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7EA9F-CE13-48D5-984C-0D3A5C946676}" type="datetimeFigureOut">
              <a:rPr lang="en-US" smtClean="0"/>
              <a:pPr/>
              <a:t>3/29/2009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54486-7ACC-4A9C-AD41-B6D02182F15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48E7A-6EAE-4047-8F40-79E774DCA6D3}" type="datetimeFigureOut">
              <a:rPr lang="en-US" smtClean="0"/>
              <a:pPr/>
              <a:t>3/29/2009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FB6A1-36B9-4CD0-859A-86CCD7B16C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717F-F2E9-4E4D-A8A2-A767050878C1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CAFD-F4CF-4076-96F9-BFE4A3AACA4F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2EA6-125C-47F9-B3B4-9D577898D060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EB75-2390-4B02-A270-39FDFDC9CDDC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2751-C9AE-47F5-A888-00D3B200C094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D55B-176D-42C1-A32B-0D5C7FDB21EB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F983C-5390-4B45-B193-F8B62470060F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1D5B-A815-470B-A9D4-B0C30B5792F2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8125-FD31-48DE-93ED-8BCADE0E9017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FE3-7A1B-4CF0-8C7A-B0022B5FE296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E983-58BA-48FB-BA03-26E472A155C5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CCB2-430E-4AA6-A97F-4137FADCAD98}" type="datetime1">
              <a:rPr lang="en-US" smtClean="0"/>
              <a:pPr/>
              <a:t>3/29/2009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www.editorialrecursoscristianos.com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28B8-55DA-4F46-956E-BA40205CC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8579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¿A qué animales se refería la mujer cananea cuando le dijo a Jesús que hasta estos comían de las migajas que caían de la mesa de sus amos?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28860" y="3643314"/>
            <a:ext cx="40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Perrillos</a:t>
            </a:r>
          </a:p>
          <a:p>
            <a:pPr lvl="0" algn="ctr"/>
            <a:r>
              <a:rPr lang="es-MX" sz="2800" b="1" dirty="0" smtClean="0"/>
              <a:t>Mateo 15:27</a:t>
            </a:r>
            <a:r>
              <a:rPr lang="es-MX" sz="2800" dirty="0" smtClean="0"/>
              <a:t>.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8586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vio Gedeón en el territorio de los madianitas?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00232" y="3071810"/>
            <a:ext cx="51435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Camellos </a:t>
            </a:r>
          </a:p>
          <a:p>
            <a:pPr lvl="0" algn="ctr"/>
            <a:r>
              <a:rPr lang="es-MX" sz="2800" b="1" dirty="0" smtClean="0"/>
              <a:t>Jueces </a:t>
            </a:r>
            <a:r>
              <a:rPr lang="es-MX" sz="2800" b="1" dirty="0"/>
              <a:t>7:12</a:t>
            </a:r>
            <a:r>
              <a:rPr lang="es-MX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¿A qué animal pertenecía la quijada con la cual Sansón mató a 1,000 filisteos?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14678" y="3143248"/>
            <a:ext cx="235745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Asno</a:t>
            </a:r>
          </a:p>
          <a:p>
            <a:pPr lvl="0" algn="ctr"/>
            <a:r>
              <a:rPr lang="es-MX" sz="2800" b="1" dirty="0"/>
              <a:t>Jueces 15:15</a:t>
            </a:r>
            <a:endParaRPr lang="en-US" sz="2800" b="1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¿En cuál evento especial el Espíritu Santo bajó del cielo en forma de una paloma?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00364" y="3143248"/>
            <a:ext cx="31432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Bautismo de Jesús</a:t>
            </a:r>
          </a:p>
          <a:p>
            <a:pPr algn="ctr"/>
            <a:r>
              <a:rPr lang="es-MX" sz="2800" b="1" dirty="0" smtClean="0"/>
              <a:t>Mateo </a:t>
            </a:r>
            <a:r>
              <a:rPr lang="es-MX" sz="2800" b="1" dirty="0"/>
              <a:t>3:16</a:t>
            </a:r>
            <a:r>
              <a:rPr lang="es-MX" sz="2800" dirty="0"/>
              <a:t>. </a:t>
            </a:r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cosas entregó un niño a Jesús con lo cual comieron más de 5,000 personas?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488" y="3143248"/>
            <a:ext cx="38576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5 panes y 2 peces </a:t>
            </a:r>
          </a:p>
          <a:p>
            <a:pPr lvl="0" algn="ctr"/>
            <a:r>
              <a:rPr lang="es-MX" sz="2800" b="1" dirty="0" smtClean="0"/>
              <a:t>Juan </a:t>
            </a:r>
            <a:r>
              <a:rPr lang="es-MX" sz="2800" b="1" dirty="0"/>
              <a:t>6:1-14</a:t>
            </a:r>
            <a:r>
              <a:rPr lang="es-MX" sz="2800" dirty="0"/>
              <a:t>.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murieron como resultado del corazón endurecido de Faraón?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86050" y="3143248"/>
            <a:ext cx="392909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Caballos, Asnos, Camellos, Vacas y Ovejas</a:t>
            </a:r>
          </a:p>
          <a:p>
            <a:pPr lvl="0" algn="ctr"/>
            <a:r>
              <a:rPr lang="es-MX" sz="2800" b="1" dirty="0" smtClean="0"/>
              <a:t>Éxodo </a:t>
            </a:r>
            <a:r>
              <a:rPr lang="es-MX" sz="2800" b="1" dirty="0"/>
              <a:t>9:1-7</a:t>
            </a:r>
            <a:r>
              <a:rPr lang="es-MX" sz="2800" dirty="0"/>
              <a:t>. 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¿Cuáles de éstos animales no fueron ofrecidos por los israelitas para </a:t>
            </a:r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sacrificar?</a:t>
            </a:r>
          </a:p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cerdo, toro, caballo, </a:t>
            </a:r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oveja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Todos </a:t>
            </a:r>
          </a:p>
          <a:p>
            <a:pPr lvl="0" algn="ctr"/>
            <a:r>
              <a:rPr lang="es-MX" sz="2800" b="1" dirty="0" smtClean="0"/>
              <a:t>Levíticos </a:t>
            </a:r>
            <a:r>
              <a:rPr lang="es-MX" sz="2800" b="1" dirty="0"/>
              <a:t>23:18</a:t>
            </a:r>
            <a:r>
              <a:rPr lang="es-MX" sz="2800" dirty="0"/>
              <a:t>.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¿En qué animal huía Absalón cuando su cabello se atoró en un árbol?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Mula</a:t>
            </a:r>
          </a:p>
          <a:p>
            <a:pPr lvl="0" algn="ctr"/>
            <a:r>
              <a:rPr lang="es-MX" sz="2800" b="1" dirty="0" smtClean="0"/>
              <a:t>2 </a:t>
            </a:r>
            <a:r>
              <a:rPr lang="es-MX" sz="2800" b="1" dirty="0"/>
              <a:t>Samuel 18:9</a:t>
            </a:r>
            <a:r>
              <a:rPr lang="es-MX" sz="2800" dirty="0"/>
              <a:t>.</a:t>
            </a:r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smtClean="0">
                <a:solidFill>
                  <a:schemeClr val="tx2">
                    <a:lumMod val="50000"/>
                  </a:schemeClr>
                </a:solidFill>
              </a:rPr>
              <a:t>En la parábola del hijo pródigo,                          ¿qué animal mató el padre para celebrar el regreso de su hijo?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43174" y="3571876"/>
            <a:ext cx="407196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El Becerro mas Gordo</a:t>
            </a:r>
          </a:p>
          <a:p>
            <a:pPr lvl="0" algn="ctr"/>
            <a:r>
              <a:rPr lang="es-MX" sz="2800" b="1" dirty="0" smtClean="0"/>
              <a:t>Lucas </a:t>
            </a:r>
            <a:r>
              <a:rPr lang="es-MX" sz="2800" b="1" dirty="0"/>
              <a:t>15:23</a:t>
            </a:r>
            <a:r>
              <a:rPr lang="es-MX" sz="2800" dirty="0"/>
              <a:t>.</a:t>
            </a:r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¿En qué animal iba montado Jesús cuando hizo su entrada triunfal en Jerusalén?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Pollino</a:t>
            </a:r>
          </a:p>
          <a:p>
            <a:pPr lvl="0" algn="ctr"/>
            <a:r>
              <a:rPr lang="es-MX" sz="2800" b="1" dirty="0"/>
              <a:t>Mateo 21:1-3.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¿Dé qué color fueron teñidas las pieles de carnero usadas para cubrir la cima del tabernáculo?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143240" y="3071810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Rojo</a:t>
            </a:r>
          </a:p>
          <a:p>
            <a:pPr lvl="0" algn="ctr"/>
            <a:r>
              <a:rPr lang="es-MX" sz="2800" b="1" dirty="0" smtClean="0"/>
              <a:t>Éxodo </a:t>
            </a:r>
            <a:r>
              <a:rPr lang="es-MX" sz="2800" b="1" dirty="0"/>
              <a:t>25:5.</a:t>
            </a:r>
            <a:r>
              <a:rPr lang="es-MX" sz="2800" dirty="0"/>
              <a:t> </a:t>
            </a:r>
            <a:endParaRPr lang="en-US" sz="2800" dirty="0"/>
          </a:p>
          <a:p>
            <a:pPr lvl="0" algn="ctr"/>
            <a:r>
              <a:rPr lang="es-MX" sz="2800" dirty="0" smtClean="0"/>
              <a:t>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1429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creó Dios en el sexto día?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28662" y="3071810"/>
            <a:ext cx="72866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Ganado, Reptiles y animales silvestres.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/>
              <a:t>1:24.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 dijo Jesús que le sería más fácil pasar por el ojo de una aguja a que un hombre rico entrara al reino de Dios?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Camello</a:t>
            </a:r>
          </a:p>
          <a:p>
            <a:pPr lvl="0" algn="ctr"/>
            <a:r>
              <a:rPr lang="es-MX" sz="2800" b="1" dirty="0" smtClean="0"/>
              <a:t>Marcos </a:t>
            </a:r>
            <a:r>
              <a:rPr lang="es-MX" sz="2800" b="1" dirty="0"/>
              <a:t>10:25</a:t>
            </a:r>
            <a:r>
              <a:rPr lang="es-MX" sz="2800" dirty="0"/>
              <a:t>.</a:t>
            </a:r>
            <a:endParaRPr lang="en-US" sz="2800" dirty="0"/>
          </a:p>
          <a:p>
            <a:pPr algn="ctr"/>
            <a:r>
              <a:rPr lang="es-MX" sz="2800" dirty="0"/>
              <a:t> 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criaturas construyeron un nido dentro del león que mató Sansón?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Abejas</a:t>
            </a:r>
          </a:p>
          <a:p>
            <a:pPr lvl="0" algn="ctr"/>
            <a:r>
              <a:rPr lang="es-MX" sz="2800" b="1" dirty="0" smtClean="0"/>
              <a:t>Jueces </a:t>
            </a:r>
            <a:r>
              <a:rPr lang="es-MX" sz="2800" b="1" dirty="0"/>
              <a:t>14:8</a:t>
            </a:r>
            <a:r>
              <a:rPr lang="es-MX" sz="2800" dirty="0"/>
              <a:t>.</a:t>
            </a:r>
            <a:endParaRPr lang="en-US" sz="2800" dirty="0"/>
          </a:p>
          <a:p>
            <a:pPr lvl="0" algn="ctr"/>
            <a:r>
              <a:rPr lang="es-MX" sz="2800" dirty="0" smtClean="0"/>
              <a:t>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¿De cuáles animales le dijo David a Saúl que el Señor le había librado?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León y Oso</a:t>
            </a:r>
          </a:p>
          <a:p>
            <a:pPr lvl="0" algn="ctr"/>
            <a:r>
              <a:rPr lang="es-MX" sz="2800" b="1" dirty="0"/>
              <a:t>1  Samuel 17:37</a:t>
            </a:r>
            <a:r>
              <a:rPr lang="es-MX" sz="2800" dirty="0"/>
              <a:t>.</a:t>
            </a:r>
            <a:r>
              <a:rPr lang="es-MX" sz="2800" dirty="0" smtClean="0"/>
              <a:t>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Después de la plaga de granizo, ¿qué animales fueron mandados para comer la hierba de la tierra de Egipto?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Langostas</a:t>
            </a:r>
          </a:p>
          <a:p>
            <a:pPr lvl="0" algn="ctr"/>
            <a:r>
              <a:rPr lang="es-MX" sz="2800" b="1" dirty="0"/>
              <a:t>Éxodo 10:3-20</a:t>
            </a:r>
            <a:r>
              <a:rPr lang="es-MX" sz="2800" dirty="0"/>
              <a:t>.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envió Dios a los israelitas para que comieran cuando se encontraban en el desierto?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Codornices</a:t>
            </a:r>
          </a:p>
          <a:p>
            <a:pPr lvl="0" algn="ctr"/>
            <a:r>
              <a:rPr lang="es-MX" sz="2800" b="1" dirty="0"/>
              <a:t>Éxodo 16:13 </a:t>
            </a:r>
            <a:r>
              <a:rPr lang="es-MX" sz="2800" b="1" dirty="0" smtClean="0"/>
              <a:t>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¿Cuáles animales atacaron a las personas que hablaron contra Dios y Moisés?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71802" y="3000372"/>
            <a:ext cx="33575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Serpientes</a:t>
            </a:r>
          </a:p>
          <a:p>
            <a:pPr lvl="0" algn="ctr"/>
            <a:r>
              <a:rPr lang="es-MX" sz="2800" b="1" dirty="0" smtClean="0"/>
              <a:t>Números </a:t>
            </a:r>
            <a:r>
              <a:rPr lang="es-MX" sz="2800" b="1" dirty="0"/>
              <a:t>21:4-6</a:t>
            </a:r>
            <a:r>
              <a:rPr lang="es-MX" sz="2800" dirty="0"/>
              <a:t>. 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utilizó Juan el Bautista para referirse a los fariseos y saduceos que se acercaban a verle bautizar?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143248"/>
            <a:ext cx="33575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Víboras</a:t>
            </a:r>
          </a:p>
          <a:p>
            <a:pPr lvl="0" algn="ctr"/>
            <a:r>
              <a:rPr lang="es-MX" sz="2800" b="1" dirty="0" smtClean="0"/>
              <a:t>Mateo </a:t>
            </a:r>
            <a:r>
              <a:rPr lang="es-MX" sz="2800" b="1" dirty="0"/>
              <a:t>3:7</a:t>
            </a:r>
            <a:r>
              <a:rPr lang="es-MX" sz="2800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¿De qué animal era la sangre con la que untaron los hermanos de José su túnica para mostrarle a Jacob?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71802" y="3143248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Cabrito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/>
              <a:t>37:31</a:t>
            </a:r>
            <a:r>
              <a:rPr lang="es-MX" sz="2800" dirty="0"/>
              <a:t>.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estaban siendo vendidos en el templo cuando Jesús echó a los vendedores y cambistas?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Bueyes, Ovejas y Palomas</a:t>
            </a:r>
          </a:p>
          <a:p>
            <a:pPr lvl="0" algn="ctr"/>
            <a:r>
              <a:rPr lang="es-MX" sz="2800" b="1" dirty="0" smtClean="0"/>
              <a:t>Juan </a:t>
            </a:r>
            <a:r>
              <a:rPr lang="es-MX" sz="2800" b="1" dirty="0"/>
              <a:t>2:14</a:t>
            </a:r>
            <a:r>
              <a:rPr lang="es-MX" sz="2800" dirty="0"/>
              <a:t>.</a:t>
            </a:r>
            <a:endParaRPr lang="en-US" sz="2800" dirty="0"/>
          </a:p>
          <a:p>
            <a:pPr algn="ctr"/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¿Qué clase de animales exóticos llevaban de </a:t>
            </a:r>
            <a:r>
              <a:rPr lang="es-MX" sz="3600" dirty="0" err="1" smtClean="0">
                <a:solidFill>
                  <a:schemeClr val="tx2">
                    <a:lumMod val="50000"/>
                  </a:schemeClr>
                </a:solidFill>
              </a:rPr>
              <a:t>Tarsis</a:t>
            </a:r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 a Jerusalén los barcos de Salomón?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Monos y Pavo Reales</a:t>
            </a:r>
          </a:p>
          <a:p>
            <a:pPr lvl="0" algn="ctr"/>
            <a:r>
              <a:rPr lang="es-MX" sz="2800" b="1" dirty="0" smtClean="0"/>
              <a:t>1 </a:t>
            </a:r>
            <a:r>
              <a:rPr lang="es-MX" sz="2800" b="1" dirty="0" smtClean="0"/>
              <a:t>Reyes 10:22. </a:t>
            </a:r>
            <a:endParaRPr lang="en-US" sz="2800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92867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¿Con qué nombre de animal es conocido Jesús?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28728" y="3357562"/>
            <a:ext cx="6858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El León de la Tribu de Judá</a:t>
            </a:r>
          </a:p>
          <a:p>
            <a:pPr lvl="0" algn="ctr"/>
            <a:r>
              <a:rPr lang="es-MX" sz="2800" b="1" dirty="0" smtClean="0"/>
              <a:t>Apocalipsis </a:t>
            </a:r>
            <a:r>
              <a:rPr lang="es-MX" sz="2800" b="1" dirty="0"/>
              <a:t>5:5.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5" name="3 Marcador de pie de página"/>
          <p:cNvSpPr txBox="1">
            <a:spLocks/>
          </p:cNvSpPr>
          <p:nvPr/>
        </p:nvSpPr>
        <p:spPr>
          <a:xfrm>
            <a:off x="3556223" y="6492875"/>
            <a:ext cx="5587777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www.editorialrecursoscristianos.com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¿Cuál fue el primer animal que Noé soltó estando aún en el arca luego del diluvio?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Cuervo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 smtClean="0"/>
              <a:t>8:6-12. </a:t>
            </a:r>
            <a:endParaRPr lang="en-US" sz="2800" dirty="0" smtClean="0"/>
          </a:p>
          <a:p>
            <a:pPr algn="ctr"/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¿Qué animal hizo Dios que hablara a su amo?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Asna</a:t>
            </a:r>
          </a:p>
          <a:p>
            <a:pPr lvl="0" algn="ctr"/>
            <a:r>
              <a:rPr lang="es-MX" sz="2800" b="1" dirty="0" smtClean="0"/>
              <a:t>Números </a:t>
            </a:r>
            <a:r>
              <a:rPr lang="es-MX" sz="2800" b="1" dirty="0" smtClean="0"/>
              <a:t>22:28-31</a:t>
            </a:r>
            <a:r>
              <a:rPr lang="es-MX" sz="2800" dirty="0" smtClean="0"/>
              <a:t>.</a:t>
            </a:r>
            <a:endParaRPr lang="en-US" sz="2800" dirty="0" smtClean="0"/>
          </a:p>
          <a:p>
            <a:r>
              <a:rPr lang="es-MX" sz="2800" dirty="0" smtClean="0"/>
              <a:t> </a:t>
            </a:r>
            <a:endParaRPr lang="en-US" sz="2800" dirty="0" smtClean="0"/>
          </a:p>
          <a:p>
            <a:pPr algn="ctr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¿Qué animales envió Dios para alimentar a Elías junto al arroyo de </a:t>
            </a:r>
            <a:r>
              <a:rPr lang="es-MX" sz="3600" dirty="0" err="1" smtClean="0">
                <a:solidFill>
                  <a:schemeClr val="tx2">
                    <a:lumMod val="50000"/>
                  </a:schemeClr>
                </a:solidFill>
              </a:rPr>
              <a:t>Querit</a:t>
            </a:r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 durante la sequía?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Cuervos</a:t>
            </a:r>
          </a:p>
          <a:p>
            <a:pPr lvl="0" algn="ctr"/>
            <a:r>
              <a:rPr lang="es-MX" sz="2800" b="1" dirty="0" smtClean="0"/>
              <a:t>1 </a:t>
            </a:r>
            <a:r>
              <a:rPr lang="es-MX" sz="2800" b="1" dirty="0" smtClean="0"/>
              <a:t>Reyes 17:1-6</a:t>
            </a:r>
            <a:r>
              <a:rPr lang="es-MX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¿A qué animales del siervo de Abraham dio Rebeca agua?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Camellos</a:t>
            </a:r>
          </a:p>
          <a:p>
            <a:pPr algn="ctr"/>
            <a:r>
              <a:rPr lang="es-MX" sz="2800" b="1" dirty="0" smtClean="0"/>
              <a:t>Génesis 24:19</a:t>
            </a:r>
            <a:r>
              <a:rPr lang="es-MX" sz="2800" dirty="0" smtClean="0"/>
              <a:t>.</a:t>
            </a:r>
            <a:endParaRPr lang="en-US" sz="2800" dirty="0" smtClean="0"/>
          </a:p>
          <a:p>
            <a:pPr lvl="0" algn="ctr"/>
            <a:endParaRPr lang="en-US" sz="2800" dirty="0"/>
          </a:p>
          <a:p>
            <a:pPr algn="ctr"/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144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¿En dónde le dijo Jesús a Pedro que encontraría una moneda para pagar el impuesto de ambos en el templo?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643314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En la Boca de un Pez</a:t>
            </a:r>
          </a:p>
          <a:p>
            <a:pPr lvl="0" algn="ctr"/>
            <a:r>
              <a:rPr lang="es-MX" sz="2800" b="1" dirty="0" smtClean="0"/>
              <a:t>Mateo </a:t>
            </a:r>
            <a:r>
              <a:rPr lang="es-MX" sz="2800" b="1" dirty="0" smtClean="0"/>
              <a:t>17:24-27</a:t>
            </a:r>
            <a:r>
              <a:rPr lang="es-MX" sz="2800" dirty="0" smtClean="0"/>
              <a:t>. </a:t>
            </a:r>
            <a:endParaRPr lang="en-US" sz="2800" dirty="0" smtClean="0"/>
          </a:p>
          <a:p>
            <a:pPr algn="ctr"/>
            <a:r>
              <a:rPr lang="es-MX" sz="2800" dirty="0" smtClean="0"/>
              <a:t> </a:t>
            </a:r>
            <a:endParaRPr lang="en-US" sz="2800" dirty="0" smtClean="0"/>
          </a:p>
          <a:p>
            <a:pPr algn="ctr"/>
            <a:r>
              <a:rPr lang="es-MX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114298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¿Cuál es el nombre de la Isla en la que se encontraba Pablo cuando fue mordido por una serpiente?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28794" y="3429000"/>
            <a:ext cx="4929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Malta</a:t>
            </a:r>
          </a:p>
          <a:p>
            <a:pPr lvl="0" algn="ctr"/>
            <a:r>
              <a:rPr lang="es-MX" sz="2800" b="1" dirty="0" smtClean="0"/>
              <a:t>Hechos </a:t>
            </a:r>
            <a:r>
              <a:rPr lang="es-MX" sz="2800" b="1" dirty="0"/>
              <a:t>28: </a:t>
            </a:r>
            <a:r>
              <a:rPr lang="es-MX" sz="2800" b="1" dirty="0" smtClean="0"/>
              <a:t>1-3</a:t>
            </a:r>
            <a:r>
              <a:rPr lang="es-MX" sz="2800" dirty="0"/>
              <a:t>.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114298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animales creó Dios en el quinto día?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14480" y="3000372"/>
            <a:ext cx="58579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Aves y Peces de toda especie.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/>
              <a:t>1:20-23</a:t>
            </a:r>
            <a:r>
              <a:rPr lang="es-MX" sz="2800" dirty="0"/>
              <a:t>.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4282" y="1142984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 envió Noé tres veces para ver si había tierra seca y la tercera vez no regresó?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86050" y="3000372"/>
            <a:ext cx="3929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Paloma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/>
              <a:t>8:8 -12 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8586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El profeta </a:t>
            </a:r>
            <a:r>
              <a:rPr lang="es-MX" sz="3600" dirty="0" err="1">
                <a:solidFill>
                  <a:schemeClr val="tx2">
                    <a:lumMod val="50000"/>
                  </a:schemeClr>
                </a:solidFill>
              </a:rPr>
              <a:t>Natán</a:t>
            </a:r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 le contó una historia a David para ayudarlo. ¿Qué animal tenía el hombre pobre en la historia?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71736" y="3500438"/>
            <a:ext cx="4071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Cordero(a)</a:t>
            </a:r>
          </a:p>
          <a:p>
            <a:pPr lvl="0" algn="ctr"/>
            <a:r>
              <a:rPr lang="es-MX" sz="2800" b="1" dirty="0" smtClean="0"/>
              <a:t>2 </a:t>
            </a:r>
            <a:r>
              <a:rPr lang="es-MX" sz="2800" b="1" dirty="0"/>
              <a:t>Samuel 12:1-7.</a:t>
            </a:r>
            <a:r>
              <a:rPr lang="es-MX" sz="2800" dirty="0"/>
              <a:t> </a:t>
            </a:r>
            <a:endParaRPr lang="en-US" sz="2800" dirty="0"/>
          </a:p>
          <a:p>
            <a:r>
              <a:rPr lang="es-MX" sz="2800" dirty="0"/>
              <a:t> 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3572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¿A qué animales tuvo que alimentar el hijo pródigo?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85984" y="3286124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Cerdos </a:t>
            </a:r>
          </a:p>
          <a:p>
            <a:pPr algn="ctr"/>
            <a:r>
              <a:rPr lang="es-MX" sz="2800" b="1" dirty="0" smtClean="0"/>
              <a:t>Lucas </a:t>
            </a:r>
            <a:r>
              <a:rPr lang="es-MX" sz="2800" b="1" dirty="0"/>
              <a:t>15:15.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14298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tx2">
                    <a:lumMod val="50000"/>
                  </a:schemeClr>
                </a:solidFill>
              </a:rPr>
              <a:t>¿Qué animal proveyó Dios para que Abraham no tuviera sacrificar a su hijo?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3071810"/>
            <a:ext cx="41434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dirty="0" smtClean="0"/>
              <a:t>Carnero</a:t>
            </a:r>
          </a:p>
          <a:p>
            <a:pPr lvl="0" algn="ctr"/>
            <a:r>
              <a:rPr lang="es-MX" sz="2800" b="1" dirty="0" smtClean="0"/>
              <a:t>Génesis </a:t>
            </a:r>
            <a:r>
              <a:rPr lang="es-MX" sz="2800" b="1" dirty="0"/>
              <a:t>22:13</a:t>
            </a:r>
            <a:r>
              <a:rPr lang="es-MX" sz="2800" dirty="0"/>
              <a:t>.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1254</Words>
  <Application>Microsoft Office PowerPoint</Application>
  <PresentationFormat>Presentación en pantalla (4:3)</PresentationFormat>
  <Paragraphs>268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pedro</dc:creator>
  <cp:lastModifiedBy>pedro</cp:lastModifiedBy>
  <cp:revision>17</cp:revision>
  <dcterms:created xsi:type="dcterms:W3CDTF">2009-03-29T15:08:01Z</dcterms:created>
  <dcterms:modified xsi:type="dcterms:W3CDTF">2009-03-29T17:52:12Z</dcterms:modified>
</cp:coreProperties>
</file>