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C8470C-C665-4115-BFA2-302078C6A61A}" type="datetimeFigureOut">
              <a:rPr lang="en-US" smtClean="0"/>
              <a:pPr/>
              <a:t>6/18/2009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F1C768-7AC8-4B44-B798-27A9D7CC2B5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DEDB-7D64-4B4B-B977-662E782A9624}" type="datetimeFigureOut">
              <a:rPr lang="en-US" smtClean="0"/>
              <a:pPr/>
              <a:t>6/18/2009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48A22-B57C-46EA-B5F6-D2537AC0E62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DEDB-7D64-4B4B-B977-662E782A9624}" type="datetimeFigureOut">
              <a:rPr lang="en-US" smtClean="0"/>
              <a:pPr/>
              <a:t>6/18/2009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48A22-B57C-46EA-B5F6-D2537AC0E62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DEDB-7D64-4B4B-B977-662E782A9624}" type="datetimeFigureOut">
              <a:rPr lang="en-US" smtClean="0"/>
              <a:pPr/>
              <a:t>6/18/2009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48A22-B57C-46EA-B5F6-D2537AC0E62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DEDB-7D64-4B4B-B977-662E782A9624}" type="datetimeFigureOut">
              <a:rPr lang="en-US" smtClean="0"/>
              <a:pPr/>
              <a:t>6/18/2009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48A22-B57C-46EA-B5F6-D2537AC0E62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DEDB-7D64-4B4B-B977-662E782A9624}" type="datetimeFigureOut">
              <a:rPr lang="en-US" smtClean="0"/>
              <a:pPr/>
              <a:t>6/18/2009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48A22-B57C-46EA-B5F6-D2537AC0E62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DEDB-7D64-4B4B-B977-662E782A9624}" type="datetimeFigureOut">
              <a:rPr lang="en-US" smtClean="0"/>
              <a:pPr/>
              <a:t>6/18/2009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48A22-B57C-46EA-B5F6-D2537AC0E62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DEDB-7D64-4B4B-B977-662E782A9624}" type="datetimeFigureOut">
              <a:rPr lang="en-US" smtClean="0"/>
              <a:pPr/>
              <a:t>6/18/2009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48A22-B57C-46EA-B5F6-D2537AC0E62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DEDB-7D64-4B4B-B977-662E782A9624}" type="datetimeFigureOut">
              <a:rPr lang="en-US" smtClean="0"/>
              <a:pPr/>
              <a:t>6/18/2009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48A22-B57C-46EA-B5F6-D2537AC0E62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DEDB-7D64-4B4B-B977-662E782A9624}" type="datetimeFigureOut">
              <a:rPr lang="en-US" smtClean="0"/>
              <a:pPr/>
              <a:t>6/18/2009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48A22-B57C-46EA-B5F6-D2537AC0E62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DEDB-7D64-4B4B-B977-662E782A9624}" type="datetimeFigureOut">
              <a:rPr lang="en-US" smtClean="0"/>
              <a:pPr/>
              <a:t>6/18/2009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48A22-B57C-46EA-B5F6-D2537AC0E62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DEDB-7D64-4B4B-B977-662E782A9624}" type="datetimeFigureOut">
              <a:rPr lang="en-US" smtClean="0"/>
              <a:pPr/>
              <a:t>6/18/2009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48A22-B57C-46EA-B5F6-D2537AC0E62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9DEDB-7D64-4B4B-B977-662E782A9624}" type="datetimeFigureOut">
              <a:rPr lang="en-US" smtClean="0"/>
              <a:pPr/>
              <a:t>6/18/2009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48A22-B57C-46EA-B5F6-D2537AC0E62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1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1800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chemeClr val="bg1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chemeClr val="bg1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chemeClr val="bg1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chemeClr val="bg1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0" y="164305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"</a:t>
            </a:r>
            <a:r>
              <a:rPr lang="es-MX" sz="3200" b="1" dirty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Los </a:t>
            </a:r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______ mentirosos </a:t>
            </a:r>
            <a:r>
              <a:rPr lang="es-MX" sz="3200" b="1" dirty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son abominación al Señor" </a:t>
            </a:r>
            <a:endParaRPr lang="es-MX" sz="3200" b="1" dirty="0" smtClean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  <a:p>
            <a:r>
              <a:rPr lang="es-MX" sz="28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(</a:t>
            </a:r>
            <a:r>
              <a:rPr lang="es-MX" sz="2800" b="1" dirty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Prov. 12:22). </a:t>
            </a:r>
            <a:endParaRPr lang="en-US" sz="2800" b="1" dirty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3714752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" Ningún hombre puede domar la _______llena de veneno mortal" </a:t>
            </a:r>
          </a:p>
          <a:p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(Santiago 3:8). </a:t>
            </a:r>
            <a:endParaRPr lang="en-US" sz="3200" b="1" dirty="0" smtClean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  <a:p>
            <a:endParaRPr lang="en-US" sz="3200" b="1" dirty="0"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857224" y="1643050"/>
            <a:ext cx="1285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labios</a:t>
            </a:r>
            <a:endParaRPr lang="en-US" sz="3200" b="1" dirty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6215074" y="3714752"/>
            <a:ext cx="1428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lengua</a:t>
            </a:r>
            <a:endParaRPr lang="en-US" sz="3200" b="1" dirty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0" y="1643050"/>
            <a:ext cx="91440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"Cuan hermosos son sobre los montes los _____ del que trae las buenas nuevas" (Isa. 52:7).</a:t>
            </a:r>
            <a:endParaRPr lang="en-US" sz="3200" b="1" dirty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  <a:p>
            <a:r>
              <a:rPr lang="es-MX" sz="2800" dirty="0">
                <a:solidFill>
                  <a:schemeClr val="bg1"/>
                </a:solidFill>
              </a:rPr>
              <a:t> 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1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1800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chemeClr val="bg1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chemeClr val="bg1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chemeClr val="bg1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chemeClr val="bg1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3714752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"Pues aun los </a:t>
            </a:r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___________</a:t>
            </a:r>
            <a:r>
              <a:rPr lang="es-MX" sz="3200" b="1" dirty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de su </a:t>
            </a:r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_________</a:t>
            </a:r>
            <a:r>
              <a:rPr lang="es-MX" sz="3200" b="1" dirty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están todos contados"(</a:t>
            </a:r>
            <a:r>
              <a:rPr lang="es-MX" sz="3200" b="1" dirty="0" err="1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Mat.</a:t>
            </a:r>
            <a:r>
              <a:rPr lang="es-MX" sz="3200" b="1" dirty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 10:30).</a:t>
            </a:r>
            <a:endParaRPr lang="en-US" sz="3200" b="1" dirty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7858148" y="1571612"/>
            <a:ext cx="1000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pies</a:t>
            </a:r>
            <a:endParaRPr lang="en-US" sz="3200" b="1" dirty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786050" y="3714752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cabellos</a:t>
            </a:r>
            <a:endParaRPr lang="en-US" sz="3200" b="1" dirty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000760" y="3714752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cabeza</a:t>
            </a:r>
            <a:endParaRPr lang="en-US" sz="3200" b="1" dirty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1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1800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chemeClr val="bg1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chemeClr val="bg1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chemeClr val="bg1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chemeClr val="bg1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0" y="1643050"/>
            <a:ext cx="91440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“El </a:t>
            </a:r>
            <a:r>
              <a:rPr lang="es-MX" sz="3200" b="1" dirty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limpio de </a:t>
            </a:r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_______y </a:t>
            </a:r>
            <a:r>
              <a:rPr lang="es-MX" sz="3200" b="1" dirty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puro de </a:t>
            </a:r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__________" </a:t>
            </a:r>
            <a:r>
              <a:rPr lang="es-MX" sz="3200" b="1" dirty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(Sal.24:4). </a:t>
            </a:r>
            <a:endParaRPr lang="en-US" sz="3200" b="1" dirty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  <a:p>
            <a:r>
              <a:rPr lang="es-MX" sz="2800" dirty="0"/>
              <a:t> </a:t>
            </a:r>
            <a:endParaRPr lang="en-US" sz="2800" dirty="0"/>
          </a:p>
        </p:txBody>
      </p:sp>
      <p:sp>
        <p:nvSpPr>
          <p:cNvPr id="8" name="7 CuadroTexto"/>
          <p:cNvSpPr txBox="1"/>
          <p:nvPr/>
        </p:nvSpPr>
        <p:spPr>
          <a:xfrm>
            <a:off x="0" y="3714752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“Que </a:t>
            </a:r>
            <a:r>
              <a:rPr lang="es-MX" sz="3200" b="1" dirty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si confesares con tu </a:t>
            </a:r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______que </a:t>
            </a:r>
            <a:r>
              <a:rPr lang="es-MX" sz="3200" b="1" dirty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Jesús es el Señor , y creyeres en tu </a:t>
            </a:r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________, </a:t>
            </a:r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serás </a:t>
            </a:r>
            <a:r>
              <a:rPr lang="es-MX" sz="3200" b="1" dirty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salvo" </a:t>
            </a:r>
            <a:endParaRPr lang="es-MX" sz="3200" b="1" dirty="0" smtClean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  <a:p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(</a:t>
            </a:r>
            <a:r>
              <a:rPr lang="es-MX" sz="3200" b="1" dirty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Rom. 10:9) </a:t>
            </a:r>
            <a:endParaRPr lang="en-US" sz="3200" b="1" dirty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  <a:p>
            <a:endParaRPr lang="en-US" sz="3200" b="1" dirty="0"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28860" y="1643050"/>
            <a:ext cx="1571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manos</a:t>
            </a:r>
            <a:endParaRPr lang="en-US" sz="3200" b="1" dirty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857752" y="3714752"/>
            <a:ext cx="1214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boca</a:t>
            </a:r>
            <a:endParaRPr lang="en-US" sz="3200" b="1" dirty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5857884" y="1643050"/>
            <a:ext cx="1785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corazón  </a:t>
            </a:r>
            <a:endParaRPr lang="en-US" sz="3200" b="1" dirty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429124" y="4214818"/>
            <a:ext cx="1714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c</a:t>
            </a:r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orazón </a:t>
            </a:r>
            <a:endParaRPr lang="en-US" sz="3200" b="1" dirty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1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1800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chemeClr val="bg1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chemeClr val="bg1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chemeClr val="bg1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chemeClr val="bg1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0" y="164305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“La </a:t>
            </a:r>
            <a:r>
              <a:rPr lang="es-MX" sz="3200" b="1" dirty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lámpara del cuerpo es el </a:t>
            </a:r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____" </a:t>
            </a:r>
            <a:r>
              <a:rPr lang="es-MX" sz="3200" b="1" dirty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(</a:t>
            </a:r>
            <a:r>
              <a:rPr lang="es-MX" sz="3200" b="1" dirty="0" err="1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Mat.</a:t>
            </a:r>
            <a:r>
              <a:rPr lang="es-MX" sz="3200" b="1" dirty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. 6:22) </a:t>
            </a:r>
            <a:endParaRPr lang="en-US" sz="3200" b="1" dirty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3714752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“Pero </a:t>
            </a:r>
            <a:r>
              <a:rPr lang="es-MX" sz="3200" b="1" dirty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tu cuando ayunes unge tu </a:t>
            </a:r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________, </a:t>
            </a:r>
            <a:r>
              <a:rPr lang="es-MX" sz="3200" b="1" dirty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y lava tu ________" (</a:t>
            </a:r>
            <a:r>
              <a:rPr lang="es-MX" sz="3200" b="1" dirty="0" err="1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Mat.</a:t>
            </a:r>
            <a:r>
              <a:rPr lang="es-MX" sz="3200" b="1" dirty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 6:17).</a:t>
            </a:r>
            <a:endParaRPr lang="en-US" sz="3200" b="1" dirty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5357818" y="1643050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ojo</a:t>
            </a:r>
            <a:endParaRPr lang="en-US" sz="3200" b="1" dirty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6072198" y="3714752"/>
            <a:ext cx="15001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cabeza</a:t>
            </a:r>
            <a:endParaRPr lang="en-US" sz="3200" b="1" dirty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42910" y="4214818"/>
            <a:ext cx="1571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rostro</a:t>
            </a:r>
            <a:endParaRPr lang="en-US" sz="3200" b="1" dirty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1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1800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chemeClr val="bg1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chemeClr val="bg1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chemeClr val="bg1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chemeClr val="bg1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57158" y="4429132"/>
            <a:ext cx="77867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"No daré sueño a mis </a:t>
            </a:r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______  ni </a:t>
            </a:r>
            <a:r>
              <a:rPr lang="es-MX" sz="3200" b="1" dirty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a mis </a:t>
            </a:r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_________ </a:t>
            </a:r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adormecimiento</a:t>
            </a:r>
            <a:r>
              <a:rPr lang="es-MX" sz="3200" b="1" dirty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" (Sal. 132:4). </a:t>
            </a:r>
            <a:endParaRPr lang="en-US" sz="3200" b="1" dirty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57158" y="1214422"/>
            <a:ext cx="85010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"Uno...golpeó con violencia al sirviente del sumo sacerdote, y cortó su ______" (Marcos 14:47).</a:t>
            </a:r>
            <a:endParaRPr lang="en-US" sz="3200" b="1" dirty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5357818" y="1714488"/>
            <a:ext cx="1571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oreja</a:t>
            </a:r>
            <a:endParaRPr lang="en-US" sz="3200" b="1" dirty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572000" y="4429132"/>
            <a:ext cx="1071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ojos</a:t>
            </a:r>
            <a:endParaRPr lang="en-US" sz="3200" b="1" dirty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357158" y="4929198"/>
            <a:ext cx="19288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parpados</a:t>
            </a:r>
            <a:endParaRPr lang="en-US" sz="3200" b="1" dirty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1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1800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chemeClr val="bg1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chemeClr val="bg1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chemeClr val="bg1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chemeClr val="bg1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14282" y="3929066"/>
            <a:ext cx="77867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"Y los hirió </a:t>
            </a:r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________ </a:t>
            </a:r>
            <a:r>
              <a:rPr lang="es-MX" sz="3200" b="1" dirty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y </a:t>
            </a:r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________con </a:t>
            </a:r>
            <a:r>
              <a:rPr lang="es-MX" sz="3200" b="1" dirty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gran mortandad" (Jueces 15:8).</a:t>
            </a:r>
            <a:endParaRPr lang="en-US" sz="3200" b="1" dirty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1428736"/>
            <a:ext cx="88582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"De la </a:t>
            </a:r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______ </a:t>
            </a:r>
            <a:r>
              <a:rPr lang="es-MX" sz="3200" b="1" dirty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de los niños y de los que maman" </a:t>
            </a:r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   (</a:t>
            </a:r>
            <a:r>
              <a:rPr lang="es-MX" sz="3200" b="1" dirty="0" err="1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Mat.</a:t>
            </a:r>
            <a:r>
              <a:rPr lang="es-MX" sz="3200" b="1" dirty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 21:16).</a:t>
            </a:r>
            <a:endParaRPr lang="en-US" sz="3200" b="1" dirty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285852" y="1428736"/>
            <a:ext cx="1214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boca</a:t>
            </a:r>
            <a:endParaRPr lang="en-US" sz="3200" b="1" dirty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00298" y="3929066"/>
            <a:ext cx="15001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cadera</a:t>
            </a:r>
            <a:endParaRPr lang="en-US" sz="3200" b="1" dirty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4357686" y="3929066"/>
            <a:ext cx="1571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muslos</a:t>
            </a:r>
            <a:endParaRPr lang="en-US" sz="3200" b="1" dirty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1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1800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chemeClr val="bg1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chemeClr val="bg1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chemeClr val="bg1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chemeClr val="bg1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57158" y="3214686"/>
            <a:ext cx="77867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Cuando el Buen Pastor encuentra la oveja perdida "la pone sobre sus </a:t>
            </a:r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________, </a:t>
            </a:r>
            <a:r>
              <a:rPr lang="es-MX" sz="3200" b="1" dirty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gozoso" (Lucas I5:5).</a:t>
            </a:r>
            <a:endParaRPr lang="en-US" sz="3200" b="1" dirty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57158" y="1214422"/>
            <a:ext cx="85010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"Y se descoyuntó el _______ de Jacob" </a:t>
            </a:r>
            <a:endParaRPr lang="es-MX" sz="3200" b="1" dirty="0" smtClean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  <a:p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(</a:t>
            </a:r>
            <a:r>
              <a:rPr lang="es-MX" sz="3200" b="1" dirty="0" err="1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Gen.</a:t>
            </a:r>
            <a:r>
              <a:rPr lang="es-MX" sz="3200" b="1" dirty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 32:25). </a:t>
            </a:r>
            <a:endParaRPr lang="en-US" sz="3200" b="1" dirty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214810" y="1214422"/>
            <a:ext cx="13573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muslo</a:t>
            </a:r>
            <a:endParaRPr lang="en-US" sz="3200" b="1" dirty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357158" y="4214818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hombros</a:t>
            </a:r>
            <a:endParaRPr lang="en-US" sz="3200" b="1" dirty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1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1800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chemeClr val="bg1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chemeClr val="bg1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chemeClr val="bg1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chemeClr val="bg1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57158" y="4429132"/>
            <a:ext cx="7786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"Ni por tu </a:t>
            </a:r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_______ </a:t>
            </a:r>
            <a:r>
              <a:rPr lang="es-MX" sz="3200" b="1" dirty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jurarás" (</a:t>
            </a:r>
            <a:r>
              <a:rPr lang="es-MX" sz="3200" b="1" dirty="0" err="1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Mat.</a:t>
            </a:r>
            <a:r>
              <a:rPr lang="es-MX" sz="3200" b="1" dirty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 5:36).</a:t>
            </a:r>
            <a:endParaRPr lang="en-US" sz="3200" b="1" dirty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57158" y="1214422"/>
            <a:ext cx="85010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"El Señor desnudo su santo ______ ante todas las naciones" (Isa 52:10).</a:t>
            </a:r>
            <a:endParaRPr lang="en-US" sz="3200" b="1" dirty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5572132" y="1214422"/>
            <a:ext cx="1428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brazo</a:t>
            </a:r>
            <a:endParaRPr lang="en-US" sz="3200" b="1" dirty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143108" y="4429132"/>
            <a:ext cx="15001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cabeza</a:t>
            </a:r>
            <a:endParaRPr lang="en-US" sz="3200" b="1" dirty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1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1800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chemeClr val="bg1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chemeClr val="bg1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chemeClr val="bg1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chemeClr val="bg1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57158" y="4429132"/>
            <a:ext cx="77867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Durante uno de las plagas de Egipto los magos dijeron "Éste es el _____ de Dios" (</a:t>
            </a:r>
            <a:r>
              <a:rPr lang="es-MX" sz="3200" b="1" dirty="0" err="1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Ex.</a:t>
            </a:r>
            <a:r>
              <a:rPr lang="es-MX" sz="3200" b="1" dirty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 8:19).</a:t>
            </a:r>
            <a:endParaRPr lang="en-US" sz="3200" b="1" dirty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57158" y="1214422"/>
            <a:ext cx="85010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"Y hubo gran llanto de todos y echándosele al ______ de Pablo, le besaban" (Hechos 20:37)</a:t>
            </a:r>
            <a:endParaRPr lang="en-US" sz="3200" b="1" dirty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28596" y="1714488"/>
            <a:ext cx="1285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cuello</a:t>
            </a:r>
            <a:endParaRPr lang="en-US" sz="3200" b="1" dirty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5143504" y="4929198"/>
            <a:ext cx="15001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chemeClr val="bg1"/>
                </a:solidFill>
                <a:latin typeface="PMingLiU" pitchFamily="18" charset="-120"/>
                <a:ea typeface="PMingLiU" pitchFamily="18" charset="-120"/>
              </a:rPr>
              <a:t>dedo</a:t>
            </a:r>
            <a:endParaRPr lang="en-US" sz="3200" b="1" dirty="0">
              <a:solidFill>
                <a:schemeClr val="bg1"/>
              </a:solidFill>
              <a:latin typeface="PMingLiU" pitchFamily="18" charset="-120"/>
              <a:ea typeface="PMingLiU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462</Words>
  <Application>Microsoft Office PowerPoint</Application>
  <PresentationFormat>Presentación en pantalla (4:3)</PresentationFormat>
  <Paragraphs>84</Paragraphs>
  <Slides>9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pedro</dc:creator>
  <cp:lastModifiedBy>Usuario</cp:lastModifiedBy>
  <cp:revision>11</cp:revision>
  <dcterms:created xsi:type="dcterms:W3CDTF">2009-03-30T02:19:05Z</dcterms:created>
  <dcterms:modified xsi:type="dcterms:W3CDTF">2009-06-18T16:51:51Z</dcterms:modified>
</cp:coreProperties>
</file>