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8470C-C665-4115-BFA2-302078C6A61A}" type="datetimeFigureOut">
              <a:rPr lang="en-US" smtClean="0"/>
              <a:pPr/>
              <a:t>6/18/2009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1C768-7AC8-4B44-B798-27A9D7CC2B5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6/18/2009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6/18/2009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6/18/2009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6/18/2009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6/18/2009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6/18/2009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6/18/2009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6/18/2009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6/18/2009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6/18/2009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6/18/2009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9DEDB-7D64-4B4B-B977-662E782A9624}" type="datetimeFigureOut">
              <a:rPr lang="en-US" smtClean="0"/>
              <a:pPr/>
              <a:t>6/18/2009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18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chemeClr val="bg1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164305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Los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 mentirosos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son abominación al Señor" </a:t>
            </a:r>
            <a:endParaRPr lang="es-MX" sz="3200" b="1" dirty="0" smtClean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  <a:p>
            <a:r>
              <a:rPr lang="es-MX" sz="28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(</a:t>
            </a:r>
            <a:r>
              <a:rPr lang="es-MX" sz="28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Prov. 12:22). </a:t>
            </a:r>
            <a:endParaRPr lang="en-US" sz="28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3714752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 Ningún hombre puede domar la _______llena de veneno mortal" </a:t>
            </a:r>
          </a:p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(Santiago 3:8). </a:t>
            </a:r>
            <a:endParaRPr lang="en-US" sz="3200" b="1" dirty="0" smtClean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  <a:p>
            <a:endParaRPr lang="en-US" sz="3200" b="1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57224" y="1643050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labios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215074" y="3714752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lengua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643050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"Cuan hermosos son sobre los montes los _____ del que trae las buenas nuevas" (Isa. 52:7).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  <a:p>
            <a:r>
              <a:rPr lang="es-MX" sz="2800" dirty="0">
                <a:solidFill>
                  <a:schemeClr val="bg1"/>
                </a:solidFill>
              </a:rPr>
              <a:t> 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18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chemeClr val="bg1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371475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"Pues aun los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___________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de su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_________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están todos contados"(</a:t>
            </a:r>
            <a:r>
              <a:rPr lang="es-MX" sz="3200" b="1" dirty="0" err="1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Mat.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 10:30).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858148" y="1571612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pies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86050" y="3714752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cabellos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000760" y="3714752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cabeza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18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chemeClr val="bg1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1643050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“El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limpio de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_______y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puro de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__________"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(Sal.24:4). 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  <a:p>
            <a:r>
              <a:rPr lang="es-MX" sz="2800" dirty="0"/>
              <a:t> </a:t>
            </a:r>
            <a:endParaRPr lang="en-US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0" y="3714752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“Que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si confesares con tu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______que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Jesús es el Señor , y creyeres en tu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________,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serás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salvo" </a:t>
            </a:r>
            <a:endParaRPr lang="es-MX" sz="3200" b="1" dirty="0" smtClean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(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Rom. 10:9) 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  <a:p>
            <a:endParaRPr lang="en-US" sz="3200" b="1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28860" y="1643050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manos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857752" y="371475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boca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857884" y="1643050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corazón  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429124" y="4214818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orazón 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18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chemeClr val="bg1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164305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“La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lámpara del cuerpo es el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____"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(</a:t>
            </a:r>
            <a:r>
              <a:rPr lang="es-MX" sz="3200" b="1" dirty="0" err="1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Mat.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. 6:22) 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371475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“Pero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tu cuando ayunes unge tu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________,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y lava tu ________" (</a:t>
            </a:r>
            <a:r>
              <a:rPr lang="es-MX" sz="3200" b="1" dirty="0" err="1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Mat.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 6:17).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357818" y="1643050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ojo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072198" y="3714752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cabeza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42910" y="4214818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rostro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18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chemeClr val="bg1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7158" y="4429132"/>
            <a:ext cx="7786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"No daré sueño a mis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  ni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a mis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_________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adormecimiento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 (Sal. 132:4). 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7158" y="1214422"/>
            <a:ext cx="8501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"Uno...golpeó con violencia al sirviente del sumo sacerdote, y cortó su ______" (Marcos 14:47).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357818" y="1714488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oreja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572000" y="442913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ojos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57158" y="4929198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parpados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18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chemeClr val="bg1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4282" y="3929066"/>
            <a:ext cx="7786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"Y los hirió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________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y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________con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gran mortandad" (Jueces 15:8).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1428736"/>
            <a:ext cx="8858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"De la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de los niños y de los que maman"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   (</a:t>
            </a:r>
            <a:r>
              <a:rPr lang="es-MX" sz="3200" b="1" dirty="0" err="1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Mat.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 21:16).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85852" y="1428736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boca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00298" y="3929066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cadera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357686" y="3929066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muslos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18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chemeClr val="bg1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7158" y="3214686"/>
            <a:ext cx="7786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Cuando el Buen Pastor encuentra la oveja perdida "la pone sobre sus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________,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gozoso" (Lucas I5:5).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7158" y="1214422"/>
            <a:ext cx="8501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"Y se descoyuntó el _______ de Jacob" </a:t>
            </a:r>
            <a:endParaRPr lang="es-MX" sz="3200" b="1" dirty="0" smtClean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(</a:t>
            </a:r>
            <a:r>
              <a:rPr lang="es-MX" sz="3200" b="1" dirty="0" err="1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Gen.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 32:25). 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214810" y="1214422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muslo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57158" y="4214818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hombros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18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chemeClr val="bg1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7158" y="4429132"/>
            <a:ext cx="7786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"Ni por tu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_______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jurarás" (</a:t>
            </a:r>
            <a:r>
              <a:rPr lang="es-MX" sz="3200" b="1" dirty="0" err="1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Mat.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 5:36).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7158" y="1214422"/>
            <a:ext cx="8501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"El Señor desnudo su santo ______ ante todas las naciones" (Isa 52:10).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572132" y="1214422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brazo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43108" y="4429132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cabeza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18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chemeClr val="bg1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7158" y="4429132"/>
            <a:ext cx="7786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Durante uno de las plagas de Egipto los magos dijeron "Éste es el _____ de Dios" (</a:t>
            </a:r>
            <a:r>
              <a:rPr lang="es-MX" sz="3200" b="1" dirty="0" err="1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Ex.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 8:19).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7158" y="1214422"/>
            <a:ext cx="8501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"Y hubo gran llanto de todos y echándosele al ______ de Pablo, le besaban" (Hechos 20:37)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28596" y="1714488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cuello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143504" y="4929198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dedo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462</Words>
  <Application>Microsoft Office PowerPoint</Application>
  <PresentationFormat>Presentación en pantalla (4:3)</PresentationFormat>
  <Paragraphs>84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pedro</dc:creator>
  <cp:lastModifiedBy>Usuario</cp:lastModifiedBy>
  <cp:revision>11</cp:revision>
  <dcterms:created xsi:type="dcterms:W3CDTF">2009-03-30T02:19:05Z</dcterms:created>
  <dcterms:modified xsi:type="dcterms:W3CDTF">2009-06-18T16:51:51Z</dcterms:modified>
</cp:coreProperties>
</file>