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ermao_8_.jpg" descr="Sermao_8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ermao_8_10.jpg" descr="Sermao_8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ermao_8_11.jpg" descr="Sermao_8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ermao_8_12.jpg" descr="Sermao_8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Sermao_8_13.jpg" descr="Sermao_8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Sermao_8_14.jpg" descr="Sermao_8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ermao_8_2.jpg" descr="Sermao_8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ermao_8_3.jpg" descr="Sermao_8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ermao_8_4.jpg" descr="Sermao_8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ermao_8_5.jpg" descr="Sermao_8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ermao_8_6.jpg" descr="Sermao_8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ermao_8_7.jpg" descr="Sermao_8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ermao_8_8.jpg" descr="Sermao_8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ermao_8_9.jpg" descr="Sermao_8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