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100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btítulo de Agenda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109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ítulo da 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Atribuição</a:t>
            </a:r>
          </a:p>
        </p:txBody>
      </p:sp>
      <p:sp>
        <p:nvSpPr>
          <p:cNvPr id="136" name="Nível de Corpo Um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m de perto de um padrão branco curvo em camada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Imagem de perto de um padrão de pedras cinza em camada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Imagem de perto de um padrão branco corrugado"/>
          <p:cNvSpPr/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rredor futurístico angular branco com sombras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trutura futurista branca curvada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ia e Data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23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m de perto de um padrão branco curvo em camada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43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Imagem de perto da borda de uma pedra branca curvada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ubtítulo do Slid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6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Sermao_7_.jpg" descr="Sermao_7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Sermao_7_10.jpg" descr="Sermao_7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Sermao_7_11.jpg" descr="Sermao_7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Sermao_7_12.jpg" descr="Sermao_7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3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Sermao_7_13.jpg" descr="Sermao_7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3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Sermao_7_14.jpg" descr="Sermao_7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4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Sermao_7_15.jpg" descr="Sermao_7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Sermao_7_2.jpg" descr="Sermao_7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Sermao_7_3.jpg" descr="Sermao_7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Sermao_7_4.jpg" descr="Sermao_7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Sermao_7_5.jpg" descr="Sermao_7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Sermao_7_6.jpg" descr="Sermao_7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Sermao_7_7.jpg" descr="Sermao_7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Sermao_7_8.jpg" descr="Sermao_7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Sermao_7_9.jpg" descr="Sermao_7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