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ermao_6_.jpg" descr="Sermao_6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ermao_6_10.jpg" descr="Sermao_6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ermao_6_11.jpg" descr="Sermao_6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ermao_6_12.jpg" descr="Sermao_6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Sermao_6_13.jpg" descr="Sermao_6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Sermao_6_14.jpg" descr="Sermao_6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Sermao_6_15.jpg" descr="Sermao_6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Sermao_6_16.jpg" descr="Sermao_6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5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Sermao_6_17.jpg" descr="Sermao_6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5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Sermao_6_18.jpg" descr="Sermao_6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6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Sermao_6_19.jpg" descr="Sermao_6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ermao_6_2.jpg" descr="Sermao_6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ermao_6_3.jpg" descr="Sermao_6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ermao_6_4.jpg" descr="Sermao_6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ermao_6_5.jpg" descr="Sermao_6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ermao_6_6.jpg" descr="Sermao_6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ermao_6_7.jpg" descr="Sermao_6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ermao_6_8.jpg" descr="Sermao_6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ermao_6_9.jpg" descr="Sermao_6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