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5.jpg" descr="Sermao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510.jpg" descr="Sermao_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511.jpg" descr="Sermao_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512.jpg" descr="Sermao_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ermao_513.jpg" descr="Sermao_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52.jpg" descr="Sermao_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53.jpg" descr="Sermao_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54.jpg" descr="Sermao_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55.jpg" descr="Sermao_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56.jpg" descr="Sermao_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57.jpg" descr="Sermao_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58.jpg" descr="Sermao_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59.jpg" descr="Sermao_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