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100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10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ubtítulo de Agenda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109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ítulo da Agend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11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ções do fato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Informações do fato</a:t>
            </a:r>
          </a:p>
        </p:txBody>
      </p:sp>
      <p:sp>
        <p:nvSpPr>
          <p:cNvPr id="12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Atribuição</a:t>
            </a:r>
          </a:p>
        </p:txBody>
      </p:sp>
      <p:sp>
        <p:nvSpPr>
          <p:cNvPr id="136" name="Nível de Corpo Um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m de perto de um padrão branco curvo em camada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Imagem de perto de um padrão de pedras cinza em camada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Imagem de perto de um padrão branco corrugado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rredor futurístico angular branco com sombra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trutura futurista branca curvada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ia e Data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Autoria e Data</a:t>
            </a:r>
          </a:p>
        </p:txBody>
      </p:sp>
      <p:sp>
        <p:nvSpPr>
          <p:cNvPr id="23" name="Nível de Corpo Um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ítulo da Apresentação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m de perto de um padrão branco curvo em camada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43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Imagem de perto da borda de uma pedra branca curvada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ubtítulo do Slid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6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7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7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Subtítulo do Slide</a:t>
            </a:r>
          </a:p>
        </p:txBody>
      </p:sp>
      <p:sp>
        <p:nvSpPr>
          <p:cNvPr id="82" name="Título do Slid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3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Título da Seção</a:t>
            </a:r>
          </a:p>
        </p:txBody>
      </p:sp>
      <p:sp>
        <p:nvSpPr>
          <p:cNvPr id="9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Sermao_3_.jpg" descr="Sermao_3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ermao_3_10.jpg" descr="Sermao_3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Sermao_3_11.jpg" descr="Sermao_3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2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Sermao_3_12.jpg" descr="Sermao_3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Sermao_3_13.jpg" descr="Sermao_3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3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Sermao_3_14.jpg" descr="Sermao_3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Sermao_3_15.jpg" descr="Sermao_3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4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Sermao_3_16.jpg" descr="Sermao_3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Sermao_3_2.jpg" descr="Sermao_3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Sermao_3_3.jpg" descr="Sermao_3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Sermao_3_4.jpg" descr="Sermao_3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Sermao_3_5.jpg" descr="Sermao_3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Sermao_3_6.jpg" descr="Sermao_3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Sermao_3_7.jpg" descr="Sermao_3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Sermao_3_8.jpg" descr="Sermao_3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79">
              <a:defRPr spc="-95" sz="9500"/>
            </a:pPr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Sermao_3_9.jpg" descr="Sermao_3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