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2_.jpg" descr="Sermao_2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2_10.jpg" descr="Sermao_2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2_11.jpg" descr="Sermao_2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2_12.jpg" descr="Sermao_2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2_13.jpg" descr="Sermao_2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ermao_2_14.jpg" descr="Sermao_2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Sermao_2_15.jpg" descr="Sermao_2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Sermao_2_16.jpg" descr="Sermao_2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Sermao_2_17.jpg" descr="Sermao_2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Sermao_2_18.jpg" descr="Sermao_2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Sermao_2_19.jpg" descr="Sermao_2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2_2.jpg" descr="Sermao_2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6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Sermao_2_20.jpg" descr="Sermao_2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Sermao_2_21.jpg" descr="Sermao_2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Sermao_2_22.jpg" descr="Sermao_2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Sermao_2_23.jpg" descr="Sermao_2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Sermao_2_24.jpg" descr="Sermao_2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Sermao_2_25.jpg" descr="Sermao_2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Sermao_2_26.jpg" descr="Sermao_2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Sermao_2_27.jpg" descr="Sermao_2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3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Sermao_2_28.jpg" descr="Sermao_2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2_3.jpg" descr="Sermao_2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2_4.jpg" descr="Sermao_2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2_5.jpg" descr="Sermao_2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2_6.jpg" descr="Sermao_2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2_7.jpg" descr="Sermao_2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2_8.jpg" descr="Sermao_2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2_9.jpg" descr="Sermao_2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