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Título da Apresentação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3" name="Nível de Corpo Um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a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09" name="Subtítulo de Agend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110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Atribuição</a:t>
            </a:r>
          </a:p>
        </p:txBody>
      </p:sp>
      <p:sp>
        <p:nvSpPr>
          <p:cNvPr id="136" name="Nível de Corpo Um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gela de salada com arroz frito, ovos cozidos e hashi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Tigelas com bolinhos de salmão, salad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Tigela de massa pappardelle com creme de ervas, avelãs assadas e queijo parmesão ralad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gela de salada com arroz frito, ovos cozidos e hashi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a Apresentação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3" name="Autoria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24" name="Nível de Corpo Um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3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61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Tigela de massa pappardelle com creme de ervas, avelãs assadas e queijo parmesão ralad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ítulo do Sli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Título do Sli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Título do Sli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Sermao_1_.jpg" descr="Sermao_1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Sermao_1_10.jpg" descr="Sermao_1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Sermao_1_11.jpg" descr="Sermao_1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Sermao_1_12.jpg" descr="Sermao_1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Sermao_1_2.jpg" descr="Sermao_1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Sermao_1_3.jpg" descr="Sermao_1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Sermao_1_4.jpg" descr="Sermao_1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Sermao_1_5.jpg" descr="Sermao_1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Sermao_1_6.jpg" descr="Sermao_1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Sermao_1_7.jpg" descr="Sermao_1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Sermao_1_8.jpg" descr="Sermao_1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Sermao_1_9.jpg" descr="Sermao_1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