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97" r:id="rId3"/>
    <p:sldId id="315" r:id="rId4"/>
    <p:sldId id="259" r:id="rId5"/>
    <p:sldId id="257" r:id="rId6"/>
    <p:sldId id="260" r:id="rId7"/>
    <p:sldId id="261" r:id="rId8"/>
    <p:sldId id="262" r:id="rId9"/>
    <p:sldId id="258" r:id="rId10"/>
    <p:sldId id="316" r:id="rId11"/>
    <p:sldId id="263" r:id="rId12"/>
    <p:sldId id="264" r:id="rId13"/>
    <p:sldId id="280" r:id="rId14"/>
    <p:sldId id="276" r:id="rId15"/>
    <p:sldId id="277" r:id="rId16"/>
    <p:sldId id="281" r:id="rId17"/>
    <p:sldId id="278" r:id="rId18"/>
    <p:sldId id="279" r:id="rId19"/>
    <p:sldId id="265" r:id="rId20"/>
    <p:sldId id="266" r:id="rId21"/>
    <p:sldId id="267" r:id="rId22"/>
    <p:sldId id="268" r:id="rId23"/>
    <p:sldId id="317" r:id="rId24"/>
    <p:sldId id="318" r:id="rId25"/>
    <p:sldId id="269" r:id="rId26"/>
    <p:sldId id="319" r:id="rId27"/>
    <p:sldId id="270" r:id="rId28"/>
    <p:sldId id="271" r:id="rId29"/>
    <p:sldId id="320" r:id="rId30"/>
    <p:sldId id="272" r:id="rId31"/>
    <p:sldId id="321" r:id="rId32"/>
    <p:sldId id="273" r:id="rId33"/>
    <p:sldId id="274" r:id="rId34"/>
    <p:sldId id="275" r:id="rId35"/>
    <p:sldId id="322" r:id="rId36"/>
    <p:sldId id="282" r:id="rId37"/>
    <p:sldId id="283" r:id="rId38"/>
    <p:sldId id="284" r:id="rId39"/>
    <p:sldId id="326" r:id="rId40"/>
    <p:sldId id="328" r:id="rId41"/>
    <p:sldId id="329" r:id="rId42"/>
    <p:sldId id="330" r:id="rId43"/>
    <p:sldId id="331" r:id="rId44"/>
    <p:sldId id="323" r:id="rId45"/>
    <p:sldId id="285" r:id="rId46"/>
    <p:sldId id="286" r:id="rId47"/>
    <p:sldId id="288" r:id="rId48"/>
    <p:sldId id="290" r:id="rId49"/>
    <p:sldId id="303" r:id="rId50"/>
    <p:sldId id="304" r:id="rId51"/>
    <p:sldId id="305" r:id="rId52"/>
    <p:sldId id="332" r:id="rId53"/>
    <p:sldId id="306" r:id="rId54"/>
    <p:sldId id="333" r:id="rId55"/>
    <p:sldId id="307" r:id="rId56"/>
    <p:sldId id="309" r:id="rId57"/>
    <p:sldId id="324" r:id="rId58"/>
    <p:sldId id="325" r:id="rId59"/>
    <p:sldId id="312" r:id="rId60"/>
    <p:sldId id="313" r:id="rId61"/>
    <p:sldId id="334" r:id="rId62"/>
    <p:sldId id="335" r:id="rId63"/>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B3C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374" autoAdjust="0"/>
    <p:restoredTop sz="94541"/>
  </p:normalViewPr>
  <p:slideViewPr>
    <p:cSldViewPr snapToGrid="0" snapToObjects="1">
      <p:cViewPr>
        <p:scale>
          <a:sx n="57" d="100"/>
          <a:sy n="57" d="100"/>
        </p:scale>
        <p:origin x="-96" y="936"/>
      </p:cViewPr>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8DED2DA6-5E83-F644-A389-387385F0E8A5}"/>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s-ES"/>
              <a:t>Haga clic para modificar el estilo de título del patrón</a:t>
            </a:r>
            <a:endParaRPr lang="es-CO"/>
          </a:p>
        </p:txBody>
      </p:sp>
      <p:sp>
        <p:nvSpPr>
          <p:cNvPr id="3" name="Subtítulo 2">
            <a:extLst>
              <a:ext uri="{FF2B5EF4-FFF2-40B4-BE49-F238E27FC236}">
                <a16:creationId xmlns:a16="http://schemas.microsoft.com/office/drawing/2014/main" xmlns="" id="{282F096F-50E3-6546-B9AF-F08DDCEE2A38}"/>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O"/>
          </a:p>
        </p:txBody>
      </p:sp>
      <p:sp>
        <p:nvSpPr>
          <p:cNvPr id="4" name="Marcador de fecha 3">
            <a:extLst>
              <a:ext uri="{FF2B5EF4-FFF2-40B4-BE49-F238E27FC236}">
                <a16:creationId xmlns:a16="http://schemas.microsoft.com/office/drawing/2014/main" xmlns="" id="{93F734AD-46EE-7A4D-8A76-2B34FD0F111B}"/>
              </a:ext>
            </a:extLst>
          </p:cNvPr>
          <p:cNvSpPr>
            <a:spLocks noGrp="1"/>
          </p:cNvSpPr>
          <p:nvPr>
            <p:ph type="dt" sz="half" idx="10"/>
          </p:nvPr>
        </p:nvSpPr>
        <p:spPr>
          <a:xfrm>
            <a:off x="838200" y="6356350"/>
            <a:ext cx="2743200" cy="365125"/>
          </a:xfrm>
          <a:prstGeom prst="rect">
            <a:avLst/>
          </a:prstGeom>
        </p:spPr>
        <p:txBody>
          <a:bodyPr/>
          <a:lstStyle/>
          <a:p>
            <a:fld id="{5E91B2F3-E88E-014E-8D58-204653F0108B}" type="datetimeFigureOut">
              <a:rPr lang="es-CO" smtClean="0"/>
              <a:t>30/04/2020</a:t>
            </a:fld>
            <a:endParaRPr lang="es-CO"/>
          </a:p>
        </p:txBody>
      </p:sp>
      <p:sp>
        <p:nvSpPr>
          <p:cNvPr id="5" name="Marcador de pie de página 4">
            <a:extLst>
              <a:ext uri="{FF2B5EF4-FFF2-40B4-BE49-F238E27FC236}">
                <a16:creationId xmlns:a16="http://schemas.microsoft.com/office/drawing/2014/main" xmlns="" id="{2EE83689-555A-654B-A23F-8FF59B6255E4}"/>
              </a:ext>
            </a:extLst>
          </p:cNvPr>
          <p:cNvSpPr>
            <a:spLocks noGrp="1"/>
          </p:cNvSpPr>
          <p:nvPr>
            <p:ph type="ftr" sz="quarter" idx="11"/>
          </p:nvPr>
        </p:nvSpPr>
        <p:spPr>
          <a:xfrm>
            <a:off x="4038600" y="6356350"/>
            <a:ext cx="4114800" cy="365125"/>
          </a:xfrm>
          <a:prstGeom prst="rect">
            <a:avLst/>
          </a:prstGeom>
        </p:spPr>
        <p:txBody>
          <a:bodyPr/>
          <a:lstStyle/>
          <a:p>
            <a:endParaRPr lang="es-CO"/>
          </a:p>
        </p:txBody>
      </p:sp>
      <p:sp>
        <p:nvSpPr>
          <p:cNvPr id="6" name="Marcador de número de diapositiva 5">
            <a:extLst>
              <a:ext uri="{FF2B5EF4-FFF2-40B4-BE49-F238E27FC236}">
                <a16:creationId xmlns:a16="http://schemas.microsoft.com/office/drawing/2014/main" xmlns="" id="{606B33ED-E67F-6F49-9454-ECB7BED94845}"/>
              </a:ext>
            </a:extLst>
          </p:cNvPr>
          <p:cNvSpPr>
            <a:spLocks noGrp="1"/>
          </p:cNvSpPr>
          <p:nvPr>
            <p:ph type="sldNum" sz="quarter" idx="12"/>
          </p:nvPr>
        </p:nvSpPr>
        <p:spPr>
          <a:xfrm>
            <a:off x="8610600" y="6356350"/>
            <a:ext cx="2743200" cy="365125"/>
          </a:xfrm>
          <a:prstGeom prst="rect">
            <a:avLst/>
          </a:prstGeom>
        </p:spPr>
        <p:txBody>
          <a:bodyPr/>
          <a:lstStyle/>
          <a:p>
            <a:fld id="{1F63406D-1F1E-244E-92CF-B14FA94C0007}" type="slidenum">
              <a:rPr lang="es-CO" smtClean="0"/>
              <a:t>‹Nº›</a:t>
            </a:fld>
            <a:endParaRPr lang="es-CO"/>
          </a:p>
        </p:txBody>
      </p:sp>
    </p:spTree>
    <p:extLst>
      <p:ext uri="{BB962C8B-B14F-4D97-AF65-F5344CB8AC3E}">
        <p14:creationId xmlns:p14="http://schemas.microsoft.com/office/powerpoint/2010/main" val="38291267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16B4717F-C3EC-FD41-85EF-2116251F73E1}"/>
              </a:ext>
            </a:extLst>
          </p:cNvPr>
          <p:cNvSpPr>
            <a:spLocks noGrp="1"/>
          </p:cNvSpPr>
          <p:nvPr>
            <p:ph type="title"/>
          </p:nvPr>
        </p:nvSpPr>
        <p:spPr>
          <a:xfrm>
            <a:off x="838200" y="365125"/>
            <a:ext cx="10515600" cy="1325563"/>
          </a:xfrm>
          <a:prstGeom prst="rect">
            <a:avLst/>
          </a:prstGeom>
        </p:spPr>
        <p:txBody>
          <a:bodyPr/>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xmlns="" id="{78D7A5A6-7A3C-6A4E-B705-233D93CC46F0}"/>
              </a:ext>
            </a:extLst>
          </p:cNvPr>
          <p:cNvSpPr>
            <a:spLocks noGrp="1"/>
          </p:cNvSpPr>
          <p:nvPr>
            <p:ph type="body" orient="vert" idx="1"/>
          </p:nvPr>
        </p:nvSpPr>
        <p:spPr>
          <a:xfrm>
            <a:off x="838200" y="1825625"/>
            <a:ext cx="10515600" cy="4351338"/>
          </a:xfrm>
          <a:prstGeom prst="rect">
            <a:avLst/>
          </a:prstGeo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xmlns="" id="{4AC2B0F6-6FCF-B14E-B510-F537B048E7AE}"/>
              </a:ext>
            </a:extLst>
          </p:cNvPr>
          <p:cNvSpPr>
            <a:spLocks noGrp="1"/>
          </p:cNvSpPr>
          <p:nvPr>
            <p:ph type="dt" sz="half" idx="10"/>
          </p:nvPr>
        </p:nvSpPr>
        <p:spPr>
          <a:xfrm>
            <a:off x="838200" y="6356350"/>
            <a:ext cx="2743200" cy="365125"/>
          </a:xfrm>
          <a:prstGeom prst="rect">
            <a:avLst/>
          </a:prstGeom>
        </p:spPr>
        <p:txBody>
          <a:bodyPr/>
          <a:lstStyle/>
          <a:p>
            <a:fld id="{5E91B2F3-E88E-014E-8D58-204653F0108B}" type="datetimeFigureOut">
              <a:rPr lang="es-CO" smtClean="0"/>
              <a:t>30/04/2020</a:t>
            </a:fld>
            <a:endParaRPr lang="es-CO"/>
          </a:p>
        </p:txBody>
      </p:sp>
      <p:sp>
        <p:nvSpPr>
          <p:cNvPr id="5" name="Marcador de pie de página 4">
            <a:extLst>
              <a:ext uri="{FF2B5EF4-FFF2-40B4-BE49-F238E27FC236}">
                <a16:creationId xmlns:a16="http://schemas.microsoft.com/office/drawing/2014/main" xmlns="" id="{A4421098-2C3B-B04B-9CA6-F9794A9CFCFD}"/>
              </a:ext>
            </a:extLst>
          </p:cNvPr>
          <p:cNvSpPr>
            <a:spLocks noGrp="1"/>
          </p:cNvSpPr>
          <p:nvPr>
            <p:ph type="ftr" sz="quarter" idx="11"/>
          </p:nvPr>
        </p:nvSpPr>
        <p:spPr>
          <a:xfrm>
            <a:off x="4038600" y="6356350"/>
            <a:ext cx="4114800" cy="365125"/>
          </a:xfrm>
          <a:prstGeom prst="rect">
            <a:avLst/>
          </a:prstGeom>
        </p:spPr>
        <p:txBody>
          <a:bodyPr/>
          <a:lstStyle/>
          <a:p>
            <a:endParaRPr lang="es-CO"/>
          </a:p>
        </p:txBody>
      </p:sp>
      <p:sp>
        <p:nvSpPr>
          <p:cNvPr id="6" name="Marcador de número de diapositiva 5">
            <a:extLst>
              <a:ext uri="{FF2B5EF4-FFF2-40B4-BE49-F238E27FC236}">
                <a16:creationId xmlns:a16="http://schemas.microsoft.com/office/drawing/2014/main" xmlns="" id="{332BFE60-4AE8-E348-A501-D68F97B1EDF5}"/>
              </a:ext>
            </a:extLst>
          </p:cNvPr>
          <p:cNvSpPr>
            <a:spLocks noGrp="1"/>
          </p:cNvSpPr>
          <p:nvPr>
            <p:ph type="sldNum" sz="quarter" idx="12"/>
          </p:nvPr>
        </p:nvSpPr>
        <p:spPr>
          <a:xfrm>
            <a:off x="8610600" y="6356350"/>
            <a:ext cx="2743200" cy="365125"/>
          </a:xfrm>
          <a:prstGeom prst="rect">
            <a:avLst/>
          </a:prstGeom>
        </p:spPr>
        <p:txBody>
          <a:bodyPr/>
          <a:lstStyle/>
          <a:p>
            <a:fld id="{1F63406D-1F1E-244E-92CF-B14FA94C0007}" type="slidenum">
              <a:rPr lang="es-CO" smtClean="0"/>
              <a:t>‹Nº›</a:t>
            </a:fld>
            <a:endParaRPr lang="es-CO"/>
          </a:p>
        </p:txBody>
      </p:sp>
    </p:spTree>
    <p:extLst>
      <p:ext uri="{BB962C8B-B14F-4D97-AF65-F5344CB8AC3E}">
        <p14:creationId xmlns:p14="http://schemas.microsoft.com/office/powerpoint/2010/main" val="11409423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xmlns="" id="{0B3B8C46-0472-E144-9B17-A54E6BEC2706}"/>
              </a:ext>
            </a:extLst>
          </p:cNvPr>
          <p:cNvSpPr>
            <a:spLocks noGrp="1"/>
          </p:cNvSpPr>
          <p:nvPr>
            <p:ph type="title" orient="vert"/>
          </p:nvPr>
        </p:nvSpPr>
        <p:spPr>
          <a:xfrm>
            <a:off x="8724900" y="365125"/>
            <a:ext cx="2628900" cy="5811838"/>
          </a:xfrm>
          <a:prstGeom prst="rect">
            <a:avLst/>
          </a:prstGeom>
        </p:spPr>
        <p:txBody>
          <a:bodyPr vert="eaVert"/>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xmlns="" id="{76238AA1-312F-7542-8340-11FDA0DB3018}"/>
              </a:ext>
            </a:extLst>
          </p:cNvPr>
          <p:cNvSpPr>
            <a:spLocks noGrp="1"/>
          </p:cNvSpPr>
          <p:nvPr>
            <p:ph type="body" orient="vert" idx="1"/>
          </p:nvPr>
        </p:nvSpPr>
        <p:spPr>
          <a:xfrm>
            <a:off x="838200" y="365125"/>
            <a:ext cx="7734300" cy="5811838"/>
          </a:xfrm>
          <a:prstGeom prst="rect">
            <a:avLst/>
          </a:prstGeo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xmlns="" id="{BFF93207-AF52-964A-80F3-94EEA5DC9EDD}"/>
              </a:ext>
            </a:extLst>
          </p:cNvPr>
          <p:cNvSpPr>
            <a:spLocks noGrp="1"/>
          </p:cNvSpPr>
          <p:nvPr>
            <p:ph type="dt" sz="half" idx="10"/>
          </p:nvPr>
        </p:nvSpPr>
        <p:spPr>
          <a:xfrm>
            <a:off x="838200" y="6356350"/>
            <a:ext cx="2743200" cy="365125"/>
          </a:xfrm>
          <a:prstGeom prst="rect">
            <a:avLst/>
          </a:prstGeom>
        </p:spPr>
        <p:txBody>
          <a:bodyPr/>
          <a:lstStyle/>
          <a:p>
            <a:fld id="{5E91B2F3-E88E-014E-8D58-204653F0108B}" type="datetimeFigureOut">
              <a:rPr lang="es-CO" smtClean="0"/>
              <a:t>30/04/2020</a:t>
            </a:fld>
            <a:endParaRPr lang="es-CO"/>
          </a:p>
        </p:txBody>
      </p:sp>
      <p:sp>
        <p:nvSpPr>
          <p:cNvPr id="5" name="Marcador de pie de página 4">
            <a:extLst>
              <a:ext uri="{FF2B5EF4-FFF2-40B4-BE49-F238E27FC236}">
                <a16:creationId xmlns:a16="http://schemas.microsoft.com/office/drawing/2014/main" xmlns="" id="{15B80BA0-CAC1-C94B-983A-8AE90D672976}"/>
              </a:ext>
            </a:extLst>
          </p:cNvPr>
          <p:cNvSpPr>
            <a:spLocks noGrp="1"/>
          </p:cNvSpPr>
          <p:nvPr>
            <p:ph type="ftr" sz="quarter" idx="11"/>
          </p:nvPr>
        </p:nvSpPr>
        <p:spPr>
          <a:xfrm>
            <a:off x="4038600" y="6356350"/>
            <a:ext cx="4114800" cy="365125"/>
          </a:xfrm>
          <a:prstGeom prst="rect">
            <a:avLst/>
          </a:prstGeom>
        </p:spPr>
        <p:txBody>
          <a:bodyPr/>
          <a:lstStyle/>
          <a:p>
            <a:endParaRPr lang="es-CO"/>
          </a:p>
        </p:txBody>
      </p:sp>
      <p:sp>
        <p:nvSpPr>
          <p:cNvPr id="6" name="Marcador de número de diapositiva 5">
            <a:extLst>
              <a:ext uri="{FF2B5EF4-FFF2-40B4-BE49-F238E27FC236}">
                <a16:creationId xmlns:a16="http://schemas.microsoft.com/office/drawing/2014/main" xmlns="" id="{D0E7296F-31D1-924F-8D6E-7DEF93DC6F10}"/>
              </a:ext>
            </a:extLst>
          </p:cNvPr>
          <p:cNvSpPr>
            <a:spLocks noGrp="1"/>
          </p:cNvSpPr>
          <p:nvPr>
            <p:ph type="sldNum" sz="quarter" idx="12"/>
          </p:nvPr>
        </p:nvSpPr>
        <p:spPr>
          <a:xfrm>
            <a:off x="8610600" y="6356350"/>
            <a:ext cx="2743200" cy="365125"/>
          </a:xfrm>
          <a:prstGeom prst="rect">
            <a:avLst/>
          </a:prstGeom>
        </p:spPr>
        <p:txBody>
          <a:bodyPr/>
          <a:lstStyle/>
          <a:p>
            <a:fld id="{1F63406D-1F1E-244E-92CF-B14FA94C0007}" type="slidenum">
              <a:rPr lang="es-CO" smtClean="0"/>
              <a:t>‹Nº›</a:t>
            </a:fld>
            <a:endParaRPr lang="es-CO"/>
          </a:p>
        </p:txBody>
      </p:sp>
    </p:spTree>
    <p:extLst>
      <p:ext uri="{BB962C8B-B14F-4D97-AF65-F5344CB8AC3E}">
        <p14:creationId xmlns:p14="http://schemas.microsoft.com/office/powerpoint/2010/main" val="38356749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4C26E773-E30F-1B4F-A167-8F6D5BD6159B}"/>
              </a:ext>
            </a:extLst>
          </p:cNvPr>
          <p:cNvSpPr>
            <a:spLocks noGrp="1"/>
          </p:cNvSpPr>
          <p:nvPr>
            <p:ph type="title"/>
          </p:nvPr>
        </p:nvSpPr>
        <p:spPr>
          <a:xfrm>
            <a:off x="838200" y="365125"/>
            <a:ext cx="10515600" cy="1325563"/>
          </a:xfrm>
          <a:prstGeom prst="rect">
            <a:avLst/>
          </a:prstGeom>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xmlns="" id="{15290C8A-C955-7E48-B7CC-77D851A1F9A4}"/>
              </a:ext>
            </a:extLst>
          </p:cNvPr>
          <p:cNvSpPr>
            <a:spLocks noGrp="1"/>
          </p:cNvSpPr>
          <p:nvPr>
            <p:ph idx="1"/>
          </p:nvPr>
        </p:nvSpPr>
        <p:spPr>
          <a:xfrm>
            <a:off x="838200" y="1825625"/>
            <a:ext cx="10515600" cy="4351338"/>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xmlns="" id="{D05DE6D1-476E-A241-A215-862441754FBD}"/>
              </a:ext>
            </a:extLst>
          </p:cNvPr>
          <p:cNvSpPr>
            <a:spLocks noGrp="1"/>
          </p:cNvSpPr>
          <p:nvPr>
            <p:ph type="dt" sz="half" idx="10"/>
          </p:nvPr>
        </p:nvSpPr>
        <p:spPr>
          <a:xfrm>
            <a:off x="838200" y="6356350"/>
            <a:ext cx="2743200" cy="365125"/>
          </a:xfrm>
          <a:prstGeom prst="rect">
            <a:avLst/>
          </a:prstGeom>
        </p:spPr>
        <p:txBody>
          <a:bodyPr/>
          <a:lstStyle/>
          <a:p>
            <a:fld id="{5E91B2F3-E88E-014E-8D58-204653F0108B}" type="datetimeFigureOut">
              <a:rPr lang="es-CO" smtClean="0"/>
              <a:t>30/04/2020</a:t>
            </a:fld>
            <a:endParaRPr lang="es-CO"/>
          </a:p>
        </p:txBody>
      </p:sp>
      <p:sp>
        <p:nvSpPr>
          <p:cNvPr id="5" name="Marcador de pie de página 4">
            <a:extLst>
              <a:ext uri="{FF2B5EF4-FFF2-40B4-BE49-F238E27FC236}">
                <a16:creationId xmlns:a16="http://schemas.microsoft.com/office/drawing/2014/main" xmlns="" id="{73DEA937-0ABC-4A40-AC83-4CED5E52C7B8}"/>
              </a:ext>
            </a:extLst>
          </p:cNvPr>
          <p:cNvSpPr>
            <a:spLocks noGrp="1"/>
          </p:cNvSpPr>
          <p:nvPr>
            <p:ph type="ftr" sz="quarter" idx="11"/>
          </p:nvPr>
        </p:nvSpPr>
        <p:spPr>
          <a:xfrm>
            <a:off x="4038600" y="6356350"/>
            <a:ext cx="4114800" cy="365125"/>
          </a:xfrm>
          <a:prstGeom prst="rect">
            <a:avLst/>
          </a:prstGeom>
        </p:spPr>
        <p:txBody>
          <a:bodyPr/>
          <a:lstStyle/>
          <a:p>
            <a:endParaRPr lang="es-CO"/>
          </a:p>
        </p:txBody>
      </p:sp>
      <p:sp>
        <p:nvSpPr>
          <p:cNvPr id="6" name="Marcador de número de diapositiva 5">
            <a:extLst>
              <a:ext uri="{FF2B5EF4-FFF2-40B4-BE49-F238E27FC236}">
                <a16:creationId xmlns:a16="http://schemas.microsoft.com/office/drawing/2014/main" xmlns="" id="{2487CA6D-A98E-044F-88F2-7EE6382BEBBA}"/>
              </a:ext>
            </a:extLst>
          </p:cNvPr>
          <p:cNvSpPr>
            <a:spLocks noGrp="1"/>
          </p:cNvSpPr>
          <p:nvPr>
            <p:ph type="sldNum" sz="quarter" idx="12"/>
          </p:nvPr>
        </p:nvSpPr>
        <p:spPr>
          <a:xfrm>
            <a:off x="8610600" y="6356350"/>
            <a:ext cx="2743200" cy="365125"/>
          </a:xfrm>
          <a:prstGeom prst="rect">
            <a:avLst/>
          </a:prstGeom>
        </p:spPr>
        <p:txBody>
          <a:bodyPr/>
          <a:lstStyle/>
          <a:p>
            <a:fld id="{1F63406D-1F1E-244E-92CF-B14FA94C0007}" type="slidenum">
              <a:rPr lang="es-CO" smtClean="0"/>
              <a:t>‹Nº›</a:t>
            </a:fld>
            <a:endParaRPr lang="es-CO"/>
          </a:p>
        </p:txBody>
      </p:sp>
    </p:spTree>
    <p:extLst>
      <p:ext uri="{BB962C8B-B14F-4D97-AF65-F5344CB8AC3E}">
        <p14:creationId xmlns:p14="http://schemas.microsoft.com/office/powerpoint/2010/main" val="5114618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B827CB7E-29AC-974C-9160-C651DFE8FEE5}"/>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xmlns="" id="{7D3A16A0-3199-F941-B7D5-00EDD756A6E6}"/>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xmlns="" id="{CBC7EC36-A887-C844-9302-1FECB2E9D6CF}"/>
              </a:ext>
            </a:extLst>
          </p:cNvPr>
          <p:cNvSpPr>
            <a:spLocks noGrp="1"/>
          </p:cNvSpPr>
          <p:nvPr>
            <p:ph type="dt" sz="half" idx="10"/>
          </p:nvPr>
        </p:nvSpPr>
        <p:spPr>
          <a:xfrm>
            <a:off x="838200" y="6356350"/>
            <a:ext cx="2743200" cy="365125"/>
          </a:xfrm>
          <a:prstGeom prst="rect">
            <a:avLst/>
          </a:prstGeom>
        </p:spPr>
        <p:txBody>
          <a:bodyPr/>
          <a:lstStyle/>
          <a:p>
            <a:fld id="{5E91B2F3-E88E-014E-8D58-204653F0108B}" type="datetimeFigureOut">
              <a:rPr lang="es-CO" smtClean="0"/>
              <a:t>30/04/2020</a:t>
            </a:fld>
            <a:endParaRPr lang="es-CO"/>
          </a:p>
        </p:txBody>
      </p:sp>
      <p:sp>
        <p:nvSpPr>
          <p:cNvPr id="5" name="Marcador de pie de página 4">
            <a:extLst>
              <a:ext uri="{FF2B5EF4-FFF2-40B4-BE49-F238E27FC236}">
                <a16:creationId xmlns:a16="http://schemas.microsoft.com/office/drawing/2014/main" xmlns="" id="{0B7DD41F-7369-5046-B3C0-734C240442C8}"/>
              </a:ext>
            </a:extLst>
          </p:cNvPr>
          <p:cNvSpPr>
            <a:spLocks noGrp="1"/>
          </p:cNvSpPr>
          <p:nvPr>
            <p:ph type="ftr" sz="quarter" idx="11"/>
          </p:nvPr>
        </p:nvSpPr>
        <p:spPr>
          <a:xfrm>
            <a:off x="4038600" y="6356350"/>
            <a:ext cx="4114800" cy="365125"/>
          </a:xfrm>
          <a:prstGeom prst="rect">
            <a:avLst/>
          </a:prstGeom>
        </p:spPr>
        <p:txBody>
          <a:bodyPr/>
          <a:lstStyle/>
          <a:p>
            <a:endParaRPr lang="es-CO"/>
          </a:p>
        </p:txBody>
      </p:sp>
      <p:sp>
        <p:nvSpPr>
          <p:cNvPr id="6" name="Marcador de número de diapositiva 5">
            <a:extLst>
              <a:ext uri="{FF2B5EF4-FFF2-40B4-BE49-F238E27FC236}">
                <a16:creationId xmlns:a16="http://schemas.microsoft.com/office/drawing/2014/main" xmlns="" id="{2D5215F1-A611-D54B-843D-9B3EC2268981}"/>
              </a:ext>
            </a:extLst>
          </p:cNvPr>
          <p:cNvSpPr>
            <a:spLocks noGrp="1"/>
          </p:cNvSpPr>
          <p:nvPr>
            <p:ph type="sldNum" sz="quarter" idx="12"/>
          </p:nvPr>
        </p:nvSpPr>
        <p:spPr>
          <a:xfrm>
            <a:off x="8610600" y="6356350"/>
            <a:ext cx="2743200" cy="365125"/>
          </a:xfrm>
          <a:prstGeom prst="rect">
            <a:avLst/>
          </a:prstGeom>
        </p:spPr>
        <p:txBody>
          <a:bodyPr/>
          <a:lstStyle/>
          <a:p>
            <a:fld id="{1F63406D-1F1E-244E-92CF-B14FA94C0007}" type="slidenum">
              <a:rPr lang="es-CO" smtClean="0"/>
              <a:t>‹Nº›</a:t>
            </a:fld>
            <a:endParaRPr lang="es-CO"/>
          </a:p>
        </p:txBody>
      </p:sp>
    </p:spTree>
    <p:extLst>
      <p:ext uri="{BB962C8B-B14F-4D97-AF65-F5344CB8AC3E}">
        <p14:creationId xmlns:p14="http://schemas.microsoft.com/office/powerpoint/2010/main" val="29998534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DB02890D-319B-7442-8F75-3601EADFBCF8}"/>
              </a:ext>
            </a:extLst>
          </p:cNvPr>
          <p:cNvSpPr>
            <a:spLocks noGrp="1"/>
          </p:cNvSpPr>
          <p:nvPr>
            <p:ph type="title"/>
          </p:nvPr>
        </p:nvSpPr>
        <p:spPr>
          <a:xfrm>
            <a:off x="838200" y="365125"/>
            <a:ext cx="10515600" cy="1325563"/>
          </a:xfrm>
          <a:prstGeom prst="rect">
            <a:avLst/>
          </a:prstGeom>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xmlns="" id="{ADADF44C-D0B4-0246-9AEE-6B9ACA6D4FEC}"/>
              </a:ext>
            </a:extLst>
          </p:cNvPr>
          <p:cNvSpPr>
            <a:spLocks noGrp="1"/>
          </p:cNvSpPr>
          <p:nvPr>
            <p:ph sz="half" idx="1"/>
          </p:nvPr>
        </p:nvSpPr>
        <p:spPr>
          <a:xfrm>
            <a:off x="838200" y="1825625"/>
            <a:ext cx="5181600" cy="4351338"/>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contenido 3">
            <a:extLst>
              <a:ext uri="{FF2B5EF4-FFF2-40B4-BE49-F238E27FC236}">
                <a16:creationId xmlns:a16="http://schemas.microsoft.com/office/drawing/2014/main" xmlns="" id="{040B947D-C240-884B-84A6-22D236D4AE4B}"/>
              </a:ext>
            </a:extLst>
          </p:cNvPr>
          <p:cNvSpPr>
            <a:spLocks noGrp="1"/>
          </p:cNvSpPr>
          <p:nvPr>
            <p:ph sz="half" idx="2"/>
          </p:nvPr>
        </p:nvSpPr>
        <p:spPr>
          <a:xfrm>
            <a:off x="6172200" y="1825625"/>
            <a:ext cx="5181600" cy="4351338"/>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fecha 4">
            <a:extLst>
              <a:ext uri="{FF2B5EF4-FFF2-40B4-BE49-F238E27FC236}">
                <a16:creationId xmlns:a16="http://schemas.microsoft.com/office/drawing/2014/main" xmlns="" id="{3C7F515B-FE49-0F44-BCC9-AD9FDEF584C8}"/>
              </a:ext>
            </a:extLst>
          </p:cNvPr>
          <p:cNvSpPr>
            <a:spLocks noGrp="1"/>
          </p:cNvSpPr>
          <p:nvPr>
            <p:ph type="dt" sz="half" idx="10"/>
          </p:nvPr>
        </p:nvSpPr>
        <p:spPr>
          <a:xfrm>
            <a:off x="838200" y="6356350"/>
            <a:ext cx="2743200" cy="365125"/>
          </a:xfrm>
          <a:prstGeom prst="rect">
            <a:avLst/>
          </a:prstGeom>
        </p:spPr>
        <p:txBody>
          <a:bodyPr/>
          <a:lstStyle/>
          <a:p>
            <a:fld id="{5E91B2F3-E88E-014E-8D58-204653F0108B}" type="datetimeFigureOut">
              <a:rPr lang="es-CO" smtClean="0"/>
              <a:t>30/04/2020</a:t>
            </a:fld>
            <a:endParaRPr lang="es-CO"/>
          </a:p>
        </p:txBody>
      </p:sp>
      <p:sp>
        <p:nvSpPr>
          <p:cNvPr id="6" name="Marcador de pie de página 5">
            <a:extLst>
              <a:ext uri="{FF2B5EF4-FFF2-40B4-BE49-F238E27FC236}">
                <a16:creationId xmlns:a16="http://schemas.microsoft.com/office/drawing/2014/main" xmlns="" id="{652BFC8F-CAC2-B64A-899C-7B75E2E98A27}"/>
              </a:ext>
            </a:extLst>
          </p:cNvPr>
          <p:cNvSpPr>
            <a:spLocks noGrp="1"/>
          </p:cNvSpPr>
          <p:nvPr>
            <p:ph type="ftr" sz="quarter" idx="11"/>
          </p:nvPr>
        </p:nvSpPr>
        <p:spPr>
          <a:xfrm>
            <a:off x="4038600" y="6356350"/>
            <a:ext cx="4114800" cy="365125"/>
          </a:xfrm>
          <a:prstGeom prst="rect">
            <a:avLst/>
          </a:prstGeom>
        </p:spPr>
        <p:txBody>
          <a:bodyPr/>
          <a:lstStyle/>
          <a:p>
            <a:endParaRPr lang="es-CO"/>
          </a:p>
        </p:txBody>
      </p:sp>
      <p:sp>
        <p:nvSpPr>
          <p:cNvPr id="7" name="Marcador de número de diapositiva 6">
            <a:extLst>
              <a:ext uri="{FF2B5EF4-FFF2-40B4-BE49-F238E27FC236}">
                <a16:creationId xmlns:a16="http://schemas.microsoft.com/office/drawing/2014/main" xmlns="" id="{3F284FD7-A339-2B44-A62F-98A47725E782}"/>
              </a:ext>
            </a:extLst>
          </p:cNvPr>
          <p:cNvSpPr>
            <a:spLocks noGrp="1"/>
          </p:cNvSpPr>
          <p:nvPr>
            <p:ph type="sldNum" sz="quarter" idx="12"/>
          </p:nvPr>
        </p:nvSpPr>
        <p:spPr>
          <a:xfrm>
            <a:off x="8610600" y="6356350"/>
            <a:ext cx="2743200" cy="365125"/>
          </a:xfrm>
          <a:prstGeom prst="rect">
            <a:avLst/>
          </a:prstGeom>
        </p:spPr>
        <p:txBody>
          <a:bodyPr/>
          <a:lstStyle/>
          <a:p>
            <a:fld id="{1F63406D-1F1E-244E-92CF-B14FA94C0007}" type="slidenum">
              <a:rPr lang="es-CO" smtClean="0"/>
              <a:t>‹Nº›</a:t>
            </a:fld>
            <a:endParaRPr lang="es-CO"/>
          </a:p>
        </p:txBody>
      </p:sp>
    </p:spTree>
    <p:extLst>
      <p:ext uri="{BB962C8B-B14F-4D97-AF65-F5344CB8AC3E}">
        <p14:creationId xmlns:p14="http://schemas.microsoft.com/office/powerpoint/2010/main" val="38483763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8302EAFF-F38E-504F-A61F-70A3917B2575}"/>
              </a:ext>
            </a:extLst>
          </p:cNvPr>
          <p:cNvSpPr>
            <a:spLocks noGrp="1"/>
          </p:cNvSpPr>
          <p:nvPr>
            <p:ph type="title"/>
          </p:nvPr>
        </p:nvSpPr>
        <p:spPr>
          <a:xfrm>
            <a:off x="839788" y="365125"/>
            <a:ext cx="10515600" cy="1325563"/>
          </a:xfrm>
          <a:prstGeom prst="rect">
            <a:avLst/>
          </a:prstGeom>
        </p:spPr>
        <p:txBody>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xmlns="" id="{36A6D09F-8192-EF40-AE31-CDF14CBAED63}"/>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xmlns="" id="{52050278-CB19-584B-AA01-509A37B078A3}"/>
              </a:ext>
            </a:extLst>
          </p:cNvPr>
          <p:cNvSpPr>
            <a:spLocks noGrp="1"/>
          </p:cNvSpPr>
          <p:nvPr>
            <p:ph sz="half" idx="2"/>
          </p:nvPr>
        </p:nvSpPr>
        <p:spPr>
          <a:xfrm>
            <a:off x="839788" y="2505075"/>
            <a:ext cx="5157787" cy="3684588"/>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texto 4">
            <a:extLst>
              <a:ext uri="{FF2B5EF4-FFF2-40B4-BE49-F238E27FC236}">
                <a16:creationId xmlns:a16="http://schemas.microsoft.com/office/drawing/2014/main" xmlns="" id="{8A2748AD-8CD4-6341-AD09-ABF94C4B6509}"/>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xmlns="" id="{41E6A5BB-019A-D044-946D-1725DD72B6D2}"/>
              </a:ext>
            </a:extLst>
          </p:cNvPr>
          <p:cNvSpPr>
            <a:spLocks noGrp="1"/>
          </p:cNvSpPr>
          <p:nvPr>
            <p:ph sz="quarter" idx="4"/>
          </p:nvPr>
        </p:nvSpPr>
        <p:spPr>
          <a:xfrm>
            <a:off x="6172200" y="2505075"/>
            <a:ext cx="5183188" cy="3684588"/>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Marcador de fecha 6">
            <a:extLst>
              <a:ext uri="{FF2B5EF4-FFF2-40B4-BE49-F238E27FC236}">
                <a16:creationId xmlns:a16="http://schemas.microsoft.com/office/drawing/2014/main" xmlns="" id="{B5D9F908-1E62-0842-B8DB-CD39D2FC5B7D}"/>
              </a:ext>
            </a:extLst>
          </p:cNvPr>
          <p:cNvSpPr>
            <a:spLocks noGrp="1"/>
          </p:cNvSpPr>
          <p:nvPr>
            <p:ph type="dt" sz="half" idx="10"/>
          </p:nvPr>
        </p:nvSpPr>
        <p:spPr>
          <a:xfrm>
            <a:off x="838200" y="6356350"/>
            <a:ext cx="2743200" cy="365125"/>
          </a:xfrm>
          <a:prstGeom prst="rect">
            <a:avLst/>
          </a:prstGeom>
        </p:spPr>
        <p:txBody>
          <a:bodyPr/>
          <a:lstStyle/>
          <a:p>
            <a:fld id="{5E91B2F3-E88E-014E-8D58-204653F0108B}" type="datetimeFigureOut">
              <a:rPr lang="es-CO" smtClean="0"/>
              <a:t>30/04/2020</a:t>
            </a:fld>
            <a:endParaRPr lang="es-CO"/>
          </a:p>
        </p:txBody>
      </p:sp>
      <p:sp>
        <p:nvSpPr>
          <p:cNvPr id="8" name="Marcador de pie de página 7">
            <a:extLst>
              <a:ext uri="{FF2B5EF4-FFF2-40B4-BE49-F238E27FC236}">
                <a16:creationId xmlns:a16="http://schemas.microsoft.com/office/drawing/2014/main" xmlns="" id="{4C0D8EBB-4DE7-EB4C-B88B-E6B7E77C1DD6}"/>
              </a:ext>
            </a:extLst>
          </p:cNvPr>
          <p:cNvSpPr>
            <a:spLocks noGrp="1"/>
          </p:cNvSpPr>
          <p:nvPr>
            <p:ph type="ftr" sz="quarter" idx="11"/>
          </p:nvPr>
        </p:nvSpPr>
        <p:spPr>
          <a:xfrm>
            <a:off x="4038600" y="6356350"/>
            <a:ext cx="4114800" cy="365125"/>
          </a:xfrm>
          <a:prstGeom prst="rect">
            <a:avLst/>
          </a:prstGeom>
        </p:spPr>
        <p:txBody>
          <a:bodyPr/>
          <a:lstStyle/>
          <a:p>
            <a:endParaRPr lang="es-CO"/>
          </a:p>
        </p:txBody>
      </p:sp>
      <p:sp>
        <p:nvSpPr>
          <p:cNvPr id="9" name="Marcador de número de diapositiva 8">
            <a:extLst>
              <a:ext uri="{FF2B5EF4-FFF2-40B4-BE49-F238E27FC236}">
                <a16:creationId xmlns:a16="http://schemas.microsoft.com/office/drawing/2014/main" xmlns="" id="{9C6C884A-E3A6-874E-BEB1-39D8D307057D}"/>
              </a:ext>
            </a:extLst>
          </p:cNvPr>
          <p:cNvSpPr>
            <a:spLocks noGrp="1"/>
          </p:cNvSpPr>
          <p:nvPr>
            <p:ph type="sldNum" sz="quarter" idx="12"/>
          </p:nvPr>
        </p:nvSpPr>
        <p:spPr>
          <a:xfrm>
            <a:off x="8610600" y="6356350"/>
            <a:ext cx="2743200" cy="365125"/>
          </a:xfrm>
          <a:prstGeom prst="rect">
            <a:avLst/>
          </a:prstGeom>
        </p:spPr>
        <p:txBody>
          <a:bodyPr/>
          <a:lstStyle/>
          <a:p>
            <a:fld id="{1F63406D-1F1E-244E-92CF-B14FA94C0007}" type="slidenum">
              <a:rPr lang="es-CO" smtClean="0"/>
              <a:t>‹Nº›</a:t>
            </a:fld>
            <a:endParaRPr lang="es-CO"/>
          </a:p>
        </p:txBody>
      </p:sp>
    </p:spTree>
    <p:extLst>
      <p:ext uri="{BB962C8B-B14F-4D97-AF65-F5344CB8AC3E}">
        <p14:creationId xmlns:p14="http://schemas.microsoft.com/office/powerpoint/2010/main" val="23390181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51344C83-2CFF-D644-98F2-C45A1B9BDA50}"/>
              </a:ext>
            </a:extLst>
          </p:cNvPr>
          <p:cNvSpPr>
            <a:spLocks noGrp="1"/>
          </p:cNvSpPr>
          <p:nvPr>
            <p:ph type="title"/>
          </p:nvPr>
        </p:nvSpPr>
        <p:spPr>
          <a:xfrm>
            <a:off x="838200" y="365125"/>
            <a:ext cx="10515600" cy="1325563"/>
          </a:xfrm>
          <a:prstGeom prst="rect">
            <a:avLst/>
          </a:prstGeom>
        </p:spPr>
        <p:txBody>
          <a:bodyPr/>
          <a:lstStyle/>
          <a:p>
            <a:r>
              <a:rPr lang="es-ES"/>
              <a:t>Haga clic para modificar el estilo de título del patrón</a:t>
            </a:r>
            <a:endParaRPr lang="es-CO"/>
          </a:p>
        </p:txBody>
      </p:sp>
      <p:sp>
        <p:nvSpPr>
          <p:cNvPr id="3" name="Marcador de fecha 2">
            <a:extLst>
              <a:ext uri="{FF2B5EF4-FFF2-40B4-BE49-F238E27FC236}">
                <a16:creationId xmlns:a16="http://schemas.microsoft.com/office/drawing/2014/main" xmlns="" id="{D3CD0D17-EEF9-AE41-B09F-2EA12603ADD8}"/>
              </a:ext>
            </a:extLst>
          </p:cNvPr>
          <p:cNvSpPr>
            <a:spLocks noGrp="1"/>
          </p:cNvSpPr>
          <p:nvPr>
            <p:ph type="dt" sz="half" idx="10"/>
          </p:nvPr>
        </p:nvSpPr>
        <p:spPr>
          <a:xfrm>
            <a:off x="838200" y="6356350"/>
            <a:ext cx="2743200" cy="365125"/>
          </a:xfrm>
          <a:prstGeom prst="rect">
            <a:avLst/>
          </a:prstGeom>
        </p:spPr>
        <p:txBody>
          <a:bodyPr/>
          <a:lstStyle/>
          <a:p>
            <a:fld id="{5E91B2F3-E88E-014E-8D58-204653F0108B}" type="datetimeFigureOut">
              <a:rPr lang="es-CO" smtClean="0"/>
              <a:t>30/04/2020</a:t>
            </a:fld>
            <a:endParaRPr lang="es-CO"/>
          </a:p>
        </p:txBody>
      </p:sp>
      <p:sp>
        <p:nvSpPr>
          <p:cNvPr id="4" name="Marcador de pie de página 3">
            <a:extLst>
              <a:ext uri="{FF2B5EF4-FFF2-40B4-BE49-F238E27FC236}">
                <a16:creationId xmlns:a16="http://schemas.microsoft.com/office/drawing/2014/main" xmlns="" id="{C3A4EED6-A193-7340-92DA-7C5FA2B93808}"/>
              </a:ext>
            </a:extLst>
          </p:cNvPr>
          <p:cNvSpPr>
            <a:spLocks noGrp="1"/>
          </p:cNvSpPr>
          <p:nvPr>
            <p:ph type="ftr" sz="quarter" idx="11"/>
          </p:nvPr>
        </p:nvSpPr>
        <p:spPr>
          <a:xfrm>
            <a:off x="4038600" y="6356350"/>
            <a:ext cx="4114800" cy="365125"/>
          </a:xfrm>
          <a:prstGeom prst="rect">
            <a:avLst/>
          </a:prstGeom>
        </p:spPr>
        <p:txBody>
          <a:bodyPr/>
          <a:lstStyle/>
          <a:p>
            <a:endParaRPr lang="es-CO"/>
          </a:p>
        </p:txBody>
      </p:sp>
      <p:sp>
        <p:nvSpPr>
          <p:cNvPr id="5" name="Marcador de número de diapositiva 4">
            <a:extLst>
              <a:ext uri="{FF2B5EF4-FFF2-40B4-BE49-F238E27FC236}">
                <a16:creationId xmlns:a16="http://schemas.microsoft.com/office/drawing/2014/main" xmlns="" id="{C6C51FD9-3C8F-1C45-B997-6EB08D0E0F24}"/>
              </a:ext>
            </a:extLst>
          </p:cNvPr>
          <p:cNvSpPr>
            <a:spLocks noGrp="1"/>
          </p:cNvSpPr>
          <p:nvPr>
            <p:ph type="sldNum" sz="quarter" idx="12"/>
          </p:nvPr>
        </p:nvSpPr>
        <p:spPr>
          <a:xfrm>
            <a:off x="8610600" y="6356350"/>
            <a:ext cx="2743200" cy="365125"/>
          </a:xfrm>
          <a:prstGeom prst="rect">
            <a:avLst/>
          </a:prstGeom>
        </p:spPr>
        <p:txBody>
          <a:bodyPr/>
          <a:lstStyle/>
          <a:p>
            <a:fld id="{1F63406D-1F1E-244E-92CF-B14FA94C0007}" type="slidenum">
              <a:rPr lang="es-CO" smtClean="0"/>
              <a:t>‹Nº›</a:t>
            </a:fld>
            <a:endParaRPr lang="es-CO"/>
          </a:p>
        </p:txBody>
      </p:sp>
    </p:spTree>
    <p:extLst>
      <p:ext uri="{BB962C8B-B14F-4D97-AF65-F5344CB8AC3E}">
        <p14:creationId xmlns:p14="http://schemas.microsoft.com/office/powerpoint/2010/main" val="11416481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xmlns="" id="{BC26466F-C746-AA46-928A-CEBF69EB723A}"/>
              </a:ext>
            </a:extLst>
          </p:cNvPr>
          <p:cNvSpPr>
            <a:spLocks noGrp="1"/>
          </p:cNvSpPr>
          <p:nvPr>
            <p:ph type="dt" sz="half" idx="10"/>
          </p:nvPr>
        </p:nvSpPr>
        <p:spPr>
          <a:xfrm>
            <a:off x="838200" y="6356350"/>
            <a:ext cx="2743200" cy="365125"/>
          </a:xfrm>
          <a:prstGeom prst="rect">
            <a:avLst/>
          </a:prstGeom>
        </p:spPr>
        <p:txBody>
          <a:bodyPr/>
          <a:lstStyle/>
          <a:p>
            <a:fld id="{5E91B2F3-E88E-014E-8D58-204653F0108B}" type="datetimeFigureOut">
              <a:rPr lang="es-CO" smtClean="0"/>
              <a:t>30/04/2020</a:t>
            </a:fld>
            <a:endParaRPr lang="es-CO"/>
          </a:p>
        </p:txBody>
      </p:sp>
      <p:sp>
        <p:nvSpPr>
          <p:cNvPr id="3" name="Marcador de pie de página 2">
            <a:extLst>
              <a:ext uri="{FF2B5EF4-FFF2-40B4-BE49-F238E27FC236}">
                <a16:creationId xmlns:a16="http://schemas.microsoft.com/office/drawing/2014/main" xmlns="" id="{1327D727-4F98-B347-BABD-53BEC898A8C3}"/>
              </a:ext>
            </a:extLst>
          </p:cNvPr>
          <p:cNvSpPr>
            <a:spLocks noGrp="1"/>
          </p:cNvSpPr>
          <p:nvPr>
            <p:ph type="ftr" sz="quarter" idx="11"/>
          </p:nvPr>
        </p:nvSpPr>
        <p:spPr>
          <a:xfrm>
            <a:off x="4038600" y="6356350"/>
            <a:ext cx="4114800" cy="365125"/>
          </a:xfrm>
          <a:prstGeom prst="rect">
            <a:avLst/>
          </a:prstGeom>
        </p:spPr>
        <p:txBody>
          <a:bodyPr/>
          <a:lstStyle/>
          <a:p>
            <a:endParaRPr lang="es-CO"/>
          </a:p>
        </p:txBody>
      </p:sp>
      <p:sp>
        <p:nvSpPr>
          <p:cNvPr id="4" name="Marcador de número de diapositiva 3">
            <a:extLst>
              <a:ext uri="{FF2B5EF4-FFF2-40B4-BE49-F238E27FC236}">
                <a16:creationId xmlns:a16="http://schemas.microsoft.com/office/drawing/2014/main" xmlns="" id="{16FF95BA-75D5-1A40-87C6-666B911F9780}"/>
              </a:ext>
            </a:extLst>
          </p:cNvPr>
          <p:cNvSpPr>
            <a:spLocks noGrp="1"/>
          </p:cNvSpPr>
          <p:nvPr>
            <p:ph type="sldNum" sz="quarter" idx="12"/>
          </p:nvPr>
        </p:nvSpPr>
        <p:spPr>
          <a:xfrm>
            <a:off x="8610600" y="6356350"/>
            <a:ext cx="2743200" cy="365125"/>
          </a:xfrm>
          <a:prstGeom prst="rect">
            <a:avLst/>
          </a:prstGeom>
        </p:spPr>
        <p:txBody>
          <a:bodyPr/>
          <a:lstStyle/>
          <a:p>
            <a:fld id="{1F63406D-1F1E-244E-92CF-B14FA94C0007}" type="slidenum">
              <a:rPr lang="es-CO" smtClean="0"/>
              <a:t>‹Nº›</a:t>
            </a:fld>
            <a:endParaRPr lang="es-CO"/>
          </a:p>
        </p:txBody>
      </p:sp>
    </p:spTree>
    <p:extLst>
      <p:ext uri="{BB962C8B-B14F-4D97-AF65-F5344CB8AC3E}">
        <p14:creationId xmlns:p14="http://schemas.microsoft.com/office/powerpoint/2010/main" val="23968838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3C54CC0C-60FA-E345-9019-F04C00BA5ED8}"/>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xmlns="" id="{883248E7-71DF-A549-BB90-E8CF035BBB9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texto 3">
            <a:extLst>
              <a:ext uri="{FF2B5EF4-FFF2-40B4-BE49-F238E27FC236}">
                <a16:creationId xmlns:a16="http://schemas.microsoft.com/office/drawing/2014/main" xmlns="" id="{D663CB5A-BFF0-424C-A037-8305B7BC01F5}"/>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xmlns="" id="{3CC80AD6-508D-7242-B4CA-3098CE1D79C7}"/>
              </a:ext>
            </a:extLst>
          </p:cNvPr>
          <p:cNvSpPr>
            <a:spLocks noGrp="1"/>
          </p:cNvSpPr>
          <p:nvPr>
            <p:ph type="dt" sz="half" idx="10"/>
          </p:nvPr>
        </p:nvSpPr>
        <p:spPr>
          <a:xfrm>
            <a:off x="838200" y="6356350"/>
            <a:ext cx="2743200" cy="365125"/>
          </a:xfrm>
          <a:prstGeom prst="rect">
            <a:avLst/>
          </a:prstGeom>
        </p:spPr>
        <p:txBody>
          <a:bodyPr/>
          <a:lstStyle/>
          <a:p>
            <a:fld id="{5E91B2F3-E88E-014E-8D58-204653F0108B}" type="datetimeFigureOut">
              <a:rPr lang="es-CO" smtClean="0"/>
              <a:t>30/04/2020</a:t>
            </a:fld>
            <a:endParaRPr lang="es-CO"/>
          </a:p>
        </p:txBody>
      </p:sp>
      <p:sp>
        <p:nvSpPr>
          <p:cNvPr id="6" name="Marcador de pie de página 5">
            <a:extLst>
              <a:ext uri="{FF2B5EF4-FFF2-40B4-BE49-F238E27FC236}">
                <a16:creationId xmlns:a16="http://schemas.microsoft.com/office/drawing/2014/main" xmlns="" id="{6563A484-F0CE-D74E-A42A-1BFB27F34340}"/>
              </a:ext>
            </a:extLst>
          </p:cNvPr>
          <p:cNvSpPr>
            <a:spLocks noGrp="1"/>
          </p:cNvSpPr>
          <p:nvPr>
            <p:ph type="ftr" sz="quarter" idx="11"/>
          </p:nvPr>
        </p:nvSpPr>
        <p:spPr>
          <a:xfrm>
            <a:off x="4038600" y="6356350"/>
            <a:ext cx="4114800" cy="365125"/>
          </a:xfrm>
          <a:prstGeom prst="rect">
            <a:avLst/>
          </a:prstGeom>
        </p:spPr>
        <p:txBody>
          <a:bodyPr/>
          <a:lstStyle/>
          <a:p>
            <a:endParaRPr lang="es-CO"/>
          </a:p>
        </p:txBody>
      </p:sp>
      <p:sp>
        <p:nvSpPr>
          <p:cNvPr id="7" name="Marcador de número de diapositiva 6">
            <a:extLst>
              <a:ext uri="{FF2B5EF4-FFF2-40B4-BE49-F238E27FC236}">
                <a16:creationId xmlns:a16="http://schemas.microsoft.com/office/drawing/2014/main" xmlns="" id="{F7811412-0443-584D-98A0-1F520FFFCAC9}"/>
              </a:ext>
            </a:extLst>
          </p:cNvPr>
          <p:cNvSpPr>
            <a:spLocks noGrp="1"/>
          </p:cNvSpPr>
          <p:nvPr>
            <p:ph type="sldNum" sz="quarter" idx="12"/>
          </p:nvPr>
        </p:nvSpPr>
        <p:spPr>
          <a:xfrm>
            <a:off x="8610600" y="6356350"/>
            <a:ext cx="2743200" cy="365125"/>
          </a:xfrm>
          <a:prstGeom prst="rect">
            <a:avLst/>
          </a:prstGeom>
        </p:spPr>
        <p:txBody>
          <a:bodyPr/>
          <a:lstStyle/>
          <a:p>
            <a:fld id="{1F63406D-1F1E-244E-92CF-B14FA94C0007}" type="slidenum">
              <a:rPr lang="es-CO" smtClean="0"/>
              <a:t>‹Nº›</a:t>
            </a:fld>
            <a:endParaRPr lang="es-CO"/>
          </a:p>
        </p:txBody>
      </p:sp>
    </p:spTree>
    <p:extLst>
      <p:ext uri="{BB962C8B-B14F-4D97-AF65-F5344CB8AC3E}">
        <p14:creationId xmlns:p14="http://schemas.microsoft.com/office/powerpoint/2010/main" val="34699813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832284BF-463B-1F48-8AB2-D1923185E35A}"/>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s-ES"/>
              <a:t>Haga clic para modificar el estilo de título del patrón</a:t>
            </a:r>
            <a:endParaRPr lang="es-CO"/>
          </a:p>
        </p:txBody>
      </p:sp>
      <p:sp>
        <p:nvSpPr>
          <p:cNvPr id="3" name="Marcador de posición de imagen 2">
            <a:extLst>
              <a:ext uri="{FF2B5EF4-FFF2-40B4-BE49-F238E27FC236}">
                <a16:creationId xmlns:a16="http://schemas.microsoft.com/office/drawing/2014/main" xmlns="" id="{8CC0CCBB-4C41-4441-9913-A0B76E8878FD}"/>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Marcador de texto 3">
            <a:extLst>
              <a:ext uri="{FF2B5EF4-FFF2-40B4-BE49-F238E27FC236}">
                <a16:creationId xmlns:a16="http://schemas.microsoft.com/office/drawing/2014/main" xmlns="" id="{4EB108F0-773E-8E46-902C-0A685190D1E0}"/>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xmlns="" id="{209BB7F7-0D6E-5A4A-9154-29AF6D05099A}"/>
              </a:ext>
            </a:extLst>
          </p:cNvPr>
          <p:cNvSpPr>
            <a:spLocks noGrp="1"/>
          </p:cNvSpPr>
          <p:nvPr>
            <p:ph type="dt" sz="half" idx="10"/>
          </p:nvPr>
        </p:nvSpPr>
        <p:spPr>
          <a:xfrm>
            <a:off x="838200" y="6356350"/>
            <a:ext cx="2743200" cy="365125"/>
          </a:xfrm>
          <a:prstGeom prst="rect">
            <a:avLst/>
          </a:prstGeom>
        </p:spPr>
        <p:txBody>
          <a:bodyPr/>
          <a:lstStyle/>
          <a:p>
            <a:fld id="{5E91B2F3-E88E-014E-8D58-204653F0108B}" type="datetimeFigureOut">
              <a:rPr lang="es-CO" smtClean="0"/>
              <a:t>30/04/2020</a:t>
            </a:fld>
            <a:endParaRPr lang="es-CO"/>
          </a:p>
        </p:txBody>
      </p:sp>
      <p:sp>
        <p:nvSpPr>
          <p:cNvPr id="6" name="Marcador de pie de página 5">
            <a:extLst>
              <a:ext uri="{FF2B5EF4-FFF2-40B4-BE49-F238E27FC236}">
                <a16:creationId xmlns:a16="http://schemas.microsoft.com/office/drawing/2014/main" xmlns="" id="{1C63A9C8-44CE-944F-B192-899D933C835B}"/>
              </a:ext>
            </a:extLst>
          </p:cNvPr>
          <p:cNvSpPr>
            <a:spLocks noGrp="1"/>
          </p:cNvSpPr>
          <p:nvPr>
            <p:ph type="ftr" sz="quarter" idx="11"/>
          </p:nvPr>
        </p:nvSpPr>
        <p:spPr>
          <a:xfrm>
            <a:off x="4038600" y="6356350"/>
            <a:ext cx="4114800" cy="365125"/>
          </a:xfrm>
          <a:prstGeom prst="rect">
            <a:avLst/>
          </a:prstGeom>
        </p:spPr>
        <p:txBody>
          <a:bodyPr/>
          <a:lstStyle/>
          <a:p>
            <a:endParaRPr lang="es-CO"/>
          </a:p>
        </p:txBody>
      </p:sp>
      <p:sp>
        <p:nvSpPr>
          <p:cNvPr id="7" name="Marcador de número de diapositiva 6">
            <a:extLst>
              <a:ext uri="{FF2B5EF4-FFF2-40B4-BE49-F238E27FC236}">
                <a16:creationId xmlns:a16="http://schemas.microsoft.com/office/drawing/2014/main" xmlns="" id="{8B37D956-DB25-EB4B-BD75-979FF66CFD60}"/>
              </a:ext>
            </a:extLst>
          </p:cNvPr>
          <p:cNvSpPr>
            <a:spLocks noGrp="1"/>
          </p:cNvSpPr>
          <p:nvPr>
            <p:ph type="sldNum" sz="quarter" idx="12"/>
          </p:nvPr>
        </p:nvSpPr>
        <p:spPr>
          <a:xfrm>
            <a:off x="8610600" y="6356350"/>
            <a:ext cx="2743200" cy="365125"/>
          </a:xfrm>
          <a:prstGeom prst="rect">
            <a:avLst/>
          </a:prstGeom>
        </p:spPr>
        <p:txBody>
          <a:bodyPr/>
          <a:lstStyle/>
          <a:p>
            <a:fld id="{1F63406D-1F1E-244E-92CF-B14FA94C0007}" type="slidenum">
              <a:rPr lang="es-CO" smtClean="0"/>
              <a:t>‹Nº›</a:t>
            </a:fld>
            <a:endParaRPr lang="es-CO"/>
          </a:p>
        </p:txBody>
      </p:sp>
    </p:spTree>
    <p:extLst>
      <p:ext uri="{BB962C8B-B14F-4D97-AF65-F5344CB8AC3E}">
        <p14:creationId xmlns:p14="http://schemas.microsoft.com/office/powerpoint/2010/main" val="19199644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Imagen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 y="0"/>
            <a:ext cx="12192001" cy="6858000"/>
          </a:xfrm>
          <a:prstGeom prst="rect">
            <a:avLst/>
          </a:prstGeom>
        </p:spPr>
      </p:pic>
    </p:spTree>
    <p:extLst>
      <p:ext uri="{BB962C8B-B14F-4D97-AF65-F5344CB8AC3E}">
        <p14:creationId xmlns:p14="http://schemas.microsoft.com/office/powerpoint/2010/main" val="29551044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1" cy="6858000"/>
          </a:xfrm>
          <a:prstGeom prst="rect">
            <a:avLst/>
          </a:prstGeom>
        </p:spPr>
      </p:pic>
      <p:pic>
        <p:nvPicPr>
          <p:cNvPr id="13" name="Imagen 12"/>
          <p:cNvPicPr>
            <a:picLocks noChangeAspect="1"/>
          </p:cNvPicPr>
          <p:nvPr/>
        </p:nvPicPr>
        <p:blipFill rotWithShape="1">
          <a:blip r:embed="rId3">
            <a:extLst>
              <a:ext uri="{28A0092B-C50C-407E-A947-70E740481C1C}">
                <a14:useLocalDpi xmlns:a14="http://schemas.microsoft.com/office/drawing/2010/main" val="0"/>
              </a:ext>
            </a:extLst>
          </a:blip>
          <a:srcRect t="42405" b="19856"/>
          <a:stretch/>
        </p:blipFill>
        <p:spPr>
          <a:xfrm>
            <a:off x="1896280" y="4688377"/>
            <a:ext cx="10058400" cy="2144685"/>
          </a:xfrm>
          <a:prstGeom prst="rect">
            <a:avLst/>
          </a:prstGeom>
        </p:spPr>
      </p:pic>
      <p:pic>
        <p:nvPicPr>
          <p:cNvPr id="8" name="Imagen 7"/>
          <p:cNvPicPr>
            <a:picLocks noChangeAspect="1"/>
          </p:cNvPicPr>
          <p:nvPr/>
        </p:nvPicPr>
        <p:blipFill rotWithShape="1">
          <a:blip r:embed="rId4">
            <a:extLst>
              <a:ext uri="{28A0092B-C50C-407E-A947-70E740481C1C}">
                <a14:useLocalDpi xmlns:a14="http://schemas.microsoft.com/office/drawing/2010/main" val="0"/>
              </a:ext>
            </a:extLst>
          </a:blip>
          <a:srcRect l="6572"/>
          <a:stretch/>
        </p:blipFill>
        <p:spPr>
          <a:xfrm>
            <a:off x="0" y="3411824"/>
            <a:ext cx="5773156" cy="3475822"/>
          </a:xfrm>
          <a:prstGeom prst="rect">
            <a:avLst/>
          </a:prstGeom>
        </p:spPr>
      </p:pic>
      <p:pic>
        <p:nvPicPr>
          <p:cNvPr id="7" name="Imagen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8077804" cy="4814371"/>
          </a:xfrm>
          <a:prstGeom prst="rect">
            <a:avLst/>
          </a:prstGeom>
        </p:spPr>
      </p:pic>
      <p:pic>
        <p:nvPicPr>
          <p:cNvPr id="9" name="Imagen 8"/>
          <p:cNvPicPr>
            <a:picLocks noChangeAspect="1"/>
          </p:cNvPicPr>
          <p:nvPr/>
        </p:nvPicPr>
        <p:blipFill rotWithShape="1">
          <a:blip r:embed="rId6">
            <a:extLst>
              <a:ext uri="{28A0092B-C50C-407E-A947-70E740481C1C}">
                <a14:useLocalDpi xmlns:a14="http://schemas.microsoft.com/office/drawing/2010/main" val="0"/>
              </a:ext>
            </a:extLst>
          </a:blip>
          <a:srcRect l="21768" t="11104" r="14032" b="13245"/>
          <a:stretch/>
        </p:blipFill>
        <p:spPr>
          <a:xfrm>
            <a:off x="5968538" y="374572"/>
            <a:ext cx="5736805" cy="4826609"/>
          </a:xfrm>
          <a:prstGeom prst="rect">
            <a:avLst/>
          </a:prstGeom>
        </p:spPr>
      </p:pic>
      <p:pic>
        <p:nvPicPr>
          <p:cNvPr id="11" name="Imagen 10"/>
          <p:cNvPicPr>
            <a:picLocks noChangeAspect="1"/>
          </p:cNvPicPr>
          <p:nvPr/>
        </p:nvPicPr>
        <p:blipFill rotWithShape="1">
          <a:blip r:embed="rId7">
            <a:extLst>
              <a:ext uri="{28A0092B-C50C-407E-A947-70E740481C1C}">
                <a14:useLocalDpi xmlns:a14="http://schemas.microsoft.com/office/drawing/2010/main" val="0"/>
              </a:ext>
            </a:extLst>
          </a:blip>
          <a:srcRect l="53292" t="17960" r="3139" b="62665"/>
          <a:stretch/>
        </p:blipFill>
        <p:spPr>
          <a:xfrm>
            <a:off x="6787354" y="5030292"/>
            <a:ext cx="4917989" cy="1235675"/>
          </a:xfrm>
          <a:prstGeom prst="rect">
            <a:avLst/>
          </a:prstGeom>
        </p:spPr>
      </p:pic>
      <p:pic>
        <p:nvPicPr>
          <p:cNvPr id="12" name="Imagen 11"/>
          <p:cNvPicPr>
            <a:picLocks noChangeAspect="1"/>
          </p:cNvPicPr>
          <p:nvPr/>
        </p:nvPicPr>
        <p:blipFill rotWithShape="1">
          <a:blip r:embed="rId7">
            <a:extLst>
              <a:ext uri="{28A0092B-C50C-407E-A947-70E740481C1C}">
                <a14:useLocalDpi xmlns:a14="http://schemas.microsoft.com/office/drawing/2010/main" val="0"/>
              </a:ext>
            </a:extLst>
          </a:blip>
          <a:srcRect l="17091" t="24014" r="59574" b="63957"/>
          <a:stretch/>
        </p:blipFill>
        <p:spPr>
          <a:xfrm>
            <a:off x="8900123" y="5939380"/>
            <a:ext cx="2770095" cy="806824"/>
          </a:xfrm>
          <a:prstGeom prst="rect">
            <a:avLst/>
          </a:prstGeom>
        </p:spPr>
      </p:pic>
    </p:spTree>
    <p:extLst>
      <p:ext uri="{BB962C8B-B14F-4D97-AF65-F5344CB8AC3E}">
        <p14:creationId xmlns:p14="http://schemas.microsoft.com/office/powerpoint/2010/main" val="2999085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par>
                                <p:cTn id="8" presetID="14" presetClass="entr" presetSubtype="10" fill="hold" nodeType="withEffect">
                                  <p:stCondLst>
                                    <p:cond delay="500"/>
                                  </p:stCondLst>
                                  <p:childTnLst>
                                    <p:set>
                                      <p:cBhvr>
                                        <p:cTn id="9" dur="1" fill="hold">
                                          <p:stCondLst>
                                            <p:cond delay="0"/>
                                          </p:stCondLst>
                                        </p:cTn>
                                        <p:tgtEl>
                                          <p:spTgt spid="8"/>
                                        </p:tgtEl>
                                        <p:attrNameLst>
                                          <p:attrName>style.visibility</p:attrName>
                                        </p:attrNameLst>
                                      </p:cBhvr>
                                      <p:to>
                                        <p:strVal val="visible"/>
                                      </p:to>
                                    </p:set>
                                    <p:animEffect transition="in" filter="randombar(horizontal)">
                                      <p:cBhvr>
                                        <p:cTn id="10" dur="500"/>
                                        <p:tgtEl>
                                          <p:spTgt spid="8"/>
                                        </p:tgtEl>
                                      </p:cBhvr>
                                    </p:animEffect>
                                  </p:childTnLst>
                                </p:cTn>
                              </p:par>
                              <p:par>
                                <p:cTn id="11" presetID="14" presetClass="entr" presetSubtype="10" fill="hold" nodeType="withEffect">
                                  <p:stCondLst>
                                    <p:cond delay="1100"/>
                                  </p:stCondLst>
                                  <p:childTnLst>
                                    <p:set>
                                      <p:cBhvr>
                                        <p:cTn id="12" dur="1" fill="hold">
                                          <p:stCondLst>
                                            <p:cond delay="0"/>
                                          </p:stCondLst>
                                        </p:cTn>
                                        <p:tgtEl>
                                          <p:spTgt spid="9"/>
                                        </p:tgtEl>
                                        <p:attrNameLst>
                                          <p:attrName>style.visibility</p:attrName>
                                        </p:attrNameLst>
                                      </p:cBhvr>
                                      <p:to>
                                        <p:strVal val="visible"/>
                                      </p:to>
                                    </p:set>
                                    <p:animEffect transition="in" filter="randombar(horizontal)">
                                      <p:cBhvr>
                                        <p:cTn id="13" dur="500"/>
                                        <p:tgtEl>
                                          <p:spTgt spid="9"/>
                                        </p:tgtEl>
                                      </p:cBhvr>
                                    </p:animEffect>
                                  </p:childTnLst>
                                </p:cTn>
                              </p:par>
                              <p:par>
                                <p:cTn id="14" presetID="14" presetClass="entr" presetSubtype="10" fill="hold" nodeType="withEffect">
                                  <p:stCondLst>
                                    <p:cond delay="1700"/>
                                  </p:stCondLst>
                                  <p:childTnLst>
                                    <p:set>
                                      <p:cBhvr>
                                        <p:cTn id="15" dur="1" fill="hold">
                                          <p:stCondLst>
                                            <p:cond delay="0"/>
                                          </p:stCondLst>
                                        </p:cTn>
                                        <p:tgtEl>
                                          <p:spTgt spid="13"/>
                                        </p:tgtEl>
                                        <p:attrNameLst>
                                          <p:attrName>style.visibility</p:attrName>
                                        </p:attrNameLst>
                                      </p:cBhvr>
                                      <p:to>
                                        <p:strVal val="visible"/>
                                      </p:to>
                                    </p:set>
                                    <p:animEffect transition="in" filter="randombar(horizontal)">
                                      <p:cBhvr>
                                        <p:cTn id="16" dur="500"/>
                                        <p:tgtEl>
                                          <p:spTgt spid="13"/>
                                        </p:tgtEl>
                                      </p:cBhvr>
                                    </p:animEffect>
                                  </p:childTnLst>
                                </p:cTn>
                              </p:par>
                              <p:par>
                                <p:cTn id="17" presetID="14" presetClass="entr" presetSubtype="10" fill="hold" nodeType="withEffect">
                                  <p:stCondLst>
                                    <p:cond delay="2300"/>
                                  </p:stCondLst>
                                  <p:childTnLst>
                                    <p:set>
                                      <p:cBhvr>
                                        <p:cTn id="18" dur="1" fill="hold">
                                          <p:stCondLst>
                                            <p:cond delay="0"/>
                                          </p:stCondLst>
                                        </p:cTn>
                                        <p:tgtEl>
                                          <p:spTgt spid="11"/>
                                        </p:tgtEl>
                                        <p:attrNameLst>
                                          <p:attrName>style.visibility</p:attrName>
                                        </p:attrNameLst>
                                      </p:cBhvr>
                                      <p:to>
                                        <p:strVal val="visible"/>
                                      </p:to>
                                    </p:set>
                                    <p:animEffect transition="in" filter="randombar(horizontal)">
                                      <p:cBhvr>
                                        <p:cTn id="19" dur="500"/>
                                        <p:tgtEl>
                                          <p:spTgt spid="11"/>
                                        </p:tgtEl>
                                      </p:cBhvr>
                                    </p:animEffect>
                                  </p:childTnLst>
                                </p:cTn>
                              </p:par>
                              <p:par>
                                <p:cTn id="20" presetID="14" presetClass="entr" presetSubtype="10" fill="hold" nodeType="withEffect">
                                  <p:stCondLst>
                                    <p:cond delay="3000"/>
                                  </p:stCondLst>
                                  <p:childTnLst>
                                    <p:set>
                                      <p:cBhvr>
                                        <p:cTn id="21" dur="1" fill="hold">
                                          <p:stCondLst>
                                            <p:cond delay="0"/>
                                          </p:stCondLst>
                                        </p:cTn>
                                        <p:tgtEl>
                                          <p:spTgt spid="12"/>
                                        </p:tgtEl>
                                        <p:attrNameLst>
                                          <p:attrName>style.visibility</p:attrName>
                                        </p:attrNameLst>
                                      </p:cBhvr>
                                      <p:to>
                                        <p:strVal val="visible"/>
                                      </p:to>
                                    </p:set>
                                    <p:animEffect transition="in" filter="randombar(horizontal)">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 y="5350625"/>
            <a:ext cx="2261060" cy="1507373"/>
          </a:xfrm>
          <a:prstGeom prst="rect">
            <a:avLst/>
          </a:prstGeom>
        </p:spPr>
      </p:pic>
      <p:sp>
        <p:nvSpPr>
          <p:cNvPr id="2" name="Título 1">
            <a:extLst>
              <a:ext uri="{FF2B5EF4-FFF2-40B4-BE49-F238E27FC236}">
                <a16:creationId xmlns:a16="http://schemas.microsoft.com/office/drawing/2014/main" xmlns="" id="{0865C156-7F87-1B45-B11A-04ACBC3440F9}"/>
              </a:ext>
            </a:extLst>
          </p:cNvPr>
          <p:cNvSpPr>
            <a:spLocks noGrp="1"/>
          </p:cNvSpPr>
          <p:nvPr>
            <p:ph type="title"/>
          </p:nvPr>
        </p:nvSpPr>
        <p:spPr>
          <a:xfrm>
            <a:off x="838200" y="614506"/>
            <a:ext cx="10515600" cy="964911"/>
          </a:xfrm>
        </p:spPr>
        <p:txBody>
          <a:bodyPr/>
          <a:lstStyle/>
          <a:p>
            <a:pPr algn="ctr"/>
            <a:r>
              <a:rPr lang="es-CO" sz="8000" b="1" dirty="0">
                <a:ln w="25400">
                  <a:solidFill>
                    <a:schemeClr val="bg1"/>
                  </a:solidFill>
                </a:ln>
                <a:gradFill>
                  <a:gsLst>
                    <a:gs pos="8000">
                      <a:schemeClr val="accent1">
                        <a:lumMod val="5000"/>
                        <a:lumOff val="95000"/>
                      </a:schemeClr>
                    </a:gs>
                    <a:gs pos="100000">
                      <a:srgbClr val="01B3C1"/>
                    </a:gs>
                  </a:gsLst>
                  <a:lin ang="5400000" scaled="1"/>
                </a:gradFill>
                <a:effectLst>
                  <a:outerShdw blurRad="38100" dist="38100" dir="2700000" algn="tl">
                    <a:srgbClr val="000000">
                      <a:alpha val="43137"/>
                    </a:srgbClr>
                  </a:outerShdw>
                </a:effectLst>
              </a:rPr>
              <a:t>Evidencia </a:t>
            </a:r>
          </a:p>
        </p:txBody>
      </p:sp>
      <p:sp>
        <p:nvSpPr>
          <p:cNvPr id="3" name="Marcador de contenido 2">
            <a:extLst>
              <a:ext uri="{FF2B5EF4-FFF2-40B4-BE49-F238E27FC236}">
                <a16:creationId xmlns:a16="http://schemas.microsoft.com/office/drawing/2014/main" xmlns="" id="{60622192-3EFF-AD48-8AB2-07650BF4F56A}"/>
              </a:ext>
            </a:extLst>
          </p:cNvPr>
          <p:cNvSpPr>
            <a:spLocks noGrp="1"/>
          </p:cNvSpPr>
          <p:nvPr>
            <p:ph idx="1"/>
          </p:nvPr>
        </p:nvSpPr>
        <p:spPr/>
        <p:txBody>
          <a:bodyPr>
            <a:normAutofit fontScale="92500" lnSpcReduction="10000"/>
          </a:bodyPr>
          <a:lstStyle/>
          <a:p>
            <a:r>
              <a:rPr lang="es-CO" dirty="0">
                <a:solidFill>
                  <a:srgbClr val="FFFF00"/>
                </a:solidFill>
                <a:effectLst>
                  <a:outerShdw blurRad="38100" dist="38100" dir="2700000" algn="tl">
                    <a:srgbClr val="000000">
                      <a:alpha val="43137"/>
                    </a:srgbClr>
                  </a:outerShdw>
                </a:effectLst>
              </a:rPr>
              <a:t>Mateo 24:9-14 (RVA)</a:t>
            </a:r>
          </a:p>
          <a:p>
            <a:r>
              <a:rPr lang="es-CO" b="1" baseline="30000" dirty="0">
                <a:solidFill>
                  <a:schemeClr val="bg1"/>
                </a:solidFill>
                <a:effectLst>
                  <a:outerShdw blurRad="38100" dist="38100" dir="2700000" algn="tl">
                    <a:srgbClr val="000000">
                      <a:alpha val="43137"/>
                    </a:srgbClr>
                  </a:outerShdw>
                </a:effectLst>
              </a:rPr>
              <a:t>9 </a:t>
            </a:r>
            <a:r>
              <a:rPr lang="es-CO" dirty="0">
                <a:solidFill>
                  <a:schemeClr val="bg1"/>
                </a:solidFill>
                <a:effectLst>
                  <a:outerShdw blurRad="38100" dist="38100" dir="2700000" algn="tl">
                    <a:srgbClr val="000000">
                      <a:alpha val="43137"/>
                    </a:srgbClr>
                  </a:outerShdw>
                </a:effectLst>
              </a:rPr>
              <a:t>Entonces os entregarán para ser afligidos, y os matarán; y seréis aborrecidos de todas las gentes por causa de mi nombre.</a:t>
            </a:r>
          </a:p>
          <a:p>
            <a:r>
              <a:rPr lang="es-CO" b="1" baseline="30000" dirty="0">
                <a:solidFill>
                  <a:schemeClr val="bg1"/>
                </a:solidFill>
                <a:effectLst>
                  <a:outerShdw blurRad="38100" dist="38100" dir="2700000" algn="tl">
                    <a:srgbClr val="000000">
                      <a:alpha val="43137"/>
                    </a:srgbClr>
                  </a:outerShdw>
                </a:effectLst>
              </a:rPr>
              <a:t>10</a:t>
            </a:r>
            <a:r>
              <a:rPr lang="es-CO" b="1" i="1" u="sng" baseline="30000" dirty="0">
                <a:solidFill>
                  <a:schemeClr val="bg1"/>
                </a:solidFill>
                <a:effectLst>
                  <a:outerShdw blurRad="38100" dist="38100" dir="2700000" algn="tl">
                    <a:srgbClr val="000000">
                      <a:alpha val="43137"/>
                    </a:srgbClr>
                  </a:outerShdw>
                </a:effectLst>
              </a:rPr>
              <a:t> </a:t>
            </a:r>
            <a:r>
              <a:rPr lang="es-CO" b="1" i="1" u="sng" dirty="0">
                <a:solidFill>
                  <a:schemeClr val="bg1"/>
                </a:solidFill>
                <a:effectLst>
                  <a:outerShdw blurRad="38100" dist="38100" dir="2700000" algn="tl">
                    <a:srgbClr val="000000">
                      <a:alpha val="43137"/>
                    </a:srgbClr>
                  </a:outerShdw>
                </a:effectLst>
              </a:rPr>
              <a:t>Y muchos entonces serán escandalizados; y se entregarán unos á otros, y unos á otros se aborrecerán</a:t>
            </a:r>
            <a:r>
              <a:rPr lang="es-CO" dirty="0">
                <a:solidFill>
                  <a:schemeClr val="bg1"/>
                </a:solidFill>
                <a:effectLst>
                  <a:outerShdw blurRad="38100" dist="38100" dir="2700000" algn="tl">
                    <a:srgbClr val="000000">
                      <a:alpha val="43137"/>
                    </a:srgbClr>
                  </a:outerShdw>
                </a:effectLst>
              </a:rPr>
              <a:t>.</a:t>
            </a:r>
          </a:p>
          <a:p>
            <a:r>
              <a:rPr lang="es-CO" b="1" baseline="30000" dirty="0">
                <a:solidFill>
                  <a:schemeClr val="bg1"/>
                </a:solidFill>
                <a:effectLst>
                  <a:outerShdw blurRad="38100" dist="38100" dir="2700000" algn="tl">
                    <a:srgbClr val="000000">
                      <a:alpha val="43137"/>
                    </a:srgbClr>
                  </a:outerShdw>
                </a:effectLst>
              </a:rPr>
              <a:t>11 </a:t>
            </a:r>
            <a:r>
              <a:rPr lang="es-CO" dirty="0">
                <a:solidFill>
                  <a:schemeClr val="bg1"/>
                </a:solidFill>
                <a:effectLst>
                  <a:outerShdw blurRad="38100" dist="38100" dir="2700000" algn="tl">
                    <a:srgbClr val="000000">
                      <a:alpha val="43137"/>
                    </a:srgbClr>
                  </a:outerShdw>
                </a:effectLst>
              </a:rPr>
              <a:t>Y muchos falsos profetas se levantarán y engañarán á muchos.</a:t>
            </a:r>
          </a:p>
          <a:p>
            <a:r>
              <a:rPr lang="es-CO" b="1" baseline="30000" dirty="0">
                <a:solidFill>
                  <a:schemeClr val="bg1"/>
                </a:solidFill>
                <a:effectLst>
                  <a:outerShdw blurRad="38100" dist="38100" dir="2700000" algn="tl">
                    <a:srgbClr val="000000">
                      <a:alpha val="43137"/>
                    </a:srgbClr>
                  </a:outerShdw>
                </a:effectLst>
              </a:rPr>
              <a:t>12 </a:t>
            </a:r>
            <a:r>
              <a:rPr lang="es-CO" b="1" i="1" u="sng" dirty="0">
                <a:solidFill>
                  <a:schemeClr val="bg1"/>
                </a:solidFill>
                <a:effectLst>
                  <a:outerShdw blurRad="38100" dist="38100" dir="2700000" algn="tl">
                    <a:srgbClr val="000000">
                      <a:alpha val="43137"/>
                    </a:srgbClr>
                  </a:outerShdw>
                </a:effectLst>
              </a:rPr>
              <a:t>Y por haberse multiplicado la maldad, la caridad de muchos se resfriará.</a:t>
            </a:r>
          </a:p>
          <a:p>
            <a:r>
              <a:rPr lang="es-CO" b="1" baseline="30000" dirty="0">
                <a:solidFill>
                  <a:schemeClr val="bg1"/>
                </a:solidFill>
                <a:effectLst>
                  <a:outerShdw blurRad="38100" dist="38100" dir="2700000" algn="tl">
                    <a:srgbClr val="000000">
                      <a:alpha val="43137"/>
                    </a:srgbClr>
                  </a:outerShdw>
                </a:effectLst>
              </a:rPr>
              <a:t>13 </a:t>
            </a:r>
            <a:r>
              <a:rPr lang="es-CO" dirty="0">
                <a:solidFill>
                  <a:schemeClr val="bg1"/>
                </a:solidFill>
                <a:effectLst>
                  <a:outerShdw blurRad="38100" dist="38100" dir="2700000" algn="tl">
                    <a:srgbClr val="000000">
                      <a:alpha val="43137"/>
                    </a:srgbClr>
                  </a:outerShdw>
                </a:effectLst>
              </a:rPr>
              <a:t>Mas el que perseverare hasta el fin, éste será salvo.</a:t>
            </a:r>
          </a:p>
          <a:p>
            <a:r>
              <a:rPr lang="es-CO" b="1" baseline="30000" dirty="0">
                <a:solidFill>
                  <a:schemeClr val="bg1"/>
                </a:solidFill>
                <a:effectLst>
                  <a:outerShdw blurRad="38100" dist="38100" dir="2700000" algn="tl">
                    <a:srgbClr val="000000">
                      <a:alpha val="43137"/>
                    </a:srgbClr>
                  </a:outerShdw>
                </a:effectLst>
              </a:rPr>
              <a:t>14 </a:t>
            </a:r>
            <a:r>
              <a:rPr lang="es-CO" dirty="0">
                <a:solidFill>
                  <a:schemeClr val="bg1"/>
                </a:solidFill>
                <a:effectLst>
                  <a:outerShdw blurRad="38100" dist="38100" dir="2700000" algn="tl">
                    <a:srgbClr val="000000">
                      <a:alpha val="43137"/>
                    </a:srgbClr>
                  </a:outerShdw>
                </a:effectLst>
              </a:rPr>
              <a:t>Y será predicado este evangelio del reino en todo el mundo, por testimonio á todos los Gentiles; y entonces vendrá el fin.</a:t>
            </a:r>
          </a:p>
          <a:p>
            <a:endParaRPr lang="es-CO"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5110384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Cópia de 0606210.png"/>
          <p:cNvPicPr>
            <a:picLocks noChangeAspect="1"/>
          </p:cNvPicPr>
          <p:nvPr/>
        </p:nvPicPr>
        <p:blipFill>
          <a:blip r:embed="rId2" cstate="print"/>
          <a:srcRect b="8001"/>
          <a:stretch>
            <a:fillRect/>
          </a:stretch>
        </p:blipFill>
        <p:spPr>
          <a:xfrm>
            <a:off x="1" y="4422371"/>
            <a:ext cx="1984958" cy="2435629"/>
          </a:xfrm>
          <a:prstGeom prst="rect">
            <a:avLst/>
          </a:prstGeom>
        </p:spPr>
      </p:pic>
      <p:sp>
        <p:nvSpPr>
          <p:cNvPr id="2" name="Título 1">
            <a:extLst>
              <a:ext uri="{FF2B5EF4-FFF2-40B4-BE49-F238E27FC236}">
                <a16:creationId xmlns:a16="http://schemas.microsoft.com/office/drawing/2014/main" xmlns="" id="{20765A48-AD9C-CF42-AD52-DB76018C174E}"/>
              </a:ext>
            </a:extLst>
          </p:cNvPr>
          <p:cNvSpPr>
            <a:spLocks noGrp="1"/>
          </p:cNvSpPr>
          <p:nvPr>
            <p:ph type="title"/>
          </p:nvPr>
        </p:nvSpPr>
        <p:spPr>
          <a:xfrm>
            <a:off x="838200" y="1595727"/>
            <a:ext cx="10515600" cy="998162"/>
          </a:xfrm>
        </p:spPr>
        <p:txBody>
          <a:bodyPr/>
          <a:lstStyle/>
          <a:p>
            <a:pPr algn="ctr"/>
            <a:r>
              <a:rPr lang="es-CO" sz="7200" b="1" dirty="0">
                <a:ln w="25400">
                  <a:solidFill>
                    <a:schemeClr val="bg1"/>
                  </a:solidFill>
                </a:ln>
                <a:gradFill>
                  <a:gsLst>
                    <a:gs pos="8000">
                      <a:schemeClr val="accent1">
                        <a:lumMod val="5000"/>
                        <a:lumOff val="95000"/>
                      </a:schemeClr>
                    </a:gs>
                    <a:gs pos="100000">
                      <a:srgbClr val="01B3C1"/>
                    </a:gs>
                  </a:gsLst>
                  <a:lin ang="5400000" scaled="1"/>
                </a:gradFill>
                <a:effectLst>
                  <a:outerShdw blurRad="38100" dist="38100" dir="2700000" algn="tl">
                    <a:srgbClr val="000000">
                      <a:alpha val="43137"/>
                    </a:srgbClr>
                  </a:outerShdw>
                </a:effectLst>
              </a:rPr>
              <a:t>La historia se repite</a:t>
            </a:r>
          </a:p>
        </p:txBody>
      </p:sp>
      <p:sp>
        <p:nvSpPr>
          <p:cNvPr id="3" name="Marcador de contenido 2">
            <a:extLst>
              <a:ext uri="{FF2B5EF4-FFF2-40B4-BE49-F238E27FC236}">
                <a16:creationId xmlns:a16="http://schemas.microsoft.com/office/drawing/2014/main" xmlns="" id="{EE7A3FFF-05CB-7E40-B8E8-EA510DFAF514}"/>
              </a:ext>
            </a:extLst>
          </p:cNvPr>
          <p:cNvSpPr>
            <a:spLocks noGrp="1"/>
          </p:cNvSpPr>
          <p:nvPr>
            <p:ph idx="1"/>
          </p:nvPr>
        </p:nvSpPr>
        <p:spPr>
          <a:xfrm>
            <a:off x="1228205" y="2922907"/>
            <a:ext cx="9735589" cy="2746374"/>
          </a:xfrm>
        </p:spPr>
        <p:txBody>
          <a:bodyPr>
            <a:noAutofit/>
          </a:bodyPr>
          <a:lstStyle/>
          <a:p>
            <a:pPr marL="0" indent="0" algn="ctr">
              <a:buNone/>
            </a:pPr>
            <a:r>
              <a:rPr lang="es-ES" sz="3600" dirty="0">
                <a:solidFill>
                  <a:schemeClr val="bg1"/>
                </a:solidFill>
                <a:effectLst>
                  <a:outerShdw blurRad="38100" dist="38100" dir="2700000" algn="tl">
                    <a:srgbClr val="000000">
                      <a:alpha val="43137"/>
                    </a:srgbClr>
                  </a:outerShdw>
                </a:effectLst>
              </a:rPr>
              <a:t>“</a:t>
            </a:r>
            <a:r>
              <a:rPr lang="es-ES" sz="3600" b="1" i="1" u="sng" dirty="0">
                <a:solidFill>
                  <a:schemeClr val="bg1"/>
                </a:solidFill>
                <a:effectLst>
                  <a:outerShdw blurRad="38100" dist="38100" dir="2700000" algn="tl">
                    <a:srgbClr val="000000">
                      <a:alpha val="43137"/>
                    </a:srgbClr>
                  </a:outerShdw>
                </a:effectLst>
              </a:rPr>
              <a:t>Satanás nos pone trampas ciertamente como se las puso a los hijos de Israel, </a:t>
            </a:r>
            <a:r>
              <a:rPr lang="es-ES" sz="3600" dirty="0">
                <a:solidFill>
                  <a:schemeClr val="bg1"/>
                </a:solidFill>
                <a:effectLst>
                  <a:outerShdw blurRad="38100" dist="38100" dir="2700000" algn="tl">
                    <a:srgbClr val="000000">
                      <a:alpha val="43137"/>
                    </a:srgbClr>
                  </a:outerShdw>
                </a:effectLst>
              </a:rPr>
              <a:t>precisamente antes de su entrada a las tierras de Canaán, </a:t>
            </a:r>
            <a:r>
              <a:rPr lang="es-ES" sz="3600" b="1" i="1" u="sng" dirty="0">
                <a:solidFill>
                  <a:schemeClr val="bg1"/>
                </a:solidFill>
                <a:effectLst>
                  <a:outerShdw blurRad="38100" dist="38100" dir="2700000" algn="tl">
                    <a:srgbClr val="000000">
                      <a:alpha val="43137"/>
                    </a:srgbClr>
                  </a:outerShdw>
                </a:effectLst>
              </a:rPr>
              <a:t>estamos repitiendo la historia de ese pueblo</a:t>
            </a:r>
            <a:r>
              <a:rPr lang="es-ES" sz="3600" dirty="0">
                <a:solidFill>
                  <a:schemeClr val="bg1"/>
                </a:solidFill>
                <a:effectLst>
                  <a:outerShdw blurRad="38100" dist="38100" dir="2700000" algn="tl">
                    <a:srgbClr val="000000">
                      <a:alpha val="43137"/>
                    </a:srgbClr>
                  </a:outerShdw>
                </a:effectLst>
              </a:rPr>
              <a:t>”.</a:t>
            </a:r>
            <a:r>
              <a:rPr lang="es-ES_tradnl" sz="3600" dirty="0">
                <a:solidFill>
                  <a:schemeClr val="bg1"/>
                </a:solidFill>
                <a:effectLst>
                  <a:outerShdw blurRad="38100" dist="38100" dir="2700000" algn="tl">
                    <a:srgbClr val="000000">
                      <a:alpha val="43137"/>
                    </a:srgbClr>
                  </a:outerShdw>
                </a:effectLst>
              </a:rPr>
              <a:t> </a:t>
            </a:r>
            <a:r>
              <a:rPr lang="es-ES" sz="3600" dirty="0">
                <a:solidFill>
                  <a:schemeClr val="bg1"/>
                </a:solidFill>
                <a:effectLst>
                  <a:outerShdw blurRad="38100" dist="38100" dir="2700000" algn="tl">
                    <a:srgbClr val="000000">
                      <a:alpha val="43137"/>
                    </a:srgbClr>
                  </a:outerShdw>
                </a:effectLst>
              </a:rPr>
              <a:t> </a:t>
            </a:r>
          </a:p>
          <a:p>
            <a:pPr marL="0" indent="0" algn="ctr">
              <a:buNone/>
            </a:pPr>
            <a:r>
              <a:rPr lang="es-ES" sz="3600" dirty="0">
                <a:solidFill>
                  <a:srgbClr val="FFFF00"/>
                </a:solidFill>
                <a:effectLst>
                  <a:outerShdw blurRad="38100" dist="38100" dir="2700000" algn="tl">
                    <a:srgbClr val="000000">
                      <a:alpha val="43137"/>
                    </a:srgbClr>
                  </a:outerShdw>
                </a:effectLst>
              </a:rPr>
              <a:t>T5, pág. 160.</a:t>
            </a:r>
            <a:endParaRPr lang="es-ES_tradnl" sz="3600" dirty="0">
              <a:solidFill>
                <a:srgbClr val="FFFF00"/>
              </a:solidFill>
              <a:effectLst>
                <a:outerShdw blurRad="38100" dist="38100" dir="2700000" algn="tl">
                  <a:srgbClr val="000000">
                    <a:alpha val="43137"/>
                  </a:srgbClr>
                </a:outerShdw>
              </a:effectLst>
            </a:endParaRPr>
          </a:p>
          <a:p>
            <a:pPr algn="ctr"/>
            <a:endParaRPr lang="es-CO" sz="36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7620747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0EB1D874-CD04-654B-944A-FCB70C45FA32}"/>
              </a:ext>
            </a:extLst>
          </p:cNvPr>
          <p:cNvSpPr>
            <a:spLocks noGrp="1"/>
          </p:cNvSpPr>
          <p:nvPr>
            <p:ph type="title"/>
          </p:nvPr>
        </p:nvSpPr>
        <p:spPr>
          <a:xfrm>
            <a:off x="838200" y="1343790"/>
            <a:ext cx="10515600" cy="1017025"/>
          </a:xfrm>
        </p:spPr>
        <p:txBody>
          <a:bodyPr/>
          <a:lstStyle/>
          <a:p>
            <a:pPr algn="ctr"/>
            <a:r>
              <a:rPr lang="es-CO" sz="8000" b="1" dirty="0">
                <a:ln w="28575">
                  <a:solidFill>
                    <a:schemeClr val="bg1"/>
                  </a:solidFill>
                </a:ln>
                <a:gradFill>
                  <a:gsLst>
                    <a:gs pos="8000">
                      <a:schemeClr val="accent1">
                        <a:lumMod val="5000"/>
                        <a:lumOff val="95000"/>
                      </a:schemeClr>
                    </a:gs>
                    <a:gs pos="100000">
                      <a:srgbClr val="01B3C1"/>
                    </a:gs>
                  </a:gsLst>
                  <a:lin ang="5400000" scaled="1"/>
                </a:gradFill>
                <a:effectLst>
                  <a:outerShdw blurRad="38100" dist="38100" dir="2700000" algn="tl">
                    <a:srgbClr val="000000">
                      <a:alpha val="43137"/>
                    </a:srgbClr>
                  </a:outerShdw>
                </a:effectLst>
              </a:rPr>
              <a:t>Estamos avisados</a:t>
            </a:r>
          </a:p>
        </p:txBody>
      </p:sp>
      <p:sp>
        <p:nvSpPr>
          <p:cNvPr id="3" name="Marcador de contenido 2">
            <a:extLst>
              <a:ext uri="{FF2B5EF4-FFF2-40B4-BE49-F238E27FC236}">
                <a16:creationId xmlns:a16="http://schemas.microsoft.com/office/drawing/2014/main" xmlns="" id="{CB1D9DA0-8194-0E43-A1D4-9536FA91B514}"/>
              </a:ext>
            </a:extLst>
          </p:cNvPr>
          <p:cNvSpPr>
            <a:spLocks noGrp="1"/>
          </p:cNvSpPr>
          <p:nvPr>
            <p:ph idx="1"/>
          </p:nvPr>
        </p:nvSpPr>
        <p:spPr>
          <a:xfrm>
            <a:off x="1693718" y="2906280"/>
            <a:ext cx="8804564" cy="3278390"/>
          </a:xfrm>
        </p:spPr>
        <p:txBody>
          <a:bodyPr>
            <a:normAutofit/>
          </a:bodyPr>
          <a:lstStyle/>
          <a:p>
            <a:pPr marL="0" indent="0" algn="ctr">
              <a:buNone/>
            </a:pPr>
            <a:r>
              <a:rPr lang="es-ES" sz="3600" dirty="0">
                <a:solidFill>
                  <a:schemeClr val="bg1"/>
                </a:solidFill>
                <a:effectLst>
                  <a:outerShdw blurRad="38100" dist="38100" dir="2700000" algn="tl">
                    <a:srgbClr val="000000">
                      <a:alpha val="43137"/>
                    </a:srgbClr>
                  </a:outerShdw>
                </a:effectLst>
              </a:rPr>
              <a:t>“Dios quiere que su pueblo de estos días repase con corazón humilde y espíritu dócil las pruebas a través de las cuales el Israel antiguo tuvo que pasar </a:t>
            </a:r>
            <a:r>
              <a:rPr lang="es-ES" sz="3600" b="1" i="1" u="sng" dirty="0">
                <a:solidFill>
                  <a:schemeClr val="bg1"/>
                </a:solidFill>
                <a:effectLst>
                  <a:outerShdw blurRad="38100" dist="38100" dir="2700000" algn="tl">
                    <a:srgbClr val="000000">
                      <a:alpha val="43137"/>
                    </a:srgbClr>
                  </a:outerShdw>
                </a:effectLst>
              </a:rPr>
              <a:t>para que le ayuden en su preparación para la Canaán celestial</a:t>
            </a:r>
            <a:r>
              <a:rPr lang="es-ES" sz="3600" dirty="0" smtClean="0">
                <a:solidFill>
                  <a:schemeClr val="bg1"/>
                </a:solidFill>
                <a:effectLst>
                  <a:outerShdw blurRad="38100" dist="38100" dir="2700000" algn="tl">
                    <a:srgbClr val="000000">
                      <a:alpha val="43137"/>
                    </a:srgbClr>
                  </a:outerShdw>
                </a:effectLst>
              </a:rPr>
              <a:t>”.</a:t>
            </a:r>
            <a:endParaRPr lang="es-CO" sz="36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0971530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xmlns="" id="{E17D0D52-7093-C04C-A0B2-0A50931464F1}"/>
              </a:ext>
            </a:extLst>
          </p:cNvPr>
          <p:cNvSpPr>
            <a:spLocks noGrp="1"/>
          </p:cNvSpPr>
          <p:nvPr>
            <p:ph type="ctrTitle"/>
          </p:nvPr>
        </p:nvSpPr>
        <p:spPr>
          <a:xfrm>
            <a:off x="1524000" y="2626822"/>
            <a:ext cx="9144000" cy="2030297"/>
          </a:xfrm>
          <a:prstGeom prst="rect">
            <a:avLst/>
          </a:prstGeom>
        </p:spPr>
        <p:txBody>
          <a:bodyPr>
            <a:noAutofit/>
          </a:bodyPr>
          <a:lstStyle/>
          <a:p>
            <a:r>
              <a:rPr lang="es-ES" sz="8800" b="1" dirty="0">
                <a:ln w="38100">
                  <a:solidFill>
                    <a:schemeClr val="bg1"/>
                  </a:solidFill>
                </a:ln>
                <a:gradFill>
                  <a:gsLst>
                    <a:gs pos="8000">
                      <a:schemeClr val="accent1">
                        <a:lumMod val="5000"/>
                        <a:lumOff val="95000"/>
                      </a:schemeClr>
                    </a:gs>
                    <a:gs pos="100000">
                      <a:srgbClr val="01B3C1"/>
                    </a:gs>
                  </a:gsLst>
                  <a:lin ang="5400000" scaled="1"/>
                </a:gradFill>
                <a:effectLst>
                  <a:outerShdw blurRad="38100" dist="38100" dir="2700000" algn="tl">
                    <a:srgbClr val="000000">
                      <a:alpha val="43137"/>
                    </a:srgbClr>
                  </a:outerShdw>
                </a:effectLst>
              </a:rPr>
              <a:t>I. ¿Qué será el zarandeo</a:t>
            </a:r>
            <a:r>
              <a:rPr lang="es-ES" sz="8800" b="1" dirty="0" smtClean="0">
                <a:ln w="38100">
                  <a:solidFill>
                    <a:schemeClr val="bg1"/>
                  </a:solidFill>
                </a:ln>
                <a:gradFill>
                  <a:gsLst>
                    <a:gs pos="8000">
                      <a:schemeClr val="accent1">
                        <a:lumMod val="5000"/>
                        <a:lumOff val="95000"/>
                      </a:schemeClr>
                    </a:gs>
                    <a:gs pos="100000">
                      <a:srgbClr val="01B3C1"/>
                    </a:gs>
                  </a:gsLst>
                  <a:lin ang="5400000" scaled="1"/>
                </a:gradFill>
                <a:effectLst>
                  <a:outerShdw blurRad="38100" dist="38100" dir="2700000" algn="tl">
                    <a:srgbClr val="000000">
                      <a:alpha val="43137"/>
                    </a:srgbClr>
                  </a:outerShdw>
                </a:effectLst>
              </a:rPr>
              <a:t>?</a:t>
            </a:r>
            <a:endParaRPr lang="es-ES" sz="8800" b="1" dirty="0">
              <a:ln w="38100">
                <a:solidFill>
                  <a:schemeClr val="bg1"/>
                </a:solidFill>
              </a:ln>
              <a:gradFill>
                <a:gsLst>
                  <a:gs pos="8000">
                    <a:schemeClr val="accent1">
                      <a:lumMod val="5000"/>
                      <a:lumOff val="95000"/>
                    </a:schemeClr>
                  </a:gs>
                  <a:gs pos="100000">
                    <a:srgbClr val="01B3C1"/>
                  </a:gs>
                </a:gsLst>
                <a:lin ang="5400000" scaled="1"/>
              </a:gra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72669664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A629BFDE-E6E2-6E4D-AEBF-70E623F4790A}"/>
              </a:ext>
            </a:extLst>
          </p:cNvPr>
          <p:cNvSpPr>
            <a:spLocks noGrp="1"/>
          </p:cNvSpPr>
          <p:nvPr>
            <p:ph type="title"/>
          </p:nvPr>
        </p:nvSpPr>
        <p:spPr>
          <a:xfrm>
            <a:off x="838200" y="1493736"/>
            <a:ext cx="10515600" cy="726412"/>
          </a:xfrm>
        </p:spPr>
        <p:txBody>
          <a:bodyPr/>
          <a:lstStyle/>
          <a:p>
            <a:pPr algn="ctr"/>
            <a:r>
              <a:rPr lang="es-CO" sz="6000" b="1" dirty="0">
                <a:ln w="28575">
                  <a:solidFill>
                    <a:schemeClr val="bg1"/>
                  </a:solidFill>
                </a:ln>
                <a:gradFill>
                  <a:gsLst>
                    <a:gs pos="8000">
                      <a:schemeClr val="accent1">
                        <a:lumMod val="5000"/>
                        <a:lumOff val="95000"/>
                      </a:schemeClr>
                    </a:gs>
                    <a:gs pos="100000">
                      <a:srgbClr val="01B3C1"/>
                    </a:gs>
                  </a:gsLst>
                  <a:lin ang="5400000" scaled="1"/>
                </a:gradFill>
                <a:effectLst>
                  <a:outerShdw blurRad="38100" dist="38100" dir="2700000" algn="tl">
                    <a:srgbClr val="000000">
                      <a:alpha val="43137"/>
                    </a:srgbClr>
                  </a:outerShdw>
                </a:effectLst>
              </a:rPr>
              <a:t>¿Grano entero o grano roto?</a:t>
            </a:r>
          </a:p>
        </p:txBody>
      </p:sp>
      <p:sp>
        <p:nvSpPr>
          <p:cNvPr id="3" name="Marcador de contenido 2">
            <a:extLst>
              <a:ext uri="{FF2B5EF4-FFF2-40B4-BE49-F238E27FC236}">
                <a16:creationId xmlns:a16="http://schemas.microsoft.com/office/drawing/2014/main" xmlns="" id="{F2F55BFD-CECE-734E-A170-A2F0CEFA9E68}"/>
              </a:ext>
            </a:extLst>
          </p:cNvPr>
          <p:cNvSpPr>
            <a:spLocks noGrp="1"/>
          </p:cNvSpPr>
          <p:nvPr>
            <p:ph idx="1"/>
          </p:nvPr>
        </p:nvSpPr>
        <p:spPr>
          <a:xfrm>
            <a:off x="2292234" y="2540520"/>
            <a:ext cx="7607531" cy="3228513"/>
          </a:xfrm>
        </p:spPr>
        <p:txBody>
          <a:bodyPr>
            <a:normAutofit/>
          </a:bodyPr>
          <a:lstStyle/>
          <a:p>
            <a:pPr marL="0" indent="0">
              <a:buNone/>
            </a:pPr>
            <a:r>
              <a:rPr lang="es-ES" sz="4400" dirty="0">
                <a:solidFill>
                  <a:schemeClr val="bg1"/>
                </a:solidFill>
                <a:effectLst>
                  <a:outerShdw blurRad="38100" dist="38100" dir="2700000" algn="tl">
                    <a:srgbClr val="000000">
                      <a:alpha val="43137"/>
                    </a:srgbClr>
                  </a:outerShdw>
                </a:effectLst>
              </a:rPr>
              <a:t>Que caiga por entre la malla de la </a:t>
            </a:r>
            <a:r>
              <a:rPr lang="es-ES" sz="4400" i="1" u="sng" dirty="0">
                <a:solidFill>
                  <a:schemeClr val="bg1"/>
                </a:solidFill>
                <a:effectLst>
                  <a:outerShdw blurRad="38100" dist="38100" dir="2700000" algn="tl">
                    <a:srgbClr val="000000">
                      <a:alpha val="43137"/>
                    </a:srgbClr>
                  </a:outerShdw>
                </a:effectLst>
              </a:rPr>
              <a:t>zaranda los granos rotos, los restos de las cáscaras y cualquier cuerpo extraño y para que se aviente la paja.</a:t>
            </a:r>
          </a:p>
          <a:p>
            <a:pPr marL="0" indent="0">
              <a:buNone/>
            </a:pPr>
            <a:endParaRPr lang="es-CO" sz="44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91292654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AA7A4B51-099C-F241-9D82-A0287E40FF3B}"/>
              </a:ext>
            </a:extLst>
          </p:cNvPr>
          <p:cNvSpPr>
            <a:spLocks noGrp="1"/>
          </p:cNvSpPr>
          <p:nvPr>
            <p:ph type="title"/>
          </p:nvPr>
        </p:nvSpPr>
        <p:spPr>
          <a:xfrm>
            <a:off x="838200" y="1445780"/>
            <a:ext cx="10515600" cy="1048039"/>
          </a:xfrm>
        </p:spPr>
        <p:txBody>
          <a:bodyPr/>
          <a:lstStyle/>
          <a:p>
            <a:pPr algn="ctr"/>
            <a:r>
              <a:rPr lang="es-CO" sz="9600" b="1" dirty="0">
                <a:ln w="28575">
                  <a:solidFill>
                    <a:schemeClr val="bg1"/>
                  </a:solidFill>
                </a:ln>
                <a:gradFill>
                  <a:gsLst>
                    <a:gs pos="8000">
                      <a:schemeClr val="accent1">
                        <a:lumMod val="5000"/>
                        <a:lumOff val="95000"/>
                      </a:schemeClr>
                    </a:gs>
                    <a:gs pos="100000">
                      <a:srgbClr val="01B3C1"/>
                    </a:gs>
                  </a:gsLst>
                  <a:lin ang="5400000" scaled="1"/>
                </a:gradFill>
                <a:effectLst>
                  <a:outerShdw blurRad="38100" dist="38100" dir="2700000" algn="tl">
                    <a:srgbClr val="000000">
                      <a:alpha val="43137"/>
                    </a:srgbClr>
                  </a:outerShdw>
                </a:effectLst>
              </a:rPr>
              <a:t>Purifica</a:t>
            </a:r>
          </a:p>
        </p:txBody>
      </p:sp>
      <p:sp>
        <p:nvSpPr>
          <p:cNvPr id="3" name="Marcador de contenido 2">
            <a:extLst>
              <a:ext uri="{FF2B5EF4-FFF2-40B4-BE49-F238E27FC236}">
                <a16:creationId xmlns:a16="http://schemas.microsoft.com/office/drawing/2014/main" xmlns="" id="{635266CA-33B0-0B4D-AD0F-F9ED8F4B4871}"/>
              </a:ext>
            </a:extLst>
          </p:cNvPr>
          <p:cNvSpPr>
            <a:spLocks noGrp="1"/>
          </p:cNvSpPr>
          <p:nvPr>
            <p:ph idx="1"/>
          </p:nvPr>
        </p:nvSpPr>
        <p:spPr>
          <a:xfrm>
            <a:off x="2117667" y="3092335"/>
            <a:ext cx="7956665" cy="2294314"/>
          </a:xfrm>
        </p:spPr>
        <p:txBody>
          <a:bodyPr>
            <a:noAutofit/>
          </a:bodyPr>
          <a:lstStyle/>
          <a:p>
            <a:pPr algn="ctr"/>
            <a:r>
              <a:rPr lang="es-ES" sz="4800" dirty="0">
                <a:solidFill>
                  <a:schemeClr val="bg1"/>
                </a:solidFill>
                <a:effectLst>
                  <a:outerShdw blurRad="38100" dist="38100" dir="2700000" algn="tl">
                    <a:srgbClr val="000000">
                      <a:alpha val="43137"/>
                    </a:srgbClr>
                  </a:outerShdw>
                </a:effectLst>
              </a:rPr>
              <a:t>Ocurrirá entonces en la iglesia un sacudimiento que la purificará.</a:t>
            </a:r>
            <a:endParaRPr lang="es-ES_tradnl" sz="4800" dirty="0">
              <a:solidFill>
                <a:schemeClr val="bg1"/>
              </a:solidFill>
              <a:effectLst>
                <a:outerShdw blurRad="38100" dist="38100" dir="2700000" algn="tl">
                  <a:srgbClr val="000000">
                    <a:alpha val="43137"/>
                  </a:srgbClr>
                </a:outerShdw>
              </a:effectLst>
            </a:endParaRPr>
          </a:p>
          <a:p>
            <a:pPr algn="ctr"/>
            <a:endParaRPr lang="es-CO" sz="48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01851703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xmlns="" id="{59001EA9-8B2A-D144-BAC6-5A8501152960}"/>
              </a:ext>
            </a:extLst>
          </p:cNvPr>
          <p:cNvSpPr>
            <a:spLocks noGrp="1"/>
          </p:cNvSpPr>
          <p:nvPr>
            <p:ph type="ctrTitle"/>
          </p:nvPr>
        </p:nvSpPr>
        <p:spPr>
          <a:xfrm>
            <a:off x="1524000" y="1712421"/>
            <a:ext cx="9144000" cy="3678209"/>
          </a:xfrm>
          <a:prstGeom prst="rect">
            <a:avLst/>
          </a:prstGeom>
        </p:spPr>
        <p:txBody>
          <a:bodyPr>
            <a:noAutofit/>
          </a:bodyPr>
          <a:lstStyle/>
          <a:p>
            <a:r>
              <a:rPr lang="es-ES" sz="8800" b="1" dirty="0" smtClean="0">
                <a:ln w="34925">
                  <a:solidFill>
                    <a:schemeClr val="bg1"/>
                  </a:solidFill>
                </a:ln>
                <a:gradFill>
                  <a:gsLst>
                    <a:gs pos="8000">
                      <a:schemeClr val="accent1">
                        <a:lumMod val="5000"/>
                        <a:lumOff val="95000"/>
                      </a:schemeClr>
                    </a:gs>
                    <a:gs pos="100000">
                      <a:srgbClr val="01B3C1"/>
                    </a:gs>
                  </a:gsLst>
                  <a:lin ang="5400000" scaled="1"/>
                </a:gradFill>
                <a:effectLst>
                  <a:outerShdw blurRad="38100" dist="38100" dir="2700000" algn="tl">
                    <a:srgbClr val="000000">
                      <a:alpha val="43137"/>
                    </a:srgbClr>
                  </a:outerShdw>
                </a:effectLst>
              </a:rPr>
              <a:t>II</a:t>
            </a:r>
            <a:r>
              <a:rPr lang="es-ES" sz="8800" b="1" dirty="0">
                <a:ln w="34925">
                  <a:solidFill>
                    <a:schemeClr val="bg1"/>
                  </a:solidFill>
                </a:ln>
                <a:gradFill>
                  <a:gsLst>
                    <a:gs pos="8000">
                      <a:schemeClr val="accent1">
                        <a:lumMod val="5000"/>
                        <a:lumOff val="95000"/>
                      </a:schemeClr>
                    </a:gs>
                    <a:gs pos="100000">
                      <a:srgbClr val="01B3C1"/>
                    </a:gs>
                  </a:gsLst>
                  <a:lin ang="5400000" scaled="1"/>
                </a:gradFill>
                <a:effectLst>
                  <a:outerShdw blurRad="38100" dist="38100" dir="2700000" algn="tl">
                    <a:srgbClr val="000000">
                      <a:alpha val="43137"/>
                    </a:srgbClr>
                  </a:outerShdw>
                </a:effectLst>
              </a:rPr>
              <a:t>. ¿Cómo se realizará el zarandeo</a:t>
            </a:r>
            <a:r>
              <a:rPr lang="es-ES" sz="8800" b="1" dirty="0" smtClean="0">
                <a:ln w="34925">
                  <a:solidFill>
                    <a:schemeClr val="bg1"/>
                  </a:solidFill>
                </a:ln>
                <a:gradFill>
                  <a:gsLst>
                    <a:gs pos="8000">
                      <a:schemeClr val="accent1">
                        <a:lumMod val="5000"/>
                        <a:lumOff val="95000"/>
                      </a:schemeClr>
                    </a:gs>
                    <a:gs pos="100000">
                      <a:srgbClr val="01B3C1"/>
                    </a:gs>
                  </a:gsLst>
                  <a:lin ang="5400000" scaled="1"/>
                </a:gradFill>
                <a:effectLst>
                  <a:outerShdw blurRad="38100" dist="38100" dir="2700000" algn="tl">
                    <a:srgbClr val="000000">
                      <a:alpha val="43137"/>
                    </a:srgbClr>
                  </a:outerShdw>
                </a:effectLst>
              </a:rPr>
              <a:t>?</a:t>
            </a:r>
            <a:endParaRPr lang="es-ES" sz="8800" b="1" dirty="0">
              <a:ln w="34925">
                <a:solidFill>
                  <a:schemeClr val="bg1"/>
                </a:solidFill>
              </a:ln>
              <a:gradFill>
                <a:gsLst>
                  <a:gs pos="8000">
                    <a:schemeClr val="accent1">
                      <a:lumMod val="5000"/>
                      <a:lumOff val="95000"/>
                    </a:schemeClr>
                  </a:gs>
                  <a:gs pos="100000">
                    <a:srgbClr val="01B3C1"/>
                  </a:gs>
                </a:gsLst>
                <a:lin ang="5400000" scaled="1"/>
              </a:gra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86200060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79933FB4-3971-884F-AFBD-7E90D4C758AA}"/>
              </a:ext>
            </a:extLst>
          </p:cNvPr>
          <p:cNvSpPr>
            <a:spLocks noGrp="1"/>
          </p:cNvSpPr>
          <p:nvPr>
            <p:ph type="title"/>
          </p:nvPr>
        </p:nvSpPr>
        <p:spPr>
          <a:xfrm>
            <a:off x="838200" y="1778289"/>
            <a:ext cx="10515600" cy="1325563"/>
          </a:xfrm>
        </p:spPr>
        <p:txBody>
          <a:bodyPr/>
          <a:lstStyle/>
          <a:p>
            <a:pPr algn="ctr"/>
            <a:r>
              <a:rPr lang="es-CO" sz="8800" b="1" dirty="0">
                <a:ln w="28575">
                  <a:solidFill>
                    <a:schemeClr val="bg1"/>
                  </a:solidFill>
                </a:ln>
                <a:gradFill>
                  <a:gsLst>
                    <a:gs pos="8000">
                      <a:schemeClr val="accent1">
                        <a:lumMod val="5000"/>
                        <a:lumOff val="95000"/>
                      </a:schemeClr>
                    </a:gs>
                    <a:gs pos="100000">
                      <a:srgbClr val="01B3C1"/>
                    </a:gs>
                  </a:gsLst>
                  <a:lin ang="5400000" scaled="1"/>
                </a:gradFill>
                <a:effectLst>
                  <a:outerShdw blurRad="38100" dist="38100" dir="2700000" algn="tl">
                    <a:srgbClr val="000000">
                      <a:alpha val="43137"/>
                    </a:srgbClr>
                  </a:outerShdw>
                </a:effectLst>
              </a:rPr>
              <a:t>Dos etapas</a:t>
            </a:r>
          </a:p>
        </p:txBody>
      </p:sp>
      <p:sp>
        <p:nvSpPr>
          <p:cNvPr id="3" name="Marcador de contenido 2">
            <a:extLst>
              <a:ext uri="{FF2B5EF4-FFF2-40B4-BE49-F238E27FC236}">
                <a16:creationId xmlns:a16="http://schemas.microsoft.com/office/drawing/2014/main" xmlns="" id="{CDF4E104-E92F-0E4D-B3DF-306997D2F59C}"/>
              </a:ext>
            </a:extLst>
          </p:cNvPr>
          <p:cNvSpPr>
            <a:spLocks noGrp="1"/>
          </p:cNvSpPr>
          <p:nvPr>
            <p:ph idx="1"/>
          </p:nvPr>
        </p:nvSpPr>
        <p:spPr>
          <a:xfrm>
            <a:off x="1835034" y="3338542"/>
            <a:ext cx="8521931" cy="1748848"/>
          </a:xfrm>
        </p:spPr>
        <p:txBody>
          <a:bodyPr>
            <a:normAutofit/>
          </a:bodyPr>
          <a:lstStyle/>
          <a:p>
            <a:pPr algn="ctr"/>
            <a:r>
              <a:rPr lang="es-ES" sz="6000" dirty="0">
                <a:solidFill>
                  <a:schemeClr val="bg1"/>
                </a:solidFill>
                <a:effectLst>
                  <a:outerShdw blurRad="38100" dist="38100" dir="2700000" algn="tl">
                    <a:srgbClr val="000000">
                      <a:alpha val="43137"/>
                    </a:srgbClr>
                  </a:outerShdw>
                </a:effectLst>
              </a:rPr>
              <a:t>El zarandeo se efectúa en dos etapas.</a:t>
            </a:r>
            <a:endParaRPr lang="es-ES_tradnl" sz="6000" dirty="0">
              <a:solidFill>
                <a:schemeClr val="bg1"/>
              </a:solidFill>
              <a:effectLst>
                <a:outerShdw blurRad="38100" dist="38100" dir="2700000" algn="tl">
                  <a:srgbClr val="000000">
                    <a:alpha val="43137"/>
                  </a:srgbClr>
                </a:outerShdw>
              </a:effectLst>
            </a:endParaRPr>
          </a:p>
          <a:p>
            <a:pPr algn="ctr"/>
            <a:endParaRPr lang="es-CO" sz="60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67024912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Cópia de 0606210.png"/>
          <p:cNvPicPr>
            <a:picLocks noChangeAspect="1"/>
          </p:cNvPicPr>
          <p:nvPr/>
        </p:nvPicPr>
        <p:blipFill>
          <a:blip r:embed="rId2" cstate="print"/>
          <a:srcRect b="8001"/>
          <a:stretch>
            <a:fillRect/>
          </a:stretch>
        </p:blipFill>
        <p:spPr>
          <a:xfrm>
            <a:off x="0" y="3675577"/>
            <a:ext cx="2593571" cy="3182423"/>
          </a:xfrm>
          <a:prstGeom prst="rect">
            <a:avLst/>
          </a:prstGeom>
        </p:spPr>
      </p:pic>
      <p:sp>
        <p:nvSpPr>
          <p:cNvPr id="3" name="Marcador de contenido 2">
            <a:extLst>
              <a:ext uri="{FF2B5EF4-FFF2-40B4-BE49-F238E27FC236}">
                <a16:creationId xmlns:a16="http://schemas.microsoft.com/office/drawing/2014/main" xmlns="" id="{4FE7E575-8B46-9E44-9A2C-B5B43FFDFB0F}"/>
              </a:ext>
            </a:extLst>
          </p:cNvPr>
          <p:cNvSpPr>
            <a:spLocks noGrp="1"/>
          </p:cNvSpPr>
          <p:nvPr>
            <p:ph idx="1"/>
          </p:nvPr>
        </p:nvSpPr>
        <p:spPr>
          <a:xfrm>
            <a:off x="838200" y="1825625"/>
            <a:ext cx="10515600" cy="3328266"/>
          </a:xfrm>
        </p:spPr>
        <p:txBody>
          <a:bodyPr>
            <a:noAutofit/>
          </a:bodyPr>
          <a:lstStyle/>
          <a:p>
            <a:pPr marL="0" indent="0" algn="ctr">
              <a:buNone/>
            </a:pPr>
            <a:r>
              <a:rPr lang="es-ES" sz="4400" dirty="0">
                <a:solidFill>
                  <a:schemeClr val="bg1"/>
                </a:solidFill>
                <a:effectLst>
                  <a:outerShdw blurRad="38100" dist="38100" dir="2700000" algn="tl">
                    <a:srgbClr val="000000">
                      <a:alpha val="43137"/>
                    </a:srgbClr>
                  </a:outerShdw>
                </a:effectLst>
              </a:rPr>
              <a:t> “Dios está ahora zarandeando a su pueblo, probando sus propósitos o motivos.</a:t>
            </a:r>
            <a:r>
              <a:rPr lang="es-ES_tradnl" sz="4400" dirty="0">
                <a:solidFill>
                  <a:schemeClr val="bg1"/>
                </a:solidFill>
                <a:effectLst>
                  <a:outerShdw blurRad="38100" dist="38100" dir="2700000" algn="tl">
                    <a:srgbClr val="000000">
                      <a:alpha val="43137"/>
                    </a:srgbClr>
                  </a:outerShdw>
                </a:effectLst>
              </a:rPr>
              <a:t> </a:t>
            </a:r>
            <a:r>
              <a:rPr lang="es-ES" sz="4400" b="1" i="1" u="sng" dirty="0">
                <a:solidFill>
                  <a:schemeClr val="bg1"/>
                </a:solidFill>
                <a:effectLst>
                  <a:outerShdw blurRad="38100" dist="38100" dir="2700000" algn="tl">
                    <a:srgbClr val="000000">
                      <a:alpha val="43137"/>
                    </a:srgbClr>
                  </a:outerShdw>
                </a:effectLst>
              </a:rPr>
              <a:t>Muchos serán solo paja: no trigo, pues no habrá valor en ellos”.</a:t>
            </a:r>
          </a:p>
          <a:p>
            <a:pPr marL="0" indent="0" algn="ctr">
              <a:buNone/>
            </a:pPr>
            <a:r>
              <a:rPr lang="es-ES" sz="4400" dirty="0">
                <a:solidFill>
                  <a:srgbClr val="FFFF00"/>
                </a:solidFill>
                <a:effectLst>
                  <a:outerShdw blurRad="38100" dist="38100" dir="2700000" algn="tl">
                    <a:srgbClr val="000000">
                      <a:alpha val="43137"/>
                    </a:srgbClr>
                  </a:outerShdw>
                </a:effectLst>
              </a:rPr>
              <a:t>4T, </a:t>
            </a:r>
            <a:r>
              <a:rPr lang="es-ES" sz="4400" dirty="0" smtClean="0">
                <a:solidFill>
                  <a:srgbClr val="FFFF00"/>
                </a:solidFill>
                <a:effectLst>
                  <a:outerShdw blurRad="38100" dist="38100" dir="2700000" algn="tl">
                    <a:srgbClr val="000000">
                      <a:alpha val="43137"/>
                    </a:srgbClr>
                  </a:outerShdw>
                </a:effectLst>
              </a:rPr>
              <a:t>pág.51</a:t>
            </a:r>
            <a:endParaRPr lang="es-CO" sz="4400"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32250002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3 Imagen" descr="Cópia de 0606210.png"/>
          <p:cNvPicPr>
            <a:picLocks noChangeAspect="1"/>
          </p:cNvPicPr>
          <p:nvPr/>
        </p:nvPicPr>
        <p:blipFill>
          <a:blip r:embed="rId2" cstate="print"/>
          <a:srcRect b="8001"/>
          <a:stretch>
            <a:fillRect/>
          </a:stretch>
        </p:blipFill>
        <p:spPr>
          <a:xfrm>
            <a:off x="0" y="3675577"/>
            <a:ext cx="2593571" cy="3182423"/>
          </a:xfrm>
          <a:prstGeom prst="rect">
            <a:avLst/>
          </a:prstGeom>
        </p:spPr>
      </p:pic>
      <p:sp>
        <p:nvSpPr>
          <p:cNvPr id="4" name="Marcador de contenido 2">
            <a:extLst>
              <a:ext uri="{FF2B5EF4-FFF2-40B4-BE49-F238E27FC236}">
                <a16:creationId xmlns:a16="http://schemas.microsoft.com/office/drawing/2014/main" xmlns="" id="{4D1F5943-0A71-F048-8824-92C7846D7916}"/>
              </a:ext>
            </a:extLst>
          </p:cNvPr>
          <p:cNvSpPr>
            <a:spLocks noGrp="1"/>
          </p:cNvSpPr>
          <p:nvPr>
            <p:ph idx="1"/>
          </p:nvPr>
        </p:nvSpPr>
        <p:spPr>
          <a:xfrm>
            <a:off x="1287087" y="1825625"/>
            <a:ext cx="9153698" cy="3444644"/>
          </a:xfrm>
        </p:spPr>
        <p:txBody>
          <a:bodyPr>
            <a:normAutofit/>
          </a:bodyPr>
          <a:lstStyle/>
          <a:p>
            <a:pPr marL="0" indent="0" algn="ctr">
              <a:buNone/>
            </a:pPr>
            <a:r>
              <a:rPr lang="es-ES" sz="4400" dirty="0">
                <a:solidFill>
                  <a:schemeClr val="bg1"/>
                </a:solidFill>
                <a:effectLst>
                  <a:outerShdw blurRad="38100" dist="38100" dir="2700000" algn="tl">
                    <a:srgbClr val="000000">
                      <a:alpha val="43137"/>
                    </a:srgbClr>
                  </a:outerShdw>
                </a:effectLst>
              </a:rPr>
              <a:t>“…</a:t>
            </a:r>
            <a:r>
              <a:rPr lang="es-ES" sz="4400" b="1" i="1" u="sng" dirty="0">
                <a:solidFill>
                  <a:schemeClr val="bg1"/>
                </a:solidFill>
                <a:effectLst>
                  <a:outerShdw blurRad="38100" dist="38100" dir="2700000" algn="tl">
                    <a:srgbClr val="000000">
                      <a:alpha val="43137"/>
                    </a:srgbClr>
                  </a:outerShdw>
                </a:effectLst>
              </a:rPr>
              <a:t>Todo lo que es susceptible de ser removido lo será</a:t>
            </a:r>
            <a:r>
              <a:rPr lang="es-ES" sz="4400" dirty="0">
                <a:solidFill>
                  <a:schemeClr val="bg1"/>
                </a:solidFill>
                <a:effectLst>
                  <a:outerShdw blurRad="38100" dist="38100" dir="2700000" algn="tl">
                    <a:srgbClr val="000000">
                      <a:alpha val="43137"/>
                    </a:srgbClr>
                  </a:outerShdw>
                </a:effectLst>
              </a:rPr>
              <a:t>: solamente subsistirán aquellas cosas que no pueden serlo”.</a:t>
            </a:r>
          </a:p>
          <a:p>
            <a:pPr marL="0" indent="0" algn="ctr">
              <a:buNone/>
            </a:pPr>
            <a:r>
              <a:rPr lang="es-ES" sz="4400" dirty="0">
                <a:solidFill>
                  <a:srgbClr val="FFFF00"/>
                </a:solidFill>
                <a:effectLst>
                  <a:outerShdw blurRad="38100" dist="38100" dir="2700000" algn="tl">
                    <a:srgbClr val="000000">
                      <a:alpha val="43137"/>
                    </a:srgbClr>
                  </a:outerShdw>
                </a:effectLst>
              </a:rPr>
              <a:t>JT.3, pág.312</a:t>
            </a:r>
            <a:endParaRPr lang="es-ES_tradnl" sz="4400" dirty="0">
              <a:solidFill>
                <a:srgbClr val="FFFF00"/>
              </a:solidFill>
              <a:effectLst>
                <a:outerShdw blurRad="38100" dist="38100" dir="2700000" algn="tl">
                  <a:srgbClr val="000000">
                    <a:alpha val="43137"/>
                  </a:srgbClr>
                </a:outerShdw>
              </a:effectLst>
            </a:endParaRPr>
          </a:p>
          <a:p>
            <a:pPr marL="0" indent="0" algn="ctr">
              <a:buNone/>
            </a:pPr>
            <a:endParaRPr lang="es-ES" sz="44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5858927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 y="5051367"/>
            <a:ext cx="2709947" cy="1806631"/>
          </a:xfrm>
          <a:prstGeom prst="rect">
            <a:avLst/>
          </a:prstGeom>
        </p:spPr>
      </p:pic>
      <p:sp>
        <p:nvSpPr>
          <p:cNvPr id="2" name="Título 1">
            <a:extLst>
              <a:ext uri="{FF2B5EF4-FFF2-40B4-BE49-F238E27FC236}">
                <a16:creationId xmlns:a16="http://schemas.microsoft.com/office/drawing/2014/main" xmlns="" id="{4521DA05-0663-C648-BE84-1F0301C3EB91}"/>
              </a:ext>
            </a:extLst>
          </p:cNvPr>
          <p:cNvSpPr>
            <a:spLocks noGrp="1"/>
          </p:cNvSpPr>
          <p:nvPr>
            <p:ph type="title"/>
          </p:nvPr>
        </p:nvSpPr>
        <p:spPr>
          <a:xfrm>
            <a:off x="838200" y="1169894"/>
            <a:ext cx="10515600" cy="804769"/>
          </a:xfrm>
        </p:spPr>
        <p:txBody>
          <a:bodyPr/>
          <a:lstStyle/>
          <a:p>
            <a:pPr algn="ctr"/>
            <a:r>
              <a:rPr lang="es-CO" sz="4800" b="1" dirty="0">
                <a:ln w="22225">
                  <a:solidFill>
                    <a:schemeClr val="bg1"/>
                  </a:solidFill>
                </a:ln>
                <a:gradFill>
                  <a:gsLst>
                    <a:gs pos="8000">
                      <a:schemeClr val="accent1">
                        <a:lumMod val="5000"/>
                        <a:lumOff val="95000"/>
                      </a:schemeClr>
                    </a:gs>
                    <a:gs pos="100000">
                      <a:srgbClr val="01B3C1"/>
                    </a:gs>
                  </a:gsLst>
                  <a:lin ang="5400000" scaled="1"/>
                </a:gradFill>
                <a:effectLst>
                  <a:outerShdw blurRad="38100" dist="38100" dir="2700000" algn="tl">
                    <a:srgbClr val="000000">
                      <a:alpha val="43137"/>
                    </a:srgbClr>
                  </a:outerShdw>
                </a:effectLst>
              </a:rPr>
              <a:t>Cronología Mateo 24</a:t>
            </a:r>
          </a:p>
        </p:txBody>
      </p:sp>
      <p:sp>
        <p:nvSpPr>
          <p:cNvPr id="3" name="Marcador de contenido 2">
            <a:extLst>
              <a:ext uri="{FF2B5EF4-FFF2-40B4-BE49-F238E27FC236}">
                <a16:creationId xmlns:a16="http://schemas.microsoft.com/office/drawing/2014/main" xmlns="" id="{68C68CE4-7BCA-4D4D-BA86-B318A1230B0F}"/>
              </a:ext>
            </a:extLst>
          </p:cNvPr>
          <p:cNvSpPr>
            <a:spLocks noGrp="1"/>
          </p:cNvSpPr>
          <p:nvPr>
            <p:ph idx="1"/>
          </p:nvPr>
        </p:nvSpPr>
        <p:spPr>
          <a:xfrm>
            <a:off x="838200" y="2161802"/>
            <a:ext cx="10515600" cy="3728010"/>
          </a:xfrm>
        </p:spPr>
        <p:txBody>
          <a:bodyPr>
            <a:normAutofit lnSpcReduction="10000"/>
          </a:bodyPr>
          <a:lstStyle/>
          <a:p>
            <a:pPr marL="0" indent="0">
              <a:buNone/>
            </a:pPr>
            <a:r>
              <a:rPr lang="es-CO" dirty="0" smtClean="0">
                <a:solidFill>
                  <a:schemeClr val="bg1"/>
                </a:solidFill>
                <a:effectLst>
                  <a:outerShdw blurRad="38100" dist="38100" dir="2700000" algn="tl">
                    <a:srgbClr val="000000">
                      <a:alpha val="43137"/>
                    </a:srgbClr>
                  </a:outerShdw>
                </a:effectLst>
                <a:sym typeface="Symbol" pitchFamily="2" charset="2"/>
              </a:rPr>
              <a:t></a:t>
            </a:r>
            <a:r>
              <a:rPr lang="es-CO" dirty="0" smtClean="0">
                <a:solidFill>
                  <a:schemeClr val="bg1"/>
                </a:solidFill>
                <a:effectLst>
                  <a:outerShdw blurRad="38100" dist="38100" dir="2700000" algn="tl">
                    <a:srgbClr val="000000">
                      <a:alpha val="43137"/>
                    </a:srgbClr>
                  </a:outerShdw>
                </a:effectLst>
              </a:rPr>
              <a:t> </a:t>
            </a:r>
            <a:r>
              <a:rPr lang="es-CO" dirty="0">
                <a:solidFill>
                  <a:schemeClr val="bg1"/>
                </a:solidFill>
                <a:effectLst>
                  <a:outerShdw blurRad="38100" dist="38100" dir="2700000" algn="tl">
                    <a:srgbClr val="000000">
                      <a:alpha val="43137"/>
                    </a:srgbClr>
                  </a:outerShdw>
                </a:effectLst>
              </a:rPr>
              <a:t> Falsos Cristos y falsos profetas que engañarán a muchos </a:t>
            </a:r>
          </a:p>
          <a:p>
            <a:pPr marL="0" indent="0">
              <a:buNone/>
            </a:pPr>
            <a:r>
              <a:rPr lang="es-CO" dirty="0">
                <a:solidFill>
                  <a:schemeClr val="bg1"/>
                </a:solidFill>
                <a:effectLst>
                  <a:outerShdw blurRad="38100" dist="38100" dir="2700000" algn="tl">
                    <a:srgbClr val="000000">
                      <a:alpha val="43137"/>
                    </a:srgbClr>
                  </a:outerShdw>
                </a:effectLst>
                <a:sym typeface="Symbol" pitchFamily="2" charset="2"/>
              </a:rPr>
              <a:t></a:t>
            </a:r>
            <a:r>
              <a:rPr lang="es-CO" dirty="0">
                <a:solidFill>
                  <a:schemeClr val="bg1"/>
                </a:solidFill>
                <a:effectLst>
                  <a:outerShdw blurRad="38100" dist="38100" dir="2700000" algn="tl">
                    <a:srgbClr val="000000">
                      <a:alpha val="43137"/>
                    </a:srgbClr>
                  </a:outerShdw>
                </a:effectLst>
              </a:rPr>
              <a:t>  Desastres naturales y en la sociedad para  culpar a los fieles </a:t>
            </a:r>
          </a:p>
          <a:p>
            <a:pPr marL="0" indent="0">
              <a:buNone/>
            </a:pPr>
            <a:r>
              <a:rPr lang="es-CO" dirty="0">
                <a:solidFill>
                  <a:schemeClr val="bg1"/>
                </a:solidFill>
                <a:effectLst>
                  <a:outerShdw blurRad="38100" dist="38100" dir="2700000" algn="tl">
                    <a:srgbClr val="000000">
                      <a:alpha val="43137"/>
                    </a:srgbClr>
                  </a:outerShdw>
                </a:effectLst>
                <a:sym typeface="Symbol" pitchFamily="2" charset="2"/>
              </a:rPr>
              <a:t></a:t>
            </a:r>
            <a:r>
              <a:rPr lang="es-CO" dirty="0">
                <a:solidFill>
                  <a:schemeClr val="bg1"/>
                </a:solidFill>
                <a:effectLst>
                  <a:outerShdw blurRad="38100" dist="38100" dir="2700000" algn="tl">
                    <a:srgbClr val="000000">
                      <a:alpha val="43137"/>
                    </a:srgbClr>
                  </a:outerShdw>
                </a:effectLst>
              </a:rPr>
              <a:t>  Persecución (tiempo de angustia previo) </a:t>
            </a:r>
          </a:p>
          <a:p>
            <a:pPr marL="0" indent="0">
              <a:buNone/>
            </a:pPr>
            <a:r>
              <a:rPr lang="es-CO" dirty="0">
                <a:solidFill>
                  <a:schemeClr val="bg1"/>
                </a:solidFill>
                <a:effectLst>
                  <a:outerShdw blurRad="38100" dist="38100" dir="2700000" algn="tl">
                    <a:srgbClr val="000000">
                      <a:alpha val="43137"/>
                    </a:srgbClr>
                  </a:outerShdw>
                </a:effectLst>
                <a:sym typeface="Symbol" pitchFamily="2" charset="2"/>
              </a:rPr>
              <a:t></a:t>
            </a:r>
            <a:r>
              <a:rPr lang="es-CO" dirty="0">
                <a:solidFill>
                  <a:schemeClr val="bg1"/>
                </a:solidFill>
                <a:effectLst>
                  <a:outerShdw blurRad="38100" dist="38100" dir="2700000" algn="tl">
                    <a:srgbClr val="000000">
                      <a:alpha val="43137"/>
                    </a:srgbClr>
                  </a:outerShdw>
                </a:effectLst>
              </a:rPr>
              <a:t>  Testificando ante magistrados </a:t>
            </a:r>
          </a:p>
          <a:p>
            <a:pPr marL="0" indent="0">
              <a:buNone/>
            </a:pPr>
            <a:r>
              <a:rPr lang="es-CO" dirty="0">
                <a:solidFill>
                  <a:schemeClr val="bg1"/>
                </a:solidFill>
                <a:effectLst>
                  <a:outerShdw blurRad="38100" dist="38100" dir="2700000" algn="tl">
                    <a:srgbClr val="000000">
                      <a:alpha val="43137"/>
                    </a:srgbClr>
                  </a:outerShdw>
                </a:effectLst>
                <a:sym typeface="Symbol" pitchFamily="2" charset="2"/>
              </a:rPr>
              <a:t></a:t>
            </a:r>
            <a:r>
              <a:rPr lang="es-CO" dirty="0">
                <a:solidFill>
                  <a:schemeClr val="bg1"/>
                </a:solidFill>
                <a:effectLst>
                  <a:outerShdw blurRad="38100" dist="38100" dir="2700000" algn="tl">
                    <a:srgbClr val="000000">
                      <a:alpha val="43137"/>
                    </a:srgbClr>
                  </a:outerShdw>
                </a:effectLst>
              </a:rPr>
              <a:t>  El poder del Espíritu Santo para testificar (lluvia tardía) </a:t>
            </a:r>
          </a:p>
          <a:p>
            <a:pPr marL="0" indent="0">
              <a:buNone/>
            </a:pPr>
            <a:r>
              <a:rPr lang="es-CO" dirty="0">
                <a:solidFill>
                  <a:schemeClr val="bg1"/>
                </a:solidFill>
                <a:effectLst>
                  <a:outerShdw blurRad="38100" dist="38100" dir="2700000" algn="tl">
                    <a:srgbClr val="000000">
                      <a:alpha val="43137"/>
                    </a:srgbClr>
                  </a:outerShdw>
                </a:effectLst>
                <a:sym typeface="Symbol" pitchFamily="2" charset="2"/>
              </a:rPr>
              <a:t></a:t>
            </a:r>
            <a:r>
              <a:rPr lang="es-CO" dirty="0">
                <a:solidFill>
                  <a:schemeClr val="bg1"/>
                </a:solidFill>
                <a:effectLst>
                  <a:outerShdw blurRad="38100" dist="38100" dir="2700000" algn="tl">
                    <a:srgbClr val="000000">
                      <a:alpha val="43137"/>
                    </a:srgbClr>
                  </a:outerShdw>
                </a:effectLst>
              </a:rPr>
              <a:t>  Mensaje poderoso que no se puede contradecir (fuerte clamor) </a:t>
            </a:r>
          </a:p>
          <a:p>
            <a:pPr marL="0" indent="0">
              <a:buNone/>
            </a:pPr>
            <a:r>
              <a:rPr lang="es-CO" dirty="0">
                <a:solidFill>
                  <a:schemeClr val="bg1"/>
                </a:solidFill>
                <a:effectLst>
                  <a:outerShdw blurRad="38100" dist="38100" dir="2700000" algn="tl">
                    <a:srgbClr val="000000">
                      <a:alpha val="43137"/>
                    </a:srgbClr>
                  </a:outerShdw>
                </a:effectLst>
                <a:sym typeface="Symbol" pitchFamily="2" charset="2"/>
              </a:rPr>
              <a:t></a:t>
            </a:r>
            <a:r>
              <a:rPr lang="es-CO" dirty="0">
                <a:solidFill>
                  <a:schemeClr val="bg1"/>
                </a:solidFill>
                <a:effectLst>
                  <a:outerShdw blurRad="38100" dist="38100" dir="2700000" algn="tl">
                    <a:srgbClr val="000000">
                      <a:alpha val="43137"/>
                    </a:srgbClr>
                  </a:outerShdw>
                </a:effectLst>
              </a:rPr>
              <a:t>  </a:t>
            </a:r>
            <a:r>
              <a:rPr lang="es-CO" i="1" u="sng" dirty="0">
                <a:solidFill>
                  <a:schemeClr val="bg1"/>
                </a:solidFill>
                <a:effectLst>
                  <a:outerShdw blurRad="38100" dist="38100" dir="2700000" algn="tl">
                    <a:srgbClr val="000000">
                      <a:alpha val="43137"/>
                    </a:srgbClr>
                  </a:outerShdw>
                </a:effectLst>
              </a:rPr>
              <a:t>Zarandeo (ante la persecución muchos se ofenden y escandalizan) </a:t>
            </a:r>
          </a:p>
          <a:p>
            <a:pPr marL="0" indent="0">
              <a:buNone/>
            </a:pPr>
            <a:r>
              <a:rPr lang="es-CO" dirty="0">
                <a:solidFill>
                  <a:schemeClr val="bg1"/>
                </a:solidFill>
                <a:effectLst>
                  <a:outerShdw blurRad="38100" dist="38100" dir="2700000" algn="tl">
                    <a:srgbClr val="000000">
                      <a:alpha val="43137"/>
                    </a:srgbClr>
                  </a:outerShdw>
                </a:effectLst>
                <a:sym typeface="Symbol" pitchFamily="2" charset="2"/>
              </a:rPr>
              <a:t></a:t>
            </a:r>
            <a:r>
              <a:rPr lang="es-CO" dirty="0">
                <a:solidFill>
                  <a:schemeClr val="bg1"/>
                </a:solidFill>
                <a:effectLst>
                  <a:outerShdw blurRad="38100" dist="38100" dir="2700000" algn="tl">
                    <a:srgbClr val="000000">
                      <a:alpha val="43137"/>
                    </a:srgbClr>
                  </a:outerShdw>
                </a:effectLst>
              </a:rPr>
              <a:t>  Familiares se levantan contra los fieles</a:t>
            </a:r>
          </a:p>
        </p:txBody>
      </p:sp>
    </p:spTree>
    <p:extLst>
      <p:ext uri="{BB962C8B-B14F-4D97-AF65-F5344CB8AC3E}">
        <p14:creationId xmlns:p14="http://schemas.microsoft.com/office/powerpoint/2010/main" val="45735631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3 Imagen" descr="Cópia de 0606210.png"/>
          <p:cNvPicPr>
            <a:picLocks noChangeAspect="1"/>
          </p:cNvPicPr>
          <p:nvPr/>
        </p:nvPicPr>
        <p:blipFill>
          <a:blip r:embed="rId2" cstate="print"/>
          <a:srcRect b="8001"/>
          <a:stretch>
            <a:fillRect/>
          </a:stretch>
        </p:blipFill>
        <p:spPr>
          <a:xfrm>
            <a:off x="0" y="3675577"/>
            <a:ext cx="2593571" cy="3182423"/>
          </a:xfrm>
          <a:prstGeom prst="rect">
            <a:avLst/>
          </a:prstGeom>
        </p:spPr>
      </p:pic>
      <p:sp>
        <p:nvSpPr>
          <p:cNvPr id="4" name="Marcador de contenido 2">
            <a:extLst>
              <a:ext uri="{FF2B5EF4-FFF2-40B4-BE49-F238E27FC236}">
                <a16:creationId xmlns:a16="http://schemas.microsoft.com/office/drawing/2014/main" xmlns="" id="{930DE076-EAEB-DB4F-A326-A4D4F4790BA4}"/>
              </a:ext>
            </a:extLst>
          </p:cNvPr>
          <p:cNvSpPr>
            <a:spLocks noGrp="1"/>
          </p:cNvSpPr>
          <p:nvPr>
            <p:ph idx="1"/>
          </p:nvPr>
        </p:nvSpPr>
        <p:spPr>
          <a:xfrm>
            <a:off x="1403465" y="2124883"/>
            <a:ext cx="9004069" cy="3062259"/>
          </a:xfrm>
        </p:spPr>
        <p:txBody>
          <a:bodyPr>
            <a:noAutofit/>
          </a:bodyPr>
          <a:lstStyle/>
          <a:p>
            <a:pPr marL="0" indent="0" algn="ctr">
              <a:buNone/>
            </a:pPr>
            <a:r>
              <a:rPr lang="es-ES" sz="4000" dirty="0">
                <a:solidFill>
                  <a:schemeClr val="bg1"/>
                </a:solidFill>
                <a:effectLst>
                  <a:outerShdw blurRad="38100" dist="38100" dir="2700000" algn="tl">
                    <a:srgbClr val="000000">
                      <a:alpha val="43137"/>
                    </a:srgbClr>
                  </a:outerShdw>
                </a:effectLst>
              </a:rPr>
              <a:t>  “Dios está zarandeando a su pueblo. </a:t>
            </a:r>
            <a:r>
              <a:rPr lang="es-ES" sz="4000" b="1" i="1" u="sng" dirty="0">
                <a:solidFill>
                  <a:schemeClr val="bg1"/>
                </a:solidFill>
                <a:effectLst>
                  <a:outerShdw blurRad="38100" dist="38100" dir="2700000" algn="tl">
                    <a:srgbClr val="000000">
                      <a:alpha val="43137"/>
                    </a:srgbClr>
                  </a:outerShdw>
                </a:effectLst>
              </a:rPr>
              <a:t>Tendrá una iglesia pura y santa</a:t>
            </a:r>
            <a:r>
              <a:rPr lang="es-ES" sz="4000" dirty="0">
                <a:solidFill>
                  <a:schemeClr val="bg1"/>
                </a:solidFill>
                <a:effectLst>
                  <a:outerShdw blurRad="38100" dist="38100" dir="2700000" algn="tl">
                    <a:srgbClr val="000000">
                      <a:alpha val="43137"/>
                    </a:srgbClr>
                  </a:outerShdw>
                </a:effectLst>
              </a:rPr>
              <a:t>…El señor ha provisto los medios para mantener una iglesia pura”.</a:t>
            </a:r>
          </a:p>
          <a:p>
            <a:pPr marL="0" indent="0" algn="ctr">
              <a:buNone/>
            </a:pPr>
            <a:r>
              <a:rPr lang="es-ES" sz="4000" dirty="0">
                <a:solidFill>
                  <a:srgbClr val="FFFF00"/>
                </a:solidFill>
                <a:effectLst>
                  <a:outerShdw blurRad="38100" dist="38100" dir="2700000" algn="tl">
                    <a:srgbClr val="000000">
                      <a:alpha val="43137"/>
                    </a:srgbClr>
                  </a:outerShdw>
                </a:effectLst>
              </a:rPr>
              <a:t>1T, pág.99</a:t>
            </a:r>
            <a:endParaRPr lang="es-ES_tradnl" sz="4000" dirty="0">
              <a:solidFill>
                <a:srgbClr val="FFFF00"/>
              </a:solidFill>
              <a:effectLst>
                <a:outerShdw blurRad="38100" dist="38100" dir="2700000" algn="tl">
                  <a:srgbClr val="000000">
                    <a:alpha val="43137"/>
                  </a:srgbClr>
                </a:outerShdw>
              </a:effectLst>
            </a:endParaRPr>
          </a:p>
          <a:p>
            <a:pPr marL="0" indent="0" algn="ctr">
              <a:buNone/>
            </a:pPr>
            <a:endParaRPr lang="es-ES_tradnl" sz="4000" dirty="0">
              <a:solidFill>
                <a:schemeClr val="bg1"/>
              </a:solidFill>
              <a:effectLst>
                <a:outerShdw blurRad="38100" dist="38100" dir="2700000" algn="tl">
                  <a:srgbClr val="000000">
                    <a:alpha val="43137"/>
                  </a:srgbClr>
                </a:outerShdw>
              </a:effectLst>
            </a:endParaRPr>
          </a:p>
          <a:p>
            <a:pPr marL="0" indent="0" algn="ctr">
              <a:buNone/>
            </a:pPr>
            <a:r>
              <a:rPr lang="es-ES" sz="4000" dirty="0">
                <a:solidFill>
                  <a:schemeClr val="bg1"/>
                </a:solidFill>
                <a:effectLst>
                  <a:outerShdw blurRad="38100" dist="38100" dir="2700000" algn="tl">
                    <a:srgbClr val="000000">
                      <a:alpha val="43137"/>
                    </a:srgbClr>
                  </a:outerShdw>
                </a:effectLst>
              </a:rPr>
              <a:t> </a:t>
            </a:r>
            <a:endParaRPr lang="es-ES_tradnl" sz="4000" dirty="0">
              <a:solidFill>
                <a:schemeClr val="bg1"/>
              </a:solidFill>
              <a:effectLst>
                <a:outerShdw blurRad="38100" dist="38100" dir="2700000" algn="tl">
                  <a:srgbClr val="000000">
                    <a:alpha val="43137"/>
                  </a:srgbClr>
                </a:outerShdw>
              </a:effectLst>
            </a:endParaRPr>
          </a:p>
          <a:p>
            <a:pPr algn="ctr"/>
            <a:endParaRPr lang="es-ES" sz="40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67694445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 y="4253345"/>
            <a:ext cx="3906980" cy="2604653"/>
          </a:xfrm>
          <a:prstGeom prst="rect">
            <a:avLst/>
          </a:prstGeom>
        </p:spPr>
      </p:pic>
      <p:sp>
        <p:nvSpPr>
          <p:cNvPr id="2" name="Título 1">
            <a:extLst>
              <a:ext uri="{FF2B5EF4-FFF2-40B4-BE49-F238E27FC236}">
                <a16:creationId xmlns:a16="http://schemas.microsoft.com/office/drawing/2014/main" xmlns="" id="{1A80DFE6-E9D5-BB42-8F54-37B7C77C3A0D}"/>
              </a:ext>
            </a:extLst>
          </p:cNvPr>
          <p:cNvSpPr>
            <a:spLocks noGrp="1"/>
          </p:cNvSpPr>
          <p:nvPr>
            <p:ph type="title"/>
          </p:nvPr>
        </p:nvSpPr>
        <p:spPr>
          <a:xfrm>
            <a:off x="838200" y="1163146"/>
            <a:ext cx="10515600" cy="1325563"/>
          </a:xfrm>
        </p:spPr>
        <p:txBody>
          <a:bodyPr/>
          <a:lstStyle/>
          <a:p>
            <a:pPr algn="ctr"/>
            <a:r>
              <a:rPr lang="es-CO" sz="8800" b="1" dirty="0">
                <a:ln w="31750">
                  <a:solidFill>
                    <a:schemeClr val="bg1"/>
                  </a:solidFill>
                </a:ln>
                <a:gradFill>
                  <a:gsLst>
                    <a:gs pos="8000">
                      <a:schemeClr val="accent1">
                        <a:lumMod val="5000"/>
                        <a:lumOff val="95000"/>
                      </a:schemeClr>
                    </a:gs>
                    <a:gs pos="100000">
                      <a:srgbClr val="01B3C1"/>
                    </a:gs>
                  </a:gsLst>
                  <a:lin ang="5400000" scaled="1"/>
                </a:gradFill>
                <a:effectLst>
                  <a:outerShdw blurRad="38100" dist="38100" dir="2700000" algn="tl">
                    <a:srgbClr val="000000">
                      <a:alpha val="43137"/>
                    </a:srgbClr>
                  </a:outerShdw>
                </a:effectLst>
              </a:rPr>
              <a:t>La causa</a:t>
            </a:r>
          </a:p>
        </p:txBody>
      </p:sp>
      <p:sp>
        <p:nvSpPr>
          <p:cNvPr id="4" name="Marcador de contenido 2">
            <a:extLst>
              <a:ext uri="{FF2B5EF4-FFF2-40B4-BE49-F238E27FC236}">
                <a16:creationId xmlns:a16="http://schemas.microsoft.com/office/drawing/2014/main" xmlns="" id="{C1F6F5A0-8426-AF46-98E2-EBE50C6334A5}"/>
              </a:ext>
            </a:extLst>
          </p:cNvPr>
          <p:cNvSpPr>
            <a:spLocks noGrp="1"/>
          </p:cNvSpPr>
          <p:nvPr>
            <p:ph idx="1"/>
          </p:nvPr>
        </p:nvSpPr>
        <p:spPr>
          <a:xfrm>
            <a:off x="1668780" y="2623647"/>
            <a:ext cx="8854440" cy="2729749"/>
          </a:xfrm>
        </p:spPr>
        <p:txBody>
          <a:bodyPr>
            <a:noAutofit/>
          </a:bodyPr>
          <a:lstStyle/>
          <a:p>
            <a:pPr marL="0" indent="0" algn="ctr">
              <a:buNone/>
            </a:pPr>
            <a:r>
              <a:rPr lang="es-ES" sz="3600" dirty="0">
                <a:solidFill>
                  <a:schemeClr val="bg1"/>
                </a:solidFill>
                <a:effectLst>
                  <a:outerShdw blurRad="38100" dist="38100" dir="2700000" algn="tl">
                    <a:srgbClr val="000000">
                      <a:alpha val="43137"/>
                    </a:srgbClr>
                  </a:outerShdw>
                </a:effectLst>
              </a:rPr>
              <a:t>El zarandeo  divide al mundo en dos grupos y a la iglesia en dos grupos. Todo por causa del mensaje de apocalipsis 3(Mensaje a </a:t>
            </a:r>
            <a:r>
              <a:rPr lang="es-ES" sz="3600" dirty="0" err="1">
                <a:solidFill>
                  <a:schemeClr val="bg1"/>
                </a:solidFill>
                <a:effectLst>
                  <a:outerShdw blurRad="38100" dist="38100" dir="2700000" algn="tl">
                    <a:srgbClr val="000000">
                      <a:alpha val="43137"/>
                    </a:srgbClr>
                  </a:outerShdw>
                </a:effectLst>
              </a:rPr>
              <a:t>Laodicea</a:t>
            </a:r>
            <a:r>
              <a:rPr lang="es-ES" sz="3600" dirty="0">
                <a:solidFill>
                  <a:schemeClr val="bg1"/>
                </a:solidFill>
                <a:effectLst>
                  <a:outerShdw blurRad="38100" dist="38100" dir="2700000" algn="tl">
                    <a:srgbClr val="000000">
                      <a:alpha val="43137"/>
                    </a:srgbClr>
                  </a:outerShdw>
                </a:effectLst>
              </a:rPr>
              <a:t>) en la iglesia y al fuerte pregón en el mundo.</a:t>
            </a:r>
          </a:p>
          <a:p>
            <a:pPr marL="0" indent="0" algn="ctr">
              <a:buNone/>
            </a:pPr>
            <a:r>
              <a:rPr lang="es-ES" sz="3600" dirty="0">
                <a:solidFill>
                  <a:schemeClr val="bg1"/>
                </a:solidFill>
                <a:effectLst>
                  <a:outerShdw blurRad="38100" dist="38100" dir="2700000" algn="tl">
                    <a:srgbClr val="000000">
                      <a:alpha val="43137"/>
                    </a:srgbClr>
                  </a:outerShdw>
                </a:effectLst>
              </a:rPr>
              <a:t> </a:t>
            </a:r>
          </a:p>
        </p:txBody>
      </p:sp>
    </p:spTree>
    <p:extLst>
      <p:ext uri="{BB962C8B-B14F-4D97-AF65-F5344CB8AC3E}">
        <p14:creationId xmlns:p14="http://schemas.microsoft.com/office/powerpoint/2010/main" val="211386885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66F8C947-2769-5445-A2B7-420C225AA99D}"/>
              </a:ext>
            </a:extLst>
          </p:cNvPr>
          <p:cNvSpPr>
            <a:spLocks noGrp="1"/>
          </p:cNvSpPr>
          <p:nvPr>
            <p:ph type="title"/>
          </p:nvPr>
        </p:nvSpPr>
        <p:spPr>
          <a:xfrm>
            <a:off x="838200" y="1628660"/>
            <a:ext cx="10515600" cy="1031413"/>
          </a:xfrm>
        </p:spPr>
        <p:txBody>
          <a:bodyPr/>
          <a:lstStyle/>
          <a:p>
            <a:pPr algn="ctr"/>
            <a:r>
              <a:rPr lang="es-CO" sz="7200" b="1" dirty="0">
                <a:ln w="28575">
                  <a:solidFill>
                    <a:schemeClr val="bg1"/>
                  </a:solidFill>
                </a:ln>
                <a:gradFill>
                  <a:gsLst>
                    <a:gs pos="8000">
                      <a:schemeClr val="accent1">
                        <a:lumMod val="5000"/>
                        <a:lumOff val="95000"/>
                      </a:schemeClr>
                    </a:gs>
                    <a:gs pos="100000">
                      <a:srgbClr val="01B3C1"/>
                    </a:gs>
                  </a:gsLst>
                  <a:lin ang="5400000" scaled="1"/>
                </a:gradFill>
                <a:effectLst>
                  <a:outerShdw blurRad="38100" dist="38100" dir="2700000" algn="tl">
                    <a:srgbClr val="000000">
                      <a:alpha val="43137"/>
                    </a:srgbClr>
                  </a:outerShdw>
                </a:effectLst>
              </a:rPr>
              <a:t>Tres clases de personas</a:t>
            </a:r>
          </a:p>
        </p:txBody>
      </p:sp>
      <p:sp>
        <p:nvSpPr>
          <p:cNvPr id="4" name="Marcador de contenido 2">
            <a:extLst>
              <a:ext uri="{FF2B5EF4-FFF2-40B4-BE49-F238E27FC236}">
                <a16:creationId xmlns:a16="http://schemas.microsoft.com/office/drawing/2014/main" xmlns="" id="{B7A40ABA-40C2-B245-83C4-D26EA20AC1EE}"/>
              </a:ext>
            </a:extLst>
          </p:cNvPr>
          <p:cNvSpPr>
            <a:spLocks noGrp="1"/>
          </p:cNvSpPr>
          <p:nvPr>
            <p:ph idx="1"/>
          </p:nvPr>
        </p:nvSpPr>
        <p:spPr>
          <a:xfrm>
            <a:off x="838200" y="2842953"/>
            <a:ext cx="10515600" cy="3084628"/>
          </a:xfrm>
        </p:spPr>
        <p:txBody>
          <a:bodyPr>
            <a:noAutofit/>
          </a:bodyPr>
          <a:lstStyle/>
          <a:p>
            <a:pPr algn="ctr"/>
            <a:r>
              <a:rPr lang="es-ES" sz="6000" b="1" i="1" dirty="0" smtClean="0">
                <a:solidFill>
                  <a:schemeClr val="bg1"/>
                </a:solidFill>
                <a:effectLst>
                  <a:outerShdw blurRad="38100" dist="38100" dir="2700000" algn="tl">
                    <a:srgbClr val="000000">
                      <a:alpha val="43137"/>
                    </a:srgbClr>
                  </a:outerShdw>
                </a:effectLst>
              </a:rPr>
              <a:t> Fríos</a:t>
            </a:r>
            <a:endParaRPr lang="es-ES_tradnl" sz="6000" b="1" i="1" dirty="0">
              <a:solidFill>
                <a:schemeClr val="bg1"/>
              </a:solidFill>
              <a:effectLst>
                <a:outerShdw blurRad="38100" dist="38100" dir="2700000" algn="tl">
                  <a:srgbClr val="000000">
                    <a:alpha val="43137"/>
                  </a:srgbClr>
                </a:outerShdw>
              </a:effectLst>
            </a:endParaRPr>
          </a:p>
          <a:p>
            <a:pPr algn="ctr"/>
            <a:r>
              <a:rPr lang="es-ES" sz="6000" b="1" i="1" dirty="0" smtClean="0">
                <a:solidFill>
                  <a:schemeClr val="bg1"/>
                </a:solidFill>
                <a:effectLst>
                  <a:outerShdw blurRad="38100" dist="38100" dir="2700000" algn="tl">
                    <a:srgbClr val="000000">
                      <a:alpha val="43137"/>
                    </a:srgbClr>
                  </a:outerShdw>
                </a:effectLst>
              </a:rPr>
              <a:t> Tibios</a:t>
            </a:r>
            <a:endParaRPr lang="es-ES_tradnl" sz="6000" b="1" i="1" dirty="0">
              <a:solidFill>
                <a:schemeClr val="bg1"/>
              </a:solidFill>
              <a:effectLst>
                <a:outerShdw blurRad="38100" dist="38100" dir="2700000" algn="tl">
                  <a:srgbClr val="000000">
                    <a:alpha val="43137"/>
                  </a:srgbClr>
                </a:outerShdw>
              </a:effectLst>
            </a:endParaRPr>
          </a:p>
          <a:p>
            <a:pPr algn="ctr"/>
            <a:r>
              <a:rPr lang="es-ES" sz="6000" b="1" i="1" dirty="0" smtClean="0">
                <a:solidFill>
                  <a:schemeClr val="bg1"/>
                </a:solidFill>
                <a:effectLst>
                  <a:outerShdw blurRad="38100" dist="38100" dir="2700000" algn="tl">
                    <a:srgbClr val="000000">
                      <a:alpha val="43137"/>
                    </a:srgbClr>
                  </a:outerShdw>
                </a:effectLst>
              </a:rPr>
              <a:t> Calientes</a:t>
            </a:r>
            <a:endParaRPr lang="es-ES" sz="6000" b="1" i="1" dirty="0">
              <a:solidFill>
                <a:schemeClr val="bg1"/>
              </a:solidFill>
              <a:effectLst>
                <a:outerShdw blurRad="38100" dist="38100" dir="2700000" algn="tl">
                  <a:srgbClr val="000000">
                    <a:alpha val="43137"/>
                  </a:srgbClr>
                </a:outerShdw>
              </a:effectLst>
            </a:endParaRPr>
          </a:p>
          <a:p>
            <a:pPr algn="ctr"/>
            <a:endParaRPr lang="es-ES" sz="60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50758655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12CF30E0-185C-CD4E-9D0A-8B0B3ED4BC3A}"/>
              </a:ext>
            </a:extLst>
          </p:cNvPr>
          <p:cNvSpPr>
            <a:spLocks noGrp="1"/>
          </p:cNvSpPr>
          <p:nvPr>
            <p:ph type="ctrTitle"/>
          </p:nvPr>
        </p:nvSpPr>
        <p:spPr>
          <a:xfrm>
            <a:off x="1712422" y="2294313"/>
            <a:ext cx="8944494" cy="2329556"/>
          </a:xfrm>
        </p:spPr>
        <p:txBody>
          <a:bodyPr/>
          <a:lstStyle/>
          <a:p>
            <a:r>
              <a:rPr lang="es-ES" sz="8000" b="1" dirty="0">
                <a:ln w="38100">
                  <a:solidFill>
                    <a:schemeClr val="bg1"/>
                  </a:solidFill>
                </a:ln>
                <a:gradFill>
                  <a:gsLst>
                    <a:gs pos="8000">
                      <a:schemeClr val="accent1">
                        <a:lumMod val="5000"/>
                        <a:lumOff val="95000"/>
                      </a:schemeClr>
                    </a:gs>
                    <a:gs pos="100000">
                      <a:srgbClr val="01B3C1"/>
                    </a:gs>
                  </a:gsLst>
                  <a:lin ang="5400000" scaled="1"/>
                </a:gradFill>
                <a:effectLst>
                  <a:outerShdw blurRad="38100" dist="38100" dir="2700000" algn="tl">
                    <a:srgbClr val="000000">
                      <a:alpha val="43137"/>
                    </a:srgbClr>
                  </a:outerShdw>
                </a:effectLst>
              </a:rPr>
              <a:t>A. Qué determina la frialdad o calor?</a:t>
            </a:r>
            <a:endParaRPr lang="es-CO" sz="8000" b="1" dirty="0">
              <a:ln w="38100">
                <a:solidFill>
                  <a:schemeClr val="bg1"/>
                </a:solidFill>
              </a:ln>
              <a:gradFill>
                <a:gsLst>
                  <a:gs pos="8000">
                    <a:schemeClr val="accent1">
                      <a:lumMod val="5000"/>
                      <a:lumOff val="95000"/>
                    </a:schemeClr>
                  </a:gs>
                  <a:gs pos="100000">
                    <a:srgbClr val="01B3C1"/>
                  </a:gs>
                </a:gsLst>
                <a:lin ang="5400000" scaled="1"/>
              </a:gra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91031669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 y="4253345"/>
            <a:ext cx="3906980" cy="2604653"/>
          </a:xfrm>
          <a:prstGeom prst="rect">
            <a:avLst/>
          </a:prstGeom>
        </p:spPr>
      </p:pic>
      <p:sp>
        <p:nvSpPr>
          <p:cNvPr id="2" name="Título 1">
            <a:extLst>
              <a:ext uri="{FF2B5EF4-FFF2-40B4-BE49-F238E27FC236}">
                <a16:creationId xmlns:a16="http://schemas.microsoft.com/office/drawing/2014/main" xmlns="" id="{B5285466-AFF1-1942-B7DF-769300BFBEBE}"/>
              </a:ext>
            </a:extLst>
          </p:cNvPr>
          <p:cNvSpPr>
            <a:spLocks noGrp="1"/>
          </p:cNvSpPr>
          <p:nvPr>
            <p:ph type="title"/>
          </p:nvPr>
        </p:nvSpPr>
        <p:spPr>
          <a:xfrm>
            <a:off x="2450176" y="1152263"/>
            <a:ext cx="7291647" cy="925917"/>
          </a:xfrm>
        </p:spPr>
        <p:txBody>
          <a:bodyPr/>
          <a:lstStyle/>
          <a:p>
            <a:pPr algn="ctr"/>
            <a:r>
              <a:rPr lang="es-CO" sz="7200" b="1" dirty="0">
                <a:ln w="25400">
                  <a:solidFill>
                    <a:schemeClr val="bg1"/>
                  </a:solidFill>
                </a:ln>
                <a:gradFill>
                  <a:gsLst>
                    <a:gs pos="8000">
                      <a:schemeClr val="accent1">
                        <a:lumMod val="5000"/>
                        <a:lumOff val="95000"/>
                      </a:schemeClr>
                    </a:gs>
                    <a:gs pos="100000">
                      <a:srgbClr val="01B3C1"/>
                    </a:gs>
                  </a:gsLst>
                  <a:lin ang="5400000" scaled="1"/>
                </a:gradFill>
                <a:effectLst>
                  <a:outerShdw blurRad="38100" dist="38100" dir="2700000" algn="tl">
                    <a:srgbClr val="000000">
                      <a:alpha val="43137"/>
                    </a:srgbClr>
                  </a:outerShdw>
                </a:effectLst>
              </a:rPr>
              <a:t>Obediencia real del alma</a:t>
            </a:r>
          </a:p>
        </p:txBody>
      </p:sp>
      <p:sp>
        <p:nvSpPr>
          <p:cNvPr id="3" name="Marcador de contenido 2">
            <a:extLst>
              <a:ext uri="{FF2B5EF4-FFF2-40B4-BE49-F238E27FC236}">
                <a16:creationId xmlns:a16="http://schemas.microsoft.com/office/drawing/2014/main" xmlns="" id="{BA1DC372-9AB0-6D4F-BD4F-56D981A5732B}"/>
              </a:ext>
            </a:extLst>
          </p:cNvPr>
          <p:cNvSpPr>
            <a:spLocks noGrp="1"/>
          </p:cNvSpPr>
          <p:nvPr>
            <p:ph idx="1"/>
          </p:nvPr>
        </p:nvSpPr>
        <p:spPr>
          <a:xfrm>
            <a:off x="2001289" y="3405043"/>
            <a:ext cx="8189422" cy="2679873"/>
          </a:xfrm>
        </p:spPr>
        <p:txBody>
          <a:bodyPr>
            <a:normAutofit fontScale="92500" lnSpcReduction="20000"/>
          </a:bodyPr>
          <a:lstStyle/>
          <a:p>
            <a:pPr marL="0" indent="0" algn="ctr">
              <a:buNone/>
            </a:pPr>
            <a:r>
              <a:rPr lang="es-CO" sz="5400" dirty="0">
                <a:solidFill>
                  <a:srgbClr val="FFFF00"/>
                </a:solidFill>
                <a:effectLst>
                  <a:outerShdw blurRad="38100" dist="38100" dir="2700000" algn="tl">
                    <a:srgbClr val="000000">
                      <a:alpha val="43137"/>
                    </a:srgbClr>
                  </a:outerShdw>
                </a:effectLst>
              </a:rPr>
              <a:t>Mateo 7:21  (RVR1960)</a:t>
            </a:r>
          </a:p>
          <a:p>
            <a:pPr marL="0" indent="0" algn="ctr">
              <a:buNone/>
            </a:pPr>
            <a:r>
              <a:rPr lang="es-CO" sz="5400" baseline="30000" dirty="0">
                <a:solidFill>
                  <a:schemeClr val="bg1"/>
                </a:solidFill>
                <a:effectLst>
                  <a:outerShdw blurRad="38100" dist="38100" dir="2700000" algn="tl">
                    <a:srgbClr val="000000">
                      <a:alpha val="43137"/>
                    </a:srgbClr>
                  </a:outerShdw>
                </a:effectLst>
              </a:rPr>
              <a:t>21 No todo el que me dice: Señor, Señor, entrará en el reino de los cielos, sino </a:t>
            </a:r>
            <a:r>
              <a:rPr lang="es-CO" sz="6600" i="1" u="sng" baseline="30000" dirty="0">
                <a:solidFill>
                  <a:schemeClr val="bg1"/>
                </a:solidFill>
                <a:effectLst>
                  <a:outerShdw blurRad="38100" dist="38100" dir="2700000" algn="tl">
                    <a:srgbClr val="000000">
                      <a:alpha val="43137"/>
                    </a:srgbClr>
                  </a:outerShdw>
                </a:effectLst>
              </a:rPr>
              <a:t>el que hace la voluntad de mi Padre </a:t>
            </a:r>
            <a:r>
              <a:rPr lang="es-CO" sz="5400" baseline="30000" dirty="0">
                <a:solidFill>
                  <a:schemeClr val="bg1"/>
                </a:solidFill>
                <a:effectLst>
                  <a:outerShdw blurRad="38100" dist="38100" dir="2700000" algn="tl">
                    <a:srgbClr val="000000">
                      <a:alpha val="43137"/>
                    </a:srgbClr>
                  </a:outerShdw>
                </a:effectLst>
              </a:rPr>
              <a:t>que está en los cielos. </a:t>
            </a:r>
            <a:endParaRPr lang="es-CO" sz="5400" dirty="0">
              <a:solidFill>
                <a:schemeClr val="bg1"/>
              </a:solidFill>
              <a:effectLst>
                <a:outerShdw blurRad="38100" dist="38100" dir="2700000" algn="tl">
                  <a:srgbClr val="000000">
                    <a:alpha val="43137"/>
                  </a:srgbClr>
                </a:outerShdw>
              </a:effectLst>
            </a:endParaRPr>
          </a:p>
          <a:p>
            <a:pPr algn="ctr"/>
            <a:endParaRPr lang="es-CO" sz="54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70101156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contenido 2">
            <a:extLst>
              <a:ext uri="{FF2B5EF4-FFF2-40B4-BE49-F238E27FC236}">
                <a16:creationId xmlns:a16="http://schemas.microsoft.com/office/drawing/2014/main" xmlns="" id="{1604F32B-B7CC-5344-A476-77B9B5693757}"/>
              </a:ext>
            </a:extLst>
          </p:cNvPr>
          <p:cNvSpPr>
            <a:spLocks noGrp="1"/>
          </p:cNvSpPr>
          <p:nvPr>
            <p:ph idx="1"/>
          </p:nvPr>
        </p:nvSpPr>
        <p:spPr>
          <a:xfrm>
            <a:off x="1369522" y="2075007"/>
            <a:ext cx="9452956" cy="2962506"/>
          </a:xfrm>
        </p:spPr>
        <p:txBody>
          <a:bodyPr>
            <a:normAutofit lnSpcReduction="10000"/>
          </a:bodyPr>
          <a:lstStyle/>
          <a:p>
            <a:pPr marL="0" indent="0" algn="ctr">
              <a:buNone/>
            </a:pPr>
            <a:r>
              <a:rPr lang="es-ES" sz="5400" dirty="0">
                <a:solidFill>
                  <a:schemeClr val="bg1"/>
                </a:solidFill>
                <a:effectLst>
                  <a:outerShdw blurRad="38100" dist="38100" dir="2700000" algn="tl">
                    <a:srgbClr val="000000">
                      <a:alpha val="43137"/>
                    </a:srgbClr>
                  </a:outerShdw>
                </a:effectLst>
              </a:rPr>
              <a:t>Es decir, si conoce o no a Dios. La salvación basada en la experiencia más que en las acciones. </a:t>
            </a:r>
          </a:p>
          <a:p>
            <a:pPr marL="0" indent="0" algn="ctr">
              <a:buNone/>
            </a:pPr>
            <a:endParaRPr lang="es-ES" sz="5400" dirty="0">
              <a:solidFill>
                <a:schemeClr val="bg1"/>
              </a:solidFill>
              <a:effectLst>
                <a:outerShdw blurRad="38100" dist="38100" dir="2700000" algn="tl">
                  <a:srgbClr val="000000">
                    <a:alpha val="43137"/>
                  </a:srgbClr>
                </a:outerShdw>
              </a:effectLst>
            </a:endParaRPr>
          </a:p>
        </p:txBody>
      </p:sp>
      <p:sp>
        <p:nvSpPr>
          <p:cNvPr id="5" name="Título 1">
            <a:extLst>
              <a:ext uri="{FF2B5EF4-FFF2-40B4-BE49-F238E27FC236}">
                <a16:creationId xmlns:a16="http://schemas.microsoft.com/office/drawing/2014/main" xmlns="" id="{B08F165D-E2A6-0F48-B882-E4A7FE1BD643}"/>
              </a:ext>
            </a:extLst>
          </p:cNvPr>
          <p:cNvSpPr>
            <a:spLocks noGrp="1"/>
          </p:cNvSpPr>
          <p:nvPr>
            <p:ph type="title"/>
          </p:nvPr>
        </p:nvSpPr>
        <p:spPr/>
        <p:txBody>
          <a:bodyPr>
            <a:noAutofit/>
          </a:bodyPr>
          <a:lstStyle/>
          <a:p>
            <a:r>
              <a:rPr lang="es-ES_tradnl" b="1" dirty="0">
                <a:ln w="0"/>
                <a:effectLst>
                  <a:reflection blurRad="6350" stA="53000" endA="300" endPos="35500" dir="5400000" sy="-90000" algn="bl" rotWithShape="0"/>
                </a:effectLst>
              </a:rPr>
              <a:t/>
            </a:r>
            <a:br>
              <a:rPr lang="es-ES_tradnl" b="1" dirty="0">
                <a:ln w="0"/>
                <a:effectLst>
                  <a:reflection blurRad="6350" stA="53000" endA="300" endPos="35500" dir="5400000" sy="-90000" algn="bl" rotWithShape="0"/>
                </a:effectLst>
              </a:rPr>
            </a:br>
            <a:endParaRPr lang="es-ES" b="1" dirty="0">
              <a:ln w="0"/>
              <a:effectLst>
                <a:reflection blurRad="6350" stA="53000" endA="300" endPos="35500" dir="5400000" sy="-90000" algn="bl" rotWithShape="0"/>
              </a:effectLst>
            </a:endParaRPr>
          </a:p>
        </p:txBody>
      </p:sp>
    </p:spTree>
    <p:extLst>
      <p:ext uri="{BB962C8B-B14F-4D97-AF65-F5344CB8AC3E}">
        <p14:creationId xmlns:p14="http://schemas.microsoft.com/office/powerpoint/2010/main" val="73816757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 y="4253345"/>
            <a:ext cx="3906980" cy="2604653"/>
          </a:xfrm>
          <a:prstGeom prst="rect">
            <a:avLst/>
          </a:prstGeom>
        </p:spPr>
      </p:pic>
      <p:sp>
        <p:nvSpPr>
          <p:cNvPr id="3" name="Marcador de contenido 2">
            <a:extLst>
              <a:ext uri="{FF2B5EF4-FFF2-40B4-BE49-F238E27FC236}">
                <a16:creationId xmlns:a16="http://schemas.microsoft.com/office/drawing/2014/main" xmlns="" id="{666988EC-055A-6645-8F7A-E17CA1ED01B0}"/>
              </a:ext>
            </a:extLst>
          </p:cNvPr>
          <p:cNvSpPr>
            <a:spLocks noGrp="1"/>
          </p:cNvSpPr>
          <p:nvPr>
            <p:ph idx="1"/>
          </p:nvPr>
        </p:nvSpPr>
        <p:spPr>
          <a:xfrm>
            <a:off x="1287087" y="1493116"/>
            <a:ext cx="9319953" cy="4351338"/>
          </a:xfrm>
        </p:spPr>
        <p:txBody>
          <a:bodyPr>
            <a:normAutofit/>
          </a:bodyPr>
          <a:lstStyle/>
          <a:p>
            <a:pPr marL="0" indent="0" algn="ctr">
              <a:buNone/>
            </a:pPr>
            <a:r>
              <a:rPr lang="es-CO" sz="5400" dirty="0">
                <a:solidFill>
                  <a:srgbClr val="FFFF00"/>
                </a:solidFill>
                <a:effectLst>
                  <a:outerShdw blurRad="38100" dist="38100" dir="2700000" algn="tl">
                    <a:srgbClr val="000000">
                      <a:alpha val="43137"/>
                    </a:srgbClr>
                  </a:outerShdw>
                </a:effectLst>
              </a:rPr>
              <a:t>Juan 17:3  (RVR1960)</a:t>
            </a:r>
          </a:p>
          <a:p>
            <a:pPr marL="0" indent="0" algn="ctr">
              <a:buNone/>
            </a:pPr>
            <a:r>
              <a:rPr lang="es-CO" sz="5400" baseline="30000" dirty="0">
                <a:solidFill>
                  <a:schemeClr val="bg1"/>
                </a:solidFill>
                <a:effectLst>
                  <a:outerShdw blurRad="38100" dist="38100" dir="2700000" algn="tl">
                    <a:srgbClr val="000000">
                      <a:alpha val="43137"/>
                    </a:srgbClr>
                  </a:outerShdw>
                </a:effectLst>
              </a:rPr>
              <a:t>3 </a:t>
            </a:r>
            <a:r>
              <a:rPr lang="es-CO" sz="5400" dirty="0">
                <a:solidFill>
                  <a:schemeClr val="bg1"/>
                </a:solidFill>
                <a:effectLst>
                  <a:outerShdw blurRad="38100" dist="38100" dir="2700000" algn="tl">
                    <a:srgbClr val="000000">
                      <a:alpha val="43137"/>
                    </a:srgbClr>
                  </a:outerShdw>
                </a:effectLst>
              </a:rPr>
              <a:t>Y esta es la vida eterna: que te conozcan a ti, el único Dios verdadero, y a Jesucristo, a quien has enviado. </a:t>
            </a:r>
          </a:p>
          <a:p>
            <a:pPr algn="ctr"/>
            <a:endParaRPr lang="es-CO" sz="54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77477481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F2D1DDCC-09EC-F841-8EA0-093954844660}"/>
              </a:ext>
            </a:extLst>
          </p:cNvPr>
          <p:cNvSpPr>
            <a:spLocks noGrp="1"/>
          </p:cNvSpPr>
          <p:nvPr>
            <p:ph type="title"/>
          </p:nvPr>
        </p:nvSpPr>
        <p:spPr>
          <a:xfrm>
            <a:off x="838200" y="1377040"/>
            <a:ext cx="10515600" cy="1325563"/>
          </a:xfrm>
        </p:spPr>
        <p:txBody>
          <a:bodyPr/>
          <a:lstStyle/>
          <a:p>
            <a:pPr algn="ctr"/>
            <a:r>
              <a:rPr lang="es-CO" sz="8800" b="1" dirty="0">
                <a:ln w="31750">
                  <a:solidFill>
                    <a:schemeClr val="bg1"/>
                  </a:solidFill>
                </a:ln>
                <a:gradFill>
                  <a:gsLst>
                    <a:gs pos="8000">
                      <a:schemeClr val="accent1">
                        <a:lumMod val="5000"/>
                        <a:lumOff val="95000"/>
                      </a:schemeClr>
                    </a:gs>
                    <a:gs pos="100000">
                      <a:srgbClr val="01B3C1"/>
                    </a:gs>
                  </a:gsLst>
                  <a:lin ang="5400000" scaled="1"/>
                </a:gradFill>
                <a:effectLst>
                  <a:outerShdw blurRad="38100" dist="38100" dir="2700000" algn="tl">
                    <a:srgbClr val="000000">
                      <a:alpha val="43137"/>
                    </a:srgbClr>
                  </a:outerShdw>
                </a:effectLst>
              </a:rPr>
              <a:t>Tibios</a:t>
            </a:r>
          </a:p>
        </p:txBody>
      </p:sp>
      <p:sp>
        <p:nvSpPr>
          <p:cNvPr id="4" name="Marcador de contenido 2">
            <a:extLst>
              <a:ext uri="{FF2B5EF4-FFF2-40B4-BE49-F238E27FC236}">
                <a16:creationId xmlns:a16="http://schemas.microsoft.com/office/drawing/2014/main" xmlns="" id="{7D0142DB-286B-074E-98E9-66A8357796E0}"/>
              </a:ext>
            </a:extLst>
          </p:cNvPr>
          <p:cNvSpPr>
            <a:spLocks noGrp="1"/>
          </p:cNvSpPr>
          <p:nvPr>
            <p:ph idx="1"/>
          </p:nvPr>
        </p:nvSpPr>
        <p:spPr>
          <a:xfrm>
            <a:off x="2184169" y="2856403"/>
            <a:ext cx="7823662" cy="2729750"/>
          </a:xfrm>
        </p:spPr>
        <p:txBody>
          <a:bodyPr>
            <a:normAutofit/>
          </a:bodyPr>
          <a:lstStyle/>
          <a:p>
            <a:pPr marL="0" indent="0" algn="ctr">
              <a:buNone/>
            </a:pPr>
            <a:r>
              <a:rPr lang="es-ES" sz="4800" dirty="0">
                <a:solidFill>
                  <a:schemeClr val="bg1"/>
                </a:solidFill>
                <a:effectLst>
                  <a:outerShdw blurRad="38100" dist="38100" dir="2700000" algn="tl">
                    <a:srgbClr val="000000">
                      <a:alpha val="43137"/>
                    </a:srgbClr>
                  </a:outerShdw>
                </a:effectLst>
              </a:rPr>
              <a:t> Conocen el mensaje de los tres ángeles, pero no tienen comunión, dependencia viva con el Señor.</a:t>
            </a:r>
          </a:p>
        </p:txBody>
      </p:sp>
    </p:spTree>
    <p:extLst>
      <p:ext uri="{BB962C8B-B14F-4D97-AF65-F5344CB8AC3E}">
        <p14:creationId xmlns:p14="http://schemas.microsoft.com/office/powerpoint/2010/main" val="93217305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7FD43067-1078-CE45-AF0A-7F1D181080DC}"/>
              </a:ext>
            </a:extLst>
          </p:cNvPr>
          <p:cNvSpPr>
            <a:spLocks noGrp="1"/>
          </p:cNvSpPr>
          <p:nvPr>
            <p:ph type="title"/>
          </p:nvPr>
        </p:nvSpPr>
        <p:spPr>
          <a:xfrm>
            <a:off x="838200" y="1346026"/>
            <a:ext cx="10515600" cy="1325563"/>
          </a:xfrm>
        </p:spPr>
        <p:txBody>
          <a:bodyPr/>
          <a:lstStyle/>
          <a:p>
            <a:pPr algn="ctr"/>
            <a:r>
              <a:rPr lang="es-CO" sz="8800" b="1" dirty="0">
                <a:ln w="28575">
                  <a:solidFill>
                    <a:schemeClr val="bg1"/>
                  </a:solidFill>
                </a:ln>
                <a:gradFill>
                  <a:gsLst>
                    <a:gs pos="8000">
                      <a:schemeClr val="accent1">
                        <a:lumMod val="5000"/>
                        <a:lumOff val="95000"/>
                      </a:schemeClr>
                    </a:gs>
                    <a:gs pos="100000">
                      <a:srgbClr val="01B3C1"/>
                    </a:gs>
                  </a:gsLst>
                  <a:lin ang="5400000" scaled="1"/>
                </a:gradFill>
                <a:effectLst>
                  <a:outerShdw blurRad="38100" dist="38100" dir="2700000" algn="tl">
                    <a:srgbClr val="000000">
                      <a:alpha val="43137"/>
                    </a:srgbClr>
                  </a:outerShdw>
                </a:effectLst>
              </a:rPr>
              <a:t>En la iglesia</a:t>
            </a:r>
          </a:p>
        </p:txBody>
      </p:sp>
      <p:sp>
        <p:nvSpPr>
          <p:cNvPr id="4" name="Marcador de contenido 2">
            <a:extLst>
              <a:ext uri="{FF2B5EF4-FFF2-40B4-BE49-F238E27FC236}">
                <a16:creationId xmlns:a16="http://schemas.microsoft.com/office/drawing/2014/main" xmlns="" id="{15FF3677-6445-7847-B006-B6F60F6F4060}"/>
              </a:ext>
            </a:extLst>
          </p:cNvPr>
          <p:cNvSpPr>
            <a:spLocks noGrp="1"/>
          </p:cNvSpPr>
          <p:nvPr>
            <p:ph idx="1"/>
          </p:nvPr>
        </p:nvSpPr>
        <p:spPr>
          <a:xfrm>
            <a:off x="838200" y="3059084"/>
            <a:ext cx="10515600" cy="2477193"/>
          </a:xfrm>
        </p:spPr>
        <p:txBody>
          <a:bodyPr>
            <a:noAutofit/>
          </a:bodyPr>
          <a:lstStyle/>
          <a:p>
            <a:pPr algn="ctr"/>
            <a:r>
              <a:rPr lang="es-ES" sz="8000" b="1" i="1" dirty="0" smtClean="0">
                <a:solidFill>
                  <a:schemeClr val="bg1"/>
                </a:solidFill>
                <a:effectLst>
                  <a:outerShdw blurRad="38100" dist="38100" dir="2700000" algn="tl">
                    <a:srgbClr val="000000">
                      <a:alpha val="43137"/>
                    </a:srgbClr>
                  </a:outerShdw>
                </a:effectLst>
              </a:rPr>
              <a:t>Tibios</a:t>
            </a:r>
            <a:endParaRPr lang="es-ES_tradnl" sz="8000" b="1" i="1" dirty="0">
              <a:solidFill>
                <a:schemeClr val="bg1"/>
              </a:solidFill>
              <a:effectLst>
                <a:outerShdw blurRad="38100" dist="38100" dir="2700000" algn="tl">
                  <a:srgbClr val="000000">
                    <a:alpha val="43137"/>
                  </a:srgbClr>
                </a:outerShdw>
              </a:effectLst>
            </a:endParaRPr>
          </a:p>
          <a:p>
            <a:pPr algn="ctr"/>
            <a:r>
              <a:rPr lang="es-ES" sz="8000" b="1" i="1" dirty="0" smtClean="0">
                <a:solidFill>
                  <a:schemeClr val="bg1"/>
                </a:solidFill>
                <a:effectLst>
                  <a:outerShdw blurRad="38100" dist="38100" dir="2700000" algn="tl">
                    <a:srgbClr val="000000">
                      <a:alpha val="43137"/>
                    </a:srgbClr>
                  </a:outerShdw>
                </a:effectLst>
              </a:rPr>
              <a:t>Calientes</a:t>
            </a:r>
            <a:endParaRPr lang="es-ES_tradnl" sz="8000" b="1" i="1" dirty="0">
              <a:solidFill>
                <a:schemeClr val="bg1"/>
              </a:solidFill>
              <a:effectLst>
                <a:outerShdw blurRad="38100" dist="38100" dir="2700000" algn="tl">
                  <a:srgbClr val="000000">
                    <a:alpha val="43137"/>
                  </a:srgbClr>
                </a:outerShdw>
              </a:effectLst>
            </a:endParaRPr>
          </a:p>
          <a:p>
            <a:pPr marL="0" indent="0" algn="ctr">
              <a:buNone/>
            </a:pPr>
            <a:r>
              <a:rPr lang="es-ES" sz="8000" dirty="0">
                <a:solidFill>
                  <a:schemeClr val="bg1"/>
                </a:solidFill>
                <a:effectLst>
                  <a:outerShdw blurRad="38100" dist="38100" dir="2700000" algn="tl">
                    <a:srgbClr val="000000">
                      <a:alpha val="43137"/>
                    </a:srgbClr>
                  </a:outerShdw>
                </a:effectLst>
              </a:rPr>
              <a:t> </a:t>
            </a:r>
          </a:p>
        </p:txBody>
      </p:sp>
    </p:spTree>
    <p:extLst>
      <p:ext uri="{BB962C8B-B14F-4D97-AF65-F5344CB8AC3E}">
        <p14:creationId xmlns:p14="http://schemas.microsoft.com/office/powerpoint/2010/main" val="325437217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7FD43067-1078-CE45-AF0A-7F1D181080DC}"/>
              </a:ext>
            </a:extLst>
          </p:cNvPr>
          <p:cNvSpPr>
            <a:spLocks noGrp="1"/>
          </p:cNvSpPr>
          <p:nvPr>
            <p:ph type="title"/>
          </p:nvPr>
        </p:nvSpPr>
        <p:spPr>
          <a:xfrm>
            <a:off x="838200" y="1463703"/>
            <a:ext cx="10515600" cy="1325563"/>
          </a:xfrm>
        </p:spPr>
        <p:txBody>
          <a:bodyPr/>
          <a:lstStyle/>
          <a:p>
            <a:pPr algn="ctr"/>
            <a:r>
              <a:rPr lang="es-CO" sz="8800" b="1" dirty="0">
                <a:ln w="28575">
                  <a:solidFill>
                    <a:schemeClr val="bg1"/>
                  </a:solidFill>
                </a:ln>
                <a:gradFill>
                  <a:gsLst>
                    <a:gs pos="8000">
                      <a:schemeClr val="accent1">
                        <a:lumMod val="5000"/>
                        <a:lumOff val="95000"/>
                      </a:schemeClr>
                    </a:gs>
                    <a:gs pos="100000">
                      <a:srgbClr val="01B3C1"/>
                    </a:gs>
                  </a:gsLst>
                  <a:lin ang="5400000" scaled="1"/>
                </a:gradFill>
                <a:effectLst>
                  <a:outerShdw blurRad="38100" dist="38100" dir="2700000" algn="tl">
                    <a:srgbClr val="000000">
                      <a:alpha val="43137"/>
                    </a:srgbClr>
                  </a:outerShdw>
                </a:effectLst>
              </a:rPr>
              <a:t>En la tierra</a:t>
            </a:r>
          </a:p>
        </p:txBody>
      </p:sp>
      <p:sp>
        <p:nvSpPr>
          <p:cNvPr id="4" name="Marcador de contenido 2">
            <a:extLst>
              <a:ext uri="{FF2B5EF4-FFF2-40B4-BE49-F238E27FC236}">
                <a16:creationId xmlns:a16="http://schemas.microsoft.com/office/drawing/2014/main" xmlns="" id="{15FF3677-6445-7847-B006-B6F60F6F4060}"/>
              </a:ext>
            </a:extLst>
          </p:cNvPr>
          <p:cNvSpPr>
            <a:spLocks noGrp="1"/>
          </p:cNvSpPr>
          <p:nvPr>
            <p:ph idx="1"/>
          </p:nvPr>
        </p:nvSpPr>
        <p:spPr>
          <a:xfrm>
            <a:off x="838200" y="2789901"/>
            <a:ext cx="10515600" cy="2580120"/>
          </a:xfrm>
        </p:spPr>
        <p:txBody>
          <a:bodyPr>
            <a:noAutofit/>
          </a:bodyPr>
          <a:lstStyle/>
          <a:p>
            <a:pPr algn="ctr"/>
            <a:r>
              <a:rPr lang="es-ES" sz="7200" b="1" i="1" dirty="0" smtClean="0">
                <a:solidFill>
                  <a:schemeClr val="bg1"/>
                </a:solidFill>
                <a:effectLst>
                  <a:outerShdw blurRad="38100" dist="38100" dir="2700000" algn="tl">
                    <a:srgbClr val="000000">
                      <a:alpha val="43137"/>
                    </a:srgbClr>
                  </a:outerShdw>
                </a:effectLst>
              </a:rPr>
              <a:t>Calientes</a:t>
            </a:r>
            <a:endParaRPr lang="es-ES_tradnl" sz="7200" b="1" i="1" dirty="0">
              <a:solidFill>
                <a:schemeClr val="bg1"/>
              </a:solidFill>
              <a:effectLst>
                <a:outerShdw blurRad="38100" dist="38100" dir="2700000" algn="tl">
                  <a:srgbClr val="000000">
                    <a:alpha val="43137"/>
                  </a:srgbClr>
                </a:outerShdw>
              </a:effectLst>
            </a:endParaRPr>
          </a:p>
          <a:p>
            <a:pPr algn="ctr"/>
            <a:r>
              <a:rPr lang="es-ES" sz="7200" b="1" i="1" dirty="0" smtClean="0">
                <a:solidFill>
                  <a:schemeClr val="bg1"/>
                </a:solidFill>
                <a:effectLst>
                  <a:outerShdw blurRad="38100" dist="38100" dir="2700000" algn="tl">
                    <a:srgbClr val="000000">
                      <a:alpha val="43137"/>
                    </a:srgbClr>
                  </a:outerShdw>
                </a:effectLst>
              </a:rPr>
              <a:t>Fríos</a:t>
            </a:r>
            <a:endParaRPr lang="es-ES_tradnl" sz="7200" b="1" i="1" dirty="0">
              <a:solidFill>
                <a:schemeClr val="bg1"/>
              </a:solidFill>
              <a:effectLst>
                <a:outerShdw blurRad="38100" dist="38100" dir="2700000" algn="tl">
                  <a:srgbClr val="000000">
                    <a:alpha val="43137"/>
                  </a:srgbClr>
                </a:outerShdw>
              </a:effectLst>
            </a:endParaRPr>
          </a:p>
          <a:p>
            <a:pPr algn="ctr"/>
            <a:endParaRPr lang="es-ES" sz="72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262135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 y="5007032"/>
            <a:ext cx="2776449" cy="1850966"/>
          </a:xfrm>
          <a:prstGeom prst="rect">
            <a:avLst/>
          </a:prstGeom>
        </p:spPr>
      </p:pic>
      <p:sp>
        <p:nvSpPr>
          <p:cNvPr id="2" name="Título 1">
            <a:extLst>
              <a:ext uri="{FF2B5EF4-FFF2-40B4-BE49-F238E27FC236}">
                <a16:creationId xmlns:a16="http://schemas.microsoft.com/office/drawing/2014/main" xmlns="" id="{4521DA05-0663-C648-BE84-1F0301C3EB91}"/>
              </a:ext>
            </a:extLst>
          </p:cNvPr>
          <p:cNvSpPr>
            <a:spLocks noGrp="1"/>
          </p:cNvSpPr>
          <p:nvPr>
            <p:ph type="title"/>
          </p:nvPr>
        </p:nvSpPr>
        <p:spPr>
          <a:xfrm>
            <a:off x="838200" y="814011"/>
            <a:ext cx="10515600" cy="732155"/>
          </a:xfrm>
        </p:spPr>
        <p:txBody>
          <a:bodyPr/>
          <a:lstStyle/>
          <a:p>
            <a:pPr algn="ctr"/>
            <a:r>
              <a:rPr lang="es-CO" sz="5400" b="1" dirty="0">
                <a:ln w="25400">
                  <a:solidFill>
                    <a:schemeClr val="bg1"/>
                  </a:solidFill>
                </a:ln>
                <a:gradFill>
                  <a:gsLst>
                    <a:gs pos="8000">
                      <a:schemeClr val="accent1">
                        <a:lumMod val="5000"/>
                        <a:lumOff val="95000"/>
                      </a:schemeClr>
                    </a:gs>
                    <a:gs pos="100000">
                      <a:srgbClr val="01B3C1"/>
                    </a:gs>
                  </a:gsLst>
                  <a:lin ang="5400000" scaled="1"/>
                </a:gradFill>
                <a:effectLst>
                  <a:outerShdw blurRad="38100" dist="38100" dir="2700000" algn="tl">
                    <a:srgbClr val="000000">
                      <a:alpha val="43137"/>
                    </a:srgbClr>
                  </a:outerShdw>
                </a:effectLst>
              </a:rPr>
              <a:t>Cronología Mateo 24</a:t>
            </a:r>
            <a:endParaRPr lang="es-CO" sz="5400" dirty="0">
              <a:ln w="25400">
                <a:solidFill>
                  <a:schemeClr val="bg1"/>
                </a:solidFill>
              </a:ln>
              <a:gradFill>
                <a:gsLst>
                  <a:gs pos="8000">
                    <a:schemeClr val="accent1">
                      <a:lumMod val="5000"/>
                      <a:lumOff val="95000"/>
                    </a:schemeClr>
                  </a:gs>
                  <a:gs pos="100000">
                    <a:srgbClr val="01B3C1"/>
                  </a:gs>
                </a:gsLst>
                <a:lin ang="5400000" scaled="1"/>
              </a:gradFill>
              <a:effectLst>
                <a:outerShdw blurRad="38100" dist="38100" dir="2700000" algn="tl">
                  <a:srgbClr val="000000">
                    <a:alpha val="43137"/>
                  </a:srgbClr>
                </a:outerShdw>
              </a:effectLst>
            </a:endParaRPr>
          </a:p>
        </p:txBody>
      </p:sp>
      <p:sp>
        <p:nvSpPr>
          <p:cNvPr id="3" name="Marcador de contenido 2">
            <a:extLst>
              <a:ext uri="{FF2B5EF4-FFF2-40B4-BE49-F238E27FC236}">
                <a16:creationId xmlns:a16="http://schemas.microsoft.com/office/drawing/2014/main" xmlns="" id="{68C68CE4-7BCA-4D4D-BA86-B318A1230B0F}"/>
              </a:ext>
            </a:extLst>
          </p:cNvPr>
          <p:cNvSpPr>
            <a:spLocks noGrp="1"/>
          </p:cNvSpPr>
          <p:nvPr>
            <p:ph idx="1"/>
          </p:nvPr>
        </p:nvSpPr>
        <p:spPr>
          <a:xfrm>
            <a:off x="838200" y="1839478"/>
            <a:ext cx="10515600" cy="4093037"/>
          </a:xfrm>
        </p:spPr>
        <p:txBody>
          <a:bodyPr>
            <a:normAutofit lnSpcReduction="10000"/>
          </a:bodyPr>
          <a:lstStyle/>
          <a:p>
            <a:pPr marL="365125" lvl="0" indent="-365125">
              <a:buNone/>
            </a:pPr>
            <a:r>
              <a:rPr lang="es-CO" dirty="0" smtClean="0">
                <a:solidFill>
                  <a:schemeClr val="bg1"/>
                </a:solidFill>
                <a:effectLst>
                  <a:outerShdw blurRad="38100" dist="38100" dir="2700000" algn="tl">
                    <a:srgbClr val="000000">
                      <a:alpha val="43137"/>
                    </a:srgbClr>
                  </a:outerShdw>
                </a:effectLst>
                <a:sym typeface="Symbol" pitchFamily="2" charset="2"/>
              </a:rPr>
              <a:t></a:t>
            </a:r>
            <a:r>
              <a:rPr lang="es-CO" dirty="0" smtClean="0">
                <a:solidFill>
                  <a:schemeClr val="bg1"/>
                </a:solidFill>
                <a:effectLst>
                  <a:outerShdw blurRad="38100" dist="38100" dir="2700000" algn="tl">
                    <a:srgbClr val="000000">
                      <a:alpha val="43137"/>
                    </a:srgbClr>
                  </a:outerShdw>
                </a:effectLst>
              </a:rPr>
              <a:t> </a:t>
            </a:r>
            <a:r>
              <a:rPr lang="es-CO" dirty="0">
                <a:solidFill>
                  <a:schemeClr val="bg1"/>
                </a:solidFill>
                <a:effectLst>
                  <a:outerShdw blurRad="38100" dist="38100" dir="2700000" algn="tl">
                    <a:srgbClr val="000000">
                      <a:alpha val="43137"/>
                    </a:srgbClr>
                  </a:outerShdw>
                </a:effectLst>
              </a:rPr>
              <a:t> Falsos profetas aseguran que </a:t>
            </a:r>
            <a:r>
              <a:rPr lang="es-CO" dirty="0" smtClean="0">
                <a:solidFill>
                  <a:schemeClr val="bg1"/>
                </a:solidFill>
                <a:effectLst>
                  <a:outerShdw blurRad="38100" dist="38100" dir="2700000" algn="tl">
                    <a:srgbClr val="000000">
                      <a:alpha val="43137"/>
                    </a:srgbClr>
                  </a:outerShdw>
                </a:effectLst>
              </a:rPr>
              <a:t>habrá </a:t>
            </a:r>
            <a:r>
              <a:rPr lang="es-CO" dirty="0">
                <a:solidFill>
                  <a:schemeClr val="bg1"/>
                </a:solidFill>
                <a:effectLst>
                  <a:outerShdw blurRad="38100" dist="38100" dir="2700000" algn="tl">
                    <a:srgbClr val="000000">
                      <a:alpha val="43137"/>
                    </a:srgbClr>
                  </a:outerShdw>
                </a:effectLst>
              </a:rPr>
              <a:t>paz y que la ciudad no </a:t>
            </a:r>
            <a:r>
              <a:rPr lang="es-CO" dirty="0" smtClean="0">
                <a:solidFill>
                  <a:schemeClr val="bg1"/>
                </a:solidFill>
                <a:effectLst>
                  <a:outerShdw blurRad="38100" dist="38100" dir="2700000" algn="tl">
                    <a:srgbClr val="000000">
                      <a:alpha val="43137"/>
                    </a:srgbClr>
                  </a:outerShdw>
                </a:effectLst>
              </a:rPr>
              <a:t>caería </a:t>
            </a:r>
            <a:endParaRPr lang="es-CO" dirty="0">
              <a:solidFill>
                <a:schemeClr val="bg1"/>
              </a:solidFill>
              <a:effectLst>
                <a:outerShdw blurRad="38100" dist="38100" dir="2700000" algn="tl">
                  <a:srgbClr val="000000">
                    <a:alpha val="43137"/>
                  </a:srgbClr>
                </a:outerShdw>
              </a:effectLst>
            </a:endParaRPr>
          </a:p>
          <a:p>
            <a:pPr marL="365125" lvl="0" indent="-365125">
              <a:buNone/>
            </a:pPr>
            <a:r>
              <a:rPr lang="es-CO" dirty="0">
                <a:solidFill>
                  <a:schemeClr val="bg1"/>
                </a:solidFill>
                <a:effectLst>
                  <a:outerShdw blurRad="38100" dist="38100" dir="2700000" algn="tl">
                    <a:srgbClr val="000000">
                      <a:alpha val="43137"/>
                    </a:srgbClr>
                  </a:outerShdw>
                </a:effectLst>
                <a:sym typeface="Symbol" pitchFamily="2" charset="2"/>
              </a:rPr>
              <a:t></a:t>
            </a:r>
            <a:r>
              <a:rPr lang="es-CO" dirty="0">
                <a:solidFill>
                  <a:schemeClr val="bg1"/>
                </a:solidFill>
                <a:effectLst>
                  <a:outerShdw blurRad="38100" dist="38100" dir="2700000" algn="tl">
                    <a:srgbClr val="000000">
                      <a:alpha val="43137"/>
                    </a:srgbClr>
                  </a:outerShdw>
                </a:effectLst>
              </a:rPr>
              <a:t>  Se resfría el amor por el aumento de la transgresión de la ley </a:t>
            </a:r>
          </a:p>
          <a:p>
            <a:pPr marL="365125" lvl="0" indent="-365125">
              <a:buNone/>
            </a:pPr>
            <a:r>
              <a:rPr lang="es-CO" dirty="0">
                <a:solidFill>
                  <a:schemeClr val="bg1"/>
                </a:solidFill>
                <a:effectLst>
                  <a:outerShdw blurRad="38100" dist="38100" dir="2700000" algn="tl">
                    <a:srgbClr val="000000">
                      <a:alpha val="43137"/>
                    </a:srgbClr>
                  </a:outerShdw>
                </a:effectLst>
                <a:sym typeface="Symbol" pitchFamily="2" charset="2"/>
              </a:rPr>
              <a:t></a:t>
            </a:r>
            <a:r>
              <a:rPr lang="es-CO" dirty="0">
                <a:solidFill>
                  <a:schemeClr val="bg1"/>
                </a:solidFill>
                <a:effectLst>
                  <a:outerShdw blurRad="38100" dist="38100" dir="2700000" algn="tl">
                    <a:srgbClr val="000000">
                      <a:alpha val="43137"/>
                    </a:srgbClr>
                  </a:outerShdw>
                </a:effectLst>
              </a:rPr>
              <a:t>  Un llamado a ser pacientes para ser salvos </a:t>
            </a:r>
          </a:p>
          <a:p>
            <a:pPr marL="365125" lvl="0" indent="-365125">
              <a:buNone/>
            </a:pPr>
            <a:r>
              <a:rPr lang="es-CO" dirty="0">
                <a:solidFill>
                  <a:schemeClr val="bg1"/>
                </a:solidFill>
                <a:effectLst>
                  <a:outerShdw blurRad="38100" dist="38100" dir="2700000" algn="tl">
                    <a:srgbClr val="000000">
                      <a:alpha val="43137"/>
                    </a:srgbClr>
                  </a:outerShdw>
                </a:effectLst>
                <a:sym typeface="Symbol" pitchFamily="2" charset="2"/>
              </a:rPr>
              <a:t></a:t>
            </a:r>
            <a:r>
              <a:rPr lang="es-CO" dirty="0">
                <a:solidFill>
                  <a:schemeClr val="bg1"/>
                </a:solidFill>
                <a:effectLst>
                  <a:outerShdw blurRad="38100" dist="38100" dir="2700000" algn="tl">
                    <a:srgbClr val="000000">
                      <a:alpha val="43137"/>
                    </a:srgbClr>
                  </a:outerShdw>
                </a:effectLst>
              </a:rPr>
              <a:t>  </a:t>
            </a:r>
            <a:r>
              <a:rPr lang="es-CO" dirty="0" smtClean="0">
                <a:solidFill>
                  <a:schemeClr val="bg1"/>
                </a:solidFill>
                <a:effectLst>
                  <a:outerShdw blurRad="38100" dist="38100" dir="2700000" algn="tl">
                    <a:srgbClr val="000000">
                      <a:alpha val="43137"/>
                    </a:srgbClr>
                  </a:outerShdw>
                </a:effectLst>
              </a:rPr>
              <a:t>Predicación </a:t>
            </a:r>
            <a:r>
              <a:rPr lang="es-CO" dirty="0">
                <a:solidFill>
                  <a:schemeClr val="bg1"/>
                </a:solidFill>
                <a:effectLst>
                  <a:outerShdw blurRad="38100" dist="38100" dir="2700000" algn="tl">
                    <a:srgbClr val="000000">
                      <a:alpha val="43137"/>
                    </a:srgbClr>
                  </a:outerShdw>
                </a:effectLst>
              </a:rPr>
              <a:t>del evangelio a todo el mundo </a:t>
            </a:r>
          </a:p>
          <a:p>
            <a:pPr marL="365125" lvl="0" indent="-365125">
              <a:buNone/>
            </a:pPr>
            <a:r>
              <a:rPr lang="es-CO" dirty="0">
                <a:solidFill>
                  <a:schemeClr val="bg1"/>
                </a:solidFill>
                <a:effectLst>
                  <a:outerShdw blurRad="38100" dist="38100" dir="2700000" algn="tl">
                    <a:srgbClr val="000000">
                      <a:alpha val="43137"/>
                    </a:srgbClr>
                  </a:outerShdw>
                </a:effectLst>
                <a:sym typeface="Symbol" pitchFamily="2" charset="2"/>
              </a:rPr>
              <a:t></a:t>
            </a:r>
            <a:r>
              <a:rPr lang="es-CO" dirty="0">
                <a:solidFill>
                  <a:schemeClr val="bg1"/>
                </a:solidFill>
                <a:effectLst>
                  <a:outerShdw blurRad="38100" dist="38100" dir="2700000" algn="tl">
                    <a:srgbClr val="000000">
                      <a:alpha val="43137"/>
                    </a:srgbClr>
                  </a:outerShdw>
                </a:effectLst>
              </a:rPr>
              <a:t>  La </a:t>
            </a:r>
            <a:r>
              <a:rPr lang="es-CO" dirty="0" smtClean="0">
                <a:solidFill>
                  <a:schemeClr val="bg1"/>
                </a:solidFill>
                <a:effectLst>
                  <a:outerShdw blurRad="38100" dist="38100" dir="2700000" algn="tl">
                    <a:srgbClr val="000000">
                      <a:alpha val="43137"/>
                    </a:srgbClr>
                  </a:outerShdw>
                </a:effectLst>
              </a:rPr>
              <a:t>abominación </a:t>
            </a:r>
            <a:r>
              <a:rPr lang="es-CO" dirty="0">
                <a:solidFill>
                  <a:schemeClr val="bg1"/>
                </a:solidFill>
                <a:effectLst>
                  <a:outerShdw blurRad="38100" dist="38100" dir="2700000" algn="tl">
                    <a:srgbClr val="000000">
                      <a:alpha val="43137"/>
                    </a:srgbClr>
                  </a:outerShdw>
                </a:effectLst>
              </a:rPr>
              <a:t>asoladora </a:t>
            </a:r>
          </a:p>
          <a:p>
            <a:pPr marL="365125" lvl="0" indent="-365125">
              <a:buNone/>
            </a:pPr>
            <a:r>
              <a:rPr lang="es-CO" dirty="0">
                <a:solidFill>
                  <a:schemeClr val="bg1"/>
                </a:solidFill>
                <a:effectLst>
                  <a:outerShdw blurRad="38100" dist="38100" dir="2700000" algn="tl">
                    <a:srgbClr val="000000">
                      <a:alpha val="43137"/>
                    </a:srgbClr>
                  </a:outerShdw>
                </a:effectLst>
                <a:sym typeface="Symbol" pitchFamily="2" charset="2"/>
              </a:rPr>
              <a:t></a:t>
            </a:r>
            <a:r>
              <a:rPr lang="es-CO" dirty="0">
                <a:solidFill>
                  <a:schemeClr val="bg1"/>
                </a:solidFill>
                <a:effectLst>
                  <a:outerShdw blurRad="38100" dist="38100" dir="2700000" algn="tl">
                    <a:srgbClr val="000000">
                      <a:alpha val="43137"/>
                    </a:srgbClr>
                  </a:outerShdw>
                </a:effectLst>
              </a:rPr>
              <a:t>  La huida del pueblo de Dios a lugares desolados </a:t>
            </a:r>
          </a:p>
          <a:p>
            <a:pPr marL="365125" lvl="0" indent="-365125">
              <a:buNone/>
            </a:pPr>
            <a:r>
              <a:rPr lang="es-CO" dirty="0">
                <a:solidFill>
                  <a:schemeClr val="bg1"/>
                </a:solidFill>
                <a:effectLst>
                  <a:outerShdw blurRad="38100" dist="38100" dir="2700000" algn="tl">
                    <a:srgbClr val="000000">
                      <a:alpha val="43137"/>
                    </a:srgbClr>
                  </a:outerShdw>
                </a:effectLst>
                <a:sym typeface="Symbol" pitchFamily="2" charset="2"/>
              </a:rPr>
              <a:t></a:t>
            </a:r>
            <a:r>
              <a:rPr lang="es-CO" dirty="0">
                <a:solidFill>
                  <a:schemeClr val="bg1"/>
                </a:solidFill>
                <a:effectLst>
                  <a:outerShdw blurRad="38100" dist="38100" dir="2700000" algn="tl">
                    <a:srgbClr val="000000">
                      <a:alpha val="43137"/>
                    </a:srgbClr>
                  </a:outerShdw>
                </a:effectLst>
              </a:rPr>
              <a:t>  Los fieles </a:t>
            </a:r>
            <a:r>
              <a:rPr lang="es-CO" dirty="0" smtClean="0">
                <a:solidFill>
                  <a:schemeClr val="bg1"/>
                </a:solidFill>
                <a:effectLst>
                  <a:outerShdw blurRad="38100" dist="38100" dir="2700000" algn="tl">
                    <a:srgbClr val="000000">
                      <a:alpha val="43137"/>
                    </a:srgbClr>
                  </a:outerShdw>
                </a:effectLst>
              </a:rPr>
              <a:t>guardarán </a:t>
            </a:r>
            <a:r>
              <a:rPr lang="es-CO" dirty="0">
                <a:solidFill>
                  <a:schemeClr val="bg1"/>
                </a:solidFill>
                <a:effectLst>
                  <a:outerShdw blurRad="38100" dist="38100" dir="2700000" algn="tl">
                    <a:srgbClr val="000000">
                      <a:alpha val="43137"/>
                    </a:srgbClr>
                  </a:outerShdw>
                </a:effectLst>
              </a:rPr>
              <a:t>el Sábado </a:t>
            </a:r>
          </a:p>
          <a:p>
            <a:pPr marL="365125" lvl="0" indent="-365125">
              <a:buNone/>
            </a:pPr>
            <a:r>
              <a:rPr lang="es-CO" dirty="0">
                <a:solidFill>
                  <a:schemeClr val="bg1"/>
                </a:solidFill>
                <a:effectLst>
                  <a:outerShdw blurRad="38100" dist="38100" dir="2700000" algn="tl">
                    <a:srgbClr val="000000">
                      <a:alpha val="43137"/>
                    </a:srgbClr>
                  </a:outerShdw>
                </a:effectLst>
                <a:sym typeface="Symbol" pitchFamily="2" charset="2"/>
              </a:rPr>
              <a:t></a:t>
            </a:r>
            <a:r>
              <a:rPr lang="es-CO" dirty="0">
                <a:solidFill>
                  <a:schemeClr val="bg1"/>
                </a:solidFill>
                <a:effectLst>
                  <a:outerShdw blurRad="38100" dist="38100" dir="2700000" algn="tl">
                    <a:srgbClr val="000000">
                      <a:alpha val="43137"/>
                    </a:srgbClr>
                  </a:outerShdw>
                </a:effectLst>
              </a:rPr>
              <a:t>  La gran </a:t>
            </a:r>
            <a:r>
              <a:rPr lang="es-CO" dirty="0" smtClean="0">
                <a:solidFill>
                  <a:schemeClr val="bg1"/>
                </a:solidFill>
                <a:effectLst>
                  <a:outerShdw blurRad="38100" dist="38100" dir="2700000" algn="tl">
                    <a:srgbClr val="000000">
                      <a:alpha val="43137"/>
                    </a:srgbClr>
                  </a:outerShdw>
                </a:effectLst>
              </a:rPr>
              <a:t>tribulación </a:t>
            </a:r>
            <a:endParaRPr lang="es-CO" dirty="0">
              <a:solidFill>
                <a:schemeClr val="bg1"/>
              </a:solidFill>
              <a:effectLst>
                <a:outerShdw blurRad="38100" dist="38100" dir="2700000" algn="tl">
                  <a:srgbClr val="000000">
                    <a:alpha val="43137"/>
                  </a:srgbClr>
                </a:outerShdw>
              </a:effectLst>
            </a:endParaRPr>
          </a:p>
          <a:p>
            <a:pPr marL="0" indent="0">
              <a:buNone/>
            </a:pPr>
            <a:endParaRPr lang="es-CO"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5643455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63B2843F-D9E8-5542-800E-1ADCD8B3C732}"/>
              </a:ext>
            </a:extLst>
          </p:cNvPr>
          <p:cNvSpPr>
            <a:spLocks noGrp="1"/>
          </p:cNvSpPr>
          <p:nvPr>
            <p:ph type="title"/>
          </p:nvPr>
        </p:nvSpPr>
        <p:spPr>
          <a:xfrm>
            <a:off x="2815936" y="1097279"/>
            <a:ext cx="6810202" cy="1562793"/>
          </a:xfrm>
        </p:spPr>
        <p:txBody>
          <a:bodyPr/>
          <a:lstStyle/>
          <a:p>
            <a:pPr algn="ctr"/>
            <a:r>
              <a:rPr lang="es-CO" sz="6000" b="1" dirty="0">
                <a:ln w="28575">
                  <a:solidFill>
                    <a:schemeClr val="bg1"/>
                  </a:solidFill>
                </a:ln>
                <a:gradFill>
                  <a:gsLst>
                    <a:gs pos="8000">
                      <a:schemeClr val="accent1">
                        <a:lumMod val="5000"/>
                        <a:lumOff val="95000"/>
                      </a:schemeClr>
                    </a:gs>
                    <a:gs pos="100000">
                      <a:srgbClr val="01B3C1"/>
                    </a:gs>
                  </a:gsLst>
                  <a:lin ang="5400000" scaled="1"/>
                </a:gradFill>
                <a:effectLst>
                  <a:outerShdw blurRad="38100" dist="38100" dir="2700000" algn="tl">
                    <a:srgbClr val="000000">
                      <a:alpha val="43137"/>
                    </a:srgbClr>
                  </a:outerShdw>
                </a:effectLst>
              </a:rPr>
              <a:t>Mensaje a laodicea: Reproche</a:t>
            </a:r>
          </a:p>
        </p:txBody>
      </p:sp>
      <p:sp>
        <p:nvSpPr>
          <p:cNvPr id="4" name="Marcador de contenido 2">
            <a:extLst>
              <a:ext uri="{FF2B5EF4-FFF2-40B4-BE49-F238E27FC236}">
                <a16:creationId xmlns:a16="http://schemas.microsoft.com/office/drawing/2014/main" xmlns="" id="{EEAD7B29-2AEA-704D-B474-1C983B9438D2}"/>
              </a:ext>
            </a:extLst>
          </p:cNvPr>
          <p:cNvSpPr>
            <a:spLocks noGrp="1"/>
          </p:cNvSpPr>
          <p:nvPr>
            <p:ph idx="1"/>
          </p:nvPr>
        </p:nvSpPr>
        <p:spPr>
          <a:xfrm>
            <a:off x="838200" y="2975955"/>
            <a:ext cx="10515600" cy="2859577"/>
          </a:xfrm>
        </p:spPr>
        <p:txBody>
          <a:bodyPr>
            <a:normAutofit/>
          </a:bodyPr>
          <a:lstStyle/>
          <a:p>
            <a:pPr algn="ctr"/>
            <a:r>
              <a:rPr lang="es-ES" sz="4000" dirty="0">
                <a:solidFill>
                  <a:srgbClr val="FFFF00"/>
                </a:solidFill>
                <a:effectLst>
                  <a:outerShdw blurRad="38100" dist="38100" dir="2700000" algn="tl">
                    <a:srgbClr val="000000">
                      <a:alpha val="43137"/>
                    </a:srgbClr>
                  </a:outerShdw>
                </a:effectLst>
              </a:rPr>
              <a:t>a)</a:t>
            </a:r>
            <a:r>
              <a:rPr lang="es-ES" sz="4000" dirty="0" err="1">
                <a:solidFill>
                  <a:srgbClr val="FFFF00"/>
                </a:solidFill>
                <a:effectLst>
                  <a:outerShdw blurRad="38100" dist="38100" dir="2700000" algn="tl">
                    <a:srgbClr val="000000">
                      <a:alpha val="43137"/>
                    </a:srgbClr>
                  </a:outerShdw>
                </a:effectLst>
              </a:rPr>
              <a:t>Apoc</a:t>
            </a:r>
            <a:r>
              <a:rPr lang="es-ES" sz="4000" dirty="0">
                <a:solidFill>
                  <a:srgbClr val="FFFF00"/>
                </a:solidFill>
                <a:effectLst>
                  <a:outerShdw blurRad="38100" dist="38100" dir="2700000" algn="tl">
                    <a:srgbClr val="000000">
                      <a:alpha val="43137"/>
                    </a:srgbClr>
                  </a:outerShdw>
                </a:effectLst>
              </a:rPr>
              <a:t>. 3:15-17 </a:t>
            </a:r>
          </a:p>
          <a:p>
            <a:pPr algn="ctr"/>
            <a:r>
              <a:rPr lang="es-ES" sz="4000" dirty="0">
                <a:solidFill>
                  <a:schemeClr val="bg1"/>
                </a:solidFill>
                <a:effectLst>
                  <a:outerShdw blurRad="38100" dist="38100" dir="2700000" algn="tl">
                    <a:srgbClr val="000000">
                      <a:alpha val="43137"/>
                    </a:srgbClr>
                  </a:outerShdw>
                </a:effectLst>
              </a:rPr>
              <a:t>Tibio.</a:t>
            </a:r>
          </a:p>
          <a:p>
            <a:pPr algn="ctr"/>
            <a:r>
              <a:rPr lang="es-ES" sz="4000" dirty="0">
                <a:solidFill>
                  <a:schemeClr val="bg1"/>
                </a:solidFill>
                <a:effectLst>
                  <a:outerShdw blurRad="38100" dist="38100" dir="2700000" algn="tl">
                    <a:srgbClr val="000000">
                      <a:alpha val="43137"/>
                    </a:srgbClr>
                  </a:outerShdw>
                </a:effectLst>
              </a:rPr>
              <a:t>Miserable, pobre y ciego.</a:t>
            </a:r>
          </a:p>
          <a:p>
            <a:pPr algn="ctr"/>
            <a:r>
              <a:rPr lang="es-ES" sz="4000" dirty="0">
                <a:solidFill>
                  <a:schemeClr val="bg1"/>
                </a:solidFill>
                <a:effectLst>
                  <a:outerShdw blurRad="38100" dist="38100" dir="2700000" algn="tl">
                    <a:srgbClr val="000000">
                      <a:alpha val="43137"/>
                    </a:srgbClr>
                  </a:outerShdw>
                </a:effectLst>
              </a:rPr>
              <a:t>Desnudo.</a:t>
            </a:r>
            <a:endParaRPr lang="es-ES_tradnl" sz="4000" dirty="0">
              <a:solidFill>
                <a:schemeClr val="bg1"/>
              </a:solidFill>
              <a:effectLst>
                <a:outerShdw blurRad="38100" dist="38100" dir="2700000" algn="tl">
                  <a:srgbClr val="000000">
                    <a:alpha val="43137"/>
                  </a:srgbClr>
                </a:outerShdw>
              </a:effectLst>
            </a:endParaRPr>
          </a:p>
        </p:txBody>
      </p:sp>
      <p:pic>
        <p:nvPicPr>
          <p:cNvPr id="5" name="Imagen 4"/>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 y="4253345"/>
            <a:ext cx="3906980" cy="2604653"/>
          </a:xfrm>
          <a:prstGeom prst="rect">
            <a:avLst/>
          </a:prstGeom>
        </p:spPr>
      </p:pic>
    </p:spTree>
    <p:extLst>
      <p:ext uri="{BB962C8B-B14F-4D97-AF65-F5344CB8AC3E}">
        <p14:creationId xmlns:p14="http://schemas.microsoft.com/office/powerpoint/2010/main" val="93913063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63B2843F-D9E8-5542-800E-1ADCD8B3C732}"/>
              </a:ext>
            </a:extLst>
          </p:cNvPr>
          <p:cNvSpPr>
            <a:spLocks noGrp="1"/>
          </p:cNvSpPr>
          <p:nvPr>
            <p:ph type="title"/>
          </p:nvPr>
        </p:nvSpPr>
        <p:spPr>
          <a:xfrm>
            <a:off x="3214947" y="847262"/>
            <a:ext cx="6810202" cy="798657"/>
          </a:xfrm>
        </p:spPr>
        <p:txBody>
          <a:bodyPr/>
          <a:lstStyle/>
          <a:p>
            <a:pPr algn="ctr"/>
            <a:r>
              <a:rPr lang="es-CO" sz="6000" b="1" dirty="0">
                <a:ln w="25400">
                  <a:solidFill>
                    <a:schemeClr val="bg1"/>
                  </a:solidFill>
                </a:ln>
                <a:gradFill>
                  <a:gsLst>
                    <a:gs pos="8000">
                      <a:schemeClr val="accent1">
                        <a:lumMod val="5000"/>
                        <a:lumOff val="95000"/>
                      </a:schemeClr>
                    </a:gs>
                    <a:gs pos="100000">
                      <a:srgbClr val="01B3C1"/>
                    </a:gs>
                  </a:gsLst>
                  <a:lin ang="5400000" scaled="1"/>
                </a:gradFill>
                <a:effectLst>
                  <a:outerShdw blurRad="38100" dist="38100" dir="2700000" algn="tl">
                    <a:srgbClr val="000000">
                      <a:alpha val="43137"/>
                    </a:srgbClr>
                  </a:outerShdw>
                </a:effectLst>
              </a:rPr>
              <a:t>Mensaje a laodicea: Consejo</a:t>
            </a:r>
          </a:p>
        </p:txBody>
      </p:sp>
      <p:sp>
        <p:nvSpPr>
          <p:cNvPr id="4" name="Marcador de contenido 2">
            <a:extLst>
              <a:ext uri="{FF2B5EF4-FFF2-40B4-BE49-F238E27FC236}">
                <a16:creationId xmlns:a16="http://schemas.microsoft.com/office/drawing/2014/main" xmlns="" id="{EEAD7B29-2AEA-704D-B474-1C983B9438D2}"/>
              </a:ext>
            </a:extLst>
          </p:cNvPr>
          <p:cNvSpPr>
            <a:spLocks noGrp="1"/>
          </p:cNvSpPr>
          <p:nvPr>
            <p:ph idx="1"/>
          </p:nvPr>
        </p:nvSpPr>
        <p:spPr>
          <a:xfrm>
            <a:off x="838200" y="2743201"/>
            <a:ext cx="10515600" cy="2743200"/>
          </a:xfrm>
        </p:spPr>
        <p:txBody>
          <a:bodyPr>
            <a:normAutofit/>
          </a:bodyPr>
          <a:lstStyle/>
          <a:p>
            <a:pPr marL="0" indent="0" algn="ctr">
              <a:buNone/>
            </a:pPr>
            <a:r>
              <a:rPr lang="es-ES" sz="4000" dirty="0">
                <a:solidFill>
                  <a:srgbClr val="FFFF00"/>
                </a:solidFill>
                <a:effectLst>
                  <a:outerShdw blurRad="38100" dist="38100" dir="2700000" algn="tl">
                    <a:srgbClr val="000000">
                      <a:alpha val="43137"/>
                    </a:srgbClr>
                  </a:outerShdw>
                </a:effectLst>
              </a:rPr>
              <a:t>.b) </a:t>
            </a:r>
            <a:r>
              <a:rPr lang="es-ES" sz="4000" dirty="0" err="1">
                <a:solidFill>
                  <a:srgbClr val="FFFF00"/>
                </a:solidFill>
                <a:effectLst>
                  <a:outerShdw blurRad="38100" dist="38100" dir="2700000" algn="tl">
                    <a:srgbClr val="000000">
                      <a:alpha val="43137"/>
                    </a:srgbClr>
                  </a:outerShdw>
                </a:effectLst>
              </a:rPr>
              <a:t>Apoc</a:t>
            </a:r>
            <a:r>
              <a:rPr lang="es-ES" sz="4000" dirty="0">
                <a:solidFill>
                  <a:srgbClr val="FFFF00"/>
                </a:solidFill>
                <a:effectLst>
                  <a:outerShdw blurRad="38100" dist="38100" dir="2700000" algn="tl">
                    <a:srgbClr val="000000">
                      <a:alpha val="43137"/>
                    </a:srgbClr>
                  </a:outerShdw>
                </a:effectLst>
              </a:rPr>
              <a:t>. 3:18 </a:t>
            </a:r>
            <a:endParaRPr lang="es-ES_tradnl" sz="4000" dirty="0">
              <a:solidFill>
                <a:srgbClr val="FFFF00"/>
              </a:solidFill>
              <a:effectLst>
                <a:outerShdw blurRad="38100" dist="38100" dir="2700000" algn="tl">
                  <a:srgbClr val="000000">
                    <a:alpha val="43137"/>
                  </a:srgbClr>
                </a:outerShdw>
              </a:effectLst>
            </a:endParaRPr>
          </a:p>
          <a:p>
            <a:pPr algn="ctr"/>
            <a:r>
              <a:rPr lang="es-ES" sz="4000" dirty="0">
                <a:solidFill>
                  <a:schemeClr val="bg1"/>
                </a:solidFill>
                <a:effectLst>
                  <a:outerShdw blurRad="38100" dist="38100" dir="2700000" algn="tl">
                    <a:srgbClr val="000000">
                      <a:alpha val="43137"/>
                    </a:srgbClr>
                  </a:outerShdw>
                </a:effectLst>
              </a:rPr>
              <a:t>Oro refinado</a:t>
            </a:r>
          </a:p>
          <a:p>
            <a:pPr algn="ctr"/>
            <a:r>
              <a:rPr lang="es-ES" sz="4000" dirty="0">
                <a:solidFill>
                  <a:schemeClr val="bg1"/>
                </a:solidFill>
                <a:effectLst>
                  <a:outerShdw blurRad="38100" dist="38100" dir="2700000" algn="tl">
                    <a:srgbClr val="000000">
                      <a:alpha val="43137"/>
                    </a:srgbClr>
                  </a:outerShdw>
                </a:effectLst>
              </a:rPr>
              <a:t>Vestiduras blancas</a:t>
            </a:r>
          </a:p>
          <a:p>
            <a:pPr algn="ctr"/>
            <a:r>
              <a:rPr lang="es-ES" sz="4000" dirty="0">
                <a:solidFill>
                  <a:schemeClr val="bg1"/>
                </a:solidFill>
                <a:effectLst>
                  <a:outerShdw blurRad="38100" dist="38100" dir="2700000" algn="tl">
                    <a:srgbClr val="000000">
                      <a:alpha val="43137"/>
                    </a:srgbClr>
                  </a:outerShdw>
                </a:effectLst>
              </a:rPr>
              <a:t>Colirio para que veas</a:t>
            </a:r>
          </a:p>
        </p:txBody>
      </p:sp>
      <p:pic>
        <p:nvPicPr>
          <p:cNvPr id="5" name="Imagen 4"/>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 y="4253345"/>
            <a:ext cx="3906980" cy="2604653"/>
          </a:xfrm>
          <a:prstGeom prst="rect">
            <a:avLst/>
          </a:prstGeom>
        </p:spPr>
      </p:pic>
    </p:spTree>
    <p:extLst>
      <p:ext uri="{BB962C8B-B14F-4D97-AF65-F5344CB8AC3E}">
        <p14:creationId xmlns:p14="http://schemas.microsoft.com/office/powerpoint/2010/main" val="66263013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9CE607E9-04A7-5C47-931A-6908A539C54A}"/>
              </a:ext>
            </a:extLst>
          </p:cNvPr>
          <p:cNvSpPr>
            <a:spLocks noGrp="1"/>
          </p:cNvSpPr>
          <p:nvPr>
            <p:ph type="title"/>
          </p:nvPr>
        </p:nvSpPr>
        <p:spPr>
          <a:xfrm>
            <a:off x="838199" y="1379913"/>
            <a:ext cx="10515600" cy="981537"/>
          </a:xfrm>
        </p:spPr>
        <p:txBody>
          <a:bodyPr/>
          <a:lstStyle/>
          <a:p>
            <a:pPr algn="ctr"/>
            <a:r>
              <a:rPr lang="es-CO" sz="7200" b="1" dirty="0">
                <a:ln w="25400">
                  <a:solidFill>
                    <a:schemeClr val="bg1"/>
                  </a:solidFill>
                </a:ln>
                <a:gradFill>
                  <a:gsLst>
                    <a:gs pos="8000">
                      <a:schemeClr val="accent1">
                        <a:lumMod val="5000"/>
                        <a:lumOff val="95000"/>
                      </a:schemeClr>
                    </a:gs>
                    <a:gs pos="100000">
                      <a:srgbClr val="01B3C1"/>
                    </a:gs>
                  </a:gsLst>
                  <a:lin ang="5400000" scaled="1"/>
                </a:gradFill>
                <a:effectLst>
                  <a:outerShdw blurRad="38100" dist="38100" dir="2700000" algn="tl">
                    <a:srgbClr val="000000">
                      <a:alpha val="43137"/>
                    </a:srgbClr>
                  </a:outerShdw>
                </a:effectLst>
              </a:rPr>
              <a:t>Cristianos de fachada</a:t>
            </a:r>
          </a:p>
        </p:txBody>
      </p:sp>
      <p:sp>
        <p:nvSpPr>
          <p:cNvPr id="4" name="Marcador de contenido 2">
            <a:extLst>
              <a:ext uri="{FF2B5EF4-FFF2-40B4-BE49-F238E27FC236}">
                <a16:creationId xmlns:a16="http://schemas.microsoft.com/office/drawing/2014/main" xmlns="" id="{EBDB7B43-D872-2744-A827-BE98FD8A3F18}"/>
              </a:ext>
            </a:extLst>
          </p:cNvPr>
          <p:cNvSpPr>
            <a:spLocks noGrp="1"/>
          </p:cNvSpPr>
          <p:nvPr>
            <p:ph idx="1"/>
          </p:nvPr>
        </p:nvSpPr>
        <p:spPr>
          <a:xfrm>
            <a:off x="2134292" y="2607021"/>
            <a:ext cx="7923415" cy="3211888"/>
          </a:xfrm>
        </p:spPr>
        <p:txBody>
          <a:bodyPr>
            <a:noAutofit/>
          </a:bodyPr>
          <a:lstStyle/>
          <a:p>
            <a:pPr marL="0" indent="0" algn="ctr">
              <a:buNone/>
            </a:pPr>
            <a:r>
              <a:rPr lang="es-ES" sz="4400" dirty="0">
                <a:solidFill>
                  <a:schemeClr val="bg1"/>
                </a:solidFill>
                <a:effectLst>
                  <a:outerShdw blurRad="38100" dist="38100" dir="2700000" algn="tl">
                    <a:srgbClr val="000000">
                      <a:alpha val="43137"/>
                    </a:srgbClr>
                  </a:outerShdw>
                </a:effectLst>
              </a:rPr>
              <a:t>Pero sus corazones están fríos sus obras y conductas parecen buenas, son netamente moralistas, actúan de una forma pero son de otra forma.</a:t>
            </a:r>
            <a:endParaRPr lang="es-ES_tradnl" sz="4400" dirty="0">
              <a:solidFill>
                <a:schemeClr val="bg1"/>
              </a:solidFill>
              <a:effectLst>
                <a:outerShdw blurRad="38100" dist="38100" dir="2700000" algn="tl">
                  <a:srgbClr val="000000">
                    <a:alpha val="43137"/>
                  </a:srgbClr>
                </a:outerShdw>
              </a:effectLst>
            </a:endParaRPr>
          </a:p>
          <a:p>
            <a:pPr algn="ctr"/>
            <a:endParaRPr lang="es-ES" sz="44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4348473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AD4CD73A-5910-DD4A-B058-EE9F564F0F26}"/>
              </a:ext>
            </a:extLst>
          </p:cNvPr>
          <p:cNvSpPr>
            <a:spLocks noGrp="1"/>
          </p:cNvSpPr>
          <p:nvPr>
            <p:ph type="title"/>
          </p:nvPr>
        </p:nvSpPr>
        <p:spPr>
          <a:xfrm>
            <a:off x="838199" y="1562157"/>
            <a:ext cx="10515600" cy="1164417"/>
          </a:xfrm>
        </p:spPr>
        <p:txBody>
          <a:bodyPr/>
          <a:lstStyle/>
          <a:p>
            <a:pPr algn="ctr"/>
            <a:r>
              <a:rPr lang="es-ES" sz="8800" b="1" dirty="0">
                <a:ln w="28575">
                  <a:solidFill>
                    <a:schemeClr val="bg1"/>
                  </a:solidFill>
                </a:ln>
                <a:gradFill>
                  <a:gsLst>
                    <a:gs pos="8000">
                      <a:schemeClr val="accent1">
                        <a:lumMod val="5000"/>
                        <a:lumOff val="95000"/>
                      </a:schemeClr>
                    </a:gs>
                    <a:gs pos="100000">
                      <a:srgbClr val="01B3C1"/>
                    </a:gs>
                  </a:gsLst>
                  <a:lin ang="5400000" scaled="1"/>
                </a:gradFill>
                <a:effectLst>
                  <a:outerShdw blurRad="38100" dist="38100" dir="2700000" algn="tl">
                    <a:srgbClr val="000000">
                      <a:alpha val="43137"/>
                    </a:srgbClr>
                  </a:outerShdw>
                </a:effectLst>
              </a:rPr>
              <a:t>Calientes</a:t>
            </a:r>
            <a:endParaRPr lang="es-CO" sz="8800" b="1" dirty="0">
              <a:ln w="28575">
                <a:solidFill>
                  <a:schemeClr val="bg1"/>
                </a:solidFill>
              </a:ln>
              <a:gradFill>
                <a:gsLst>
                  <a:gs pos="8000">
                    <a:schemeClr val="accent1">
                      <a:lumMod val="5000"/>
                      <a:lumOff val="95000"/>
                    </a:schemeClr>
                  </a:gs>
                  <a:gs pos="100000">
                    <a:srgbClr val="01B3C1"/>
                  </a:gs>
                </a:gsLst>
                <a:lin ang="5400000" scaled="1"/>
              </a:gradFill>
              <a:effectLst>
                <a:outerShdw blurRad="38100" dist="38100" dir="2700000" algn="tl">
                  <a:srgbClr val="000000">
                    <a:alpha val="43137"/>
                  </a:srgbClr>
                </a:outerShdw>
              </a:effectLst>
            </a:endParaRPr>
          </a:p>
        </p:txBody>
      </p:sp>
      <p:sp>
        <p:nvSpPr>
          <p:cNvPr id="4" name="Marcador de contenido 2">
            <a:extLst>
              <a:ext uri="{FF2B5EF4-FFF2-40B4-BE49-F238E27FC236}">
                <a16:creationId xmlns:a16="http://schemas.microsoft.com/office/drawing/2014/main" xmlns="" id="{59D49BB2-1739-F941-867D-DC7F30B15A24}"/>
              </a:ext>
            </a:extLst>
          </p:cNvPr>
          <p:cNvSpPr>
            <a:spLocks noGrp="1"/>
          </p:cNvSpPr>
          <p:nvPr>
            <p:ph idx="1"/>
          </p:nvPr>
        </p:nvSpPr>
        <p:spPr>
          <a:xfrm>
            <a:off x="2134292" y="2992582"/>
            <a:ext cx="7923415" cy="2942706"/>
          </a:xfrm>
        </p:spPr>
        <p:txBody>
          <a:bodyPr>
            <a:noAutofit/>
          </a:bodyPr>
          <a:lstStyle/>
          <a:p>
            <a:pPr marL="0" indent="0" algn="ctr">
              <a:buNone/>
            </a:pPr>
            <a:r>
              <a:rPr lang="es-ES" sz="4800" dirty="0">
                <a:solidFill>
                  <a:schemeClr val="bg1"/>
                </a:solidFill>
                <a:effectLst>
                  <a:outerShdw blurRad="38100" dist="38100" dir="2700000" algn="tl">
                    <a:srgbClr val="000000">
                      <a:alpha val="43137"/>
                    </a:srgbClr>
                  </a:outerShdw>
                </a:effectLst>
              </a:rPr>
              <a:t> tienen una unión viva con el Señor Jesucristo y como resultado tienen el manto de justicia de Cristo.</a:t>
            </a:r>
            <a:endParaRPr lang="es-ES_tradnl" sz="4800" dirty="0">
              <a:solidFill>
                <a:schemeClr val="bg1"/>
              </a:solidFill>
              <a:effectLst>
                <a:outerShdw blurRad="38100" dist="38100" dir="2700000" algn="tl">
                  <a:srgbClr val="000000">
                    <a:alpha val="43137"/>
                  </a:srgbClr>
                </a:outerShdw>
              </a:effectLst>
            </a:endParaRPr>
          </a:p>
          <a:p>
            <a:pPr algn="ctr"/>
            <a:endParaRPr lang="es-ES" sz="48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59445681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D97280A5-5DBA-7C46-91A4-EDA37CFC82B5}"/>
              </a:ext>
            </a:extLst>
          </p:cNvPr>
          <p:cNvSpPr>
            <a:spLocks noGrp="1"/>
          </p:cNvSpPr>
          <p:nvPr>
            <p:ph type="title"/>
          </p:nvPr>
        </p:nvSpPr>
        <p:spPr>
          <a:xfrm>
            <a:off x="838200" y="965574"/>
            <a:ext cx="10515600" cy="1145859"/>
          </a:xfrm>
        </p:spPr>
        <p:txBody>
          <a:bodyPr/>
          <a:lstStyle/>
          <a:p>
            <a:pPr algn="ctr"/>
            <a:r>
              <a:rPr lang="es-CO" sz="9600" b="1" dirty="0">
                <a:ln w="34925">
                  <a:solidFill>
                    <a:schemeClr val="bg1"/>
                  </a:solidFill>
                </a:ln>
                <a:gradFill>
                  <a:gsLst>
                    <a:gs pos="8000">
                      <a:schemeClr val="accent1">
                        <a:lumMod val="5000"/>
                        <a:lumOff val="95000"/>
                      </a:schemeClr>
                    </a:gs>
                    <a:gs pos="100000">
                      <a:srgbClr val="01B3C1"/>
                    </a:gs>
                  </a:gsLst>
                  <a:lin ang="5400000" scaled="1"/>
                </a:gradFill>
                <a:effectLst>
                  <a:outerShdw blurRad="38100" dist="38100" dir="2700000" algn="tl">
                    <a:srgbClr val="000000">
                      <a:alpha val="43137"/>
                    </a:srgbClr>
                  </a:outerShdw>
                </a:effectLst>
              </a:rPr>
              <a:t>Frios</a:t>
            </a:r>
          </a:p>
        </p:txBody>
      </p:sp>
      <p:sp>
        <p:nvSpPr>
          <p:cNvPr id="4" name="Marcador de contenido 2">
            <a:extLst>
              <a:ext uri="{FF2B5EF4-FFF2-40B4-BE49-F238E27FC236}">
                <a16:creationId xmlns:a16="http://schemas.microsoft.com/office/drawing/2014/main" xmlns="" id="{74E10A3B-FFE4-464E-9008-E1050C5AEE5C}"/>
              </a:ext>
            </a:extLst>
          </p:cNvPr>
          <p:cNvSpPr>
            <a:spLocks noGrp="1"/>
          </p:cNvSpPr>
          <p:nvPr>
            <p:ph idx="1"/>
          </p:nvPr>
        </p:nvSpPr>
        <p:spPr>
          <a:xfrm>
            <a:off x="838200" y="2291137"/>
            <a:ext cx="10515600" cy="3610899"/>
          </a:xfrm>
        </p:spPr>
        <p:txBody>
          <a:bodyPr>
            <a:normAutofit lnSpcReduction="10000"/>
          </a:bodyPr>
          <a:lstStyle/>
          <a:p>
            <a:pPr marL="0" indent="0">
              <a:buNone/>
            </a:pPr>
            <a:r>
              <a:rPr lang="es-ES" sz="3600" dirty="0">
                <a:solidFill>
                  <a:schemeClr val="bg1"/>
                </a:solidFill>
                <a:effectLst>
                  <a:outerShdw blurRad="38100" dist="38100" dir="2700000" algn="tl">
                    <a:srgbClr val="000000">
                      <a:alpha val="43137"/>
                    </a:srgbClr>
                  </a:outerShdw>
                </a:effectLst>
              </a:rPr>
              <a:t>No han oído el mensaje de los tres ángeles, se subdividen en dos grupos:</a:t>
            </a:r>
            <a:endParaRPr lang="es-ES_tradnl" sz="3600" dirty="0">
              <a:solidFill>
                <a:schemeClr val="bg1"/>
              </a:solidFill>
              <a:effectLst>
                <a:outerShdw blurRad="38100" dist="38100" dir="2700000" algn="tl">
                  <a:srgbClr val="000000">
                    <a:alpha val="43137"/>
                  </a:srgbClr>
                </a:outerShdw>
              </a:effectLst>
            </a:endParaRPr>
          </a:p>
          <a:p>
            <a:r>
              <a:rPr lang="es-ES" sz="3600" b="1" i="1" u="sng" dirty="0">
                <a:solidFill>
                  <a:schemeClr val="bg1"/>
                </a:solidFill>
                <a:effectLst>
                  <a:outerShdw blurRad="38100" dist="38100" dir="2700000" algn="tl">
                    <a:srgbClr val="000000">
                      <a:alpha val="43137"/>
                    </a:srgbClr>
                  </a:outerShdw>
                </a:effectLst>
              </a:rPr>
              <a:t>Los que conocen a Dios</a:t>
            </a:r>
            <a:endParaRPr lang="es-ES_tradnl" sz="3600" b="1" i="1" u="sng" dirty="0">
              <a:solidFill>
                <a:schemeClr val="bg1"/>
              </a:solidFill>
              <a:effectLst>
                <a:outerShdw blurRad="38100" dist="38100" dir="2700000" algn="tl">
                  <a:srgbClr val="000000">
                    <a:alpha val="43137"/>
                  </a:srgbClr>
                </a:outerShdw>
              </a:effectLst>
            </a:endParaRPr>
          </a:p>
          <a:p>
            <a:r>
              <a:rPr lang="es-ES" sz="3600" b="1" i="1" u="sng" dirty="0">
                <a:solidFill>
                  <a:schemeClr val="bg1"/>
                </a:solidFill>
                <a:effectLst>
                  <a:outerShdw blurRad="38100" dist="38100" dir="2700000" algn="tl">
                    <a:srgbClr val="000000">
                      <a:alpha val="43137"/>
                    </a:srgbClr>
                  </a:outerShdw>
                </a:effectLst>
              </a:rPr>
              <a:t>Los que no conocen a Dios</a:t>
            </a:r>
            <a:endParaRPr lang="es-ES_tradnl" sz="3600" b="1" i="1" u="sng" dirty="0">
              <a:solidFill>
                <a:schemeClr val="bg1"/>
              </a:solidFill>
              <a:effectLst>
                <a:outerShdw blurRad="38100" dist="38100" dir="2700000" algn="tl">
                  <a:srgbClr val="000000">
                    <a:alpha val="43137"/>
                  </a:srgbClr>
                </a:outerShdw>
              </a:effectLst>
            </a:endParaRPr>
          </a:p>
          <a:p>
            <a:r>
              <a:rPr lang="es-ES" sz="3600" dirty="0">
                <a:solidFill>
                  <a:schemeClr val="bg1"/>
                </a:solidFill>
                <a:effectLst>
                  <a:outerShdw blurRad="38100" dist="38100" dir="2700000" algn="tl">
                    <a:srgbClr val="000000">
                      <a:alpha val="43137"/>
                    </a:srgbClr>
                  </a:outerShdw>
                </a:effectLst>
              </a:rPr>
              <a:t>Cuando Jesús venga solo habrá dos grupos: los de aquí y los de allá, con la consabida desaparición de los tibios</a:t>
            </a:r>
            <a:r>
              <a:rPr lang="es-ES" sz="3600" dirty="0" smtClean="0">
                <a:solidFill>
                  <a:schemeClr val="bg1"/>
                </a:solidFill>
                <a:effectLst>
                  <a:outerShdw blurRad="38100" dist="38100" dir="2700000" algn="tl">
                    <a:srgbClr val="000000">
                      <a:alpha val="43137"/>
                    </a:srgbClr>
                  </a:outerShdw>
                </a:effectLst>
              </a:rPr>
              <a:t>.</a:t>
            </a:r>
            <a:endParaRPr lang="es-ES" sz="36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09326607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613663ED-EFAB-8843-B852-9D4AE6BAA2EC}"/>
              </a:ext>
            </a:extLst>
          </p:cNvPr>
          <p:cNvSpPr>
            <a:spLocks noGrp="1"/>
          </p:cNvSpPr>
          <p:nvPr>
            <p:ph type="ctrTitle"/>
          </p:nvPr>
        </p:nvSpPr>
        <p:spPr>
          <a:xfrm>
            <a:off x="2820786" y="2410692"/>
            <a:ext cx="6888480" cy="2322238"/>
          </a:xfrm>
        </p:spPr>
        <p:txBody>
          <a:bodyPr/>
          <a:lstStyle/>
          <a:p>
            <a:r>
              <a:rPr lang="es-ES" sz="8000" b="1" dirty="0">
                <a:ln w="28575">
                  <a:solidFill>
                    <a:schemeClr val="bg1"/>
                  </a:solidFill>
                </a:ln>
                <a:gradFill>
                  <a:gsLst>
                    <a:gs pos="8000">
                      <a:schemeClr val="accent1">
                        <a:lumMod val="5000"/>
                        <a:lumOff val="95000"/>
                      </a:schemeClr>
                    </a:gs>
                    <a:gs pos="100000">
                      <a:srgbClr val="01B3C1"/>
                    </a:gs>
                  </a:gsLst>
                  <a:lin ang="5400000" scaled="1"/>
                </a:gradFill>
                <a:effectLst>
                  <a:outerShdw blurRad="38100" dist="38100" dir="2700000" algn="tl">
                    <a:srgbClr val="000000">
                      <a:alpha val="43137"/>
                    </a:srgbClr>
                  </a:outerShdw>
                </a:effectLst>
              </a:rPr>
              <a:t>B. Mecanismo del zarandeo</a:t>
            </a:r>
            <a:endParaRPr lang="es-CO" sz="8000" b="1" dirty="0">
              <a:ln w="28575">
                <a:solidFill>
                  <a:schemeClr val="bg1"/>
                </a:solidFill>
              </a:ln>
              <a:gradFill>
                <a:gsLst>
                  <a:gs pos="8000">
                    <a:schemeClr val="accent1">
                      <a:lumMod val="5000"/>
                      <a:lumOff val="95000"/>
                    </a:schemeClr>
                  </a:gs>
                  <a:gs pos="100000">
                    <a:srgbClr val="01B3C1"/>
                  </a:gs>
                </a:gsLst>
                <a:lin ang="5400000" scaled="1"/>
              </a:gra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87401207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contenido 2">
            <a:extLst>
              <a:ext uri="{FF2B5EF4-FFF2-40B4-BE49-F238E27FC236}">
                <a16:creationId xmlns:a16="http://schemas.microsoft.com/office/drawing/2014/main" xmlns="" id="{384DFDC4-A16A-DD46-8B49-A53F59365FDA}"/>
              </a:ext>
            </a:extLst>
          </p:cNvPr>
          <p:cNvSpPr>
            <a:spLocks noGrp="1"/>
          </p:cNvSpPr>
          <p:nvPr>
            <p:ph idx="1"/>
          </p:nvPr>
        </p:nvSpPr>
        <p:spPr>
          <a:xfrm>
            <a:off x="1553095" y="2374265"/>
            <a:ext cx="8172796" cy="2945880"/>
          </a:xfrm>
        </p:spPr>
        <p:txBody>
          <a:bodyPr>
            <a:normAutofit/>
          </a:bodyPr>
          <a:lstStyle/>
          <a:p>
            <a:pPr marL="0" indent="0" algn="ctr">
              <a:buNone/>
            </a:pPr>
            <a:r>
              <a:rPr lang="es-ES" sz="4000" dirty="0">
                <a:solidFill>
                  <a:schemeClr val="bg1"/>
                </a:solidFill>
                <a:effectLst>
                  <a:outerShdw blurRad="38100" dist="38100" dir="2700000" algn="tl">
                    <a:srgbClr val="000000">
                      <a:alpha val="43137"/>
                    </a:srgbClr>
                  </a:outerShdw>
                </a:effectLst>
              </a:rPr>
              <a:t> El trigo y la paja están en la criba. Pero por el </a:t>
            </a:r>
            <a:r>
              <a:rPr lang="es-ES" sz="4000" b="1" i="1" dirty="0">
                <a:solidFill>
                  <a:schemeClr val="bg1"/>
                </a:solidFill>
                <a:effectLst>
                  <a:outerShdw blurRad="38100" dist="38100" dir="2700000" algn="tl">
                    <a:srgbClr val="000000">
                      <a:alpha val="43137"/>
                    </a:srgbClr>
                  </a:outerShdw>
                </a:effectLst>
              </a:rPr>
              <a:t>sacudón</a:t>
            </a:r>
            <a:r>
              <a:rPr lang="es-ES" sz="4000" dirty="0">
                <a:solidFill>
                  <a:schemeClr val="bg1"/>
                </a:solidFill>
                <a:effectLst>
                  <a:outerShdw blurRad="38100" dist="38100" dir="2700000" algn="tl">
                    <a:srgbClr val="000000">
                      <a:alpha val="43137"/>
                    </a:srgbClr>
                  </a:outerShdw>
                </a:effectLst>
              </a:rPr>
              <a:t> hay un proceso de selección o separación, </a:t>
            </a:r>
            <a:r>
              <a:rPr lang="es-ES" sz="4000" b="1" i="1" dirty="0">
                <a:solidFill>
                  <a:schemeClr val="bg1"/>
                </a:solidFill>
                <a:effectLst>
                  <a:outerShdw blurRad="38100" dist="38100" dir="2700000" algn="tl">
                    <a:srgbClr val="000000">
                      <a:alpha val="43137"/>
                    </a:srgbClr>
                  </a:outerShdw>
                </a:effectLst>
              </a:rPr>
              <a:t>la paja va apartándose del grano, los granos rotos de van cayendo.</a:t>
            </a:r>
          </a:p>
        </p:txBody>
      </p:sp>
      <p:sp>
        <p:nvSpPr>
          <p:cNvPr id="5" name="Título 1">
            <a:extLst>
              <a:ext uri="{FF2B5EF4-FFF2-40B4-BE49-F238E27FC236}">
                <a16:creationId xmlns:a16="http://schemas.microsoft.com/office/drawing/2014/main" xmlns="" id="{EC1045D6-9F6B-3245-9378-A01AD7BE20B7}"/>
              </a:ext>
            </a:extLst>
          </p:cNvPr>
          <p:cNvSpPr>
            <a:spLocks noGrp="1"/>
          </p:cNvSpPr>
          <p:nvPr>
            <p:ph type="title"/>
          </p:nvPr>
        </p:nvSpPr>
        <p:spPr>
          <a:xfrm>
            <a:off x="838200" y="1028872"/>
            <a:ext cx="10515600" cy="999433"/>
          </a:xfrm>
        </p:spPr>
        <p:txBody>
          <a:bodyPr>
            <a:noAutofit/>
          </a:bodyPr>
          <a:lstStyle/>
          <a:p>
            <a:pPr algn="ctr"/>
            <a:r>
              <a:rPr lang="es-ES" sz="8000" b="1" dirty="0">
                <a:ln w="25400">
                  <a:solidFill>
                    <a:schemeClr val="bg1"/>
                  </a:solidFill>
                </a:ln>
                <a:gradFill>
                  <a:gsLst>
                    <a:gs pos="8000">
                      <a:schemeClr val="accent1">
                        <a:lumMod val="5000"/>
                        <a:lumOff val="95000"/>
                      </a:schemeClr>
                    </a:gs>
                    <a:gs pos="100000">
                      <a:srgbClr val="01B3C1"/>
                    </a:gs>
                  </a:gsLst>
                  <a:lin ang="5400000" scaled="1"/>
                </a:gradFill>
                <a:effectLst>
                  <a:outerShdw blurRad="38100" dist="38100" dir="2700000" algn="tl">
                    <a:srgbClr val="000000">
                      <a:alpha val="43137"/>
                    </a:srgbClr>
                  </a:outerShdw>
                </a:effectLst>
              </a:rPr>
              <a:t>1. Zaranda</a:t>
            </a:r>
          </a:p>
        </p:txBody>
      </p:sp>
    </p:spTree>
    <p:extLst>
      <p:ext uri="{BB962C8B-B14F-4D97-AF65-F5344CB8AC3E}">
        <p14:creationId xmlns:p14="http://schemas.microsoft.com/office/powerpoint/2010/main" val="349400111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contenido 2">
            <a:extLst>
              <a:ext uri="{FF2B5EF4-FFF2-40B4-BE49-F238E27FC236}">
                <a16:creationId xmlns:a16="http://schemas.microsoft.com/office/drawing/2014/main" xmlns="" id="{09499017-93EF-8542-81CE-687B7BBFADD2}"/>
              </a:ext>
            </a:extLst>
          </p:cNvPr>
          <p:cNvSpPr>
            <a:spLocks noGrp="1"/>
          </p:cNvSpPr>
          <p:nvPr>
            <p:ph idx="1"/>
          </p:nvPr>
        </p:nvSpPr>
        <p:spPr>
          <a:xfrm>
            <a:off x="2383674" y="2407516"/>
            <a:ext cx="7424651" cy="3195262"/>
          </a:xfrm>
        </p:spPr>
        <p:txBody>
          <a:bodyPr>
            <a:noAutofit/>
          </a:bodyPr>
          <a:lstStyle/>
          <a:p>
            <a:pPr marL="0" indent="0" algn="ctr">
              <a:buNone/>
            </a:pPr>
            <a:r>
              <a:rPr lang="es-ES" sz="4400" dirty="0">
                <a:solidFill>
                  <a:schemeClr val="bg1"/>
                </a:solidFill>
                <a:effectLst>
                  <a:outerShdw blurRad="38100" dist="38100" dir="2700000" algn="tl">
                    <a:srgbClr val="000000">
                      <a:alpha val="43137"/>
                    </a:srgbClr>
                  </a:outerShdw>
                </a:effectLst>
              </a:rPr>
              <a:t>Todo lo que está en la criba es arrojado al aire y con el paso del viento la paja se va y el trigo vuelve a la zaranda.</a:t>
            </a:r>
            <a:endParaRPr lang="es-ES_tradnl" sz="4400" dirty="0">
              <a:solidFill>
                <a:schemeClr val="bg1"/>
              </a:solidFill>
              <a:effectLst>
                <a:outerShdw blurRad="38100" dist="38100" dir="2700000" algn="tl">
                  <a:srgbClr val="000000">
                    <a:alpha val="43137"/>
                  </a:srgbClr>
                </a:outerShdw>
              </a:effectLst>
            </a:endParaRPr>
          </a:p>
          <a:p>
            <a:pPr marL="0" indent="0" algn="ctr">
              <a:buNone/>
            </a:pPr>
            <a:r>
              <a:rPr lang="es-ES" sz="4400" dirty="0">
                <a:solidFill>
                  <a:schemeClr val="bg1"/>
                </a:solidFill>
                <a:effectLst>
                  <a:outerShdw blurRad="38100" dist="38100" dir="2700000" algn="tl">
                    <a:srgbClr val="000000">
                      <a:alpha val="43137"/>
                    </a:srgbClr>
                  </a:outerShdw>
                </a:effectLst>
              </a:rPr>
              <a:t> </a:t>
            </a:r>
            <a:endParaRPr lang="es-ES_tradnl" sz="4400" dirty="0">
              <a:solidFill>
                <a:schemeClr val="bg1"/>
              </a:solidFill>
              <a:effectLst>
                <a:outerShdw blurRad="38100" dist="38100" dir="2700000" algn="tl">
                  <a:srgbClr val="000000">
                    <a:alpha val="43137"/>
                  </a:srgbClr>
                </a:outerShdw>
              </a:effectLst>
            </a:endParaRPr>
          </a:p>
          <a:p>
            <a:pPr algn="ctr"/>
            <a:endParaRPr lang="es-ES" sz="4400" dirty="0">
              <a:solidFill>
                <a:schemeClr val="bg1"/>
              </a:solidFill>
              <a:effectLst>
                <a:outerShdw blurRad="38100" dist="38100" dir="2700000" algn="tl">
                  <a:srgbClr val="000000">
                    <a:alpha val="43137"/>
                  </a:srgbClr>
                </a:outerShdw>
              </a:effectLst>
            </a:endParaRPr>
          </a:p>
        </p:txBody>
      </p:sp>
      <p:sp>
        <p:nvSpPr>
          <p:cNvPr id="5" name="Título 1">
            <a:extLst>
              <a:ext uri="{FF2B5EF4-FFF2-40B4-BE49-F238E27FC236}">
                <a16:creationId xmlns:a16="http://schemas.microsoft.com/office/drawing/2014/main" xmlns="" id="{EF8A7447-E7FE-3647-989C-2ECEED4D4240}"/>
              </a:ext>
            </a:extLst>
          </p:cNvPr>
          <p:cNvSpPr>
            <a:spLocks noGrp="1"/>
          </p:cNvSpPr>
          <p:nvPr>
            <p:ph type="title"/>
          </p:nvPr>
        </p:nvSpPr>
        <p:spPr>
          <a:xfrm>
            <a:off x="838200" y="1164445"/>
            <a:ext cx="10515600" cy="1325563"/>
          </a:xfrm>
        </p:spPr>
        <p:txBody>
          <a:bodyPr>
            <a:noAutofit/>
          </a:bodyPr>
          <a:lstStyle/>
          <a:p>
            <a:pPr algn="ctr"/>
            <a:r>
              <a:rPr lang="es-ES" sz="8000" b="1" dirty="0">
                <a:ln w="31750">
                  <a:solidFill>
                    <a:schemeClr val="bg1"/>
                  </a:solidFill>
                </a:ln>
                <a:gradFill>
                  <a:gsLst>
                    <a:gs pos="8000">
                      <a:schemeClr val="accent1">
                        <a:lumMod val="5000"/>
                        <a:lumOff val="95000"/>
                      </a:schemeClr>
                    </a:gs>
                    <a:gs pos="100000">
                      <a:srgbClr val="01B3C1"/>
                    </a:gs>
                  </a:gsLst>
                  <a:lin ang="5400000" scaled="1"/>
                </a:gradFill>
                <a:effectLst>
                  <a:outerShdw blurRad="38100" dist="38100" dir="2700000" algn="tl">
                    <a:srgbClr val="000000">
                      <a:alpha val="43137"/>
                    </a:srgbClr>
                  </a:outerShdw>
                </a:effectLst>
              </a:rPr>
              <a:t>2. Tamizado</a:t>
            </a:r>
            <a:r>
              <a:rPr lang="es-ES_tradnl" sz="8000" b="1" dirty="0">
                <a:ln w="31750">
                  <a:solidFill>
                    <a:schemeClr val="bg1"/>
                  </a:solidFill>
                </a:ln>
                <a:gradFill>
                  <a:gsLst>
                    <a:gs pos="8000">
                      <a:schemeClr val="accent1">
                        <a:lumMod val="5000"/>
                        <a:lumOff val="95000"/>
                      </a:schemeClr>
                    </a:gs>
                    <a:gs pos="100000">
                      <a:srgbClr val="01B3C1"/>
                    </a:gs>
                  </a:gsLst>
                  <a:lin ang="5400000" scaled="1"/>
                </a:gradFill>
                <a:effectLst>
                  <a:outerShdw blurRad="38100" dist="38100" dir="2700000" algn="tl">
                    <a:srgbClr val="000000">
                      <a:alpha val="43137"/>
                    </a:srgbClr>
                  </a:outerShdw>
                </a:effectLst>
              </a:rPr>
              <a:t/>
            </a:r>
            <a:br>
              <a:rPr lang="es-ES_tradnl" sz="8000" b="1" dirty="0">
                <a:ln w="31750">
                  <a:solidFill>
                    <a:schemeClr val="bg1"/>
                  </a:solidFill>
                </a:ln>
                <a:gradFill>
                  <a:gsLst>
                    <a:gs pos="8000">
                      <a:schemeClr val="accent1">
                        <a:lumMod val="5000"/>
                        <a:lumOff val="95000"/>
                      </a:schemeClr>
                    </a:gs>
                    <a:gs pos="100000">
                      <a:srgbClr val="01B3C1"/>
                    </a:gs>
                  </a:gsLst>
                  <a:lin ang="5400000" scaled="1"/>
                </a:gradFill>
                <a:effectLst>
                  <a:outerShdw blurRad="38100" dist="38100" dir="2700000" algn="tl">
                    <a:srgbClr val="000000">
                      <a:alpha val="43137"/>
                    </a:srgbClr>
                  </a:outerShdw>
                </a:effectLst>
              </a:rPr>
            </a:br>
            <a:endParaRPr lang="es-ES" sz="8000" b="1" dirty="0">
              <a:ln w="31750">
                <a:solidFill>
                  <a:schemeClr val="bg1"/>
                </a:solidFill>
              </a:ln>
              <a:gradFill>
                <a:gsLst>
                  <a:gs pos="8000">
                    <a:schemeClr val="accent1">
                      <a:lumMod val="5000"/>
                      <a:lumOff val="95000"/>
                    </a:schemeClr>
                  </a:gs>
                  <a:gs pos="100000">
                    <a:srgbClr val="01B3C1"/>
                  </a:gs>
                </a:gsLst>
                <a:lin ang="5400000" scaled="1"/>
              </a:gra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25793694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contenido 2">
            <a:extLst>
              <a:ext uri="{FF2B5EF4-FFF2-40B4-BE49-F238E27FC236}">
                <a16:creationId xmlns:a16="http://schemas.microsoft.com/office/drawing/2014/main" xmlns="" id="{27E6139E-B597-954D-96B3-366D52841207}"/>
              </a:ext>
            </a:extLst>
          </p:cNvPr>
          <p:cNvSpPr>
            <a:spLocks noGrp="1"/>
          </p:cNvSpPr>
          <p:nvPr>
            <p:ph idx="1"/>
          </p:nvPr>
        </p:nvSpPr>
        <p:spPr>
          <a:xfrm>
            <a:off x="2749434" y="2355707"/>
            <a:ext cx="6693131" cy="3446577"/>
          </a:xfrm>
        </p:spPr>
        <p:txBody>
          <a:bodyPr>
            <a:noAutofit/>
          </a:bodyPr>
          <a:lstStyle/>
          <a:p>
            <a:pPr marL="0" indent="0" algn="ctr">
              <a:buNone/>
            </a:pPr>
            <a:r>
              <a:rPr lang="es-ES" sz="3600" dirty="0">
                <a:solidFill>
                  <a:schemeClr val="bg1"/>
                </a:solidFill>
                <a:effectLst>
                  <a:outerShdw blurRad="38100" dist="38100" dir="2700000" algn="tl">
                    <a:srgbClr val="000000">
                      <a:alpha val="43137"/>
                    </a:srgbClr>
                  </a:outerShdw>
                </a:effectLst>
              </a:rPr>
              <a:t>El zarandeo se efectuará en la iglesia y en el mundo:</a:t>
            </a:r>
            <a:endParaRPr lang="es-ES_tradnl" sz="3600" dirty="0">
              <a:solidFill>
                <a:schemeClr val="bg1"/>
              </a:solidFill>
              <a:effectLst>
                <a:outerShdw blurRad="38100" dist="38100" dir="2700000" algn="tl">
                  <a:srgbClr val="000000">
                    <a:alpha val="43137"/>
                  </a:srgbClr>
                </a:outerShdw>
              </a:effectLst>
            </a:endParaRPr>
          </a:p>
          <a:p>
            <a:pPr algn="ctr"/>
            <a:r>
              <a:rPr lang="es-ES" sz="3600" b="1" i="1" u="sng" dirty="0">
                <a:solidFill>
                  <a:schemeClr val="bg1"/>
                </a:solidFill>
                <a:effectLst>
                  <a:outerShdw blurRad="38100" dist="38100" dir="2700000" algn="tl">
                    <a:srgbClr val="000000">
                      <a:alpha val="43137"/>
                    </a:srgbClr>
                  </a:outerShdw>
                </a:effectLst>
              </a:rPr>
              <a:t>Destruye</a:t>
            </a:r>
            <a:r>
              <a:rPr lang="es-ES" sz="3600" dirty="0">
                <a:solidFill>
                  <a:schemeClr val="bg1"/>
                </a:solidFill>
                <a:effectLst>
                  <a:outerShdw blurRad="38100" dist="38100" dir="2700000" algn="tl">
                    <a:srgbClr val="000000">
                      <a:alpha val="43137"/>
                    </a:srgbClr>
                  </a:outerShdw>
                </a:effectLst>
              </a:rPr>
              <a:t> un grupo en la iglesia y otro en el mundo.</a:t>
            </a:r>
            <a:endParaRPr lang="es-ES_tradnl" sz="3600" dirty="0">
              <a:solidFill>
                <a:schemeClr val="bg1"/>
              </a:solidFill>
              <a:effectLst>
                <a:outerShdw blurRad="38100" dist="38100" dir="2700000" algn="tl">
                  <a:srgbClr val="000000">
                    <a:alpha val="43137"/>
                  </a:srgbClr>
                </a:outerShdw>
              </a:effectLst>
            </a:endParaRPr>
          </a:p>
          <a:p>
            <a:pPr algn="ctr"/>
            <a:r>
              <a:rPr lang="es-ES" sz="3600" b="1" i="1" u="sng" dirty="0">
                <a:solidFill>
                  <a:schemeClr val="bg1"/>
                </a:solidFill>
                <a:effectLst>
                  <a:outerShdw blurRad="38100" dist="38100" dir="2700000" algn="tl">
                    <a:srgbClr val="000000">
                      <a:alpha val="43137"/>
                    </a:srgbClr>
                  </a:outerShdw>
                </a:effectLst>
              </a:rPr>
              <a:t>Rescata</a:t>
            </a:r>
            <a:r>
              <a:rPr lang="es-ES" sz="3600" dirty="0">
                <a:solidFill>
                  <a:schemeClr val="bg1"/>
                </a:solidFill>
                <a:effectLst>
                  <a:outerShdw blurRad="38100" dist="38100" dir="2700000" algn="tl">
                    <a:srgbClr val="000000">
                      <a:alpha val="43137"/>
                    </a:srgbClr>
                  </a:outerShdw>
                </a:effectLst>
              </a:rPr>
              <a:t> un grupo en la iglesia y otro en el mundo.</a:t>
            </a:r>
            <a:endParaRPr lang="es-ES_tradnl" sz="3600" dirty="0">
              <a:solidFill>
                <a:schemeClr val="bg1"/>
              </a:solidFill>
              <a:effectLst>
                <a:outerShdw blurRad="38100" dist="38100" dir="2700000" algn="tl">
                  <a:srgbClr val="000000">
                    <a:alpha val="43137"/>
                  </a:srgbClr>
                </a:outerShdw>
              </a:effectLst>
            </a:endParaRPr>
          </a:p>
        </p:txBody>
      </p:sp>
      <p:sp>
        <p:nvSpPr>
          <p:cNvPr id="5" name="Título 1">
            <a:extLst>
              <a:ext uri="{FF2B5EF4-FFF2-40B4-BE49-F238E27FC236}">
                <a16:creationId xmlns:a16="http://schemas.microsoft.com/office/drawing/2014/main" xmlns="" id="{8819AB45-9252-FF4E-9A6F-674D8E6063CF}"/>
              </a:ext>
            </a:extLst>
          </p:cNvPr>
          <p:cNvSpPr>
            <a:spLocks noGrp="1"/>
          </p:cNvSpPr>
          <p:nvPr>
            <p:ph type="title"/>
          </p:nvPr>
        </p:nvSpPr>
        <p:spPr>
          <a:xfrm>
            <a:off x="838199" y="1230284"/>
            <a:ext cx="10515600" cy="865159"/>
          </a:xfrm>
        </p:spPr>
        <p:txBody>
          <a:bodyPr>
            <a:noAutofit/>
          </a:bodyPr>
          <a:lstStyle/>
          <a:p>
            <a:pPr algn="ctr"/>
            <a:r>
              <a:rPr lang="es-ES" sz="6000" b="1" dirty="0">
                <a:ln w="28575">
                  <a:solidFill>
                    <a:schemeClr val="bg1"/>
                  </a:solidFill>
                </a:ln>
                <a:gradFill>
                  <a:gsLst>
                    <a:gs pos="8000">
                      <a:schemeClr val="accent1">
                        <a:lumMod val="5000"/>
                        <a:lumOff val="95000"/>
                      </a:schemeClr>
                    </a:gs>
                    <a:gs pos="100000">
                      <a:srgbClr val="01B3C1"/>
                    </a:gs>
                  </a:gsLst>
                  <a:lin ang="5400000" scaled="1"/>
                </a:gradFill>
                <a:effectLst>
                  <a:outerShdw blurRad="38100" dist="38100" dir="2700000" algn="tl">
                    <a:srgbClr val="000000">
                      <a:alpha val="43137"/>
                    </a:srgbClr>
                  </a:outerShdw>
                </a:effectLst>
              </a:rPr>
              <a:t>Los Vientos Zarandean</a:t>
            </a:r>
          </a:p>
        </p:txBody>
      </p:sp>
    </p:spTree>
    <p:extLst>
      <p:ext uri="{BB962C8B-B14F-4D97-AF65-F5344CB8AC3E}">
        <p14:creationId xmlns:p14="http://schemas.microsoft.com/office/powerpoint/2010/main" val="135249365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8B68FB4A-676B-D441-A085-8E1555BD9A48}"/>
              </a:ext>
            </a:extLst>
          </p:cNvPr>
          <p:cNvSpPr>
            <a:spLocks noGrp="1"/>
          </p:cNvSpPr>
          <p:nvPr>
            <p:ph type="title"/>
          </p:nvPr>
        </p:nvSpPr>
        <p:spPr>
          <a:xfrm>
            <a:off x="838200" y="880515"/>
            <a:ext cx="10515600" cy="698904"/>
          </a:xfrm>
        </p:spPr>
        <p:txBody>
          <a:bodyPr/>
          <a:lstStyle/>
          <a:p>
            <a:pPr algn="ctr"/>
            <a:r>
              <a:rPr lang="es-CO" sz="7200" b="1" dirty="0">
                <a:ln w="28575">
                  <a:solidFill>
                    <a:schemeClr val="bg1"/>
                  </a:solidFill>
                </a:ln>
                <a:gradFill>
                  <a:gsLst>
                    <a:gs pos="8000">
                      <a:schemeClr val="accent1">
                        <a:lumMod val="5000"/>
                        <a:lumOff val="95000"/>
                      </a:schemeClr>
                    </a:gs>
                    <a:gs pos="100000">
                      <a:srgbClr val="01B3C1"/>
                    </a:gs>
                  </a:gsLst>
                  <a:lin ang="5400000" scaled="1"/>
                </a:gradFill>
                <a:effectLst>
                  <a:outerShdw blurRad="38100" dist="38100" dir="2700000" algn="tl">
                    <a:srgbClr val="000000">
                      <a:alpha val="43137"/>
                    </a:srgbClr>
                  </a:outerShdw>
                </a:effectLst>
              </a:rPr>
              <a:t>Los que se van</a:t>
            </a:r>
          </a:p>
        </p:txBody>
      </p:sp>
      <p:sp>
        <p:nvSpPr>
          <p:cNvPr id="3" name="Marcador de contenido 2">
            <a:extLst>
              <a:ext uri="{FF2B5EF4-FFF2-40B4-BE49-F238E27FC236}">
                <a16:creationId xmlns:a16="http://schemas.microsoft.com/office/drawing/2014/main" xmlns="" id="{437FA84D-3B8E-D140-823A-3BA7D1A015B5}"/>
              </a:ext>
            </a:extLst>
          </p:cNvPr>
          <p:cNvSpPr>
            <a:spLocks noGrp="1"/>
          </p:cNvSpPr>
          <p:nvPr>
            <p:ph idx="1"/>
          </p:nvPr>
        </p:nvSpPr>
        <p:spPr>
          <a:xfrm>
            <a:off x="2973878" y="2008505"/>
            <a:ext cx="6244244" cy="3843655"/>
          </a:xfrm>
        </p:spPr>
        <p:txBody>
          <a:bodyPr>
            <a:normAutofit/>
          </a:bodyPr>
          <a:lstStyle/>
          <a:p>
            <a:pPr algn="ctr"/>
            <a:r>
              <a:rPr lang="es-ES" sz="3200" dirty="0">
                <a:solidFill>
                  <a:schemeClr val="bg1"/>
                </a:solidFill>
                <a:effectLst>
                  <a:outerShdw blurRad="38100" dist="38100" dir="2700000" algn="tl">
                    <a:srgbClr val="000000">
                      <a:alpha val="43137"/>
                    </a:srgbClr>
                  </a:outerShdw>
                </a:effectLst>
              </a:rPr>
              <a:t>Motivaciones incorrectas para vivir la vida cristiana</a:t>
            </a:r>
            <a:endParaRPr lang="es-CO" sz="3200" dirty="0">
              <a:solidFill>
                <a:schemeClr val="bg1"/>
              </a:solidFill>
              <a:effectLst>
                <a:outerShdw blurRad="38100" dist="38100" dir="2700000" algn="tl">
                  <a:srgbClr val="000000">
                    <a:alpha val="43137"/>
                  </a:srgbClr>
                </a:outerShdw>
              </a:effectLst>
            </a:endParaRPr>
          </a:p>
          <a:p>
            <a:pPr algn="ctr"/>
            <a:r>
              <a:rPr lang="es-ES" sz="3200" dirty="0">
                <a:solidFill>
                  <a:schemeClr val="bg1"/>
                </a:solidFill>
                <a:effectLst>
                  <a:outerShdw blurRad="38100" dist="38100" dir="2700000" algn="tl">
                    <a:srgbClr val="000000">
                      <a:alpha val="43137"/>
                    </a:srgbClr>
                  </a:outerShdw>
                </a:effectLst>
              </a:rPr>
              <a:t>Fanatismo</a:t>
            </a:r>
            <a:endParaRPr lang="es-CO" sz="3200" dirty="0">
              <a:solidFill>
                <a:schemeClr val="bg1"/>
              </a:solidFill>
              <a:effectLst>
                <a:outerShdw blurRad="38100" dist="38100" dir="2700000" algn="tl">
                  <a:srgbClr val="000000">
                    <a:alpha val="43137"/>
                  </a:srgbClr>
                </a:outerShdw>
              </a:effectLst>
            </a:endParaRPr>
          </a:p>
          <a:p>
            <a:pPr algn="ctr"/>
            <a:r>
              <a:rPr lang="es-ES" sz="3200" dirty="0">
                <a:solidFill>
                  <a:schemeClr val="bg1"/>
                </a:solidFill>
                <a:effectLst>
                  <a:outerShdw blurRad="38100" dist="38100" dir="2700000" algn="tl">
                    <a:srgbClr val="000000">
                      <a:alpha val="43137"/>
                    </a:srgbClr>
                  </a:outerShdw>
                </a:effectLst>
              </a:rPr>
              <a:t>Intolerancia</a:t>
            </a:r>
            <a:endParaRPr lang="es-CO" sz="3200" dirty="0">
              <a:solidFill>
                <a:schemeClr val="bg1"/>
              </a:solidFill>
              <a:effectLst>
                <a:outerShdw blurRad="38100" dist="38100" dir="2700000" algn="tl">
                  <a:srgbClr val="000000">
                    <a:alpha val="43137"/>
                  </a:srgbClr>
                </a:outerShdw>
              </a:effectLst>
            </a:endParaRPr>
          </a:p>
          <a:p>
            <a:pPr algn="ctr"/>
            <a:r>
              <a:rPr lang="es-ES" sz="3200" dirty="0">
                <a:solidFill>
                  <a:schemeClr val="bg1"/>
                </a:solidFill>
                <a:effectLst>
                  <a:outerShdw blurRad="38100" dist="38100" dir="2700000" algn="tl">
                    <a:srgbClr val="000000">
                      <a:alpha val="43137"/>
                    </a:srgbClr>
                  </a:outerShdw>
                </a:effectLst>
              </a:rPr>
              <a:t>Persecución</a:t>
            </a:r>
            <a:endParaRPr lang="es-CO" sz="3200" dirty="0">
              <a:solidFill>
                <a:schemeClr val="bg1"/>
              </a:solidFill>
              <a:effectLst>
                <a:outerShdw blurRad="38100" dist="38100" dir="2700000" algn="tl">
                  <a:srgbClr val="000000">
                    <a:alpha val="43137"/>
                  </a:srgbClr>
                </a:outerShdw>
              </a:effectLst>
            </a:endParaRPr>
          </a:p>
          <a:p>
            <a:pPr algn="ctr"/>
            <a:r>
              <a:rPr lang="es-ES" sz="3200" dirty="0">
                <a:solidFill>
                  <a:schemeClr val="bg1"/>
                </a:solidFill>
                <a:effectLst>
                  <a:outerShdw blurRad="38100" dist="38100" dir="2700000" algn="tl">
                    <a:srgbClr val="000000">
                      <a:alpha val="43137"/>
                    </a:srgbClr>
                  </a:outerShdw>
                </a:effectLst>
              </a:rPr>
              <a:t>Falsas doctrinas</a:t>
            </a:r>
            <a:endParaRPr lang="es-CO" sz="3200" dirty="0">
              <a:solidFill>
                <a:schemeClr val="bg1"/>
              </a:solidFill>
              <a:effectLst>
                <a:outerShdw blurRad="38100" dist="38100" dir="2700000" algn="tl">
                  <a:srgbClr val="000000">
                    <a:alpha val="43137"/>
                  </a:srgbClr>
                </a:outerShdw>
              </a:effectLst>
            </a:endParaRPr>
          </a:p>
          <a:p>
            <a:pPr algn="ctr"/>
            <a:r>
              <a:rPr lang="es-ES" sz="3200" dirty="0">
                <a:solidFill>
                  <a:schemeClr val="bg1"/>
                </a:solidFill>
                <a:effectLst>
                  <a:outerShdw blurRad="38100" dist="38100" dir="2700000" algn="tl">
                    <a:srgbClr val="000000">
                      <a:alpha val="43137"/>
                    </a:srgbClr>
                  </a:outerShdw>
                </a:effectLst>
              </a:rPr>
              <a:t>Rechazo del Don Profético</a:t>
            </a:r>
            <a:endParaRPr lang="es-CO" sz="3200" dirty="0">
              <a:solidFill>
                <a:schemeClr val="bg1"/>
              </a:solidFill>
              <a:effectLst>
                <a:outerShdw blurRad="38100" dist="38100" dir="2700000" algn="tl">
                  <a:srgbClr val="000000">
                    <a:alpha val="43137"/>
                  </a:srgbClr>
                </a:outerShdw>
              </a:effectLst>
            </a:endParaRPr>
          </a:p>
          <a:p>
            <a:pPr marL="0" indent="0" algn="ctr">
              <a:buNone/>
            </a:pPr>
            <a:endParaRPr lang="es-CO" sz="32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611979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 y="4253345"/>
            <a:ext cx="3906980" cy="2604653"/>
          </a:xfrm>
          <a:prstGeom prst="rect">
            <a:avLst/>
          </a:prstGeom>
        </p:spPr>
      </p:pic>
      <p:sp>
        <p:nvSpPr>
          <p:cNvPr id="2" name="Título 1">
            <a:extLst>
              <a:ext uri="{FF2B5EF4-FFF2-40B4-BE49-F238E27FC236}">
                <a16:creationId xmlns:a16="http://schemas.microsoft.com/office/drawing/2014/main" xmlns="" id="{B491BD2D-7A05-D44A-AE19-8A3566A3749E}"/>
              </a:ext>
            </a:extLst>
          </p:cNvPr>
          <p:cNvSpPr>
            <a:spLocks noGrp="1"/>
          </p:cNvSpPr>
          <p:nvPr>
            <p:ph type="title"/>
          </p:nvPr>
        </p:nvSpPr>
        <p:spPr>
          <a:xfrm>
            <a:off x="838200" y="1395103"/>
            <a:ext cx="10515600" cy="734392"/>
          </a:xfrm>
        </p:spPr>
        <p:txBody>
          <a:bodyPr/>
          <a:lstStyle/>
          <a:p>
            <a:pPr algn="ctr"/>
            <a:r>
              <a:rPr lang="es-CO" sz="7200" b="1" dirty="0">
                <a:ln w="28575">
                  <a:solidFill>
                    <a:schemeClr val="bg1"/>
                  </a:solidFill>
                </a:ln>
                <a:gradFill>
                  <a:gsLst>
                    <a:gs pos="8000">
                      <a:schemeClr val="accent1">
                        <a:lumMod val="5000"/>
                        <a:lumOff val="95000"/>
                      </a:schemeClr>
                    </a:gs>
                    <a:gs pos="100000">
                      <a:srgbClr val="01B3C1"/>
                    </a:gs>
                  </a:gsLst>
                  <a:lin ang="5400000" scaled="1"/>
                </a:gradFill>
                <a:effectLst>
                  <a:outerShdw blurRad="38100" dist="38100" dir="2700000" algn="tl">
                    <a:srgbClr val="000000">
                      <a:alpha val="43137"/>
                    </a:srgbClr>
                  </a:outerShdw>
                </a:effectLst>
              </a:rPr>
              <a:t>Significado</a:t>
            </a:r>
          </a:p>
        </p:txBody>
      </p:sp>
      <p:sp>
        <p:nvSpPr>
          <p:cNvPr id="3" name="Marcador de contenido 2">
            <a:extLst>
              <a:ext uri="{FF2B5EF4-FFF2-40B4-BE49-F238E27FC236}">
                <a16:creationId xmlns:a16="http://schemas.microsoft.com/office/drawing/2014/main" xmlns="" id="{0A0EB80A-54E6-4341-9718-76A3E358888E}"/>
              </a:ext>
            </a:extLst>
          </p:cNvPr>
          <p:cNvSpPr>
            <a:spLocks noGrp="1"/>
          </p:cNvSpPr>
          <p:nvPr>
            <p:ph idx="1"/>
          </p:nvPr>
        </p:nvSpPr>
        <p:spPr>
          <a:xfrm>
            <a:off x="838200" y="2590397"/>
            <a:ext cx="10515600" cy="3610898"/>
          </a:xfrm>
        </p:spPr>
        <p:txBody>
          <a:bodyPr>
            <a:normAutofit/>
          </a:bodyPr>
          <a:lstStyle/>
          <a:p>
            <a:pPr marL="0" indent="0" algn="ctr">
              <a:buNone/>
            </a:pPr>
            <a:r>
              <a:rPr lang="es-ES" sz="3600" dirty="0">
                <a:solidFill>
                  <a:schemeClr val="bg1"/>
                </a:solidFill>
                <a:effectLst>
                  <a:outerShdw blurRad="38100" dist="38100" dir="2700000" algn="tl">
                    <a:srgbClr val="000000">
                      <a:alpha val="43137"/>
                    </a:srgbClr>
                  </a:outerShdw>
                </a:effectLst>
              </a:rPr>
              <a:t>”NUA”:</a:t>
            </a:r>
          </a:p>
          <a:p>
            <a:pPr marL="0" indent="0" algn="ctr">
              <a:buNone/>
            </a:pPr>
            <a:r>
              <a:rPr lang="es-ES" sz="3600" dirty="0">
                <a:solidFill>
                  <a:schemeClr val="bg1"/>
                </a:solidFill>
                <a:effectLst>
                  <a:outerShdw blurRad="38100" dist="38100" dir="2700000" algn="tl">
                    <a:srgbClr val="000000">
                      <a:alpha val="43137"/>
                    </a:srgbClr>
                  </a:outerShdw>
                </a:effectLst>
              </a:rPr>
              <a:t> “Temblar, sacudir, tambalearse, moverse con inestabilidad”,  “Errantes”. </a:t>
            </a:r>
          </a:p>
          <a:p>
            <a:pPr marL="0" indent="0" algn="ctr">
              <a:buNone/>
            </a:pPr>
            <a:r>
              <a:rPr lang="es-ES" sz="3600" dirty="0">
                <a:solidFill>
                  <a:schemeClr val="bg1"/>
                </a:solidFill>
                <a:effectLst>
                  <a:outerShdw blurRad="38100" dist="38100" dir="2700000" algn="tl">
                    <a:srgbClr val="000000">
                      <a:alpha val="43137"/>
                    </a:srgbClr>
                  </a:outerShdw>
                </a:effectLst>
              </a:rPr>
              <a:t>En la Biblia se utiliza esta expresión dos veces traducida en la forma anterior</a:t>
            </a:r>
          </a:p>
          <a:p>
            <a:pPr marL="0" indent="0" algn="ctr">
              <a:buNone/>
            </a:pPr>
            <a:r>
              <a:rPr lang="es-ES" sz="3600" dirty="0">
                <a:solidFill>
                  <a:schemeClr val="bg1"/>
                </a:solidFill>
                <a:effectLst>
                  <a:outerShdw blurRad="38100" dist="38100" dir="2700000" algn="tl">
                    <a:srgbClr val="000000">
                      <a:alpha val="43137"/>
                    </a:srgbClr>
                  </a:outerShdw>
                </a:effectLst>
              </a:rPr>
              <a:t> </a:t>
            </a:r>
            <a:r>
              <a:rPr lang="es-ES" sz="3600" dirty="0">
                <a:solidFill>
                  <a:srgbClr val="FFFF00"/>
                </a:solidFill>
                <a:effectLst>
                  <a:outerShdw blurRad="38100" dist="38100" dir="2700000" algn="tl">
                    <a:srgbClr val="000000">
                      <a:alpha val="43137"/>
                    </a:srgbClr>
                  </a:outerShdw>
                </a:effectLst>
              </a:rPr>
              <a:t>(Amos 9:9, Lucas 23:31</a:t>
            </a:r>
            <a:r>
              <a:rPr lang="es-ES" sz="3600" dirty="0" smtClean="0">
                <a:solidFill>
                  <a:srgbClr val="FFFF00"/>
                </a:solidFill>
                <a:effectLst>
                  <a:outerShdw blurRad="38100" dist="38100" dir="2700000" algn="tl">
                    <a:srgbClr val="000000">
                      <a:alpha val="43137"/>
                    </a:srgbClr>
                  </a:outerShdw>
                </a:effectLst>
              </a:rPr>
              <a:t>).</a:t>
            </a:r>
            <a:endParaRPr lang="es-CO" sz="3600"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37764317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Cópia de 0606210.png"/>
          <p:cNvPicPr>
            <a:picLocks noChangeAspect="1"/>
          </p:cNvPicPr>
          <p:nvPr/>
        </p:nvPicPr>
        <p:blipFill>
          <a:blip r:embed="rId2" cstate="print"/>
          <a:srcRect b="8001"/>
          <a:stretch>
            <a:fillRect/>
          </a:stretch>
        </p:blipFill>
        <p:spPr>
          <a:xfrm>
            <a:off x="0" y="3675577"/>
            <a:ext cx="2593571" cy="3182423"/>
          </a:xfrm>
          <a:prstGeom prst="rect">
            <a:avLst/>
          </a:prstGeom>
        </p:spPr>
      </p:pic>
      <p:sp>
        <p:nvSpPr>
          <p:cNvPr id="3" name="Marcador de contenido 2">
            <a:extLst>
              <a:ext uri="{FF2B5EF4-FFF2-40B4-BE49-F238E27FC236}">
                <a16:creationId xmlns:a16="http://schemas.microsoft.com/office/drawing/2014/main" xmlns="" id="{437FA84D-3B8E-D140-823A-3BA7D1A015B5}"/>
              </a:ext>
            </a:extLst>
          </p:cNvPr>
          <p:cNvSpPr>
            <a:spLocks noGrp="1"/>
          </p:cNvSpPr>
          <p:nvPr>
            <p:ph idx="1"/>
          </p:nvPr>
        </p:nvSpPr>
        <p:spPr>
          <a:xfrm>
            <a:off x="2284614" y="1592869"/>
            <a:ext cx="7092142" cy="3743902"/>
          </a:xfrm>
        </p:spPr>
        <p:txBody>
          <a:bodyPr>
            <a:normAutofit/>
          </a:bodyPr>
          <a:lstStyle/>
          <a:p>
            <a:pPr marL="0" indent="0" algn="ctr">
              <a:buNone/>
            </a:pPr>
            <a:r>
              <a:rPr lang="es-ES" sz="3200" dirty="0">
                <a:solidFill>
                  <a:schemeClr val="bg1"/>
                </a:solidFill>
                <a:effectLst>
                  <a:outerShdw blurRad="38100" dist="38100" dir="2700000" algn="tl">
                    <a:srgbClr val="000000">
                      <a:alpha val="43137"/>
                    </a:srgbClr>
                  </a:outerShdw>
                </a:effectLst>
              </a:rPr>
              <a:t>“Conforme vaya acercándose la tempestad, muchos que profesaron creer en el mensaje del tercer ángel, pero que no fueron santificados por la obediencia a la verdad, abandonarán su fe, e irán a engrosar las filas de la oposición.”</a:t>
            </a:r>
          </a:p>
          <a:p>
            <a:pPr marL="0" indent="0" algn="ctr">
              <a:buNone/>
            </a:pPr>
            <a:r>
              <a:rPr lang="es-ES" sz="3200" dirty="0">
                <a:solidFill>
                  <a:schemeClr val="bg1"/>
                </a:solidFill>
                <a:effectLst>
                  <a:outerShdw blurRad="38100" dist="38100" dir="2700000" algn="tl">
                    <a:srgbClr val="000000">
                      <a:alpha val="43137"/>
                    </a:srgbClr>
                  </a:outerShdw>
                </a:effectLst>
              </a:rPr>
              <a:t> </a:t>
            </a:r>
            <a:r>
              <a:rPr lang="es-ES" sz="3200" dirty="0">
                <a:solidFill>
                  <a:srgbClr val="FFFF00"/>
                </a:solidFill>
                <a:effectLst>
                  <a:outerShdw blurRad="38100" dist="38100" dir="2700000" algn="tl">
                    <a:srgbClr val="000000">
                      <a:alpha val="43137"/>
                    </a:srgbClr>
                  </a:outerShdw>
                </a:effectLst>
              </a:rPr>
              <a:t>CS 539.</a:t>
            </a:r>
            <a:endParaRPr lang="es-CO" sz="3200"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86709800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Cópia de 0606210.png"/>
          <p:cNvPicPr>
            <a:picLocks noChangeAspect="1"/>
          </p:cNvPicPr>
          <p:nvPr/>
        </p:nvPicPr>
        <p:blipFill>
          <a:blip r:embed="rId2" cstate="print"/>
          <a:srcRect b="8001"/>
          <a:stretch>
            <a:fillRect/>
          </a:stretch>
        </p:blipFill>
        <p:spPr>
          <a:xfrm>
            <a:off x="0" y="3675577"/>
            <a:ext cx="2593571" cy="3182423"/>
          </a:xfrm>
          <a:prstGeom prst="rect">
            <a:avLst/>
          </a:prstGeom>
        </p:spPr>
      </p:pic>
      <p:sp>
        <p:nvSpPr>
          <p:cNvPr id="3" name="Marcador de contenido 2">
            <a:extLst>
              <a:ext uri="{FF2B5EF4-FFF2-40B4-BE49-F238E27FC236}">
                <a16:creationId xmlns:a16="http://schemas.microsoft.com/office/drawing/2014/main" xmlns="" id="{437FA84D-3B8E-D140-823A-3BA7D1A015B5}"/>
              </a:ext>
            </a:extLst>
          </p:cNvPr>
          <p:cNvSpPr>
            <a:spLocks noGrp="1"/>
          </p:cNvSpPr>
          <p:nvPr>
            <p:ph idx="1"/>
          </p:nvPr>
        </p:nvSpPr>
        <p:spPr>
          <a:xfrm>
            <a:off x="1652847" y="1589692"/>
            <a:ext cx="8422178" cy="3747079"/>
          </a:xfrm>
        </p:spPr>
        <p:txBody>
          <a:bodyPr>
            <a:normAutofit lnSpcReduction="10000"/>
          </a:bodyPr>
          <a:lstStyle/>
          <a:p>
            <a:pPr marL="0" indent="0" algn="ctr">
              <a:buNone/>
            </a:pPr>
            <a:r>
              <a:rPr lang="es-ES" sz="3200" dirty="0">
                <a:solidFill>
                  <a:schemeClr val="bg1"/>
                </a:solidFill>
                <a:effectLst>
                  <a:outerShdw blurRad="38100" dist="38100" dir="2700000" algn="tl">
                    <a:srgbClr val="000000">
                      <a:alpha val="43137"/>
                    </a:srgbClr>
                  </a:outerShdw>
                </a:effectLst>
              </a:rPr>
              <a:t> </a:t>
            </a:r>
            <a:r>
              <a:rPr lang="es-ES" sz="3200" dirty="0" smtClean="0">
                <a:solidFill>
                  <a:schemeClr val="bg1"/>
                </a:solidFill>
                <a:effectLst>
                  <a:outerShdw blurRad="38100" dist="38100" dir="2700000" algn="tl">
                    <a:srgbClr val="000000">
                      <a:alpha val="43137"/>
                    </a:srgbClr>
                  </a:outerShdw>
                </a:effectLst>
              </a:rPr>
              <a:t>“</a:t>
            </a:r>
            <a:r>
              <a:rPr lang="es-ES" sz="3200" dirty="0">
                <a:solidFill>
                  <a:schemeClr val="bg1"/>
                </a:solidFill>
                <a:effectLst>
                  <a:outerShdw blurRad="38100" dist="38100" dir="2700000" algn="tl">
                    <a:srgbClr val="000000">
                      <a:alpha val="43137"/>
                    </a:srgbClr>
                  </a:outerShdw>
                </a:effectLst>
              </a:rPr>
              <a:t>Esperen que </a:t>
            </a:r>
            <a:r>
              <a:rPr lang="es-ES" sz="3200" i="1" u="sng" dirty="0">
                <a:solidFill>
                  <a:schemeClr val="bg1"/>
                </a:solidFill>
                <a:effectLst>
                  <a:outerShdw blurRad="38100" dist="38100" dir="2700000" algn="tl">
                    <a:srgbClr val="000000">
                      <a:alpha val="43137"/>
                    </a:srgbClr>
                  </a:outerShdw>
                </a:effectLst>
              </a:rPr>
              <a:t>la oposición se levante</a:t>
            </a:r>
            <a:r>
              <a:rPr lang="es-ES" sz="3200" dirty="0">
                <a:solidFill>
                  <a:schemeClr val="bg1"/>
                </a:solidFill>
                <a:effectLst>
                  <a:outerShdw blurRad="38100" dist="38100" dir="2700000" algn="tl">
                    <a:srgbClr val="000000">
                      <a:alpha val="43137"/>
                    </a:srgbClr>
                  </a:outerShdw>
                </a:effectLst>
              </a:rPr>
              <a:t>, que </a:t>
            </a:r>
            <a:r>
              <a:rPr lang="es-ES" sz="3200" i="1" u="sng" dirty="0">
                <a:solidFill>
                  <a:schemeClr val="bg1"/>
                </a:solidFill>
                <a:effectLst>
                  <a:outerShdw blurRad="38100" dist="38100" dir="2700000" algn="tl">
                    <a:srgbClr val="000000">
                      <a:alpha val="43137"/>
                    </a:srgbClr>
                  </a:outerShdw>
                </a:effectLst>
              </a:rPr>
              <a:t>el fanatismo y la intolerancia</a:t>
            </a:r>
            <a:r>
              <a:rPr lang="es-ES" sz="3200" dirty="0">
                <a:solidFill>
                  <a:schemeClr val="bg1"/>
                </a:solidFill>
                <a:effectLst>
                  <a:outerShdw blurRad="38100" dist="38100" dir="2700000" algn="tl">
                    <a:srgbClr val="000000">
                      <a:alpha val="43137"/>
                    </a:srgbClr>
                  </a:outerShdw>
                </a:effectLst>
              </a:rPr>
              <a:t> vuelvan a empuñar el cetro, que </a:t>
            </a:r>
            <a:r>
              <a:rPr lang="es-ES" sz="3200" i="1" u="sng" dirty="0">
                <a:solidFill>
                  <a:schemeClr val="bg1"/>
                </a:solidFill>
                <a:effectLst>
                  <a:outerShdw blurRad="38100" dist="38100" dir="2700000" algn="tl">
                    <a:srgbClr val="000000">
                      <a:alpha val="43137"/>
                    </a:srgbClr>
                  </a:outerShdw>
                </a:effectLst>
              </a:rPr>
              <a:t>el espíritu de persecución</a:t>
            </a:r>
            <a:r>
              <a:rPr lang="es-ES" sz="3200" dirty="0">
                <a:solidFill>
                  <a:schemeClr val="bg1"/>
                </a:solidFill>
                <a:effectLst>
                  <a:outerShdw blurRad="38100" dist="38100" dir="2700000" algn="tl">
                    <a:srgbClr val="000000">
                      <a:alpha val="43137"/>
                    </a:srgbClr>
                  </a:outerShdw>
                </a:effectLst>
              </a:rPr>
              <a:t> se encienda, y entonces los tibios e hipócritas vacilarán y abandonarán la fe; pero el verdadero cristiano permanecerán firme como una roca, con más fe y esperanza que en días de prosperidad.” </a:t>
            </a:r>
          </a:p>
          <a:p>
            <a:pPr marL="0" indent="0" algn="ctr">
              <a:buNone/>
            </a:pPr>
            <a:r>
              <a:rPr lang="es-ES" sz="3200" dirty="0">
                <a:solidFill>
                  <a:srgbClr val="FFFF00"/>
                </a:solidFill>
                <a:effectLst>
                  <a:outerShdw blurRad="38100" dist="38100" dir="2700000" algn="tl">
                    <a:srgbClr val="000000">
                      <a:alpha val="43137"/>
                    </a:srgbClr>
                  </a:outerShdw>
                </a:effectLst>
              </a:rPr>
              <a:t>CS 587</a:t>
            </a:r>
            <a:endParaRPr lang="es-CO" sz="3200" dirty="0">
              <a:solidFill>
                <a:srgbClr val="FFFF00"/>
              </a:solidFill>
              <a:effectLst>
                <a:outerShdw blurRad="38100" dist="38100" dir="2700000" algn="tl">
                  <a:srgbClr val="000000">
                    <a:alpha val="43137"/>
                  </a:srgbClr>
                </a:outerShdw>
              </a:effectLst>
            </a:endParaRPr>
          </a:p>
          <a:p>
            <a:pPr algn="ctr"/>
            <a:endParaRPr lang="es-CO" sz="32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36094529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Cópia de 0606210.png"/>
          <p:cNvPicPr>
            <a:picLocks noChangeAspect="1"/>
          </p:cNvPicPr>
          <p:nvPr/>
        </p:nvPicPr>
        <p:blipFill>
          <a:blip r:embed="rId2" cstate="print"/>
          <a:srcRect b="8001"/>
          <a:stretch>
            <a:fillRect/>
          </a:stretch>
        </p:blipFill>
        <p:spPr>
          <a:xfrm>
            <a:off x="0" y="3675577"/>
            <a:ext cx="2593571" cy="3182423"/>
          </a:xfrm>
          <a:prstGeom prst="rect">
            <a:avLst/>
          </a:prstGeom>
        </p:spPr>
      </p:pic>
      <p:sp>
        <p:nvSpPr>
          <p:cNvPr id="3" name="Marcador de contenido 2">
            <a:extLst>
              <a:ext uri="{FF2B5EF4-FFF2-40B4-BE49-F238E27FC236}">
                <a16:creationId xmlns:a16="http://schemas.microsoft.com/office/drawing/2014/main" xmlns="" id="{EE9BEEE3-747D-074B-8215-B6E0036C3741}"/>
              </a:ext>
            </a:extLst>
          </p:cNvPr>
          <p:cNvSpPr>
            <a:spLocks noGrp="1"/>
          </p:cNvSpPr>
          <p:nvPr>
            <p:ph idx="1"/>
          </p:nvPr>
        </p:nvSpPr>
        <p:spPr>
          <a:xfrm>
            <a:off x="1403465" y="1443240"/>
            <a:ext cx="9286702" cy="4192790"/>
          </a:xfrm>
        </p:spPr>
        <p:txBody>
          <a:bodyPr>
            <a:normAutofit/>
          </a:bodyPr>
          <a:lstStyle/>
          <a:p>
            <a:pPr marL="0" indent="0" algn="ctr">
              <a:buNone/>
            </a:pPr>
            <a:r>
              <a:rPr lang="es-CO" sz="3200" dirty="0">
                <a:solidFill>
                  <a:schemeClr val="bg1"/>
                </a:solidFill>
                <a:effectLst>
                  <a:outerShdw blurRad="38100" dist="38100" dir="2700000" algn="tl">
                    <a:srgbClr val="000000">
                      <a:alpha val="43137"/>
                    </a:srgbClr>
                  </a:outerShdw>
                </a:effectLst>
              </a:rPr>
              <a:t>“Las filas abandonadas serán llenadas por aquellos a quienes Cristo representó como viniendo a la undécima hora. Hay muchos con quienes el Espíritu de Dios está contendiendo. El tiempo de los juicios destructores de Dios es el tiempo de la misericordia para aquellos que [hasta el momento] no han tenido oportunidad de aprender qué es la verdad.”</a:t>
            </a:r>
          </a:p>
          <a:p>
            <a:pPr marL="0" indent="0" algn="ctr">
              <a:buNone/>
            </a:pPr>
            <a:r>
              <a:rPr lang="es-CO" sz="3200" dirty="0">
                <a:solidFill>
                  <a:schemeClr val="bg1"/>
                </a:solidFill>
                <a:effectLst>
                  <a:outerShdw blurRad="38100" dist="38100" dir="2700000" algn="tl">
                    <a:srgbClr val="000000">
                      <a:alpha val="43137"/>
                    </a:srgbClr>
                  </a:outerShdw>
                </a:effectLst>
              </a:rPr>
              <a:t> </a:t>
            </a:r>
            <a:r>
              <a:rPr lang="es-CO" sz="3200" dirty="0">
                <a:solidFill>
                  <a:srgbClr val="FFFF00"/>
                </a:solidFill>
                <a:effectLst>
                  <a:outerShdw blurRad="38100" dist="38100" dir="2700000" algn="tl">
                    <a:srgbClr val="000000">
                      <a:alpha val="43137"/>
                    </a:srgbClr>
                  </a:outerShdw>
                </a:effectLst>
              </a:rPr>
              <a:t>EUD 153</a:t>
            </a:r>
          </a:p>
          <a:p>
            <a:pPr algn="ctr"/>
            <a:endParaRPr lang="es-CO" sz="32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91867174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Cópia de 0606210.png"/>
          <p:cNvPicPr>
            <a:picLocks noChangeAspect="1"/>
          </p:cNvPicPr>
          <p:nvPr/>
        </p:nvPicPr>
        <p:blipFill>
          <a:blip r:embed="rId2" cstate="print"/>
          <a:srcRect b="8001"/>
          <a:stretch>
            <a:fillRect/>
          </a:stretch>
        </p:blipFill>
        <p:spPr>
          <a:xfrm>
            <a:off x="0" y="3675577"/>
            <a:ext cx="2593571" cy="3182423"/>
          </a:xfrm>
          <a:prstGeom prst="rect">
            <a:avLst/>
          </a:prstGeom>
        </p:spPr>
      </p:pic>
      <p:sp>
        <p:nvSpPr>
          <p:cNvPr id="3" name="Marcador de contenido 2">
            <a:extLst>
              <a:ext uri="{FF2B5EF4-FFF2-40B4-BE49-F238E27FC236}">
                <a16:creationId xmlns:a16="http://schemas.microsoft.com/office/drawing/2014/main" xmlns="" id="{EE9BEEE3-747D-074B-8215-B6E0036C3741}"/>
              </a:ext>
            </a:extLst>
          </p:cNvPr>
          <p:cNvSpPr>
            <a:spLocks noGrp="1"/>
          </p:cNvSpPr>
          <p:nvPr>
            <p:ph idx="1"/>
          </p:nvPr>
        </p:nvSpPr>
        <p:spPr>
          <a:xfrm>
            <a:off x="1935480" y="1642745"/>
            <a:ext cx="8405553" cy="3743902"/>
          </a:xfrm>
        </p:spPr>
        <p:txBody>
          <a:bodyPr>
            <a:normAutofit/>
          </a:bodyPr>
          <a:lstStyle/>
          <a:p>
            <a:pPr marL="0" indent="0" algn="ctr">
              <a:buNone/>
            </a:pPr>
            <a:r>
              <a:rPr lang="es-CO" sz="3200" dirty="0">
                <a:solidFill>
                  <a:schemeClr val="bg1"/>
                </a:solidFill>
                <a:effectLst>
                  <a:outerShdw blurRad="38100" dist="38100" dir="2700000" algn="tl">
                    <a:srgbClr val="000000">
                      <a:alpha val="43137"/>
                    </a:srgbClr>
                  </a:outerShdw>
                </a:effectLst>
              </a:rPr>
              <a:t>“El Señor los mira con ternura. Su corazón misericordioso se conmueve, su mano todavía se extiende para salvar, mientras la puerta se cierra para aquellos que no quisieron entrar. </a:t>
            </a:r>
            <a:r>
              <a:rPr lang="es-CO" sz="3200" i="1" u="sng" dirty="0">
                <a:solidFill>
                  <a:schemeClr val="bg1"/>
                </a:solidFill>
                <a:effectLst>
                  <a:outerShdw blurRad="38100" dist="38100" dir="2700000" algn="tl">
                    <a:srgbClr val="000000">
                      <a:alpha val="43137"/>
                    </a:srgbClr>
                  </a:outerShdw>
                </a:effectLst>
              </a:rPr>
              <a:t>Será admitido un gran número de los que en los últimos días oirán la verdad por primera vez.” </a:t>
            </a:r>
          </a:p>
          <a:p>
            <a:pPr marL="0" indent="0" algn="ctr">
              <a:buNone/>
            </a:pPr>
            <a:r>
              <a:rPr lang="es-CO" sz="3200" dirty="0">
                <a:solidFill>
                  <a:srgbClr val="FFFF00"/>
                </a:solidFill>
                <a:effectLst>
                  <a:outerShdw blurRad="38100" dist="38100" dir="2700000" algn="tl">
                    <a:srgbClr val="000000">
                      <a:alpha val="43137"/>
                    </a:srgbClr>
                  </a:outerShdw>
                </a:effectLst>
              </a:rPr>
              <a:t>EUD 153</a:t>
            </a:r>
          </a:p>
          <a:p>
            <a:pPr algn="ctr"/>
            <a:endParaRPr lang="es-CO" sz="32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09621071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E17A3209-15B2-E74D-9669-9260105930CF}"/>
              </a:ext>
            </a:extLst>
          </p:cNvPr>
          <p:cNvSpPr>
            <a:spLocks noGrp="1"/>
          </p:cNvSpPr>
          <p:nvPr>
            <p:ph type="ctrTitle"/>
          </p:nvPr>
        </p:nvSpPr>
        <p:spPr>
          <a:xfrm>
            <a:off x="2006137" y="3218019"/>
            <a:ext cx="8052263" cy="1814167"/>
          </a:xfrm>
        </p:spPr>
        <p:txBody>
          <a:bodyPr/>
          <a:lstStyle/>
          <a:p>
            <a:r>
              <a:rPr lang="es-ES" sz="7200" b="1" dirty="0">
                <a:ln w="31750">
                  <a:solidFill>
                    <a:schemeClr val="bg1"/>
                  </a:solidFill>
                </a:ln>
                <a:gradFill>
                  <a:gsLst>
                    <a:gs pos="8000">
                      <a:schemeClr val="accent1">
                        <a:lumMod val="5000"/>
                        <a:lumOff val="95000"/>
                      </a:schemeClr>
                    </a:gs>
                    <a:gs pos="100000">
                      <a:srgbClr val="01B3C1"/>
                    </a:gs>
                  </a:gsLst>
                  <a:lin ang="5400000" scaled="1"/>
                </a:gradFill>
                <a:effectLst>
                  <a:outerShdw blurRad="38100" dist="38100" dir="2700000" algn="tl">
                    <a:srgbClr val="000000">
                      <a:alpha val="43137"/>
                    </a:srgbClr>
                  </a:outerShdw>
                </a:effectLst>
              </a:rPr>
              <a:t>C. Identificación del proceso en la iglesia.</a:t>
            </a:r>
            <a:endParaRPr lang="es-CO" sz="7200" b="1" dirty="0">
              <a:ln w="31750">
                <a:solidFill>
                  <a:schemeClr val="bg1"/>
                </a:solidFill>
              </a:ln>
              <a:gradFill>
                <a:gsLst>
                  <a:gs pos="8000">
                    <a:schemeClr val="accent1">
                      <a:lumMod val="5000"/>
                      <a:lumOff val="95000"/>
                    </a:schemeClr>
                  </a:gs>
                  <a:gs pos="100000">
                    <a:srgbClr val="01B3C1"/>
                  </a:gs>
                </a:gsLst>
                <a:lin ang="5400000" scaled="1"/>
              </a:gra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27993776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3 Imagen" descr="Cópia de 0606210.png"/>
          <p:cNvPicPr>
            <a:picLocks noChangeAspect="1"/>
          </p:cNvPicPr>
          <p:nvPr/>
        </p:nvPicPr>
        <p:blipFill>
          <a:blip r:embed="rId2" cstate="print"/>
          <a:srcRect b="8001"/>
          <a:stretch>
            <a:fillRect/>
          </a:stretch>
        </p:blipFill>
        <p:spPr>
          <a:xfrm>
            <a:off x="0" y="3675577"/>
            <a:ext cx="2593571" cy="3182423"/>
          </a:xfrm>
          <a:prstGeom prst="rect">
            <a:avLst/>
          </a:prstGeom>
        </p:spPr>
      </p:pic>
      <p:sp>
        <p:nvSpPr>
          <p:cNvPr id="4" name="Marcador de contenido 2">
            <a:extLst>
              <a:ext uri="{FF2B5EF4-FFF2-40B4-BE49-F238E27FC236}">
                <a16:creationId xmlns:a16="http://schemas.microsoft.com/office/drawing/2014/main" xmlns="" id="{F7AEE09F-2AC5-8C4F-AF7A-F0506A89EF6E}"/>
              </a:ext>
            </a:extLst>
          </p:cNvPr>
          <p:cNvSpPr>
            <a:spLocks noGrp="1"/>
          </p:cNvSpPr>
          <p:nvPr>
            <p:ph idx="1"/>
          </p:nvPr>
        </p:nvSpPr>
        <p:spPr>
          <a:xfrm>
            <a:off x="1686098" y="2374266"/>
            <a:ext cx="8339051" cy="3477895"/>
          </a:xfrm>
        </p:spPr>
        <p:txBody>
          <a:bodyPr>
            <a:noAutofit/>
          </a:bodyPr>
          <a:lstStyle/>
          <a:p>
            <a:pPr marL="0" indent="0" algn="ctr">
              <a:buNone/>
            </a:pPr>
            <a:r>
              <a:rPr lang="es-ES" sz="3200" dirty="0">
                <a:solidFill>
                  <a:schemeClr val="bg1"/>
                </a:solidFill>
                <a:effectLst>
                  <a:outerShdw blurRad="38100" dist="38100" dir="2700000" algn="tl">
                    <a:srgbClr val="000000">
                      <a:alpha val="43137"/>
                    </a:srgbClr>
                  </a:outerShdw>
                </a:effectLst>
              </a:rPr>
              <a:t>“Vi que algunos con fe robusta y gritos acongojados..</a:t>
            </a:r>
            <a:endParaRPr lang="es-ES_tradnl" sz="3200" dirty="0">
              <a:solidFill>
                <a:schemeClr val="bg1"/>
              </a:solidFill>
              <a:effectLst>
                <a:outerShdw blurRad="38100" dist="38100" dir="2700000" algn="tl">
                  <a:srgbClr val="000000">
                    <a:alpha val="43137"/>
                  </a:srgbClr>
                </a:outerShdw>
              </a:effectLst>
            </a:endParaRPr>
          </a:p>
          <a:p>
            <a:pPr marL="0" indent="0" algn="ctr">
              <a:buNone/>
            </a:pPr>
            <a:r>
              <a:rPr lang="es-ES" sz="3200" dirty="0">
                <a:solidFill>
                  <a:schemeClr val="bg1"/>
                </a:solidFill>
                <a:effectLst>
                  <a:outerShdw blurRad="38100" dist="38100" dir="2700000" algn="tl">
                    <a:srgbClr val="000000">
                      <a:alpha val="43137"/>
                    </a:srgbClr>
                  </a:outerShdw>
                </a:effectLst>
              </a:rPr>
              <a:t>Clamaban a Dios, estaban pálidos y su rostro demostraba la profunda ansiedad resultante de su lucha interna, gruesas gotas de sudor bañaban su frentes… </a:t>
            </a:r>
          </a:p>
          <a:p>
            <a:pPr marL="0" indent="0" algn="ctr">
              <a:buNone/>
            </a:pPr>
            <a:r>
              <a:rPr lang="es-ES" sz="3200" dirty="0">
                <a:solidFill>
                  <a:schemeClr val="bg1"/>
                </a:solidFill>
                <a:effectLst>
                  <a:outerShdw blurRad="38100" dist="38100" dir="2700000" algn="tl">
                    <a:srgbClr val="000000">
                      <a:alpha val="43137"/>
                    </a:srgbClr>
                  </a:outerShdw>
                </a:effectLst>
              </a:rPr>
              <a:t> </a:t>
            </a:r>
            <a:r>
              <a:rPr lang="es-ES" sz="3200" dirty="0">
                <a:solidFill>
                  <a:srgbClr val="FFFF00"/>
                </a:solidFill>
                <a:effectLst>
                  <a:outerShdw blurRad="38100" dist="38100" dir="2700000" algn="tl">
                    <a:srgbClr val="000000">
                      <a:alpha val="43137"/>
                    </a:srgbClr>
                  </a:outerShdw>
                </a:effectLst>
              </a:rPr>
              <a:t>“Primeros Escritos”, Pág. </a:t>
            </a:r>
            <a:r>
              <a:rPr lang="es-ES" sz="3200" dirty="0" smtClean="0">
                <a:solidFill>
                  <a:srgbClr val="FFFF00"/>
                </a:solidFill>
                <a:effectLst>
                  <a:outerShdw blurRad="38100" dist="38100" dir="2700000" algn="tl">
                    <a:srgbClr val="000000">
                      <a:alpha val="43137"/>
                    </a:srgbClr>
                  </a:outerShdw>
                </a:effectLst>
              </a:rPr>
              <a:t>269</a:t>
            </a:r>
            <a:endParaRPr lang="es-ES" sz="3200" dirty="0">
              <a:solidFill>
                <a:srgbClr val="FFFF00"/>
              </a:solidFill>
              <a:effectLst>
                <a:outerShdw blurRad="38100" dist="38100" dir="2700000" algn="tl">
                  <a:srgbClr val="000000">
                    <a:alpha val="43137"/>
                  </a:srgbClr>
                </a:outerShdw>
              </a:effectLst>
            </a:endParaRPr>
          </a:p>
        </p:txBody>
      </p:sp>
      <p:sp>
        <p:nvSpPr>
          <p:cNvPr id="5" name="Título 1">
            <a:extLst>
              <a:ext uri="{FF2B5EF4-FFF2-40B4-BE49-F238E27FC236}">
                <a16:creationId xmlns:a16="http://schemas.microsoft.com/office/drawing/2014/main" xmlns="" id="{42B25C8D-2207-2E47-9150-761865DFBF2D}"/>
              </a:ext>
            </a:extLst>
          </p:cNvPr>
          <p:cNvSpPr>
            <a:spLocks noGrp="1"/>
          </p:cNvSpPr>
          <p:nvPr>
            <p:ph type="title"/>
          </p:nvPr>
        </p:nvSpPr>
        <p:spPr>
          <a:xfrm>
            <a:off x="597823" y="1509107"/>
            <a:ext cx="10515600" cy="865159"/>
          </a:xfrm>
        </p:spPr>
        <p:txBody>
          <a:bodyPr>
            <a:noAutofit/>
          </a:bodyPr>
          <a:lstStyle/>
          <a:p>
            <a:pPr algn="ctr"/>
            <a:r>
              <a:rPr lang="es-ES" sz="5400" b="1" dirty="0">
                <a:ln w="28575">
                  <a:solidFill>
                    <a:schemeClr val="bg1"/>
                  </a:solidFill>
                </a:ln>
                <a:gradFill>
                  <a:gsLst>
                    <a:gs pos="8000">
                      <a:schemeClr val="accent1">
                        <a:lumMod val="5000"/>
                        <a:lumOff val="95000"/>
                      </a:schemeClr>
                    </a:gs>
                    <a:gs pos="100000">
                      <a:srgbClr val="01B3C1"/>
                    </a:gs>
                  </a:gsLst>
                  <a:lin ang="5400000" scaled="1"/>
                </a:gradFill>
                <a:effectLst>
                  <a:outerShdw blurRad="38100" dist="38100" dir="2700000" algn="tl">
                    <a:srgbClr val="000000">
                      <a:alpha val="43137"/>
                    </a:srgbClr>
                  </a:outerShdw>
                </a:effectLst>
              </a:rPr>
              <a:t> 1. Primera etapa (zaranda).</a:t>
            </a:r>
            <a:r>
              <a:rPr lang="es-ES_tradnl" sz="5400" b="1" dirty="0">
                <a:ln w="28575">
                  <a:solidFill>
                    <a:schemeClr val="bg1"/>
                  </a:solidFill>
                </a:ln>
                <a:gradFill>
                  <a:gsLst>
                    <a:gs pos="8000">
                      <a:schemeClr val="accent1">
                        <a:lumMod val="5000"/>
                        <a:lumOff val="95000"/>
                      </a:schemeClr>
                    </a:gs>
                    <a:gs pos="100000">
                      <a:srgbClr val="01B3C1"/>
                    </a:gs>
                  </a:gsLst>
                  <a:lin ang="5400000" scaled="1"/>
                </a:gradFill>
                <a:effectLst>
                  <a:outerShdw blurRad="38100" dist="38100" dir="2700000" algn="tl">
                    <a:srgbClr val="000000">
                      <a:alpha val="43137"/>
                    </a:srgbClr>
                  </a:outerShdw>
                </a:effectLst>
              </a:rPr>
              <a:t/>
            </a:r>
            <a:br>
              <a:rPr lang="es-ES_tradnl" sz="5400" b="1" dirty="0">
                <a:ln w="28575">
                  <a:solidFill>
                    <a:schemeClr val="bg1"/>
                  </a:solidFill>
                </a:ln>
                <a:gradFill>
                  <a:gsLst>
                    <a:gs pos="8000">
                      <a:schemeClr val="accent1">
                        <a:lumMod val="5000"/>
                        <a:lumOff val="95000"/>
                      </a:schemeClr>
                    </a:gs>
                    <a:gs pos="100000">
                      <a:srgbClr val="01B3C1"/>
                    </a:gs>
                  </a:gsLst>
                  <a:lin ang="5400000" scaled="1"/>
                </a:gradFill>
                <a:effectLst>
                  <a:outerShdw blurRad="38100" dist="38100" dir="2700000" algn="tl">
                    <a:srgbClr val="000000">
                      <a:alpha val="43137"/>
                    </a:srgbClr>
                  </a:outerShdw>
                </a:effectLst>
              </a:rPr>
            </a:br>
            <a:endParaRPr lang="es-ES" sz="5400" b="1" dirty="0">
              <a:ln w="28575">
                <a:solidFill>
                  <a:schemeClr val="bg1"/>
                </a:solidFill>
              </a:ln>
              <a:gradFill>
                <a:gsLst>
                  <a:gs pos="8000">
                    <a:schemeClr val="accent1">
                      <a:lumMod val="5000"/>
                      <a:lumOff val="95000"/>
                    </a:schemeClr>
                  </a:gs>
                  <a:gs pos="100000">
                    <a:srgbClr val="01B3C1"/>
                  </a:gs>
                </a:gsLst>
                <a:lin ang="5400000" scaled="1"/>
              </a:gra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94450316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contenido 2">
            <a:extLst>
              <a:ext uri="{FF2B5EF4-FFF2-40B4-BE49-F238E27FC236}">
                <a16:creationId xmlns:a16="http://schemas.microsoft.com/office/drawing/2014/main" xmlns="" id="{8B8D17BE-3031-4944-8734-2EAB723CAD88}"/>
              </a:ext>
            </a:extLst>
          </p:cNvPr>
          <p:cNvSpPr>
            <a:spLocks noGrp="1"/>
          </p:cNvSpPr>
          <p:nvPr>
            <p:ph idx="1"/>
          </p:nvPr>
        </p:nvSpPr>
        <p:spPr>
          <a:xfrm>
            <a:off x="838200" y="1825625"/>
            <a:ext cx="10515600" cy="3228513"/>
          </a:xfrm>
        </p:spPr>
        <p:txBody>
          <a:bodyPr>
            <a:normAutofit/>
          </a:bodyPr>
          <a:lstStyle/>
          <a:p>
            <a:pPr algn="ctr"/>
            <a:r>
              <a:rPr lang="es-ES" sz="3600" dirty="0">
                <a:solidFill>
                  <a:schemeClr val="bg1"/>
                </a:solidFill>
                <a:effectLst>
                  <a:outerShdw blurRad="38100" dist="38100" dir="2700000" algn="tl">
                    <a:srgbClr val="000000">
                      <a:alpha val="43137"/>
                    </a:srgbClr>
                  </a:outerShdw>
                </a:effectLst>
              </a:rPr>
              <a:t>“De cuando en cuando brillaban sus semblantes con la señal de aprobación después volvían a quedar en severa, grave y anhelante actitud”.</a:t>
            </a:r>
            <a:endParaRPr lang="es-ES_tradnl" sz="4400" i="1" u="sng" dirty="0">
              <a:solidFill>
                <a:schemeClr val="bg1"/>
              </a:solidFill>
              <a:effectLst>
                <a:outerShdw blurRad="38100" dist="38100" dir="2700000" algn="tl">
                  <a:srgbClr val="000000">
                    <a:alpha val="43137"/>
                  </a:srgbClr>
                </a:outerShdw>
              </a:effectLst>
            </a:endParaRPr>
          </a:p>
          <a:p>
            <a:pPr algn="ctr"/>
            <a:r>
              <a:rPr lang="es-ES" sz="4400" i="1" u="sng" dirty="0">
                <a:solidFill>
                  <a:schemeClr val="bg1"/>
                </a:solidFill>
                <a:effectLst>
                  <a:outerShdw blurRad="38100" dist="38100" dir="2700000" algn="tl">
                    <a:srgbClr val="000000">
                      <a:alpha val="43137"/>
                    </a:srgbClr>
                  </a:outerShdw>
                </a:effectLst>
              </a:rPr>
              <a:t>Tienen fe robusta</a:t>
            </a:r>
            <a:endParaRPr lang="es-ES_tradnl" sz="4400" i="1" u="sng" dirty="0">
              <a:solidFill>
                <a:schemeClr val="bg1"/>
              </a:solidFill>
              <a:effectLst>
                <a:outerShdw blurRad="38100" dist="38100" dir="2700000" algn="tl">
                  <a:srgbClr val="000000">
                    <a:alpha val="43137"/>
                  </a:srgbClr>
                </a:outerShdw>
              </a:effectLst>
            </a:endParaRPr>
          </a:p>
          <a:p>
            <a:pPr algn="ctr"/>
            <a:r>
              <a:rPr lang="es-ES" sz="4400" i="1" u="sng" dirty="0">
                <a:solidFill>
                  <a:schemeClr val="bg1"/>
                </a:solidFill>
                <a:effectLst>
                  <a:outerShdw blurRad="38100" dist="38100" dir="2700000" algn="tl">
                    <a:srgbClr val="000000">
                      <a:alpha val="43137"/>
                    </a:srgbClr>
                  </a:outerShdw>
                </a:effectLst>
              </a:rPr>
              <a:t>Tienen lucha interna</a:t>
            </a:r>
            <a:endParaRPr lang="es-ES_tradnl" sz="4400" i="1" u="sng" dirty="0">
              <a:solidFill>
                <a:schemeClr val="bg1"/>
              </a:solidFill>
              <a:effectLst>
                <a:outerShdw blurRad="38100" dist="38100" dir="2700000" algn="tl">
                  <a:srgbClr val="000000">
                    <a:alpha val="43137"/>
                  </a:srgbClr>
                </a:outerShdw>
              </a:effectLst>
            </a:endParaRPr>
          </a:p>
          <a:p>
            <a:pPr algn="ctr"/>
            <a:endParaRPr lang="es-ES" sz="4400" i="1" u="sng"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74892947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8CC25F90-39EA-DE4A-87FF-F0B89BA9B583}"/>
              </a:ext>
            </a:extLst>
          </p:cNvPr>
          <p:cNvSpPr>
            <a:spLocks noGrp="1"/>
          </p:cNvSpPr>
          <p:nvPr>
            <p:ph type="title"/>
          </p:nvPr>
        </p:nvSpPr>
        <p:spPr>
          <a:xfrm>
            <a:off x="838199" y="1179772"/>
            <a:ext cx="10515600" cy="1048039"/>
          </a:xfrm>
        </p:spPr>
        <p:txBody>
          <a:bodyPr/>
          <a:lstStyle/>
          <a:p>
            <a:pPr algn="ctr"/>
            <a:r>
              <a:rPr lang="es-CO" sz="7200" b="1" dirty="0">
                <a:ln w="28575">
                  <a:solidFill>
                    <a:schemeClr val="bg1"/>
                  </a:solidFill>
                </a:ln>
                <a:gradFill>
                  <a:gsLst>
                    <a:gs pos="8000">
                      <a:schemeClr val="accent1">
                        <a:lumMod val="5000"/>
                        <a:lumOff val="95000"/>
                      </a:schemeClr>
                    </a:gs>
                    <a:gs pos="100000">
                      <a:srgbClr val="01B3C1"/>
                    </a:gs>
                  </a:gsLst>
                  <a:lin ang="5400000" scaled="1"/>
                </a:gradFill>
                <a:effectLst>
                  <a:outerShdw blurRad="38100" dist="38100" dir="2700000" algn="tl">
                    <a:srgbClr val="000000">
                      <a:alpha val="43137"/>
                    </a:srgbClr>
                  </a:outerShdw>
                </a:effectLst>
              </a:rPr>
              <a:t>Ángeles malos</a:t>
            </a:r>
          </a:p>
        </p:txBody>
      </p:sp>
      <p:sp>
        <p:nvSpPr>
          <p:cNvPr id="4" name="Marcador de contenido 2">
            <a:extLst>
              <a:ext uri="{FF2B5EF4-FFF2-40B4-BE49-F238E27FC236}">
                <a16:creationId xmlns:a16="http://schemas.microsoft.com/office/drawing/2014/main" xmlns="" id="{8C63305E-026B-2B49-A50D-5885435D714A}"/>
              </a:ext>
            </a:extLst>
          </p:cNvPr>
          <p:cNvSpPr>
            <a:spLocks noGrp="1"/>
          </p:cNvSpPr>
          <p:nvPr>
            <p:ph idx="1"/>
          </p:nvPr>
        </p:nvSpPr>
        <p:spPr>
          <a:xfrm>
            <a:off x="1743594" y="2474018"/>
            <a:ext cx="8704811" cy="3062259"/>
          </a:xfrm>
        </p:spPr>
        <p:txBody>
          <a:bodyPr>
            <a:normAutofit/>
          </a:bodyPr>
          <a:lstStyle/>
          <a:p>
            <a:pPr marL="0" indent="0" algn="ctr">
              <a:buNone/>
            </a:pPr>
            <a:r>
              <a:rPr lang="es-ES" sz="3600" dirty="0">
                <a:solidFill>
                  <a:schemeClr val="bg1"/>
                </a:solidFill>
                <a:effectLst>
                  <a:outerShdw blurRad="38100" dist="38100" dir="2700000" algn="tl">
                    <a:srgbClr val="000000">
                      <a:alpha val="43137"/>
                    </a:srgbClr>
                  </a:outerShdw>
                </a:effectLst>
              </a:rPr>
              <a:t>“Los Ángeles los rodean oprimiéndolos con tinieblas para ocultar la vista de Jesús y para que sus ojos se ocuparan en la oscuridad que los rodea a fin de inducirlos a desconfiar de Dios y murmurar contra el</a:t>
            </a:r>
            <a:r>
              <a:rPr lang="es-ES" sz="3600" dirty="0" smtClean="0">
                <a:solidFill>
                  <a:schemeClr val="bg1"/>
                </a:solidFill>
                <a:effectLst>
                  <a:outerShdw blurRad="38100" dist="38100" dir="2700000" algn="tl">
                    <a:srgbClr val="000000">
                      <a:alpha val="43137"/>
                    </a:srgbClr>
                  </a:outerShdw>
                </a:effectLst>
              </a:rPr>
              <a:t>.”</a:t>
            </a:r>
            <a:endParaRPr lang="es-ES_tradnl" sz="36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53176547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56B77DE4-BE03-EB49-AE9D-120910081429}"/>
              </a:ext>
            </a:extLst>
          </p:cNvPr>
          <p:cNvSpPr>
            <a:spLocks noGrp="1"/>
          </p:cNvSpPr>
          <p:nvPr>
            <p:ph type="title"/>
          </p:nvPr>
        </p:nvSpPr>
        <p:spPr>
          <a:xfrm>
            <a:off x="838200" y="1229968"/>
            <a:ext cx="10515600" cy="1131166"/>
          </a:xfrm>
        </p:spPr>
        <p:txBody>
          <a:bodyPr/>
          <a:lstStyle/>
          <a:p>
            <a:pPr algn="ctr"/>
            <a:r>
              <a:rPr lang="es-CO" sz="7200" b="1" dirty="0">
                <a:ln w="34925">
                  <a:solidFill>
                    <a:schemeClr val="bg1"/>
                  </a:solidFill>
                </a:ln>
                <a:gradFill>
                  <a:gsLst>
                    <a:gs pos="8000">
                      <a:schemeClr val="accent1">
                        <a:lumMod val="5000"/>
                        <a:lumOff val="95000"/>
                      </a:schemeClr>
                    </a:gs>
                    <a:gs pos="100000">
                      <a:srgbClr val="01B3C1"/>
                    </a:gs>
                  </a:gsLst>
                  <a:lin ang="5400000" scaled="1"/>
                </a:gradFill>
                <a:effectLst>
                  <a:outerShdw blurRad="38100" dist="38100" dir="2700000" algn="tl">
                    <a:srgbClr val="000000">
                      <a:alpha val="43137"/>
                    </a:srgbClr>
                  </a:outerShdw>
                </a:effectLst>
              </a:rPr>
              <a:t>Ángeles buenos</a:t>
            </a:r>
          </a:p>
        </p:txBody>
      </p:sp>
      <p:sp>
        <p:nvSpPr>
          <p:cNvPr id="4" name="Marcador de contenido 2">
            <a:extLst>
              <a:ext uri="{FF2B5EF4-FFF2-40B4-BE49-F238E27FC236}">
                <a16:creationId xmlns:a16="http://schemas.microsoft.com/office/drawing/2014/main" xmlns="" id="{F97CB58A-F1BD-DC45-909E-085E92610D27}"/>
              </a:ext>
            </a:extLst>
          </p:cNvPr>
          <p:cNvSpPr>
            <a:spLocks noGrp="1"/>
          </p:cNvSpPr>
          <p:nvPr>
            <p:ph idx="1"/>
          </p:nvPr>
        </p:nvSpPr>
        <p:spPr>
          <a:xfrm>
            <a:off x="2924002" y="2523894"/>
            <a:ext cx="6343996" cy="3477895"/>
          </a:xfrm>
        </p:spPr>
        <p:txBody>
          <a:bodyPr>
            <a:noAutofit/>
          </a:bodyPr>
          <a:lstStyle/>
          <a:p>
            <a:pPr marL="0" indent="0" algn="ctr">
              <a:buNone/>
            </a:pPr>
            <a:r>
              <a:rPr lang="es-ES" sz="4000" dirty="0">
                <a:solidFill>
                  <a:schemeClr val="bg1"/>
                </a:solidFill>
                <a:effectLst>
                  <a:outerShdw blurRad="38100" dist="38100" dir="2700000" algn="tl">
                    <a:srgbClr val="000000">
                      <a:alpha val="43137"/>
                    </a:srgbClr>
                  </a:outerShdw>
                </a:effectLst>
              </a:rPr>
              <a:t>“Su única salvaguardia consiste en mantener los ojos alzados al cielo, pues </a:t>
            </a:r>
            <a:r>
              <a:rPr lang="es-ES" sz="4000" i="1" u="sng" dirty="0">
                <a:solidFill>
                  <a:schemeClr val="bg1"/>
                </a:solidFill>
                <a:effectLst>
                  <a:outerShdw blurRad="38100" dist="38100" dir="2700000" algn="tl">
                    <a:srgbClr val="000000">
                      <a:alpha val="43137"/>
                    </a:srgbClr>
                  </a:outerShdw>
                </a:effectLst>
              </a:rPr>
              <a:t>los Ángeles de Dios estarán encargados del pueblo escogido</a:t>
            </a:r>
            <a:r>
              <a:rPr lang="es-ES" sz="4000" dirty="0">
                <a:solidFill>
                  <a:schemeClr val="bg1"/>
                </a:solidFill>
                <a:effectLst>
                  <a:outerShdw blurRad="38100" dist="38100" dir="2700000" algn="tl">
                    <a:srgbClr val="000000">
                      <a:alpha val="43137"/>
                    </a:srgbClr>
                  </a:outerShdw>
                </a:effectLst>
              </a:rPr>
              <a:t>…”</a:t>
            </a:r>
          </a:p>
        </p:txBody>
      </p:sp>
    </p:spTree>
    <p:extLst>
      <p:ext uri="{BB962C8B-B14F-4D97-AF65-F5344CB8AC3E}">
        <p14:creationId xmlns:p14="http://schemas.microsoft.com/office/powerpoint/2010/main" val="842720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802477" y="1675995"/>
            <a:ext cx="8505305" cy="3461270"/>
          </a:xfrm>
        </p:spPr>
        <p:txBody>
          <a:bodyPr>
            <a:normAutofit/>
          </a:bodyPr>
          <a:lstStyle/>
          <a:p>
            <a:pPr marL="0" indent="0" algn="ctr">
              <a:buNone/>
            </a:pPr>
            <a:r>
              <a:rPr lang="es-ES" sz="4000" dirty="0">
                <a:solidFill>
                  <a:schemeClr val="bg1"/>
                </a:solidFill>
                <a:effectLst>
                  <a:outerShdw blurRad="38100" dist="38100" dir="2700000" algn="tl">
                    <a:srgbClr val="000000">
                      <a:alpha val="43137"/>
                    </a:srgbClr>
                  </a:outerShdw>
                </a:effectLst>
              </a:rPr>
              <a:t>“Y mientras la ponzoñosa atmósfera de los malos Ángeles circundaban y oprimían a las ansiosas almas, </a:t>
            </a:r>
            <a:r>
              <a:rPr lang="es-ES" sz="4000" i="1" u="sng" dirty="0">
                <a:solidFill>
                  <a:schemeClr val="bg1"/>
                </a:solidFill>
                <a:effectLst>
                  <a:outerShdw blurRad="38100" dist="38100" dir="2700000" algn="tl">
                    <a:srgbClr val="000000">
                      <a:alpha val="43137"/>
                    </a:srgbClr>
                  </a:outerShdw>
                </a:effectLst>
              </a:rPr>
              <a:t>los Ángeles celestiales batían sin cesar las alas</a:t>
            </a:r>
            <a:r>
              <a:rPr lang="es-ES" sz="4000" dirty="0">
                <a:solidFill>
                  <a:schemeClr val="bg1"/>
                </a:solidFill>
                <a:effectLst>
                  <a:outerShdw blurRad="38100" dist="38100" dir="2700000" algn="tl">
                    <a:srgbClr val="000000">
                      <a:alpha val="43137"/>
                    </a:srgbClr>
                  </a:outerShdw>
                </a:effectLst>
              </a:rPr>
              <a:t> para disipar las densas tinieblas”.</a:t>
            </a:r>
            <a:endParaRPr lang="es-ES" sz="32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536278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 y="4253345"/>
            <a:ext cx="3906980" cy="2604653"/>
          </a:xfrm>
          <a:prstGeom prst="rect">
            <a:avLst/>
          </a:prstGeom>
        </p:spPr>
      </p:pic>
      <p:sp>
        <p:nvSpPr>
          <p:cNvPr id="2" name="Título 1">
            <a:extLst>
              <a:ext uri="{FF2B5EF4-FFF2-40B4-BE49-F238E27FC236}">
                <a16:creationId xmlns:a16="http://schemas.microsoft.com/office/drawing/2014/main" xmlns="" id="{A3A6170E-3204-564E-B3B4-143B1D57A8B5}"/>
              </a:ext>
            </a:extLst>
          </p:cNvPr>
          <p:cNvSpPr>
            <a:spLocks noGrp="1"/>
          </p:cNvSpPr>
          <p:nvPr>
            <p:ph type="title"/>
          </p:nvPr>
        </p:nvSpPr>
        <p:spPr>
          <a:xfrm>
            <a:off x="838200" y="1312775"/>
            <a:ext cx="10515600" cy="682279"/>
          </a:xfrm>
        </p:spPr>
        <p:txBody>
          <a:bodyPr/>
          <a:lstStyle/>
          <a:p>
            <a:pPr algn="ctr"/>
            <a:r>
              <a:rPr lang="es-CO" sz="7200" b="1" dirty="0">
                <a:ln w="25400">
                  <a:solidFill>
                    <a:schemeClr val="bg1"/>
                  </a:solidFill>
                </a:ln>
                <a:gradFill>
                  <a:gsLst>
                    <a:gs pos="8000">
                      <a:schemeClr val="accent1">
                        <a:lumMod val="5000"/>
                        <a:lumOff val="95000"/>
                      </a:schemeClr>
                    </a:gs>
                    <a:gs pos="100000">
                      <a:srgbClr val="01B3C1"/>
                    </a:gs>
                  </a:gsLst>
                  <a:lin ang="5400000" scaled="1"/>
                </a:gradFill>
                <a:effectLst>
                  <a:outerShdw blurRad="38100" dist="38100" dir="2700000" algn="tl">
                    <a:srgbClr val="000000">
                      <a:alpha val="43137"/>
                    </a:srgbClr>
                  </a:outerShdw>
                </a:effectLst>
              </a:rPr>
              <a:t>La Zaranda Divina</a:t>
            </a:r>
          </a:p>
        </p:txBody>
      </p:sp>
      <p:sp>
        <p:nvSpPr>
          <p:cNvPr id="4" name="Marcador de contenido 2">
            <a:extLst>
              <a:ext uri="{FF2B5EF4-FFF2-40B4-BE49-F238E27FC236}">
                <a16:creationId xmlns:a16="http://schemas.microsoft.com/office/drawing/2014/main" xmlns="" id="{3CC5D14E-9279-414C-BDC2-297FEB411838}"/>
              </a:ext>
            </a:extLst>
          </p:cNvPr>
          <p:cNvSpPr>
            <a:spLocks noGrp="1"/>
          </p:cNvSpPr>
          <p:nvPr>
            <p:ph idx="1"/>
          </p:nvPr>
        </p:nvSpPr>
        <p:spPr>
          <a:xfrm>
            <a:off x="838200" y="2507268"/>
            <a:ext cx="10515600" cy="3245139"/>
          </a:xfrm>
        </p:spPr>
        <p:txBody>
          <a:bodyPr>
            <a:noAutofit/>
          </a:bodyPr>
          <a:lstStyle/>
          <a:p>
            <a:pPr marL="0" indent="0" algn="ctr">
              <a:buNone/>
            </a:pPr>
            <a:r>
              <a:rPr lang="es-ES_tradnl" sz="3600" dirty="0">
                <a:solidFill>
                  <a:srgbClr val="FFFF00"/>
                </a:solidFill>
                <a:effectLst>
                  <a:outerShdw blurRad="38100" dist="38100" dir="2700000" algn="tl">
                    <a:srgbClr val="000000">
                      <a:alpha val="43137"/>
                    </a:srgbClr>
                  </a:outerShdw>
                </a:effectLst>
              </a:rPr>
              <a:t>Amós 9:9 (RVA1995)</a:t>
            </a:r>
            <a:r>
              <a:rPr lang="es-ES_tradnl" sz="3600" dirty="0">
                <a:solidFill>
                  <a:schemeClr val="bg1"/>
                </a:solidFill>
                <a:effectLst>
                  <a:outerShdw blurRad="38100" dist="38100" dir="2700000" algn="tl">
                    <a:srgbClr val="000000">
                      <a:alpha val="43137"/>
                    </a:srgbClr>
                  </a:outerShdw>
                </a:effectLst>
              </a:rPr>
              <a:t> </a:t>
            </a:r>
          </a:p>
          <a:p>
            <a:pPr marL="0" indent="0" algn="ctr">
              <a:buNone/>
            </a:pPr>
            <a:r>
              <a:rPr lang="es-ES_tradnl" sz="3600" dirty="0">
                <a:solidFill>
                  <a:schemeClr val="bg1"/>
                </a:solidFill>
                <a:effectLst>
                  <a:outerShdw blurRad="38100" dist="38100" dir="2700000" algn="tl">
                    <a:srgbClr val="000000">
                      <a:alpha val="43137"/>
                    </a:srgbClr>
                  </a:outerShdw>
                </a:effectLst>
              </a:rPr>
              <a:t>Porque, yo mandaré que la casa de Israel</a:t>
            </a:r>
          </a:p>
          <a:p>
            <a:pPr marL="0" indent="0" algn="ctr">
              <a:buNone/>
            </a:pPr>
            <a:r>
              <a:rPr lang="es-ES_tradnl" sz="3600" i="1" u="sng" dirty="0">
                <a:solidFill>
                  <a:schemeClr val="bg1"/>
                </a:solidFill>
                <a:effectLst>
                  <a:outerShdw blurRad="38100" dist="38100" dir="2700000" algn="tl">
                    <a:srgbClr val="000000">
                      <a:alpha val="43137"/>
                    </a:srgbClr>
                  </a:outerShdw>
                </a:effectLst>
              </a:rPr>
              <a:t>sea zarandeada</a:t>
            </a:r>
            <a:r>
              <a:rPr lang="es-ES_tradnl" sz="3600" dirty="0">
                <a:solidFill>
                  <a:schemeClr val="bg1"/>
                </a:solidFill>
                <a:effectLst>
                  <a:outerShdw blurRad="38100" dist="38100" dir="2700000" algn="tl">
                    <a:srgbClr val="000000">
                      <a:alpha val="43137"/>
                    </a:srgbClr>
                  </a:outerShdw>
                </a:effectLst>
              </a:rPr>
              <a:t> entre todas las naciones,</a:t>
            </a:r>
          </a:p>
          <a:p>
            <a:pPr marL="0" indent="0" algn="ctr">
              <a:buNone/>
            </a:pPr>
            <a:r>
              <a:rPr lang="es-ES_tradnl" sz="3600" i="1" u="sng" dirty="0">
                <a:solidFill>
                  <a:schemeClr val="bg1"/>
                </a:solidFill>
                <a:effectLst>
                  <a:outerShdw blurRad="38100" dist="38100" dir="2700000" algn="tl">
                    <a:srgbClr val="000000">
                      <a:alpha val="43137"/>
                    </a:srgbClr>
                  </a:outerShdw>
                </a:effectLst>
              </a:rPr>
              <a:t>como se zarandea el grano en una criba</a:t>
            </a:r>
          </a:p>
          <a:p>
            <a:pPr marL="0" indent="0" algn="ctr">
              <a:buNone/>
            </a:pPr>
            <a:r>
              <a:rPr lang="es-ES_tradnl" sz="3600" i="1" u="sng" dirty="0">
                <a:solidFill>
                  <a:schemeClr val="bg1"/>
                </a:solidFill>
                <a:effectLst>
                  <a:outerShdw blurRad="38100" dist="38100" dir="2700000" algn="tl">
                    <a:srgbClr val="000000">
                      <a:alpha val="43137"/>
                    </a:srgbClr>
                  </a:outerShdw>
                </a:effectLst>
              </a:rPr>
              <a:t>sin que caiga un granito en la tierra. </a:t>
            </a:r>
            <a:endParaRPr lang="es-ES" sz="3600" i="1" u="sng"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8322071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051034" y="1567971"/>
            <a:ext cx="10342179" cy="4034808"/>
          </a:xfrm>
        </p:spPr>
        <p:txBody>
          <a:bodyPr>
            <a:noAutofit/>
          </a:bodyPr>
          <a:lstStyle/>
          <a:p>
            <a:pPr marL="0" indent="0" algn="ctr">
              <a:buNone/>
            </a:pPr>
            <a:r>
              <a:rPr lang="es-ES" sz="8000" b="1" dirty="0">
                <a:ln w="31750">
                  <a:solidFill>
                    <a:schemeClr val="bg1"/>
                  </a:solidFill>
                </a:ln>
                <a:gradFill>
                  <a:gsLst>
                    <a:gs pos="8000">
                      <a:schemeClr val="accent1">
                        <a:lumMod val="5000"/>
                        <a:lumOff val="95000"/>
                      </a:schemeClr>
                    </a:gs>
                    <a:gs pos="100000">
                      <a:srgbClr val="01B3C1"/>
                    </a:gs>
                  </a:gsLst>
                  <a:lin ang="5400000" scaled="1"/>
                </a:gradFill>
                <a:effectLst>
                  <a:outerShdw blurRad="38100" dist="38100" dir="2700000" algn="tl">
                    <a:srgbClr val="000000">
                      <a:alpha val="43137"/>
                    </a:srgbClr>
                  </a:outerShdw>
                </a:effectLst>
              </a:rPr>
              <a:t>2.  tamizado:</a:t>
            </a:r>
            <a:endParaRPr lang="es-ES_tradnl" sz="8000" b="1" dirty="0">
              <a:ln w="31750">
                <a:solidFill>
                  <a:schemeClr val="bg1"/>
                </a:solidFill>
              </a:ln>
              <a:gradFill>
                <a:gsLst>
                  <a:gs pos="8000">
                    <a:schemeClr val="accent1">
                      <a:lumMod val="5000"/>
                      <a:lumOff val="95000"/>
                    </a:schemeClr>
                  </a:gs>
                  <a:gs pos="100000">
                    <a:srgbClr val="01B3C1"/>
                  </a:gs>
                </a:gsLst>
                <a:lin ang="5400000" scaled="1"/>
              </a:gradFill>
              <a:effectLst>
                <a:outerShdw blurRad="38100" dist="38100" dir="2700000" algn="tl">
                  <a:srgbClr val="000000">
                    <a:alpha val="43137"/>
                  </a:srgbClr>
                </a:outerShdw>
              </a:effectLst>
            </a:endParaRPr>
          </a:p>
          <a:p>
            <a:pPr marL="0" indent="0">
              <a:buNone/>
            </a:pPr>
            <a:r>
              <a:rPr lang="es-ES" sz="3200" dirty="0">
                <a:solidFill>
                  <a:schemeClr val="bg1"/>
                </a:solidFill>
                <a:effectLst>
                  <a:outerShdw blurRad="38100" dist="38100" dir="2700000" algn="tl">
                    <a:srgbClr val="000000">
                      <a:alpha val="43137"/>
                    </a:srgbClr>
                  </a:outerShdw>
                </a:effectLst>
              </a:rPr>
              <a:t> </a:t>
            </a:r>
            <a:r>
              <a:rPr lang="es-ES" sz="3200" dirty="0" smtClean="0">
                <a:solidFill>
                  <a:schemeClr val="bg1"/>
                </a:solidFill>
                <a:effectLst>
                  <a:outerShdw blurRad="38100" dist="38100" dir="2700000" algn="tl">
                    <a:srgbClr val="000000">
                      <a:alpha val="43137"/>
                    </a:srgbClr>
                  </a:outerShdw>
                </a:effectLst>
              </a:rPr>
              <a:t>“</a:t>
            </a:r>
            <a:r>
              <a:rPr lang="es-ES" sz="3200" dirty="0">
                <a:solidFill>
                  <a:schemeClr val="bg1"/>
                </a:solidFill>
                <a:effectLst>
                  <a:outerShdw blurRad="38100" dist="38100" dir="2700000" algn="tl">
                    <a:srgbClr val="000000">
                      <a:alpha val="43137"/>
                    </a:srgbClr>
                  </a:outerShdw>
                </a:effectLst>
              </a:rPr>
              <a:t>Vi que algunos </a:t>
            </a:r>
            <a:r>
              <a:rPr lang="es-ES" sz="3200" i="1" u="sng" dirty="0">
                <a:solidFill>
                  <a:schemeClr val="bg1"/>
                </a:solidFill>
                <a:effectLst>
                  <a:outerShdw blurRad="38100" dist="38100" dir="2700000" algn="tl">
                    <a:srgbClr val="000000">
                      <a:alpha val="43137"/>
                    </a:srgbClr>
                  </a:outerShdw>
                </a:effectLst>
              </a:rPr>
              <a:t>no participaban </a:t>
            </a:r>
            <a:r>
              <a:rPr lang="es-ES" sz="3200" dirty="0">
                <a:solidFill>
                  <a:schemeClr val="bg1"/>
                </a:solidFill>
                <a:effectLst>
                  <a:outerShdw blurRad="38100" dist="38100" dir="2700000" algn="tl">
                    <a:srgbClr val="000000">
                      <a:alpha val="43137"/>
                    </a:srgbClr>
                  </a:outerShdw>
                </a:effectLst>
              </a:rPr>
              <a:t>en esta obra de acongojada demanda, sino que </a:t>
            </a:r>
            <a:r>
              <a:rPr lang="es-ES" sz="3200" i="1" u="sng" dirty="0">
                <a:solidFill>
                  <a:schemeClr val="bg1"/>
                </a:solidFill>
                <a:effectLst>
                  <a:outerShdw blurRad="38100" dist="38100" dir="2700000" algn="tl">
                    <a:srgbClr val="000000">
                      <a:alpha val="43137"/>
                    </a:srgbClr>
                  </a:outerShdw>
                </a:effectLst>
              </a:rPr>
              <a:t>se demostraban indiferentes y negligentes </a:t>
            </a:r>
            <a:r>
              <a:rPr lang="es-ES" sz="3200" dirty="0">
                <a:solidFill>
                  <a:schemeClr val="bg1"/>
                </a:solidFill>
                <a:effectLst>
                  <a:outerShdw blurRad="38100" dist="38100" dir="2700000" algn="tl">
                    <a:srgbClr val="000000">
                      <a:alpha val="43137"/>
                    </a:srgbClr>
                  </a:outerShdw>
                </a:effectLst>
              </a:rPr>
              <a:t>sin cuidarse de resistir a las tinieblas que los envolvían…</a:t>
            </a:r>
            <a:r>
              <a:rPr lang="es-ES_tradnl" sz="3200" dirty="0">
                <a:solidFill>
                  <a:schemeClr val="bg1"/>
                </a:solidFill>
                <a:effectLst>
                  <a:outerShdw blurRad="38100" dist="38100" dir="2700000" algn="tl">
                    <a:srgbClr val="000000">
                      <a:alpha val="43137"/>
                    </a:srgbClr>
                  </a:outerShdw>
                </a:effectLst>
              </a:rPr>
              <a:t> </a:t>
            </a:r>
            <a:r>
              <a:rPr lang="es-ES" sz="3200" dirty="0">
                <a:solidFill>
                  <a:schemeClr val="bg1"/>
                </a:solidFill>
                <a:effectLst>
                  <a:outerShdw blurRad="38100" dist="38100" dir="2700000" algn="tl">
                    <a:srgbClr val="000000">
                      <a:alpha val="43137"/>
                    </a:srgbClr>
                  </a:outerShdw>
                </a:effectLst>
              </a:rPr>
              <a:t>Los Ángeles de Dios se apartaron de ellos y acudieron en auxilio de los que anhelosamente oraban”.</a:t>
            </a:r>
            <a:endParaRPr lang="es-ES_tradnl" sz="3200" dirty="0">
              <a:solidFill>
                <a:schemeClr val="bg1"/>
              </a:solidFill>
              <a:effectLst>
                <a:outerShdw blurRad="38100" dist="38100" dir="2700000" algn="tl">
                  <a:srgbClr val="000000">
                    <a:alpha val="43137"/>
                  </a:srgbClr>
                </a:outerShdw>
              </a:effectLst>
            </a:endParaRPr>
          </a:p>
          <a:p>
            <a:pPr marL="0" indent="0">
              <a:buNone/>
            </a:pPr>
            <a:r>
              <a:rPr lang="es-ES" sz="3200" dirty="0">
                <a:effectLst>
                  <a:outerShdw blurRad="38100" dist="38100" dir="2700000" algn="tl">
                    <a:srgbClr val="000000">
                      <a:alpha val="43137"/>
                    </a:srgbClr>
                  </a:outerShdw>
                </a:effectLst>
              </a:rPr>
              <a:t> </a:t>
            </a:r>
            <a:endParaRPr lang="es-ES_tradnl" sz="3200" dirty="0">
              <a:effectLst>
                <a:outerShdw blurRad="38100" dist="38100" dir="2700000" algn="tl">
                  <a:srgbClr val="000000">
                    <a:alpha val="43137"/>
                  </a:srgbClr>
                </a:outerShdw>
              </a:effectLst>
            </a:endParaRPr>
          </a:p>
          <a:p>
            <a:endParaRPr lang="es-ES" sz="32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81287753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977462" y="1675883"/>
            <a:ext cx="10100441" cy="3877019"/>
          </a:xfrm>
        </p:spPr>
        <p:txBody>
          <a:bodyPr>
            <a:normAutofit fontScale="70000" lnSpcReduction="20000"/>
          </a:bodyPr>
          <a:lstStyle/>
          <a:p>
            <a:pPr marL="0" indent="0">
              <a:spcBef>
                <a:spcPts val="1200"/>
              </a:spcBef>
              <a:buNone/>
            </a:pPr>
            <a:endParaRPr lang="es-ES" dirty="0">
              <a:solidFill>
                <a:schemeClr val="bg1"/>
              </a:solidFill>
              <a:effectLst>
                <a:outerShdw blurRad="38100" dist="38100" dir="2700000" algn="tl">
                  <a:srgbClr val="000000">
                    <a:alpha val="43137"/>
                  </a:srgbClr>
                </a:outerShdw>
              </a:effectLst>
            </a:endParaRPr>
          </a:p>
          <a:p>
            <a:pPr marL="0" indent="0" algn="ctr">
              <a:spcBef>
                <a:spcPts val="1200"/>
              </a:spcBef>
              <a:buNone/>
            </a:pPr>
            <a:r>
              <a:rPr lang="es-ES" sz="4500" dirty="0">
                <a:solidFill>
                  <a:schemeClr val="bg1"/>
                </a:solidFill>
                <a:effectLst>
                  <a:outerShdw blurRad="38100" dist="38100" dir="2700000" algn="tl">
                    <a:srgbClr val="000000">
                      <a:alpha val="43137"/>
                    </a:srgbClr>
                  </a:outerShdw>
                </a:effectLst>
              </a:rPr>
              <a:t> “El numero de la hueste había disminuido, algunos fueron dejados al lado del camino, los descuidados e indiferentes que no se unieron con quienes apreciaban la victoria y la salvación </a:t>
            </a:r>
            <a:r>
              <a:rPr lang="es-ES" sz="4500" i="1" u="sng" dirty="0">
                <a:solidFill>
                  <a:schemeClr val="bg1"/>
                </a:solidFill>
                <a:effectLst>
                  <a:outerShdw blurRad="38100" dist="38100" dir="2700000" algn="tl">
                    <a:srgbClr val="000000">
                      <a:alpha val="43137"/>
                    </a:srgbClr>
                  </a:outerShdw>
                </a:effectLst>
              </a:rPr>
              <a:t>lo bastante para mantenerse en anhelante suplica, orando angustiosamente por ellas</a:t>
            </a:r>
            <a:r>
              <a:rPr lang="es-ES" sz="4500" dirty="0">
                <a:solidFill>
                  <a:schemeClr val="bg1"/>
                </a:solidFill>
                <a:effectLst>
                  <a:outerShdw blurRad="38100" dist="38100" dir="2700000" algn="tl">
                    <a:srgbClr val="000000">
                      <a:alpha val="43137"/>
                    </a:srgbClr>
                  </a:outerShdw>
                </a:effectLst>
              </a:rPr>
              <a:t>.</a:t>
            </a:r>
            <a:r>
              <a:rPr lang="es-ES_tradnl" sz="4500" dirty="0">
                <a:solidFill>
                  <a:schemeClr val="bg1"/>
                </a:solidFill>
                <a:effectLst>
                  <a:outerShdw blurRad="38100" dist="38100" dir="2700000" algn="tl">
                    <a:srgbClr val="000000">
                      <a:alpha val="43137"/>
                    </a:srgbClr>
                  </a:outerShdw>
                </a:effectLst>
              </a:rPr>
              <a:t> </a:t>
            </a:r>
            <a:r>
              <a:rPr lang="es-ES" sz="4500" dirty="0">
                <a:solidFill>
                  <a:schemeClr val="bg1"/>
                </a:solidFill>
                <a:effectLst>
                  <a:outerShdw blurRad="38100" dist="38100" dir="2700000" algn="tl">
                    <a:srgbClr val="000000">
                      <a:alpha val="43137"/>
                    </a:srgbClr>
                  </a:outerShdw>
                </a:effectLst>
              </a:rPr>
              <a:t>No obtuvieron y quedaron rezagados en las tinieblas.</a:t>
            </a:r>
            <a:r>
              <a:rPr lang="es-ES_tradnl" sz="4500" dirty="0">
                <a:solidFill>
                  <a:schemeClr val="bg1"/>
                </a:solidFill>
                <a:effectLst>
                  <a:outerShdw blurRad="38100" dist="38100" dir="2700000" algn="tl">
                    <a:srgbClr val="000000">
                      <a:alpha val="43137"/>
                    </a:srgbClr>
                  </a:outerShdw>
                </a:effectLst>
              </a:rPr>
              <a:t>  </a:t>
            </a:r>
            <a:r>
              <a:rPr lang="es-ES" sz="4500" dirty="0">
                <a:solidFill>
                  <a:schemeClr val="bg1"/>
                </a:solidFill>
                <a:effectLst>
                  <a:outerShdw blurRad="38100" dist="38100" dir="2700000" algn="tl">
                    <a:srgbClr val="000000">
                      <a:alpha val="43137"/>
                    </a:srgbClr>
                  </a:outerShdw>
                </a:effectLst>
              </a:rPr>
              <a:t>Sus sitios fueron ocupados por otros que se unían en las filas”.</a:t>
            </a:r>
            <a:endParaRPr lang="es-ES_tradnl" sz="4500" dirty="0">
              <a:solidFill>
                <a:schemeClr val="bg1"/>
              </a:solidFill>
              <a:effectLst>
                <a:outerShdw blurRad="38100" dist="38100" dir="2700000" algn="tl">
                  <a:srgbClr val="000000">
                    <a:alpha val="43137"/>
                  </a:srgbClr>
                </a:outerShdw>
              </a:effectLst>
            </a:endParaRPr>
          </a:p>
          <a:p>
            <a:pPr marL="0" indent="0" algn="ctr">
              <a:spcBef>
                <a:spcPts val="1200"/>
              </a:spcBef>
              <a:buNone/>
            </a:pPr>
            <a:r>
              <a:rPr lang="es-ES" sz="4500" dirty="0">
                <a:solidFill>
                  <a:schemeClr val="bg1"/>
                </a:solidFill>
                <a:effectLst>
                  <a:outerShdw blurRad="38100" dist="38100" dir="2700000" algn="tl">
                    <a:srgbClr val="000000">
                      <a:alpha val="43137"/>
                    </a:srgbClr>
                  </a:outerShdw>
                </a:effectLst>
              </a:rPr>
              <a:t> </a:t>
            </a:r>
            <a:endParaRPr lang="es-ES_tradnl" sz="4500" dirty="0">
              <a:solidFill>
                <a:schemeClr val="bg1"/>
              </a:solidFill>
              <a:effectLst>
                <a:outerShdw blurRad="38100" dist="38100" dir="2700000" algn="tl">
                  <a:srgbClr val="000000">
                    <a:alpha val="43137"/>
                  </a:srgbClr>
                </a:outerShdw>
              </a:effectLst>
            </a:endParaRPr>
          </a:p>
          <a:p>
            <a:pPr>
              <a:spcBef>
                <a:spcPts val="1200"/>
              </a:spcBef>
            </a:pPr>
            <a:endParaRPr lang="es-ES"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87153202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73FFDA09-08ED-2A42-86C1-109CA67004A6}"/>
              </a:ext>
            </a:extLst>
          </p:cNvPr>
          <p:cNvSpPr>
            <a:spLocks noGrp="1"/>
          </p:cNvSpPr>
          <p:nvPr>
            <p:ph type="ctrTitle"/>
          </p:nvPr>
        </p:nvSpPr>
        <p:spPr>
          <a:xfrm>
            <a:off x="1524000" y="2460567"/>
            <a:ext cx="9144000" cy="1714414"/>
          </a:xfrm>
        </p:spPr>
        <p:txBody>
          <a:bodyPr/>
          <a:lstStyle/>
          <a:p>
            <a:r>
              <a:rPr lang="es-ES" dirty="0">
                <a:solidFill>
                  <a:schemeClr val="bg1"/>
                </a:solidFill>
                <a:effectLst>
                  <a:outerShdw blurRad="38100" dist="38100" dir="2700000" algn="tl">
                    <a:srgbClr val="000000">
                      <a:alpha val="43137"/>
                    </a:srgbClr>
                  </a:outerShdw>
                </a:effectLst>
              </a:rPr>
              <a:t>¿Por qué y cuando se efectúa el zarandeo?</a:t>
            </a:r>
            <a:endParaRPr lang="es-CO"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63134187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92772" y="798786"/>
            <a:ext cx="8918028" cy="1142870"/>
          </a:xfrm>
        </p:spPr>
        <p:txBody>
          <a:bodyPr>
            <a:noAutofit/>
          </a:bodyPr>
          <a:lstStyle/>
          <a:p>
            <a:pPr lvl="0"/>
            <a:r>
              <a:rPr lang="es-ES_tradnl" b="1" dirty="0">
                <a:ln w="0"/>
                <a:effectLst>
                  <a:reflection blurRad="6350" stA="53000" endA="300" endPos="35500" dir="5400000" sy="-90000" algn="bl" rotWithShape="0"/>
                </a:effectLst>
              </a:rPr>
              <a:t/>
            </a:r>
            <a:br>
              <a:rPr lang="es-ES_tradnl" b="1" dirty="0">
                <a:ln w="0"/>
                <a:effectLst>
                  <a:reflection blurRad="6350" stA="53000" endA="300" endPos="35500" dir="5400000" sy="-90000" algn="bl" rotWithShape="0"/>
                </a:effectLst>
              </a:rPr>
            </a:br>
            <a:endParaRPr lang="es-ES" b="1" dirty="0">
              <a:ln w="0"/>
              <a:effectLst>
                <a:reflection blurRad="6350" stA="53000" endA="300" endPos="35500" dir="5400000" sy="-90000" algn="bl" rotWithShape="0"/>
              </a:effectLst>
            </a:endParaRPr>
          </a:p>
        </p:txBody>
      </p:sp>
      <p:sp>
        <p:nvSpPr>
          <p:cNvPr id="3" name="Marcador de contenido 2"/>
          <p:cNvSpPr>
            <a:spLocks noGrp="1"/>
          </p:cNvSpPr>
          <p:nvPr>
            <p:ph idx="1"/>
          </p:nvPr>
        </p:nvSpPr>
        <p:spPr>
          <a:xfrm>
            <a:off x="2087164" y="1941656"/>
            <a:ext cx="7888110" cy="3271057"/>
          </a:xfrm>
        </p:spPr>
        <p:txBody>
          <a:bodyPr>
            <a:normAutofit lnSpcReduction="10000"/>
          </a:bodyPr>
          <a:lstStyle/>
          <a:p>
            <a:r>
              <a:rPr lang="es-ES" sz="5400" dirty="0" smtClean="0">
                <a:solidFill>
                  <a:schemeClr val="bg1"/>
                </a:solidFill>
                <a:effectLst>
                  <a:outerShdw blurRad="38100" dist="38100" dir="2700000" algn="tl">
                    <a:srgbClr val="000000">
                      <a:alpha val="43137"/>
                    </a:srgbClr>
                  </a:outerShdw>
                </a:effectLst>
              </a:rPr>
              <a:t>Purificar al pueblo</a:t>
            </a:r>
            <a:endParaRPr lang="es-ES_tradnl" sz="5400" dirty="0" smtClean="0">
              <a:solidFill>
                <a:schemeClr val="bg1"/>
              </a:solidFill>
              <a:effectLst>
                <a:outerShdw blurRad="38100" dist="38100" dir="2700000" algn="tl">
                  <a:srgbClr val="000000">
                    <a:alpha val="43137"/>
                  </a:srgbClr>
                </a:outerShdw>
              </a:effectLst>
            </a:endParaRPr>
          </a:p>
          <a:p>
            <a:r>
              <a:rPr lang="es-ES" sz="5400" dirty="0" smtClean="0">
                <a:solidFill>
                  <a:schemeClr val="bg1"/>
                </a:solidFill>
                <a:effectLst>
                  <a:outerShdw blurRad="38100" dist="38100" dir="2700000" algn="tl">
                    <a:srgbClr val="000000">
                      <a:alpha val="43137"/>
                    </a:srgbClr>
                  </a:outerShdw>
                </a:effectLst>
              </a:rPr>
              <a:t>Unir </a:t>
            </a:r>
            <a:r>
              <a:rPr lang="es-ES" sz="5400" dirty="0">
                <a:solidFill>
                  <a:schemeClr val="bg1"/>
                </a:solidFill>
                <a:effectLst>
                  <a:outerShdw blurRad="38100" dist="38100" dir="2700000" algn="tl">
                    <a:srgbClr val="000000">
                      <a:alpha val="43137"/>
                    </a:srgbClr>
                  </a:outerShdw>
                </a:effectLst>
              </a:rPr>
              <a:t>al pueblo</a:t>
            </a:r>
            <a:endParaRPr lang="es-ES_tradnl" sz="5400" dirty="0">
              <a:solidFill>
                <a:schemeClr val="bg1"/>
              </a:solidFill>
              <a:effectLst>
                <a:outerShdw blurRad="38100" dist="38100" dir="2700000" algn="tl">
                  <a:srgbClr val="000000">
                    <a:alpha val="43137"/>
                  </a:srgbClr>
                </a:outerShdw>
              </a:effectLst>
            </a:endParaRPr>
          </a:p>
          <a:p>
            <a:r>
              <a:rPr lang="es-ES" sz="5400" dirty="0">
                <a:solidFill>
                  <a:schemeClr val="bg1"/>
                </a:solidFill>
                <a:effectLst>
                  <a:outerShdw blurRad="38100" dist="38100" dir="2700000" algn="tl">
                    <a:srgbClr val="000000">
                      <a:alpha val="43137"/>
                    </a:srgbClr>
                  </a:outerShdw>
                </a:effectLst>
              </a:rPr>
              <a:t>Preparar al pueblo para la lluvia tardía</a:t>
            </a:r>
            <a:r>
              <a:rPr lang="es-ES" sz="5400" dirty="0" smtClean="0">
                <a:solidFill>
                  <a:schemeClr val="bg1"/>
                </a:solidFill>
                <a:effectLst>
                  <a:outerShdw blurRad="38100" dist="38100" dir="2700000" algn="tl">
                    <a:srgbClr val="000000">
                      <a:alpha val="43137"/>
                    </a:srgbClr>
                  </a:outerShdw>
                </a:effectLst>
              </a:rPr>
              <a:t>.</a:t>
            </a:r>
            <a:endParaRPr lang="es-ES_tradnl" sz="54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54290055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Cópia de 0606210.png"/>
          <p:cNvPicPr>
            <a:picLocks noChangeAspect="1"/>
          </p:cNvPicPr>
          <p:nvPr/>
        </p:nvPicPr>
        <p:blipFill>
          <a:blip r:embed="rId2" cstate="print"/>
          <a:srcRect b="8001"/>
          <a:stretch>
            <a:fillRect/>
          </a:stretch>
        </p:blipFill>
        <p:spPr>
          <a:xfrm>
            <a:off x="0" y="3675577"/>
            <a:ext cx="2593571" cy="3182423"/>
          </a:xfrm>
          <a:prstGeom prst="rect">
            <a:avLst/>
          </a:prstGeom>
        </p:spPr>
      </p:pic>
      <p:sp>
        <p:nvSpPr>
          <p:cNvPr id="2" name="Título 1">
            <a:extLst>
              <a:ext uri="{FF2B5EF4-FFF2-40B4-BE49-F238E27FC236}">
                <a16:creationId xmlns:a16="http://schemas.microsoft.com/office/drawing/2014/main" xmlns="" id="{054752E4-D800-C94A-994E-156EE50CF323}"/>
              </a:ext>
            </a:extLst>
          </p:cNvPr>
          <p:cNvSpPr>
            <a:spLocks noGrp="1"/>
          </p:cNvSpPr>
          <p:nvPr>
            <p:ph type="title"/>
          </p:nvPr>
        </p:nvSpPr>
        <p:spPr>
          <a:xfrm>
            <a:off x="838200" y="1196399"/>
            <a:ext cx="10515600" cy="1064664"/>
          </a:xfrm>
        </p:spPr>
        <p:txBody>
          <a:bodyPr/>
          <a:lstStyle/>
          <a:p>
            <a:pPr algn="ctr"/>
            <a:r>
              <a:rPr lang="es-CO" sz="8800" b="1" dirty="0">
                <a:ln w="31750">
                  <a:solidFill>
                    <a:schemeClr val="bg1"/>
                  </a:solidFill>
                </a:ln>
                <a:gradFill>
                  <a:gsLst>
                    <a:gs pos="8000">
                      <a:schemeClr val="accent1">
                        <a:lumMod val="5000"/>
                        <a:lumOff val="95000"/>
                      </a:schemeClr>
                    </a:gs>
                    <a:gs pos="100000">
                      <a:srgbClr val="01B3C1"/>
                    </a:gs>
                  </a:gsLst>
                  <a:lin ang="5400000" scaled="1"/>
                </a:gradFill>
                <a:effectLst>
                  <a:outerShdw blurRad="38100" dist="38100" dir="2700000" algn="tl">
                    <a:srgbClr val="000000">
                      <a:alpha val="43137"/>
                    </a:srgbClr>
                  </a:outerShdw>
                </a:effectLst>
              </a:rPr>
              <a:t>Cuando</a:t>
            </a:r>
          </a:p>
        </p:txBody>
      </p:sp>
      <p:sp>
        <p:nvSpPr>
          <p:cNvPr id="3" name="Marcador de contenido 2">
            <a:extLst>
              <a:ext uri="{FF2B5EF4-FFF2-40B4-BE49-F238E27FC236}">
                <a16:creationId xmlns:a16="http://schemas.microsoft.com/office/drawing/2014/main" xmlns="" id="{FEEA44F3-BB53-F141-A5D6-C3F684215FA2}"/>
              </a:ext>
            </a:extLst>
          </p:cNvPr>
          <p:cNvSpPr>
            <a:spLocks noGrp="1"/>
          </p:cNvSpPr>
          <p:nvPr>
            <p:ph idx="1"/>
          </p:nvPr>
        </p:nvSpPr>
        <p:spPr>
          <a:xfrm>
            <a:off x="838200" y="2560319"/>
            <a:ext cx="10515600" cy="3616643"/>
          </a:xfrm>
        </p:spPr>
        <p:txBody>
          <a:bodyPr>
            <a:normAutofit/>
          </a:bodyPr>
          <a:lstStyle/>
          <a:p>
            <a:pPr algn="ctr"/>
            <a:r>
              <a:rPr lang="es-ES" sz="3600" b="1" i="1" u="sng" dirty="0">
                <a:solidFill>
                  <a:schemeClr val="bg1"/>
                </a:solidFill>
                <a:effectLst>
                  <a:outerShdw blurRad="38100" dist="38100" dir="2700000" algn="tl">
                    <a:srgbClr val="000000">
                      <a:alpha val="43137"/>
                    </a:srgbClr>
                  </a:outerShdw>
                </a:effectLst>
              </a:rPr>
              <a:t>Cuando se invalide la ley de Dios la iglesia será zarandeada</a:t>
            </a:r>
            <a:r>
              <a:rPr lang="es-ES" sz="3600" b="1" dirty="0">
                <a:solidFill>
                  <a:schemeClr val="bg1"/>
                </a:solidFill>
                <a:effectLst>
                  <a:outerShdw blurRad="38100" dist="38100" dir="2700000" algn="tl">
                    <a:srgbClr val="000000">
                      <a:alpha val="43137"/>
                    </a:srgbClr>
                  </a:outerShdw>
                </a:effectLst>
              </a:rPr>
              <a:t> por pruebas terribles, y una cantidad más elevada de la que ahora anticipamos, prestará atención a espíritus seductores y a doctrinas de demonios </a:t>
            </a:r>
          </a:p>
          <a:p>
            <a:pPr marL="0" indent="0" algn="ctr">
              <a:buNone/>
            </a:pPr>
            <a:r>
              <a:rPr lang="es-ES" sz="3600" b="1" dirty="0">
                <a:solidFill>
                  <a:srgbClr val="FFFF00"/>
                </a:solidFill>
                <a:effectLst>
                  <a:outerShdw blurRad="38100" dist="38100" dir="2700000" algn="tl">
                    <a:srgbClr val="000000">
                      <a:alpha val="43137"/>
                    </a:srgbClr>
                  </a:outerShdw>
                </a:effectLst>
              </a:rPr>
              <a:t>MS T2, p. 422</a:t>
            </a:r>
            <a:endParaRPr lang="es-CO" sz="3600" dirty="0">
              <a:solidFill>
                <a:srgbClr val="FFFF00"/>
              </a:solidFill>
              <a:effectLst>
                <a:outerShdw blurRad="38100" dist="38100" dir="2700000" algn="tl">
                  <a:srgbClr val="000000">
                    <a:alpha val="43137"/>
                  </a:srgbClr>
                </a:outerShdw>
              </a:effectLst>
            </a:endParaRPr>
          </a:p>
          <a:p>
            <a:pPr algn="ctr"/>
            <a:endParaRPr lang="es-CO" sz="36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53028536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19503" y="981677"/>
            <a:ext cx="9191297" cy="1143000"/>
          </a:xfrm>
        </p:spPr>
        <p:txBody>
          <a:bodyPr>
            <a:noAutofit/>
          </a:bodyPr>
          <a:lstStyle/>
          <a:p>
            <a:pPr lvl="0" algn="ctr"/>
            <a:r>
              <a:rPr lang="es-ES" sz="4800" b="1" dirty="0">
                <a:ln w="28575">
                  <a:solidFill>
                    <a:schemeClr val="bg1"/>
                  </a:solidFill>
                </a:ln>
                <a:gradFill>
                  <a:gsLst>
                    <a:gs pos="8000">
                      <a:schemeClr val="accent1">
                        <a:lumMod val="5000"/>
                        <a:lumOff val="95000"/>
                      </a:schemeClr>
                    </a:gs>
                    <a:gs pos="100000">
                      <a:srgbClr val="01B3C1"/>
                    </a:gs>
                  </a:gsLst>
                  <a:lin ang="5400000" scaled="1"/>
                </a:gradFill>
                <a:effectLst>
                  <a:outerShdw blurRad="38100" dist="38100" dir="2700000" algn="tl">
                    <a:srgbClr val="000000">
                      <a:alpha val="43137"/>
                    </a:srgbClr>
                  </a:outerShdw>
                </a:effectLst>
              </a:rPr>
              <a:t>¿De qué manera </a:t>
            </a:r>
            <a:r>
              <a:rPr lang="es-ES" sz="4800" b="1" dirty="0" err="1">
                <a:ln w="28575">
                  <a:solidFill>
                    <a:schemeClr val="bg1"/>
                  </a:solidFill>
                </a:ln>
                <a:gradFill>
                  <a:gsLst>
                    <a:gs pos="8000">
                      <a:schemeClr val="accent1">
                        <a:lumMod val="5000"/>
                        <a:lumOff val="95000"/>
                      </a:schemeClr>
                    </a:gs>
                    <a:gs pos="100000">
                      <a:srgbClr val="01B3C1"/>
                    </a:gs>
                  </a:gsLst>
                  <a:lin ang="5400000" scaled="1"/>
                </a:gradFill>
                <a:effectLst>
                  <a:outerShdw blurRad="38100" dist="38100" dir="2700000" algn="tl">
                    <a:srgbClr val="000000">
                      <a:alpha val="43137"/>
                    </a:srgbClr>
                  </a:outerShdw>
                </a:effectLst>
              </a:rPr>
              <a:t>Laodicea</a:t>
            </a:r>
            <a:r>
              <a:rPr lang="es-ES" sz="4800" b="1" dirty="0">
                <a:ln w="28575">
                  <a:solidFill>
                    <a:schemeClr val="bg1"/>
                  </a:solidFill>
                </a:ln>
                <a:gradFill>
                  <a:gsLst>
                    <a:gs pos="8000">
                      <a:schemeClr val="accent1">
                        <a:lumMod val="5000"/>
                        <a:lumOff val="95000"/>
                      </a:schemeClr>
                    </a:gs>
                    <a:gs pos="100000">
                      <a:srgbClr val="01B3C1"/>
                    </a:gs>
                  </a:gsLst>
                  <a:lin ang="5400000" scaled="1"/>
                </a:gradFill>
                <a:effectLst>
                  <a:outerShdw blurRad="38100" dist="38100" dir="2700000" algn="tl">
                    <a:srgbClr val="000000">
                      <a:alpha val="43137"/>
                    </a:srgbClr>
                  </a:outerShdw>
                </a:effectLst>
              </a:rPr>
              <a:t> puede ocasionar el zarandeo?</a:t>
            </a:r>
          </a:p>
        </p:txBody>
      </p:sp>
      <p:sp>
        <p:nvSpPr>
          <p:cNvPr id="3" name="Marcador de contenido 2"/>
          <p:cNvSpPr>
            <a:spLocks noGrp="1"/>
          </p:cNvSpPr>
          <p:nvPr>
            <p:ph idx="1"/>
          </p:nvPr>
        </p:nvSpPr>
        <p:spPr>
          <a:xfrm>
            <a:off x="1783321" y="2458248"/>
            <a:ext cx="8042324" cy="3787026"/>
          </a:xfrm>
        </p:spPr>
        <p:txBody>
          <a:bodyPr>
            <a:normAutofit/>
          </a:bodyPr>
          <a:lstStyle/>
          <a:p>
            <a:pPr marL="0" indent="0">
              <a:buNone/>
            </a:pPr>
            <a:r>
              <a:rPr lang="es-ES" dirty="0" smtClean="0">
                <a:solidFill>
                  <a:schemeClr val="bg1"/>
                </a:solidFill>
              </a:rPr>
              <a:t>“</a:t>
            </a:r>
            <a:r>
              <a:rPr lang="es-ES" dirty="0">
                <a:solidFill>
                  <a:schemeClr val="bg1"/>
                </a:solidFill>
              </a:rPr>
              <a:t>Por tanto te aconsejo que de mi compres oro refinado en fuego, para que  seas rico y vestiduras blancas para vestir tu desnudez y unge tus ojos con colirio para que veas”.</a:t>
            </a:r>
            <a:endParaRPr lang="es-ES_tradnl" dirty="0">
              <a:solidFill>
                <a:schemeClr val="bg1"/>
              </a:solidFill>
            </a:endParaRPr>
          </a:p>
          <a:p>
            <a:r>
              <a:rPr lang="es-ES" dirty="0">
                <a:solidFill>
                  <a:schemeClr val="bg1"/>
                </a:solidFill>
              </a:rPr>
              <a:t>-Oro: fe y amor</a:t>
            </a:r>
            <a:endParaRPr lang="es-ES_tradnl" dirty="0">
              <a:solidFill>
                <a:schemeClr val="bg1"/>
              </a:solidFill>
            </a:endParaRPr>
          </a:p>
          <a:p>
            <a:r>
              <a:rPr lang="es-ES" dirty="0">
                <a:solidFill>
                  <a:schemeClr val="bg1"/>
                </a:solidFill>
              </a:rPr>
              <a:t>-Vestiduras: la justicia de Cristo</a:t>
            </a:r>
          </a:p>
          <a:p>
            <a:r>
              <a:rPr lang="es-ES" sz="3200" dirty="0">
                <a:solidFill>
                  <a:schemeClr val="bg1"/>
                </a:solidFill>
              </a:rPr>
              <a:t>-Colirio: discernimiento espiritual por el </a:t>
            </a:r>
            <a:r>
              <a:rPr lang="es-ES" sz="3200" dirty="0" smtClean="0">
                <a:solidFill>
                  <a:schemeClr val="bg1"/>
                </a:solidFill>
              </a:rPr>
              <a:t>Espíritu </a:t>
            </a:r>
            <a:r>
              <a:rPr lang="es-ES" sz="3200" dirty="0">
                <a:solidFill>
                  <a:schemeClr val="bg1"/>
                </a:solidFill>
              </a:rPr>
              <a:t>Santo</a:t>
            </a:r>
            <a:endParaRPr lang="es-ES_tradnl" sz="3200" dirty="0">
              <a:solidFill>
                <a:schemeClr val="bg1"/>
              </a:solidFill>
            </a:endParaRPr>
          </a:p>
          <a:p>
            <a:endParaRPr lang="es-ES_tradnl" dirty="0">
              <a:solidFill>
                <a:schemeClr val="bg1"/>
              </a:solidFill>
            </a:endParaRPr>
          </a:p>
          <a:p>
            <a:endParaRPr lang="es-ES" sz="2000" dirty="0">
              <a:solidFill>
                <a:schemeClr val="bg1"/>
              </a:solidFill>
            </a:endParaRPr>
          </a:p>
        </p:txBody>
      </p:sp>
    </p:spTree>
    <p:extLst>
      <p:ext uri="{BB962C8B-B14F-4D97-AF65-F5344CB8AC3E}">
        <p14:creationId xmlns:p14="http://schemas.microsoft.com/office/powerpoint/2010/main" val="413028976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981200" y="1191368"/>
            <a:ext cx="8229600" cy="639756"/>
          </a:xfrm>
        </p:spPr>
        <p:txBody>
          <a:bodyPr>
            <a:noAutofit/>
          </a:bodyPr>
          <a:lstStyle/>
          <a:p>
            <a:pPr algn="ctr"/>
            <a:r>
              <a:rPr lang="es-ES" sz="7200" b="1" dirty="0">
                <a:ln w="28575">
                  <a:solidFill>
                    <a:schemeClr val="bg1"/>
                  </a:solidFill>
                </a:ln>
                <a:gradFill>
                  <a:gsLst>
                    <a:gs pos="8000">
                      <a:schemeClr val="accent1">
                        <a:lumMod val="5000"/>
                        <a:lumOff val="95000"/>
                      </a:schemeClr>
                    </a:gs>
                    <a:gs pos="100000">
                      <a:srgbClr val="01B3C1"/>
                    </a:gs>
                  </a:gsLst>
                  <a:lin ang="5400000" scaled="1"/>
                </a:gradFill>
                <a:effectLst>
                  <a:outerShdw blurRad="38100" dist="38100" dir="2700000" algn="tl">
                    <a:srgbClr val="000000">
                      <a:alpha val="43137"/>
                    </a:srgbClr>
                  </a:outerShdw>
                </a:effectLst>
              </a:rPr>
              <a:t>Dos grupos en la iglesia</a:t>
            </a:r>
            <a:r>
              <a:rPr lang="es-ES_tradnl" sz="7200" b="1" dirty="0">
                <a:ln w="28575">
                  <a:solidFill>
                    <a:schemeClr val="bg1"/>
                  </a:solidFill>
                </a:ln>
                <a:gradFill>
                  <a:gsLst>
                    <a:gs pos="8000">
                      <a:schemeClr val="accent1">
                        <a:lumMod val="5000"/>
                        <a:lumOff val="95000"/>
                      </a:schemeClr>
                    </a:gs>
                    <a:gs pos="100000">
                      <a:srgbClr val="01B3C1"/>
                    </a:gs>
                  </a:gsLst>
                  <a:lin ang="5400000" scaled="1"/>
                </a:gradFill>
                <a:effectLst>
                  <a:outerShdw blurRad="38100" dist="38100" dir="2700000" algn="tl">
                    <a:srgbClr val="000000">
                      <a:alpha val="43137"/>
                    </a:srgbClr>
                  </a:outerShdw>
                </a:effectLst>
              </a:rPr>
              <a:t/>
            </a:r>
            <a:br>
              <a:rPr lang="es-ES_tradnl" sz="7200" b="1" dirty="0">
                <a:ln w="28575">
                  <a:solidFill>
                    <a:schemeClr val="bg1"/>
                  </a:solidFill>
                </a:ln>
                <a:gradFill>
                  <a:gsLst>
                    <a:gs pos="8000">
                      <a:schemeClr val="accent1">
                        <a:lumMod val="5000"/>
                        <a:lumOff val="95000"/>
                      </a:schemeClr>
                    </a:gs>
                    <a:gs pos="100000">
                      <a:srgbClr val="01B3C1"/>
                    </a:gs>
                  </a:gsLst>
                  <a:lin ang="5400000" scaled="1"/>
                </a:gradFill>
                <a:effectLst>
                  <a:outerShdw blurRad="38100" dist="38100" dir="2700000" algn="tl">
                    <a:srgbClr val="000000">
                      <a:alpha val="43137"/>
                    </a:srgbClr>
                  </a:outerShdw>
                </a:effectLst>
              </a:rPr>
            </a:br>
            <a:endParaRPr lang="es-ES" sz="7200" b="1" dirty="0">
              <a:ln w="28575">
                <a:solidFill>
                  <a:schemeClr val="bg1"/>
                </a:solidFill>
              </a:ln>
              <a:gradFill>
                <a:gsLst>
                  <a:gs pos="8000">
                    <a:schemeClr val="accent1">
                      <a:lumMod val="5000"/>
                      <a:lumOff val="95000"/>
                    </a:schemeClr>
                  </a:gs>
                  <a:gs pos="100000">
                    <a:srgbClr val="01B3C1"/>
                  </a:gs>
                </a:gsLst>
                <a:lin ang="5400000" scaled="1"/>
              </a:gradFill>
              <a:effectLst>
                <a:outerShdw blurRad="38100" dist="38100" dir="2700000" algn="tl">
                  <a:srgbClr val="000000">
                    <a:alpha val="43137"/>
                  </a:srgbClr>
                </a:outerShdw>
              </a:effectLst>
            </a:endParaRPr>
          </a:p>
        </p:txBody>
      </p:sp>
      <p:sp>
        <p:nvSpPr>
          <p:cNvPr id="3" name="Marcador de contenido 2"/>
          <p:cNvSpPr>
            <a:spLocks noGrp="1"/>
          </p:cNvSpPr>
          <p:nvPr>
            <p:ph idx="1"/>
          </p:nvPr>
        </p:nvSpPr>
        <p:spPr>
          <a:xfrm>
            <a:off x="838200" y="3458094"/>
            <a:ext cx="10515600" cy="2327563"/>
          </a:xfrm>
        </p:spPr>
        <p:txBody>
          <a:bodyPr>
            <a:normAutofit/>
          </a:bodyPr>
          <a:lstStyle/>
          <a:p>
            <a:pPr algn="ctr"/>
            <a:r>
              <a:rPr lang="es-ES" sz="6000" dirty="0" smtClean="0">
                <a:solidFill>
                  <a:schemeClr val="bg1"/>
                </a:solidFill>
                <a:effectLst>
                  <a:outerShdw blurRad="38100" dist="38100" dir="2700000" algn="tl">
                    <a:srgbClr val="000000">
                      <a:alpha val="43137"/>
                    </a:srgbClr>
                  </a:outerShdw>
                </a:effectLst>
              </a:rPr>
              <a:t>Tibios</a:t>
            </a:r>
            <a:endParaRPr lang="es-ES_tradnl" sz="6000" dirty="0">
              <a:solidFill>
                <a:schemeClr val="bg1"/>
              </a:solidFill>
              <a:effectLst>
                <a:outerShdw blurRad="38100" dist="38100" dir="2700000" algn="tl">
                  <a:srgbClr val="000000">
                    <a:alpha val="43137"/>
                  </a:srgbClr>
                </a:outerShdw>
              </a:effectLst>
            </a:endParaRPr>
          </a:p>
          <a:p>
            <a:pPr algn="ctr"/>
            <a:r>
              <a:rPr lang="es-ES" sz="6000" dirty="0" smtClean="0">
                <a:solidFill>
                  <a:schemeClr val="bg1"/>
                </a:solidFill>
                <a:effectLst>
                  <a:outerShdw blurRad="38100" dist="38100" dir="2700000" algn="tl">
                    <a:srgbClr val="000000">
                      <a:alpha val="43137"/>
                    </a:srgbClr>
                  </a:outerShdw>
                </a:effectLst>
              </a:rPr>
              <a:t>Calientes</a:t>
            </a:r>
            <a:endParaRPr lang="es-ES" sz="60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37258140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981200" y="1207994"/>
            <a:ext cx="8229600" cy="639756"/>
          </a:xfrm>
        </p:spPr>
        <p:txBody>
          <a:bodyPr>
            <a:noAutofit/>
          </a:bodyPr>
          <a:lstStyle/>
          <a:p>
            <a:pPr algn="ctr"/>
            <a:r>
              <a:rPr lang="es-ES" sz="7200" b="1" dirty="0">
                <a:ln w="31750">
                  <a:solidFill>
                    <a:schemeClr val="bg1"/>
                  </a:solidFill>
                </a:ln>
                <a:gradFill>
                  <a:gsLst>
                    <a:gs pos="8000">
                      <a:schemeClr val="accent1">
                        <a:lumMod val="5000"/>
                        <a:lumOff val="95000"/>
                      </a:schemeClr>
                    </a:gs>
                    <a:gs pos="100000">
                      <a:srgbClr val="01B3C1"/>
                    </a:gs>
                  </a:gsLst>
                  <a:lin ang="5400000" scaled="1"/>
                </a:gradFill>
                <a:effectLst>
                  <a:outerShdw blurRad="38100" dist="38100" dir="2700000" algn="tl">
                    <a:srgbClr val="000000">
                      <a:alpha val="43137"/>
                    </a:srgbClr>
                  </a:outerShdw>
                </a:effectLst>
              </a:rPr>
              <a:t>Dos grupos en el mundo</a:t>
            </a:r>
            <a:r>
              <a:rPr lang="es-ES_tradnl" sz="7200" b="1" dirty="0">
                <a:ln w="31750">
                  <a:solidFill>
                    <a:schemeClr val="bg1"/>
                  </a:solidFill>
                </a:ln>
                <a:gradFill>
                  <a:gsLst>
                    <a:gs pos="8000">
                      <a:schemeClr val="accent1">
                        <a:lumMod val="5000"/>
                        <a:lumOff val="95000"/>
                      </a:schemeClr>
                    </a:gs>
                    <a:gs pos="100000">
                      <a:srgbClr val="01B3C1"/>
                    </a:gs>
                  </a:gsLst>
                  <a:lin ang="5400000" scaled="1"/>
                </a:gradFill>
                <a:effectLst>
                  <a:outerShdw blurRad="38100" dist="38100" dir="2700000" algn="tl">
                    <a:srgbClr val="000000">
                      <a:alpha val="43137"/>
                    </a:srgbClr>
                  </a:outerShdw>
                </a:effectLst>
              </a:rPr>
              <a:t/>
            </a:r>
            <a:br>
              <a:rPr lang="es-ES_tradnl" sz="7200" b="1" dirty="0">
                <a:ln w="31750">
                  <a:solidFill>
                    <a:schemeClr val="bg1"/>
                  </a:solidFill>
                </a:ln>
                <a:gradFill>
                  <a:gsLst>
                    <a:gs pos="8000">
                      <a:schemeClr val="accent1">
                        <a:lumMod val="5000"/>
                        <a:lumOff val="95000"/>
                      </a:schemeClr>
                    </a:gs>
                    <a:gs pos="100000">
                      <a:srgbClr val="01B3C1"/>
                    </a:gs>
                  </a:gsLst>
                  <a:lin ang="5400000" scaled="1"/>
                </a:gradFill>
                <a:effectLst>
                  <a:outerShdw blurRad="38100" dist="38100" dir="2700000" algn="tl">
                    <a:srgbClr val="000000">
                      <a:alpha val="43137"/>
                    </a:srgbClr>
                  </a:outerShdw>
                </a:effectLst>
              </a:rPr>
            </a:br>
            <a:endParaRPr lang="es-ES" sz="7200" b="1" dirty="0">
              <a:ln w="31750">
                <a:solidFill>
                  <a:schemeClr val="bg1"/>
                </a:solidFill>
              </a:ln>
              <a:gradFill>
                <a:gsLst>
                  <a:gs pos="8000">
                    <a:schemeClr val="accent1">
                      <a:lumMod val="5000"/>
                      <a:lumOff val="95000"/>
                    </a:schemeClr>
                  </a:gs>
                  <a:gs pos="100000">
                    <a:srgbClr val="01B3C1"/>
                  </a:gs>
                </a:gsLst>
                <a:lin ang="5400000" scaled="1"/>
              </a:gradFill>
              <a:effectLst>
                <a:outerShdw blurRad="38100" dist="38100" dir="2700000" algn="tl">
                  <a:srgbClr val="000000">
                    <a:alpha val="43137"/>
                  </a:srgbClr>
                </a:outerShdw>
              </a:effectLst>
            </a:endParaRPr>
          </a:p>
        </p:txBody>
      </p:sp>
      <p:sp>
        <p:nvSpPr>
          <p:cNvPr id="3" name="Marcador de contenido 2"/>
          <p:cNvSpPr>
            <a:spLocks noGrp="1"/>
          </p:cNvSpPr>
          <p:nvPr>
            <p:ph idx="1"/>
          </p:nvPr>
        </p:nvSpPr>
        <p:spPr>
          <a:xfrm>
            <a:off x="1453342" y="3255413"/>
            <a:ext cx="9004069" cy="2513619"/>
          </a:xfrm>
        </p:spPr>
        <p:txBody>
          <a:bodyPr>
            <a:normAutofit/>
          </a:bodyPr>
          <a:lstStyle/>
          <a:p>
            <a:pPr algn="ctr"/>
            <a:r>
              <a:rPr lang="es-ES" sz="4000" dirty="0">
                <a:solidFill>
                  <a:schemeClr val="bg1"/>
                </a:solidFill>
                <a:effectLst>
                  <a:outerShdw blurRad="38100" dist="38100" dir="2700000" algn="tl">
                    <a:srgbClr val="000000">
                      <a:alpha val="43137"/>
                    </a:srgbClr>
                  </a:outerShdw>
                </a:effectLst>
              </a:rPr>
              <a:t>Fríos, conocen a Dios pero no el mensaje de los tres Ángeles.</a:t>
            </a:r>
            <a:endParaRPr lang="es-ES_tradnl" sz="4000" dirty="0">
              <a:solidFill>
                <a:schemeClr val="bg1"/>
              </a:solidFill>
              <a:effectLst>
                <a:outerShdw blurRad="38100" dist="38100" dir="2700000" algn="tl">
                  <a:srgbClr val="000000">
                    <a:alpha val="43137"/>
                  </a:srgbClr>
                </a:outerShdw>
              </a:effectLst>
            </a:endParaRPr>
          </a:p>
          <a:p>
            <a:pPr algn="ctr"/>
            <a:r>
              <a:rPr lang="es-ES" sz="4000" dirty="0">
                <a:solidFill>
                  <a:schemeClr val="bg1"/>
                </a:solidFill>
                <a:effectLst>
                  <a:outerShdw blurRad="38100" dist="38100" dir="2700000" algn="tl">
                    <a:srgbClr val="000000">
                      <a:alpha val="43137"/>
                    </a:srgbClr>
                  </a:outerShdw>
                </a:effectLst>
              </a:rPr>
              <a:t>Fríos no conocen a Dios ni el mensaje de los tres Ángeles</a:t>
            </a:r>
            <a:r>
              <a:rPr lang="es-ES" sz="4000" dirty="0" smtClean="0">
                <a:solidFill>
                  <a:schemeClr val="bg1"/>
                </a:solidFill>
                <a:effectLst>
                  <a:outerShdw blurRad="38100" dist="38100" dir="2700000" algn="tl">
                    <a:srgbClr val="000000">
                      <a:alpha val="43137"/>
                    </a:srgbClr>
                  </a:outerShdw>
                </a:effectLst>
              </a:rPr>
              <a:t>.</a:t>
            </a:r>
            <a:endParaRPr lang="es-ES" sz="40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26223317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981200" y="1046552"/>
            <a:ext cx="8229600" cy="1128207"/>
          </a:xfrm>
        </p:spPr>
        <p:txBody>
          <a:bodyPr>
            <a:noAutofit/>
          </a:bodyPr>
          <a:lstStyle/>
          <a:p>
            <a:pPr algn="ctr"/>
            <a:r>
              <a:rPr lang="es-ES_tradnl" sz="8000" b="1" dirty="0">
                <a:ln w="28575">
                  <a:solidFill>
                    <a:schemeClr val="bg1"/>
                  </a:solidFill>
                </a:ln>
                <a:gradFill>
                  <a:gsLst>
                    <a:gs pos="8000">
                      <a:schemeClr val="accent1">
                        <a:lumMod val="5000"/>
                        <a:lumOff val="95000"/>
                      </a:schemeClr>
                    </a:gs>
                    <a:gs pos="100000">
                      <a:srgbClr val="01B3C1"/>
                    </a:gs>
                  </a:gsLst>
                  <a:lin ang="5400000" scaled="1"/>
                </a:gradFill>
                <a:effectLst>
                  <a:outerShdw blurRad="38100" dist="38100" dir="2700000" algn="tl">
                    <a:srgbClr val="000000">
                      <a:alpha val="43137"/>
                    </a:srgbClr>
                  </a:outerShdw>
                </a:effectLst>
              </a:rPr>
              <a:t>Los tibios</a:t>
            </a:r>
            <a:br>
              <a:rPr lang="es-ES_tradnl" sz="8000" b="1" dirty="0">
                <a:ln w="28575">
                  <a:solidFill>
                    <a:schemeClr val="bg1"/>
                  </a:solidFill>
                </a:ln>
                <a:gradFill>
                  <a:gsLst>
                    <a:gs pos="8000">
                      <a:schemeClr val="accent1">
                        <a:lumMod val="5000"/>
                        <a:lumOff val="95000"/>
                      </a:schemeClr>
                    </a:gs>
                    <a:gs pos="100000">
                      <a:srgbClr val="01B3C1"/>
                    </a:gs>
                  </a:gsLst>
                  <a:lin ang="5400000" scaled="1"/>
                </a:gradFill>
                <a:effectLst>
                  <a:outerShdw blurRad="38100" dist="38100" dir="2700000" algn="tl">
                    <a:srgbClr val="000000">
                      <a:alpha val="43137"/>
                    </a:srgbClr>
                  </a:outerShdw>
                </a:effectLst>
              </a:rPr>
            </a:br>
            <a:endParaRPr lang="es-ES" sz="8000" b="1" dirty="0">
              <a:ln w="28575">
                <a:solidFill>
                  <a:schemeClr val="bg1"/>
                </a:solidFill>
              </a:ln>
              <a:gradFill>
                <a:gsLst>
                  <a:gs pos="8000">
                    <a:schemeClr val="accent1">
                      <a:lumMod val="5000"/>
                      <a:lumOff val="95000"/>
                    </a:schemeClr>
                  </a:gs>
                  <a:gs pos="100000">
                    <a:srgbClr val="01B3C1"/>
                  </a:gs>
                </a:gsLst>
                <a:lin ang="5400000" scaled="1"/>
              </a:gradFill>
              <a:effectLst>
                <a:outerShdw blurRad="38100" dist="38100" dir="2700000" algn="tl">
                  <a:srgbClr val="000000">
                    <a:alpha val="43137"/>
                  </a:srgbClr>
                </a:outerShdw>
              </a:effectLst>
            </a:endParaRPr>
          </a:p>
        </p:txBody>
      </p:sp>
      <p:sp>
        <p:nvSpPr>
          <p:cNvPr id="3" name="Marcador de contenido 2"/>
          <p:cNvSpPr>
            <a:spLocks noGrp="1"/>
          </p:cNvSpPr>
          <p:nvPr>
            <p:ph idx="1"/>
          </p:nvPr>
        </p:nvSpPr>
        <p:spPr>
          <a:xfrm>
            <a:off x="838200" y="2174760"/>
            <a:ext cx="10515600" cy="3577648"/>
          </a:xfrm>
        </p:spPr>
        <p:txBody>
          <a:bodyPr>
            <a:normAutofit lnSpcReduction="10000"/>
          </a:bodyPr>
          <a:lstStyle/>
          <a:p>
            <a:r>
              <a:rPr lang="es-ES" sz="3600" dirty="0">
                <a:solidFill>
                  <a:schemeClr val="bg1"/>
                </a:solidFill>
                <a:effectLst>
                  <a:outerShdw blurRad="38100" dist="38100" dir="2700000" algn="tl">
                    <a:srgbClr val="000000">
                      <a:alpha val="43137"/>
                    </a:srgbClr>
                  </a:outerShdw>
                </a:effectLst>
              </a:rPr>
              <a:t>Conocen el mensaje de los tres Ángeles.</a:t>
            </a:r>
            <a:endParaRPr lang="es-ES_tradnl" sz="3600" dirty="0">
              <a:solidFill>
                <a:schemeClr val="bg1"/>
              </a:solidFill>
              <a:effectLst>
                <a:outerShdw blurRad="38100" dist="38100" dir="2700000" algn="tl">
                  <a:srgbClr val="000000">
                    <a:alpha val="43137"/>
                  </a:srgbClr>
                </a:outerShdw>
              </a:effectLst>
            </a:endParaRPr>
          </a:p>
          <a:p>
            <a:r>
              <a:rPr lang="es-ES" sz="3600" dirty="0">
                <a:solidFill>
                  <a:schemeClr val="bg1"/>
                </a:solidFill>
                <a:effectLst>
                  <a:outerShdw blurRad="38100" dist="38100" dir="2700000" algn="tl">
                    <a:srgbClr val="000000">
                      <a:alpha val="43137"/>
                    </a:srgbClr>
                  </a:outerShdw>
                </a:effectLst>
              </a:rPr>
              <a:t>Son moralistas, hacen buenas obras: diezman, estrictos sabáticos, enfatizan mucho en que hacer y que no hacer.</a:t>
            </a:r>
            <a:endParaRPr lang="es-ES_tradnl" sz="3600" dirty="0">
              <a:solidFill>
                <a:schemeClr val="bg1"/>
              </a:solidFill>
              <a:effectLst>
                <a:outerShdw blurRad="38100" dist="38100" dir="2700000" algn="tl">
                  <a:srgbClr val="000000">
                    <a:alpha val="43137"/>
                  </a:srgbClr>
                </a:outerShdw>
              </a:effectLst>
            </a:endParaRPr>
          </a:p>
          <a:p>
            <a:r>
              <a:rPr lang="es-ES" sz="3600" dirty="0">
                <a:solidFill>
                  <a:schemeClr val="bg1"/>
                </a:solidFill>
                <a:effectLst>
                  <a:outerShdw blurRad="38100" dist="38100" dir="2700000" algn="tl">
                    <a:srgbClr val="000000">
                      <a:alpha val="43137"/>
                    </a:srgbClr>
                  </a:outerShdw>
                </a:effectLst>
              </a:rPr>
              <a:t>No conocen a Dios: no tienen vida de comunión, no oran, no estudian la Biblia, no meditan, no trabajan al lado de Cristo</a:t>
            </a:r>
            <a:r>
              <a:rPr lang="es-ES" sz="3600" dirty="0" smtClean="0">
                <a:solidFill>
                  <a:schemeClr val="bg1"/>
                </a:solidFill>
                <a:effectLst>
                  <a:outerShdw blurRad="38100" dist="38100" dir="2700000" algn="tl">
                    <a:srgbClr val="000000">
                      <a:alpha val="43137"/>
                    </a:srgbClr>
                  </a:outerShdw>
                </a:effectLst>
              </a:rPr>
              <a:t>.</a:t>
            </a:r>
            <a:endParaRPr lang="es-ES" sz="36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13560392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Cópia de 0606210.png"/>
          <p:cNvPicPr>
            <a:picLocks noChangeAspect="1"/>
          </p:cNvPicPr>
          <p:nvPr/>
        </p:nvPicPr>
        <p:blipFill>
          <a:blip r:embed="rId2" cstate="print"/>
          <a:srcRect b="8001"/>
          <a:stretch>
            <a:fillRect/>
          </a:stretch>
        </p:blipFill>
        <p:spPr>
          <a:xfrm>
            <a:off x="0" y="4573183"/>
            <a:ext cx="1862051" cy="2284817"/>
          </a:xfrm>
          <a:prstGeom prst="rect">
            <a:avLst/>
          </a:prstGeom>
        </p:spPr>
      </p:pic>
      <p:sp>
        <p:nvSpPr>
          <p:cNvPr id="3" name="Marcador de contenido 2"/>
          <p:cNvSpPr>
            <a:spLocks noGrp="1"/>
          </p:cNvSpPr>
          <p:nvPr>
            <p:ph idx="1"/>
          </p:nvPr>
        </p:nvSpPr>
        <p:spPr>
          <a:xfrm>
            <a:off x="840828" y="1618773"/>
            <a:ext cx="10373710" cy="4166885"/>
          </a:xfrm>
        </p:spPr>
        <p:txBody>
          <a:bodyPr>
            <a:normAutofit fontScale="85000" lnSpcReduction="20000"/>
          </a:bodyPr>
          <a:lstStyle/>
          <a:p>
            <a:pPr marL="0" indent="0" algn="ctr">
              <a:buNone/>
            </a:pPr>
            <a:r>
              <a:rPr lang="es-ES" dirty="0">
                <a:solidFill>
                  <a:schemeClr val="bg1"/>
                </a:solidFill>
                <a:effectLst>
                  <a:outerShdw blurRad="38100" dist="38100" dir="2700000" algn="tl">
                    <a:srgbClr val="000000">
                      <a:alpha val="43137"/>
                    </a:srgbClr>
                  </a:outerShdw>
                </a:effectLst>
              </a:rPr>
              <a:t> </a:t>
            </a:r>
            <a:endParaRPr lang="es-ES_tradnl" dirty="0">
              <a:solidFill>
                <a:schemeClr val="bg1"/>
              </a:solidFill>
              <a:effectLst>
                <a:outerShdw blurRad="38100" dist="38100" dir="2700000" algn="tl">
                  <a:srgbClr val="000000">
                    <a:alpha val="43137"/>
                  </a:srgbClr>
                </a:outerShdw>
              </a:effectLst>
            </a:endParaRPr>
          </a:p>
          <a:p>
            <a:pPr marL="0" indent="0" algn="ctr">
              <a:buNone/>
            </a:pPr>
            <a:r>
              <a:rPr lang="en-US" sz="4700" dirty="0">
                <a:solidFill>
                  <a:srgbClr val="FFFF00"/>
                </a:solidFill>
                <a:effectLst>
                  <a:outerShdw blurRad="38100" dist="38100" dir="2700000" algn="tl">
                    <a:srgbClr val="000000">
                      <a:alpha val="43137"/>
                    </a:srgbClr>
                  </a:outerShdw>
                </a:effectLst>
              </a:rPr>
              <a:t> (Review and Herald, 5 Julio 1906)</a:t>
            </a:r>
            <a:endParaRPr lang="es-ES_tradnl" sz="4700" dirty="0">
              <a:solidFill>
                <a:srgbClr val="FFFF00"/>
              </a:solidFill>
              <a:effectLst>
                <a:outerShdw blurRad="38100" dist="38100" dir="2700000" algn="tl">
                  <a:srgbClr val="000000">
                    <a:alpha val="43137"/>
                  </a:srgbClr>
                </a:outerShdw>
              </a:effectLst>
            </a:endParaRPr>
          </a:p>
          <a:p>
            <a:pPr marL="0" indent="0" algn="ctr">
              <a:buNone/>
            </a:pPr>
            <a:r>
              <a:rPr lang="es-ES" sz="4700" dirty="0">
                <a:solidFill>
                  <a:schemeClr val="bg1"/>
                </a:solidFill>
                <a:effectLst>
                  <a:outerShdw blurRad="38100" dist="38100" dir="2700000" algn="tl">
                    <a:srgbClr val="000000">
                      <a:alpha val="43137"/>
                    </a:srgbClr>
                  </a:outerShdw>
                </a:effectLst>
              </a:rPr>
              <a:t>“El tiempo de los juicios destructivos de Dios, será tiempo de misericordia para  los que no tuvieron la oportunidad de conocer la verdad. El Señor considera con ternura su corazón de misericordia es conmovido: las puertas se cierran para los que no podían entrar</a:t>
            </a:r>
            <a:r>
              <a:rPr lang="es-ES" sz="4700" dirty="0" smtClean="0">
                <a:solidFill>
                  <a:schemeClr val="bg1"/>
                </a:solidFill>
                <a:effectLst>
                  <a:outerShdw blurRad="38100" dist="38100" dir="2700000" algn="tl">
                    <a:srgbClr val="000000">
                      <a:alpha val="43137"/>
                    </a:srgbClr>
                  </a:outerShdw>
                </a:effectLst>
              </a:rPr>
              <a:t>”.</a:t>
            </a:r>
            <a:endParaRPr lang="es-ES"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2590033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F985AD60-C85A-AA45-9F33-FA403CC93F3C}"/>
              </a:ext>
            </a:extLst>
          </p:cNvPr>
          <p:cNvSpPr>
            <a:spLocks noGrp="1"/>
          </p:cNvSpPr>
          <p:nvPr>
            <p:ph type="title"/>
          </p:nvPr>
        </p:nvSpPr>
        <p:spPr>
          <a:xfrm>
            <a:off x="838200" y="1961169"/>
            <a:ext cx="10515600" cy="765406"/>
          </a:xfrm>
        </p:spPr>
        <p:txBody>
          <a:bodyPr/>
          <a:lstStyle/>
          <a:p>
            <a:pPr algn="ctr"/>
            <a:r>
              <a:rPr lang="es-CO" sz="7200" b="1" dirty="0">
                <a:ln w="25400">
                  <a:solidFill>
                    <a:schemeClr val="bg1"/>
                  </a:solidFill>
                </a:ln>
                <a:gradFill>
                  <a:gsLst>
                    <a:gs pos="8000">
                      <a:schemeClr val="accent1">
                        <a:lumMod val="5000"/>
                        <a:lumOff val="95000"/>
                      </a:schemeClr>
                    </a:gs>
                    <a:gs pos="100000">
                      <a:srgbClr val="01B3C1"/>
                    </a:gs>
                  </a:gsLst>
                  <a:lin ang="5400000" scaled="1"/>
                </a:gradFill>
                <a:effectLst>
                  <a:outerShdw blurRad="38100" dist="38100" dir="2700000" algn="tl">
                    <a:srgbClr val="000000">
                      <a:alpha val="43137"/>
                    </a:srgbClr>
                  </a:outerShdw>
                </a:effectLst>
              </a:rPr>
              <a:t>Primera aplicación</a:t>
            </a:r>
          </a:p>
        </p:txBody>
      </p:sp>
      <p:sp>
        <p:nvSpPr>
          <p:cNvPr id="3" name="Marcador de contenido 2">
            <a:extLst>
              <a:ext uri="{FF2B5EF4-FFF2-40B4-BE49-F238E27FC236}">
                <a16:creationId xmlns:a16="http://schemas.microsoft.com/office/drawing/2014/main" xmlns="" id="{DD522D65-798A-964F-A0D2-F5A43EA40C8A}"/>
              </a:ext>
            </a:extLst>
          </p:cNvPr>
          <p:cNvSpPr>
            <a:spLocks noGrp="1"/>
          </p:cNvSpPr>
          <p:nvPr>
            <p:ph idx="1"/>
          </p:nvPr>
        </p:nvSpPr>
        <p:spPr>
          <a:xfrm>
            <a:off x="1477587" y="3055908"/>
            <a:ext cx="9236825" cy="2297487"/>
          </a:xfrm>
        </p:spPr>
        <p:txBody>
          <a:bodyPr>
            <a:normAutofit/>
          </a:bodyPr>
          <a:lstStyle/>
          <a:p>
            <a:r>
              <a:rPr lang="es-ES" sz="3600" dirty="0">
                <a:solidFill>
                  <a:schemeClr val="bg1"/>
                </a:solidFill>
                <a:effectLst>
                  <a:outerShdw blurRad="38100" dist="38100" dir="2700000" algn="tl">
                    <a:srgbClr val="000000">
                      <a:alpha val="43137"/>
                    </a:srgbClr>
                  </a:outerShdw>
                </a:effectLst>
              </a:rPr>
              <a:t>Serían esparcidos entre todas las naciones, serían lanzados al aire por todas partes en la zaranda de la aflicción y de la persecución. </a:t>
            </a:r>
            <a:endParaRPr lang="es-CO" sz="36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37411631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Cópia de 0606210.png"/>
          <p:cNvPicPr>
            <a:picLocks noChangeAspect="1"/>
          </p:cNvPicPr>
          <p:nvPr/>
        </p:nvPicPr>
        <p:blipFill>
          <a:blip r:embed="rId2" cstate="print"/>
          <a:srcRect b="8001"/>
          <a:stretch>
            <a:fillRect/>
          </a:stretch>
        </p:blipFill>
        <p:spPr>
          <a:xfrm>
            <a:off x="0" y="4409982"/>
            <a:ext cx="1995055" cy="2448018"/>
          </a:xfrm>
          <a:prstGeom prst="rect">
            <a:avLst/>
          </a:prstGeom>
        </p:spPr>
      </p:pic>
      <p:sp>
        <p:nvSpPr>
          <p:cNvPr id="3" name="Marcador de contenido 2"/>
          <p:cNvSpPr>
            <a:spLocks noGrp="1"/>
          </p:cNvSpPr>
          <p:nvPr>
            <p:ph idx="1"/>
          </p:nvPr>
        </p:nvSpPr>
        <p:spPr>
          <a:xfrm>
            <a:off x="1177733" y="1666524"/>
            <a:ext cx="9512435" cy="3603746"/>
          </a:xfrm>
        </p:spPr>
        <p:txBody>
          <a:bodyPr>
            <a:noAutofit/>
          </a:bodyPr>
          <a:lstStyle/>
          <a:p>
            <a:pPr marL="0" indent="0" algn="ctr">
              <a:buNone/>
            </a:pPr>
            <a:r>
              <a:rPr lang="es-ES" sz="4000" dirty="0">
                <a:solidFill>
                  <a:srgbClr val="FFFF00"/>
                </a:solidFill>
                <a:effectLst>
                  <a:outerShdw blurRad="38100" dist="38100" dir="2700000" algn="tl">
                    <a:srgbClr val="000000">
                      <a:alpha val="43137"/>
                    </a:srgbClr>
                  </a:outerShdw>
                </a:effectLst>
              </a:rPr>
              <a:t>P.E. Pág. 50</a:t>
            </a:r>
            <a:endParaRPr lang="es-ES_tradnl" sz="4000" dirty="0">
              <a:solidFill>
                <a:srgbClr val="FFFF00"/>
              </a:solidFill>
              <a:effectLst>
                <a:outerShdw blurRad="38100" dist="38100" dir="2700000" algn="tl">
                  <a:srgbClr val="000000">
                    <a:alpha val="43137"/>
                  </a:srgbClr>
                </a:outerShdw>
              </a:effectLst>
            </a:endParaRPr>
          </a:p>
          <a:p>
            <a:pPr marL="0" indent="0" algn="ctr">
              <a:buNone/>
            </a:pPr>
            <a:r>
              <a:rPr lang="es-ES" sz="4000" dirty="0">
                <a:solidFill>
                  <a:schemeClr val="bg1"/>
                </a:solidFill>
                <a:effectLst>
                  <a:outerShdw blurRad="38100" dist="38100" dir="2700000" algn="tl">
                    <a:srgbClr val="000000">
                      <a:alpha val="43137"/>
                    </a:srgbClr>
                  </a:outerShdw>
                </a:effectLst>
              </a:rPr>
              <a:t>“El potente zarandeo ha comenzado y proseguirá de suerte que aventará a cuantos no este dispuestos a declararse por la verdad, con la valentía y tenacidad ni sacrificarse por Dios y su causa”.</a:t>
            </a:r>
            <a:endParaRPr lang="es-ES_tradnl" sz="4000" dirty="0">
              <a:solidFill>
                <a:schemeClr val="bg1"/>
              </a:solidFill>
              <a:effectLst>
                <a:outerShdw blurRad="38100" dist="38100" dir="2700000" algn="tl">
                  <a:srgbClr val="000000">
                    <a:alpha val="43137"/>
                  </a:srgbClr>
                </a:outerShdw>
              </a:effectLst>
            </a:endParaRPr>
          </a:p>
          <a:p>
            <a:pPr marL="0" indent="0" algn="ctr">
              <a:buNone/>
            </a:pPr>
            <a:r>
              <a:rPr lang="es-CO" sz="4000" dirty="0">
                <a:solidFill>
                  <a:schemeClr val="bg1"/>
                </a:solidFill>
                <a:effectLst>
                  <a:outerShdw blurRad="38100" dist="38100" dir="2700000" algn="tl">
                    <a:srgbClr val="000000">
                      <a:alpha val="43137"/>
                    </a:srgbClr>
                  </a:outerShdw>
                </a:effectLst>
              </a:rPr>
              <a:t> </a:t>
            </a:r>
            <a:endParaRPr lang="es-ES_tradnl" sz="4000" dirty="0">
              <a:solidFill>
                <a:schemeClr val="bg1"/>
              </a:solidFill>
              <a:effectLst>
                <a:outerShdw blurRad="38100" dist="38100" dir="2700000" algn="tl">
                  <a:srgbClr val="000000">
                    <a:alpha val="43137"/>
                  </a:srgbClr>
                </a:outerShdw>
              </a:effectLst>
            </a:endParaRPr>
          </a:p>
          <a:p>
            <a:pPr marL="0" indent="0" algn="ctr">
              <a:buNone/>
            </a:pPr>
            <a:endParaRPr lang="es-ES" sz="44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06152471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Cópia de 0606210.png"/>
          <p:cNvPicPr>
            <a:picLocks noChangeAspect="1"/>
          </p:cNvPicPr>
          <p:nvPr/>
        </p:nvPicPr>
        <p:blipFill>
          <a:blip r:embed="rId2" cstate="print"/>
          <a:srcRect b="8001"/>
          <a:stretch>
            <a:fillRect/>
          </a:stretch>
        </p:blipFill>
        <p:spPr>
          <a:xfrm>
            <a:off x="1" y="4532383"/>
            <a:ext cx="1895302" cy="2325617"/>
          </a:xfrm>
          <a:prstGeom prst="rect">
            <a:avLst/>
          </a:prstGeom>
        </p:spPr>
      </p:pic>
      <p:sp>
        <p:nvSpPr>
          <p:cNvPr id="2" name="Título 1">
            <a:extLst>
              <a:ext uri="{FF2B5EF4-FFF2-40B4-BE49-F238E27FC236}">
                <a16:creationId xmlns:a16="http://schemas.microsoft.com/office/drawing/2014/main" xmlns="" id="{92562180-ED76-3A45-8022-12DFC5768082}"/>
              </a:ext>
            </a:extLst>
          </p:cNvPr>
          <p:cNvSpPr>
            <a:spLocks noGrp="1"/>
          </p:cNvSpPr>
          <p:nvPr>
            <p:ph type="title"/>
          </p:nvPr>
        </p:nvSpPr>
        <p:spPr>
          <a:xfrm>
            <a:off x="838200" y="1101753"/>
            <a:ext cx="10515600" cy="1325563"/>
          </a:xfrm>
        </p:spPr>
        <p:txBody>
          <a:bodyPr/>
          <a:lstStyle/>
          <a:p>
            <a:pPr algn="ctr"/>
            <a:r>
              <a:rPr lang="es-CO" sz="8800" b="1" dirty="0">
                <a:ln w="31750">
                  <a:solidFill>
                    <a:schemeClr val="bg1"/>
                  </a:solidFill>
                </a:ln>
                <a:gradFill>
                  <a:gsLst>
                    <a:gs pos="8000">
                      <a:schemeClr val="accent1">
                        <a:lumMod val="5000"/>
                        <a:lumOff val="95000"/>
                      </a:schemeClr>
                    </a:gs>
                    <a:gs pos="100000">
                      <a:srgbClr val="01B3C1"/>
                    </a:gs>
                  </a:gsLst>
                  <a:lin ang="5400000" scaled="1"/>
                </a:gradFill>
                <a:effectLst>
                  <a:outerShdw blurRad="38100" dist="38100" dir="2700000" algn="tl">
                    <a:srgbClr val="000000">
                      <a:alpha val="43137"/>
                    </a:srgbClr>
                  </a:outerShdw>
                </a:effectLst>
              </a:rPr>
              <a:t>Lealtad</a:t>
            </a:r>
          </a:p>
        </p:txBody>
      </p:sp>
      <p:sp>
        <p:nvSpPr>
          <p:cNvPr id="3" name="Marcador de contenido 2">
            <a:extLst>
              <a:ext uri="{FF2B5EF4-FFF2-40B4-BE49-F238E27FC236}">
                <a16:creationId xmlns:a16="http://schemas.microsoft.com/office/drawing/2014/main" xmlns="" id="{7EC78528-9FBF-754A-95AD-7EFC735984D4}"/>
              </a:ext>
            </a:extLst>
          </p:cNvPr>
          <p:cNvSpPr>
            <a:spLocks noGrp="1"/>
          </p:cNvSpPr>
          <p:nvPr>
            <p:ph idx="1"/>
          </p:nvPr>
        </p:nvSpPr>
        <p:spPr>
          <a:xfrm>
            <a:off x="838200" y="2427316"/>
            <a:ext cx="10515600" cy="3474720"/>
          </a:xfrm>
        </p:spPr>
        <p:txBody>
          <a:bodyPr>
            <a:normAutofit/>
          </a:bodyPr>
          <a:lstStyle/>
          <a:p>
            <a:pPr marL="0" indent="0" algn="ctr">
              <a:buNone/>
            </a:pPr>
            <a:r>
              <a:rPr lang="es-ES" dirty="0">
                <a:solidFill>
                  <a:schemeClr val="bg1"/>
                </a:solidFill>
                <a:effectLst>
                  <a:outerShdw blurRad="38100" dist="38100" dir="2700000" algn="tl">
                    <a:srgbClr val="000000">
                      <a:alpha val="43137"/>
                    </a:srgbClr>
                  </a:outerShdw>
                </a:effectLst>
              </a:rPr>
              <a:t>“</a:t>
            </a:r>
            <a:r>
              <a:rPr lang="es-CO" dirty="0">
                <a:solidFill>
                  <a:schemeClr val="bg1"/>
                </a:solidFill>
                <a:effectLst>
                  <a:outerShdw blurRad="38100" dist="38100" dir="2700000" algn="tl">
                    <a:srgbClr val="000000">
                      <a:alpha val="43137"/>
                    </a:srgbClr>
                  </a:outerShdw>
                </a:effectLst>
              </a:rPr>
              <a:t>Cuando la religión de Cristo sea más despreciada, cuando su ley sea más menoscabada, entonces deberá ser más ardiente nuestro celo, y nuestro valor y firmeza más inquebrantables. </a:t>
            </a:r>
            <a:r>
              <a:rPr lang="es-CO" i="1" u="sng" dirty="0">
                <a:solidFill>
                  <a:schemeClr val="bg1"/>
                </a:solidFill>
                <a:effectLst>
                  <a:outerShdw blurRad="38100" dist="38100" dir="2700000" algn="tl">
                    <a:srgbClr val="000000">
                      <a:alpha val="43137"/>
                    </a:srgbClr>
                  </a:outerShdw>
                </a:effectLst>
              </a:rPr>
              <a:t>El permanecer de pie en defensa de la verdad y la justicia cuando la mayoría nos abandone, el pelear las batallas del Señor cuando los campeones sean pocos, esta será nuestra prueba. </a:t>
            </a:r>
            <a:r>
              <a:rPr lang="es-CO" dirty="0">
                <a:solidFill>
                  <a:schemeClr val="bg1"/>
                </a:solidFill>
                <a:effectLst>
                  <a:outerShdw blurRad="38100" dist="38100" dir="2700000" algn="tl">
                    <a:srgbClr val="000000">
                      <a:alpha val="43137"/>
                    </a:srgbClr>
                  </a:outerShdw>
                </a:effectLst>
              </a:rPr>
              <a:t>En este tiempo, debemos obtener calor de la frialdad de los demás, valor de su cobardía, y lealtad de su traición.” </a:t>
            </a:r>
            <a:r>
              <a:rPr lang="es-CO" dirty="0">
                <a:solidFill>
                  <a:srgbClr val="FFFF00"/>
                </a:solidFill>
                <a:effectLst>
                  <a:outerShdw blurRad="38100" dist="38100" dir="2700000" algn="tl">
                    <a:srgbClr val="000000">
                      <a:alpha val="43137"/>
                    </a:srgbClr>
                  </a:outerShdw>
                </a:effectLst>
              </a:rPr>
              <a:t>EUD 153</a:t>
            </a:r>
          </a:p>
          <a:p>
            <a:pPr algn="ctr"/>
            <a:endParaRPr lang="es-CO"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18681751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 y="4253345"/>
            <a:ext cx="3906980" cy="2604653"/>
          </a:xfrm>
          <a:prstGeom prst="rect">
            <a:avLst/>
          </a:prstGeom>
        </p:spPr>
      </p:pic>
      <p:sp>
        <p:nvSpPr>
          <p:cNvPr id="2" name="Título 1">
            <a:extLst>
              <a:ext uri="{FF2B5EF4-FFF2-40B4-BE49-F238E27FC236}">
                <a16:creationId xmlns:a16="http://schemas.microsoft.com/office/drawing/2014/main" xmlns="" id="{FEB3074A-322A-F948-908C-C0C8A6A79416}"/>
              </a:ext>
            </a:extLst>
          </p:cNvPr>
          <p:cNvSpPr>
            <a:spLocks noGrp="1"/>
          </p:cNvSpPr>
          <p:nvPr>
            <p:ph type="title"/>
          </p:nvPr>
        </p:nvSpPr>
        <p:spPr>
          <a:xfrm>
            <a:off x="838200" y="1148455"/>
            <a:ext cx="10515600" cy="1325563"/>
          </a:xfrm>
        </p:spPr>
        <p:txBody>
          <a:bodyPr/>
          <a:lstStyle/>
          <a:p>
            <a:pPr algn="ctr"/>
            <a:r>
              <a:rPr lang="es-CO" sz="8800" b="1" dirty="0">
                <a:ln w="31750">
                  <a:solidFill>
                    <a:schemeClr val="bg1"/>
                  </a:solidFill>
                </a:ln>
                <a:gradFill>
                  <a:gsLst>
                    <a:gs pos="8000">
                      <a:schemeClr val="accent1">
                        <a:lumMod val="5000"/>
                        <a:lumOff val="95000"/>
                      </a:schemeClr>
                    </a:gs>
                    <a:gs pos="100000">
                      <a:srgbClr val="01B3C1"/>
                    </a:gs>
                  </a:gsLst>
                  <a:lin ang="5400000" scaled="1"/>
                </a:gradFill>
                <a:effectLst>
                  <a:outerShdw blurRad="38100" dist="38100" dir="2700000" algn="tl">
                    <a:srgbClr val="000000">
                      <a:alpha val="43137"/>
                    </a:srgbClr>
                  </a:outerShdw>
                </a:effectLst>
              </a:rPr>
              <a:t>La bendición</a:t>
            </a:r>
          </a:p>
        </p:txBody>
      </p:sp>
      <p:sp>
        <p:nvSpPr>
          <p:cNvPr id="3" name="Marcador de contenido 2">
            <a:extLst>
              <a:ext uri="{FF2B5EF4-FFF2-40B4-BE49-F238E27FC236}">
                <a16:creationId xmlns:a16="http://schemas.microsoft.com/office/drawing/2014/main" xmlns="" id="{E63C5E51-EDE4-F94F-8904-530F25E98B54}"/>
              </a:ext>
            </a:extLst>
          </p:cNvPr>
          <p:cNvSpPr>
            <a:spLocks noGrp="1"/>
          </p:cNvSpPr>
          <p:nvPr>
            <p:ph idx="1"/>
          </p:nvPr>
        </p:nvSpPr>
        <p:spPr>
          <a:xfrm>
            <a:off x="838200" y="2474018"/>
            <a:ext cx="10515600" cy="3112135"/>
          </a:xfrm>
        </p:spPr>
        <p:txBody>
          <a:bodyPr>
            <a:normAutofit/>
          </a:bodyPr>
          <a:lstStyle/>
          <a:p>
            <a:pPr marL="0" indent="0" algn="ctr">
              <a:buNone/>
            </a:pPr>
            <a:r>
              <a:rPr lang="es-CO" sz="4000" dirty="0">
                <a:solidFill>
                  <a:srgbClr val="FFFF00"/>
                </a:solidFill>
                <a:effectLst>
                  <a:outerShdw blurRad="38100" dist="38100" dir="2700000" algn="tl">
                    <a:srgbClr val="000000">
                      <a:alpha val="43137"/>
                    </a:srgbClr>
                  </a:outerShdw>
                </a:effectLst>
              </a:rPr>
              <a:t>Números 6:24-26  (RVR1960)</a:t>
            </a:r>
          </a:p>
          <a:p>
            <a:pPr marL="0" indent="0" algn="ctr">
              <a:buNone/>
            </a:pPr>
            <a:r>
              <a:rPr lang="es-CO" sz="4000" baseline="30000" dirty="0">
                <a:solidFill>
                  <a:schemeClr val="bg1"/>
                </a:solidFill>
                <a:effectLst>
                  <a:outerShdw blurRad="38100" dist="38100" dir="2700000" algn="tl">
                    <a:srgbClr val="000000">
                      <a:alpha val="43137"/>
                    </a:srgbClr>
                  </a:outerShdw>
                </a:effectLst>
              </a:rPr>
              <a:t>24 </a:t>
            </a:r>
            <a:r>
              <a:rPr lang="es-CO" sz="4000" dirty="0">
                <a:solidFill>
                  <a:schemeClr val="bg1"/>
                </a:solidFill>
                <a:effectLst>
                  <a:outerShdw blurRad="38100" dist="38100" dir="2700000" algn="tl">
                    <a:srgbClr val="000000">
                      <a:alpha val="43137"/>
                    </a:srgbClr>
                  </a:outerShdw>
                </a:effectLst>
              </a:rPr>
              <a:t>Jehová te bendiga, y te guarde;  </a:t>
            </a:r>
            <a:r>
              <a:rPr lang="es-CO" sz="4000" baseline="30000" dirty="0">
                <a:solidFill>
                  <a:schemeClr val="bg1"/>
                </a:solidFill>
                <a:effectLst>
                  <a:outerShdw blurRad="38100" dist="38100" dir="2700000" algn="tl">
                    <a:srgbClr val="000000">
                      <a:alpha val="43137"/>
                    </a:srgbClr>
                  </a:outerShdw>
                </a:effectLst>
              </a:rPr>
              <a:t>25 </a:t>
            </a:r>
            <a:r>
              <a:rPr lang="es-CO" sz="4000" dirty="0">
                <a:solidFill>
                  <a:schemeClr val="bg1"/>
                </a:solidFill>
                <a:effectLst>
                  <a:outerShdw blurRad="38100" dist="38100" dir="2700000" algn="tl">
                    <a:srgbClr val="000000">
                      <a:alpha val="43137"/>
                    </a:srgbClr>
                  </a:outerShdw>
                </a:effectLst>
              </a:rPr>
              <a:t>Jehová haga resplandecer su rostro sobre ti, y tenga de ti misericordia;  </a:t>
            </a:r>
            <a:r>
              <a:rPr lang="es-CO" sz="4000" baseline="30000" dirty="0">
                <a:solidFill>
                  <a:schemeClr val="bg1"/>
                </a:solidFill>
                <a:effectLst>
                  <a:outerShdw blurRad="38100" dist="38100" dir="2700000" algn="tl">
                    <a:srgbClr val="000000">
                      <a:alpha val="43137"/>
                    </a:srgbClr>
                  </a:outerShdw>
                </a:effectLst>
              </a:rPr>
              <a:t>26 </a:t>
            </a:r>
            <a:r>
              <a:rPr lang="es-CO" sz="4000" dirty="0">
                <a:solidFill>
                  <a:schemeClr val="bg1"/>
                </a:solidFill>
                <a:effectLst>
                  <a:outerShdw blurRad="38100" dist="38100" dir="2700000" algn="tl">
                    <a:srgbClr val="000000">
                      <a:alpha val="43137"/>
                    </a:srgbClr>
                  </a:outerShdw>
                </a:effectLst>
              </a:rPr>
              <a:t>Jehová alce sobre ti su rostro, y ponga en ti paz. </a:t>
            </a:r>
          </a:p>
        </p:txBody>
      </p:sp>
    </p:spTree>
    <p:extLst>
      <p:ext uri="{BB962C8B-B14F-4D97-AF65-F5344CB8AC3E}">
        <p14:creationId xmlns:p14="http://schemas.microsoft.com/office/powerpoint/2010/main" val="38831357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3E63239B-4F8B-0241-994E-F1C2FCFA1E92}"/>
              </a:ext>
            </a:extLst>
          </p:cNvPr>
          <p:cNvSpPr>
            <a:spLocks noGrp="1"/>
          </p:cNvSpPr>
          <p:nvPr>
            <p:ph type="title"/>
          </p:nvPr>
        </p:nvSpPr>
        <p:spPr>
          <a:xfrm>
            <a:off x="838199" y="1794916"/>
            <a:ext cx="10515600" cy="998162"/>
          </a:xfrm>
        </p:spPr>
        <p:txBody>
          <a:bodyPr/>
          <a:lstStyle/>
          <a:p>
            <a:pPr algn="ctr"/>
            <a:r>
              <a:rPr lang="es-CO" sz="8000" b="1" dirty="0">
                <a:ln w="25400">
                  <a:solidFill>
                    <a:schemeClr val="bg1"/>
                  </a:solidFill>
                </a:ln>
                <a:gradFill>
                  <a:gsLst>
                    <a:gs pos="8000">
                      <a:schemeClr val="accent1">
                        <a:lumMod val="5000"/>
                        <a:lumOff val="95000"/>
                      </a:schemeClr>
                    </a:gs>
                    <a:gs pos="100000">
                      <a:srgbClr val="01B3C1"/>
                    </a:gs>
                  </a:gsLst>
                  <a:lin ang="5400000" scaled="1"/>
                </a:gradFill>
                <a:effectLst>
                  <a:outerShdw blurRad="38100" dist="38100" dir="2700000" algn="tl">
                    <a:srgbClr val="000000">
                      <a:alpha val="43137"/>
                    </a:srgbClr>
                  </a:outerShdw>
                </a:effectLst>
              </a:rPr>
              <a:t>Selección</a:t>
            </a:r>
          </a:p>
        </p:txBody>
      </p:sp>
      <p:sp>
        <p:nvSpPr>
          <p:cNvPr id="3" name="Marcador de contenido 2">
            <a:extLst>
              <a:ext uri="{FF2B5EF4-FFF2-40B4-BE49-F238E27FC236}">
                <a16:creationId xmlns:a16="http://schemas.microsoft.com/office/drawing/2014/main" xmlns="" id="{7F9E0940-1D36-9E4B-AFA6-603AEF1F56F2}"/>
              </a:ext>
            </a:extLst>
          </p:cNvPr>
          <p:cNvSpPr>
            <a:spLocks noGrp="1"/>
          </p:cNvSpPr>
          <p:nvPr>
            <p:ph idx="1"/>
          </p:nvPr>
        </p:nvSpPr>
        <p:spPr>
          <a:xfrm>
            <a:off x="1843347" y="3108960"/>
            <a:ext cx="8505305" cy="2161309"/>
          </a:xfrm>
        </p:spPr>
        <p:txBody>
          <a:bodyPr>
            <a:normAutofit/>
          </a:bodyPr>
          <a:lstStyle/>
          <a:p>
            <a:pPr algn="ctr"/>
            <a:r>
              <a:rPr lang="es-ES" sz="4800" dirty="0">
                <a:solidFill>
                  <a:schemeClr val="bg1"/>
                </a:solidFill>
                <a:effectLst>
                  <a:outerShdw blurRad="38100" dist="38100" dir="2700000" algn="tl">
                    <a:srgbClr val="000000">
                      <a:alpha val="43137"/>
                    </a:srgbClr>
                  </a:outerShdw>
                </a:effectLst>
              </a:rPr>
              <a:t>En síntesis, esta acción señala una obra de </a:t>
            </a:r>
            <a:r>
              <a:rPr lang="es-ES" sz="4800" b="1" i="1" u="sng" dirty="0">
                <a:solidFill>
                  <a:schemeClr val="bg1"/>
                </a:solidFill>
                <a:effectLst>
                  <a:outerShdw blurRad="38100" dist="38100" dir="2700000" algn="tl">
                    <a:srgbClr val="000000">
                      <a:alpha val="43137"/>
                    </a:srgbClr>
                  </a:outerShdw>
                </a:effectLst>
              </a:rPr>
              <a:t>selección, separación y purificación.</a:t>
            </a:r>
            <a:endParaRPr lang="es-ES_tradnl" sz="4800" b="1" i="1" u="sng" dirty="0">
              <a:solidFill>
                <a:schemeClr val="bg1"/>
              </a:solidFill>
              <a:effectLst>
                <a:outerShdw blurRad="38100" dist="38100" dir="2700000" algn="tl">
                  <a:srgbClr val="000000">
                    <a:alpha val="43137"/>
                  </a:srgbClr>
                </a:outerShdw>
              </a:effectLst>
            </a:endParaRPr>
          </a:p>
          <a:p>
            <a:pPr algn="ctr"/>
            <a:endParaRPr lang="es-CO" sz="48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6948195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AE0C82C3-CFE2-D34A-B417-20EE1E89D532}"/>
              </a:ext>
            </a:extLst>
          </p:cNvPr>
          <p:cNvSpPr>
            <a:spLocks noGrp="1"/>
          </p:cNvSpPr>
          <p:nvPr>
            <p:ph type="title"/>
          </p:nvPr>
        </p:nvSpPr>
        <p:spPr>
          <a:xfrm>
            <a:off x="838200" y="1405544"/>
            <a:ext cx="10515600" cy="1064664"/>
          </a:xfrm>
        </p:spPr>
        <p:txBody>
          <a:bodyPr/>
          <a:lstStyle/>
          <a:p>
            <a:pPr algn="ctr"/>
            <a:r>
              <a:rPr lang="es-CO" sz="8000" b="1" dirty="0">
                <a:ln w="25400">
                  <a:solidFill>
                    <a:schemeClr val="bg1"/>
                  </a:solidFill>
                </a:ln>
                <a:gradFill>
                  <a:gsLst>
                    <a:gs pos="8000">
                      <a:schemeClr val="accent1">
                        <a:lumMod val="5000"/>
                        <a:lumOff val="95000"/>
                      </a:schemeClr>
                    </a:gs>
                    <a:gs pos="100000">
                      <a:srgbClr val="01B3C1"/>
                    </a:gs>
                  </a:gsLst>
                  <a:lin ang="5400000" scaled="1"/>
                </a:gradFill>
                <a:effectLst>
                  <a:outerShdw blurRad="38100" dist="38100" dir="2700000" algn="tl">
                    <a:srgbClr val="000000">
                      <a:alpha val="43137"/>
                    </a:srgbClr>
                  </a:outerShdw>
                </a:effectLst>
              </a:rPr>
              <a:t>La historia se repite</a:t>
            </a:r>
          </a:p>
        </p:txBody>
      </p:sp>
      <p:sp>
        <p:nvSpPr>
          <p:cNvPr id="3" name="Marcador de contenido 2">
            <a:extLst>
              <a:ext uri="{FF2B5EF4-FFF2-40B4-BE49-F238E27FC236}">
                <a16:creationId xmlns:a16="http://schemas.microsoft.com/office/drawing/2014/main" xmlns="" id="{AA8749A2-DFBB-A647-A988-E79C4F294376}"/>
              </a:ext>
            </a:extLst>
          </p:cNvPr>
          <p:cNvSpPr>
            <a:spLocks noGrp="1"/>
          </p:cNvSpPr>
          <p:nvPr>
            <p:ph idx="1"/>
          </p:nvPr>
        </p:nvSpPr>
        <p:spPr>
          <a:xfrm>
            <a:off x="1918162" y="2690149"/>
            <a:ext cx="8355676" cy="3162011"/>
          </a:xfrm>
        </p:spPr>
        <p:txBody>
          <a:bodyPr>
            <a:noAutofit/>
          </a:bodyPr>
          <a:lstStyle/>
          <a:p>
            <a:pPr marL="0" indent="0" algn="ctr">
              <a:buNone/>
            </a:pPr>
            <a:r>
              <a:rPr lang="es-ES" sz="4400" dirty="0">
                <a:solidFill>
                  <a:schemeClr val="bg1"/>
                </a:solidFill>
                <a:effectLst>
                  <a:outerShdw blurRad="38100" dist="38100" dir="2700000" algn="tl">
                    <a:srgbClr val="000000">
                      <a:alpha val="43137"/>
                    </a:srgbClr>
                  </a:outerShdw>
                </a:effectLst>
              </a:rPr>
              <a:t>aunque esta fue originalmente para Israel, se ha repetido en todos los tiempos y </a:t>
            </a:r>
            <a:r>
              <a:rPr lang="es-ES" sz="4400" b="1" i="1" u="sng" dirty="0">
                <a:solidFill>
                  <a:schemeClr val="bg1"/>
                </a:solidFill>
                <a:effectLst>
                  <a:outerShdw blurRad="38100" dist="38100" dir="2700000" algn="tl">
                    <a:srgbClr val="000000">
                      <a:alpha val="43137"/>
                    </a:srgbClr>
                  </a:outerShdw>
                </a:effectLst>
              </a:rPr>
              <a:t>se ha de repetir hoy con el Israel espiritual</a:t>
            </a:r>
            <a:r>
              <a:rPr lang="es-ES" sz="4400" dirty="0">
                <a:solidFill>
                  <a:schemeClr val="bg1"/>
                </a:solidFill>
                <a:effectLst>
                  <a:outerShdw blurRad="38100" dist="38100" dir="2700000" algn="tl">
                    <a:srgbClr val="000000">
                      <a:alpha val="43137"/>
                    </a:srgbClr>
                  </a:outerShdw>
                </a:effectLst>
              </a:rPr>
              <a:t>.</a:t>
            </a:r>
            <a:endParaRPr lang="es-ES_tradnl" sz="4400" dirty="0">
              <a:solidFill>
                <a:schemeClr val="bg1"/>
              </a:solidFill>
              <a:effectLst>
                <a:outerShdw blurRad="38100" dist="38100" dir="2700000" algn="tl">
                  <a:srgbClr val="000000">
                    <a:alpha val="43137"/>
                  </a:srgbClr>
                </a:outerShdw>
              </a:effectLst>
            </a:endParaRPr>
          </a:p>
          <a:p>
            <a:pPr marL="0" indent="0" algn="ctr">
              <a:buNone/>
            </a:pPr>
            <a:r>
              <a:rPr lang="es-ES" sz="4400" dirty="0">
                <a:solidFill>
                  <a:schemeClr val="bg1"/>
                </a:solidFill>
                <a:effectLst>
                  <a:outerShdw blurRad="38100" dist="38100" dir="2700000" algn="tl">
                    <a:srgbClr val="000000">
                      <a:alpha val="43137"/>
                    </a:srgbClr>
                  </a:outerShdw>
                </a:effectLst>
              </a:rPr>
              <a:t> </a:t>
            </a:r>
            <a:endParaRPr lang="es-ES_tradnl" sz="4400" dirty="0">
              <a:solidFill>
                <a:schemeClr val="bg1"/>
              </a:solidFill>
              <a:effectLst>
                <a:outerShdw blurRad="38100" dist="38100" dir="2700000" algn="tl">
                  <a:srgbClr val="000000">
                    <a:alpha val="43137"/>
                  </a:srgbClr>
                </a:outerShdw>
              </a:effectLst>
            </a:endParaRPr>
          </a:p>
          <a:p>
            <a:endParaRPr lang="es-CO" sz="44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5968826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 y="4253345"/>
            <a:ext cx="3906980" cy="2604653"/>
          </a:xfrm>
          <a:prstGeom prst="rect">
            <a:avLst/>
          </a:prstGeom>
        </p:spPr>
      </p:pic>
      <p:sp>
        <p:nvSpPr>
          <p:cNvPr id="2" name="Título 1">
            <a:extLst>
              <a:ext uri="{FF2B5EF4-FFF2-40B4-BE49-F238E27FC236}">
                <a16:creationId xmlns:a16="http://schemas.microsoft.com/office/drawing/2014/main" xmlns="" id="{A4EFCE14-A32A-1046-9AB1-EBE6E8E60E8B}"/>
              </a:ext>
            </a:extLst>
          </p:cNvPr>
          <p:cNvSpPr>
            <a:spLocks noGrp="1"/>
          </p:cNvSpPr>
          <p:nvPr>
            <p:ph type="title"/>
          </p:nvPr>
        </p:nvSpPr>
        <p:spPr>
          <a:xfrm>
            <a:off x="838200" y="780761"/>
            <a:ext cx="10515600" cy="1325563"/>
          </a:xfrm>
        </p:spPr>
        <p:txBody>
          <a:bodyPr/>
          <a:lstStyle/>
          <a:p>
            <a:pPr algn="ctr"/>
            <a:r>
              <a:rPr lang="es-CO" sz="8800" b="1" dirty="0">
                <a:ln w="31750">
                  <a:solidFill>
                    <a:schemeClr val="bg1"/>
                  </a:solidFill>
                </a:ln>
                <a:gradFill>
                  <a:gsLst>
                    <a:gs pos="8000">
                      <a:schemeClr val="accent1">
                        <a:lumMod val="5000"/>
                        <a:lumOff val="95000"/>
                      </a:schemeClr>
                    </a:gs>
                    <a:gs pos="100000">
                      <a:srgbClr val="01B3C1"/>
                    </a:gs>
                  </a:gsLst>
                  <a:lin ang="5400000" scaled="1"/>
                </a:gradFill>
                <a:effectLst>
                  <a:outerShdw blurRad="38100" dist="38100" dir="2700000" algn="tl">
                    <a:srgbClr val="000000">
                      <a:alpha val="43137"/>
                    </a:srgbClr>
                  </a:outerShdw>
                </a:effectLst>
              </a:rPr>
              <a:t>Se repite</a:t>
            </a:r>
          </a:p>
        </p:txBody>
      </p:sp>
      <p:sp>
        <p:nvSpPr>
          <p:cNvPr id="3" name="Marcador de contenido 2">
            <a:extLst>
              <a:ext uri="{FF2B5EF4-FFF2-40B4-BE49-F238E27FC236}">
                <a16:creationId xmlns:a16="http://schemas.microsoft.com/office/drawing/2014/main" xmlns="" id="{895C1517-7586-8B4E-ACBD-DE49E6AB8D43}"/>
              </a:ext>
            </a:extLst>
          </p:cNvPr>
          <p:cNvSpPr>
            <a:spLocks noGrp="1"/>
          </p:cNvSpPr>
          <p:nvPr>
            <p:ph idx="1"/>
          </p:nvPr>
        </p:nvSpPr>
        <p:spPr>
          <a:xfrm>
            <a:off x="1602278" y="2424142"/>
            <a:ext cx="8987444" cy="3112135"/>
          </a:xfrm>
        </p:spPr>
        <p:txBody>
          <a:bodyPr>
            <a:normAutofit/>
          </a:bodyPr>
          <a:lstStyle/>
          <a:p>
            <a:pPr marL="0" indent="0" algn="ctr">
              <a:buNone/>
            </a:pPr>
            <a:r>
              <a:rPr lang="es-CO" sz="4000" dirty="0">
                <a:solidFill>
                  <a:srgbClr val="FFFF00"/>
                </a:solidFill>
                <a:effectLst>
                  <a:outerShdw blurRad="38100" dist="38100" dir="2700000" algn="tl">
                    <a:srgbClr val="000000">
                      <a:alpha val="43137"/>
                    </a:srgbClr>
                  </a:outerShdw>
                </a:effectLst>
              </a:rPr>
              <a:t>1 Corintios 10:11  (RVR1960)</a:t>
            </a:r>
          </a:p>
          <a:p>
            <a:pPr marL="0" indent="0" algn="ctr">
              <a:buNone/>
            </a:pPr>
            <a:r>
              <a:rPr lang="es-CO" sz="4000" b="1" baseline="30000" dirty="0">
                <a:solidFill>
                  <a:schemeClr val="bg1"/>
                </a:solidFill>
                <a:effectLst>
                  <a:outerShdw blurRad="38100" dist="38100" dir="2700000" algn="tl">
                    <a:srgbClr val="000000">
                      <a:alpha val="43137"/>
                    </a:srgbClr>
                  </a:outerShdw>
                </a:effectLst>
              </a:rPr>
              <a:t>11 </a:t>
            </a:r>
            <a:r>
              <a:rPr lang="es-CO" sz="4000" dirty="0">
                <a:solidFill>
                  <a:schemeClr val="bg1"/>
                </a:solidFill>
                <a:effectLst>
                  <a:outerShdw blurRad="38100" dist="38100" dir="2700000" algn="tl">
                    <a:srgbClr val="000000">
                      <a:alpha val="43137"/>
                    </a:srgbClr>
                  </a:outerShdw>
                </a:effectLst>
              </a:rPr>
              <a:t>Y estas cosas les acontecieron como ejemplo, y están escritas </a:t>
            </a:r>
            <a:r>
              <a:rPr lang="es-CO" sz="4000" b="1" i="1" u="sng" dirty="0">
                <a:solidFill>
                  <a:schemeClr val="bg1"/>
                </a:solidFill>
                <a:effectLst>
                  <a:outerShdw blurRad="38100" dist="38100" dir="2700000" algn="tl">
                    <a:srgbClr val="000000">
                      <a:alpha val="43137"/>
                    </a:srgbClr>
                  </a:outerShdw>
                </a:effectLst>
              </a:rPr>
              <a:t>para amonestarnos a nosotros, a quienes han alcanzado los fines de los siglos.</a:t>
            </a:r>
          </a:p>
          <a:p>
            <a:pPr algn="ctr"/>
            <a:endParaRPr lang="es-CO" sz="54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892645198"/>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ersonalizado 1">
      <a:majorFont>
        <a:latin typeface="Book Antiqua"/>
        <a:ea typeface=""/>
        <a:cs typeface=""/>
      </a:majorFont>
      <a:minorFont>
        <a:latin typeface="Book Antiqu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556</TotalTime>
  <Words>1489</Words>
  <Application>Microsoft Office PowerPoint</Application>
  <PresentationFormat>Panorámica</PresentationFormat>
  <Paragraphs>189</Paragraphs>
  <Slides>62</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62</vt:i4>
      </vt:variant>
    </vt:vector>
  </HeadingPairs>
  <TitlesOfParts>
    <vt:vector size="66" baseType="lpstr">
      <vt:lpstr>Arial</vt:lpstr>
      <vt:lpstr>Book Antiqua</vt:lpstr>
      <vt:lpstr>Symbol</vt:lpstr>
      <vt:lpstr>Tema de Office</vt:lpstr>
      <vt:lpstr>Presentación de PowerPoint</vt:lpstr>
      <vt:lpstr>Cronología Mateo 24</vt:lpstr>
      <vt:lpstr>Cronología Mateo 24</vt:lpstr>
      <vt:lpstr>Significado</vt:lpstr>
      <vt:lpstr>La Zaranda Divina</vt:lpstr>
      <vt:lpstr>Primera aplicación</vt:lpstr>
      <vt:lpstr>Selección</vt:lpstr>
      <vt:lpstr>La historia se repite</vt:lpstr>
      <vt:lpstr>Se repite</vt:lpstr>
      <vt:lpstr>Evidencia </vt:lpstr>
      <vt:lpstr>La historia se repite</vt:lpstr>
      <vt:lpstr>Estamos avisados</vt:lpstr>
      <vt:lpstr>I. ¿Qué será el zarandeo?</vt:lpstr>
      <vt:lpstr>¿Grano entero o grano roto?</vt:lpstr>
      <vt:lpstr>Purifica</vt:lpstr>
      <vt:lpstr>II. ¿Cómo se realizará el zarandeo?</vt:lpstr>
      <vt:lpstr>Dos etapas</vt:lpstr>
      <vt:lpstr>Presentación de PowerPoint</vt:lpstr>
      <vt:lpstr>Presentación de PowerPoint</vt:lpstr>
      <vt:lpstr>Presentación de PowerPoint</vt:lpstr>
      <vt:lpstr>La causa</vt:lpstr>
      <vt:lpstr>Tres clases de personas</vt:lpstr>
      <vt:lpstr>A. Qué determina la frialdad o calor?</vt:lpstr>
      <vt:lpstr>Obediencia real del alma</vt:lpstr>
      <vt:lpstr> </vt:lpstr>
      <vt:lpstr>Presentación de PowerPoint</vt:lpstr>
      <vt:lpstr>Tibios</vt:lpstr>
      <vt:lpstr>En la iglesia</vt:lpstr>
      <vt:lpstr>En la tierra</vt:lpstr>
      <vt:lpstr>Mensaje a laodicea: Reproche</vt:lpstr>
      <vt:lpstr>Mensaje a laodicea: Consejo</vt:lpstr>
      <vt:lpstr>Cristianos de fachada</vt:lpstr>
      <vt:lpstr>Calientes</vt:lpstr>
      <vt:lpstr>Frios</vt:lpstr>
      <vt:lpstr>B. Mecanismo del zarandeo</vt:lpstr>
      <vt:lpstr>1. Zaranda</vt:lpstr>
      <vt:lpstr>2. Tamizado </vt:lpstr>
      <vt:lpstr>Los Vientos Zarandean</vt:lpstr>
      <vt:lpstr>Los que se van</vt:lpstr>
      <vt:lpstr>Presentación de PowerPoint</vt:lpstr>
      <vt:lpstr>Presentación de PowerPoint</vt:lpstr>
      <vt:lpstr>Presentación de PowerPoint</vt:lpstr>
      <vt:lpstr>Presentación de PowerPoint</vt:lpstr>
      <vt:lpstr>C. Identificación del proceso en la iglesia.</vt:lpstr>
      <vt:lpstr> 1. Primera etapa (zaranda). </vt:lpstr>
      <vt:lpstr>Presentación de PowerPoint</vt:lpstr>
      <vt:lpstr>Ángeles malos</vt:lpstr>
      <vt:lpstr>Ángeles buenos</vt:lpstr>
      <vt:lpstr>Presentación de PowerPoint</vt:lpstr>
      <vt:lpstr>Presentación de PowerPoint</vt:lpstr>
      <vt:lpstr>Presentación de PowerPoint</vt:lpstr>
      <vt:lpstr>¿Por qué y cuando se efectúa el zarandeo?</vt:lpstr>
      <vt:lpstr> </vt:lpstr>
      <vt:lpstr>Cuando</vt:lpstr>
      <vt:lpstr>¿De qué manera Laodicea puede ocasionar el zarandeo?</vt:lpstr>
      <vt:lpstr>Dos grupos en la iglesia </vt:lpstr>
      <vt:lpstr>Dos grupos en el mundo </vt:lpstr>
      <vt:lpstr>Los tibios </vt:lpstr>
      <vt:lpstr>Presentación de PowerPoint</vt:lpstr>
      <vt:lpstr>Presentación de PowerPoint</vt:lpstr>
      <vt:lpstr>Lealtad</vt:lpstr>
      <vt:lpstr>La bendición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 ZARANDEO</dc:title>
  <dc:creator>edgar redondo</dc:creator>
  <cp:lastModifiedBy>Yamil Valencia</cp:lastModifiedBy>
  <cp:revision>80</cp:revision>
  <dcterms:created xsi:type="dcterms:W3CDTF">2020-04-25T21:57:11Z</dcterms:created>
  <dcterms:modified xsi:type="dcterms:W3CDTF">2020-05-01T00:26:05Z</dcterms:modified>
</cp:coreProperties>
</file>