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3926" y="426465"/>
            <a:ext cx="9884147" cy="15064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932" y="1584325"/>
            <a:ext cx="10730134" cy="4561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ctr" marL="2071370" marR="3175">
              <a:lnSpc>
                <a:spcPct val="100000"/>
              </a:lnSpc>
            </a:pPr>
            <a:r>
              <a:rPr dirty="0" smtClean="0" sz="4800" spc="-9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5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2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2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6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10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2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40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4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12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endParaRPr sz="4800">
              <a:latin typeface="Calibri Light"/>
              <a:cs typeface="Calibri Light"/>
            </a:endParaRPr>
          </a:p>
          <a:p>
            <a:pPr algn="ctr" marL="2071370">
              <a:lnSpc>
                <a:spcPct val="100000"/>
              </a:lnSpc>
            </a:pPr>
            <a:r>
              <a:rPr dirty="0" smtClean="0" sz="4800" spc="-6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6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13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5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13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2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6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18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13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6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6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2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10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6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35">
                <a:solidFill>
                  <a:srgbClr val="FFFF00"/>
                </a:solidFill>
                <a:latin typeface="Calibri Light"/>
                <a:cs typeface="Calibri Light"/>
              </a:rPr>
              <a:t>Í</a:t>
            </a:r>
            <a:r>
              <a:rPr dirty="0" smtClean="0" sz="48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2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7936" y="5456113"/>
            <a:ext cx="6478270" cy="883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24150" marR="12700" indent="-2712085">
              <a:lnSpc>
                <a:spcPct val="127699"/>
              </a:lnSpc>
            </a:pP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IGL</a:t>
            </a:r>
            <a:r>
              <a:rPr dirty="0" smtClean="0" sz="22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2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200" spc="-5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VENTI</a:t>
            </a:r>
            <a:r>
              <a:rPr dirty="0" smtClean="0" sz="2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200" spc="-1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2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SÉ</a:t>
            </a:r>
            <a:r>
              <a:rPr dirty="0" smtClean="0" sz="2200" spc="-3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2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200" spc="-2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22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DÍA</a:t>
            </a:r>
            <a:r>
              <a:rPr dirty="0" smtClean="0" sz="2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5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dirty="0" smtClean="0" sz="22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ADOR</a:t>
            </a:r>
            <a:r>
              <a:rPr dirty="0" smtClean="0" sz="22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 TEMU</a:t>
            </a:r>
            <a:r>
              <a:rPr dirty="0" smtClean="0" sz="22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2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7879" y="1996439"/>
            <a:ext cx="2463800" cy="328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77787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13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7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8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508" y="1113663"/>
            <a:ext cx="11417935" cy="5676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7604125" algn="l"/>
              </a:tabLst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1:15.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Juan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cla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o. </a:t>
            </a:r>
            <a:r>
              <a:rPr dirty="0" smtClean="0" sz="2600" spc="-21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	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c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eed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245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algn="just" marL="299085" marR="69088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La Bi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nos advi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pel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 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 ar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sean poder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aces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 h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cerlo.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(2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600" spc="-229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7:10).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9017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¿Cu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es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 i="1">
                <a:solidFill>
                  <a:srgbClr val="FFFF00"/>
                </a:solidFill>
                <a:latin typeface="Calibri"/>
                <a:cs typeface="Calibri"/>
              </a:rPr>
              <a:t>“</a:t>
            </a:r>
            <a:r>
              <a:rPr dirty="0" smtClean="0" sz="2600" spc="-15" b="1" i="1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mtClean="0" sz="2600" spc="0" b="1" i="1">
                <a:solidFill>
                  <a:srgbClr val="FFFF00"/>
                </a:solidFill>
                <a:latin typeface="Calibri"/>
                <a:cs typeface="Calibri"/>
              </a:rPr>
              <a:t>a tr</a:t>
            </a:r>
            <a:r>
              <a:rPr dirty="0" smtClean="0" sz="2600" spc="-10" b="1" i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-35" b="1" i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600" spc="-30" b="1" i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-35" b="1" i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 i="1">
                <a:solidFill>
                  <a:srgbClr val="FFFF00"/>
                </a:solidFill>
                <a:latin typeface="Calibri"/>
                <a:cs typeface="Calibri"/>
              </a:rPr>
              <a:t>z</a:t>
            </a:r>
            <a:r>
              <a:rPr dirty="0" smtClean="0" sz="2600" spc="0" b="1" i="1">
                <a:solidFill>
                  <a:srgbClr val="FFFF00"/>
                </a:solidFill>
                <a:latin typeface="Calibri"/>
                <a:cs typeface="Calibri"/>
              </a:rPr>
              <a:t>a del</a:t>
            </a:r>
            <a:r>
              <a:rPr dirty="0" smtClean="0" sz="2600" spc="-1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 i="1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dirty="0" smtClean="0" sz="2600" spc="-15" b="1" i="1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dirty="0" smtClean="0" sz="2600" spc="0" b="1" i="1">
                <a:solidFill>
                  <a:srgbClr val="FFFF00"/>
                </a:solidFill>
                <a:latin typeface="Calibri"/>
                <a:cs typeface="Calibri"/>
              </a:rPr>
              <a:t>ndo</a:t>
            </a:r>
            <a:r>
              <a:rPr dirty="0" smtClean="0" sz="2600" spc="-5" b="1" i="1">
                <a:solidFill>
                  <a:srgbClr val="FFFF00"/>
                </a:solidFill>
                <a:latin typeface="Calibri"/>
                <a:cs typeface="Calibri"/>
              </a:rPr>
              <a:t>”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? 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de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vid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nci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vince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 q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cho un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 su vi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q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an 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err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onsec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cias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omo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ir 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cel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 p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 su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amil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8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o”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ambia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el co</a:t>
            </a:r>
            <a:r>
              <a:rPr dirty="0" smtClean="0" sz="26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ón: los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por lo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 les</a:t>
            </a:r>
            <a:endParaRPr sz="2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cima.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Esaú y Saúl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cie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ni 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dón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(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Heb</a:t>
            </a:r>
            <a:r>
              <a:rPr dirty="0" smtClean="0" sz="2600" spc="-3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eos 12:1</a:t>
            </a:r>
            <a:r>
              <a:rPr dirty="0" smtClean="0" sz="2600" spc="-5" b="1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).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ían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echa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al mismo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Espír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tu Sa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ía camb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 su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ón.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301" y="2587116"/>
            <a:ext cx="10423525" cy="3399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600" spc="-2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600" spc="-1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baseline="25462" sz="3600" spc="-22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6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6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Jesús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bendición</a:t>
            </a:r>
            <a:r>
              <a:rPr dirty="0" smtClean="0" sz="3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dirty="0" smtClean="0" sz="36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5" b="1">
                <a:solidFill>
                  <a:srgbClr val="FFFFFF"/>
                </a:solidFill>
                <a:latin typeface="Calibri"/>
                <a:cs typeface="Calibri"/>
              </a:rPr>
              <a:t>aham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fuese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sob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3600" spc="-4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tiles,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fin de que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6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ecib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ésemos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baseline="25462" sz="3600" spc="-3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omesa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Espí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itu.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0"/>
              </a:spcBef>
            </a:pPr>
            <a:endParaRPr sz="1000"/>
          </a:p>
          <a:p>
            <a:pPr marL="299085" marR="1025525" indent="-287020">
              <a:lnSpc>
                <a:spcPct val="100099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En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la Bibl</a:t>
            </a:r>
            <a:r>
              <a:rPr dirty="0" smtClean="0" sz="3200" spc="1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a,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la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-70" b="1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5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iemp</a:t>
            </a:r>
            <a:r>
              <a:rPr dirty="0" smtClean="0" sz="3200" spc="-4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s co</a:t>
            </a:r>
            <a:r>
              <a:rPr dirty="0" smtClean="0" sz="3200" spc="-2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fian</a:t>
            </a:r>
            <a:r>
              <a:rPr dirty="0" smtClean="0" sz="3200" spc="-40" b="1">
                <a:solidFill>
                  <a:srgbClr val="FFFF00"/>
                </a:solidFill>
                <a:latin typeface="Calibri"/>
                <a:cs typeface="Calibri"/>
              </a:rPr>
              <a:t>z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dirty="0" smtClean="0" sz="32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nu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un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me</a:t>
            </a:r>
            <a:r>
              <a:rPr dirty="0" smtClean="0" sz="3200" spc="-4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 ase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tim</a:t>
            </a:r>
            <a:r>
              <a:rPr dirty="0" smtClean="0" sz="3200" spc="5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-4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espiri</a:t>
            </a:r>
            <a:r>
              <a:rPr dirty="0" smtClean="0" sz="3200" spc="1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ua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Nadar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de un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niño.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79565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200909"/>
            <a:ext cx="10607040" cy="37007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Esa es 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condic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ecepci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Espír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en nu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922401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mucha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ecuenc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seña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m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os,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pode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indique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Espí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fina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ebemos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co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fiar</a:t>
            </a:r>
            <a:r>
              <a:rPr dirty="0" smtClean="0" sz="3200" spc="-4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spíri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él lo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3200" spc="-40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om</a:t>
            </a:r>
            <a:r>
              <a:rPr dirty="0" smtClean="0" sz="3200" spc="-3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ti</a:t>
            </a:r>
            <a:r>
              <a:rPr dirty="0" smtClean="0" sz="3200" spc="-35" b="1">
                <a:solidFill>
                  <a:srgbClr val="FFFF00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po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podamos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65" b="1">
                <a:solidFill>
                  <a:srgbClr val="FFFF00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se</a:t>
            </a:r>
            <a:r>
              <a:rPr dirty="0" smtClean="0" sz="3200" spc="-3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ti</a:t>
            </a:r>
            <a:r>
              <a:rPr dirty="0" smtClean="0" sz="3200" spc="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lo</a:t>
            </a:r>
            <a:r>
              <a:rPr dirty="0" smtClean="0" sz="3200" spc="-280" b="1">
                <a:solidFill>
                  <a:srgbClr val="FFFF00"/>
                </a:solidFill>
                <a:latin typeface="Calibri"/>
                <a:cs typeface="Calibri"/>
              </a:rPr>
              <a:t>”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086610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545590"/>
            <a:ext cx="10647045" cy="4805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decla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ones m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impo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leído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guna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uie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390525" indent="-37846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0525" algn="l"/>
              </a:tabLst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Léala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877760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leer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que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“la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be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dici</a:t>
            </a:r>
            <a:r>
              <a:rPr dirty="0" smtClean="0" sz="3200" spc="5" b="1">
                <a:solidFill>
                  <a:srgbClr val="FFFF00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n”</a:t>
            </a:r>
            <a:r>
              <a:rPr dirty="0" smtClean="0" sz="3200" spc="-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típi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xp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XIX,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Espí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nue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14478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Elena G. de Whi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bió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en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edad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ana,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cuando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aí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vía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videnciaban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086610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086610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358" y="1415414"/>
            <a:ext cx="11271250" cy="5010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9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6215380" algn="l"/>
              </a:tabLst>
            </a:pPr>
            <a:r>
              <a:rPr dirty="0" smtClean="0" sz="2600" b="1">
                <a:solidFill>
                  <a:srgbClr val="FFFFFF"/>
                </a:solidFill>
                <a:latin typeface="Calibri"/>
                <a:cs typeface="Calibri"/>
              </a:rPr>
              <a:t>“El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 de por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sí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dos cosas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as. 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nosot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nos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oca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26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e; p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sus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ficios</a:t>
            </a:r>
            <a:r>
              <a:rPr dirty="0" smtClean="0" sz="26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 de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sernos da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por Dios…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ición</a:t>
            </a:r>
            <a:r>
              <a:rPr dirty="0" smtClean="0" sz="2600" spc="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da y se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6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 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sab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rla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emos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cio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Lu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simo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dé por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eci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ficios</a:t>
            </a:r>
            <a:r>
              <a:rPr dirty="0" smtClean="0" sz="26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los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onsi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 su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Hemos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 c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, p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es,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eci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emos 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ben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ición</a:t>
            </a:r>
            <a:r>
              <a:rPr dirty="0" smtClean="0" sz="2600" spc="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 se 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 el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según la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 n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a…E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 es 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mtClean="0" sz="2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eer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eci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emos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ic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ón	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 a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eci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Cua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ición</a:t>
            </a:r>
            <a:r>
              <a:rPr dirty="0" smtClean="0" sz="2600" spc="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da se sie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se di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fru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26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mtClean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 , 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uc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supo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cua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cip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Espír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tu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Sa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 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 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menos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Espír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 co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fun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6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26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ición</a:t>
            </a:r>
            <a:r>
              <a:rPr dirty="0" smtClean="0" sz="2600" spc="2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nos 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el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ecisame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e, el 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empo más</a:t>
            </a:r>
            <a:r>
              <a:rPr dirty="0" smtClean="0" sz="2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dirty="0" smtClean="0" sz="26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eje</a:t>
            </a:r>
            <a:r>
              <a:rPr dirty="0" smtClean="0" sz="26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cer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es cua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 se</a:t>
            </a:r>
            <a:r>
              <a:rPr dirty="0" smtClean="0" sz="26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26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mtClean="0" sz="2600" spc="-4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Espír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dirty="0" smtClean="0" sz="2600" spc="-19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600" spc="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2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E. WH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TE.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PRI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OS</a:t>
            </a:r>
            <a:r>
              <a:rPr dirty="0" smtClean="0" sz="2600" spc="-4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SCRI</a:t>
            </a:r>
            <a:r>
              <a:rPr dirty="0" smtClean="0" sz="2600" spc="-7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dirty="0" smtClean="0" sz="26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-45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ág. 72.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086610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74697"/>
            <a:ext cx="10556875" cy="3847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Cuan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cum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 di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sas co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dicion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B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blia</a:t>
            </a:r>
            <a:endParaRPr sz="3200">
              <a:latin typeface="Calibri"/>
              <a:cs typeface="Calibri"/>
            </a:endParaRPr>
          </a:p>
          <a:p>
            <a:pPr algn="ctr" marR="575310">
              <a:lnSpc>
                <a:spcPts val="346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menc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ona,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ome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su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marR="114935" indent="-287020">
              <a:lnSpc>
                <a:spcPct val="9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Jesús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por con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erir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 Espír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cele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sea henchido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amo</a:t>
            </a:r>
            <a:r>
              <a:rPr dirty="0" smtClean="0" sz="3200" spc="-229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dirty="0" smtClean="0" sz="3200" spc="-2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 su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9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577342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día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Esp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Je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ús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vida,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po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po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él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dijo que así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172275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B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5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590038"/>
            <a:ext cx="9504680" cy="2724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SzPct val="151724"/>
              <a:buFont typeface="Arial"/>
              <a:buChar char="•"/>
              <a:tabLst>
                <a:tab pos="299085" algn="l"/>
              </a:tabLst>
            </a:pPr>
            <a:r>
              <a:rPr dirty="0" smtClean="0" baseline="24904" sz="4350" spc="7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mtClean="0" baseline="24904" sz="4350" spc="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mtClean="0" baseline="24904" sz="4350" spc="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Y no</a:t>
            </a:r>
            <a:r>
              <a:rPr dirty="0" smtClean="0" sz="4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mtClean="0" sz="44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4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-5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mtClean="0" sz="4400" spc="-5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4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4400" spc="-5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mtClean="0" sz="44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44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mtClean="0" sz="44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osas,</a:t>
            </a:r>
            <a:r>
              <a:rPr dirty="0" smtClean="0" sz="4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4400" spc="-6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ambi</a:t>
            </a:r>
            <a:r>
              <a:rPr dirty="0" smtClean="0" sz="4400" spc="1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el Espíritu</a:t>
            </a:r>
            <a:r>
              <a:rPr dirty="0" smtClean="0" sz="4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44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4400" spc="-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4400" spc="-6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 el cual ha dado</a:t>
            </a:r>
            <a:r>
              <a:rPr dirty="0" smtClean="0" sz="4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Dios a los</a:t>
            </a:r>
            <a:r>
              <a:rPr dirty="0" smtClean="0" sz="4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que le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 obed</a:t>
            </a:r>
            <a:r>
              <a:rPr dirty="0" smtClean="0" sz="4400" spc="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4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4400" spc="0" b="1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98005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B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45209"/>
            <a:ext cx="10998200" cy="4930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la B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obedien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 de la man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 co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fiam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Dios con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ón, ob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dece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mandam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 po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é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 obedecemos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Jesús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co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 po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hemos lle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cono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erlo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sufi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fiar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él.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mtClean="0" sz="3200" spc="2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Juan 14:23, 1</a:t>
            </a:r>
            <a:r>
              <a:rPr dirty="0" smtClean="0" sz="3200" spc="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de Juan 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:5,</a:t>
            </a:r>
            <a:r>
              <a:rPr dirty="0" smtClean="0" sz="3200" spc="-50" b="1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obedien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anar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de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echo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a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bendecido;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oviene d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co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ón,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omo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 deseo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au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compla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Dio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98005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B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69185"/>
            <a:ext cx="8305165" cy="4491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228600" indent="-287020">
              <a:lnSpc>
                <a:spcPct val="9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 esas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mini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erio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cor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espondió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aco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abo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en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Campaña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Sa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en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difi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io Die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ameda.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12700" indent="-287020">
              <a:lnSpc>
                <a:spcPts val="346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151320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 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uché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edi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un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món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aba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hecho	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de que D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mucho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29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 pe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pesar y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usi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55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5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2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pesa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su co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6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¿Quién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lo ha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eír?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2"/>
              </a:spcBef>
              <a:buClr>
                <a:srgbClr val="FFFFFF"/>
              </a:buClr>
              <a:buFont typeface="Arial"/>
              <a:buChar char="•"/>
            </a:pPr>
            <a:endParaRPr sz="6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85407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CADOR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ARREPENTID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62516" y="2759964"/>
            <a:ext cx="25400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98005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B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8795" y="2196719"/>
            <a:ext cx="8854440" cy="34880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573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Dwith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L.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dy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rtió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de su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encia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dir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gió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much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uela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naci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384175" indent="-37211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84175" algn="l"/>
              </a:tabLst>
            </a:pPr>
            <a:r>
              <a:rPr dirty="0" smtClean="0" sz="30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cele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oci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s, y h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mucho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dine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paso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de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añ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, 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su lucha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 si e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Señor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852" y="2142744"/>
            <a:ext cx="2527300" cy="321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4497" y="357759"/>
            <a:ext cx="3541395" cy="711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4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4400" spc="-9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4400" spc="-6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4400" spc="-2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400" spc="-65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305430"/>
            <a:ext cx="10890885" cy="3213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355600" algn="l"/>
                <a:tab pos="479679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uvié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d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finir	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domina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el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ismo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al, podría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 decir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 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enimie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pas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tiempos,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abajo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dine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o;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ja.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se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ular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smo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imp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egna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 deci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la m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los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los 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anos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as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la 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447040" indent="-434975">
              <a:lnSpc>
                <a:spcPct val="100000"/>
              </a:lnSpc>
              <a:buClr>
                <a:srgbClr val="FFFFFF"/>
              </a:buClr>
              <a:buFont typeface="Calibri"/>
              <a:buAutoNum type="arabicPeriod" startAt="3"/>
              <a:tabLst>
                <a:tab pos="44704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Incluso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los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tianos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IAS</a:t>
            </a:r>
            <a:r>
              <a:rPr dirty="0" smtClean="0" sz="3200" spc="-8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298005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B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2150" y="1218565"/>
            <a:ext cx="8472170" cy="4846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416559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4331970" algn="l"/>
              </a:tabLst>
            </a:pP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un v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aje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 Irla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, escuchó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decir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bri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Hen</a:t>
            </a:r>
            <a:r>
              <a:rPr dirty="0" smtClean="0" sz="3000" spc="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6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y:” El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vía no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5" b="1">
                <a:solidFill>
                  <a:srgbClr val="FFFF00"/>
                </a:solidFill>
                <a:latin typeface="Calibri"/>
                <a:cs typeface="Calibri"/>
              </a:rPr>
              <a:t>co</a:t>
            </a:r>
            <a:r>
              <a:rPr dirty="0" smtClean="0" sz="3000" spc="-2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3000" spc="-3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3000" spc="-21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med</a:t>
            </a:r>
            <a:r>
              <a:rPr dirty="0" smtClean="0" sz="3000" spc="-1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3000" spc="-15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3000" spc="-5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000" spc="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que se</a:t>
            </a:r>
            <a:r>
              <a:rPr dirty="0" smtClean="0" sz="30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co</a:t>
            </a:r>
            <a:r>
              <a:rPr dirty="0" smtClean="0" sz="3000" spc="-15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sag</a:t>
            </a:r>
            <a:r>
              <a:rPr dirty="0" smtClean="0" sz="3000" spc="-3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e	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00"/>
                </a:solidFill>
                <a:latin typeface="Calibri"/>
                <a:cs typeface="Calibri"/>
              </a:rPr>
              <a:t>é</a:t>
            </a:r>
            <a:r>
              <a:rPr dirty="0" smtClean="0" sz="3000" spc="-10" b="1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mtClean="0" sz="3000" spc="-275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Moody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pensó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mtClean="0" sz="30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ó: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acia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s, 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 se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é ese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mb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27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. Se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rtió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 e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dense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ficie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tima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siglo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XIX.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1189355" indent="-287020">
              <a:lnSpc>
                <a:spcPct val="100099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Espír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ncedido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uienes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852" y="2142744"/>
            <a:ext cx="2527300" cy="3213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26971"/>
            <a:ext cx="10219690" cy="5280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62801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encia de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11 es una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ina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condi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y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nco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ecepci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Esp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Los dis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ípulos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Jesús </a:t>
            </a:r>
            <a:r>
              <a:rPr dirty="0" smtClean="0" sz="3200" spc="-12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z al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a”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spc="-12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queda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ofundame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conmovidos</a:t>
            </a:r>
            <a:r>
              <a:rPr dirty="0" smtClean="0" sz="3200" spc="-29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Los 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mor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habían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escuchado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algn="just"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Aunque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ha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ía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empo que habían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endido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 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ell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 como si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hu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sab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cómo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hacer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pidie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 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Jesús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: “ Enséñan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o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(Lu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11:1).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51278"/>
            <a:ext cx="10572750" cy="4443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epit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21907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90525" algn="l"/>
              </a:tabLst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Lue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seriedad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la 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hi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889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 homb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lle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medi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he,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ener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pan,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pide 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panes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¿El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ecino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él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pide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le d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jo q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mañana,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“ la puer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cer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ada,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mis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niños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conmi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ama”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14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mtClean="0" sz="3200" spc="-30" b="1">
                <a:solidFill>
                  <a:srgbClr val="FFFF00"/>
                </a:solidFill>
                <a:latin typeface="Calibri"/>
                <a:cs typeface="Calibri"/>
              </a:rPr>
              <a:t>v</a:t>
            </a:r>
            <a:r>
              <a:rPr dirty="0" smtClean="0" sz="3200" spc="-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-28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. 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7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70811"/>
            <a:ext cx="10645140" cy="4805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“la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a”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aq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ella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épo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tabLst>
                <a:tab pos="3488054" algn="l"/>
              </a:tabLst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bás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as;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viv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endas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una so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habi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dos ni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algn="just"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2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enían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una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peq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eña,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modo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lad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 anim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edado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pudie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de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no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he.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baja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el lu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onde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 coc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naba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pasaban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anima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peque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pis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po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el prime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dor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ía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18360"/>
            <a:ext cx="10947400" cy="4316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9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uer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no 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pasaban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bar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pesado por unas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desper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a la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al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animale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Aunque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oco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esa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cul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demasi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pedirle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a un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ecin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Sin emba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podem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pasar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el hecho de que el pan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no e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él.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3555745"/>
            <a:ext cx="10704195" cy="2725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aba.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homb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su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deseo de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acer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el hamb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smo </a:t>
            </a:r>
            <a:r>
              <a:rPr dirty="0" smtClean="0" sz="3200" spc="-12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se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amado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pidiendo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pan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vida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darlo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sus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ecin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85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0811" y="1283208"/>
            <a:ext cx="3771899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3375279"/>
            <a:ext cx="10178415" cy="3213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pue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medida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uar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deseo de ser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enos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Espí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qué 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q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nue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gun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desean al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ma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su vida; 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quie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el don del Esp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fin de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co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erti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gi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0811" y="1283208"/>
            <a:ext cx="3771899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3671061"/>
            <a:ext cx="10688320" cy="2719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pedi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píritu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llene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causa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ende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ás,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moti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esponde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1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46609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sal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ás,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eoc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ellos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conocer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Sal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ador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ecer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él,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enida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píritu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ningún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tido.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0811" y="1283208"/>
            <a:ext cx="3771899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3635882"/>
            <a:ext cx="10373995" cy="2110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Espí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tiene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cond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las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nas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 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dría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ener el 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pír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tu,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tabLst>
                <a:tab pos="3724275" algn="l"/>
              </a:tabLst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neces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dad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odas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 neces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dades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emás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0811" y="1283208"/>
            <a:ext cx="3771899" cy="215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176" y="4398009"/>
            <a:ext cx="10931525" cy="1311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8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rts,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homb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util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ciar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g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amie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és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1904,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xp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esó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eocupación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mane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403603"/>
            <a:ext cx="3657600" cy="222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021" y="1382648"/>
            <a:ext cx="11094720" cy="4507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 startAt="4"/>
              <a:tabLst>
                <a:tab pos="3556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Piense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  <a:buClr>
                <a:srgbClr val="FFFFFF"/>
              </a:buClr>
              <a:buFont typeface="Calibri"/>
              <a:buAutoNum type="arabicPeriod" startAt="4"/>
            </a:pPr>
            <a:endParaRPr sz="1000"/>
          </a:p>
          <a:p>
            <a:pPr lvl="1" marL="812800" indent="-343535">
              <a:lnSpc>
                <a:spcPct val="100000"/>
              </a:lnSpc>
              <a:buClr>
                <a:srgbClr val="FFFFFF"/>
              </a:buClr>
              <a:buFont typeface="Calibri"/>
              <a:buAutoNum type="alphaLcParenR"/>
              <a:tabLst>
                <a:tab pos="812800" algn="l"/>
              </a:tabLst>
            </a:pP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¿C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oría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pasam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tiempo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Jesús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ualq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ier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sona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día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erminado?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469900">
              <a:lnSpc>
                <a:spcPct val="100000"/>
              </a:lnSpc>
            </a:pP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dirty="0" smtClean="0" sz="2800" spc="-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¿Es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Jesús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tian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s?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812800" marR="219075" indent="-343535">
              <a:lnSpc>
                <a:spcPct val="100000"/>
              </a:lnSpc>
              <a:buClr>
                <a:srgbClr val="FFFFFF"/>
              </a:buClr>
              <a:buFont typeface="Calibri"/>
              <a:buAutoNum type="alphaLcParenR" startAt="3"/>
              <a:tabLst>
                <a:tab pos="8128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¿Gi</a:t>
            </a:r>
            <a:r>
              <a:rPr dirty="0" smtClean="0" sz="28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amos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orno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Él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z,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mañana,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mediod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noche?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  <a:buClr>
                <a:srgbClr val="FFFFFF"/>
              </a:buClr>
              <a:buFont typeface="Calibri"/>
              <a:buAutoNum type="alphaLcParenR" startAt="3"/>
            </a:pPr>
            <a:endParaRPr sz="1000"/>
          </a:p>
          <a:p>
            <a:pPr marL="812800" indent="-343535">
              <a:lnSpc>
                <a:spcPct val="100000"/>
              </a:lnSpc>
              <a:buClr>
                <a:srgbClr val="FFFFFF"/>
              </a:buClr>
              <a:buFont typeface="Calibri"/>
              <a:buAutoNum type="alphaLcParenR" startAt="3"/>
              <a:tabLst>
                <a:tab pos="8128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ismo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ticism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ampo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ais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amie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endParaRPr sz="28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mundo.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fío: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dirty="0" smtClean="0" sz="2800" spc="-35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eo</a:t>
            </a:r>
            <a:r>
              <a:rPr dirty="0" smtClean="0" sz="2800" spc="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5:1</a:t>
            </a:r>
            <a:r>
              <a:rPr dirty="0" smtClean="0" sz="2800" spc="-25" b="1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dirty="0" smtClean="0" sz="2800" spc="-10" b="1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r>
              <a:rPr dirty="0" smtClean="0" sz="2800" spc="-1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4497" y="357759"/>
            <a:ext cx="3541395" cy="711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4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4400" spc="-9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4400" spc="-6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4400" spc="-2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4400" spc="-65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43751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G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9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9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3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176" y="4081398"/>
            <a:ext cx="10630535" cy="2164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“E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mpasión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deben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jui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ll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é…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sal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alma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humana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inculc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sol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mne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tía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día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deseo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ancho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habl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Sal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ador;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hubi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sido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posib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dispu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arle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hacerlo</a:t>
            </a:r>
            <a:r>
              <a:rPr dirty="0" smtClean="0" sz="2800" spc="-275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403603"/>
            <a:ext cx="3657600" cy="222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36766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5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10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8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-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89048"/>
            <a:ext cx="10959465" cy="4443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29527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q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condi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ambién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ilu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cómo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 el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Espír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o;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echo 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 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prin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ipal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Jesús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quiso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dar a 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8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320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mtClean="0" sz="320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UCAS 1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-1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,13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palab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aduc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importuni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 más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algn="ctr" marR="3738879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pal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inal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Nu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27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"/>
              </a:spcBef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Debie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dirty="0" smtClean="0" sz="3200" spc="-155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des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2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dirty="0" smtClean="0" sz="3200" spc="-30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3200" spc="-55" b="1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ac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dirty="0" smtClean="0" sz="3200" spc="-35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3200" spc="-4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30" b="1">
                <a:solidFill>
                  <a:srgbClr val="FFFF00"/>
                </a:solidFill>
                <a:latin typeface="Calibri"/>
                <a:cs typeface="Calibri"/>
              </a:rPr>
              <a:t>z</a:t>
            </a:r>
            <a:r>
              <a:rPr dirty="0" smtClean="0" sz="3200" spc="-29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por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supue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pa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nada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eac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a darnos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pír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36766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5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10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8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-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96642"/>
            <a:ext cx="10746740" cy="3213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p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egu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es: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enerlo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no 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 “no”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por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espue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deja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 p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esenc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 ab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puer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nde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podemos ser </a:t>
            </a:r>
            <a:r>
              <a:rPr dirty="0" smtClean="0" sz="3200" spc="-12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os”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erico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dioso.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Ilu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ión: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Bo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una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andesa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9568" rIns="0" bIns="0" rtlCol="0" vert="horz">
            <a:noAutofit/>
          </a:bodyPr>
          <a:lstStyle/>
          <a:p>
            <a:pPr marL="38735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11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9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68779"/>
            <a:ext cx="9850755" cy="4561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oda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la hi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oria,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sas filos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fías e id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as ll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eligiosos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ada 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onsid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hum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solam</a:t>
            </a:r>
            <a:r>
              <a:rPr dirty="0" smtClean="0" sz="2400" spc="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400" spc="-5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dirty="0" smtClean="0" sz="2400" spc="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eos,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por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omun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los apó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oles</a:t>
            </a:r>
            <a:r>
              <a:rPr dirty="0" smtClean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(Hech.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24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:1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eían que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el m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bien e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la bú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queda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prude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 del placer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y la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2400">
                <a:solidFill>
                  <a:srgbClr val="FFFFFF"/>
                </a:solidFill>
                <a:latin typeface="Calibri"/>
                <a:cs typeface="Calibri"/>
              </a:rPr>
              <a:t>ause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 dol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54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299085" marR="75755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>
                <a:solidFill>
                  <a:srgbClr val="FFFFFF"/>
                </a:solidFill>
                <a:latin typeface="Calibri"/>
                <a:cs typeface="Calibri"/>
              </a:rPr>
              <a:t>Aunqu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 p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ino</a:t>
            </a:r>
            <a:r>
              <a:rPr dirty="0" smtClean="0" sz="2400" spc="-6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aban 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sos,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 én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asis 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lo que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ía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tir bi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sona.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15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filosofía</a:t>
            </a:r>
            <a:r>
              <a:rPr dirty="0" smtClean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donism</a:t>
            </a:r>
            <a:r>
              <a:rPr dirty="0" smtClean="0" sz="2400" spc="-5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2400" spc="-4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q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búsq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mtClean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 pla</a:t>
            </a:r>
            <a:r>
              <a:rPr dirty="0" smtClean="0" sz="2400" spc="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 el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or esa </a:t>
            </a:r>
            <a:r>
              <a:rPr dirty="0" smtClean="0" sz="2400" spc="-5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hedoni</a:t>
            </a:r>
            <a:r>
              <a:rPr dirty="0" smtClean="0" sz="2400" spc="-3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as se 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dirty="0" smtClean="0" sz="2400" spc="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3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2400" spc="0">
                <a:solidFill>
                  <a:srgbClr val="FFFFFF"/>
                </a:solidFill>
                <a:latin typeface="Calibri"/>
                <a:cs typeface="Calibri"/>
              </a:rPr>
              <a:t>ual.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6034"/>
            <a:ext cx="10666095" cy="5488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8450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11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9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5"/>
              </a:spcBef>
            </a:pPr>
            <a:endParaRPr sz="13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 Bibl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enseña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cuerpo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empl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Espír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ambién 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mens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mundo: </a:t>
            </a:r>
            <a:r>
              <a:rPr dirty="0" smtClean="0" sz="3200" spc="11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3200" spc="-28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emed a Di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y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dadle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(Apo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14:7).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</a:pPr>
            <a:endParaRPr sz="950"/>
          </a:p>
          <a:p>
            <a:pPr marL="299085" marR="25463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Dar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gl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hon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q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memos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en lo que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bebemos , 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cua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quier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ha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(1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2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10:31).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Espí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inc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uso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fí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cuerp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526034"/>
            <a:ext cx="9406255" cy="5213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11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9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l Espíri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u S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o…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eno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ano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del cuerpo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 Di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puedan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abaj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mtClean="0" sz="2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alidad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aum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bajo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fluenc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de la ac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del Espíritu</a:t>
            </a:r>
            <a:r>
              <a:rPr dirty="0" smtClean="0" sz="2400" spc="-22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462280" indent="-287020">
              <a:lnSpc>
                <a:spcPct val="100099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q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pír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tu 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si des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dar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abida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 Dios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en n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vida,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 si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pod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rpo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OMA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8:1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24384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5141595" algn="l"/>
              </a:tabLst>
            </a:pPr>
            <a:r>
              <a:rPr dirty="0" smtClean="0" sz="240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ca	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nos pla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ca,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usar y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abusar</a:t>
            </a:r>
            <a:r>
              <a:rPr dirty="0" smtClean="0" sz="2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rpo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abaj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cans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nci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capa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idad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 pe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cibir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el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ida.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(3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Juan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2).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 bí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ens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ña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(Jud</a:t>
            </a:r>
            <a:r>
              <a:rPr dirty="0" smtClean="0" sz="24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, 19).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apó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advi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mtClean="0" sz="24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 lec</a:t>
            </a:r>
            <a:r>
              <a:rPr dirty="0" smtClean="0" sz="2400" spc="-2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4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(S</a:t>
            </a:r>
            <a:r>
              <a:rPr dirty="0" smtClean="0" sz="24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4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24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4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4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400" spc="-10" b="1">
                <a:solidFill>
                  <a:srgbClr val="FFFFFF"/>
                </a:solidFill>
                <a:latin typeface="Calibri"/>
                <a:cs typeface="Calibri"/>
              </a:rPr>
              <a:t>4:4,5).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526034"/>
            <a:ext cx="9406255" cy="5086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11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9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08861"/>
            <a:ext cx="10727055" cy="5093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“El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píritu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o…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ano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uerpo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puedan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xi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alidad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aume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fluen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Espí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itu</a:t>
            </a:r>
            <a:r>
              <a:rPr dirty="0" smtClean="0" sz="2800" spc="-27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17399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píritu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esea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dar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cabida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vida,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ple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cuerpo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amos.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ANOS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8:13.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32067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5956935" algn="l"/>
              </a:tabLst>
            </a:pP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pode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pla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ca,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usar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abusar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cuerpo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aba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cansan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capacidad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ibir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olu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pa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vida.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(3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Juan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2).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apó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advier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lec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(Sa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4:4,5).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0442" y="526034"/>
            <a:ext cx="9406255" cy="5086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11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6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9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0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608" y="1235329"/>
            <a:ext cx="11231880" cy="5369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9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5416550" algn="l"/>
                <a:tab pos="10161270" algn="l"/>
              </a:tabLst>
            </a:pP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“Cu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ndo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los h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y 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 se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 de 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d,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esp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ncien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lecido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2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deb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fís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30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ediencia 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 co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erti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se en un deber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l…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Debemos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cue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 Di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 p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r	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os y p</a:t>
            </a:r>
            <a:r>
              <a:rPr dirty="0" smtClean="0" sz="30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ácti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as.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debemos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hacernos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¿Qué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?,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mtClean="0" sz="3000" spc="-8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¿Cómo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endo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aci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 que Di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?..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 sus p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mtClean="0" sz="30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ácti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as,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án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ciendo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en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es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ñ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siti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ell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s.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cer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lsa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y beber…C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quen</a:t>
            </a:r>
            <a:r>
              <a:rPr dirty="0" smtClean="0" sz="3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su p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ácti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 en arm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 c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	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 la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30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7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hacer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eer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0" b="1">
                <a:solidFill>
                  <a:srgbClr val="FFFFFF"/>
                </a:solidFill>
                <a:latin typeface="Calibri"/>
                <a:cs typeface="Calibri"/>
              </a:rPr>
              <a:t>tmo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-5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ededor del al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 y del cuerpo q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un sab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de vida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0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30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000" spc="-28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707" y="526034"/>
            <a:ext cx="11262360" cy="5179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17550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7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Q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12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10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7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7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-6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J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emasiado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200" spc="-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rlo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 no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mos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ingún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deseo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habi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emplo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nu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cuerp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 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onces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ninguna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cosa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tiana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tiene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tido.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en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lo que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ealme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impor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 él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cede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 en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tuario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cele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el Espíritu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ocupa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noso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aquí,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Tier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26034"/>
            <a:ext cx="10850880" cy="55797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02260">
              <a:lnSpc>
                <a:spcPct val="100000"/>
              </a:lnSpc>
            </a:pP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7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8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Q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200" spc="-4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200" spc="-12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10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4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-7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7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6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-60">
                <a:solidFill>
                  <a:srgbClr val="FFFF00"/>
                </a:solidFill>
                <a:latin typeface="Calibri Light"/>
                <a:cs typeface="Calibri Light"/>
              </a:rPr>
              <a:t>Z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200" spc="-5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200" spc="-5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J</a:t>
            </a:r>
            <a:r>
              <a:rPr dirty="0" smtClean="0" sz="3200" spc="-90">
                <a:solidFill>
                  <a:srgbClr val="FFFF00"/>
                </a:solidFill>
                <a:latin typeface="Calibri Light"/>
                <a:cs typeface="Calibri Light"/>
              </a:rPr>
              <a:t>U</a:t>
            </a:r>
            <a:r>
              <a:rPr dirty="0" smtClean="0" sz="3200" spc="-3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2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200" spc="-2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200" spc="-15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200" spc="-30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200" spc="0">
                <a:solidFill>
                  <a:srgbClr val="FFFF00"/>
                </a:solidFill>
                <a:latin typeface="Calibri Light"/>
                <a:cs typeface="Calibri Light"/>
              </a:rPr>
              <a:t>4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4"/>
              </a:spcBef>
            </a:pPr>
            <a:endParaRPr sz="1200"/>
          </a:p>
          <a:p>
            <a:pPr marL="299085" marR="22479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si u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quie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en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mome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aunque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 se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desespe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e: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Dios 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supo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su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acep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Cai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z, y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impleme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pídale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le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tabLst>
                <a:tab pos="5189855" algn="l"/>
              </a:tabLst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dé el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deseo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ener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Jesús	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vida en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ma permane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Há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ha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suceda.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 m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h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lo que Di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p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hacer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con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pedido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co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291" rIns="0" bIns="0" rtlCol="0" vert="horz">
            <a:noAutofit/>
          </a:bodyPr>
          <a:lstStyle/>
          <a:p>
            <a:pPr marL="2875280">
              <a:lnSpc>
                <a:spcPct val="100000"/>
              </a:lnSpc>
            </a:pPr>
            <a:r>
              <a:rPr dirty="0" smtClean="0" sz="4400" spc="-65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4400" spc="-385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4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4400" spc="-10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4400" spc="-11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4400" spc="-40">
                <a:solidFill>
                  <a:srgbClr val="FFFF00"/>
                </a:solidFill>
                <a:latin typeface="Calibri Light"/>
                <a:cs typeface="Calibri Light"/>
              </a:rPr>
              <a:t>5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4400" spc="-4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4400" spc="-30">
                <a:solidFill>
                  <a:srgbClr val="FFFF00"/>
                </a:solidFill>
                <a:latin typeface="Calibri Light"/>
                <a:cs typeface="Calibri Light"/>
              </a:rPr>
              <a:t>-</a:t>
            </a:r>
            <a:r>
              <a:rPr dirty="0" smtClean="0" sz="4400" spc="-50">
                <a:solidFill>
                  <a:srgbClr val="FFFF00"/>
                </a:solidFill>
                <a:latin typeface="Calibri Light"/>
                <a:cs typeface="Calibri Light"/>
              </a:rPr>
              <a:t>16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602" y="1270889"/>
            <a:ext cx="11239500" cy="52927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FFFF00"/>
                </a:solidFill>
                <a:latin typeface="Calibri"/>
                <a:cs typeface="Calibri"/>
              </a:rPr>
              <a:t>La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sal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la tier</a:t>
            </a:r>
            <a:r>
              <a:rPr dirty="0" smtClean="0" sz="3200" spc="-6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4"/>
              </a:spcBef>
            </a:pPr>
            <a:endParaRPr sz="600"/>
          </a:p>
          <a:p>
            <a:pPr marL="12700">
              <a:lnSpc>
                <a:spcPct val="100000"/>
              </a:lnSpc>
              <a:buClr>
                <a:srgbClr val="FFFF00"/>
              </a:buClr>
              <a:buSzPct val="65625"/>
              <a:buFont typeface="Calibri"/>
              <a:buAutoNum type="arabicPlain" startAt="13"/>
              <a:tabLst>
                <a:tab pos="350520" algn="l"/>
              </a:tabLst>
            </a:pPr>
            <a:r>
              <a:rPr dirty="0" smtClean="0" sz="3200" spc="-145" b="1" i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osotr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sois la sal de la tierra;</a:t>
            </a:r>
            <a:r>
              <a:rPr dirty="0" smtClean="0" sz="32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pero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si la sal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se de</a:t>
            </a:r>
            <a:r>
              <a:rPr dirty="0" smtClean="0" sz="3200" spc="-40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vaneciere,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54"/>
              </a:lnSpc>
            </a:pPr>
            <a:r>
              <a:rPr dirty="0" smtClean="0" sz="3200" b="1" i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mtClean="0" sz="3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será salada?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3200" spc="20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más para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nada,</a:t>
            </a:r>
            <a:r>
              <a:rPr dirty="0" smtClean="0" sz="32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sino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54"/>
              </a:lnSpc>
            </a:pPr>
            <a:r>
              <a:rPr dirty="0" smtClean="0" sz="3200" b="1" i="1">
                <a:solidFill>
                  <a:srgbClr val="FFFFFF"/>
                </a:solidFill>
                <a:latin typeface="Calibri"/>
                <a:cs typeface="Calibri"/>
              </a:rPr>
              <a:t>echada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fuera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hol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los hombres.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4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3200" b="1">
                <a:solidFill>
                  <a:srgbClr val="FFFF00"/>
                </a:solidFill>
                <a:latin typeface="Calibri"/>
                <a:cs typeface="Calibri"/>
              </a:rPr>
              <a:t>La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luz d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 mu</a:t>
            </a:r>
            <a:r>
              <a:rPr dirty="0" smtClean="0" sz="3200" spc="-1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do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12700">
              <a:lnSpc>
                <a:spcPct val="90000"/>
              </a:lnSpc>
              <a:buClr>
                <a:srgbClr val="FFFF00"/>
              </a:buClr>
              <a:buSzPct val="65625"/>
              <a:buFont typeface="Calibri"/>
              <a:buAutoNum type="arabicPlain" startAt="14"/>
              <a:tabLst>
                <a:tab pos="350520" algn="l"/>
              </a:tabLst>
            </a:pPr>
            <a:r>
              <a:rPr dirty="0" smtClean="0" sz="3200" spc="-145" b="1" i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osotr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sois la luz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del mu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do;</a:t>
            </a:r>
            <a:r>
              <a:rPr dirty="0" smtClean="0" sz="32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dad</a:t>
            </a:r>
            <a:r>
              <a:rPr dirty="0" smtClean="0" sz="3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dirty="0" smtClean="0" sz="3200" spc="-25" b="1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 mo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se puede 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ond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29" b="1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baseline="25132" sz="3150" spc="7" b="1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dirty="0" smtClean="0" baseline="25132" sz="3150" spc="15" b="1">
                <a:solidFill>
                  <a:srgbClr val="FFFF00"/>
                </a:solidFill>
                <a:latin typeface="Calibri"/>
                <a:cs typeface="Calibri"/>
              </a:rPr>
              <a:t>5</a:t>
            </a:r>
            <a:r>
              <a:rPr dirty="0" smtClean="0" baseline="25132" sz="3150" spc="37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Ni se</a:t>
            </a:r>
            <a:r>
              <a:rPr dirty="0" smtClean="0" sz="32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enciende</a:t>
            </a:r>
            <a:r>
              <a:rPr dirty="0" smtClean="0" sz="32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luz y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se pone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 debajo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de un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almu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sino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sobre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3200" spc="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5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andeler</a:t>
            </a:r>
            <a:r>
              <a:rPr dirty="0" smtClean="0" sz="3200" spc="-40" b="1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-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dirty="0" smtClean="0" sz="3200" spc="10" b="1" i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bra</a:t>
            </a:r>
            <a:r>
              <a:rPr dirty="0" smtClean="0" sz="3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odos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án en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5" b="1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asa.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baseline="25132" sz="3150" spc="7" b="1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dirty="0" smtClean="0" baseline="25132" sz="3150" spc="15" b="1">
                <a:solidFill>
                  <a:srgbClr val="FFFF00"/>
                </a:solidFill>
                <a:latin typeface="Calibri"/>
                <a:cs typeface="Calibri"/>
              </a:rPr>
              <a:t>6</a:t>
            </a:r>
            <a:r>
              <a:rPr dirty="0" smtClean="0" baseline="25132" sz="3150" spc="37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alu</a:t>
            </a:r>
            <a:r>
              <a:rPr dirty="0" smtClean="0" sz="3200" spc="10" b="1" i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bre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vue</a:t>
            </a:r>
            <a:r>
              <a:rPr dirty="0" smtClean="0" sz="3200" spc="-4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tra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luz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dela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de los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 hombres,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que v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an vue</a:t>
            </a:r>
            <a:r>
              <a:rPr dirty="0" smtClean="0" sz="3200" spc="-5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tras</a:t>
            </a:r>
            <a:r>
              <a:rPr dirty="0" smtClean="0" sz="3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buenas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obra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glorifiquen</a:t>
            </a:r>
            <a:r>
              <a:rPr dirty="0" smtClean="0" sz="3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 vue</a:t>
            </a:r>
            <a:r>
              <a:rPr dirty="0" smtClean="0" sz="3200" spc="-4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tro </a:t>
            </a:r>
            <a:r>
              <a:rPr dirty="0" smtClean="0" sz="3200" spc="-50" b="1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adre</a:t>
            </a:r>
            <a:r>
              <a:rPr dirty="0" smtClean="0" sz="3200" spc="-1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5" b="1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5" b="1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á en</a:t>
            </a:r>
            <a:r>
              <a:rPr dirty="0" smtClean="0" sz="3200" spc="-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FF"/>
                </a:solidFill>
                <a:latin typeface="Calibri"/>
                <a:cs typeface="Calibri"/>
              </a:rPr>
              <a:t>los cielos.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170" y="357759"/>
            <a:ext cx="1931670" cy="69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400" spc="-8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44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Í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915" y="1466215"/>
            <a:ext cx="11374120" cy="4840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121031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“El</a:t>
            </a:r>
            <a:r>
              <a:rPr dirty="0" smtClean="0" sz="2800" spc="2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amor</a:t>
            </a:r>
            <a:r>
              <a:rPr dirty="0" smtClean="0" sz="280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ase</a:t>
            </a:r>
            <a:r>
              <a:rPr dirty="0" smtClean="0" sz="28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ieda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Cua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ha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iene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pu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menos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abne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mtClean="0" sz="2800" spc="2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herm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nun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pod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mos</a:t>
            </a:r>
            <a:r>
              <a:rPr dirty="0" smtClean="0" sz="2800" spc="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poses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espíritu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mar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neces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sume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amor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espo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nea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leni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ud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ano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alcan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cuando</a:t>
            </a:r>
            <a:r>
              <a:rPr dirty="0" smtClean="0" sz="2800" spc="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impulso</a:t>
            </a:r>
            <a:r>
              <a:rPr dirty="0" smtClean="0" sz="2800" spc="1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2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ben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fic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cuando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luz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cielo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lle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sembla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imposib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cual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3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3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mtClean="0" sz="2800" spc="-3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des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2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marL="3178175">
              <a:lnSpc>
                <a:spcPct val="100000"/>
              </a:lnSpc>
            </a:pPr>
            <a:r>
              <a:rPr dirty="0" smtClean="0" sz="2800" spc="-210" b="1" u="heavy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ALABRAS</a:t>
            </a:r>
            <a:r>
              <a:rPr dirty="0" smtClean="0" sz="2800" spc="25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 u="heavy">
                <a:solidFill>
                  <a:srgbClr val="FFFF00"/>
                </a:solidFill>
                <a:latin typeface="Calibri"/>
                <a:cs typeface="Calibri"/>
              </a:rPr>
              <a:t>VI</a:t>
            </a:r>
            <a:r>
              <a:rPr dirty="0" smtClean="0" sz="2800" spc="-80" b="1" u="heavy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 u="heavy">
                <a:solidFill>
                  <a:srgbClr val="FFFF00"/>
                </a:solidFill>
                <a:latin typeface="Calibri"/>
                <a:cs typeface="Calibri"/>
              </a:rPr>
              <a:t>DEL</a:t>
            </a:r>
            <a:r>
              <a:rPr dirty="0" smtClean="0" sz="2800" spc="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 u="heavy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RAN</a:t>
            </a:r>
            <a:r>
              <a:rPr dirty="0" smtClean="0" sz="2800" spc="3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 u="heavy">
                <a:solidFill>
                  <a:srgbClr val="FFFF00"/>
                </a:solidFill>
                <a:latin typeface="Calibri"/>
                <a:cs typeface="Calibri"/>
              </a:rPr>
              <a:t>MA</a:t>
            </a:r>
            <a:r>
              <a:rPr dirty="0" smtClean="0" sz="2800" spc="-35" b="1" u="heavy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 u="heavy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 u="heavy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800" spc="-55" b="1" u="heavy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800" spc="-40" b="1" u="heavy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dirty="0" smtClean="0" sz="28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págs.</a:t>
            </a:r>
            <a:r>
              <a:rPr dirty="0" smtClean="0" sz="2800" spc="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316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-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dirty="0" smtClean="0" sz="2800" spc="-10" b="1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7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170" y="357759"/>
            <a:ext cx="1931670" cy="699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400" spc="-8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44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Í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915" y="1252473"/>
            <a:ext cx="11374755" cy="526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939165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8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amó</a:t>
            </a:r>
            <a:r>
              <a:rPr dirty="0" smtClean="0" sz="28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prime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aqu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por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muri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pod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Divi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idad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2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humanida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Aquel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5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ono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divinidad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humanida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ionados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amos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semeja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áu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eslabones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onces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pi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mp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mani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vida.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espe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mene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ortunado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necesi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2800" spc="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2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dirty="0" smtClean="0" sz="2800" spc="2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ique</a:t>
            </a:r>
            <a:r>
              <a:rPr dirty="0" smtClean="0" sz="2800" spc="22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tir</a:t>
            </a:r>
            <a:r>
              <a:rPr dirty="0" smtClean="0" sz="2800" spc="25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mtClean="0" sz="28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acias</a:t>
            </a:r>
            <a:r>
              <a:rPr dirty="0" smtClean="0" sz="2800" spc="2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aje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as.</a:t>
            </a:r>
            <a:r>
              <a:rPr dirty="0" smtClean="0" sz="2800" spc="2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pa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nosot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mini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mene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osos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28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Cri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haciendo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bie</a:t>
            </a:r>
            <a:r>
              <a:rPr dirty="0" smtClean="0" sz="28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22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4051300">
              <a:lnSpc>
                <a:spcPct val="100000"/>
              </a:lnSpc>
            </a:pPr>
            <a:r>
              <a:rPr dirty="0" smtClean="0" sz="2800" spc="-210" b="1" u="heavy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ALABRAS</a:t>
            </a:r>
            <a:r>
              <a:rPr dirty="0" smtClean="0" sz="2800" spc="25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 u="heavy">
                <a:solidFill>
                  <a:srgbClr val="FFFF00"/>
                </a:solidFill>
                <a:latin typeface="Calibri"/>
                <a:cs typeface="Calibri"/>
              </a:rPr>
              <a:t>VI</a:t>
            </a:r>
            <a:r>
              <a:rPr dirty="0" smtClean="0" sz="2800" spc="-80" b="1" u="heavy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800" spc="-1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 u="heavy">
                <a:solidFill>
                  <a:srgbClr val="FFFF00"/>
                </a:solidFill>
                <a:latin typeface="Calibri"/>
                <a:cs typeface="Calibri"/>
              </a:rPr>
              <a:t>DEL</a:t>
            </a:r>
            <a:r>
              <a:rPr dirty="0" smtClean="0" sz="2800" spc="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35" b="1" u="heavy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dirty="0" smtClean="0" sz="2800" spc="-20" b="1" u="heavy">
                <a:solidFill>
                  <a:srgbClr val="FFFF00"/>
                </a:solidFill>
                <a:latin typeface="Calibri"/>
                <a:cs typeface="Calibri"/>
              </a:rPr>
              <a:t>RAN</a:t>
            </a:r>
            <a:r>
              <a:rPr dirty="0" smtClean="0" sz="2800" spc="30" b="1" u="heavy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25" b="1" u="heavy">
                <a:solidFill>
                  <a:srgbClr val="FFFF00"/>
                </a:solidFill>
                <a:latin typeface="Calibri"/>
                <a:cs typeface="Calibri"/>
              </a:rPr>
              <a:t>MA</a:t>
            </a:r>
            <a:r>
              <a:rPr dirty="0" smtClean="0" sz="2800" spc="-35" b="1" u="heavy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800" spc="-40" b="1" u="heavy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 u="heavy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800" spc="-55" b="1" u="heavy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800" spc="-35" b="1" u="heavy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800" spc="-1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dirty="0" smtClean="0" sz="28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pág</a:t>
            </a:r>
            <a:r>
              <a:rPr dirty="0" smtClean="0" sz="2800" spc="-2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317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9170" y="357759"/>
            <a:ext cx="1931670" cy="711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4400" spc="-8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4400" spc="-5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4400" spc="-5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F</a:t>
            </a:r>
            <a:r>
              <a:rPr dirty="0" smtClean="0" sz="4400" spc="-35">
                <a:solidFill>
                  <a:srgbClr val="FFFF00"/>
                </a:solidFill>
                <a:latin typeface="Calibri Light"/>
                <a:cs typeface="Calibri Light"/>
              </a:rPr>
              <a:t>Í</a:t>
            </a:r>
            <a:r>
              <a:rPr dirty="0" smtClean="0" sz="44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422397"/>
            <a:ext cx="9878695" cy="2365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47040" indent="-434975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44704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5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AMOS T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2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ANDO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AMAR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marL="447040" indent="-434975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44704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¿DIOS 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54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IMPLAN</a:t>
            </a:r>
            <a:r>
              <a:rPr dirty="0" smtClean="0" sz="3200" spc="-26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ANDO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AMOR EN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MÍ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ORA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ÓN?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marL="447040" indent="-434975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44704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AMADO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6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H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CER.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  <a:buClr>
                <a:srgbClr val="FFFFFF"/>
              </a:buClr>
              <a:buFont typeface="Calibri"/>
              <a:buAutoNum type="arabicPeriod"/>
            </a:pPr>
            <a:endParaRPr sz="1000"/>
          </a:p>
          <a:p>
            <a:pPr marL="447040" indent="-434975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447040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9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9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BUS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ANDO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mtClean="0" sz="3200" spc="-9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ORA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ÓN?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272" rIns="0" bIns="0" rtlCol="0" vert="horz">
            <a:noAutofit/>
          </a:bodyPr>
          <a:lstStyle/>
          <a:p>
            <a:pPr marL="2574925">
              <a:lnSpc>
                <a:spcPct val="100000"/>
              </a:lnSpc>
            </a:pP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Ó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13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10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9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74419"/>
            <a:ext cx="10272395" cy="4368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Mensiono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ención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enma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5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ema.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10"/>
              </a:spcBef>
              <a:buClr>
                <a:srgbClr val="FFFFFF"/>
              </a:buClr>
              <a:buFont typeface="Calibri"/>
              <a:buAutoNum type="arabicPeriod"/>
            </a:pPr>
            <a:endParaRPr sz="1000"/>
          </a:p>
          <a:p>
            <a:pPr marL="355600" marR="127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Aquí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ubrir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dónde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con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plenitud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ema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ía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píritu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nosot</a:t>
            </a:r>
            <a:r>
              <a:rPr dirty="0" smtClean="0" sz="28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8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dade</a:t>
            </a:r>
            <a:r>
              <a:rPr dirty="0" smtClean="0" sz="2800" spc="-6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vida.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28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Biblia</a:t>
            </a:r>
            <a:r>
              <a:rPr dirty="0" smtClean="0" sz="280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señala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2800" spc="-25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ndicio</a:t>
            </a:r>
            <a:r>
              <a:rPr dirty="0" smtClean="0" sz="2800" spc="-2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es</a:t>
            </a:r>
            <a:r>
              <a:rPr dirty="0" smtClean="0" sz="2800" spc="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800" spc="-30" b="1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dirty="0" smtClean="0" sz="2800" spc="-55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800" spc="-35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00"/>
                </a:solidFill>
                <a:latin typeface="Calibri"/>
                <a:cs typeface="Calibri"/>
              </a:rPr>
              <a:t>áculos</a:t>
            </a:r>
            <a:r>
              <a:rPr dirty="0" smtClean="0" sz="2800" spc="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Espíritu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nosot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os.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"/>
              </a:spcBef>
            </a:pPr>
            <a:endParaRPr sz="1000"/>
          </a:p>
          <a:p>
            <a:pPr marL="355600" marR="83185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 startAt="5"/>
              <a:tabLst>
                <a:tab pos="355600" algn="l"/>
              </a:tabLst>
            </a:pP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mos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serio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enseña,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nue</a:t>
            </a:r>
            <a:r>
              <a:rPr dirty="0" smtClean="0" sz="28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6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dirty="0" smtClean="0" sz="2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lle</a:t>
            </a:r>
            <a:r>
              <a:rPr dirty="0" smtClean="0" sz="2800" spc="-7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28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ser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odo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Dios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quiso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dirty="0" smtClean="0" sz="2800" spc="-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emos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mtClean="0" sz="28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28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sie</a:t>
            </a:r>
            <a:r>
              <a:rPr dirty="0" smtClean="0" sz="2800" spc="-2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28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 sospecha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2800" spc="-15" b="1">
                <a:solidFill>
                  <a:srgbClr val="FFFFFF"/>
                </a:solidFill>
                <a:latin typeface="Calibri"/>
                <a:cs typeface="Calibri"/>
              </a:rPr>
              <a:t>os.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729" rIns="0" bIns="0" rtlCol="0" vert="horz">
            <a:noAutofit/>
          </a:bodyPr>
          <a:lstStyle/>
          <a:p>
            <a:pPr marL="3220720">
              <a:lnSpc>
                <a:spcPct val="100000"/>
              </a:lnSpc>
            </a:pP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9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6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9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85797"/>
            <a:ext cx="9118600" cy="415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3000" spc="-3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4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ndici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r>
              <a:rPr dirty="0" smtClean="0" sz="30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principa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0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aun</a:t>
            </a:r>
            <a:r>
              <a:rPr dirty="0" smtClean="0" sz="3000" spc="-5" b="1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dirty="0" smtClean="0" sz="30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podría</a:t>
            </a:r>
            <a:r>
              <a:rPr dirty="0" smtClean="0" sz="3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000" spc="0" b="1">
                <a:solidFill>
                  <a:srgbClr val="FFFFFF"/>
                </a:solidFill>
                <a:latin typeface="Calibri"/>
                <a:cs typeface="Calibri"/>
              </a:rPr>
              <a:t>haber más.</a:t>
            </a:r>
            <a:endParaRPr sz="30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27"/>
              </a:spcBef>
              <a:buClr>
                <a:srgbClr val="FFFFFF"/>
              </a:buClr>
              <a:buFont typeface="Arial"/>
              <a:buChar char="•"/>
            </a:pPr>
            <a:endParaRPr sz="100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ARRE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ENT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MI</a:t>
            </a:r>
            <a:r>
              <a:rPr dirty="0" smtClean="0" sz="2600" spc="-2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2600" spc="-8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-35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spcBef>
                <a:spcPts val="7"/>
              </a:spcBef>
              <a:buClr>
                <a:srgbClr val="FFFFFF"/>
              </a:buClr>
              <a:buFont typeface="Calibri"/>
              <a:buAutoNum type="arabicPeriod"/>
            </a:pPr>
            <a:endParaRPr sz="100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IAN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6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IM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LÍCI</a:t>
            </a:r>
            <a:r>
              <a:rPr dirty="0" smtClean="0" sz="2600" spc="-215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15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ts val="950"/>
              </a:lnSpc>
              <a:spcBef>
                <a:spcPts val="47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LA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OB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DIENC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15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UNA</a:t>
            </a:r>
            <a:r>
              <a:rPr dirty="0" smtClean="0" sz="26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CA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GA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-175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ARA</a:t>
            </a:r>
            <a:r>
              <a:rPr dirty="0" smtClean="0" sz="2600" spc="-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-5" b="1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dirty="0" smtClean="0" sz="2600" spc="-170" b="1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TIR.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spcBef>
                <a:spcPts val="7"/>
              </a:spcBef>
              <a:buClr>
                <a:srgbClr val="FFFFFF"/>
              </a:buClr>
              <a:buFont typeface="Calibri"/>
              <a:buAutoNum type="arabicPeriod"/>
            </a:pPr>
            <a:endParaRPr sz="100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INTE</a:t>
            </a:r>
            <a:r>
              <a:rPr dirty="0" smtClean="0" sz="2600" spc="-3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ÓN</a:t>
            </a:r>
            <a:r>
              <a:rPr dirty="0" smtClean="0" sz="2600" spc="-5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PE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SI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TEN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ts val="950"/>
              </a:lnSpc>
              <a:spcBef>
                <a:spcPts val="49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HONR</a:t>
            </a:r>
            <a:r>
              <a:rPr dirty="0" smtClean="0" sz="2600" spc="5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TEMP</a:t>
            </a:r>
            <a:r>
              <a:rPr dirty="0" smtClean="0" sz="2600" spc="-40" b="1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DEL CUERP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ts val="950"/>
              </a:lnSpc>
              <a:spcBef>
                <a:spcPts val="45"/>
              </a:spcBef>
              <a:buClr>
                <a:srgbClr val="FFFFFF"/>
              </a:buClr>
              <a:buFont typeface="Calibri"/>
              <a:buAutoNum type="arabicPeriod"/>
            </a:pPr>
            <a:endParaRPr sz="950"/>
          </a:p>
          <a:p>
            <a:pPr lvl="1" marL="812800" indent="-342900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  <a:tabLst>
                <a:tab pos="812800" algn="l"/>
              </a:tabLst>
            </a:pP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dirty="0" smtClean="0" sz="2600" spc="-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2600" spc="-20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600" spc="-45" b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-3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DE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QUE CRI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2600" spc="-80" b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MORE EN</a:t>
            </a:r>
            <a:r>
              <a:rPr dirty="0" smtClean="0" sz="2600" spc="-1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dirty="0" smtClean="0" sz="2600" spc="-2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2600" spc="-2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ORA</a:t>
            </a:r>
            <a:r>
              <a:rPr dirty="0" smtClean="0" sz="2600" spc="-30" b="1">
                <a:solidFill>
                  <a:srgbClr val="FFFF00"/>
                </a:solidFill>
                <a:latin typeface="Calibri"/>
                <a:cs typeface="Calibri"/>
              </a:rPr>
              <a:t>Z</a:t>
            </a:r>
            <a:r>
              <a:rPr dirty="0" smtClean="0" sz="2600" spc="0" b="1">
                <a:solidFill>
                  <a:srgbClr val="FFFF00"/>
                </a:solidFill>
                <a:latin typeface="Calibri"/>
                <a:cs typeface="Calibri"/>
              </a:rPr>
              <a:t>ÓN.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91997"/>
            <a:ext cx="9655810" cy="5128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67130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13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7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8</a:t>
            </a:r>
            <a:endParaRPr sz="3600">
              <a:latin typeface="Calibri Light"/>
              <a:cs typeface="Calibri Light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SzPct val="150000"/>
              <a:buFont typeface="Arial"/>
              <a:buChar char="•"/>
              <a:tabLst>
                <a:tab pos="299085" algn="l"/>
              </a:tabLst>
            </a:pPr>
            <a:r>
              <a:rPr dirty="0" smtClean="0" baseline="25462" sz="3600" spc="0" b="1">
                <a:solidFill>
                  <a:srgbClr val="FFFFFF"/>
                </a:solidFill>
                <a:latin typeface="Calibri"/>
                <a:cs typeface="Calibri"/>
              </a:rPr>
              <a:t>“37</a:t>
            </a:r>
            <a:r>
              <a:rPr dirty="0" smtClean="0" baseline="25462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oír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6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600" spc="-7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compungie</a:t>
            </a:r>
            <a:r>
              <a:rPr dirty="0" smtClean="0" sz="3600" spc="-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3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dirty="0" smtClean="0" sz="3600" spc="-9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7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ón,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6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ot</a:t>
            </a:r>
            <a:r>
              <a:rPr dirty="0" smtClean="0" sz="3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os apó</a:t>
            </a:r>
            <a:r>
              <a:rPr dirty="0" smtClean="0" sz="36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6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oles: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4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ones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 he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manos,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¿qué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mtClean="0" sz="3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emo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baseline="25462" sz="3600" spc="-3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mtClean="0" baseline="25462" sz="3600" spc="-22" b="1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mtClean="0" baseline="25462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5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jo: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epe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tíos,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bautíc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600" spc="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uno</a:t>
            </a:r>
            <a:r>
              <a:rPr dirty="0" smtClean="0" sz="3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6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osot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 el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5" b="1">
                <a:solidFill>
                  <a:srgbClr val="FFFFFF"/>
                </a:solidFill>
                <a:latin typeface="Calibri"/>
                <a:cs typeface="Calibri"/>
              </a:rPr>
              <a:t>nomb</a:t>
            </a:r>
            <a:r>
              <a:rPr dirty="0" smtClean="0" sz="36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Jesu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600" spc="-4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600" spc="-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dirty="0" smtClean="0" sz="3600" spc="-10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 pe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dón</a:t>
            </a:r>
            <a:r>
              <a:rPr dirty="0" smtClean="0" sz="36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mtClean="0" sz="36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pecad</a:t>
            </a:r>
            <a:r>
              <a:rPr dirty="0" smtClean="0" sz="3600" spc="-1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s;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3600" spc="-2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ib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6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éis</a:t>
            </a:r>
            <a:r>
              <a:rPr dirty="0" smtClean="0" sz="36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el don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Espí</a:t>
            </a:r>
            <a:r>
              <a:rPr dirty="0" smtClean="0" sz="3600" spc="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itu</a:t>
            </a:r>
            <a:r>
              <a:rPr dirty="0" smtClean="0" sz="3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dirty="0" smtClean="0" sz="3600" spc="-3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6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600" spc="-27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600" spc="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77787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13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7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8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17217"/>
            <a:ext cx="10772775" cy="4676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11506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condi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ión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núme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un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cual habr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di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 </a:t>
            </a:r>
            <a:r>
              <a:rPr dirty="0" smtClean="0" sz="3200" spc="-6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odas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 demás 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ondi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iones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cumpl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7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38290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  <a:tab pos="749744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 la B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uso de 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pal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mtClean="0" sz="3200" spc="-7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imp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	</a:t>
            </a:r>
            <a:r>
              <a:rPr dirty="0" smtClean="0" sz="3200" spc="-15" b="1" i="1">
                <a:solidFill>
                  <a:srgbClr val="FFFF00"/>
                </a:solidFill>
                <a:latin typeface="Calibri"/>
                <a:cs typeface="Calibri"/>
              </a:rPr>
              <a:t>“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un giro</a:t>
            </a:r>
            <a:r>
              <a:rPr dirty="0" smtClean="0" sz="3200" spc="-10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radi</a:t>
            </a:r>
            <a:r>
              <a:rPr dirty="0" smtClean="0" sz="3200" spc="-20" b="1" i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al</a:t>
            </a:r>
            <a:r>
              <a:rPr dirty="0" smtClean="0" sz="3200" spc="-3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y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m</a:t>
            </a:r>
            <a:r>
              <a:rPr dirty="0" smtClean="0" sz="3200" spc="5" b="1" i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ral</a:t>
            </a:r>
            <a:r>
              <a:rPr dirty="0" smtClean="0" sz="3200" spc="-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de la</a:t>
            </a:r>
            <a:r>
              <a:rPr dirty="0" smtClean="0" sz="3200" spc="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persona i</a:t>
            </a:r>
            <a:r>
              <a:rPr dirty="0" smtClean="0" sz="3200" spc="-20" b="1" i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-15" b="1" i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egra</a:t>
            </a:r>
            <a:r>
              <a:rPr dirty="0" smtClean="0" sz="3200" spc="10" b="1" i="1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,</a:t>
            </a:r>
            <a:r>
              <a:rPr dirty="0" smtClean="0" sz="3200" spc="-3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para</a:t>
            </a:r>
            <a:r>
              <a:rPr dirty="0" smtClean="0" sz="3200" spc="-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apa</a:t>
            </a:r>
            <a:r>
              <a:rPr dirty="0" smtClean="0" sz="3200" spc="5" b="1" i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-30" b="1" i="1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arse</a:t>
            </a:r>
            <a:r>
              <a:rPr dirty="0" smtClean="0" sz="3200" spc="-20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del</a:t>
            </a:r>
            <a:r>
              <a:rPr dirty="0" smtClean="0" sz="3200" spc="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pe</a:t>
            </a:r>
            <a:r>
              <a:rPr dirty="0" smtClean="0" sz="3200" spc="-20" b="1" i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ado</a:t>
            </a:r>
            <a:r>
              <a:rPr dirty="0" smtClean="0" sz="3200" spc="-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en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di</a:t>
            </a:r>
            <a:r>
              <a:rPr dirty="0" smtClean="0" sz="3200" spc="5" b="1" i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 i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ci</a:t>
            </a:r>
            <a:r>
              <a:rPr dirty="0" smtClean="0" sz="3200" spc="10" b="1" i="1">
                <a:solidFill>
                  <a:srgbClr val="FFFF00"/>
                </a:solidFill>
                <a:latin typeface="Calibri"/>
                <a:cs typeface="Calibri"/>
              </a:rPr>
              <a:t>ó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 i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a Di</a:t>
            </a:r>
            <a:r>
              <a:rPr dirty="0" smtClean="0" sz="3200" spc="5" b="1" i="1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dirty="0" smtClean="0" sz="3200" spc="0" b="1" i="1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 i="1">
                <a:solidFill>
                  <a:srgbClr val="FFFF00"/>
                </a:solidFill>
                <a:latin typeface="Calibri"/>
                <a:cs typeface="Calibri"/>
              </a:rPr>
              <a:t>”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no es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mpleme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ambiar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de pa</a:t>
            </a:r>
            <a:r>
              <a:rPr dirty="0" smtClean="0" sz="3200" spc="-40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ecer</a:t>
            </a:r>
            <a:r>
              <a:rPr dirty="0" smtClean="0" sz="3200" spc="-2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cua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 la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di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ecci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omam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s;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concepci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común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muchos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5532" rIns="0" bIns="0" rtlCol="0" vert="horz">
            <a:noAutofit/>
          </a:bodyPr>
          <a:lstStyle/>
          <a:p>
            <a:pPr marL="777875">
              <a:lnSpc>
                <a:spcPct val="100000"/>
              </a:lnSpc>
            </a:pP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1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.</a:t>
            </a:r>
            <a:r>
              <a:rPr dirty="0" smtClean="0" sz="3600" spc="-7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L</a:t>
            </a:r>
            <a:r>
              <a:rPr dirty="0" smtClean="0" sz="3600" spc="-8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P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5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3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M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dirty="0" smtClean="0" sz="3600" spc="-135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25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6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r>
              <a:rPr dirty="0" smtClean="0" sz="3600" spc="-35">
                <a:solidFill>
                  <a:srgbClr val="FFFF00"/>
                </a:solidFill>
                <a:latin typeface="Calibri Light"/>
                <a:cs typeface="Calibri Light"/>
              </a:rPr>
              <a:t>C</a:t>
            </a:r>
            <a:r>
              <a:rPr dirty="0" smtClean="0" sz="3600" spc="-5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dirty="0" smtClean="0" sz="3600" spc="-45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S</a:t>
            </a:r>
            <a:r>
              <a:rPr dirty="0" smtClean="0" sz="3600" spc="-8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2</a:t>
            </a:r>
            <a:r>
              <a:rPr dirty="0" smtClean="0" sz="3600" spc="-20">
                <a:solidFill>
                  <a:srgbClr val="FFFF00"/>
                </a:solidFill>
                <a:latin typeface="Calibri Light"/>
                <a:cs typeface="Calibri Light"/>
              </a:rPr>
              <a:t>: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-40">
                <a:solidFill>
                  <a:srgbClr val="FFFF00"/>
                </a:solidFill>
                <a:latin typeface="Calibri Light"/>
                <a:cs typeface="Calibri Light"/>
              </a:rPr>
              <a:t>7</a:t>
            </a:r>
            <a:r>
              <a:rPr dirty="0" smtClean="0" sz="3600" spc="-10">
                <a:solidFill>
                  <a:srgbClr val="FFFF00"/>
                </a:solidFill>
                <a:latin typeface="Calibri Light"/>
                <a:cs typeface="Calibri Light"/>
              </a:rPr>
              <a:t>,</a:t>
            </a:r>
            <a:r>
              <a:rPr dirty="0" smtClean="0" sz="3600" spc="-75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dirty="0" smtClean="0" sz="3600" spc="-15">
                <a:solidFill>
                  <a:srgbClr val="FFFF00"/>
                </a:solidFill>
                <a:latin typeface="Calibri Light"/>
                <a:cs typeface="Calibri Light"/>
              </a:rPr>
              <a:t>3</a:t>
            </a:r>
            <a:r>
              <a:rPr dirty="0" smtClean="0" sz="3600" spc="0">
                <a:solidFill>
                  <a:srgbClr val="FFFF00"/>
                </a:solidFill>
                <a:latin typeface="Calibri Light"/>
                <a:cs typeface="Calibri Light"/>
              </a:rPr>
              <a:t>8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04897"/>
            <a:ext cx="10653395" cy="37007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nifica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aban</a:t>
            </a:r>
            <a:r>
              <a:rPr dirty="0" smtClean="0" sz="3200" spc="-5" b="1">
                <a:solidFill>
                  <a:srgbClr val="FFFF00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ono</a:t>
            </a:r>
            <a:r>
              <a:rPr dirty="0" smtClean="0" sz="32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-75" b="1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adi</a:t>
            </a:r>
            <a:r>
              <a:rPr dirty="0" smtClean="0" sz="3200" spc="-20" b="1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al</a:t>
            </a:r>
            <a:r>
              <a:rPr dirty="0" smtClean="0" sz="3200" spc="-3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que 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hacemo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marR="12700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 ar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epe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mie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 del niño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mamá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 a dorm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7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a: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“y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pe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dóname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mis pe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0" b="1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nin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eal de lo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que 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os s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endParaRPr sz="32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46"/>
              </a:spcBef>
              <a:buClr>
                <a:srgbClr val="FFFFFF"/>
              </a:buClr>
              <a:buFont typeface="Arial"/>
              <a:buChar char="•"/>
            </a:pPr>
            <a:endParaRPr sz="950"/>
          </a:p>
          <a:p>
            <a:pPr marL="299085" indent="-2870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299085" algn="l"/>
              </a:tabLst>
            </a:pP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El co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-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mtClean="0" sz="3200" spc="-2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del se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món </a:t>
            </a:r>
            <a:r>
              <a:rPr dirty="0" smtClean="0" sz="320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 es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32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¡Ne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aban</a:t>
            </a:r>
            <a:endParaRPr sz="3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mtClean="0" sz="320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epe</a:t>
            </a:r>
            <a:r>
              <a:rPr dirty="0" smtClean="0" sz="3200" spc="-4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ruc</a:t>
            </a:r>
            <a:r>
              <a:rPr dirty="0" smtClean="0" sz="3200" spc="5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fi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mtClean="0" sz="3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al Sa</a:t>
            </a:r>
            <a:r>
              <a:rPr dirty="0" smtClean="0" sz="3200" spc="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3200" spc="-55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ador</a:t>
            </a:r>
            <a:r>
              <a:rPr dirty="0" smtClean="0" sz="3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mtClean="0" sz="3200" spc="-3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320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3200" spc="-28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320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dirty="0" smtClean="0" sz="3200" spc="-15" b="1">
                <a:solidFill>
                  <a:srgbClr val="FFFF00"/>
                </a:solidFill>
                <a:latin typeface="Calibri"/>
                <a:cs typeface="Calibri"/>
              </a:rPr>
              <a:t>2</a:t>
            </a:r>
            <a:r>
              <a:rPr dirty="0" smtClean="0" sz="3200" spc="0" b="1">
                <a:solidFill>
                  <a:srgbClr val="FFFF00"/>
                </a:solidFill>
                <a:latin typeface="Calibri"/>
                <a:cs typeface="Calibri"/>
              </a:rPr>
              <a:t>,2</a:t>
            </a:r>
            <a:r>
              <a:rPr dirty="0" smtClean="0" sz="3200" spc="-5" b="1">
                <a:solidFill>
                  <a:srgbClr val="FFFF00"/>
                </a:solidFill>
                <a:latin typeface="Calibri"/>
                <a:cs typeface="Calibri"/>
              </a:rPr>
              <a:t>3</a:t>
            </a:r>
            <a:r>
              <a:rPr dirty="0" smtClean="0" sz="3200" spc="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CONDICIONES PARA EL DERRAMAMIENTO DEL ESPÍRITU </dc:title>
  <dcterms:created xsi:type="dcterms:W3CDTF">2024-10-21T11:13:24Z</dcterms:created>
  <dcterms:modified xsi:type="dcterms:W3CDTF">2024-10-21T11:13:24Z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2022-09-03T00:00:00Z</vt:filetime>
  </property>
  <property fmtid="{D5CDD505-2E9C-101B-9397-08002B2CF9AE}" pid="3" name="LastSaved">
    <vt:filetime>2024-10-21T00:00:00Z</vt:filetime>
  </property>
</Properties>
</file>