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90" r:id="rId32"/>
    <p:sldId id="286" r:id="rId33"/>
    <p:sldId id="287" r:id="rId34"/>
    <p:sldId id="288" r:id="rId35"/>
    <p:sldId id="289" r:id="rId36"/>
  </p:sldIdLst>
  <p:sldSz cx="18288000" cy="10287000"/>
  <p:notesSz cx="6858000" cy="9144000"/>
  <p:embeddedFontLst>
    <p:embeddedFont>
      <p:font typeface="Abril Fatface" panose="02000503000000020003" pitchFamily="2" charset="0"/>
      <p:regular r:id="rId38"/>
    </p:embeddedFont>
    <p:embeddedFont>
      <p:font typeface="Kaushan Script" panose="020B0604020202020204" charset="0"/>
      <p:regular r:id="rId39"/>
    </p:embeddedFont>
    <p:embeddedFont>
      <p:font typeface="Poppins" panose="00000500000000000000" pitchFamily="2" charset="0"/>
      <p:regular r:id="rId40"/>
      <p:bold r:id="rId41"/>
      <p:italic r:id="rId42"/>
      <p:boldItalic r:id="rId43"/>
    </p:embeddedFont>
    <p:embeddedFont>
      <p:font typeface="Poppins Bold" panose="00000800000000000000" charset="0"/>
      <p:regular r:id="rId44"/>
    </p:embeddedFont>
    <p:embeddedFont>
      <p:font typeface="Poppins Ultra-Bold"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4771" autoAdjust="0"/>
  </p:normalViewPr>
  <p:slideViewPr>
    <p:cSldViewPr>
      <p:cViewPr>
        <p:scale>
          <a:sx n="50" d="100"/>
          <a:sy n="50" d="100"/>
        </p:scale>
        <p:origin x="946" y="-40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‹Nº›</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La gran </a:t>
            </a:r>
            <a:r>
              <a:rPr lang="en-US" dirty="0" err="1"/>
              <a:t>prueba</a:t>
            </a:r>
            <a:r>
              <a:rPr lang="en-US" dirty="0"/>
              <a:t> final:  se </a:t>
            </a:r>
            <a:r>
              <a:rPr lang="en-US" dirty="0" err="1"/>
              <a:t>conoce</a:t>
            </a:r>
            <a:r>
              <a:rPr lang="en-US" dirty="0"/>
              <a:t> </a:t>
            </a:r>
            <a:r>
              <a:rPr lang="en-US" dirty="0" err="1"/>
              <a:t>como</a:t>
            </a:r>
            <a:r>
              <a:rPr lang="en-US" dirty="0"/>
              <a:t> la </a:t>
            </a:r>
            <a:r>
              <a:rPr lang="en-US" dirty="0" err="1"/>
              <a:t>abominación</a:t>
            </a:r>
            <a:r>
              <a:rPr lang="en-US" dirty="0"/>
              <a:t> </a:t>
            </a:r>
            <a:r>
              <a:rPr lang="en-US" dirty="0" err="1"/>
              <a:t>desoladora</a:t>
            </a:r>
            <a:r>
              <a:rPr lang="en-US" dirty="0"/>
              <a:t>.</a:t>
            </a:r>
          </a:p>
          <a:p>
            <a:endParaRPr lang="en-US" dirty="0"/>
          </a:p>
          <a:p>
            <a:r>
              <a:rPr lang="en-US" dirty="0"/>
              <a:t>Jesus lo </a:t>
            </a:r>
            <a:r>
              <a:rPr lang="en-US" dirty="0" err="1"/>
              <a:t>expresó</a:t>
            </a:r>
            <a:r>
              <a:rPr lang="en-US" dirty="0"/>
              <a:t> </a:t>
            </a:r>
            <a:r>
              <a:rPr lang="en-US" dirty="0" err="1"/>
              <a:t>asi</a:t>
            </a:r>
            <a:r>
              <a:rPr lang="en-US" dirty="0"/>
              <a:t> </a:t>
            </a:r>
            <a:r>
              <a:rPr lang="en-US" dirty="0" err="1"/>
              <a:t>en</a:t>
            </a:r>
            <a:r>
              <a:rPr lang="en-US" dirty="0"/>
              <a:t> Mateo.</a:t>
            </a:r>
          </a:p>
          <a:p>
            <a:endParaRPr lang="en-US" dirty="0"/>
          </a:p>
          <a:p>
            <a:r>
              <a:rPr lang="en-US" dirty="0"/>
              <a:t>Lucas lo </a:t>
            </a:r>
            <a:r>
              <a:rPr lang="en-US" dirty="0" err="1"/>
              <a:t>expresa</a:t>
            </a:r>
            <a:r>
              <a:rPr lang="en-US" dirty="0"/>
              <a:t> de </a:t>
            </a:r>
            <a:r>
              <a:rPr lang="en-US" dirty="0" err="1"/>
              <a:t>una</a:t>
            </a:r>
            <a:r>
              <a:rPr lang="en-US" dirty="0"/>
              <a:t> forma </a:t>
            </a:r>
            <a:r>
              <a:rPr lang="en-US" dirty="0" err="1"/>
              <a:t>distinta</a:t>
            </a:r>
            <a:r>
              <a:rPr lang="en-US" dirty="0"/>
              <a:t>.</a:t>
            </a:r>
          </a:p>
          <a:p>
            <a:endParaRPr lang="en-US" dirty="0"/>
          </a:p>
          <a:p>
            <a:r>
              <a:rPr lang="en-US" dirty="0" err="1"/>
              <a:t>Entonces</a:t>
            </a:r>
            <a:r>
              <a:rPr lang="en-US" dirty="0"/>
              <a:t> la </a:t>
            </a:r>
            <a:r>
              <a:rPr lang="en-US" dirty="0" err="1"/>
              <a:t>abominación</a:t>
            </a:r>
            <a:r>
              <a:rPr lang="en-US" dirty="0"/>
              <a:t> </a:t>
            </a:r>
            <a:r>
              <a:rPr lang="en-US" dirty="0" err="1"/>
              <a:t>asoladora</a:t>
            </a:r>
            <a:r>
              <a:rPr lang="en-US" dirty="0"/>
              <a:t> </a:t>
            </a:r>
            <a:r>
              <a:rPr lang="en-US" dirty="0" err="1"/>
              <a:t>tiene</a:t>
            </a:r>
            <a:r>
              <a:rPr lang="en-US" dirty="0"/>
              <a:t> que </a:t>
            </a:r>
            <a:r>
              <a:rPr lang="en-US" dirty="0" err="1"/>
              <a:t>ver</a:t>
            </a:r>
            <a:r>
              <a:rPr lang="en-US" dirty="0"/>
              <a:t> con </a:t>
            </a:r>
            <a:r>
              <a:rPr lang="en-US" dirty="0" err="1"/>
              <a:t>los</a:t>
            </a:r>
            <a:r>
              <a:rPr lang="en-US" dirty="0"/>
              <a:t> </a:t>
            </a:r>
            <a:r>
              <a:rPr lang="en-US" dirty="0" err="1"/>
              <a:t>ejércitos</a:t>
            </a:r>
            <a:r>
              <a:rPr lang="en-US" dirty="0"/>
              <a:t>, las </a:t>
            </a:r>
            <a:r>
              <a:rPr lang="en-US" dirty="0" err="1"/>
              <a:t>legiones</a:t>
            </a:r>
            <a:r>
              <a:rPr lang="en-US" dirty="0"/>
              <a:t> </a:t>
            </a:r>
            <a:r>
              <a:rPr lang="en-US" dirty="0" err="1"/>
              <a:t>romanas</a:t>
            </a:r>
            <a:r>
              <a:rPr lang="en-US" dirty="0"/>
              <a:t> que </a:t>
            </a:r>
            <a:r>
              <a:rPr lang="en-US" dirty="0" err="1"/>
              <a:t>circundaron</a:t>
            </a:r>
            <a:r>
              <a:rPr lang="en-US" dirty="0"/>
              <a:t> la ciudad de </a:t>
            </a:r>
            <a:r>
              <a:rPr lang="en-US" dirty="0" err="1"/>
              <a:t>jerusalén</a:t>
            </a:r>
            <a:r>
              <a:rPr lang="en-US" dirty="0"/>
              <a:t>.</a:t>
            </a:r>
          </a:p>
          <a:p>
            <a:endParaRPr lang="en-US" dirty="0"/>
          </a:p>
          <a:p>
            <a:r>
              <a:rPr lang="en-US" dirty="0"/>
              <a:t>Marcos </a:t>
            </a:r>
            <a:r>
              <a:rPr lang="en-US" dirty="0" err="1"/>
              <a:t>agrega</a:t>
            </a:r>
            <a:r>
              <a:rPr lang="en-US" dirty="0"/>
              <a:t> </a:t>
            </a:r>
            <a:r>
              <a:rPr lang="en-US" dirty="0" err="1"/>
              <a:t>otro</a:t>
            </a:r>
            <a:r>
              <a:rPr lang="en-US" dirty="0"/>
              <a:t> </a:t>
            </a:r>
            <a:r>
              <a:rPr lang="en-US" dirty="0" err="1"/>
              <a:t>detalle</a:t>
            </a:r>
            <a:r>
              <a:rPr lang="en-US" dirty="0"/>
              <a:t>, </a:t>
            </a:r>
            <a:r>
              <a:rPr lang="en-US" dirty="0" err="1"/>
              <a:t>nos</a:t>
            </a:r>
            <a:r>
              <a:rPr lang="en-US" dirty="0"/>
              <a:t> dice que la </a:t>
            </a:r>
            <a:r>
              <a:rPr lang="en-US" dirty="0" err="1"/>
              <a:t>abominación</a:t>
            </a:r>
            <a:r>
              <a:rPr lang="en-US" dirty="0"/>
              <a:t> </a:t>
            </a:r>
            <a:r>
              <a:rPr lang="en-US" dirty="0" err="1"/>
              <a:t>desoladora</a:t>
            </a:r>
            <a:r>
              <a:rPr lang="en-US" dirty="0"/>
              <a:t> </a:t>
            </a:r>
            <a:r>
              <a:rPr lang="en-US" dirty="0" err="1"/>
              <a:t>esta</a:t>
            </a:r>
            <a:r>
              <a:rPr lang="en-US" dirty="0"/>
              <a:t> </a:t>
            </a:r>
            <a:r>
              <a:rPr lang="en-US" dirty="0" err="1"/>
              <a:t>puesta</a:t>
            </a:r>
            <a:r>
              <a:rPr lang="en-US" dirty="0"/>
              <a:t> </a:t>
            </a:r>
            <a:r>
              <a:rPr lang="en-US" dirty="0" err="1"/>
              <a:t>donde</a:t>
            </a:r>
            <a:r>
              <a:rPr lang="en-US" dirty="0"/>
              <a:t> no </a:t>
            </a:r>
            <a:r>
              <a:rPr lang="en-US" dirty="0" err="1"/>
              <a:t>debe</a:t>
            </a:r>
            <a:r>
              <a:rPr lang="en-US" dirty="0"/>
              <a:t> </a:t>
            </a:r>
            <a:r>
              <a:rPr lang="en-US" dirty="0" err="1"/>
              <a:t>estar</a:t>
            </a:r>
            <a:r>
              <a:rPr lang="en-US" dirty="0"/>
              <a:t>.</a:t>
            </a:r>
          </a:p>
          <a:p>
            <a:endParaRPr lang="en-US" dirty="0"/>
          </a:p>
          <a:p>
            <a:r>
              <a:rPr lang="en-US" dirty="0"/>
              <a:t>¿</a:t>
            </a:r>
            <a:r>
              <a:rPr lang="en-US" dirty="0" err="1"/>
              <a:t>Ahora</a:t>
            </a:r>
            <a:r>
              <a:rPr lang="en-US" dirty="0"/>
              <a:t>, que </a:t>
            </a:r>
            <a:r>
              <a:rPr lang="en-US" dirty="0" err="1"/>
              <a:t>fue</a:t>
            </a:r>
            <a:r>
              <a:rPr lang="en-US" dirty="0"/>
              <a:t> </a:t>
            </a:r>
            <a:r>
              <a:rPr lang="en-US" dirty="0" err="1"/>
              <a:t>esa</a:t>
            </a:r>
            <a:r>
              <a:rPr lang="en-US" dirty="0"/>
              <a:t> </a:t>
            </a:r>
            <a:r>
              <a:rPr lang="en-US" dirty="0" err="1"/>
              <a:t>abominación</a:t>
            </a:r>
            <a:r>
              <a:rPr lang="en-US" dirty="0"/>
              <a:t> </a:t>
            </a:r>
            <a:r>
              <a:rPr lang="en-US" dirty="0" err="1"/>
              <a:t>asoladora</a:t>
            </a:r>
            <a:r>
              <a:rPr lang="en-US" dirty="0"/>
              <a:t>, que </a:t>
            </a:r>
            <a:r>
              <a:rPr lang="en-US" dirty="0" err="1"/>
              <a:t>tenían</a:t>
            </a:r>
            <a:r>
              <a:rPr lang="en-US" dirty="0"/>
              <a:t> </a:t>
            </a:r>
            <a:r>
              <a:rPr lang="en-US" dirty="0" err="1"/>
              <a:t>los</a:t>
            </a:r>
            <a:r>
              <a:rPr lang="en-US" dirty="0"/>
              <a:t> </a:t>
            </a:r>
            <a:r>
              <a:rPr lang="en-US" dirty="0" err="1"/>
              <a:t>ejércitos</a:t>
            </a:r>
            <a:r>
              <a:rPr lang="en-US" dirty="0"/>
              <a:t> </a:t>
            </a:r>
            <a:r>
              <a:rPr lang="en-US" dirty="0" err="1"/>
              <a:t>romanos</a:t>
            </a:r>
            <a:r>
              <a:rPr lang="en-US" dirty="0"/>
              <a:t> que era la </a:t>
            </a:r>
            <a:r>
              <a:rPr lang="en-US" dirty="0" err="1"/>
              <a:t>señal</a:t>
            </a:r>
            <a:r>
              <a:rPr lang="en-US" dirty="0"/>
              <a:t> para </a:t>
            </a:r>
            <a:r>
              <a:rPr lang="en-US" dirty="0" err="1"/>
              <a:t>los</a:t>
            </a:r>
            <a:r>
              <a:rPr lang="en-US" dirty="0"/>
              <a:t> </a:t>
            </a:r>
            <a:r>
              <a:rPr lang="en-US" dirty="0" err="1"/>
              <a:t>cristianos</a:t>
            </a:r>
            <a:r>
              <a:rPr lang="en-US" dirty="0"/>
              <a:t> </a:t>
            </a:r>
            <a:r>
              <a:rPr lang="en-US" dirty="0" err="1"/>
              <a:t>los</a:t>
            </a:r>
            <a:r>
              <a:rPr lang="en-US" dirty="0"/>
              <a:t> </a:t>
            </a:r>
            <a:r>
              <a:rPr lang="en-US" dirty="0" err="1"/>
              <a:t>fieles</a:t>
            </a:r>
            <a:r>
              <a:rPr lang="en-US" dirty="0"/>
              <a:t> que </a:t>
            </a:r>
            <a:r>
              <a:rPr lang="en-US" dirty="0" err="1"/>
              <a:t>estaban</a:t>
            </a:r>
            <a:r>
              <a:rPr lang="en-US" dirty="0"/>
              <a:t> </a:t>
            </a:r>
            <a:r>
              <a:rPr lang="en-US" dirty="0" err="1"/>
              <a:t>en</a:t>
            </a:r>
            <a:r>
              <a:rPr lang="en-US" dirty="0"/>
              <a:t> la ciudad?</a:t>
            </a:r>
          </a:p>
          <a:p>
            <a:endParaRPr lang="en-US" dirty="0"/>
          </a:p>
          <a:p>
            <a:r>
              <a:rPr lang="en-US" dirty="0"/>
              <a:t>La </a:t>
            </a:r>
            <a:r>
              <a:rPr lang="en-US" dirty="0" err="1"/>
              <a:t>señal</a:t>
            </a:r>
            <a:r>
              <a:rPr lang="en-US" dirty="0"/>
              <a:t> no </a:t>
            </a:r>
            <a:r>
              <a:rPr lang="en-US" dirty="0" err="1"/>
              <a:t>fue</a:t>
            </a:r>
            <a:r>
              <a:rPr lang="en-US" dirty="0"/>
              <a:t> solo que la ciudad de </a:t>
            </a:r>
            <a:r>
              <a:rPr lang="en-US" dirty="0" err="1"/>
              <a:t>Jerusalén</a:t>
            </a:r>
            <a:r>
              <a:rPr lang="en-US" dirty="0"/>
              <a:t> </a:t>
            </a:r>
            <a:r>
              <a:rPr lang="en-US" dirty="0" err="1"/>
              <a:t>fue</a:t>
            </a:r>
            <a:r>
              <a:rPr lang="en-US" dirty="0"/>
              <a:t> </a:t>
            </a:r>
            <a:r>
              <a:rPr lang="en-US" dirty="0" err="1"/>
              <a:t>rodeada</a:t>
            </a:r>
            <a:r>
              <a:rPr lang="en-US" dirty="0"/>
              <a:t> </a:t>
            </a:r>
            <a:r>
              <a:rPr lang="en-US" dirty="0" err="1"/>
              <a:t>por</a:t>
            </a:r>
            <a:r>
              <a:rPr lang="en-US" dirty="0"/>
              <a:t> </a:t>
            </a:r>
            <a:r>
              <a:rPr lang="en-US" dirty="0" err="1"/>
              <a:t>los</a:t>
            </a:r>
            <a:r>
              <a:rPr lang="en-US" dirty="0"/>
              <a:t> </a:t>
            </a:r>
            <a:r>
              <a:rPr lang="en-US" dirty="0" err="1"/>
              <a:t>ejércitos</a:t>
            </a:r>
            <a:r>
              <a:rPr lang="en-US" dirty="0"/>
              <a:t> </a:t>
            </a:r>
            <a:r>
              <a:rPr lang="en-US" dirty="0" err="1"/>
              <a:t>romanos</a:t>
            </a:r>
            <a:r>
              <a:rPr lang="en-US" dirty="0"/>
              <a:t>. </a:t>
            </a:r>
            <a:r>
              <a:rPr lang="en-US" dirty="0" err="1"/>
              <a:t>Hubo</a:t>
            </a:r>
            <a:r>
              <a:rPr lang="en-US" dirty="0"/>
              <a:t> algo mas: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Entonces</a:t>
            </a:r>
            <a:r>
              <a:rPr lang="en-US" dirty="0"/>
              <a:t>, La </a:t>
            </a:r>
            <a:r>
              <a:rPr lang="en-US" dirty="0" err="1"/>
              <a:t>señal</a:t>
            </a:r>
            <a:r>
              <a:rPr lang="en-US" dirty="0"/>
              <a:t> era </a:t>
            </a:r>
            <a:r>
              <a:rPr lang="en-US" dirty="0" err="1"/>
              <a:t>cuando</a:t>
            </a:r>
            <a:r>
              <a:rPr lang="en-US" dirty="0"/>
              <a:t> </a:t>
            </a:r>
            <a:r>
              <a:rPr lang="en-US" dirty="0" err="1"/>
              <a:t>los</a:t>
            </a:r>
            <a:r>
              <a:rPr lang="en-US" dirty="0"/>
              <a:t> soldados </a:t>
            </a:r>
            <a:r>
              <a:rPr lang="en-US" dirty="0" err="1"/>
              <a:t>romanos</a:t>
            </a:r>
            <a:r>
              <a:rPr lang="en-US" dirty="0"/>
              <a:t> </a:t>
            </a:r>
            <a:r>
              <a:rPr lang="en-US" dirty="0" err="1"/>
              <a:t>tomaban</a:t>
            </a:r>
            <a:r>
              <a:rPr lang="en-US" dirty="0"/>
              <a:t> sus </a:t>
            </a:r>
            <a:r>
              <a:rPr lang="en-US" dirty="0" err="1"/>
              <a:t>estandartes</a:t>
            </a:r>
            <a:r>
              <a:rPr lang="en-US" dirty="0"/>
              <a:t> y </a:t>
            </a:r>
            <a:r>
              <a:rPr lang="en-US" dirty="0" err="1"/>
              <a:t>los</a:t>
            </a:r>
            <a:r>
              <a:rPr lang="en-US" dirty="0"/>
              <a:t> </a:t>
            </a:r>
            <a:r>
              <a:rPr lang="en-US" dirty="0" err="1"/>
              <a:t>clavaban</a:t>
            </a:r>
            <a:r>
              <a:rPr lang="en-US" dirty="0"/>
              <a:t> </a:t>
            </a:r>
            <a:r>
              <a:rPr lang="en-US" dirty="0" err="1"/>
              <a:t>en</a:t>
            </a:r>
            <a:r>
              <a:rPr lang="en-US" dirty="0"/>
              <a:t> </a:t>
            </a:r>
            <a:r>
              <a:rPr lang="en-US" dirty="0" err="1"/>
              <a:t>el</a:t>
            </a:r>
            <a:r>
              <a:rPr lang="en-US" dirty="0"/>
              <a:t> </a:t>
            </a:r>
            <a:r>
              <a:rPr lang="en-US" dirty="0" err="1"/>
              <a:t>suelo</a:t>
            </a:r>
            <a:r>
              <a:rPr lang="en-US" dirty="0"/>
              <a:t>. </a:t>
            </a:r>
          </a:p>
          <a:p>
            <a:endParaRPr lang="en-US" dirty="0"/>
          </a:p>
          <a:p>
            <a:r>
              <a:rPr lang="en-US" dirty="0" err="1"/>
              <a:t>Ahora</a:t>
            </a:r>
            <a:r>
              <a:rPr lang="en-US" dirty="0"/>
              <a:t> </a:t>
            </a:r>
            <a:r>
              <a:rPr lang="en-US" dirty="0" err="1"/>
              <a:t>necesitamos</a:t>
            </a:r>
            <a:r>
              <a:rPr lang="en-US" dirty="0"/>
              <a:t> saber algo </a:t>
            </a:r>
            <a:r>
              <a:rPr lang="en-US" dirty="0" err="1"/>
              <a:t>sobre</a:t>
            </a:r>
            <a:r>
              <a:rPr lang="en-US" dirty="0"/>
              <a:t> </a:t>
            </a:r>
            <a:r>
              <a:rPr lang="en-US" dirty="0" err="1"/>
              <a:t>los</a:t>
            </a:r>
            <a:r>
              <a:rPr lang="en-US" dirty="0"/>
              <a:t> </a:t>
            </a:r>
            <a:r>
              <a:rPr lang="en-US" dirty="0" err="1"/>
              <a:t>estandartes</a:t>
            </a:r>
            <a:r>
              <a:rPr lang="en-US" dirty="0"/>
              <a:t> </a:t>
            </a:r>
            <a:r>
              <a:rPr lang="en-US" dirty="0" err="1"/>
              <a:t>romanos</a:t>
            </a:r>
            <a:r>
              <a:rPr lang="en-US" dirty="0"/>
              <a:t>. </a:t>
            </a:r>
          </a:p>
          <a:p>
            <a:endParaRPr lang="en-US" dirty="0"/>
          </a:p>
          <a:p>
            <a:r>
              <a:rPr lang="en-US" dirty="0"/>
              <a:t>Los </a:t>
            </a:r>
            <a:r>
              <a:rPr lang="en-US" dirty="0" err="1"/>
              <a:t>estandartes</a:t>
            </a:r>
            <a:r>
              <a:rPr lang="en-US" dirty="0"/>
              <a:t> de </a:t>
            </a:r>
            <a:r>
              <a:rPr lang="en-US" dirty="0" err="1"/>
              <a:t>los</a:t>
            </a:r>
            <a:r>
              <a:rPr lang="en-US" dirty="0"/>
              <a:t> </a:t>
            </a:r>
            <a:r>
              <a:rPr lang="en-US" dirty="0" err="1"/>
              <a:t>romanos</a:t>
            </a:r>
            <a:r>
              <a:rPr lang="en-US" dirty="0"/>
              <a:t> </a:t>
            </a:r>
            <a:r>
              <a:rPr lang="en-US" dirty="0" err="1"/>
              <a:t>tenían</a:t>
            </a:r>
            <a:r>
              <a:rPr lang="en-US" dirty="0"/>
              <a:t> </a:t>
            </a:r>
            <a:r>
              <a:rPr lang="en-US" dirty="0" err="1"/>
              <a:t>una</a:t>
            </a:r>
            <a:r>
              <a:rPr lang="en-US" dirty="0"/>
              <a:t> </a:t>
            </a:r>
            <a:r>
              <a:rPr lang="en-US" dirty="0" err="1"/>
              <a:t>águila</a:t>
            </a:r>
            <a:r>
              <a:rPr lang="en-US" dirty="0"/>
              <a:t> con las alas </a:t>
            </a:r>
            <a:r>
              <a:rPr lang="en-US" dirty="0" err="1"/>
              <a:t>extendidas</a:t>
            </a:r>
            <a:r>
              <a:rPr lang="en-US" dirty="0"/>
              <a:t>, con la </a:t>
            </a:r>
            <a:r>
              <a:rPr lang="en-US" dirty="0" err="1"/>
              <a:t>cara</a:t>
            </a:r>
            <a:r>
              <a:rPr lang="en-US" dirty="0"/>
              <a:t> del </a:t>
            </a:r>
            <a:r>
              <a:rPr lang="en-US" dirty="0" err="1"/>
              <a:t>águila</a:t>
            </a:r>
            <a:r>
              <a:rPr lang="en-US" dirty="0"/>
              <a:t> </a:t>
            </a:r>
            <a:r>
              <a:rPr lang="en-US" dirty="0" err="1"/>
              <a:t>mirando</a:t>
            </a:r>
            <a:r>
              <a:rPr lang="en-US" dirty="0"/>
              <a:t> </a:t>
            </a:r>
            <a:r>
              <a:rPr lang="en-US" dirty="0" err="1"/>
              <a:t>hacia</a:t>
            </a:r>
            <a:r>
              <a:rPr lang="en-US" dirty="0"/>
              <a:t> la </a:t>
            </a:r>
            <a:r>
              <a:rPr lang="en-US" dirty="0" err="1"/>
              <a:t>derecha</a:t>
            </a:r>
            <a:r>
              <a:rPr lang="en-US" dirty="0"/>
              <a:t>. En las </a:t>
            </a:r>
            <a:r>
              <a:rPr lang="en-US" dirty="0" err="1"/>
              <a:t>garras</a:t>
            </a:r>
            <a:r>
              <a:rPr lang="en-US" dirty="0"/>
              <a:t> del </a:t>
            </a:r>
            <a:r>
              <a:rPr lang="en-US" dirty="0" err="1"/>
              <a:t>águila</a:t>
            </a:r>
            <a:r>
              <a:rPr lang="en-US" dirty="0"/>
              <a:t> </a:t>
            </a:r>
            <a:r>
              <a:rPr lang="en-US" dirty="0" err="1"/>
              <a:t>tenía</a:t>
            </a:r>
            <a:r>
              <a:rPr lang="en-US" dirty="0"/>
              <a:t> </a:t>
            </a:r>
            <a:r>
              <a:rPr lang="en-US" dirty="0" err="1"/>
              <a:t>flechas</a:t>
            </a:r>
            <a:r>
              <a:rPr lang="en-US" dirty="0"/>
              <a:t> y </a:t>
            </a:r>
            <a:r>
              <a:rPr lang="en-US" dirty="0" err="1"/>
              <a:t>alrededor</a:t>
            </a:r>
            <a:r>
              <a:rPr lang="en-US" dirty="0"/>
              <a:t> de la </a:t>
            </a:r>
            <a:r>
              <a:rPr lang="en-US" dirty="0" err="1"/>
              <a:t>águila</a:t>
            </a:r>
            <a:r>
              <a:rPr lang="en-US" dirty="0"/>
              <a:t> se </a:t>
            </a:r>
            <a:r>
              <a:rPr lang="en-US" dirty="0" err="1"/>
              <a:t>encontraba</a:t>
            </a:r>
            <a:r>
              <a:rPr lang="en-US" dirty="0"/>
              <a:t> </a:t>
            </a:r>
            <a:r>
              <a:rPr lang="en-US" dirty="0" err="1"/>
              <a:t>una</a:t>
            </a:r>
            <a:r>
              <a:rPr lang="en-US" dirty="0"/>
              <a:t> </a:t>
            </a:r>
            <a:r>
              <a:rPr lang="en-US" dirty="0" err="1"/>
              <a:t>guirnalda</a:t>
            </a:r>
            <a:r>
              <a:rPr lang="en-US" dirty="0"/>
              <a:t> circular </a:t>
            </a:r>
            <a:r>
              <a:rPr lang="en-US" dirty="0" err="1"/>
              <a:t>dorada</a:t>
            </a:r>
            <a:r>
              <a:rPr lang="en-US" dirty="0"/>
              <a:t> que </a:t>
            </a:r>
            <a:r>
              <a:rPr lang="en-US" dirty="0" err="1"/>
              <a:t>representaba</a:t>
            </a:r>
            <a:r>
              <a:rPr lang="en-US" dirty="0"/>
              <a:t> al </a:t>
            </a:r>
            <a:r>
              <a:rPr lang="en-US" dirty="0" err="1"/>
              <a:t>dios</a:t>
            </a:r>
            <a:r>
              <a:rPr lang="en-US" dirty="0"/>
              <a:t> sol. </a:t>
            </a:r>
          </a:p>
          <a:p>
            <a:endParaRPr lang="en-US" dirty="0"/>
          </a:p>
          <a:p>
            <a:r>
              <a:rPr lang="en-US" dirty="0"/>
              <a:t>Flavio </a:t>
            </a:r>
            <a:r>
              <a:rPr lang="en-US" dirty="0" err="1"/>
              <a:t>Josefo</a:t>
            </a:r>
            <a:r>
              <a:rPr lang="en-US" dirty="0"/>
              <a:t>, </a:t>
            </a:r>
            <a:r>
              <a:rPr lang="en-US" dirty="0" err="1"/>
              <a:t>quien</a:t>
            </a:r>
            <a:r>
              <a:rPr lang="en-US" dirty="0"/>
              <a:t> </a:t>
            </a:r>
            <a:r>
              <a:rPr lang="en-US" dirty="0" err="1"/>
              <a:t>fue</a:t>
            </a:r>
            <a:r>
              <a:rPr lang="en-US" dirty="0"/>
              <a:t> </a:t>
            </a:r>
            <a:r>
              <a:rPr lang="en-US" dirty="0" err="1"/>
              <a:t>testigo</a:t>
            </a:r>
            <a:r>
              <a:rPr lang="en-US" dirty="0"/>
              <a:t> ocular de la </a:t>
            </a:r>
            <a:r>
              <a:rPr lang="en-US" dirty="0" err="1"/>
              <a:t>destrucción</a:t>
            </a:r>
            <a:r>
              <a:rPr lang="en-US" dirty="0"/>
              <a:t> de </a:t>
            </a:r>
            <a:r>
              <a:rPr lang="en-US" dirty="0" err="1"/>
              <a:t>Jerusalén</a:t>
            </a:r>
            <a:r>
              <a:rPr lang="en-US" dirty="0"/>
              <a:t>, </a:t>
            </a:r>
            <a:r>
              <a:rPr lang="en-US" dirty="0" err="1"/>
              <a:t>dijo</a:t>
            </a:r>
            <a:r>
              <a:rPr lang="en-US" dirty="0"/>
              <a:t> algo </a:t>
            </a:r>
            <a:r>
              <a:rPr lang="en-US" dirty="0" err="1"/>
              <a:t>muy</a:t>
            </a:r>
            <a:r>
              <a:rPr lang="en-US" dirty="0"/>
              <a:t> </a:t>
            </a:r>
            <a:r>
              <a:rPr lang="en-US" dirty="0" err="1"/>
              <a:t>interesante</a:t>
            </a:r>
            <a:r>
              <a:rPr lang="en-US" dirty="0"/>
              <a:t> </a:t>
            </a:r>
            <a:r>
              <a:rPr lang="en-US" dirty="0" err="1"/>
              <a:t>en</a:t>
            </a:r>
            <a:r>
              <a:rPr lang="en-US" dirty="0"/>
              <a:t> </a:t>
            </a:r>
            <a:r>
              <a:rPr lang="en-US" dirty="0" err="1"/>
              <a:t>cuanto</a:t>
            </a:r>
            <a:r>
              <a:rPr lang="en-US" dirty="0"/>
              <a:t> a lo que </a:t>
            </a:r>
            <a:r>
              <a:rPr lang="en-US" dirty="0" err="1"/>
              <a:t>hacían</a:t>
            </a:r>
            <a:r>
              <a:rPr lang="en-US" dirty="0"/>
              <a:t> </a:t>
            </a:r>
            <a:r>
              <a:rPr lang="en-US" dirty="0" err="1"/>
              <a:t>los</a:t>
            </a:r>
            <a:r>
              <a:rPr lang="en-US" dirty="0"/>
              <a:t> </a:t>
            </a:r>
            <a:r>
              <a:rPr lang="en-US" dirty="0" err="1"/>
              <a:t>romanos</a:t>
            </a:r>
            <a:r>
              <a:rPr lang="en-US" dirty="0"/>
              <a:t> con sus </a:t>
            </a:r>
            <a:r>
              <a:rPr lang="en-US" dirty="0" err="1"/>
              <a:t>estandartes</a:t>
            </a:r>
            <a:r>
              <a:rPr lang="en-US" dirty="0"/>
              <a:t>.</a:t>
            </a:r>
          </a:p>
          <a:p>
            <a:endParaRPr lang="en-US" dirty="0"/>
          </a:p>
          <a:p>
            <a:r>
              <a:rPr lang="en-US" dirty="0" err="1"/>
              <a:t>Según</a:t>
            </a:r>
            <a:r>
              <a:rPr lang="en-US" dirty="0"/>
              <a:t> </a:t>
            </a:r>
            <a:r>
              <a:rPr lang="en-US" dirty="0" err="1"/>
              <a:t>Josefo</a:t>
            </a:r>
            <a:r>
              <a:rPr lang="en-US" dirty="0"/>
              <a:t>, </a:t>
            </a:r>
            <a:r>
              <a:rPr lang="en-US" dirty="0" err="1"/>
              <a:t>los</a:t>
            </a:r>
            <a:r>
              <a:rPr lang="en-US" dirty="0"/>
              <a:t> soldados </a:t>
            </a:r>
            <a:r>
              <a:rPr lang="en-US" dirty="0" err="1"/>
              <a:t>romanos</a:t>
            </a:r>
            <a:r>
              <a:rPr lang="en-US" dirty="0"/>
              <a:t> </a:t>
            </a:r>
            <a:r>
              <a:rPr lang="en-US" dirty="0" err="1"/>
              <a:t>enterraban</a:t>
            </a:r>
            <a:r>
              <a:rPr lang="en-US" dirty="0"/>
              <a:t> </a:t>
            </a:r>
            <a:r>
              <a:rPr lang="en-US" dirty="0" err="1"/>
              <a:t>en</a:t>
            </a:r>
            <a:r>
              <a:rPr lang="en-US" dirty="0"/>
              <a:t> </a:t>
            </a:r>
            <a:r>
              <a:rPr lang="en-US" dirty="0" err="1"/>
              <a:t>el</a:t>
            </a:r>
            <a:r>
              <a:rPr lang="en-US" dirty="0"/>
              <a:t> </a:t>
            </a:r>
            <a:r>
              <a:rPr lang="en-US" dirty="0" err="1"/>
              <a:t>suelo</a:t>
            </a:r>
            <a:r>
              <a:rPr lang="en-US" dirty="0"/>
              <a:t> sus </a:t>
            </a:r>
            <a:r>
              <a:rPr lang="en-US" dirty="0" err="1"/>
              <a:t>estandartes</a:t>
            </a:r>
            <a:r>
              <a:rPr lang="en-US" dirty="0"/>
              <a:t> </a:t>
            </a:r>
            <a:r>
              <a:rPr lang="en-US" dirty="0" err="1"/>
              <a:t>en</a:t>
            </a:r>
            <a:r>
              <a:rPr lang="en-US" dirty="0"/>
              <a:t> </a:t>
            </a:r>
            <a:r>
              <a:rPr lang="en-US" dirty="0" err="1"/>
              <a:t>representación</a:t>
            </a:r>
            <a:r>
              <a:rPr lang="en-US" dirty="0"/>
              <a:t> del </a:t>
            </a:r>
            <a:r>
              <a:rPr lang="en-US" dirty="0" err="1"/>
              <a:t>dios</a:t>
            </a:r>
            <a:r>
              <a:rPr lang="en-US" dirty="0"/>
              <a:t> sol. Luego se </a:t>
            </a:r>
            <a:r>
              <a:rPr lang="en-US" dirty="0" err="1"/>
              <a:t>arrodillaban</a:t>
            </a:r>
            <a:r>
              <a:rPr lang="en-US" dirty="0"/>
              <a:t> y les </a:t>
            </a:r>
            <a:r>
              <a:rPr lang="en-US" dirty="0" err="1"/>
              <a:t>rendían</a:t>
            </a:r>
            <a:r>
              <a:rPr lang="en-US" dirty="0"/>
              <a:t> a </a:t>
            </a:r>
            <a:r>
              <a:rPr lang="en-US" dirty="0" err="1"/>
              <a:t>los</a:t>
            </a:r>
            <a:r>
              <a:rPr lang="en-US" dirty="0"/>
              <a:t> </a:t>
            </a:r>
            <a:r>
              <a:rPr lang="en-US" dirty="0" err="1"/>
              <a:t>estandartes</a:t>
            </a:r>
            <a:r>
              <a:rPr lang="en-US" dirty="0"/>
              <a:t> </a:t>
            </a:r>
            <a:r>
              <a:rPr lang="en-US" dirty="0" err="1"/>
              <a:t>adoración</a:t>
            </a:r>
            <a:r>
              <a:rPr lang="en-US" dirty="0"/>
              <a:t>; </a:t>
            </a:r>
            <a:r>
              <a:rPr lang="en-US" dirty="0" err="1"/>
              <a:t>estaban</a:t>
            </a:r>
            <a:r>
              <a:rPr lang="en-US" dirty="0"/>
              <a:t> </a:t>
            </a:r>
            <a:r>
              <a:rPr lang="en-US" dirty="0" err="1"/>
              <a:t>adorando</a:t>
            </a:r>
            <a:r>
              <a:rPr lang="en-US" dirty="0"/>
              <a:t>, </a:t>
            </a:r>
            <a:r>
              <a:rPr lang="en-US" dirty="0" err="1"/>
              <a:t>en</a:t>
            </a:r>
            <a:r>
              <a:rPr lang="en-US" dirty="0"/>
              <a:t> </a:t>
            </a:r>
            <a:r>
              <a:rPr lang="en-US" dirty="0" err="1"/>
              <a:t>otras</a:t>
            </a:r>
            <a:r>
              <a:rPr lang="en-US" dirty="0"/>
              <a:t> palabras, al </a:t>
            </a:r>
            <a:r>
              <a:rPr lang="en-US" dirty="0" err="1"/>
              <a:t>dios</a:t>
            </a:r>
            <a:r>
              <a:rPr lang="en-US" dirty="0"/>
              <a:t> sol. </a:t>
            </a:r>
          </a:p>
          <a:p>
            <a:endParaRPr lang="en-US" dirty="0"/>
          </a:p>
          <a:p>
            <a:r>
              <a:rPr lang="en-US" dirty="0"/>
              <a:t>Marcos 13: 14</a:t>
            </a:r>
          </a:p>
          <a:p>
            <a:endParaRPr lang="en-US" dirty="0"/>
          </a:p>
          <a:p>
            <a:r>
              <a:rPr lang="en-US" dirty="0"/>
              <a:t>El </a:t>
            </a:r>
            <a:r>
              <a:rPr lang="en-US" dirty="0" err="1"/>
              <a:t>poder</a:t>
            </a:r>
            <a:r>
              <a:rPr lang="en-US" dirty="0"/>
              <a:t> </a:t>
            </a:r>
            <a:r>
              <a:rPr lang="en-US" dirty="0" err="1"/>
              <a:t>idolatra</a:t>
            </a:r>
            <a:r>
              <a:rPr lang="en-US" dirty="0"/>
              <a:t> del </a:t>
            </a:r>
            <a:r>
              <a:rPr lang="en-US" dirty="0" err="1"/>
              <a:t>imperio</a:t>
            </a:r>
            <a:r>
              <a:rPr lang="en-US" dirty="0"/>
              <a:t> Romano se </a:t>
            </a:r>
            <a:r>
              <a:rPr lang="en-US" dirty="0" err="1"/>
              <a:t>estaba</a:t>
            </a:r>
            <a:r>
              <a:rPr lang="en-US" dirty="0"/>
              <a:t> </a:t>
            </a:r>
            <a:r>
              <a:rPr lang="en-US" dirty="0" err="1"/>
              <a:t>erigiendo</a:t>
            </a:r>
            <a:r>
              <a:rPr lang="en-US" dirty="0"/>
              <a:t> </a:t>
            </a:r>
            <a:r>
              <a:rPr lang="en-US" dirty="0" err="1"/>
              <a:t>donde</a:t>
            </a:r>
            <a:r>
              <a:rPr lang="en-US" dirty="0"/>
              <a:t> no </a:t>
            </a:r>
            <a:r>
              <a:rPr lang="en-US" dirty="0" err="1"/>
              <a:t>debía</a:t>
            </a:r>
            <a:r>
              <a:rPr lang="en-US" dirty="0"/>
              <a:t> </a:t>
            </a:r>
            <a:r>
              <a:rPr lang="en-US" dirty="0" err="1"/>
              <a:t>estar</a:t>
            </a:r>
            <a:r>
              <a:rPr lang="en-US" dirty="0"/>
              <a:t>, y </a:t>
            </a:r>
            <a:r>
              <a:rPr lang="en-US" dirty="0" err="1"/>
              <a:t>si</a:t>
            </a:r>
            <a:r>
              <a:rPr lang="en-US" dirty="0"/>
              <a:t> </a:t>
            </a:r>
            <a:r>
              <a:rPr lang="en-US" dirty="0" err="1"/>
              <a:t>estaba</a:t>
            </a:r>
            <a:r>
              <a:rPr lang="en-US" dirty="0"/>
              <a:t> </a:t>
            </a:r>
            <a:r>
              <a:rPr lang="en-US" dirty="0" err="1"/>
              <a:t>en</a:t>
            </a:r>
            <a:r>
              <a:rPr lang="en-US" dirty="0"/>
              <a:t> la Tierra </a:t>
            </a:r>
            <a:r>
              <a:rPr lang="en-US" dirty="0" err="1"/>
              <a:t>santa</a:t>
            </a:r>
            <a:r>
              <a:rPr lang="en-US" dirty="0"/>
              <a:t> era </a:t>
            </a:r>
            <a:r>
              <a:rPr lang="en-US" dirty="0" err="1"/>
              <a:t>porque</a:t>
            </a:r>
            <a:r>
              <a:rPr lang="en-US" dirty="0"/>
              <a:t> la </a:t>
            </a:r>
            <a:r>
              <a:rPr lang="en-US" dirty="0" err="1"/>
              <a:t>presencia</a:t>
            </a:r>
            <a:r>
              <a:rPr lang="en-US" dirty="0"/>
              <a:t> de Dios se </a:t>
            </a:r>
            <a:r>
              <a:rPr lang="en-US" dirty="0" err="1"/>
              <a:t>había</a:t>
            </a:r>
            <a:r>
              <a:rPr lang="en-US" dirty="0"/>
              <a:t> </a:t>
            </a:r>
            <a:r>
              <a:rPr lang="en-US" dirty="0" err="1"/>
              <a:t>retirado</a:t>
            </a:r>
            <a:r>
              <a:rPr lang="en-US" dirty="0"/>
              <a:t> de </a:t>
            </a:r>
            <a:r>
              <a:rPr lang="en-US" dirty="0" err="1"/>
              <a:t>Jerusalén</a:t>
            </a:r>
            <a:r>
              <a:rPr lang="en-US" dirty="0"/>
              <a:t> y del pueblo </a:t>
            </a:r>
            <a:r>
              <a:rPr lang="en-US" dirty="0" err="1"/>
              <a:t>judío</a:t>
            </a:r>
            <a:r>
              <a:rPr lang="en-US" dirty="0"/>
              <a:t>, </a:t>
            </a:r>
            <a:r>
              <a:rPr lang="en-US" dirty="0" err="1"/>
              <a:t>como</a:t>
            </a:r>
            <a:r>
              <a:rPr lang="en-US" dirty="0"/>
              <a:t> </a:t>
            </a:r>
            <a:r>
              <a:rPr lang="en-US" dirty="0" err="1"/>
              <a:t>nación</a:t>
            </a:r>
            <a:r>
              <a:rPr lang="en-US" dirty="0"/>
              <a:t>.</a:t>
            </a:r>
          </a:p>
          <a:p>
            <a:endParaRPr lang="en-US" dirty="0"/>
          </a:p>
          <a:p>
            <a:r>
              <a:rPr lang="en-US" dirty="0"/>
              <a:t>La </a:t>
            </a:r>
            <a:r>
              <a:rPr lang="en-US" dirty="0" err="1"/>
              <a:t>presencia</a:t>
            </a:r>
            <a:r>
              <a:rPr lang="en-US" dirty="0"/>
              <a:t> de ese </a:t>
            </a:r>
            <a:r>
              <a:rPr lang="en-US" dirty="0" err="1"/>
              <a:t>estandarte</a:t>
            </a:r>
            <a:r>
              <a:rPr lang="en-US" dirty="0"/>
              <a:t> o </a:t>
            </a:r>
            <a:r>
              <a:rPr lang="en-US" dirty="0" err="1"/>
              <a:t>emblema</a:t>
            </a:r>
            <a:r>
              <a:rPr lang="en-US" dirty="0"/>
              <a:t> Romano, del </a:t>
            </a:r>
            <a:r>
              <a:rPr lang="en-US" dirty="0" err="1"/>
              <a:t>Desolador</a:t>
            </a:r>
            <a:r>
              <a:rPr lang="en-US" dirty="0"/>
              <a:t>, </a:t>
            </a:r>
            <a:r>
              <a:rPr lang="en-US" dirty="0" err="1"/>
              <a:t>en</a:t>
            </a:r>
            <a:r>
              <a:rPr lang="en-US" dirty="0"/>
              <a:t> Judea se </a:t>
            </a:r>
            <a:r>
              <a:rPr lang="en-US" dirty="0" err="1"/>
              <a:t>convirtió</a:t>
            </a:r>
            <a:r>
              <a:rPr lang="en-US" dirty="0"/>
              <a:t> </a:t>
            </a:r>
            <a:r>
              <a:rPr lang="en-US" dirty="0" err="1"/>
              <a:t>en</a:t>
            </a:r>
            <a:r>
              <a:rPr lang="en-US" dirty="0"/>
              <a:t> la </a:t>
            </a:r>
            <a:r>
              <a:rPr lang="en-US" dirty="0" err="1"/>
              <a:t>señal</a:t>
            </a:r>
            <a:r>
              <a:rPr lang="en-US" dirty="0"/>
              <a:t> de </a:t>
            </a:r>
            <a:r>
              <a:rPr lang="en-US" dirty="0" err="1"/>
              <a:t>salida</a:t>
            </a:r>
            <a:r>
              <a:rPr lang="en-US" dirty="0"/>
              <a:t> para “</a:t>
            </a:r>
            <a:r>
              <a:rPr lang="en-US" dirty="0" err="1"/>
              <a:t>el</a:t>
            </a:r>
            <a:r>
              <a:rPr lang="en-US" dirty="0"/>
              <a:t> </a:t>
            </a:r>
            <a:r>
              <a:rPr lang="en-US" dirty="0" err="1"/>
              <a:t>remanente</a:t>
            </a:r>
            <a:r>
              <a:rPr lang="en-US" dirty="0"/>
              <a:t>”.</a:t>
            </a:r>
          </a:p>
          <a:p>
            <a:endParaRPr lang="en-US" dirty="0"/>
          </a:p>
          <a:p>
            <a:r>
              <a:rPr lang="en-US" dirty="0" err="1"/>
              <a:t>Cuando</a:t>
            </a:r>
            <a:r>
              <a:rPr lang="en-US" dirty="0"/>
              <a:t> </a:t>
            </a:r>
            <a:r>
              <a:rPr lang="en-US" dirty="0" err="1"/>
              <a:t>los</a:t>
            </a:r>
            <a:r>
              <a:rPr lang="en-US" dirty="0"/>
              <a:t> que </a:t>
            </a:r>
            <a:r>
              <a:rPr lang="en-US" dirty="0" err="1"/>
              <a:t>estaban</a:t>
            </a:r>
            <a:r>
              <a:rPr lang="en-US" dirty="0"/>
              <a:t> </a:t>
            </a:r>
            <a:r>
              <a:rPr lang="en-US" dirty="0" err="1"/>
              <a:t>en</a:t>
            </a:r>
            <a:r>
              <a:rPr lang="en-US" dirty="0"/>
              <a:t> la ciudad, que </a:t>
            </a:r>
            <a:r>
              <a:rPr lang="en-US" dirty="0" err="1"/>
              <a:t>eran</a:t>
            </a:r>
            <a:r>
              <a:rPr lang="en-US" dirty="0"/>
              <a:t> </a:t>
            </a:r>
            <a:r>
              <a:rPr lang="en-US" dirty="0" err="1"/>
              <a:t>fieles</a:t>
            </a:r>
            <a:r>
              <a:rPr lang="en-US" dirty="0"/>
              <a:t> a Dios, </a:t>
            </a:r>
            <a:r>
              <a:rPr lang="en-US" dirty="0" err="1"/>
              <a:t>vieran</a:t>
            </a:r>
            <a:r>
              <a:rPr lang="en-US" dirty="0"/>
              <a:t> </a:t>
            </a:r>
            <a:r>
              <a:rPr lang="en-US" dirty="0" err="1"/>
              <a:t>esa</a:t>
            </a:r>
            <a:r>
              <a:rPr lang="en-US" dirty="0"/>
              <a:t> </a:t>
            </a:r>
            <a:r>
              <a:rPr lang="en-US" dirty="0" err="1"/>
              <a:t>señal</a:t>
            </a:r>
            <a:r>
              <a:rPr lang="en-US" dirty="0"/>
              <a:t> de </a:t>
            </a:r>
            <a:r>
              <a:rPr lang="en-US" dirty="0" err="1"/>
              <a:t>los</a:t>
            </a:r>
            <a:r>
              <a:rPr lang="en-US" dirty="0"/>
              <a:t> </a:t>
            </a:r>
            <a:r>
              <a:rPr lang="en-US" dirty="0" err="1"/>
              <a:t>estandartes</a:t>
            </a:r>
            <a:r>
              <a:rPr lang="en-US" dirty="0"/>
              <a:t> </a:t>
            </a:r>
            <a:r>
              <a:rPr lang="en-US" dirty="0" err="1"/>
              <a:t>romanos</a:t>
            </a:r>
            <a:r>
              <a:rPr lang="en-US" dirty="0"/>
              <a:t> y </a:t>
            </a:r>
            <a:r>
              <a:rPr lang="en-US" dirty="0" err="1"/>
              <a:t>los</a:t>
            </a:r>
            <a:r>
              <a:rPr lang="en-US" dirty="0"/>
              <a:t> soldados </a:t>
            </a:r>
            <a:r>
              <a:rPr lang="en-US" dirty="0" err="1"/>
              <a:t>adorando</a:t>
            </a:r>
            <a:r>
              <a:rPr lang="en-US" dirty="0"/>
              <a:t> al </a:t>
            </a:r>
            <a:r>
              <a:rPr lang="en-US" dirty="0" err="1"/>
              <a:t>dios</a:t>
            </a:r>
            <a:r>
              <a:rPr lang="en-US" dirty="0"/>
              <a:t> sol, era </a:t>
            </a:r>
            <a:r>
              <a:rPr lang="en-US" dirty="0" err="1"/>
              <a:t>señal</a:t>
            </a:r>
            <a:r>
              <a:rPr lang="en-US" dirty="0"/>
              <a:t> de que </a:t>
            </a:r>
            <a:r>
              <a:rPr lang="en-US" dirty="0" err="1"/>
              <a:t>los</a:t>
            </a:r>
            <a:r>
              <a:rPr lang="en-US" dirty="0"/>
              <a:t> </a:t>
            </a:r>
            <a:r>
              <a:rPr lang="en-US" dirty="0" err="1"/>
              <a:t>cristianos</a:t>
            </a:r>
            <a:r>
              <a:rPr lang="en-US" dirty="0"/>
              <a:t> </a:t>
            </a:r>
            <a:r>
              <a:rPr lang="en-US" dirty="0" err="1"/>
              <a:t>debían</a:t>
            </a:r>
            <a:r>
              <a:rPr lang="en-US" dirty="0"/>
              <a:t> </a:t>
            </a:r>
            <a:r>
              <a:rPr lang="en-US" dirty="0" err="1"/>
              <a:t>huir</a:t>
            </a:r>
            <a:r>
              <a:rPr lang="en-US" dirty="0"/>
              <a:t>. </a:t>
            </a:r>
          </a:p>
          <a:p>
            <a:endParaRPr lang="en-US" dirty="0"/>
          </a:p>
          <a:p>
            <a:r>
              <a:rPr lang="en-US" dirty="0"/>
              <a:t>Pero la </a:t>
            </a:r>
            <a:r>
              <a:rPr lang="en-US" dirty="0" err="1"/>
              <a:t>pregunta</a:t>
            </a:r>
            <a:r>
              <a:rPr lang="en-US" dirty="0"/>
              <a:t> es: ¿</a:t>
            </a:r>
            <a:r>
              <a:rPr lang="en-US" dirty="0" err="1"/>
              <a:t>cómo</a:t>
            </a:r>
            <a:r>
              <a:rPr lang="en-US" dirty="0"/>
              <a:t> </a:t>
            </a:r>
            <a:r>
              <a:rPr lang="en-US" dirty="0" err="1"/>
              <a:t>podían</a:t>
            </a:r>
            <a:r>
              <a:rPr lang="en-US" dirty="0"/>
              <a:t> </a:t>
            </a:r>
            <a:r>
              <a:rPr lang="en-US" dirty="0" err="1"/>
              <a:t>huir</a:t>
            </a:r>
            <a:r>
              <a:rPr lang="en-US" dirty="0"/>
              <a:t> </a:t>
            </a:r>
            <a:r>
              <a:rPr lang="en-US" dirty="0" err="1"/>
              <a:t>si</a:t>
            </a:r>
            <a:r>
              <a:rPr lang="en-US" dirty="0"/>
              <a:t> la ciudad </a:t>
            </a:r>
            <a:r>
              <a:rPr lang="en-US" dirty="0" err="1"/>
              <a:t>estaba</a:t>
            </a:r>
            <a:r>
              <a:rPr lang="en-US" dirty="0"/>
              <a:t> </a:t>
            </a:r>
            <a:r>
              <a:rPr lang="en-US" dirty="0" err="1"/>
              <a:t>sitiada</a:t>
            </a:r>
            <a:r>
              <a:rPr lang="en-US" dirty="0"/>
              <a:t> </a:t>
            </a:r>
            <a:r>
              <a:rPr lang="en-US" dirty="0" err="1"/>
              <a:t>por</a:t>
            </a:r>
            <a:r>
              <a:rPr lang="en-US" dirty="0"/>
              <a:t> </a:t>
            </a:r>
            <a:r>
              <a:rPr lang="en-US" dirty="0" err="1"/>
              <a:t>los</a:t>
            </a:r>
            <a:r>
              <a:rPr lang="en-US" dirty="0"/>
              <a:t> </a:t>
            </a:r>
            <a:r>
              <a:rPr lang="en-US" dirty="0" err="1"/>
              <a:t>ejércitos</a:t>
            </a:r>
            <a:r>
              <a:rPr lang="en-US" dirty="0"/>
              <a:t> </a:t>
            </a:r>
            <a:r>
              <a:rPr lang="en-US" dirty="0" err="1"/>
              <a:t>romanos</a:t>
            </a:r>
            <a:r>
              <a:rPr lang="en-US" dirty="0"/>
              <a:t>?</a:t>
            </a:r>
          </a:p>
          <a:p>
            <a:endParaRPr lang="en-US" dirty="0"/>
          </a:p>
          <a:p>
            <a:r>
              <a:rPr lang="en-US" dirty="0" err="1"/>
              <a:t>Cestio</a:t>
            </a:r>
            <a:r>
              <a:rPr lang="en-US" dirty="0"/>
              <a:t> Galo, </a:t>
            </a:r>
            <a:r>
              <a:rPr lang="en-US" dirty="0" err="1"/>
              <a:t>este</a:t>
            </a:r>
            <a:r>
              <a:rPr lang="en-US" dirty="0"/>
              <a:t> se </a:t>
            </a:r>
            <a:r>
              <a:rPr lang="en-US" dirty="0" err="1"/>
              <a:t>retiró</a:t>
            </a:r>
            <a:r>
              <a:rPr lang="en-US" dirty="0"/>
              <a:t> </a:t>
            </a:r>
            <a:r>
              <a:rPr lang="en-US" dirty="0" err="1"/>
              <a:t>misteriosamente</a:t>
            </a:r>
            <a:r>
              <a:rPr lang="en-US" dirty="0"/>
              <a:t>. CS 29. Y </a:t>
            </a:r>
            <a:r>
              <a:rPr lang="en-US" dirty="0" err="1"/>
              <a:t>los</a:t>
            </a:r>
            <a:r>
              <a:rPr lang="en-US" dirty="0"/>
              <a:t> </a:t>
            </a:r>
            <a:r>
              <a:rPr lang="en-US" dirty="0" err="1"/>
              <a:t>fieles</a:t>
            </a:r>
            <a:r>
              <a:rPr lang="en-US" dirty="0"/>
              <a:t> </a:t>
            </a:r>
            <a:r>
              <a:rPr lang="en-US" dirty="0" err="1"/>
              <a:t>cristianos</a:t>
            </a:r>
            <a:r>
              <a:rPr lang="en-US" dirty="0"/>
              <a:t> que </a:t>
            </a:r>
            <a:r>
              <a:rPr lang="en-US" dirty="0" err="1"/>
              <a:t>habían</a:t>
            </a:r>
            <a:r>
              <a:rPr lang="en-US" dirty="0"/>
              <a:t> visto la </a:t>
            </a:r>
            <a:r>
              <a:rPr lang="en-US" dirty="0" err="1"/>
              <a:t>señal</a:t>
            </a:r>
            <a:r>
              <a:rPr lang="en-US" dirty="0"/>
              <a:t>, </a:t>
            </a:r>
            <a:r>
              <a:rPr lang="en-US" dirty="0" err="1"/>
              <a:t>huyeron</a:t>
            </a:r>
            <a:r>
              <a:rPr lang="en-US" dirty="0"/>
              <a:t> de la ciudad y no </a:t>
            </a:r>
            <a:r>
              <a:rPr lang="en-US" dirty="0" err="1"/>
              <a:t>murió</a:t>
            </a:r>
            <a:r>
              <a:rPr lang="en-US" dirty="0"/>
              <a:t> </a:t>
            </a:r>
            <a:r>
              <a:rPr lang="en-US" dirty="0" err="1"/>
              <a:t>ni</a:t>
            </a:r>
            <a:r>
              <a:rPr lang="en-US" dirty="0"/>
              <a:t> un solo </a:t>
            </a:r>
            <a:r>
              <a:rPr lang="en-US" dirty="0" err="1"/>
              <a:t>cristiano</a:t>
            </a:r>
            <a:r>
              <a:rPr lang="en-US" dirty="0"/>
              <a:t> </a:t>
            </a:r>
            <a:r>
              <a:rPr lang="en-US" dirty="0" err="1"/>
              <a:t>en</a:t>
            </a:r>
            <a:r>
              <a:rPr lang="en-US" dirty="0"/>
              <a:t> la </a:t>
            </a:r>
            <a:r>
              <a:rPr lang="en-US" dirty="0" err="1"/>
              <a:t>destrucción</a:t>
            </a:r>
            <a:r>
              <a:rPr lang="en-US" dirty="0"/>
              <a:t> de </a:t>
            </a:r>
            <a:r>
              <a:rPr lang="en-US" dirty="0" err="1"/>
              <a:t>Jerusalén</a:t>
            </a:r>
            <a:r>
              <a:rPr lang="en-US" dirty="0"/>
              <a:t>. </a:t>
            </a:r>
            <a:r>
              <a:rPr lang="en-US" dirty="0" err="1"/>
              <a:t>porque</a:t>
            </a:r>
            <a:r>
              <a:rPr lang="en-US" dirty="0"/>
              <a:t> </a:t>
            </a:r>
            <a:r>
              <a:rPr lang="en-US" dirty="0" err="1"/>
              <a:t>habían</a:t>
            </a:r>
            <a:r>
              <a:rPr lang="en-US" dirty="0"/>
              <a:t> visto la </a:t>
            </a:r>
            <a:r>
              <a:rPr lang="en-US" dirty="0" err="1"/>
              <a:t>señal</a:t>
            </a:r>
            <a:r>
              <a:rPr lang="en-US" dirty="0"/>
              <a:t>, </a:t>
            </a:r>
            <a:r>
              <a:rPr lang="en-US" dirty="0" err="1"/>
              <a:t>como</a:t>
            </a:r>
            <a:r>
              <a:rPr lang="en-US" dirty="0"/>
              <a:t> las </a:t>
            </a:r>
            <a:r>
              <a:rPr lang="en-US" dirty="0" err="1"/>
              <a:t>legiones</a:t>
            </a:r>
            <a:r>
              <a:rPr lang="en-US" dirty="0"/>
              <a:t> </a:t>
            </a:r>
            <a:r>
              <a:rPr lang="en-US" dirty="0" err="1"/>
              <a:t>romanas</a:t>
            </a:r>
            <a:r>
              <a:rPr lang="en-US" dirty="0"/>
              <a:t> se </a:t>
            </a:r>
            <a:r>
              <a:rPr lang="en-US" dirty="0" err="1"/>
              <a:t>habían</a:t>
            </a:r>
            <a:r>
              <a:rPr lang="en-US" dirty="0"/>
              <a:t> </a:t>
            </a:r>
            <a:r>
              <a:rPr lang="en-US" dirty="0" err="1"/>
              <a:t>arrodillado</a:t>
            </a:r>
            <a:r>
              <a:rPr lang="en-US" dirty="0"/>
              <a:t> a </a:t>
            </a:r>
            <a:r>
              <a:rPr lang="en-US" dirty="0" err="1"/>
              <a:t>adorar</a:t>
            </a:r>
            <a:r>
              <a:rPr lang="en-US" dirty="0"/>
              <a:t> al </a:t>
            </a:r>
            <a:r>
              <a:rPr lang="en-US" dirty="0" err="1"/>
              <a:t>dios</a:t>
            </a:r>
            <a:r>
              <a:rPr lang="en-US" dirty="0"/>
              <a:t> sol.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Ahora ¿qué tiene esto que ver esta profecía con la final desolación que traerá el fin del mundo?</a:t>
            </a:r>
          </a:p>
          <a:p>
            <a:endParaRPr lang="en-US"/>
          </a:p>
          <a:p>
            <a:r>
              <a:rPr lang="en-US"/>
              <a:t>¿Tendra un segundo cumplimiento al fin del tiempo?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Ahora quiero leerles un par de citas del espíritu de profecía, a donde Elena White hace la conexión entre la adoración del sol por parte de las legiones romanas en los estandartes y lo que va a pasar al final de la historia en el mundo cristiano.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t>
            </a:r>
            <a:r>
              <a:rPr lang="en-US" dirty="0" err="1"/>
              <a:t>Qué</a:t>
            </a:r>
            <a:r>
              <a:rPr lang="en-US" dirty="0"/>
              <a:t> </a:t>
            </a:r>
            <a:r>
              <a:rPr lang="en-US" dirty="0" err="1"/>
              <a:t>tiene</a:t>
            </a:r>
            <a:r>
              <a:rPr lang="en-US" dirty="0"/>
              <a:t> </a:t>
            </a:r>
            <a:r>
              <a:rPr lang="en-US" dirty="0" err="1"/>
              <a:t>este</a:t>
            </a:r>
            <a:r>
              <a:rPr lang="en-US" dirty="0"/>
              <a:t> </a:t>
            </a:r>
            <a:r>
              <a:rPr lang="en-US" dirty="0" err="1"/>
              <a:t>billete</a:t>
            </a:r>
            <a:r>
              <a:rPr lang="en-US" dirty="0"/>
              <a:t> que </a:t>
            </a:r>
            <a:r>
              <a:rPr lang="en-US" dirty="0" err="1"/>
              <a:t>ver</a:t>
            </a:r>
            <a:r>
              <a:rPr lang="en-US" dirty="0"/>
              <a:t> con la </a:t>
            </a:r>
            <a:r>
              <a:rPr lang="en-US" dirty="0" err="1"/>
              <a:t>aplicación</a:t>
            </a:r>
            <a:r>
              <a:rPr lang="en-US" dirty="0"/>
              <a:t> de la </a:t>
            </a:r>
            <a:r>
              <a:rPr lang="en-US" dirty="0" err="1"/>
              <a:t>abominación</a:t>
            </a:r>
            <a:r>
              <a:rPr lang="en-US" dirty="0"/>
              <a:t> </a:t>
            </a:r>
            <a:r>
              <a:rPr lang="en-US" dirty="0" err="1"/>
              <a:t>desoladora</a:t>
            </a:r>
            <a:r>
              <a:rPr lang="en-US" dirty="0"/>
              <a:t> </a:t>
            </a:r>
            <a:r>
              <a:rPr lang="en-US" dirty="0" err="1"/>
              <a:t>en</a:t>
            </a:r>
            <a:r>
              <a:rPr lang="en-US" dirty="0"/>
              <a:t> </a:t>
            </a:r>
            <a:r>
              <a:rPr lang="en-US" dirty="0" err="1"/>
              <a:t>el</a:t>
            </a:r>
            <a:r>
              <a:rPr lang="en-US" dirty="0"/>
              <a:t> </a:t>
            </a:r>
            <a:r>
              <a:rPr lang="en-US" dirty="0" err="1"/>
              <a:t>tiempo</a:t>
            </a:r>
            <a:r>
              <a:rPr lang="en-US" dirty="0"/>
              <a:t> del fin?</a:t>
            </a:r>
          </a:p>
          <a:p>
            <a:endParaRPr lang="en-US" dirty="0"/>
          </a:p>
          <a:p>
            <a:r>
              <a:rPr lang="en-US" dirty="0" err="1"/>
              <a:t>Yo</a:t>
            </a:r>
            <a:r>
              <a:rPr lang="en-US" dirty="0"/>
              <a:t> </a:t>
            </a:r>
            <a:r>
              <a:rPr lang="en-US" dirty="0" err="1"/>
              <a:t>tengo</a:t>
            </a:r>
            <a:r>
              <a:rPr lang="en-US" dirty="0"/>
              <a:t> </a:t>
            </a:r>
            <a:r>
              <a:rPr lang="en-US" dirty="0" err="1"/>
              <a:t>aquí</a:t>
            </a:r>
            <a:r>
              <a:rPr lang="en-US" dirty="0"/>
              <a:t> </a:t>
            </a:r>
            <a:r>
              <a:rPr lang="en-US" dirty="0" err="1"/>
              <a:t>en</a:t>
            </a:r>
            <a:r>
              <a:rPr lang="en-US" dirty="0"/>
              <a:t> mi </a:t>
            </a:r>
            <a:r>
              <a:rPr lang="en-US" dirty="0" err="1"/>
              <a:t>bolsillo</a:t>
            </a:r>
            <a:r>
              <a:rPr lang="en-US" dirty="0"/>
              <a:t> un </a:t>
            </a:r>
            <a:r>
              <a:rPr lang="en-US" dirty="0" err="1"/>
              <a:t>billete</a:t>
            </a:r>
            <a:r>
              <a:rPr lang="en-US" dirty="0"/>
              <a:t> de un </a:t>
            </a:r>
            <a:r>
              <a:rPr lang="en-US" dirty="0" err="1"/>
              <a:t>dólar</a:t>
            </a:r>
            <a:r>
              <a:rPr lang="en-US" dirty="0"/>
              <a:t>. Voy a </a:t>
            </a:r>
            <a:r>
              <a:rPr lang="en-US" dirty="0" err="1"/>
              <a:t>hablarles</a:t>
            </a:r>
            <a:r>
              <a:rPr lang="en-US" dirty="0"/>
              <a:t> </a:t>
            </a:r>
            <a:r>
              <a:rPr lang="en-US" dirty="0" err="1"/>
              <a:t>por</a:t>
            </a:r>
            <a:r>
              <a:rPr lang="en-US" dirty="0"/>
              <a:t> </a:t>
            </a:r>
            <a:r>
              <a:rPr lang="en-US" dirty="0" err="1"/>
              <a:t>unos</a:t>
            </a:r>
            <a:r>
              <a:rPr lang="en-US" dirty="0"/>
              <a:t> </a:t>
            </a:r>
            <a:r>
              <a:rPr lang="en-US" dirty="0" err="1"/>
              <a:t>momentos</a:t>
            </a:r>
            <a:r>
              <a:rPr lang="en-US" dirty="0"/>
              <a:t> </a:t>
            </a:r>
            <a:r>
              <a:rPr lang="en-US" dirty="0" err="1"/>
              <a:t>sobre</a:t>
            </a:r>
            <a:r>
              <a:rPr lang="en-US" dirty="0"/>
              <a:t> </a:t>
            </a:r>
            <a:r>
              <a:rPr lang="en-US" dirty="0" err="1"/>
              <a:t>el</a:t>
            </a:r>
            <a:r>
              <a:rPr lang="en-US" dirty="0"/>
              <a:t> </a:t>
            </a:r>
            <a:r>
              <a:rPr lang="en-US" dirty="0" err="1"/>
              <a:t>billete</a:t>
            </a:r>
            <a:r>
              <a:rPr lang="en-US" dirty="0"/>
              <a:t> de un </a:t>
            </a:r>
            <a:r>
              <a:rPr lang="en-US" dirty="0" err="1"/>
              <a:t>dólar</a:t>
            </a:r>
            <a:r>
              <a:rPr lang="en-US" dirty="0"/>
              <a:t>, </a:t>
            </a:r>
            <a:r>
              <a:rPr lang="en-US" dirty="0" err="1"/>
              <a:t>especialmente</a:t>
            </a:r>
            <a:r>
              <a:rPr lang="en-US" dirty="0"/>
              <a:t> la </a:t>
            </a:r>
            <a:r>
              <a:rPr lang="en-US" dirty="0" err="1"/>
              <a:t>parte</a:t>
            </a:r>
            <a:r>
              <a:rPr lang="en-US" dirty="0"/>
              <a:t> de </a:t>
            </a:r>
            <a:r>
              <a:rPr lang="en-US" dirty="0" err="1"/>
              <a:t>atrás</a:t>
            </a:r>
            <a:r>
              <a:rPr lang="en-US" dirty="0"/>
              <a:t> del </a:t>
            </a:r>
            <a:r>
              <a:rPr lang="en-US" dirty="0" err="1"/>
              <a:t>billete</a:t>
            </a:r>
            <a:r>
              <a:rPr lang="en-US" dirty="0"/>
              <a:t> </a:t>
            </a:r>
            <a:r>
              <a:rPr lang="en-US" dirty="0" err="1"/>
              <a:t>donde</a:t>
            </a:r>
            <a:r>
              <a:rPr lang="en-US" dirty="0"/>
              <a:t> dice "one".</a:t>
            </a:r>
          </a:p>
          <a:p>
            <a:endParaRPr lang="en-US" dirty="0"/>
          </a:p>
          <a:p>
            <a:r>
              <a:rPr lang="en-US" dirty="0" err="1"/>
              <a:t>Encontramos</a:t>
            </a:r>
            <a:r>
              <a:rPr lang="en-US" dirty="0"/>
              <a:t> dos </a:t>
            </a:r>
            <a:r>
              <a:rPr lang="en-US" dirty="0" err="1"/>
              <a:t>círculos</a:t>
            </a:r>
            <a:r>
              <a:rPr lang="en-US" dirty="0"/>
              <a:t> </a:t>
            </a:r>
            <a:r>
              <a:rPr lang="en-US" dirty="0" err="1"/>
              <a:t>en</a:t>
            </a:r>
            <a:r>
              <a:rPr lang="en-US" dirty="0"/>
              <a:t> la </a:t>
            </a:r>
            <a:r>
              <a:rPr lang="en-US" dirty="0" err="1"/>
              <a:t>parte</a:t>
            </a:r>
            <a:r>
              <a:rPr lang="en-US" dirty="0"/>
              <a:t> de </a:t>
            </a:r>
            <a:r>
              <a:rPr lang="en-US" dirty="0" err="1"/>
              <a:t>atrás</a:t>
            </a:r>
            <a:r>
              <a:rPr lang="en-US" dirty="0"/>
              <a:t> del </a:t>
            </a:r>
            <a:r>
              <a:rPr lang="en-US" dirty="0" err="1"/>
              <a:t>billete</a:t>
            </a:r>
            <a:r>
              <a:rPr lang="en-US" dirty="0"/>
              <a:t>. </a:t>
            </a:r>
            <a:r>
              <a:rPr lang="en-US" dirty="0" err="1"/>
              <a:t>Estos</a:t>
            </a:r>
            <a:r>
              <a:rPr lang="en-US" dirty="0"/>
              <a:t> dos </a:t>
            </a:r>
            <a:r>
              <a:rPr lang="en-US" dirty="0" err="1"/>
              <a:t>círculos</a:t>
            </a:r>
            <a:r>
              <a:rPr lang="en-US" dirty="0"/>
              <a:t> son </a:t>
            </a:r>
            <a:r>
              <a:rPr lang="en-US" dirty="0" err="1"/>
              <a:t>los</a:t>
            </a:r>
            <a:r>
              <a:rPr lang="en-US" dirty="0"/>
              <a:t> dos </a:t>
            </a:r>
            <a:r>
              <a:rPr lang="en-US" dirty="0" err="1"/>
              <a:t>lados</a:t>
            </a:r>
            <a:r>
              <a:rPr lang="en-US" dirty="0"/>
              <a:t> del gran </a:t>
            </a:r>
            <a:r>
              <a:rPr lang="en-US" dirty="0" err="1"/>
              <a:t>sello</a:t>
            </a:r>
            <a:r>
              <a:rPr lang="en-US" dirty="0"/>
              <a:t> </a:t>
            </a:r>
            <a:r>
              <a:rPr lang="en-US" dirty="0" err="1"/>
              <a:t>oficial</a:t>
            </a:r>
            <a:r>
              <a:rPr lang="en-US" dirty="0"/>
              <a:t> de </a:t>
            </a:r>
            <a:r>
              <a:rPr lang="en-US" dirty="0" err="1"/>
              <a:t>los</a:t>
            </a:r>
            <a:r>
              <a:rPr lang="en-US" dirty="0"/>
              <a:t> EE. UU. </a:t>
            </a:r>
            <a:r>
              <a:rPr lang="en-US" dirty="0" err="1"/>
              <a:t>Todas</a:t>
            </a:r>
            <a:r>
              <a:rPr lang="en-US" dirty="0"/>
              <a:t> las </a:t>
            </a:r>
            <a:r>
              <a:rPr lang="en-US" dirty="0" err="1"/>
              <a:t>proclamaciones</a:t>
            </a:r>
            <a:r>
              <a:rPr lang="en-US" dirty="0"/>
              <a:t> </a:t>
            </a:r>
            <a:r>
              <a:rPr lang="en-US" dirty="0" err="1"/>
              <a:t>presidenciales</a:t>
            </a:r>
            <a:r>
              <a:rPr lang="en-US" dirty="0"/>
              <a:t>, </a:t>
            </a:r>
            <a:r>
              <a:rPr lang="en-US" dirty="0" err="1"/>
              <a:t>legislativas</a:t>
            </a:r>
            <a:r>
              <a:rPr lang="en-US" dirty="0"/>
              <a:t> y </a:t>
            </a:r>
            <a:r>
              <a:rPr lang="en-US" dirty="0" err="1"/>
              <a:t>judiciales</a:t>
            </a:r>
            <a:r>
              <a:rPr lang="en-US" dirty="0"/>
              <a:t> </a:t>
            </a:r>
            <a:r>
              <a:rPr lang="en-US" dirty="0" err="1"/>
              <a:t>tienen</a:t>
            </a:r>
            <a:r>
              <a:rPr lang="en-US" dirty="0"/>
              <a:t> que </a:t>
            </a:r>
            <a:r>
              <a:rPr lang="en-US" dirty="0" err="1"/>
              <a:t>llevar</a:t>
            </a:r>
            <a:r>
              <a:rPr lang="en-US" dirty="0"/>
              <a:t> </a:t>
            </a:r>
            <a:r>
              <a:rPr lang="en-US" dirty="0" err="1"/>
              <a:t>este</a:t>
            </a:r>
            <a:r>
              <a:rPr lang="en-US" dirty="0"/>
              <a:t> </a:t>
            </a:r>
            <a:r>
              <a:rPr lang="en-US" dirty="0" err="1"/>
              <a:t>sello</a:t>
            </a:r>
            <a:r>
              <a:rPr lang="en-US" dirty="0"/>
              <a:t> para que </a:t>
            </a:r>
            <a:r>
              <a:rPr lang="en-US" dirty="0" err="1"/>
              <a:t>sean</a:t>
            </a:r>
            <a:r>
              <a:rPr lang="en-US" dirty="0"/>
              <a:t> </a:t>
            </a:r>
            <a:r>
              <a:rPr lang="en-US" dirty="0" err="1"/>
              <a:t>auténticos</a:t>
            </a:r>
            <a:r>
              <a:rPr lang="en-US" dirty="0"/>
              <a:t> y para que </a:t>
            </a:r>
            <a:r>
              <a:rPr lang="en-US" dirty="0" err="1"/>
              <a:t>sean</a:t>
            </a:r>
            <a:r>
              <a:rPr lang="en-US" dirty="0"/>
              <a:t> ley.</a:t>
            </a:r>
          </a:p>
          <a:p>
            <a:endParaRPr lang="en-US" dirty="0"/>
          </a:p>
          <a:p>
            <a:r>
              <a:rPr lang="en-US" dirty="0"/>
              <a:t>Van a </a:t>
            </a:r>
            <a:r>
              <a:rPr lang="en-US" dirty="0" err="1"/>
              <a:t>encontrar</a:t>
            </a:r>
            <a:r>
              <a:rPr lang="en-US" dirty="0"/>
              <a:t> </a:t>
            </a:r>
            <a:r>
              <a:rPr lang="en-US" dirty="0" err="1"/>
              <a:t>en</a:t>
            </a:r>
            <a:r>
              <a:rPr lang="en-US" dirty="0"/>
              <a:t> </a:t>
            </a:r>
            <a:r>
              <a:rPr lang="en-US" dirty="0" err="1"/>
              <a:t>el</a:t>
            </a:r>
            <a:r>
              <a:rPr lang="en-US" dirty="0"/>
              <a:t> primer </a:t>
            </a:r>
            <a:r>
              <a:rPr lang="en-US" dirty="0" err="1"/>
              <a:t>lado</a:t>
            </a:r>
            <a:r>
              <a:rPr lang="en-US" dirty="0"/>
              <a:t> de </a:t>
            </a:r>
            <a:r>
              <a:rPr lang="en-US" dirty="0" err="1"/>
              <a:t>este</a:t>
            </a:r>
            <a:r>
              <a:rPr lang="en-US" dirty="0"/>
              <a:t> </a:t>
            </a:r>
            <a:r>
              <a:rPr lang="en-US" dirty="0" err="1"/>
              <a:t>sello</a:t>
            </a:r>
            <a:r>
              <a:rPr lang="en-US" dirty="0"/>
              <a:t>, </a:t>
            </a:r>
            <a:r>
              <a:rPr lang="en-US" dirty="0" err="1"/>
              <a:t>en</a:t>
            </a:r>
            <a:r>
              <a:rPr lang="en-US" dirty="0"/>
              <a:t> </a:t>
            </a:r>
            <a:r>
              <a:rPr lang="en-US" dirty="0" err="1"/>
              <a:t>el</a:t>
            </a:r>
            <a:r>
              <a:rPr lang="en-US" dirty="0"/>
              <a:t> que </a:t>
            </a:r>
            <a:r>
              <a:rPr lang="en-US" dirty="0" err="1"/>
              <a:t>está</a:t>
            </a:r>
            <a:r>
              <a:rPr lang="en-US" dirty="0"/>
              <a:t> </a:t>
            </a:r>
            <a:r>
              <a:rPr lang="en-US" dirty="0" err="1"/>
              <a:t>el</a:t>
            </a:r>
            <a:r>
              <a:rPr lang="en-US" dirty="0"/>
              <a:t> </a:t>
            </a:r>
            <a:r>
              <a:rPr lang="en-US" dirty="0" err="1"/>
              <a:t>billete</a:t>
            </a:r>
            <a:r>
              <a:rPr lang="en-US" dirty="0"/>
              <a:t> de un </a:t>
            </a:r>
            <a:r>
              <a:rPr lang="en-US" dirty="0" err="1"/>
              <a:t>dólar</a:t>
            </a:r>
            <a:r>
              <a:rPr lang="en-US" dirty="0"/>
              <a:t>. </a:t>
            </a:r>
            <a:r>
              <a:rPr lang="en-US" dirty="0" err="1"/>
              <a:t>Dicho</a:t>
            </a:r>
            <a:r>
              <a:rPr lang="en-US" dirty="0"/>
              <a:t> sea de paso, </a:t>
            </a:r>
            <a:r>
              <a:rPr lang="en-US" dirty="0" err="1"/>
              <a:t>este</a:t>
            </a:r>
            <a:r>
              <a:rPr lang="en-US" dirty="0"/>
              <a:t> </a:t>
            </a:r>
            <a:r>
              <a:rPr lang="en-US" dirty="0" err="1"/>
              <a:t>sello</a:t>
            </a:r>
            <a:r>
              <a:rPr lang="en-US" dirty="0"/>
              <a:t> </a:t>
            </a:r>
            <a:r>
              <a:rPr lang="en-US" dirty="0" err="1"/>
              <a:t>fue</a:t>
            </a:r>
            <a:r>
              <a:rPr lang="en-US" dirty="0"/>
              <a:t> </a:t>
            </a:r>
            <a:r>
              <a:rPr lang="en-US" dirty="0" err="1"/>
              <a:t>adoptado</a:t>
            </a:r>
            <a:r>
              <a:rPr lang="en-US" dirty="0"/>
              <a:t> </a:t>
            </a:r>
            <a:r>
              <a:rPr lang="en-US" dirty="0" err="1"/>
              <a:t>en</a:t>
            </a:r>
            <a:r>
              <a:rPr lang="en-US" dirty="0"/>
              <a:t> 1782, solo seis </a:t>
            </a:r>
            <a:r>
              <a:rPr lang="en-US" dirty="0" err="1"/>
              <a:t>años</a:t>
            </a:r>
            <a:r>
              <a:rPr lang="en-US" dirty="0"/>
              <a:t> </a:t>
            </a:r>
            <a:r>
              <a:rPr lang="en-US" dirty="0" err="1"/>
              <a:t>después</a:t>
            </a:r>
            <a:r>
              <a:rPr lang="en-US" dirty="0"/>
              <a:t> de la </a:t>
            </a:r>
            <a:r>
              <a:rPr lang="en-US" dirty="0" err="1"/>
              <a:t>Declaración</a:t>
            </a:r>
            <a:r>
              <a:rPr lang="en-US" dirty="0"/>
              <a:t> de </a:t>
            </a:r>
            <a:r>
              <a:rPr lang="en-US" dirty="0" err="1"/>
              <a:t>Independencia</a:t>
            </a:r>
            <a:r>
              <a:rPr lang="en-US" dirty="0"/>
              <a:t> </a:t>
            </a:r>
            <a:r>
              <a:rPr lang="en-US" dirty="0" err="1"/>
              <a:t>en</a:t>
            </a:r>
            <a:r>
              <a:rPr lang="en-US" dirty="0"/>
              <a:t> 1776.</a:t>
            </a:r>
          </a:p>
          <a:p>
            <a:endParaRPr lang="en-US" dirty="0"/>
          </a:p>
          <a:p>
            <a:r>
              <a:rPr lang="en-US" dirty="0"/>
              <a:t> En un </a:t>
            </a:r>
            <a:r>
              <a:rPr lang="en-US" dirty="0" err="1"/>
              <a:t>lado</a:t>
            </a:r>
            <a:r>
              <a:rPr lang="en-US" dirty="0"/>
              <a:t> se </a:t>
            </a:r>
            <a:r>
              <a:rPr lang="en-US" dirty="0" err="1"/>
              <a:t>encuentra</a:t>
            </a:r>
            <a:r>
              <a:rPr lang="en-US" dirty="0"/>
              <a:t> </a:t>
            </a:r>
            <a:r>
              <a:rPr lang="en-US" dirty="0" err="1"/>
              <a:t>una</a:t>
            </a:r>
            <a:r>
              <a:rPr lang="en-US" dirty="0"/>
              <a:t> </a:t>
            </a:r>
            <a:r>
              <a:rPr lang="en-US" dirty="0" err="1"/>
              <a:t>pirámide</a:t>
            </a:r>
            <a:r>
              <a:rPr lang="en-US" dirty="0"/>
              <a:t> </a:t>
            </a:r>
            <a:r>
              <a:rPr lang="en-US" dirty="0" err="1"/>
              <a:t>inconclusa</a:t>
            </a:r>
            <a:r>
              <a:rPr lang="en-US" dirty="0"/>
              <a:t>. </a:t>
            </a:r>
            <a:r>
              <a:rPr lang="en-US" dirty="0" err="1"/>
              <a:t>Encima</a:t>
            </a:r>
            <a:r>
              <a:rPr lang="en-US" dirty="0"/>
              <a:t> de la </a:t>
            </a:r>
            <a:r>
              <a:rPr lang="en-US" dirty="0" err="1"/>
              <a:t>pirámide</a:t>
            </a:r>
            <a:r>
              <a:rPr lang="en-US" dirty="0"/>
              <a:t> </a:t>
            </a:r>
            <a:r>
              <a:rPr lang="en-US" dirty="0" err="1"/>
              <a:t>está</a:t>
            </a:r>
            <a:r>
              <a:rPr lang="en-US" dirty="0"/>
              <a:t> un </a:t>
            </a:r>
            <a:r>
              <a:rPr lang="en-US" dirty="0" err="1"/>
              <a:t>ojo</a:t>
            </a:r>
            <a:r>
              <a:rPr lang="en-US" dirty="0"/>
              <a:t>, se </a:t>
            </a:r>
            <a:r>
              <a:rPr lang="en-US" dirty="0" err="1"/>
              <a:t>conoce</a:t>
            </a:r>
            <a:r>
              <a:rPr lang="en-US" dirty="0"/>
              <a:t> </a:t>
            </a:r>
            <a:r>
              <a:rPr lang="en-US" dirty="0" err="1"/>
              <a:t>como</a:t>
            </a:r>
            <a:r>
              <a:rPr lang="en-US" dirty="0"/>
              <a:t> </a:t>
            </a:r>
            <a:r>
              <a:rPr lang="en-US" dirty="0" err="1"/>
              <a:t>el</a:t>
            </a:r>
            <a:r>
              <a:rPr lang="en-US" dirty="0"/>
              <a:t> </a:t>
            </a:r>
            <a:r>
              <a:rPr lang="en-US" dirty="0" err="1"/>
              <a:t>ojo</a:t>
            </a:r>
            <a:r>
              <a:rPr lang="en-US" dirty="0"/>
              <a:t> de la </a:t>
            </a:r>
            <a:r>
              <a:rPr lang="en-US" dirty="0" err="1"/>
              <a:t>providencia</a:t>
            </a:r>
            <a:r>
              <a:rPr lang="en-US" dirty="0"/>
              <a:t>, </a:t>
            </a:r>
            <a:r>
              <a:rPr lang="en-US" dirty="0" err="1"/>
              <a:t>el</a:t>
            </a:r>
            <a:r>
              <a:rPr lang="en-US" dirty="0"/>
              <a:t> </a:t>
            </a:r>
            <a:r>
              <a:rPr lang="en-US" dirty="0" err="1"/>
              <a:t>el</a:t>
            </a:r>
            <a:r>
              <a:rPr lang="en-US" dirty="0"/>
              <a:t> </a:t>
            </a:r>
            <a:r>
              <a:rPr lang="en-US" dirty="0" err="1"/>
              <a:t>ojo</a:t>
            </a:r>
            <a:r>
              <a:rPr lang="en-US" dirty="0"/>
              <a:t> de </a:t>
            </a:r>
            <a:r>
              <a:rPr lang="en-US" dirty="0" err="1"/>
              <a:t>Satanás</a:t>
            </a:r>
            <a:r>
              <a:rPr lang="en-US" dirty="0"/>
              <a:t>, y </a:t>
            </a:r>
            <a:r>
              <a:rPr lang="en-US" dirty="0" err="1"/>
              <a:t>saliendo</a:t>
            </a:r>
            <a:r>
              <a:rPr lang="en-US" dirty="0"/>
              <a:t> del </a:t>
            </a:r>
            <a:r>
              <a:rPr lang="en-US" dirty="0" err="1"/>
              <a:t>ojo</a:t>
            </a:r>
            <a:r>
              <a:rPr lang="en-US" dirty="0"/>
              <a:t> se </a:t>
            </a:r>
            <a:r>
              <a:rPr lang="en-US" dirty="0" err="1"/>
              <a:t>ven</a:t>
            </a:r>
            <a:r>
              <a:rPr lang="en-US" dirty="0"/>
              <a:t> </a:t>
            </a:r>
            <a:r>
              <a:rPr lang="en-US" dirty="0" err="1"/>
              <a:t>los</a:t>
            </a:r>
            <a:r>
              <a:rPr lang="en-US" dirty="0"/>
              <a:t> </a:t>
            </a:r>
            <a:r>
              <a:rPr lang="en-US" dirty="0" err="1"/>
              <a:t>rayos</a:t>
            </a:r>
            <a:r>
              <a:rPr lang="en-US" dirty="0"/>
              <a:t> del sol. Se </a:t>
            </a:r>
            <a:r>
              <a:rPr lang="en-US" dirty="0" err="1"/>
              <a:t>encuentra</a:t>
            </a:r>
            <a:r>
              <a:rPr lang="en-US" dirty="0"/>
              <a:t> también al pie de </a:t>
            </a:r>
            <a:r>
              <a:rPr lang="en-US" dirty="0" err="1"/>
              <a:t>esa</a:t>
            </a:r>
            <a:r>
              <a:rPr lang="en-US" dirty="0"/>
              <a:t> </a:t>
            </a:r>
            <a:r>
              <a:rPr lang="en-US" dirty="0" err="1"/>
              <a:t>pirámide</a:t>
            </a:r>
            <a:r>
              <a:rPr lang="en-US" dirty="0"/>
              <a:t> </a:t>
            </a:r>
            <a:r>
              <a:rPr lang="en-US" dirty="0" err="1"/>
              <a:t>el</a:t>
            </a:r>
            <a:r>
              <a:rPr lang="en-US" dirty="0"/>
              <a:t> </a:t>
            </a:r>
            <a:r>
              <a:rPr lang="en-US" dirty="0" err="1"/>
              <a:t>año</a:t>
            </a:r>
            <a:r>
              <a:rPr lang="en-US" dirty="0"/>
              <a:t> 1776 </a:t>
            </a:r>
            <a:r>
              <a:rPr lang="en-US" dirty="0" err="1"/>
              <a:t>en</a:t>
            </a:r>
            <a:r>
              <a:rPr lang="en-US" dirty="0"/>
              <a:t> </a:t>
            </a:r>
            <a:r>
              <a:rPr lang="en-US" dirty="0" err="1"/>
              <a:t>números</a:t>
            </a:r>
            <a:r>
              <a:rPr lang="en-US" dirty="0"/>
              <a:t> </a:t>
            </a:r>
            <a:r>
              <a:rPr lang="en-US" dirty="0" err="1"/>
              <a:t>romanos</a:t>
            </a:r>
            <a:r>
              <a:rPr lang="en-US" dirty="0"/>
              <a:t>. Muy </a:t>
            </a:r>
            <a:r>
              <a:rPr lang="en-US" dirty="0" err="1"/>
              <a:t>significativo</a:t>
            </a:r>
            <a:r>
              <a:rPr lang="en-US" dirty="0"/>
              <a:t>. </a:t>
            </a:r>
          </a:p>
          <a:p>
            <a:endParaRPr lang="en-US" dirty="0"/>
          </a:p>
          <a:p>
            <a:r>
              <a:rPr lang="en-US" dirty="0" err="1"/>
              <a:t>Además</a:t>
            </a:r>
            <a:r>
              <a:rPr lang="en-US" dirty="0"/>
              <a:t> de </a:t>
            </a:r>
            <a:r>
              <a:rPr lang="en-US" dirty="0" err="1"/>
              <a:t>eso</a:t>
            </a:r>
            <a:r>
              <a:rPr lang="en-US" dirty="0"/>
              <a:t>, </a:t>
            </a:r>
            <a:r>
              <a:rPr lang="en-US" dirty="0" err="1"/>
              <a:t>aparecen</a:t>
            </a:r>
            <a:r>
              <a:rPr lang="en-US" dirty="0"/>
              <a:t> dos </a:t>
            </a:r>
            <a:r>
              <a:rPr lang="en-US" dirty="0" err="1"/>
              <a:t>inscripciones</a:t>
            </a:r>
            <a:r>
              <a:rPr lang="en-US" dirty="0"/>
              <a:t> </a:t>
            </a:r>
            <a:r>
              <a:rPr lang="en-US" dirty="0" err="1"/>
              <a:t>en</a:t>
            </a:r>
            <a:r>
              <a:rPr lang="en-US" dirty="0"/>
              <a:t> </a:t>
            </a:r>
            <a:r>
              <a:rPr lang="en-US" dirty="0" err="1"/>
              <a:t>latín</a:t>
            </a:r>
            <a:r>
              <a:rPr lang="en-US" dirty="0"/>
              <a:t>, </a:t>
            </a:r>
            <a:r>
              <a:rPr lang="en-US" dirty="0" err="1"/>
              <a:t>el</a:t>
            </a:r>
            <a:r>
              <a:rPr lang="en-US" dirty="0"/>
              <a:t> </a:t>
            </a:r>
            <a:r>
              <a:rPr lang="en-US" dirty="0" err="1"/>
              <a:t>idioma</a:t>
            </a:r>
            <a:r>
              <a:rPr lang="en-US" dirty="0"/>
              <a:t> </a:t>
            </a:r>
            <a:r>
              <a:rPr lang="en-US" dirty="0" err="1"/>
              <a:t>oficial</a:t>
            </a:r>
            <a:r>
              <a:rPr lang="en-US" dirty="0"/>
              <a:t> del </a:t>
            </a:r>
            <a:r>
              <a:rPr lang="en-US" dirty="0" err="1"/>
              <a:t>imperio</a:t>
            </a:r>
            <a:r>
              <a:rPr lang="en-US" dirty="0"/>
              <a:t> </a:t>
            </a:r>
            <a:r>
              <a:rPr lang="en-US" dirty="0" err="1"/>
              <a:t>romano</a:t>
            </a:r>
            <a:r>
              <a:rPr lang="en-US" dirty="0"/>
              <a:t>. Arriba </a:t>
            </a:r>
            <a:r>
              <a:rPr lang="en-US" dirty="0" err="1"/>
              <a:t>está</a:t>
            </a:r>
            <a:r>
              <a:rPr lang="en-US" dirty="0"/>
              <a:t> la palabra, la </a:t>
            </a:r>
            <a:r>
              <a:rPr lang="en-US" dirty="0" err="1"/>
              <a:t>expresión</a:t>
            </a:r>
            <a:r>
              <a:rPr lang="en-US" dirty="0"/>
              <a:t> "Annuit coeptis", que </a:t>
            </a:r>
            <a:r>
              <a:rPr lang="en-US" dirty="0" err="1"/>
              <a:t>significa</a:t>
            </a:r>
            <a:r>
              <a:rPr lang="en-US" dirty="0"/>
              <a:t> "</a:t>
            </a:r>
            <a:r>
              <a:rPr lang="en-US" dirty="0" err="1"/>
              <a:t>él</a:t>
            </a:r>
            <a:r>
              <a:rPr lang="en-US" dirty="0"/>
              <a:t> ha </a:t>
            </a:r>
            <a:r>
              <a:rPr lang="en-US" dirty="0" err="1"/>
              <a:t>favorecido</a:t>
            </a:r>
            <a:r>
              <a:rPr lang="en-US" dirty="0"/>
              <a:t> </a:t>
            </a:r>
            <a:r>
              <a:rPr lang="en-US" dirty="0" err="1"/>
              <a:t>nuestra</a:t>
            </a:r>
            <a:r>
              <a:rPr lang="en-US" dirty="0"/>
              <a:t> </a:t>
            </a:r>
            <a:r>
              <a:rPr lang="en-US" dirty="0" err="1"/>
              <a:t>empresa</a:t>
            </a:r>
            <a:r>
              <a:rPr lang="en-US" dirty="0"/>
              <a:t>". Abajo se </a:t>
            </a:r>
            <a:r>
              <a:rPr lang="en-US" dirty="0" err="1"/>
              <a:t>encuentra</a:t>
            </a:r>
            <a:r>
              <a:rPr lang="en-US" dirty="0"/>
              <a:t> la </a:t>
            </a:r>
            <a:r>
              <a:rPr lang="en-US" dirty="0" err="1"/>
              <a:t>inscripción</a:t>
            </a:r>
            <a:r>
              <a:rPr lang="en-US" dirty="0"/>
              <a:t> "Novus Ordo Seclorum", que </a:t>
            </a:r>
            <a:r>
              <a:rPr lang="en-US" dirty="0" err="1"/>
              <a:t>significa</a:t>
            </a:r>
            <a:r>
              <a:rPr lang="en-US" dirty="0"/>
              <a:t> "nuevo </a:t>
            </a:r>
            <a:r>
              <a:rPr lang="en-US" dirty="0" err="1"/>
              <a:t>orden</a:t>
            </a:r>
            <a:r>
              <a:rPr lang="en-US" dirty="0"/>
              <a:t> </a:t>
            </a:r>
            <a:r>
              <a:rPr lang="en-US" dirty="0" err="1"/>
              <a:t>mundial</a:t>
            </a:r>
            <a:r>
              <a:rPr lang="en-US" dirty="0"/>
              <a:t>". Y </a:t>
            </a:r>
            <a:r>
              <a:rPr lang="en-US" dirty="0" err="1"/>
              <a:t>ustedes</a:t>
            </a:r>
            <a:r>
              <a:rPr lang="en-US" dirty="0"/>
              <a:t> </a:t>
            </a:r>
            <a:r>
              <a:rPr lang="en-US" dirty="0" err="1"/>
              <a:t>pensaban</a:t>
            </a:r>
            <a:r>
              <a:rPr lang="en-US" dirty="0"/>
              <a:t> que </a:t>
            </a:r>
            <a:r>
              <a:rPr lang="en-US" dirty="0" err="1"/>
              <a:t>el</a:t>
            </a:r>
            <a:r>
              <a:rPr lang="en-US" dirty="0"/>
              <a:t> nuevo </a:t>
            </a:r>
            <a:r>
              <a:rPr lang="en-US" dirty="0" err="1"/>
              <a:t>orden</a:t>
            </a:r>
            <a:r>
              <a:rPr lang="en-US" dirty="0"/>
              <a:t> </a:t>
            </a:r>
            <a:r>
              <a:rPr lang="en-US" dirty="0" err="1"/>
              <a:t>mundial</a:t>
            </a:r>
            <a:r>
              <a:rPr lang="en-US" dirty="0"/>
              <a:t> es </a:t>
            </a:r>
            <a:r>
              <a:rPr lang="en-US" dirty="0" err="1"/>
              <a:t>una</a:t>
            </a:r>
            <a:r>
              <a:rPr lang="en-US" dirty="0"/>
              <a:t> </a:t>
            </a:r>
            <a:r>
              <a:rPr lang="en-US" dirty="0" err="1"/>
              <a:t>cosa</a:t>
            </a:r>
            <a:r>
              <a:rPr lang="en-US" dirty="0"/>
              <a:t> </a:t>
            </a:r>
            <a:r>
              <a:rPr lang="en-US" dirty="0" err="1"/>
              <a:t>más</a:t>
            </a:r>
            <a:r>
              <a:rPr lang="en-US" dirty="0"/>
              <a:t> </a:t>
            </a:r>
            <a:r>
              <a:rPr lang="en-US" dirty="0" err="1"/>
              <a:t>reciente</a:t>
            </a:r>
            <a:r>
              <a:rPr lang="en-US" dirty="0"/>
              <a:t>. No; </a:t>
            </a:r>
            <a:r>
              <a:rPr lang="en-US" dirty="0" err="1"/>
              <a:t>va</a:t>
            </a:r>
            <a:r>
              <a:rPr lang="en-US" dirty="0"/>
              <a:t> a la </a:t>
            </a:r>
            <a:r>
              <a:rPr lang="en-US" dirty="0" err="1"/>
              <a:t>misma</a:t>
            </a:r>
            <a:r>
              <a:rPr lang="en-US" dirty="0"/>
              <a:t> </a:t>
            </a:r>
            <a:r>
              <a:rPr lang="en-US" dirty="0" err="1"/>
              <a:t>raíz</a:t>
            </a:r>
            <a:r>
              <a:rPr lang="en-US" dirty="0"/>
              <a:t> y la </a:t>
            </a:r>
            <a:r>
              <a:rPr lang="en-US" dirty="0" err="1"/>
              <a:t>fundación</a:t>
            </a:r>
            <a:r>
              <a:rPr lang="en-US" dirty="0"/>
              <a:t> de </a:t>
            </a:r>
            <a:r>
              <a:rPr lang="en-US" dirty="0" err="1"/>
              <a:t>los</a:t>
            </a:r>
            <a:r>
              <a:rPr lang="en-US" dirty="0"/>
              <a:t> EE. UU.</a:t>
            </a:r>
          </a:p>
          <a:p>
            <a:endParaRPr lang="en-US" dirty="0"/>
          </a:p>
          <a:p>
            <a:r>
              <a:rPr lang="en-US" dirty="0"/>
              <a:t>Eso es </a:t>
            </a:r>
            <a:r>
              <a:rPr lang="en-US" dirty="0" err="1"/>
              <a:t>en</a:t>
            </a:r>
            <a:r>
              <a:rPr lang="en-US" dirty="0"/>
              <a:t> un </a:t>
            </a:r>
            <a:r>
              <a:rPr lang="en-US" dirty="0" err="1"/>
              <a:t>lado</a:t>
            </a:r>
            <a:r>
              <a:rPr lang="en-US" dirty="0"/>
              <a:t>. </a:t>
            </a:r>
            <a:r>
              <a:rPr lang="en-US" dirty="0" err="1"/>
              <a:t>Ahora</a:t>
            </a:r>
            <a:r>
              <a:rPr lang="en-US" dirty="0"/>
              <a:t>, ¿</a:t>
            </a:r>
            <a:r>
              <a:rPr lang="en-US" dirty="0" err="1"/>
              <a:t>qué</a:t>
            </a:r>
            <a:r>
              <a:rPr lang="en-US" dirty="0"/>
              <a:t> </a:t>
            </a:r>
            <a:r>
              <a:rPr lang="en-US" dirty="0" err="1"/>
              <a:t>tal</a:t>
            </a:r>
            <a:r>
              <a:rPr lang="en-US" dirty="0"/>
              <a:t> </a:t>
            </a:r>
            <a:r>
              <a:rPr lang="en-US" dirty="0" err="1"/>
              <a:t>en</a:t>
            </a:r>
            <a:r>
              <a:rPr lang="en-US" dirty="0"/>
              <a:t> </a:t>
            </a:r>
            <a:r>
              <a:rPr lang="en-US" dirty="0" err="1"/>
              <a:t>el</a:t>
            </a:r>
            <a:r>
              <a:rPr lang="en-US" dirty="0"/>
              <a:t> </a:t>
            </a:r>
            <a:r>
              <a:rPr lang="en-US" dirty="0" err="1"/>
              <a:t>otro</a:t>
            </a:r>
            <a:r>
              <a:rPr lang="en-US" dirty="0"/>
              <a:t> </a:t>
            </a:r>
            <a:r>
              <a:rPr lang="en-US" dirty="0" err="1"/>
              <a:t>lado</a:t>
            </a:r>
            <a:r>
              <a:rPr lang="en-US" dirty="0"/>
              <a:t>? El </a:t>
            </a:r>
            <a:r>
              <a:rPr lang="en-US" dirty="0" err="1"/>
              <a:t>otro</a:t>
            </a:r>
            <a:r>
              <a:rPr lang="en-US" dirty="0"/>
              <a:t> </a:t>
            </a:r>
            <a:r>
              <a:rPr lang="en-US" dirty="0" err="1"/>
              <a:t>círculo</a:t>
            </a:r>
            <a:r>
              <a:rPr lang="en-US" dirty="0"/>
              <a:t> </a:t>
            </a:r>
            <a:r>
              <a:rPr lang="en-US" dirty="0" err="1"/>
              <a:t>tiene</a:t>
            </a:r>
            <a:r>
              <a:rPr lang="en-US" dirty="0"/>
              <a:t> </a:t>
            </a:r>
            <a:r>
              <a:rPr lang="en-US" dirty="0" err="1"/>
              <a:t>una</a:t>
            </a:r>
            <a:r>
              <a:rPr lang="en-US" dirty="0"/>
              <a:t> </a:t>
            </a:r>
            <a:r>
              <a:rPr lang="en-US" dirty="0" err="1"/>
              <a:t>águila</a:t>
            </a:r>
            <a:r>
              <a:rPr lang="en-US" dirty="0"/>
              <a:t> con las alas </a:t>
            </a:r>
            <a:r>
              <a:rPr lang="en-US" dirty="0" err="1"/>
              <a:t>extendidas</a:t>
            </a:r>
            <a:r>
              <a:rPr lang="en-US" dirty="0"/>
              <a:t>, </a:t>
            </a:r>
            <a:r>
              <a:rPr lang="en-US" dirty="0" err="1"/>
              <a:t>mirando</a:t>
            </a:r>
            <a:r>
              <a:rPr lang="en-US" dirty="0"/>
              <a:t> </a:t>
            </a:r>
            <a:r>
              <a:rPr lang="en-US" dirty="0" err="1"/>
              <a:t>hacia</a:t>
            </a:r>
            <a:r>
              <a:rPr lang="en-US" dirty="0"/>
              <a:t> la </a:t>
            </a:r>
            <a:r>
              <a:rPr lang="en-US" dirty="0" err="1"/>
              <a:t>derecha</a:t>
            </a:r>
            <a:r>
              <a:rPr lang="en-US" dirty="0"/>
              <a:t>, con </a:t>
            </a:r>
            <a:r>
              <a:rPr lang="en-US" dirty="0" err="1"/>
              <a:t>garras</a:t>
            </a:r>
            <a:r>
              <a:rPr lang="en-US" dirty="0"/>
              <a:t> con </a:t>
            </a:r>
            <a:r>
              <a:rPr lang="en-US" dirty="0" err="1"/>
              <a:t>flechas</a:t>
            </a:r>
            <a:r>
              <a:rPr lang="en-US" dirty="0"/>
              <a:t> </a:t>
            </a:r>
            <a:r>
              <a:rPr lang="en-US" dirty="0" err="1"/>
              <a:t>en</a:t>
            </a:r>
            <a:r>
              <a:rPr lang="en-US" dirty="0"/>
              <a:t> sus </a:t>
            </a:r>
            <a:r>
              <a:rPr lang="en-US" dirty="0" err="1"/>
              <a:t>garras</a:t>
            </a:r>
            <a:r>
              <a:rPr lang="en-US" dirty="0"/>
              <a:t>. </a:t>
            </a:r>
            <a:r>
              <a:rPr lang="en-US" dirty="0" err="1"/>
              <a:t>Encima</a:t>
            </a:r>
            <a:r>
              <a:rPr lang="en-US" dirty="0"/>
              <a:t> de </a:t>
            </a:r>
            <a:r>
              <a:rPr lang="en-US" dirty="0" err="1"/>
              <a:t>esa</a:t>
            </a:r>
            <a:r>
              <a:rPr lang="en-US" dirty="0"/>
              <a:t> </a:t>
            </a:r>
            <a:r>
              <a:rPr lang="en-US" dirty="0" err="1"/>
              <a:t>águila</a:t>
            </a:r>
            <a:r>
              <a:rPr lang="en-US" dirty="0"/>
              <a:t> </a:t>
            </a:r>
            <a:r>
              <a:rPr lang="en-US" dirty="0" err="1"/>
              <a:t>está</a:t>
            </a:r>
            <a:r>
              <a:rPr lang="en-US" dirty="0"/>
              <a:t> </a:t>
            </a:r>
            <a:r>
              <a:rPr lang="en-US" dirty="0" err="1"/>
              <a:t>el</a:t>
            </a:r>
            <a:r>
              <a:rPr lang="en-US" dirty="0"/>
              <a:t> sol </a:t>
            </a:r>
            <a:r>
              <a:rPr lang="en-US" dirty="0" err="1"/>
              <a:t>irrumpiendo</a:t>
            </a:r>
            <a:r>
              <a:rPr lang="en-US" dirty="0"/>
              <a:t> a </a:t>
            </a:r>
            <a:r>
              <a:rPr lang="en-US" dirty="0" err="1"/>
              <a:t>través</a:t>
            </a:r>
            <a:r>
              <a:rPr lang="en-US" dirty="0"/>
              <a:t> de las </a:t>
            </a:r>
            <a:r>
              <a:rPr lang="en-US" dirty="0" err="1"/>
              <a:t>nubes</a:t>
            </a:r>
            <a:r>
              <a:rPr lang="en-US" dirty="0"/>
              <a:t> y </a:t>
            </a:r>
            <a:r>
              <a:rPr lang="en-US" dirty="0" err="1"/>
              <a:t>abajo</a:t>
            </a:r>
            <a:r>
              <a:rPr lang="en-US" dirty="0"/>
              <a:t>, </a:t>
            </a:r>
            <a:r>
              <a:rPr lang="en-US" dirty="0" err="1"/>
              <a:t>más</a:t>
            </a:r>
            <a:r>
              <a:rPr lang="en-US" dirty="0"/>
              <a:t> bien </a:t>
            </a:r>
            <a:r>
              <a:rPr lang="en-US" dirty="0" err="1"/>
              <a:t>por</a:t>
            </a:r>
            <a:r>
              <a:rPr lang="en-US" dirty="0"/>
              <a:t> </a:t>
            </a:r>
            <a:r>
              <a:rPr lang="en-US" dirty="0" err="1"/>
              <a:t>encima</a:t>
            </a:r>
            <a:r>
              <a:rPr lang="en-US" dirty="0"/>
              <a:t> del </a:t>
            </a:r>
            <a:r>
              <a:rPr lang="en-US" dirty="0" err="1"/>
              <a:t>águila</a:t>
            </a:r>
            <a:r>
              <a:rPr lang="en-US" dirty="0"/>
              <a:t>, </a:t>
            </a:r>
            <a:r>
              <a:rPr lang="en-US" dirty="0" err="1"/>
              <a:t>aparecen</a:t>
            </a:r>
            <a:r>
              <a:rPr lang="en-US" dirty="0"/>
              <a:t> las palabras "E Pluribus Unum", es </a:t>
            </a:r>
            <a:r>
              <a:rPr lang="en-US" dirty="0" err="1"/>
              <a:t>decir</a:t>
            </a:r>
            <a:r>
              <a:rPr lang="en-US" dirty="0"/>
              <a:t>, "de </a:t>
            </a:r>
            <a:r>
              <a:rPr lang="en-US" dirty="0" err="1"/>
              <a:t>los</a:t>
            </a:r>
            <a:r>
              <a:rPr lang="en-US" dirty="0"/>
              <a:t> </a:t>
            </a:r>
            <a:r>
              <a:rPr lang="en-US" dirty="0" err="1"/>
              <a:t>muchos</a:t>
            </a:r>
            <a:r>
              <a:rPr lang="en-US" dirty="0"/>
              <a:t>, uno".</a:t>
            </a:r>
          </a:p>
          <a:p>
            <a:endParaRPr lang="en-US" dirty="0"/>
          </a:p>
          <a:p>
            <a:r>
              <a:rPr lang="en-US" dirty="0"/>
              <a:t>Mis </a:t>
            </a:r>
            <a:r>
              <a:rPr lang="en-US" dirty="0" err="1"/>
              <a:t>queridos</a:t>
            </a:r>
            <a:r>
              <a:rPr lang="en-US" dirty="0"/>
              <a:t> </a:t>
            </a:r>
            <a:r>
              <a:rPr lang="en-US" dirty="0" err="1"/>
              <a:t>hermanos</a:t>
            </a:r>
            <a:r>
              <a:rPr lang="en-US" dirty="0"/>
              <a:t> y amigos, </a:t>
            </a:r>
            <a:r>
              <a:rPr lang="en-US" dirty="0" err="1"/>
              <a:t>los</a:t>
            </a:r>
            <a:r>
              <a:rPr lang="en-US" dirty="0"/>
              <a:t> </a:t>
            </a:r>
            <a:r>
              <a:rPr lang="en-US" dirty="0" err="1"/>
              <a:t>historiadores</a:t>
            </a:r>
            <a:r>
              <a:rPr lang="en-US" dirty="0"/>
              <a:t> </a:t>
            </a:r>
            <a:r>
              <a:rPr lang="en-US" dirty="0" err="1"/>
              <a:t>documentan</a:t>
            </a:r>
            <a:r>
              <a:rPr lang="en-US" dirty="0"/>
              <a:t> que </a:t>
            </a:r>
            <a:r>
              <a:rPr lang="en-US" dirty="0" err="1"/>
              <a:t>los</a:t>
            </a:r>
            <a:r>
              <a:rPr lang="en-US" dirty="0"/>
              <a:t> EE. UU. </a:t>
            </a:r>
            <a:r>
              <a:rPr lang="en-US" dirty="0" err="1"/>
              <a:t>obtuvieron</a:t>
            </a:r>
            <a:r>
              <a:rPr lang="en-US" dirty="0"/>
              <a:t> </a:t>
            </a:r>
            <a:r>
              <a:rPr lang="en-US" dirty="0" err="1"/>
              <a:t>su</a:t>
            </a:r>
            <a:r>
              <a:rPr lang="en-US" dirty="0"/>
              <a:t> </a:t>
            </a:r>
            <a:r>
              <a:rPr lang="en-US" dirty="0" err="1"/>
              <a:t>sello</a:t>
            </a:r>
            <a:r>
              <a:rPr lang="en-US" dirty="0"/>
              <a:t> </a:t>
            </a:r>
            <a:r>
              <a:rPr lang="en-US" dirty="0" err="1"/>
              <a:t>oficial</a:t>
            </a:r>
            <a:r>
              <a:rPr lang="en-US" dirty="0"/>
              <a:t> </a:t>
            </a:r>
            <a:r>
              <a:rPr lang="en-US" dirty="0" err="1"/>
              <a:t>directamente</a:t>
            </a:r>
            <a:r>
              <a:rPr lang="en-US" dirty="0"/>
              <a:t> del </a:t>
            </a:r>
            <a:r>
              <a:rPr lang="en-US" dirty="0" err="1"/>
              <a:t>imperio</a:t>
            </a:r>
            <a:r>
              <a:rPr lang="en-US" dirty="0"/>
              <a:t> </a:t>
            </a:r>
            <a:r>
              <a:rPr lang="en-US" dirty="0" err="1"/>
              <a:t>romano</a:t>
            </a:r>
            <a:r>
              <a:rPr lang="en-US" dirty="0"/>
              <a:t>, lo que </a:t>
            </a:r>
            <a:r>
              <a:rPr lang="en-US" dirty="0" err="1"/>
              <a:t>estaba</a:t>
            </a:r>
            <a:r>
              <a:rPr lang="en-US" dirty="0"/>
              <a:t> </a:t>
            </a:r>
            <a:r>
              <a:rPr lang="en-US" dirty="0" err="1"/>
              <a:t>en</a:t>
            </a:r>
            <a:r>
              <a:rPr lang="en-US" dirty="0"/>
              <a:t> </a:t>
            </a:r>
            <a:r>
              <a:rPr lang="en-US" dirty="0" err="1"/>
              <a:t>el</a:t>
            </a:r>
            <a:r>
              <a:rPr lang="en-US" dirty="0"/>
              <a:t> </a:t>
            </a:r>
            <a:r>
              <a:rPr lang="en-US" dirty="0" err="1"/>
              <a:t>estandarte</a:t>
            </a:r>
            <a:r>
              <a:rPr lang="en-US" dirty="0"/>
              <a:t> de </a:t>
            </a:r>
            <a:r>
              <a:rPr lang="en-US" dirty="0" err="1"/>
              <a:t>los</a:t>
            </a:r>
            <a:r>
              <a:rPr lang="en-US" dirty="0"/>
              <a:t> </a:t>
            </a:r>
            <a:r>
              <a:rPr lang="en-US" dirty="0" err="1"/>
              <a:t>romanos</a:t>
            </a:r>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Tanto la biblia </a:t>
            </a:r>
            <a:r>
              <a:rPr lang="en-US" dirty="0" err="1"/>
              <a:t>como</a:t>
            </a:r>
            <a:r>
              <a:rPr lang="en-US" dirty="0"/>
              <a:t> </a:t>
            </a:r>
            <a:r>
              <a:rPr lang="en-US" dirty="0" err="1"/>
              <a:t>el</a:t>
            </a:r>
            <a:r>
              <a:rPr lang="en-US" dirty="0"/>
              <a:t> don </a:t>
            </a:r>
            <a:r>
              <a:rPr lang="en-US" dirty="0" err="1"/>
              <a:t>profético</a:t>
            </a:r>
            <a:r>
              <a:rPr lang="en-US" dirty="0"/>
              <a:t> </a:t>
            </a:r>
            <a:r>
              <a:rPr lang="en-US" dirty="0" err="1"/>
              <a:t>los</a:t>
            </a:r>
            <a:r>
              <a:rPr lang="en-US" dirty="0"/>
              <a:t> </a:t>
            </a:r>
            <a:r>
              <a:rPr lang="en-US" dirty="0" err="1"/>
              <a:t>identifican</a:t>
            </a:r>
            <a:r>
              <a:rPr lang="en-US" dirty="0"/>
              <a:t> </a:t>
            </a:r>
            <a:r>
              <a:rPr lang="en-US" dirty="0" err="1"/>
              <a:t>como</a:t>
            </a:r>
            <a:r>
              <a:rPr lang="en-US" dirty="0"/>
              <a:t> </a:t>
            </a:r>
            <a:r>
              <a:rPr lang="en-US" dirty="0" err="1"/>
              <a:t>ágilas</a:t>
            </a:r>
            <a:r>
              <a:rPr lang="en-US" dirty="0"/>
              <a:t>.</a:t>
            </a:r>
          </a:p>
          <a:p>
            <a:endParaRPr lang="en-US" dirty="0"/>
          </a:p>
          <a:p>
            <a:r>
              <a:rPr lang="en-US" dirty="0"/>
              <a:t>En </a:t>
            </a:r>
            <a:r>
              <a:rPr lang="en-US" dirty="0" err="1"/>
              <a:t>el</a:t>
            </a:r>
            <a:r>
              <a:rPr lang="en-US" dirty="0"/>
              <a:t> </a:t>
            </a:r>
            <a:r>
              <a:rPr lang="en-US" dirty="0" err="1"/>
              <a:t>año</a:t>
            </a:r>
            <a:r>
              <a:rPr lang="en-US" dirty="0"/>
              <a:t> 586 A.C. </a:t>
            </a:r>
            <a:r>
              <a:rPr lang="en-US" dirty="0" err="1"/>
              <a:t>fue</a:t>
            </a:r>
            <a:r>
              <a:rPr lang="en-US" dirty="0"/>
              <a:t> </a:t>
            </a:r>
            <a:r>
              <a:rPr lang="en-US" dirty="0" err="1"/>
              <a:t>Babilonia</a:t>
            </a:r>
            <a:r>
              <a:rPr lang="en-US" dirty="0"/>
              <a:t>.</a:t>
            </a:r>
          </a:p>
          <a:p>
            <a:r>
              <a:rPr lang="en-US" dirty="0"/>
              <a:t>En </a:t>
            </a:r>
            <a:r>
              <a:rPr lang="en-US" dirty="0" err="1"/>
              <a:t>el</a:t>
            </a:r>
            <a:r>
              <a:rPr lang="en-US" dirty="0"/>
              <a:t> </a:t>
            </a:r>
            <a:r>
              <a:rPr lang="en-US" dirty="0" err="1"/>
              <a:t>año</a:t>
            </a:r>
            <a:r>
              <a:rPr lang="en-US" dirty="0"/>
              <a:t> 70 D.C </a:t>
            </a:r>
            <a:r>
              <a:rPr lang="en-US" dirty="0" err="1"/>
              <a:t>fue</a:t>
            </a:r>
            <a:r>
              <a:rPr lang="en-US" dirty="0"/>
              <a:t> Roma.</a:t>
            </a:r>
          </a:p>
          <a:p>
            <a:endParaRPr lang="en-US" dirty="0"/>
          </a:p>
          <a:p>
            <a:r>
              <a:rPr lang="en-US" dirty="0"/>
              <a:t>EN </a:t>
            </a:r>
            <a:r>
              <a:rPr lang="en-US" dirty="0" err="1"/>
              <a:t>el</a:t>
            </a:r>
            <a:r>
              <a:rPr lang="en-US" dirty="0"/>
              <a:t> nuevo </a:t>
            </a:r>
            <a:r>
              <a:rPr lang="en-US" dirty="0" err="1"/>
              <a:t>cumplimiento</a:t>
            </a:r>
            <a:r>
              <a:rPr lang="en-US" dirty="0"/>
              <a:t> sera </a:t>
            </a:r>
            <a:r>
              <a:rPr lang="en-US" dirty="0" err="1"/>
              <a:t>los</a:t>
            </a:r>
            <a:r>
              <a:rPr lang="en-US" dirty="0"/>
              <a:t> EE.UU. que </a:t>
            </a:r>
            <a:r>
              <a:rPr lang="en-US" dirty="0" err="1"/>
              <a:t>tiene</a:t>
            </a:r>
            <a:r>
              <a:rPr lang="en-US" dirty="0"/>
              <a:t> </a:t>
            </a:r>
            <a:r>
              <a:rPr lang="en-US" dirty="0" err="1"/>
              <a:t>el</a:t>
            </a:r>
            <a:r>
              <a:rPr lang="en-US" dirty="0"/>
              <a:t> </a:t>
            </a:r>
            <a:r>
              <a:rPr lang="en-US" dirty="0" err="1"/>
              <a:t>águila</a:t>
            </a:r>
            <a:r>
              <a:rPr lang="en-US" dirty="0"/>
              <a:t> </a:t>
            </a:r>
            <a:r>
              <a:rPr lang="en-US" dirty="0" err="1"/>
              <a:t>tomada</a:t>
            </a:r>
            <a:r>
              <a:rPr lang="en-US" dirty="0"/>
              <a:t> de Roma </a:t>
            </a:r>
            <a:r>
              <a:rPr lang="en-US" dirty="0" err="1"/>
              <a:t>en</a:t>
            </a:r>
            <a:r>
              <a:rPr lang="en-US" dirty="0"/>
              <a:t> </a:t>
            </a:r>
            <a:r>
              <a:rPr lang="en-US" dirty="0" err="1"/>
              <a:t>su</a:t>
            </a:r>
            <a:r>
              <a:rPr lang="en-US" dirty="0"/>
              <a:t> </a:t>
            </a:r>
            <a:r>
              <a:rPr lang="en-US" dirty="0" err="1"/>
              <a:t>sello</a:t>
            </a:r>
            <a:r>
              <a:rPr lang="en-US" dirty="0"/>
              <a:t>.</a:t>
            </a:r>
          </a:p>
          <a:p>
            <a:endParaRPr lang="en-US" dirty="0"/>
          </a:p>
          <a:p>
            <a:endParaRPr lang="en-US" dirty="0"/>
          </a:p>
          <a:p>
            <a:r>
              <a:rPr lang="en-US" dirty="0" err="1"/>
              <a:t>Esto</a:t>
            </a:r>
            <a:r>
              <a:rPr lang="en-US" dirty="0"/>
              <a:t> </a:t>
            </a:r>
            <a:r>
              <a:rPr lang="en-US" dirty="0" err="1"/>
              <a:t>significa</a:t>
            </a:r>
            <a:r>
              <a:rPr lang="en-US" dirty="0"/>
              <a:t> que </a:t>
            </a:r>
            <a:r>
              <a:rPr lang="en-US" dirty="0" err="1"/>
              <a:t>eeuu</a:t>
            </a:r>
            <a:r>
              <a:rPr lang="en-US" dirty="0"/>
              <a:t> </a:t>
            </a:r>
            <a:r>
              <a:rPr lang="en-US" dirty="0" err="1"/>
              <a:t>cometerá</a:t>
            </a:r>
            <a:r>
              <a:rPr lang="en-US" dirty="0"/>
              <a:t> </a:t>
            </a:r>
            <a:r>
              <a:rPr lang="en-US" dirty="0" err="1"/>
              <a:t>una</a:t>
            </a:r>
            <a:r>
              <a:rPr lang="en-US" dirty="0"/>
              <a:t> gran </a:t>
            </a:r>
            <a:r>
              <a:rPr lang="en-US" dirty="0" err="1"/>
              <a:t>denominación</a:t>
            </a:r>
            <a:r>
              <a:rPr lang="en-US" dirty="0"/>
              <a:t> un </a:t>
            </a:r>
            <a:r>
              <a:rPr lang="en-US" dirty="0" err="1"/>
              <a:t>acto</a:t>
            </a:r>
            <a:r>
              <a:rPr lang="en-US" dirty="0"/>
              <a:t> </a:t>
            </a:r>
            <a:r>
              <a:rPr lang="en-US" dirty="0" err="1"/>
              <a:t>idolátrico</a:t>
            </a:r>
            <a:r>
              <a:rPr lang="en-US" dirty="0"/>
              <a:t> que </a:t>
            </a:r>
            <a:r>
              <a:rPr lang="en-US" dirty="0" err="1"/>
              <a:t>tocara</a:t>
            </a:r>
            <a:r>
              <a:rPr lang="en-US" dirty="0"/>
              <a:t> las </a:t>
            </a:r>
            <a:r>
              <a:rPr lang="en-US" dirty="0" err="1"/>
              <a:t>fibras</a:t>
            </a:r>
            <a:r>
              <a:rPr lang="en-US" dirty="0"/>
              <a:t> </a:t>
            </a:r>
            <a:r>
              <a:rPr lang="en-US" dirty="0" err="1"/>
              <a:t>más</a:t>
            </a:r>
            <a:r>
              <a:rPr lang="en-US" dirty="0"/>
              <a:t> </a:t>
            </a:r>
            <a:r>
              <a:rPr lang="en-US" dirty="0" err="1"/>
              <a:t>íntimas</a:t>
            </a:r>
            <a:r>
              <a:rPr lang="en-US" dirty="0"/>
              <a:t> de Dios, lo </a:t>
            </a:r>
            <a:r>
              <a:rPr lang="en-US" dirty="0" err="1"/>
              <a:t>ofenderá</a:t>
            </a:r>
            <a:r>
              <a:rPr lang="en-US" dirty="0"/>
              <a:t> tanto que se </a:t>
            </a:r>
            <a:r>
              <a:rPr lang="en-US" dirty="0" err="1"/>
              <a:t>producirá</a:t>
            </a:r>
            <a:r>
              <a:rPr lang="en-US" dirty="0"/>
              <a:t> la </a:t>
            </a:r>
            <a:r>
              <a:rPr lang="en-US" dirty="0" err="1"/>
              <a:t>desolación</a:t>
            </a:r>
            <a:r>
              <a:rPr lang="en-US" dirty="0"/>
              <a:t> del </a:t>
            </a:r>
            <a:r>
              <a:rPr lang="en-US" dirty="0" err="1"/>
              <a:t>mundo</a:t>
            </a:r>
            <a:r>
              <a:rPr lang="en-US" dirty="0"/>
              <a:t>. </a:t>
            </a:r>
          </a:p>
          <a:p>
            <a:endParaRPr lang="en-US" dirty="0"/>
          </a:p>
          <a:p>
            <a:r>
              <a:rPr lang="en-US" dirty="0"/>
              <a:t>Un </a:t>
            </a:r>
            <a:r>
              <a:rPr lang="en-US" dirty="0" err="1"/>
              <a:t>acto</a:t>
            </a:r>
            <a:r>
              <a:rPr lang="en-US" dirty="0"/>
              <a:t> tan abominable que Dios </a:t>
            </a:r>
            <a:r>
              <a:rPr lang="en-US" dirty="0" err="1"/>
              <a:t>dará</a:t>
            </a:r>
            <a:r>
              <a:rPr lang="en-US" dirty="0"/>
              <a:t> </a:t>
            </a:r>
            <a:r>
              <a:rPr lang="en-US" dirty="0" err="1"/>
              <a:t>por</a:t>
            </a:r>
            <a:r>
              <a:rPr lang="en-US" dirty="0"/>
              <a:t> </a:t>
            </a:r>
            <a:r>
              <a:rPr lang="en-US" dirty="0" err="1"/>
              <a:t>sentado</a:t>
            </a:r>
            <a:r>
              <a:rPr lang="en-US" dirty="0"/>
              <a:t> </a:t>
            </a:r>
            <a:r>
              <a:rPr lang="en-US" dirty="0" err="1"/>
              <a:t>el</a:t>
            </a:r>
            <a:r>
              <a:rPr lang="en-US" dirty="0"/>
              <a:t> final de </a:t>
            </a:r>
            <a:r>
              <a:rPr lang="en-US" dirty="0" err="1"/>
              <a:t>todas</a:t>
            </a:r>
            <a:r>
              <a:rPr lang="en-US" dirty="0"/>
              <a:t> las </a:t>
            </a:r>
            <a:r>
              <a:rPr lang="en-US" dirty="0" err="1"/>
              <a:t>cosas</a:t>
            </a:r>
            <a:r>
              <a:rPr lang="en-US" dirty="0"/>
              <a:t>, </a:t>
            </a:r>
            <a:r>
              <a:rPr lang="en-US" dirty="0" err="1"/>
              <a:t>el</a:t>
            </a:r>
            <a:r>
              <a:rPr lang="en-US" dirty="0"/>
              <a:t> </a:t>
            </a:r>
            <a:r>
              <a:rPr lang="en-US" dirty="0" err="1"/>
              <a:t>cierre</a:t>
            </a:r>
            <a:r>
              <a:rPr lang="en-US" dirty="0"/>
              <a:t> de la </a:t>
            </a:r>
            <a:r>
              <a:rPr lang="en-US" dirty="0" err="1"/>
              <a:t>gracia</a:t>
            </a:r>
            <a:r>
              <a:rPr lang="en-US" dirty="0"/>
              <a:t> primero para </a:t>
            </a:r>
            <a:r>
              <a:rPr lang="en-US" dirty="0" err="1"/>
              <a:t>los</a:t>
            </a:r>
            <a:r>
              <a:rPr lang="en-US" dirty="0"/>
              <a:t> </a:t>
            </a:r>
            <a:r>
              <a:rPr lang="en-US" dirty="0" err="1"/>
              <a:t>estados</a:t>
            </a:r>
            <a:r>
              <a:rPr lang="en-US" dirty="0"/>
              <a:t> </a:t>
            </a:r>
            <a:r>
              <a:rPr lang="en-US" dirty="0" err="1"/>
              <a:t>unidos</a:t>
            </a:r>
            <a:r>
              <a:rPr lang="en-US" dirty="0"/>
              <a:t> de </a:t>
            </a:r>
            <a:r>
              <a:rPr lang="en-US" dirty="0" err="1"/>
              <a:t>norteamérica</a:t>
            </a:r>
            <a:r>
              <a:rPr lang="en-US" dirty="0"/>
              <a:t> y </a:t>
            </a:r>
            <a:r>
              <a:rPr lang="en-US" dirty="0" err="1"/>
              <a:t>tambien</a:t>
            </a:r>
            <a:r>
              <a:rPr lang="en-US" dirty="0"/>
              <a:t> para </a:t>
            </a:r>
            <a:r>
              <a:rPr lang="en-US" dirty="0" err="1"/>
              <a:t>el</a:t>
            </a:r>
            <a:r>
              <a:rPr lang="en-US" dirty="0"/>
              <a:t> </a:t>
            </a:r>
            <a:r>
              <a:rPr lang="en-US" dirty="0" err="1"/>
              <a:t>mundo</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r>
              <a:rPr lang="en-US" dirty="0"/>
              <a:t>La </a:t>
            </a:r>
            <a:r>
              <a:rPr lang="en-US" dirty="0" err="1"/>
              <a:t>abominación</a:t>
            </a:r>
            <a:r>
              <a:rPr lang="en-US" dirty="0"/>
              <a:t> </a:t>
            </a:r>
            <a:r>
              <a:rPr lang="en-US" dirty="0" err="1"/>
              <a:t>desoladora</a:t>
            </a:r>
            <a:r>
              <a:rPr lang="en-US" dirty="0"/>
              <a:t> que </a:t>
            </a:r>
            <a:r>
              <a:rPr lang="en-US" dirty="0" err="1"/>
              <a:t>veremos</a:t>
            </a:r>
            <a:r>
              <a:rPr lang="en-US" dirty="0"/>
              <a:t> </a:t>
            </a:r>
            <a:r>
              <a:rPr lang="en-US" dirty="0" err="1"/>
              <a:t>en</a:t>
            </a:r>
            <a:r>
              <a:rPr lang="en-US" dirty="0"/>
              <a:t> EE.UUs. es la </a:t>
            </a:r>
            <a:r>
              <a:rPr lang="en-US" dirty="0" err="1"/>
              <a:t>señal</a:t>
            </a:r>
            <a:r>
              <a:rPr lang="en-US" dirty="0"/>
              <a:t> de que </a:t>
            </a:r>
          </a:p>
          <a:p>
            <a:pPr marL="171450" indent="-171450">
              <a:buFont typeface="Arial" panose="020B0604020202020204" pitchFamily="34" charset="0"/>
              <a:buChar char="•"/>
            </a:pPr>
            <a:r>
              <a:rPr lang="en-US" dirty="0" err="1"/>
              <a:t>el</a:t>
            </a:r>
            <a:r>
              <a:rPr lang="en-US" dirty="0"/>
              <a:t> </a:t>
            </a:r>
            <a:r>
              <a:rPr lang="en-US" dirty="0" err="1"/>
              <a:t>Espíritu</a:t>
            </a:r>
            <a:r>
              <a:rPr lang="en-US" dirty="0"/>
              <a:t> Santo se </a:t>
            </a:r>
            <a:r>
              <a:rPr lang="en-US" dirty="0" err="1"/>
              <a:t>retirará</a:t>
            </a:r>
            <a:r>
              <a:rPr lang="en-US" dirty="0"/>
              <a:t>, </a:t>
            </a:r>
          </a:p>
          <a:p>
            <a:pPr marL="171450" indent="-171450">
              <a:buFont typeface="Arial" panose="020B0604020202020204" pitchFamily="34" charset="0"/>
              <a:buChar char="•"/>
            </a:pPr>
            <a:r>
              <a:rPr lang="en-US" dirty="0"/>
              <a:t>se </a:t>
            </a:r>
            <a:r>
              <a:rPr lang="en-US" dirty="0" err="1"/>
              <a:t>cierra</a:t>
            </a:r>
            <a:r>
              <a:rPr lang="en-US" dirty="0"/>
              <a:t> </a:t>
            </a:r>
            <a:r>
              <a:rPr lang="en-US" dirty="0" err="1"/>
              <a:t>el</a:t>
            </a:r>
            <a:r>
              <a:rPr lang="en-US" dirty="0"/>
              <a:t> </a:t>
            </a:r>
            <a:r>
              <a:rPr lang="en-US" dirty="0" err="1"/>
              <a:t>tiempo</a:t>
            </a:r>
            <a:r>
              <a:rPr lang="en-US" dirty="0"/>
              <a:t> de </a:t>
            </a:r>
            <a:r>
              <a:rPr lang="en-US" dirty="0" err="1"/>
              <a:t>gracia</a:t>
            </a:r>
            <a:r>
              <a:rPr lang="en-US" dirty="0"/>
              <a:t>,  </a:t>
            </a:r>
            <a:r>
              <a:rPr lang="en-US" dirty="0" err="1"/>
              <a:t>eud</a:t>
            </a:r>
            <a:r>
              <a:rPr lang="en-US" dirty="0"/>
              <a:t> 183</a:t>
            </a:r>
          </a:p>
          <a:p>
            <a:pPr marL="171450" indent="-171450">
              <a:buFont typeface="Arial" panose="020B0604020202020204" pitchFamily="34" charset="0"/>
              <a:buChar char="•"/>
            </a:pPr>
            <a:r>
              <a:rPr lang="en-US" dirty="0"/>
              <a:t>se termina </a:t>
            </a:r>
            <a:r>
              <a:rPr lang="en-US" dirty="0" err="1"/>
              <a:t>el</a:t>
            </a:r>
            <a:r>
              <a:rPr lang="en-US" dirty="0"/>
              <a:t> </a:t>
            </a:r>
            <a:r>
              <a:rPr lang="en-US" dirty="0" err="1"/>
              <a:t>sellamiento</a:t>
            </a:r>
            <a:r>
              <a:rPr lang="en-US" dirty="0"/>
              <a:t> </a:t>
            </a:r>
          </a:p>
          <a:p>
            <a:pPr marL="171450" indent="-171450">
              <a:buFont typeface="Arial" panose="020B0604020202020204" pitchFamily="34" charset="0"/>
              <a:buChar char="•"/>
            </a:pPr>
            <a:r>
              <a:rPr lang="en-US" dirty="0"/>
              <a:t>es la </a:t>
            </a:r>
            <a:r>
              <a:rPr lang="en-US" dirty="0" err="1"/>
              <a:t>señal</a:t>
            </a:r>
            <a:r>
              <a:rPr lang="en-US" dirty="0"/>
              <a:t> para </a:t>
            </a:r>
            <a:r>
              <a:rPr lang="en-US" dirty="0" err="1"/>
              <a:t>huir</a:t>
            </a:r>
            <a:r>
              <a:rPr lang="en-US" dirty="0"/>
              <a:t> a las </a:t>
            </a:r>
            <a:r>
              <a:rPr lang="en-US" dirty="0" err="1"/>
              <a:t>montañas</a:t>
            </a:r>
            <a:endParaRPr lang="en-US" dirty="0"/>
          </a:p>
          <a:p>
            <a:pPr marL="171450" indent="-171450">
              <a:buFont typeface="Arial" panose="020B0604020202020204" pitchFamily="34" charset="0"/>
              <a:buChar char="•"/>
            </a:pPr>
            <a:r>
              <a:rPr lang="en-US" dirty="0"/>
              <a:t>y se </a:t>
            </a:r>
            <a:r>
              <a:rPr lang="en-US" dirty="0" err="1"/>
              <a:t>desata</a:t>
            </a:r>
            <a:r>
              <a:rPr lang="en-US" dirty="0"/>
              <a:t> la terrible </a:t>
            </a:r>
            <a:r>
              <a:rPr lang="en-US" dirty="0" err="1"/>
              <a:t>asolación</a:t>
            </a:r>
            <a:r>
              <a:rPr lang="en-US" dirty="0"/>
              <a:t>. </a:t>
            </a:r>
          </a:p>
          <a:p>
            <a:pPr marL="171450" indent="-171450">
              <a:buFont typeface="Arial" panose="020B0604020202020204" pitchFamily="34" charset="0"/>
              <a:buChar char="•"/>
            </a:pPr>
            <a:r>
              <a:rPr lang="en-US" dirty="0"/>
              <a:t>se </a:t>
            </a:r>
            <a:r>
              <a:rPr lang="en-US" dirty="0" err="1"/>
              <a:t>desatan</a:t>
            </a:r>
            <a:r>
              <a:rPr lang="en-US" dirty="0"/>
              <a:t> las </a:t>
            </a:r>
            <a:r>
              <a:rPr lang="en-US" dirty="0" err="1"/>
              <a:t>plagas</a:t>
            </a:r>
            <a:r>
              <a:rPr lang="en-US" dirty="0"/>
              <a:t>.</a:t>
            </a:r>
          </a:p>
          <a:p>
            <a:endParaRPr lang="en-US" dirty="0"/>
          </a:p>
          <a:p>
            <a:r>
              <a:rPr lang="en-US" dirty="0"/>
              <a:t>Los cuatro </a:t>
            </a:r>
            <a:r>
              <a:rPr lang="en-US" dirty="0" err="1"/>
              <a:t>vientos</a:t>
            </a:r>
            <a:r>
              <a:rPr lang="en-US" dirty="0"/>
              <a:t> son </a:t>
            </a:r>
            <a:r>
              <a:rPr lang="en-US" dirty="0" err="1"/>
              <a:t>liberados</a:t>
            </a:r>
            <a:r>
              <a:rPr lang="en-US" dirty="0"/>
              <a:t> y </a:t>
            </a:r>
            <a:r>
              <a:rPr lang="en-US" dirty="0" err="1"/>
              <a:t>el</a:t>
            </a:r>
            <a:r>
              <a:rPr lang="en-US" dirty="0"/>
              <a:t> </a:t>
            </a:r>
            <a:r>
              <a:rPr lang="en-US" dirty="0" err="1"/>
              <a:t>mundo</a:t>
            </a:r>
            <a:r>
              <a:rPr lang="en-US" dirty="0"/>
              <a:t> </a:t>
            </a:r>
            <a:r>
              <a:rPr lang="en-US" dirty="0" err="1"/>
              <a:t>entra</a:t>
            </a:r>
            <a:r>
              <a:rPr lang="en-US" dirty="0"/>
              <a:t> </a:t>
            </a:r>
            <a:r>
              <a:rPr lang="en-US" dirty="0" err="1"/>
              <a:t>en</a:t>
            </a:r>
            <a:r>
              <a:rPr lang="en-US" dirty="0"/>
              <a:t> un </a:t>
            </a:r>
            <a:r>
              <a:rPr lang="en-US" dirty="0" err="1"/>
              <a:t>caos</a:t>
            </a:r>
            <a:r>
              <a:rPr lang="en-US" dirty="0"/>
              <a:t> sin </a:t>
            </a:r>
            <a:r>
              <a:rPr lang="en-US" dirty="0" err="1"/>
              <a:t>precedentes</a:t>
            </a:r>
            <a:r>
              <a:rPr lang="en-US" dirty="0"/>
              <a:t>.</a:t>
            </a:r>
          </a:p>
          <a:p>
            <a:endParaRPr lang="en-US" dirty="0"/>
          </a:p>
          <a:p>
            <a:r>
              <a:rPr lang="es-MX" dirty="0"/>
              <a:t>“Satanás [...] sumirá entonces a los habitantes de la tierra en una gran tribulación final. Como los ángeles de Dios dejen ya de contener los vientos violentos de las pasiones humanas todos los elementos de contención se desencadenarán. El mundo </a:t>
            </a:r>
            <a:r>
              <a:rPr lang="es-MX" b="1" dirty="0"/>
              <a:t>entero será envuelto en una ruina más espantosa</a:t>
            </a:r>
            <a:r>
              <a:rPr lang="es-MX" dirty="0"/>
              <a:t> que la que cayó antiguamente sobre Jerusalén.” EUD 192</a:t>
            </a:r>
            <a:endParaRPr lang="en-US" dirty="0"/>
          </a:p>
          <a:p>
            <a:endParaRPr lang="en-US" dirty="0"/>
          </a:p>
          <a:p>
            <a:r>
              <a:rPr lang="en-US" dirty="0"/>
              <a:t>¿Esta </a:t>
            </a:r>
            <a:r>
              <a:rPr lang="en-US" dirty="0" err="1"/>
              <a:t>cerca</a:t>
            </a:r>
            <a:r>
              <a:rPr lang="en-US" dirty="0"/>
              <a:t> </a:t>
            </a:r>
            <a:r>
              <a:rPr lang="en-US" dirty="0" err="1"/>
              <a:t>esta</a:t>
            </a:r>
            <a:r>
              <a:rPr lang="en-US" dirty="0"/>
              <a:t> </a:t>
            </a:r>
            <a:r>
              <a:rPr lang="en-US" dirty="0" err="1"/>
              <a:t>abominación</a:t>
            </a:r>
            <a:r>
              <a:rPr lang="en-US" dirty="0"/>
              <a:t> </a:t>
            </a:r>
            <a:r>
              <a:rPr lang="en-US" dirty="0" err="1"/>
              <a:t>en</a:t>
            </a:r>
            <a:r>
              <a:rPr lang="en-US" dirty="0"/>
              <a:t> </a:t>
            </a:r>
            <a:r>
              <a:rPr lang="en-US" dirty="0" err="1"/>
              <a:t>los</a:t>
            </a:r>
            <a:r>
              <a:rPr lang="en-US" dirty="0"/>
              <a:t> EE.UU?</a:t>
            </a:r>
          </a:p>
          <a:p>
            <a:r>
              <a:rPr lang="en-US" dirty="0" err="1"/>
              <a:t>Desde</a:t>
            </a:r>
            <a:r>
              <a:rPr lang="en-US" dirty="0"/>
              <a:t> </a:t>
            </a:r>
            <a:r>
              <a:rPr lang="en-US" dirty="0" err="1"/>
              <a:t>hace</a:t>
            </a:r>
            <a:r>
              <a:rPr lang="en-US" dirty="0"/>
              <a:t> </a:t>
            </a:r>
            <a:r>
              <a:rPr lang="en-US" dirty="0" err="1"/>
              <a:t>años</a:t>
            </a:r>
            <a:r>
              <a:rPr lang="en-US" dirty="0"/>
              <a:t> </a:t>
            </a:r>
            <a:r>
              <a:rPr lang="en-US" dirty="0" err="1"/>
              <a:t>el</a:t>
            </a:r>
            <a:r>
              <a:rPr lang="en-US" dirty="0"/>
              <a:t> papa, las </a:t>
            </a:r>
            <a:r>
              <a:rPr lang="en-US" dirty="0" err="1"/>
              <a:t>iglesias</a:t>
            </a:r>
            <a:r>
              <a:rPr lang="en-US" dirty="0"/>
              <a:t> </a:t>
            </a:r>
            <a:r>
              <a:rPr lang="en-US" dirty="0" err="1"/>
              <a:t>protestantes</a:t>
            </a:r>
            <a:r>
              <a:rPr lang="en-US" dirty="0"/>
              <a:t> </a:t>
            </a:r>
            <a:r>
              <a:rPr lang="en-US" dirty="0" err="1"/>
              <a:t>esta</a:t>
            </a:r>
            <a:r>
              <a:rPr lang="en-US" dirty="0"/>
              <a:t> </a:t>
            </a:r>
            <a:r>
              <a:rPr lang="en-US" dirty="0" err="1"/>
              <a:t>abogando</a:t>
            </a:r>
            <a:r>
              <a:rPr lang="en-US" dirty="0"/>
              <a:t> y </a:t>
            </a:r>
            <a:r>
              <a:rPr lang="en-US" dirty="0" err="1"/>
              <a:t>exigiendo</a:t>
            </a:r>
            <a:r>
              <a:rPr lang="en-US" dirty="0"/>
              <a:t> la </a:t>
            </a:r>
            <a:r>
              <a:rPr lang="en-US" dirty="0" err="1"/>
              <a:t>instauración</a:t>
            </a:r>
            <a:r>
              <a:rPr lang="en-US" dirty="0"/>
              <a:t> de un </a:t>
            </a:r>
            <a:r>
              <a:rPr lang="en-US" dirty="0" err="1"/>
              <a:t>descanso</a:t>
            </a:r>
            <a:r>
              <a:rPr lang="en-US" dirty="0"/>
              <a:t> dominical para </a:t>
            </a:r>
            <a:r>
              <a:rPr lang="en-US" dirty="0" err="1"/>
              <a:t>proteger</a:t>
            </a:r>
            <a:r>
              <a:rPr lang="en-US" dirty="0"/>
              <a:t> la familia, </a:t>
            </a:r>
            <a:r>
              <a:rPr lang="en-US" dirty="0" err="1"/>
              <a:t>el</a:t>
            </a:r>
            <a:r>
              <a:rPr lang="en-US" dirty="0"/>
              <a:t> </a:t>
            </a:r>
            <a:r>
              <a:rPr lang="en-US" dirty="0" err="1"/>
              <a:t>planeta</a:t>
            </a:r>
            <a:r>
              <a:rPr lang="en-US" dirty="0"/>
              <a:t>, </a:t>
            </a:r>
            <a:r>
              <a:rPr lang="en-US" dirty="0" err="1"/>
              <a:t>por</a:t>
            </a:r>
            <a:r>
              <a:rPr lang="en-US" dirty="0"/>
              <a:t> </a:t>
            </a:r>
            <a:r>
              <a:rPr lang="en-US" dirty="0" err="1"/>
              <a:t>el</a:t>
            </a:r>
            <a:r>
              <a:rPr lang="en-US" dirty="0"/>
              <a:t> </a:t>
            </a:r>
            <a:r>
              <a:rPr lang="en-US" dirty="0" err="1"/>
              <a:t>cambio</a:t>
            </a:r>
            <a:r>
              <a:rPr lang="en-US" dirty="0"/>
              <a:t> </a:t>
            </a:r>
            <a:r>
              <a:rPr lang="en-US" dirty="0" err="1"/>
              <a:t>climatico</a:t>
            </a:r>
            <a:r>
              <a:rPr lang="en-US" dirty="0"/>
              <a:t>.</a:t>
            </a:r>
          </a:p>
          <a:p>
            <a:endParaRPr lang="en-US" dirty="0"/>
          </a:p>
          <a:p>
            <a:r>
              <a:rPr lang="en-US" dirty="0"/>
              <a:t>Cop16 </a:t>
            </a:r>
            <a:r>
              <a:rPr lang="en-US" dirty="0" err="1"/>
              <a:t>en</a:t>
            </a:r>
            <a:r>
              <a:rPr lang="en-US" dirty="0"/>
              <a:t> </a:t>
            </a:r>
            <a:r>
              <a:rPr lang="en-US" dirty="0" err="1"/>
              <a:t>colombia</a:t>
            </a:r>
            <a:r>
              <a:rPr lang="en-US" dirty="0"/>
              <a:t>.</a:t>
            </a:r>
          </a:p>
          <a:p>
            <a:endParaRPr lang="en-US" dirty="0"/>
          </a:p>
          <a:p>
            <a:r>
              <a:rPr lang="en-US" dirty="0"/>
              <a:t>Agenda 2030: Paz y </a:t>
            </a:r>
            <a:r>
              <a:rPr lang="en-US" dirty="0" err="1"/>
              <a:t>seguridad</a:t>
            </a:r>
            <a:r>
              <a:rPr lang="en-US" dirty="0"/>
              <a:t> </a:t>
            </a:r>
            <a:r>
              <a:rPr lang="en-US" dirty="0" err="1"/>
              <a:t>internacional</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Mat 24:15-20</a:t>
            </a:r>
          </a:p>
          <a:p>
            <a:endParaRPr lang="en-US"/>
          </a:p>
          <a:p>
            <a:r>
              <a:rPr lang="en-US"/>
              <a:t>(15) Por tanto, cuando veáis en el lugar santo la abominación desoladora de que habló el profeta Daniel (el que lee, entienda),</a:t>
            </a:r>
          </a:p>
          <a:p>
            <a:r>
              <a:rPr lang="en-US"/>
              <a:t>(16) entonces los que estén en Judea, huyan a los montes.</a:t>
            </a:r>
          </a:p>
          <a:p>
            <a:endParaRPr lang="en-US"/>
          </a:p>
          <a:p>
            <a:r>
              <a:rPr lang="en-US"/>
              <a:t>¿Entonces cual es la señal para salir corriendo?</a:t>
            </a:r>
          </a:p>
          <a:p>
            <a:endParaRPr lang="en-US"/>
          </a:p>
          <a:p>
            <a:r>
              <a:rPr lang="en-US"/>
              <a:t>Por lo tanto, biblicamente, La abominacion desalorada es la ley dominical.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07ED7-4358-07AC-1798-00E282738B9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B0DC33-C405-5F81-8755-F65876E5AD9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CFE1F36-D746-AC98-EFC0-5B059177CB5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BF1EC2E-420F-E261-075D-1820A28ECF5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48ED8EF-7769-3AC5-6477-638BF50C015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t>
            </a:r>
          </a:p>
        </p:txBody>
      </p:sp>
      <p:sp>
        <p:nvSpPr>
          <p:cNvPr id="6" name="Footer Placeholder 5">
            <a:extLst>
              <a:ext uri="{FF2B5EF4-FFF2-40B4-BE49-F238E27FC236}">
                <a16:creationId xmlns:a16="http://schemas.microsoft.com/office/drawing/2014/main" id="{6AAD0F51-EA84-3017-6B4B-5253760E6D3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51C2F93-807E-F769-7DFF-01B9C4F44DF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71870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r>
              <a:rPr lang="en-US" dirty="0"/>
              <a:t>Daniel 5: 3 </a:t>
            </a:r>
          </a:p>
          <a:p>
            <a:r>
              <a:rPr lang="en-US" dirty="0" err="1"/>
              <a:t>Belsasar</a:t>
            </a:r>
            <a:r>
              <a:rPr lang="en-US" dirty="0"/>
              <a:t> </a:t>
            </a:r>
            <a:r>
              <a:rPr lang="en-US" dirty="0" err="1"/>
              <a:t>bebio</a:t>
            </a:r>
            <a:r>
              <a:rPr lang="en-US" dirty="0"/>
              <a:t> vino </a:t>
            </a:r>
            <a:r>
              <a:rPr lang="en-US" dirty="0" err="1"/>
              <a:t>en</a:t>
            </a:r>
            <a:r>
              <a:rPr lang="en-US" dirty="0"/>
              <a:t> las </a:t>
            </a:r>
            <a:r>
              <a:rPr lang="en-US" dirty="0" err="1"/>
              <a:t>copas</a:t>
            </a:r>
            <a:r>
              <a:rPr lang="en-US" dirty="0"/>
              <a:t> </a:t>
            </a:r>
            <a:r>
              <a:rPr lang="en-US" dirty="0" err="1"/>
              <a:t>sagradas</a:t>
            </a:r>
            <a:r>
              <a:rPr lang="en-US" dirty="0"/>
              <a:t> </a:t>
            </a:r>
            <a:r>
              <a:rPr lang="en-US" dirty="0" err="1"/>
              <a:t>dedicadas</a:t>
            </a:r>
            <a:r>
              <a:rPr lang="en-US" dirty="0"/>
              <a:t> del </a:t>
            </a:r>
            <a:r>
              <a:rPr lang="en-US" dirty="0" err="1"/>
              <a:t>templo</a:t>
            </a:r>
            <a:r>
              <a:rPr lang="en-US" dirty="0"/>
              <a:t> de Dios. Y </a:t>
            </a:r>
            <a:r>
              <a:rPr lang="en-US" dirty="0" err="1"/>
              <a:t>cuando</a:t>
            </a:r>
            <a:r>
              <a:rPr lang="en-US" dirty="0"/>
              <a:t> lo </a:t>
            </a:r>
            <a:r>
              <a:rPr lang="en-US" dirty="0" err="1"/>
              <a:t>hizo</a:t>
            </a:r>
            <a:r>
              <a:rPr lang="en-US" dirty="0"/>
              <a:t>, </a:t>
            </a:r>
            <a:r>
              <a:rPr lang="en-US" dirty="0" err="1"/>
              <a:t>bebio</a:t>
            </a:r>
            <a:r>
              <a:rPr lang="en-US" dirty="0"/>
              <a:t> del vino de la </a:t>
            </a:r>
            <a:r>
              <a:rPr lang="en-US" dirty="0" err="1"/>
              <a:t>ira</a:t>
            </a:r>
            <a:r>
              <a:rPr lang="en-US" dirty="0"/>
              <a:t> de Dios.</a:t>
            </a:r>
          </a:p>
          <a:p>
            <a:endParaRPr lang="en-US" dirty="0"/>
          </a:p>
          <a:p>
            <a:r>
              <a:rPr lang="en-US" dirty="0" err="1"/>
              <a:t>Apareció</a:t>
            </a:r>
            <a:r>
              <a:rPr lang="en-US" dirty="0"/>
              <a:t> </a:t>
            </a:r>
            <a:r>
              <a:rPr lang="en-US" dirty="0" err="1"/>
              <a:t>una</a:t>
            </a:r>
            <a:r>
              <a:rPr lang="en-US" dirty="0"/>
              <a:t> mano y </a:t>
            </a:r>
            <a:r>
              <a:rPr lang="en-US" dirty="0" err="1"/>
              <a:t>escribio</a:t>
            </a:r>
            <a:r>
              <a:rPr lang="en-US" dirty="0"/>
              <a:t> </a:t>
            </a:r>
            <a:r>
              <a:rPr lang="en-US" dirty="0" err="1"/>
              <a:t>en</a:t>
            </a:r>
            <a:r>
              <a:rPr lang="en-US" dirty="0"/>
              <a:t> la pared </a:t>
            </a:r>
            <a:r>
              <a:rPr lang="en-US" dirty="0" err="1"/>
              <a:t>el</a:t>
            </a:r>
            <a:r>
              <a:rPr lang="en-US" dirty="0"/>
              <a:t> </a:t>
            </a:r>
            <a:r>
              <a:rPr lang="en-US" dirty="0" err="1"/>
              <a:t>decreto</a:t>
            </a:r>
            <a:r>
              <a:rPr lang="en-US" dirty="0"/>
              <a:t> del fin de </a:t>
            </a:r>
            <a:r>
              <a:rPr lang="en-US" dirty="0" err="1"/>
              <a:t>Babilonia</a:t>
            </a:r>
            <a:r>
              <a:rPr lang="en-US" dirty="0"/>
              <a:t>.</a:t>
            </a:r>
          </a:p>
          <a:p>
            <a:endParaRPr lang="en-US" dirty="0"/>
          </a:p>
          <a:p>
            <a:r>
              <a:rPr lang="en-US" dirty="0"/>
              <a:t>¿</a:t>
            </a:r>
            <a:r>
              <a:rPr lang="en-US" dirty="0" err="1"/>
              <a:t>Cual</a:t>
            </a:r>
            <a:r>
              <a:rPr lang="en-US" dirty="0"/>
              <a:t> es </a:t>
            </a:r>
            <a:r>
              <a:rPr lang="en-US" dirty="0" err="1"/>
              <a:t>el</a:t>
            </a:r>
            <a:r>
              <a:rPr lang="en-US" dirty="0"/>
              <a:t> </a:t>
            </a:r>
            <a:r>
              <a:rPr lang="en-US" dirty="0" err="1"/>
              <a:t>pecado</a:t>
            </a:r>
            <a:r>
              <a:rPr lang="en-US" dirty="0"/>
              <a:t> que </a:t>
            </a:r>
            <a:r>
              <a:rPr lang="en-US" dirty="0" err="1"/>
              <a:t>comete</a:t>
            </a:r>
            <a:r>
              <a:rPr lang="en-US" dirty="0"/>
              <a:t> </a:t>
            </a:r>
            <a:r>
              <a:rPr lang="en-US" dirty="0" err="1"/>
              <a:t>una</a:t>
            </a:r>
            <a:r>
              <a:rPr lang="en-US" dirty="0"/>
              <a:t> persona para </a:t>
            </a:r>
            <a:r>
              <a:rPr lang="en-US" dirty="0" err="1"/>
              <a:t>ponerse</a:t>
            </a:r>
            <a:r>
              <a:rPr lang="en-US" dirty="0"/>
              <a:t> la </a:t>
            </a:r>
            <a:r>
              <a:rPr lang="en-US" dirty="0" err="1"/>
              <a:t>marca</a:t>
            </a:r>
            <a:r>
              <a:rPr lang="en-US" dirty="0"/>
              <a:t> de la </a:t>
            </a:r>
            <a:r>
              <a:rPr lang="en-US" dirty="0" err="1"/>
              <a:t>bestia</a:t>
            </a:r>
            <a:r>
              <a:rPr lang="en-US" dirty="0"/>
              <a:t>?</a:t>
            </a:r>
          </a:p>
          <a:p>
            <a:endParaRPr lang="en-US" dirty="0"/>
          </a:p>
          <a:p>
            <a:r>
              <a:rPr lang="en-US" dirty="0" err="1"/>
              <a:t>Agarrar</a:t>
            </a:r>
            <a:r>
              <a:rPr lang="en-US" dirty="0"/>
              <a:t> algo que ha </a:t>
            </a:r>
            <a:r>
              <a:rPr lang="en-US" dirty="0" err="1"/>
              <a:t>sido</a:t>
            </a:r>
            <a:r>
              <a:rPr lang="en-US" dirty="0"/>
              <a:t> </a:t>
            </a:r>
            <a:r>
              <a:rPr lang="en-US" dirty="0" err="1"/>
              <a:t>santificado</a:t>
            </a:r>
            <a:r>
              <a:rPr lang="en-US" dirty="0"/>
              <a:t> </a:t>
            </a:r>
            <a:r>
              <a:rPr lang="en-US" dirty="0" err="1"/>
              <a:t>por</a:t>
            </a:r>
            <a:r>
              <a:rPr lang="en-US" dirty="0"/>
              <a:t> Dios y </a:t>
            </a:r>
            <a:r>
              <a:rPr lang="en-US" dirty="0" err="1"/>
              <a:t>profanarlo</a:t>
            </a:r>
            <a:r>
              <a:rPr lang="en-US" dirty="0"/>
              <a:t>.</a:t>
            </a:r>
          </a:p>
          <a:p>
            <a:endParaRPr lang="en-US" dirty="0"/>
          </a:p>
          <a:p>
            <a:r>
              <a:rPr lang="en-US" dirty="0"/>
              <a:t>¿</a:t>
            </a:r>
            <a:r>
              <a:rPr lang="en-US" dirty="0" err="1"/>
              <a:t>Qué</a:t>
            </a:r>
            <a:r>
              <a:rPr lang="en-US" dirty="0"/>
              <a:t> </a:t>
            </a:r>
            <a:r>
              <a:rPr lang="en-US" dirty="0" err="1"/>
              <a:t>tiene</a:t>
            </a:r>
            <a:r>
              <a:rPr lang="en-US" dirty="0"/>
              <a:t> que </a:t>
            </a:r>
            <a:r>
              <a:rPr lang="en-US" dirty="0" err="1"/>
              <a:t>hacer</a:t>
            </a:r>
            <a:r>
              <a:rPr lang="en-US" dirty="0"/>
              <a:t> </a:t>
            </a:r>
            <a:r>
              <a:rPr lang="en-US" dirty="0" err="1"/>
              <a:t>una</a:t>
            </a:r>
            <a:r>
              <a:rPr lang="en-US" dirty="0"/>
              <a:t> persona hoy </a:t>
            </a:r>
            <a:r>
              <a:rPr lang="en-US" dirty="0" err="1"/>
              <a:t>en</a:t>
            </a:r>
            <a:r>
              <a:rPr lang="en-US" dirty="0"/>
              <a:t> día para </a:t>
            </a:r>
            <a:r>
              <a:rPr lang="en-US" dirty="0" err="1"/>
              <a:t>ponerse</a:t>
            </a:r>
            <a:r>
              <a:rPr lang="en-US" dirty="0"/>
              <a:t> la </a:t>
            </a:r>
            <a:r>
              <a:rPr lang="en-US" dirty="0" err="1"/>
              <a:t>marca</a:t>
            </a:r>
            <a:r>
              <a:rPr lang="en-US" dirty="0"/>
              <a:t> de la </a:t>
            </a:r>
            <a:r>
              <a:rPr lang="en-US" dirty="0" err="1"/>
              <a:t>bestia</a:t>
            </a:r>
            <a:r>
              <a:rPr lang="en-US" dirty="0"/>
              <a:t>? </a:t>
            </a:r>
          </a:p>
          <a:p>
            <a:endParaRPr lang="en-US" dirty="0"/>
          </a:p>
          <a:p>
            <a:r>
              <a:rPr lang="en-US" dirty="0" err="1"/>
              <a:t>Profanar</a:t>
            </a:r>
            <a:r>
              <a:rPr lang="en-US" dirty="0"/>
              <a:t> algo que Dios </a:t>
            </a:r>
            <a:r>
              <a:rPr lang="en-US" dirty="0" err="1"/>
              <a:t>bendijo</a:t>
            </a:r>
            <a:r>
              <a:rPr lang="en-US" dirty="0"/>
              <a:t> y </a:t>
            </a:r>
            <a:r>
              <a:rPr lang="en-US" dirty="0" err="1"/>
              <a:t>santificó</a:t>
            </a:r>
            <a:r>
              <a:rPr lang="en-US" dirty="0"/>
              <a:t>, </a:t>
            </a:r>
            <a:r>
              <a:rPr lang="en-US" dirty="0" err="1"/>
              <a:t>como</a:t>
            </a:r>
            <a:r>
              <a:rPr lang="en-US" dirty="0"/>
              <a:t> </a:t>
            </a:r>
            <a:r>
              <a:rPr lang="en-US" dirty="0" err="1"/>
              <a:t>el</a:t>
            </a:r>
            <a:r>
              <a:rPr lang="en-US" dirty="0"/>
              <a:t> </a:t>
            </a:r>
            <a:r>
              <a:rPr lang="en-US" dirty="0" err="1"/>
              <a:t>sábado</a:t>
            </a:r>
            <a:r>
              <a:rPr lang="en-US" dirty="0"/>
              <a:t>. </a:t>
            </a:r>
            <a:r>
              <a:rPr lang="en-US" dirty="0" err="1"/>
              <a:t>Así</a:t>
            </a:r>
            <a:r>
              <a:rPr lang="en-US" dirty="0"/>
              <a:t> </a:t>
            </a:r>
            <a:r>
              <a:rPr lang="en-US" dirty="0" err="1"/>
              <a:t>como</a:t>
            </a:r>
            <a:r>
              <a:rPr lang="en-US" dirty="0"/>
              <a:t> </a:t>
            </a:r>
            <a:r>
              <a:rPr lang="en-US" dirty="0" err="1"/>
              <a:t>cuando</a:t>
            </a:r>
            <a:r>
              <a:rPr lang="en-US" dirty="0"/>
              <a:t> </a:t>
            </a:r>
            <a:r>
              <a:rPr lang="en-US" dirty="0" err="1"/>
              <a:t>una</a:t>
            </a:r>
            <a:r>
              <a:rPr lang="en-US" dirty="0"/>
              <a:t> persona </a:t>
            </a:r>
            <a:r>
              <a:rPr lang="en-US" dirty="0" err="1"/>
              <a:t>profanaba</a:t>
            </a:r>
            <a:r>
              <a:rPr lang="en-US" dirty="0"/>
              <a:t> las </a:t>
            </a:r>
            <a:r>
              <a:rPr lang="en-US" dirty="0" err="1"/>
              <a:t>copas</a:t>
            </a:r>
            <a:r>
              <a:rPr lang="en-US" dirty="0"/>
              <a:t>, </a:t>
            </a:r>
            <a:r>
              <a:rPr lang="en-US" dirty="0" err="1"/>
              <a:t>estaba</a:t>
            </a:r>
            <a:r>
              <a:rPr lang="en-US" dirty="0"/>
              <a:t> </a:t>
            </a:r>
            <a:r>
              <a:rPr lang="en-US" dirty="0" err="1"/>
              <a:t>profanando</a:t>
            </a:r>
            <a:r>
              <a:rPr lang="en-US" dirty="0"/>
              <a:t> algo que Dios </a:t>
            </a:r>
            <a:r>
              <a:rPr lang="en-US" dirty="0" err="1"/>
              <a:t>había</a:t>
            </a:r>
            <a:r>
              <a:rPr lang="en-US" dirty="0"/>
              <a:t> </a:t>
            </a:r>
            <a:r>
              <a:rPr lang="en-US" dirty="0" err="1"/>
              <a:t>bendecido</a:t>
            </a:r>
            <a:r>
              <a:rPr lang="en-US" dirty="0"/>
              <a:t> y </a:t>
            </a:r>
            <a:r>
              <a:rPr lang="en-US" dirty="0" err="1"/>
              <a:t>santificado</a:t>
            </a:r>
            <a:r>
              <a:rPr lang="en-US" dirty="0"/>
              <a:t>, </a:t>
            </a:r>
            <a:r>
              <a:rPr lang="en-US" dirty="0" err="1"/>
              <a:t>cuando</a:t>
            </a:r>
            <a:r>
              <a:rPr lang="en-US" dirty="0"/>
              <a:t> </a:t>
            </a:r>
            <a:r>
              <a:rPr lang="en-US" dirty="0" err="1"/>
              <a:t>alguien</a:t>
            </a:r>
            <a:r>
              <a:rPr lang="en-US" dirty="0"/>
              <a:t> </a:t>
            </a:r>
            <a:r>
              <a:rPr lang="en-US" dirty="0" err="1"/>
              <a:t>profana</a:t>
            </a:r>
            <a:r>
              <a:rPr lang="en-US" dirty="0"/>
              <a:t> </a:t>
            </a:r>
            <a:r>
              <a:rPr lang="en-US" dirty="0" err="1"/>
              <a:t>el</a:t>
            </a:r>
            <a:r>
              <a:rPr lang="en-US" dirty="0"/>
              <a:t> </a:t>
            </a:r>
            <a:r>
              <a:rPr lang="en-US" dirty="0" err="1"/>
              <a:t>sábado</a:t>
            </a:r>
            <a:r>
              <a:rPr lang="en-US" dirty="0"/>
              <a:t>, </a:t>
            </a:r>
            <a:r>
              <a:rPr lang="en-US" dirty="0" err="1"/>
              <a:t>está</a:t>
            </a:r>
            <a:r>
              <a:rPr lang="en-US" dirty="0"/>
              <a:t> </a:t>
            </a:r>
            <a:r>
              <a:rPr lang="en-US" dirty="0" err="1"/>
              <a:t>profanando</a:t>
            </a:r>
            <a:r>
              <a:rPr lang="en-US" dirty="0"/>
              <a:t> lo que Dios </a:t>
            </a:r>
            <a:r>
              <a:rPr lang="en-US" dirty="0" err="1"/>
              <a:t>bendijo</a:t>
            </a:r>
            <a:r>
              <a:rPr lang="en-US" dirty="0"/>
              <a:t> y </a:t>
            </a:r>
            <a:r>
              <a:rPr lang="en-US" dirty="0" err="1"/>
              <a:t>santificó</a:t>
            </a:r>
            <a:r>
              <a:rPr lang="en-US" dirty="0"/>
              <a:t>, y se </a:t>
            </a:r>
            <a:r>
              <a:rPr lang="en-US" dirty="0" err="1"/>
              <a:t>está</a:t>
            </a:r>
            <a:r>
              <a:rPr lang="en-US" dirty="0"/>
              <a:t> </a:t>
            </a:r>
            <a:r>
              <a:rPr lang="en-US" dirty="0" err="1"/>
              <a:t>poniendo</a:t>
            </a:r>
            <a:r>
              <a:rPr lang="en-US" dirty="0"/>
              <a:t> la </a:t>
            </a:r>
            <a:r>
              <a:rPr lang="en-US" dirty="0" err="1"/>
              <a:t>marca</a:t>
            </a:r>
            <a:r>
              <a:rPr lang="en-US" dirty="0"/>
              <a:t> de la </a:t>
            </a:r>
            <a:r>
              <a:rPr lang="en-US" dirty="0" err="1"/>
              <a:t>bestia</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 decir, </a:t>
            </a:r>
          </a:p>
          <a:p>
            <a:endParaRPr lang="en-US"/>
          </a:p>
          <a:p>
            <a:r>
              <a:rPr lang="en-US"/>
              <a:t>1. los protestantes se unen ecumenicamente, </a:t>
            </a:r>
          </a:p>
          <a:p>
            <a:r>
              <a:rPr lang="en-US"/>
              <a:t>2. luego se decreta la ley dominical, es decir la abominacion asoladora, </a:t>
            </a:r>
          </a:p>
          <a:p>
            <a:r>
              <a:rPr lang="en-US"/>
              <a:t>3. y entonces Dios abandonara el planeta tierra y se hara la operación de destrucción y desolación. El fin del mundo.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D7C14-DE1E-36E1-299E-A7929991722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4D7561-C473-C06E-4C14-AB32871DC70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E51120B-6B75-55D3-5589-2B720E5CCC6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BB8DA93-6370-B7D7-AC63-F6E60E2910F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FB87B67-78E9-36CC-89CE-BCA93B81BAD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Es </a:t>
            </a:r>
            <a:r>
              <a:rPr lang="en-US" dirty="0" err="1"/>
              <a:t>tiempo</a:t>
            </a:r>
            <a:r>
              <a:rPr lang="en-US" dirty="0"/>
              <a:t> de </a:t>
            </a:r>
            <a:r>
              <a:rPr lang="en-US" dirty="0" err="1"/>
              <a:t>dejar</a:t>
            </a:r>
            <a:r>
              <a:rPr lang="en-US" dirty="0"/>
              <a:t> la </a:t>
            </a:r>
            <a:r>
              <a:rPr lang="en-US" dirty="0" err="1"/>
              <a:t>mediocridad</a:t>
            </a:r>
            <a:r>
              <a:rPr lang="en-US" dirty="0"/>
              <a:t>. ¿</a:t>
            </a:r>
            <a:r>
              <a:rPr lang="en-US" dirty="0" err="1"/>
              <a:t>Tenemos</a:t>
            </a:r>
            <a:r>
              <a:rPr lang="en-US" dirty="0"/>
              <a:t> la </a:t>
            </a:r>
            <a:r>
              <a:rPr lang="en-US" dirty="0" err="1"/>
              <a:t>verdad</a:t>
            </a:r>
            <a:r>
              <a:rPr lang="en-US" dirty="0"/>
              <a:t> o no la temenos?</a:t>
            </a:r>
          </a:p>
          <a:p>
            <a:r>
              <a:rPr lang="en-US" dirty="0"/>
              <a:t>Es </a:t>
            </a:r>
            <a:r>
              <a:rPr lang="en-US" dirty="0" err="1"/>
              <a:t>tiempo</a:t>
            </a:r>
            <a:r>
              <a:rPr lang="en-US" dirty="0"/>
              <a:t> de </a:t>
            </a:r>
            <a:r>
              <a:rPr lang="en-US" dirty="0" err="1"/>
              <a:t>tomarnos</a:t>
            </a:r>
            <a:r>
              <a:rPr lang="en-US" dirty="0"/>
              <a:t> las </a:t>
            </a:r>
            <a:r>
              <a:rPr lang="en-US" dirty="0" err="1"/>
              <a:t>cosas</a:t>
            </a:r>
            <a:r>
              <a:rPr lang="en-US" dirty="0"/>
              <a:t> </a:t>
            </a:r>
            <a:r>
              <a:rPr lang="en-US" dirty="0" err="1"/>
              <a:t>en</a:t>
            </a:r>
            <a:r>
              <a:rPr lang="en-US" dirty="0"/>
              <a:t> serio.</a:t>
            </a:r>
          </a:p>
          <a:p>
            <a:endParaRPr lang="en-US" dirty="0"/>
          </a:p>
          <a:p>
            <a:r>
              <a:rPr lang="en-US" dirty="0" err="1"/>
              <a:t>Ej</a:t>
            </a:r>
            <a:r>
              <a:rPr lang="en-US" dirty="0"/>
              <a:t>. Fervor de </a:t>
            </a:r>
            <a:r>
              <a:rPr lang="en-US" dirty="0" err="1"/>
              <a:t>los</a:t>
            </a:r>
            <a:r>
              <a:rPr lang="en-US" dirty="0"/>
              <a:t> </a:t>
            </a:r>
            <a:r>
              <a:rPr lang="en-US" dirty="0" err="1"/>
              <a:t>católicos</a:t>
            </a:r>
            <a:r>
              <a:rPr lang="en-US" dirty="0"/>
              <a:t> vs </a:t>
            </a:r>
            <a:r>
              <a:rPr lang="en-US" dirty="0" err="1"/>
              <a:t>adventistas</a:t>
            </a:r>
            <a:endParaRPr lang="en-US" dirty="0"/>
          </a:p>
          <a:p>
            <a:endParaRPr lang="en-US" dirty="0"/>
          </a:p>
          <a:p>
            <a:r>
              <a:rPr lang="en-US" dirty="0"/>
              <a:t>Vamos a ser </a:t>
            </a:r>
            <a:r>
              <a:rPr lang="en-US" dirty="0" err="1"/>
              <a:t>sellados</a:t>
            </a:r>
            <a:r>
              <a:rPr lang="en-US" dirty="0"/>
              <a:t> y </a:t>
            </a:r>
            <a:r>
              <a:rPr lang="en-US" dirty="0" err="1"/>
              <a:t>sobrepasar</a:t>
            </a:r>
            <a:r>
              <a:rPr lang="en-US" dirty="0"/>
              <a:t> </a:t>
            </a:r>
            <a:r>
              <a:rPr lang="en-US" dirty="0" err="1"/>
              <a:t>semejande</a:t>
            </a:r>
            <a:r>
              <a:rPr lang="en-US" dirty="0"/>
              <a:t> </a:t>
            </a:r>
            <a:r>
              <a:rPr lang="en-US" dirty="0" err="1"/>
              <a:t>asolación</a:t>
            </a:r>
            <a:r>
              <a:rPr lang="en-US" dirty="0"/>
              <a:t> con un </a:t>
            </a:r>
            <a:r>
              <a:rPr lang="en-US" dirty="0" err="1"/>
              <a:t>cristianismo</a:t>
            </a:r>
            <a:r>
              <a:rPr lang="en-US" dirty="0"/>
              <a:t> </a:t>
            </a:r>
            <a:r>
              <a:rPr lang="en-US" dirty="0" err="1"/>
              <a:t>tibio</a:t>
            </a:r>
            <a:r>
              <a:rPr lang="en-US" dirty="0"/>
              <a:t>, mediocre, a medias? NO</a:t>
            </a:r>
          </a:p>
          <a:p>
            <a:endParaRPr lang="en-US" dirty="0"/>
          </a:p>
          <a:p>
            <a:r>
              <a:rPr lang="en-US" dirty="0" err="1"/>
              <a:t>Cuando</a:t>
            </a:r>
            <a:r>
              <a:rPr lang="en-US" dirty="0"/>
              <a:t> </a:t>
            </a:r>
            <a:r>
              <a:rPr lang="en-US" dirty="0" err="1"/>
              <a:t>vamos</a:t>
            </a:r>
            <a:r>
              <a:rPr lang="en-US" dirty="0"/>
              <a:t> a </a:t>
            </a:r>
            <a:r>
              <a:rPr lang="en-US" dirty="0" err="1"/>
              <a:t>aprender</a:t>
            </a:r>
            <a:r>
              <a:rPr lang="en-US" dirty="0"/>
              <a:t> a </a:t>
            </a:r>
            <a:r>
              <a:rPr lang="en-US" dirty="0" err="1"/>
              <a:t>respetar</a:t>
            </a:r>
            <a:r>
              <a:rPr lang="en-US" dirty="0"/>
              <a:t> </a:t>
            </a:r>
            <a:r>
              <a:rPr lang="en-US" dirty="0" err="1"/>
              <a:t>el</a:t>
            </a:r>
            <a:r>
              <a:rPr lang="en-US" dirty="0"/>
              <a:t> Sábado??</a:t>
            </a:r>
          </a:p>
          <a:p>
            <a:endParaRPr lang="en-US" dirty="0"/>
          </a:p>
          <a:p>
            <a:r>
              <a:rPr lang="en-US" dirty="0"/>
              <a:t>¿Como </a:t>
            </a:r>
            <a:r>
              <a:rPr lang="en-US" dirty="0" err="1"/>
              <a:t>nos</a:t>
            </a:r>
            <a:r>
              <a:rPr lang="en-US" dirty="0"/>
              <a:t> </a:t>
            </a:r>
            <a:r>
              <a:rPr lang="en-US" dirty="0" err="1"/>
              <a:t>esta</a:t>
            </a:r>
            <a:r>
              <a:rPr lang="en-US" dirty="0"/>
              <a:t> </a:t>
            </a:r>
            <a:r>
              <a:rPr lang="en-US" dirty="0" err="1"/>
              <a:t>viendo</a:t>
            </a:r>
            <a:r>
              <a:rPr lang="en-US" dirty="0"/>
              <a:t> </a:t>
            </a:r>
            <a:r>
              <a:rPr lang="en-US" dirty="0" err="1"/>
              <a:t>el</a:t>
            </a:r>
            <a:r>
              <a:rPr lang="en-US" dirty="0"/>
              <a:t> santo Espiritu?</a:t>
            </a:r>
          </a:p>
        </p:txBody>
      </p:sp>
      <p:sp>
        <p:nvSpPr>
          <p:cNvPr id="6" name="Footer Placeholder 5">
            <a:extLst>
              <a:ext uri="{FF2B5EF4-FFF2-40B4-BE49-F238E27FC236}">
                <a16:creationId xmlns:a16="http://schemas.microsoft.com/office/drawing/2014/main" id="{AC325295-DDE6-DC3B-1CF4-8AD726DB422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F11B682-0B68-EE84-BACD-D5E739DE49D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44329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Arial" panose="020B0604020202020204" pitchFamily="34" charset="0"/>
              <a:buChar char="•"/>
            </a:pPr>
            <a:r>
              <a:rPr lang="en-US" dirty="0"/>
              <a:t>Los </a:t>
            </a:r>
            <a:r>
              <a:rPr lang="en-US" dirty="0" err="1"/>
              <a:t>ángeles</a:t>
            </a:r>
            <a:r>
              <a:rPr lang="en-US" dirty="0"/>
              <a:t> </a:t>
            </a:r>
            <a:r>
              <a:rPr lang="en-US" dirty="0" err="1"/>
              <a:t>están</a:t>
            </a:r>
            <a:r>
              <a:rPr lang="en-US" dirty="0"/>
              <a:t> </a:t>
            </a:r>
            <a:r>
              <a:rPr lang="en-US" dirty="0" err="1"/>
              <a:t>deteniendo</a:t>
            </a:r>
            <a:r>
              <a:rPr lang="en-US" dirty="0"/>
              <a:t> la </a:t>
            </a:r>
            <a:r>
              <a:rPr lang="en-US" dirty="0" err="1"/>
              <a:t>destrucción</a:t>
            </a:r>
            <a:r>
              <a:rPr lang="en-US" dirty="0"/>
              <a:t>, para que </a:t>
            </a:r>
            <a:r>
              <a:rPr lang="en-US" dirty="0" err="1"/>
              <a:t>aún</a:t>
            </a:r>
            <a:r>
              <a:rPr lang="en-US" dirty="0"/>
              <a:t> </a:t>
            </a:r>
            <a:r>
              <a:rPr lang="en-US" dirty="0" err="1"/>
              <a:t>haya</a:t>
            </a:r>
            <a:r>
              <a:rPr lang="en-US" dirty="0"/>
              <a:t> comida, </a:t>
            </a:r>
            <a:r>
              <a:rPr lang="en-US" dirty="0" err="1"/>
              <a:t>agua</a:t>
            </a:r>
            <a:r>
              <a:rPr lang="en-US" dirty="0"/>
              <a:t> y </a:t>
            </a:r>
            <a:r>
              <a:rPr lang="en-US" dirty="0" err="1"/>
              <a:t>recursos</a:t>
            </a:r>
            <a:r>
              <a:rPr lang="en-US" dirty="0"/>
              <a:t> naturales; para que </a:t>
            </a:r>
            <a:r>
              <a:rPr lang="en-US" dirty="0" err="1"/>
              <a:t>todavía</a:t>
            </a:r>
            <a:r>
              <a:rPr lang="en-US" dirty="0"/>
              <a:t> </a:t>
            </a:r>
            <a:r>
              <a:rPr lang="en-US" dirty="0" err="1"/>
              <a:t>exista</a:t>
            </a:r>
            <a:r>
              <a:rPr lang="en-US" dirty="0"/>
              <a:t> </a:t>
            </a:r>
            <a:r>
              <a:rPr lang="en-US" dirty="0" err="1"/>
              <a:t>una</a:t>
            </a:r>
            <a:r>
              <a:rPr lang="en-US" dirty="0"/>
              <a:t> </a:t>
            </a:r>
            <a:r>
              <a:rPr lang="en-US" dirty="0" err="1"/>
              <a:t>manera</a:t>
            </a:r>
            <a:r>
              <a:rPr lang="en-US" dirty="0"/>
              <a:t> </a:t>
            </a:r>
            <a:r>
              <a:rPr lang="en-US" dirty="0" err="1"/>
              <a:t>en</a:t>
            </a:r>
            <a:r>
              <a:rPr lang="en-US" dirty="0"/>
              <a:t> la que </a:t>
            </a:r>
            <a:r>
              <a:rPr lang="en-US" dirty="0" err="1"/>
              <a:t>tú</a:t>
            </a:r>
            <a:r>
              <a:rPr lang="en-US" dirty="0"/>
              <a:t> y </a:t>
            </a:r>
            <a:r>
              <a:rPr lang="en-US" dirty="0" err="1"/>
              <a:t>yo</a:t>
            </a:r>
            <a:r>
              <a:rPr lang="en-US" dirty="0"/>
              <a:t> </a:t>
            </a:r>
            <a:r>
              <a:rPr lang="en-US" dirty="0" err="1"/>
              <a:t>podamos</a:t>
            </a:r>
            <a:r>
              <a:rPr lang="en-US" dirty="0"/>
              <a:t> </a:t>
            </a:r>
            <a:r>
              <a:rPr lang="en-US" dirty="0" err="1"/>
              <a:t>vivir</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err="1"/>
              <a:t>Están</a:t>
            </a:r>
            <a:r>
              <a:rPr lang="en-US" dirty="0"/>
              <a:t> </a:t>
            </a:r>
            <a:r>
              <a:rPr lang="en-US" dirty="0" err="1"/>
              <a:t>defendiendo</a:t>
            </a:r>
            <a:r>
              <a:rPr lang="en-US" dirty="0"/>
              <a:t>, </a:t>
            </a:r>
            <a:r>
              <a:rPr lang="en-US" dirty="0" err="1"/>
              <a:t>frenando</a:t>
            </a:r>
            <a:r>
              <a:rPr lang="en-US" dirty="0"/>
              <a:t> a </a:t>
            </a:r>
            <a:r>
              <a:rPr lang="en-US" dirty="0" err="1"/>
              <a:t>los</a:t>
            </a:r>
            <a:r>
              <a:rPr lang="en-US" dirty="0"/>
              <a:t> </a:t>
            </a:r>
            <a:r>
              <a:rPr lang="en-US" dirty="0" err="1"/>
              <a:t>demonios</a:t>
            </a:r>
            <a:r>
              <a:rPr lang="en-US" dirty="0"/>
              <a:t> y a </a:t>
            </a:r>
            <a:r>
              <a:rPr lang="en-US" dirty="0" err="1"/>
              <a:t>los</a:t>
            </a:r>
            <a:r>
              <a:rPr lang="en-US" dirty="0"/>
              <a:t> </a:t>
            </a:r>
            <a:r>
              <a:rPr lang="en-US" dirty="0" err="1"/>
              <a:t>ángeles</a:t>
            </a:r>
            <a:r>
              <a:rPr lang="en-US" dirty="0"/>
              <a:t> de la tierra, </a:t>
            </a:r>
            <a:r>
              <a:rPr lang="en-US" dirty="0" err="1"/>
              <a:t>literalmente</a:t>
            </a:r>
            <a:r>
              <a:rPr lang="en-US" dirty="0"/>
              <a:t>, para que no </a:t>
            </a:r>
            <a:r>
              <a:rPr lang="en-US" dirty="0" err="1"/>
              <a:t>destruyan</a:t>
            </a:r>
            <a:r>
              <a:rPr lang="en-US" dirty="0"/>
              <a:t> </a:t>
            </a:r>
            <a:r>
              <a:rPr lang="en-US" dirty="0" err="1"/>
              <a:t>el</a:t>
            </a:r>
            <a:r>
              <a:rPr lang="en-US" dirty="0"/>
              <a:t> </a:t>
            </a:r>
            <a:r>
              <a:rPr lang="en-US" dirty="0" err="1"/>
              <a:t>planeta</a:t>
            </a:r>
            <a:r>
              <a:rPr lang="en-US" dirty="0"/>
              <a: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err="1"/>
              <a:t>Porque</a:t>
            </a:r>
            <a:r>
              <a:rPr lang="en-US" dirty="0"/>
              <a:t>, </a:t>
            </a:r>
            <a:r>
              <a:rPr lang="en-US" dirty="0" err="1"/>
              <a:t>si</a:t>
            </a:r>
            <a:r>
              <a:rPr lang="en-US" dirty="0"/>
              <a:t> </a:t>
            </a:r>
            <a:r>
              <a:rPr lang="en-US" dirty="0" err="1"/>
              <a:t>los</a:t>
            </a:r>
            <a:r>
              <a:rPr lang="en-US" dirty="0"/>
              <a:t> </a:t>
            </a:r>
            <a:r>
              <a:rPr lang="en-US" dirty="0" err="1"/>
              <a:t>demonios</a:t>
            </a:r>
            <a:r>
              <a:rPr lang="en-US" dirty="0"/>
              <a:t> </a:t>
            </a:r>
            <a:r>
              <a:rPr lang="en-US" dirty="0" err="1"/>
              <a:t>llegan</a:t>
            </a:r>
            <a:r>
              <a:rPr lang="en-US" dirty="0"/>
              <a:t> y </a:t>
            </a:r>
            <a:r>
              <a:rPr lang="en-US" dirty="0" err="1"/>
              <a:t>destruyen</a:t>
            </a:r>
            <a:r>
              <a:rPr lang="en-US" dirty="0"/>
              <a:t> la </a:t>
            </a:r>
            <a:r>
              <a:rPr lang="en-US" dirty="0" err="1"/>
              <a:t>atmósfera</a:t>
            </a:r>
            <a:r>
              <a:rPr lang="en-US" dirty="0"/>
              <a:t>, ¿</a:t>
            </a:r>
            <a:r>
              <a:rPr lang="en-US" dirty="0" err="1"/>
              <a:t>qué</a:t>
            </a:r>
            <a:r>
              <a:rPr lang="en-US" dirty="0"/>
              <a:t> </a:t>
            </a:r>
            <a:r>
              <a:rPr lang="en-US" dirty="0" err="1"/>
              <a:t>va</a:t>
            </a:r>
            <a:r>
              <a:rPr lang="en-US" dirty="0"/>
              <a:t> a pasar? Pues </a:t>
            </a:r>
            <a:r>
              <a:rPr lang="en-US" dirty="0" err="1"/>
              <a:t>el</a:t>
            </a:r>
            <a:r>
              <a:rPr lang="en-US" dirty="0"/>
              <a:t> sol </a:t>
            </a:r>
            <a:r>
              <a:rPr lang="en-US" dirty="0" err="1"/>
              <a:t>nos</a:t>
            </a:r>
            <a:r>
              <a:rPr lang="en-US" dirty="0"/>
              <a:t> </a:t>
            </a:r>
            <a:r>
              <a:rPr lang="en-US" dirty="0" err="1"/>
              <a:t>quemará</a:t>
            </a:r>
            <a:r>
              <a:rPr lang="en-US" dirty="0"/>
              <a:t>, y </a:t>
            </a:r>
            <a:r>
              <a:rPr lang="en-US" dirty="0" err="1"/>
              <a:t>todos</a:t>
            </a:r>
            <a:r>
              <a:rPr lang="en-US" dirty="0"/>
              <a:t> </a:t>
            </a:r>
            <a:r>
              <a:rPr lang="en-US" dirty="0" err="1"/>
              <a:t>moriremos</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Si </a:t>
            </a:r>
            <a:r>
              <a:rPr lang="en-US" dirty="0" err="1"/>
              <a:t>destruyen</a:t>
            </a:r>
            <a:r>
              <a:rPr lang="en-US" dirty="0"/>
              <a:t> las </a:t>
            </a:r>
            <a:r>
              <a:rPr lang="en-US" dirty="0" err="1"/>
              <a:t>fuentes</a:t>
            </a:r>
            <a:r>
              <a:rPr lang="en-US" dirty="0"/>
              <a:t> de comida, ¿</a:t>
            </a:r>
            <a:r>
              <a:rPr lang="en-US" dirty="0" err="1"/>
              <a:t>qué</a:t>
            </a:r>
            <a:r>
              <a:rPr lang="en-US" dirty="0"/>
              <a:t> </a:t>
            </a:r>
            <a:r>
              <a:rPr lang="en-US" dirty="0" err="1"/>
              <a:t>ocurrirá</a:t>
            </a:r>
            <a:r>
              <a:rPr lang="en-US" dirty="0"/>
              <a:t>? Nos </a:t>
            </a:r>
            <a:r>
              <a:rPr lang="en-US" dirty="0" err="1"/>
              <a:t>moriremos</a:t>
            </a:r>
            <a:r>
              <a:rPr lang="en-US" dirty="0"/>
              <a:t> de </a:t>
            </a:r>
            <a:r>
              <a:rPr lang="en-US" dirty="0" err="1"/>
              <a:t>hambre</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 Y </a:t>
            </a:r>
            <a:r>
              <a:rPr lang="en-US" dirty="0" err="1"/>
              <a:t>si</a:t>
            </a:r>
            <a:r>
              <a:rPr lang="en-US" dirty="0"/>
              <a:t> </a:t>
            </a:r>
            <a:r>
              <a:rPr lang="en-US" dirty="0" err="1"/>
              <a:t>destruyen</a:t>
            </a:r>
            <a:r>
              <a:rPr lang="en-US" dirty="0"/>
              <a:t> las </a:t>
            </a:r>
            <a:r>
              <a:rPr lang="en-US" dirty="0" err="1"/>
              <a:t>fuentes</a:t>
            </a:r>
            <a:r>
              <a:rPr lang="en-US" dirty="0"/>
              <a:t> de </a:t>
            </a:r>
            <a:r>
              <a:rPr lang="en-US" dirty="0" err="1"/>
              <a:t>agua</a:t>
            </a:r>
            <a:r>
              <a:rPr lang="en-US" dirty="0"/>
              <a:t>, ¿</a:t>
            </a:r>
            <a:r>
              <a:rPr lang="en-US" dirty="0" err="1"/>
              <a:t>qué</a:t>
            </a:r>
            <a:r>
              <a:rPr lang="en-US" dirty="0"/>
              <a:t> </a:t>
            </a:r>
            <a:r>
              <a:rPr lang="en-US" dirty="0" err="1"/>
              <a:t>sucederá</a:t>
            </a:r>
            <a:r>
              <a:rPr lang="en-US" dirty="0"/>
              <a:t>? Nos </a:t>
            </a:r>
            <a:r>
              <a:rPr lang="en-US" dirty="0" err="1"/>
              <a:t>moriremos</a:t>
            </a:r>
            <a:r>
              <a:rPr lang="en-US" dirty="0"/>
              <a:t> </a:t>
            </a:r>
            <a:r>
              <a:rPr lang="en-US" dirty="0" err="1"/>
              <a:t>todos</a:t>
            </a:r>
            <a:r>
              <a:rPr lang="en-US" dirty="0"/>
              <a:t> </a:t>
            </a:r>
            <a:r>
              <a:rPr lang="en-US" dirty="0" err="1"/>
              <a:t>por</a:t>
            </a:r>
            <a:r>
              <a:rPr lang="en-US" dirty="0"/>
              <a:t> la </a:t>
            </a:r>
            <a:r>
              <a:rPr lang="en-US" dirty="0" err="1"/>
              <a:t>falta</a:t>
            </a:r>
            <a:r>
              <a:rPr lang="en-US" dirty="0"/>
              <a:t> de </a:t>
            </a:r>
            <a:r>
              <a:rPr lang="en-US" dirty="0" err="1"/>
              <a:t>agua</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t>
            </a:r>
            <a:r>
              <a:rPr lang="en-US" dirty="0" err="1"/>
              <a:t>Porque</a:t>
            </a:r>
            <a:r>
              <a:rPr lang="en-US" dirty="0"/>
              <a:t> </a:t>
            </a:r>
            <a:r>
              <a:rPr lang="en-US" dirty="0" err="1"/>
              <a:t>el</a:t>
            </a:r>
            <a:r>
              <a:rPr lang="en-US" dirty="0"/>
              <a:t> </a:t>
            </a:r>
            <a:r>
              <a:rPr lang="en-US" dirty="0" err="1"/>
              <a:t>Señor</a:t>
            </a:r>
            <a:r>
              <a:rPr lang="en-US" dirty="0"/>
              <a:t> </a:t>
            </a:r>
            <a:r>
              <a:rPr lang="en-US" dirty="0" err="1"/>
              <a:t>quiere</a:t>
            </a:r>
            <a:r>
              <a:rPr lang="en-US" dirty="0"/>
              <a:t> </a:t>
            </a:r>
            <a:r>
              <a:rPr lang="en-US" dirty="0" err="1"/>
              <a:t>poner</a:t>
            </a:r>
            <a:r>
              <a:rPr lang="en-US" dirty="0"/>
              <a:t> un </a:t>
            </a:r>
            <a:r>
              <a:rPr lang="en-US" dirty="0" err="1"/>
              <a:t>sello</a:t>
            </a:r>
            <a:r>
              <a:rPr lang="en-US" dirty="0"/>
              <a:t>? para que </a:t>
            </a:r>
            <a:r>
              <a:rPr lang="en-US" dirty="0" err="1"/>
              <a:t>sean</a:t>
            </a:r>
            <a:r>
              <a:rPr lang="en-US" dirty="0"/>
              <a:t> </a:t>
            </a:r>
            <a:r>
              <a:rPr lang="en-US" dirty="0" err="1"/>
              <a:t>protegidos</a:t>
            </a:r>
            <a:r>
              <a:rPr lang="en-US" dirty="0"/>
              <a:t> </a:t>
            </a:r>
            <a:r>
              <a:rPr lang="en-US" dirty="0" err="1"/>
              <a:t>cuando</a:t>
            </a:r>
            <a:r>
              <a:rPr lang="en-US" dirty="0"/>
              <a:t> </a:t>
            </a:r>
            <a:r>
              <a:rPr lang="en-US" dirty="0" err="1"/>
              <a:t>vengan</a:t>
            </a:r>
            <a:r>
              <a:rPr lang="en-US" dirty="0"/>
              <a:t> las </a:t>
            </a:r>
            <a:r>
              <a:rPr lang="en-US" dirty="0" err="1"/>
              <a:t>plagas</a:t>
            </a:r>
            <a:r>
              <a:rPr lang="en-US" dirty="0"/>
              <a:t>. Las </a:t>
            </a:r>
            <a:r>
              <a:rPr lang="en-US" dirty="0" err="1"/>
              <a:t>plagas</a:t>
            </a:r>
            <a:r>
              <a:rPr lang="en-US" dirty="0"/>
              <a:t> no le </a:t>
            </a:r>
            <a:r>
              <a:rPr lang="en-US" dirty="0" err="1"/>
              <a:t>caerán</a:t>
            </a:r>
            <a:r>
              <a:rPr lang="en-US" dirty="0"/>
              <a:t> a </a:t>
            </a:r>
            <a:r>
              <a:rPr lang="en-US" dirty="0" err="1"/>
              <a:t>ninguno</a:t>
            </a:r>
            <a:r>
              <a:rPr lang="en-US" dirty="0"/>
              <a:t> que </a:t>
            </a:r>
            <a:r>
              <a:rPr lang="en-US" dirty="0" err="1"/>
              <a:t>tenga</a:t>
            </a:r>
            <a:r>
              <a:rPr lang="en-US" dirty="0"/>
              <a:t> </a:t>
            </a:r>
            <a:r>
              <a:rPr lang="en-US" dirty="0" err="1"/>
              <a:t>el</a:t>
            </a:r>
            <a:r>
              <a:rPr lang="en-US" dirty="0"/>
              <a:t> </a:t>
            </a:r>
            <a:r>
              <a:rPr lang="en-US" dirty="0" err="1"/>
              <a:t>sello</a:t>
            </a:r>
            <a:r>
              <a:rPr lang="en-US" dirty="0"/>
              <a:t>. ¿Para </a:t>
            </a:r>
            <a:r>
              <a:rPr lang="en-US" dirty="0" err="1"/>
              <a:t>qué</a:t>
            </a:r>
            <a:r>
              <a:rPr lang="en-US" dirty="0"/>
              <a:t> </a:t>
            </a:r>
            <a:r>
              <a:rPr lang="en-US" dirty="0" err="1"/>
              <a:t>sirve</a:t>
            </a:r>
            <a:r>
              <a:rPr lang="en-US" dirty="0"/>
              <a:t> </a:t>
            </a:r>
            <a:r>
              <a:rPr lang="en-US" dirty="0" err="1"/>
              <a:t>el</a:t>
            </a:r>
            <a:r>
              <a:rPr lang="en-US" dirty="0"/>
              <a:t> </a:t>
            </a:r>
            <a:r>
              <a:rPr lang="en-US" dirty="0" err="1"/>
              <a:t>sello</a:t>
            </a:r>
            <a:r>
              <a:rPr lang="en-US" dirty="0"/>
              <a:t>? Para que no </a:t>
            </a:r>
            <a:r>
              <a:rPr lang="en-US" dirty="0" err="1"/>
              <a:t>te</a:t>
            </a:r>
            <a:r>
              <a:rPr lang="en-US" dirty="0"/>
              <a:t> </a:t>
            </a:r>
            <a:r>
              <a:rPr lang="en-US" dirty="0" err="1"/>
              <a:t>caigan</a:t>
            </a:r>
            <a:r>
              <a:rPr lang="en-US" dirty="0"/>
              <a:t> las </a:t>
            </a:r>
            <a:r>
              <a:rPr lang="en-US" dirty="0" err="1"/>
              <a:t>plagas</a:t>
            </a:r>
            <a:r>
              <a:rPr lang="en-US" dirty="0"/>
              <a:t>. Para </a:t>
            </a:r>
            <a:r>
              <a:rPr lang="en-US" dirty="0" err="1"/>
              <a:t>eso</a:t>
            </a:r>
            <a:r>
              <a:rPr lang="en-US" dirty="0"/>
              <a:t> </a:t>
            </a:r>
            <a:r>
              <a:rPr lang="en-US" dirty="0" err="1"/>
              <a:t>sirve</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¿Cuál es el sello de Dios?</a:t>
            </a:r>
          </a:p>
          <a:p>
            <a:r>
              <a:rPr lang="en-US"/>
              <a:t>El sábado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¿Se </a:t>
            </a:r>
            <a:r>
              <a:rPr lang="en-US" dirty="0" err="1"/>
              <a:t>cumplio</a:t>
            </a:r>
            <a:r>
              <a:rPr lang="en-US" dirty="0"/>
              <a:t>?</a:t>
            </a:r>
          </a:p>
          <a:p>
            <a:endParaRPr lang="en-US" dirty="0"/>
          </a:p>
          <a:p>
            <a:r>
              <a:rPr lang="en-US" dirty="0"/>
              <a:t>Se </a:t>
            </a:r>
            <a:r>
              <a:rPr lang="en-US" dirty="0" err="1"/>
              <a:t>cumplió</a:t>
            </a:r>
            <a:r>
              <a:rPr lang="en-US" dirty="0"/>
              <a:t> </a:t>
            </a:r>
            <a:r>
              <a:rPr lang="en-US" dirty="0" err="1"/>
              <a:t>en</a:t>
            </a:r>
            <a:r>
              <a:rPr lang="en-US" dirty="0"/>
              <a:t> </a:t>
            </a:r>
            <a:r>
              <a:rPr lang="en-US" dirty="0" err="1"/>
              <a:t>Jerusalén</a:t>
            </a:r>
            <a:r>
              <a:rPr lang="en-US" dirty="0"/>
              <a:t> </a:t>
            </a:r>
            <a:r>
              <a:rPr lang="en-US" dirty="0" err="1"/>
              <a:t>cuando</a:t>
            </a:r>
            <a:r>
              <a:rPr lang="en-US" dirty="0"/>
              <a:t> </a:t>
            </a:r>
            <a:r>
              <a:rPr lang="en-US" dirty="0" err="1"/>
              <a:t>fue</a:t>
            </a:r>
            <a:r>
              <a:rPr lang="en-US" dirty="0"/>
              <a:t> </a:t>
            </a:r>
            <a:r>
              <a:rPr lang="en-US" dirty="0" err="1"/>
              <a:t>incendiada</a:t>
            </a:r>
            <a:r>
              <a:rPr lang="en-US" dirty="0"/>
              <a:t> </a:t>
            </a:r>
            <a:r>
              <a:rPr lang="en-US" dirty="0" err="1"/>
              <a:t>totalmente</a:t>
            </a:r>
            <a:r>
              <a:rPr lang="en-US" dirty="0"/>
              <a:t> </a:t>
            </a:r>
            <a:r>
              <a:rPr lang="en-US" dirty="0" err="1"/>
              <a:t>por</a:t>
            </a:r>
            <a:r>
              <a:rPr lang="en-US" dirty="0"/>
              <a:t> </a:t>
            </a:r>
            <a:r>
              <a:rPr lang="en-US" dirty="0" err="1"/>
              <a:t>los</a:t>
            </a:r>
            <a:r>
              <a:rPr lang="en-US" dirty="0"/>
              <a:t> </a:t>
            </a:r>
            <a:r>
              <a:rPr lang="en-US" dirty="0" err="1"/>
              <a:t>babilonios</a:t>
            </a:r>
            <a:r>
              <a:rPr lang="en-US" dirty="0"/>
              <a:t> </a:t>
            </a:r>
            <a:r>
              <a:rPr lang="en-US" dirty="0" err="1"/>
              <a:t>en</a:t>
            </a:r>
            <a:r>
              <a:rPr lang="en-US" dirty="0"/>
              <a:t> </a:t>
            </a:r>
            <a:r>
              <a:rPr lang="en-US" dirty="0" err="1"/>
              <a:t>el</a:t>
            </a:r>
            <a:r>
              <a:rPr lang="en-US" dirty="0"/>
              <a:t> </a:t>
            </a:r>
            <a:r>
              <a:rPr lang="en-US" dirty="0" err="1"/>
              <a:t>año</a:t>
            </a:r>
            <a:r>
              <a:rPr lang="en-US" dirty="0"/>
              <a:t> 586 a. C., y </a:t>
            </a:r>
            <a:r>
              <a:rPr lang="en-US" dirty="0" err="1"/>
              <a:t>por</a:t>
            </a:r>
            <a:r>
              <a:rPr lang="en-US" dirty="0"/>
              <a:t> </a:t>
            </a:r>
            <a:r>
              <a:rPr lang="en-US" dirty="0" err="1"/>
              <a:t>los</a:t>
            </a:r>
            <a:r>
              <a:rPr lang="en-US" dirty="0"/>
              <a:t> </a:t>
            </a:r>
            <a:r>
              <a:rPr lang="en-US" dirty="0" err="1"/>
              <a:t>romanos</a:t>
            </a:r>
            <a:r>
              <a:rPr lang="en-US" dirty="0"/>
              <a:t>, </a:t>
            </a:r>
            <a:r>
              <a:rPr lang="en-US" dirty="0" err="1"/>
              <a:t>en</a:t>
            </a:r>
            <a:r>
              <a:rPr lang="en-US" dirty="0"/>
              <a:t> </a:t>
            </a:r>
            <a:r>
              <a:rPr lang="en-US" dirty="0" err="1"/>
              <a:t>el</a:t>
            </a:r>
            <a:r>
              <a:rPr lang="en-US" dirty="0"/>
              <a:t> </a:t>
            </a:r>
            <a:r>
              <a:rPr lang="en-US" dirty="0" err="1"/>
              <a:t>año</a:t>
            </a:r>
            <a:r>
              <a:rPr lang="en-US" dirty="0"/>
              <a:t> 70 d. C. En ambas </a:t>
            </a:r>
            <a:r>
              <a:rPr lang="en-US" dirty="0" err="1"/>
              <a:t>conflagraciones</a:t>
            </a:r>
            <a:r>
              <a:rPr lang="en-US" dirty="0"/>
              <a:t> </a:t>
            </a:r>
            <a:r>
              <a:rPr lang="en-US" dirty="0" err="1"/>
              <a:t>ningún</a:t>
            </a:r>
            <a:r>
              <a:rPr lang="en-US" dirty="0"/>
              <a:t> </a:t>
            </a:r>
            <a:r>
              <a:rPr lang="en-US" dirty="0" err="1"/>
              <a:t>esfuerzo</a:t>
            </a:r>
            <a:r>
              <a:rPr lang="en-US" dirty="0"/>
              <a:t> </a:t>
            </a:r>
            <a:r>
              <a:rPr lang="en-US" dirty="0" err="1"/>
              <a:t>humano</a:t>
            </a:r>
            <a:r>
              <a:rPr lang="en-US" dirty="0"/>
              <a:t> </a:t>
            </a:r>
            <a:r>
              <a:rPr lang="en-US" dirty="0" err="1"/>
              <a:t>pudo</a:t>
            </a:r>
            <a:r>
              <a:rPr lang="en-US" dirty="0"/>
              <a:t> </a:t>
            </a:r>
            <a:r>
              <a:rPr lang="en-US" dirty="0" err="1"/>
              <a:t>detener</a:t>
            </a:r>
            <a:r>
              <a:rPr lang="en-US" dirty="0"/>
              <a:t> </a:t>
            </a:r>
            <a:r>
              <a:rPr lang="en-US" dirty="0" err="1"/>
              <a:t>el</a:t>
            </a:r>
            <a:r>
              <a:rPr lang="en-US" dirty="0"/>
              <a:t> </a:t>
            </a:r>
            <a:r>
              <a:rPr lang="en-US" dirty="0" err="1"/>
              <a:t>fuego</a:t>
            </a:r>
            <a:r>
              <a:rPr lang="en-US" dirty="0"/>
              <a:t> hasta que </a:t>
            </a:r>
            <a:r>
              <a:rPr lang="en-US" dirty="0" err="1"/>
              <a:t>éste</a:t>
            </a:r>
            <a:r>
              <a:rPr lang="en-US" dirty="0"/>
              <a:t> </a:t>
            </a:r>
            <a:r>
              <a:rPr lang="en-US" dirty="0" err="1"/>
              <a:t>hubo</a:t>
            </a:r>
            <a:r>
              <a:rPr lang="en-US" dirty="0"/>
              <a:t> </a:t>
            </a:r>
            <a:r>
              <a:rPr lang="en-US" dirty="0" err="1"/>
              <a:t>completado</a:t>
            </a:r>
            <a:r>
              <a:rPr lang="en-US" dirty="0"/>
              <a:t> la </a:t>
            </a:r>
            <a:r>
              <a:rPr lang="en-US" dirty="0" err="1"/>
              <a:t>obra</a:t>
            </a:r>
            <a:r>
              <a:rPr lang="en-US" dirty="0"/>
              <a:t> </a:t>
            </a:r>
            <a:r>
              <a:rPr lang="en-US" dirty="0" err="1"/>
              <a:t>destructora</a:t>
            </a:r>
            <a:r>
              <a:rPr lang="en-US" dirty="0"/>
              <a:t> que le </a:t>
            </a:r>
            <a:r>
              <a:rPr lang="en-US" dirty="0" err="1"/>
              <a:t>había</a:t>
            </a:r>
            <a:r>
              <a:rPr lang="en-US" dirty="0"/>
              <a:t> </a:t>
            </a:r>
            <a:r>
              <a:rPr lang="en-US" dirty="0" err="1"/>
              <a:t>sido</a:t>
            </a:r>
            <a:r>
              <a:rPr lang="en-US" dirty="0"/>
              <a:t> </a:t>
            </a:r>
            <a:r>
              <a:rPr lang="en-US" dirty="0" err="1"/>
              <a:t>asignada</a:t>
            </a:r>
            <a:r>
              <a:rPr lang="en-US" dirty="0"/>
              <a:t>. </a:t>
            </a:r>
          </a:p>
          <a:p>
            <a:endParaRPr lang="en-US" dirty="0"/>
          </a:p>
          <a:p>
            <a:r>
              <a:rPr lang="en-US" dirty="0"/>
              <a:t>¿</a:t>
            </a:r>
            <a:r>
              <a:rPr lang="en-US" dirty="0" err="1"/>
              <a:t>Cuál</a:t>
            </a:r>
            <a:r>
              <a:rPr lang="en-US" dirty="0"/>
              <a:t> </a:t>
            </a:r>
            <a:r>
              <a:rPr lang="en-US" dirty="0" err="1"/>
              <a:t>fue</a:t>
            </a:r>
            <a:r>
              <a:rPr lang="en-US" dirty="0"/>
              <a:t> la </a:t>
            </a:r>
            <a:r>
              <a:rPr lang="en-US" dirty="0" err="1"/>
              <a:t>razón</a:t>
            </a:r>
            <a:r>
              <a:rPr lang="en-US" dirty="0"/>
              <a:t> de </a:t>
            </a:r>
            <a:r>
              <a:rPr lang="en-US" dirty="0" err="1"/>
              <a:t>esta</a:t>
            </a:r>
            <a:r>
              <a:rPr lang="en-US" dirty="0"/>
              <a:t> </a:t>
            </a:r>
            <a:r>
              <a:rPr lang="en-US" dirty="0" err="1"/>
              <a:t>asolación</a:t>
            </a:r>
            <a:r>
              <a:rPr lang="en-US" dirty="0"/>
              <a:t>? No </a:t>
            </a:r>
            <a:r>
              <a:rPr lang="en-US" dirty="0" err="1"/>
              <a:t>guardar</a:t>
            </a:r>
            <a:r>
              <a:rPr lang="en-US" dirty="0"/>
              <a:t> </a:t>
            </a:r>
            <a:r>
              <a:rPr lang="en-US" dirty="0" err="1"/>
              <a:t>el</a:t>
            </a:r>
            <a:r>
              <a:rPr lang="en-US" dirty="0"/>
              <a:t> </a:t>
            </a:r>
            <a:r>
              <a:rPr lang="en-US" dirty="0" err="1"/>
              <a:t>sábado</a:t>
            </a:r>
            <a:r>
              <a:rPr lang="en-US" dirty="0"/>
              <a:t>. Lo dice la biblia.</a:t>
            </a:r>
          </a:p>
          <a:p>
            <a:r>
              <a:rPr lang="en-US" dirty="0"/>
              <a:t>__</a:t>
            </a:r>
          </a:p>
          <a:p>
            <a:endParaRPr lang="en-US" dirty="0"/>
          </a:p>
          <a:p>
            <a:r>
              <a:rPr lang="en-US" dirty="0"/>
              <a:t>No </a:t>
            </a:r>
            <a:r>
              <a:rPr lang="en-US" dirty="0" err="1"/>
              <a:t>solamente</a:t>
            </a:r>
            <a:r>
              <a:rPr lang="en-US" dirty="0"/>
              <a:t> </a:t>
            </a:r>
            <a:r>
              <a:rPr lang="en-US" dirty="0" err="1"/>
              <a:t>había</a:t>
            </a:r>
            <a:r>
              <a:rPr lang="en-US" dirty="0"/>
              <a:t> un </a:t>
            </a:r>
            <a:r>
              <a:rPr lang="en-US" dirty="0" err="1"/>
              <a:t>sábado</a:t>
            </a:r>
            <a:r>
              <a:rPr lang="en-US" dirty="0"/>
              <a:t> </a:t>
            </a:r>
            <a:r>
              <a:rPr lang="en-US" dirty="0" err="1"/>
              <a:t>semanal</a:t>
            </a:r>
            <a:r>
              <a:rPr lang="en-US" dirty="0"/>
              <a:t>, </a:t>
            </a:r>
            <a:r>
              <a:rPr lang="en-US" dirty="0" err="1"/>
              <a:t>sino</a:t>
            </a:r>
            <a:r>
              <a:rPr lang="en-US" dirty="0"/>
              <a:t> que </a:t>
            </a:r>
            <a:r>
              <a:rPr lang="en-US" dirty="0" err="1"/>
              <a:t>también</a:t>
            </a:r>
            <a:r>
              <a:rPr lang="en-US" dirty="0"/>
              <a:t> </a:t>
            </a:r>
            <a:r>
              <a:rPr lang="en-US" dirty="0" err="1"/>
              <a:t>había</a:t>
            </a:r>
            <a:r>
              <a:rPr lang="en-US" dirty="0"/>
              <a:t> un </a:t>
            </a:r>
            <a:r>
              <a:rPr lang="en-US" dirty="0" err="1"/>
              <a:t>sábado</a:t>
            </a:r>
            <a:r>
              <a:rPr lang="en-US" dirty="0"/>
              <a:t> de la </a:t>
            </a:r>
            <a:r>
              <a:rPr lang="en-US" dirty="0" err="1"/>
              <a:t>agricultura</a:t>
            </a:r>
            <a:r>
              <a:rPr lang="en-US" dirty="0"/>
              <a:t>. ¿Se </a:t>
            </a:r>
            <a:r>
              <a:rPr lang="en-US" dirty="0" err="1"/>
              <a:t>acuerdan</a:t>
            </a:r>
            <a:r>
              <a:rPr lang="en-US" dirty="0"/>
              <a:t> </a:t>
            </a:r>
            <a:r>
              <a:rPr lang="en-US" dirty="0" err="1"/>
              <a:t>cuál</a:t>
            </a:r>
            <a:r>
              <a:rPr lang="en-US" dirty="0"/>
              <a:t> era la ley del </a:t>
            </a:r>
            <a:r>
              <a:rPr lang="en-US" dirty="0" err="1"/>
              <a:t>sábado</a:t>
            </a:r>
            <a:r>
              <a:rPr lang="en-US" dirty="0"/>
              <a:t> de la </a:t>
            </a:r>
            <a:r>
              <a:rPr lang="en-US" dirty="0" err="1"/>
              <a:t>agricultura</a:t>
            </a:r>
            <a:r>
              <a:rPr lang="en-US" dirty="0"/>
              <a:t>? </a:t>
            </a:r>
            <a:r>
              <a:rPr lang="en-US" dirty="0" err="1"/>
              <a:t>Cada</a:t>
            </a:r>
            <a:r>
              <a:rPr lang="en-US" dirty="0"/>
              <a:t> </a:t>
            </a:r>
            <a:r>
              <a:rPr lang="en-US" dirty="0" err="1"/>
              <a:t>siete</a:t>
            </a:r>
            <a:r>
              <a:rPr lang="en-US" dirty="0"/>
              <a:t> </a:t>
            </a:r>
            <a:r>
              <a:rPr lang="en-US" dirty="0" err="1"/>
              <a:t>años</a:t>
            </a:r>
            <a:r>
              <a:rPr lang="en-US" dirty="0"/>
              <a:t> </a:t>
            </a:r>
            <a:r>
              <a:rPr lang="en-US" dirty="0" err="1"/>
              <a:t>tenía</a:t>
            </a:r>
            <a:r>
              <a:rPr lang="en-US" dirty="0"/>
              <a:t> que </a:t>
            </a:r>
            <a:r>
              <a:rPr lang="en-US" dirty="0" err="1"/>
              <a:t>haber</a:t>
            </a:r>
            <a:r>
              <a:rPr lang="en-US" dirty="0"/>
              <a:t> un </a:t>
            </a:r>
            <a:r>
              <a:rPr lang="en-US" dirty="0" err="1"/>
              <a:t>sábado</a:t>
            </a:r>
            <a:r>
              <a:rPr lang="en-US" dirty="0"/>
              <a:t>, o sea, un </a:t>
            </a:r>
            <a:r>
              <a:rPr lang="en-US" dirty="0" err="1"/>
              <a:t>año</a:t>
            </a:r>
            <a:r>
              <a:rPr lang="en-US" dirty="0"/>
              <a:t> </a:t>
            </a:r>
            <a:r>
              <a:rPr lang="en-US" dirty="0" err="1"/>
              <a:t>sabático</a:t>
            </a:r>
            <a:r>
              <a:rPr lang="en-US" dirty="0"/>
              <a:t> </a:t>
            </a:r>
            <a:r>
              <a:rPr lang="en-US" dirty="0" err="1"/>
              <a:t>en</a:t>
            </a:r>
            <a:r>
              <a:rPr lang="en-US" dirty="0"/>
              <a:t> </a:t>
            </a:r>
            <a:r>
              <a:rPr lang="en-US" dirty="0" err="1"/>
              <a:t>el</a:t>
            </a:r>
            <a:r>
              <a:rPr lang="en-US" dirty="0"/>
              <a:t> que no se </a:t>
            </a:r>
            <a:r>
              <a:rPr lang="en-US" dirty="0" err="1"/>
              <a:t>hacía</a:t>
            </a:r>
            <a:r>
              <a:rPr lang="en-US" dirty="0"/>
              <a:t> nada con la tierra; la </a:t>
            </a:r>
            <a:r>
              <a:rPr lang="en-US" dirty="0" err="1"/>
              <a:t>dejaban</a:t>
            </a:r>
            <a:r>
              <a:rPr lang="en-US" dirty="0"/>
              <a:t> </a:t>
            </a:r>
            <a:r>
              <a:rPr lang="en-US" dirty="0" err="1"/>
              <a:t>descansar</a:t>
            </a:r>
            <a:r>
              <a:rPr lang="en-US" dirty="0"/>
              <a:t>. Bueno, </a:t>
            </a:r>
            <a:r>
              <a:rPr lang="en-US" dirty="0" err="1"/>
              <a:t>los</a:t>
            </a:r>
            <a:r>
              <a:rPr lang="en-US" dirty="0"/>
              <a:t> </a:t>
            </a:r>
            <a:r>
              <a:rPr lang="en-US" dirty="0" err="1"/>
              <a:t>judíos</a:t>
            </a:r>
            <a:r>
              <a:rPr lang="en-US" dirty="0"/>
              <a:t> se </a:t>
            </a:r>
            <a:r>
              <a:rPr lang="en-US" dirty="0" err="1"/>
              <a:t>olvidaron</a:t>
            </a:r>
            <a:r>
              <a:rPr lang="en-US" dirty="0"/>
              <a:t> de </a:t>
            </a:r>
            <a:r>
              <a:rPr lang="en-US" dirty="0" err="1"/>
              <a:t>esa</a:t>
            </a:r>
            <a:r>
              <a:rPr lang="en-US" dirty="0"/>
              <a:t> ley y, </a:t>
            </a:r>
            <a:r>
              <a:rPr lang="en-US" dirty="0" err="1"/>
              <a:t>como</a:t>
            </a:r>
            <a:r>
              <a:rPr lang="en-US" dirty="0"/>
              <a:t> se </a:t>
            </a:r>
            <a:r>
              <a:rPr lang="en-US" dirty="0" err="1"/>
              <a:t>olvidaron</a:t>
            </a:r>
            <a:r>
              <a:rPr lang="en-US" dirty="0"/>
              <a:t> de </a:t>
            </a:r>
            <a:r>
              <a:rPr lang="en-US" dirty="0" err="1"/>
              <a:t>esa</a:t>
            </a:r>
            <a:r>
              <a:rPr lang="en-US" dirty="0"/>
              <a:t> ley, Dios </a:t>
            </a:r>
            <a:r>
              <a:rPr lang="en-US" dirty="0" err="1"/>
              <a:t>trajo</a:t>
            </a:r>
            <a:r>
              <a:rPr lang="en-US" dirty="0"/>
              <a:t> la </a:t>
            </a:r>
            <a:r>
              <a:rPr lang="en-US" dirty="0" err="1"/>
              <a:t>retribución</a:t>
            </a:r>
            <a:r>
              <a:rPr lang="en-US" dirty="0"/>
              <a:t>.</a:t>
            </a:r>
          </a:p>
          <a:p>
            <a:endParaRPr lang="en-US" dirty="0"/>
          </a:p>
          <a:p>
            <a:r>
              <a:rPr lang="en-US" dirty="0"/>
              <a:t>¿</a:t>
            </a:r>
            <a:r>
              <a:rPr lang="en-US" dirty="0" err="1"/>
              <a:t>Cuál</a:t>
            </a:r>
            <a:r>
              <a:rPr lang="en-US" dirty="0"/>
              <a:t> </a:t>
            </a:r>
            <a:r>
              <a:rPr lang="en-US" dirty="0" err="1"/>
              <a:t>fue</a:t>
            </a:r>
            <a:r>
              <a:rPr lang="en-US" dirty="0"/>
              <a:t> la </a:t>
            </a:r>
            <a:r>
              <a:rPr lang="en-US" dirty="0" err="1"/>
              <a:t>retribución</a:t>
            </a:r>
            <a:r>
              <a:rPr lang="en-US" dirty="0"/>
              <a:t>? "</a:t>
            </a:r>
            <a:r>
              <a:rPr lang="en-US" dirty="0" err="1"/>
              <a:t>porque</a:t>
            </a:r>
            <a:r>
              <a:rPr lang="en-US" dirty="0"/>
              <a:t> </a:t>
            </a:r>
            <a:r>
              <a:rPr lang="en-US" dirty="0" err="1"/>
              <a:t>todo</a:t>
            </a:r>
            <a:r>
              <a:rPr lang="en-US" dirty="0"/>
              <a:t> </a:t>
            </a:r>
            <a:r>
              <a:rPr lang="en-US" dirty="0" err="1"/>
              <a:t>el</a:t>
            </a:r>
            <a:r>
              <a:rPr lang="en-US" dirty="0"/>
              <a:t> </a:t>
            </a:r>
            <a:r>
              <a:rPr lang="en-US" dirty="0" err="1"/>
              <a:t>tiempo</a:t>
            </a:r>
            <a:r>
              <a:rPr lang="en-US" dirty="0"/>
              <a:t> de </a:t>
            </a:r>
            <a:r>
              <a:rPr lang="en-US" dirty="0" err="1"/>
              <a:t>su</a:t>
            </a:r>
            <a:r>
              <a:rPr lang="en-US" dirty="0"/>
              <a:t> </a:t>
            </a:r>
            <a:r>
              <a:rPr lang="en-US" dirty="0" err="1"/>
              <a:t>asolamiento</a:t>
            </a:r>
            <a:r>
              <a:rPr lang="en-US" dirty="0"/>
              <a:t> </a:t>
            </a:r>
            <a:r>
              <a:rPr lang="en-US" dirty="0" err="1"/>
              <a:t>reposó</a:t>
            </a:r>
            <a:r>
              <a:rPr lang="en-US" dirty="0"/>
              <a:t>, hasta que </a:t>
            </a:r>
            <a:r>
              <a:rPr lang="en-US" dirty="0" err="1"/>
              <a:t>los</a:t>
            </a:r>
            <a:r>
              <a:rPr lang="en-US" dirty="0"/>
              <a:t> 70 </a:t>
            </a:r>
            <a:r>
              <a:rPr lang="en-US" dirty="0" err="1"/>
              <a:t>años</a:t>
            </a:r>
            <a:r>
              <a:rPr lang="en-US" dirty="0"/>
              <a:t> </a:t>
            </a:r>
            <a:r>
              <a:rPr lang="en-US" dirty="0" err="1"/>
              <a:t>fueron</a:t>
            </a:r>
            <a:r>
              <a:rPr lang="en-US" dirty="0"/>
              <a:t> </a:t>
            </a:r>
            <a:r>
              <a:rPr lang="en-US" dirty="0" err="1"/>
              <a:t>cumplidos</a:t>
            </a:r>
            <a:r>
              <a:rPr lang="en-US" dirty="0"/>
              <a:t>".</a:t>
            </a:r>
          </a:p>
          <a:p>
            <a:endParaRPr lang="en-US" dirty="0"/>
          </a:p>
          <a:p>
            <a:r>
              <a:rPr lang="en-US" dirty="0" err="1"/>
              <a:t>Ahora</a:t>
            </a:r>
            <a:r>
              <a:rPr lang="en-US" dirty="0"/>
              <a:t>, ¿</a:t>
            </a:r>
            <a:r>
              <a:rPr lang="en-US" dirty="0" err="1"/>
              <a:t>por</a:t>
            </a:r>
            <a:r>
              <a:rPr lang="en-US" dirty="0"/>
              <a:t> </a:t>
            </a:r>
            <a:r>
              <a:rPr lang="en-US" dirty="0" err="1"/>
              <a:t>qué</a:t>
            </a:r>
            <a:r>
              <a:rPr lang="en-US" dirty="0"/>
              <a:t> 70 </a:t>
            </a:r>
            <a:r>
              <a:rPr lang="en-US" dirty="0" err="1"/>
              <a:t>años</a:t>
            </a:r>
            <a:r>
              <a:rPr lang="en-US" dirty="0"/>
              <a:t>? </a:t>
            </a:r>
            <a:r>
              <a:rPr lang="en-US" dirty="0" err="1"/>
              <a:t>Porque</a:t>
            </a:r>
            <a:r>
              <a:rPr lang="en-US" dirty="0"/>
              <a:t> </a:t>
            </a:r>
            <a:r>
              <a:rPr lang="en-US" dirty="0" err="1"/>
              <a:t>estuvieron</a:t>
            </a:r>
            <a:r>
              <a:rPr lang="en-US" dirty="0"/>
              <a:t> 490 </a:t>
            </a:r>
            <a:r>
              <a:rPr lang="en-US" dirty="0" err="1"/>
              <a:t>años</a:t>
            </a:r>
            <a:r>
              <a:rPr lang="en-US" dirty="0"/>
              <a:t> </a:t>
            </a:r>
            <a:r>
              <a:rPr lang="en-US" dirty="0" err="1"/>
              <a:t>allí</a:t>
            </a:r>
            <a:r>
              <a:rPr lang="en-US" dirty="0"/>
              <a:t>. 490 </a:t>
            </a:r>
            <a:r>
              <a:rPr lang="en-US" dirty="0" err="1"/>
              <a:t>años</a:t>
            </a:r>
            <a:r>
              <a:rPr lang="en-US" dirty="0"/>
              <a:t>, </a:t>
            </a:r>
            <a:r>
              <a:rPr lang="en-US" dirty="0" err="1"/>
              <a:t>divídalo</a:t>
            </a:r>
            <a:r>
              <a:rPr lang="en-US" dirty="0"/>
              <a:t> entre </a:t>
            </a:r>
            <a:r>
              <a:rPr lang="en-US" dirty="0" err="1"/>
              <a:t>siete</a:t>
            </a:r>
            <a:r>
              <a:rPr lang="en-US" dirty="0"/>
              <a:t>, ¿</a:t>
            </a:r>
            <a:r>
              <a:rPr lang="en-US" dirty="0" err="1"/>
              <a:t>qué</a:t>
            </a:r>
            <a:r>
              <a:rPr lang="en-US" dirty="0"/>
              <a:t> </a:t>
            </a:r>
            <a:r>
              <a:rPr lang="en-US" dirty="0" err="1"/>
              <a:t>te</a:t>
            </a:r>
            <a:r>
              <a:rPr lang="en-US" dirty="0"/>
              <a:t> da? </a:t>
            </a:r>
            <a:r>
              <a:rPr lang="en-US" dirty="0" err="1"/>
              <a:t>Setenta</a:t>
            </a:r>
            <a:r>
              <a:rPr lang="en-US" dirty="0"/>
              <a:t>. Por lo tanto, </a:t>
            </a:r>
            <a:r>
              <a:rPr lang="en-US" dirty="0" err="1"/>
              <a:t>cada</a:t>
            </a:r>
            <a:r>
              <a:rPr lang="en-US" dirty="0"/>
              <a:t> </a:t>
            </a:r>
            <a:r>
              <a:rPr lang="en-US" dirty="0" err="1"/>
              <a:t>siete</a:t>
            </a:r>
            <a:r>
              <a:rPr lang="en-US" dirty="0"/>
              <a:t> </a:t>
            </a:r>
            <a:r>
              <a:rPr lang="en-US" dirty="0" err="1"/>
              <a:t>años</a:t>
            </a:r>
            <a:r>
              <a:rPr lang="en-US" dirty="0"/>
              <a:t>, un </a:t>
            </a:r>
            <a:r>
              <a:rPr lang="en-US" dirty="0" err="1"/>
              <a:t>año</a:t>
            </a:r>
            <a:r>
              <a:rPr lang="en-US" dirty="0"/>
              <a:t>. </a:t>
            </a:r>
            <a:r>
              <a:rPr lang="en-US" dirty="0" err="1"/>
              <a:t>Entonces</a:t>
            </a:r>
            <a:r>
              <a:rPr lang="en-US" dirty="0"/>
              <a:t>, </a:t>
            </a:r>
            <a:r>
              <a:rPr lang="en-US" dirty="0" err="1"/>
              <a:t>el</a:t>
            </a:r>
            <a:r>
              <a:rPr lang="en-US" dirty="0"/>
              <a:t> </a:t>
            </a:r>
            <a:r>
              <a:rPr lang="en-US" dirty="0" err="1"/>
              <a:t>Señor</a:t>
            </a:r>
            <a:r>
              <a:rPr lang="en-US" dirty="0"/>
              <a:t>, </a:t>
            </a:r>
            <a:r>
              <a:rPr lang="en-US" dirty="0" err="1"/>
              <a:t>como</a:t>
            </a:r>
            <a:r>
              <a:rPr lang="en-US" dirty="0"/>
              <a:t> no lo </a:t>
            </a:r>
            <a:r>
              <a:rPr lang="en-US" dirty="0" err="1"/>
              <a:t>guardaron</a:t>
            </a:r>
            <a:r>
              <a:rPr lang="en-US" dirty="0"/>
              <a:t> </a:t>
            </a:r>
            <a:r>
              <a:rPr lang="en-US" dirty="0" err="1"/>
              <a:t>en</a:t>
            </a:r>
            <a:r>
              <a:rPr lang="en-US" dirty="0"/>
              <a:t> 490 </a:t>
            </a:r>
            <a:r>
              <a:rPr lang="en-US" dirty="0" err="1"/>
              <a:t>años</a:t>
            </a:r>
            <a:r>
              <a:rPr lang="en-US" dirty="0"/>
              <a:t>, </a:t>
            </a:r>
            <a:r>
              <a:rPr lang="en-US" dirty="0" err="1"/>
              <a:t>los</a:t>
            </a:r>
            <a:r>
              <a:rPr lang="en-US" dirty="0"/>
              <a:t> </a:t>
            </a:r>
            <a:r>
              <a:rPr lang="en-US" dirty="0" err="1"/>
              <a:t>mandó</a:t>
            </a:r>
            <a:r>
              <a:rPr lang="en-US" dirty="0"/>
              <a:t> 70 </a:t>
            </a:r>
            <a:r>
              <a:rPr lang="en-US" dirty="0" err="1"/>
              <a:t>años</a:t>
            </a:r>
            <a:r>
              <a:rPr lang="en-US" dirty="0"/>
              <a:t> y que la tierra </a:t>
            </a:r>
            <a:r>
              <a:rPr lang="en-US" dirty="0" err="1"/>
              <a:t>reposase</a:t>
            </a:r>
            <a:r>
              <a:rPr lang="en-US" dirty="0"/>
              <a:t>. </a:t>
            </a:r>
            <a:r>
              <a:rPr lang="en-US" dirty="0" err="1"/>
              <a:t>Interesante</a:t>
            </a:r>
            <a:r>
              <a:rPr lang="en-US" dirty="0"/>
              <a:t>, ¿no?</a:t>
            </a:r>
          </a:p>
          <a:p>
            <a:endParaRPr lang="en-US" dirty="0"/>
          </a:p>
          <a:p>
            <a:r>
              <a:rPr lang="en-US" dirty="0"/>
              <a:t>¿Lo dice la Biblia?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t>
            </a:r>
            <a:r>
              <a:rPr lang="en-US" dirty="0" err="1"/>
              <a:t>Cual</a:t>
            </a:r>
            <a:r>
              <a:rPr lang="en-US" dirty="0"/>
              <a:t> </a:t>
            </a:r>
            <a:r>
              <a:rPr lang="en-US" dirty="0" err="1"/>
              <a:t>fue</a:t>
            </a:r>
            <a:r>
              <a:rPr lang="en-US" dirty="0"/>
              <a:t> la </a:t>
            </a:r>
            <a:r>
              <a:rPr lang="en-US" dirty="0" err="1"/>
              <a:t>peor</a:t>
            </a:r>
            <a:r>
              <a:rPr lang="en-US" dirty="0"/>
              <a:t> </a:t>
            </a:r>
            <a:r>
              <a:rPr lang="en-US" dirty="0" err="1"/>
              <a:t>abominación</a:t>
            </a:r>
            <a:r>
              <a:rPr lang="en-US" dirty="0"/>
              <a:t>, la ultima </a:t>
            </a:r>
            <a:r>
              <a:rPr lang="en-US" dirty="0" err="1"/>
              <a:t>abominación</a:t>
            </a:r>
            <a:r>
              <a:rPr lang="en-US" dirty="0"/>
              <a:t> que </a:t>
            </a:r>
            <a:r>
              <a:rPr lang="en-US" dirty="0" err="1"/>
              <a:t>hizo</a:t>
            </a:r>
            <a:r>
              <a:rPr lang="en-US" dirty="0"/>
              <a:t> que </a:t>
            </a:r>
            <a:r>
              <a:rPr lang="en-US" dirty="0" err="1"/>
              <a:t>viniera</a:t>
            </a:r>
            <a:r>
              <a:rPr lang="en-US" dirty="0"/>
              <a:t> de </a:t>
            </a:r>
            <a:r>
              <a:rPr lang="en-US" dirty="0" err="1"/>
              <a:t>desolación</a:t>
            </a:r>
            <a:r>
              <a:rPr lang="en-US" dirty="0"/>
              <a:t> y que </a:t>
            </a:r>
            <a:r>
              <a:rPr lang="en-US" dirty="0" err="1"/>
              <a:t>el</a:t>
            </a:r>
            <a:r>
              <a:rPr lang="en-US" dirty="0"/>
              <a:t> </a:t>
            </a:r>
            <a:r>
              <a:rPr lang="en-US" dirty="0" err="1"/>
              <a:t>Espíritu</a:t>
            </a:r>
            <a:r>
              <a:rPr lang="en-US" dirty="0"/>
              <a:t> se fuera?</a:t>
            </a:r>
          </a:p>
          <a:p>
            <a:endParaRPr lang="en-US" dirty="0"/>
          </a:p>
          <a:p>
            <a:r>
              <a:rPr lang="en-US" dirty="0"/>
              <a:t>La </a:t>
            </a:r>
            <a:r>
              <a:rPr lang="en-US" dirty="0" err="1"/>
              <a:t>adoración</a:t>
            </a:r>
            <a:r>
              <a:rPr lang="en-US" dirty="0"/>
              <a:t> al sol.</a:t>
            </a:r>
          </a:p>
          <a:p>
            <a:endParaRPr lang="en-US" dirty="0"/>
          </a:p>
          <a:p>
            <a:r>
              <a:rPr lang="en-US" dirty="0"/>
              <a:t>¿Se </a:t>
            </a:r>
            <a:r>
              <a:rPr lang="en-US" dirty="0" err="1"/>
              <a:t>esta</a:t>
            </a:r>
            <a:r>
              <a:rPr lang="en-US" dirty="0"/>
              <a:t> </a:t>
            </a:r>
            <a:r>
              <a:rPr lang="en-US" dirty="0" err="1"/>
              <a:t>repitiendo</a:t>
            </a:r>
            <a:r>
              <a:rPr lang="en-US" dirty="0"/>
              <a:t> hoy </a:t>
            </a:r>
            <a:r>
              <a:rPr lang="en-US" dirty="0" err="1"/>
              <a:t>esa</a:t>
            </a:r>
            <a:r>
              <a:rPr lang="en-US" dirty="0"/>
              <a:t> </a:t>
            </a:r>
            <a:r>
              <a:rPr lang="en-US" dirty="0" err="1"/>
              <a:t>adoración</a:t>
            </a:r>
            <a:r>
              <a:rPr lang="en-US" dirty="0"/>
              <a:t>? ¿Que día </a:t>
            </a:r>
            <a:r>
              <a:rPr lang="en-US" dirty="0" err="1"/>
              <a:t>estan</a:t>
            </a:r>
            <a:r>
              <a:rPr lang="en-US" dirty="0"/>
              <a:t> </a:t>
            </a:r>
            <a:r>
              <a:rPr lang="en-US" dirty="0" err="1"/>
              <a:t>guardando</a:t>
            </a:r>
            <a:r>
              <a:rPr lang="en-US" dirty="0"/>
              <a:t> las </a:t>
            </a:r>
            <a:r>
              <a:rPr lang="en-US" dirty="0" err="1"/>
              <a:t>iglesias</a:t>
            </a:r>
            <a:r>
              <a:rPr lang="en-US" dirty="0"/>
              <a:t> hoy?</a:t>
            </a:r>
          </a:p>
          <a:p>
            <a:endParaRPr lang="en-US" dirty="0"/>
          </a:p>
          <a:p>
            <a:r>
              <a:rPr lang="en-US" dirty="0" err="1"/>
              <a:t>Entonces</a:t>
            </a:r>
            <a:r>
              <a:rPr lang="en-US" dirty="0"/>
              <a:t> Le dan la </a:t>
            </a:r>
            <a:r>
              <a:rPr lang="en-US" dirty="0" err="1"/>
              <a:t>espalda</a:t>
            </a:r>
            <a:r>
              <a:rPr lang="en-US" dirty="0"/>
              <a:t> al </a:t>
            </a:r>
            <a:r>
              <a:rPr lang="en-US" dirty="0" err="1"/>
              <a:t>santuario</a:t>
            </a:r>
            <a:r>
              <a:rPr lang="en-US" dirty="0"/>
              <a:t>, le dan la </a:t>
            </a:r>
            <a:r>
              <a:rPr lang="en-US" dirty="0" err="1"/>
              <a:t>espalda</a:t>
            </a:r>
            <a:r>
              <a:rPr lang="en-US" dirty="0"/>
              <a:t> al </a:t>
            </a:r>
            <a:r>
              <a:rPr lang="en-US" dirty="0" err="1"/>
              <a:t>Escrito</a:t>
            </a:r>
            <a:r>
              <a:rPr lang="en-US" dirty="0"/>
              <a:t> </a:t>
            </a:r>
            <a:r>
              <a:rPr lang="en-US" dirty="0" err="1"/>
              <a:t>esta</a:t>
            </a:r>
            <a:r>
              <a:rPr lang="en-US" dirty="0"/>
              <a:t>. Y </a:t>
            </a:r>
            <a:r>
              <a:rPr lang="en-US" dirty="0" err="1"/>
              <a:t>arrodillan</a:t>
            </a:r>
            <a:r>
              <a:rPr lang="en-US" dirty="0"/>
              <a:t> para </a:t>
            </a:r>
            <a:r>
              <a:rPr lang="en-US" dirty="0" err="1"/>
              <a:t>adorar</a:t>
            </a:r>
            <a:r>
              <a:rPr lang="en-US" dirty="0"/>
              <a:t> al sol.</a:t>
            </a:r>
          </a:p>
          <a:p>
            <a:endParaRPr lang="en-US" dirty="0"/>
          </a:p>
          <a:p>
            <a:r>
              <a:rPr lang="en-US" dirty="0"/>
              <a:t>¿Que dice Dios? Esta es la ultima </a:t>
            </a:r>
            <a:r>
              <a:rPr lang="en-US" dirty="0" err="1"/>
              <a:t>abominación</a:t>
            </a:r>
            <a:r>
              <a:rPr lang="en-US" dirty="0"/>
              <a:t>, </a:t>
            </a:r>
            <a:r>
              <a:rPr lang="en-US" dirty="0" err="1"/>
              <a:t>ya</a:t>
            </a:r>
            <a:r>
              <a:rPr lang="en-US" dirty="0"/>
              <a:t> no mas, </a:t>
            </a:r>
            <a:r>
              <a:rPr lang="en-US" dirty="0" err="1"/>
              <a:t>los</a:t>
            </a:r>
            <a:r>
              <a:rPr lang="en-US" dirty="0"/>
              <a:t> </a:t>
            </a:r>
            <a:r>
              <a:rPr lang="en-US" dirty="0" err="1"/>
              <a:t>destruire</a:t>
            </a:r>
            <a:r>
              <a:rPr lang="en-US" dirty="0"/>
              <a:t>.</a:t>
            </a:r>
          </a:p>
          <a:p>
            <a:endParaRPr lang="en-US" dirty="0"/>
          </a:p>
          <a:p>
            <a:r>
              <a:rPr lang="en-US" dirty="0"/>
              <a:t>¿Esta </a:t>
            </a:r>
            <a:r>
              <a:rPr lang="en-US" dirty="0" err="1"/>
              <a:t>escrito</a:t>
            </a:r>
            <a:r>
              <a:rPr lang="en-US" dirty="0"/>
              <a:t>? ¿Se </a:t>
            </a:r>
            <a:r>
              <a:rPr lang="en-US" dirty="0" err="1"/>
              <a:t>cumplio</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F08964-C24A-4A4C-9E2D-D6D5525117A6}" type="datetime1">
              <a:rPr lang="en-US" smtClean="0"/>
              <a:t>12/20/2024</a:t>
            </a:fld>
            <a:endParaRPr lang="en-US"/>
          </a:p>
        </p:txBody>
      </p:sp>
      <p:sp>
        <p:nvSpPr>
          <p:cNvPr id="5" name="Footer Placeholder 4"/>
          <p:cNvSpPr>
            <a:spLocks noGrp="1"/>
          </p:cNvSpPr>
          <p:nvPr>
            <p:ph type="ftr" sz="quarter" idx="11"/>
          </p:nvPr>
        </p:nvSpPr>
        <p:spPr>
          <a:xfrm>
            <a:off x="14782800" y="9563100"/>
            <a:ext cx="2895600" cy="365125"/>
          </a:xfrm>
        </p:spPr>
        <p:txBody>
          <a:bodyPr/>
          <a:lstStyle/>
          <a:p>
            <a:r>
              <a:rPr lang="en-US"/>
              <a:t>recursos-biblicos.com</a:t>
            </a:r>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125C72-601A-44A3-99C1-7A1A5913357B}" type="datetime1">
              <a:rPr lang="en-US" smtClean="0"/>
              <a:t>12/20/2024</a:t>
            </a:fld>
            <a:endParaRPr lang="en-US"/>
          </a:p>
        </p:txBody>
      </p:sp>
      <p:sp>
        <p:nvSpPr>
          <p:cNvPr id="5" name="Footer Placeholder 4"/>
          <p:cNvSpPr>
            <a:spLocks noGrp="1"/>
          </p:cNvSpPr>
          <p:nvPr>
            <p:ph type="ftr" sz="quarter" idx="11"/>
          </p:nvPr>
        </p:nvSpPr>
        <p:spPr/>
        <p:txBody>
          <a:bodyPr/>
          <a:lstStyle/>
          <a:p>
            <a:r>
              <a:rPr lang="en-US"/>
              <a:t>recursos-biblicos.com</a:t>
            </a:r>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9A926-D2FE-4A9D-AE2E-2BBA02C88E94}" type="datetime1">
              <a:rPr lang="en-US" smtClean="0"/>
              <a:t>12/20/2024</a:t>
            </a:fld>
            <a:endParaRPr lang="en-US"/>
          </a:p>
        </p:txBody>
      </p:sp>
      <p:sp>
        <p:nvSpPr>
          <p:cNvPr id="5" name="Footer Placeholder 4"/>
          <p:cNvSpPr>
            <a:spLocks noGrp="1"/>
          </p:cNvSpPr>
          <p:nvPr>
            <p:ph type="ftr" sz="quarter" idx="11"/>
          </p:nvPr>
        </p:nvSpPr>
        <p:spPr/>
        <p:txBody>
          <a:bodyPr/>
          <a:lstStyle/>
          <a:p>
            <a:r>
              <a:rPr lang="en-US"/>
              <a:t>recursos-biblicos.com</a:t>
            </a:r>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754773-D592-4547-81C2-2364342CA2F8}" type="datetime1">
              <a:rPr lang="en-US" smtClean="0"/>
              <a:t>12/20/2024</a:t>
            </a:fld>
            <a:endParaRPr lang="en-US"/>
          </a:p>
        </p:txBody>
      </p:sp>
      <p:sp>
        <p:nvSpPr>
          <p:cNvPr id="5" name="Footer Placeholder 4"/>
          <p:cNvSpPr>
            <a:spLocks noGrp="1"/>
          </p:cNvSpPr>
          <p:nvPr>
            <p:ph type="ftr" sz="quarter" idx="11"/>
          </p:nvPr>
        </p:nvSpPr>
        <p:spPr/>
        <p:txBody>
          <a:bodyPr/>
          <a:lstStyle/>
          <a:p>
            <a:r>
              <a:rPr lang="en-US"/>
              <a:t>recursos-biblicos.com</a:t>
            </a:r>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F7F44E-257C-4B1F-8797-C09B2E6DFD99}" type="datetime1">
              <a:rPr lang="en-US" smtClean="0"/>
              <a:t>12/20/2024</a:t>
            </a:fld>
            <a:endParaRPr lang="en-US"/>
          </a:p>
        </p:txBody>
      </p:sp>
      <p:sp>
        <p:nvSpPr>
          <p:cNvPr id="5" name="Footer Placeholder 4"/>
          <p:cNvSpPr>
            <a:spLocks noGrp="1"/>
          </p:cNvSpPr>
          <p:nvPr>
            <p:ph type="ftr" sz="quarter" idx="11"/>
          </p:nvPr>
        </p:nvSpPr>
        <p:spPr/>
        <p:txBody>
          <a:bodyPr/>
          <a:lstStyle/>
          <a:p>
            <a:r>
              <a:rPr lang="en-US"/>
              <a:t>recursos-biblicos.com</a:t>
            </a:r>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D9F0EF-BD73-4777-873C-54358C477E41}" type="datetime1">
              <a:rPr lang="en-US" smtClean="0"/>
              <a:t>12/20/2024</a:t>
            </a:fld>
            <a:endParaRPr lang="en-US"/>
          </a:p>
        </p:txBody>
      </p:sp>
      <p:sp>
        <p:nvSpPr>
          <p:cNvPr id="6" name="Footer Placeholder 5"/>
          <p:cNvSpPr>
            <a:spLocks noGrp="1"/>
          </p:cNvSpPr>
          <p:nvPr>
            <p:ph type="ftr" sz="quarter" idx="11"/>
          </p:nvPr>
        </p:nvSpPr>
        <p:spPr/>
        <p:txBody>
          <a:bodyPr/>
          <a:lstStyle/>
          <a:p>
            <a:r>
              <a:rPr lang="en-US"/>
              <a:t>recursos-biblicos.com</a:t>
            </a:r>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B8F3-251F-4BEF-8EAF-EA5BB648F23A}" type="datetime1">
              <a:rPr lang="en-US" smtClean="0"/>
              <a:t>12/20/2024</a:t>
            </a:fld>
            <a:endParaRPr lang="en-US"/>
          </a:p>
        </p:txBody>
      </p:sp>
      <p:sp>
        <p:nvSpPr>
          <p:cNvPr id="8" name="Footer Placeholder 7"/>
          <p:cNvSpPr>
            <a:spLocks noGrp="1"/>
          </p:cNvSpPr>
          <p:nvPr>
            <p:ph type="ftr" sz="quarter" idx="11"/>
          </p:nvPr>
        </p:nvSpPr>
        <p:spPr/>
        <p:txBody>
          <a:bodyPr/>
          <a:lstStyle/>
          <a:p>
            <a:r>
              <a:rPr lang="en-US"/>
              <a:t>recursos-biblicos.com</a:t>
            </a:r>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1A1A13-5A10-4A0B-A21D-62AB81DA4647}" type="datetime1">
              <a:rPr lang="en-US" smtClean="0"/>
              <a:t>12/20/2024</a:t>
            </a:fld>
            <a:endParaRPr lang="en-US"/>
          </a:p>
        </p:txBody>
      </p:sp>
      <p:sp>
        <p:nvSpPr>
          <p:cNvPr id="4" name="Footer Placeholder 3"/>
          <p:cNvSpPr>
            <a:spLocks noGrp="1"/>
          </p:cNvSpPr>
          <p:nvPr>
            <p:ph type="ftr" sz="quarter" idx="11"/>
          </p:nvPr>
        </p:nvSpPr>
        <p:spPr/>
        <p:txBody>
          <a:bodyPr/>
          <a:lstStyle/>
          <a:p>
            <a:r>
              <a:rPr lang="en-US"/>
              <a:t>recursos-biblicos.com</a:t>
            </a:r>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FDC9A-16B6-4FBF-A7DD-B6794F210198}" type="datetime1">
              <a:rPr lang="en-US" smtClean="0"/>
              <a:t>12/20/2024</a:t>
            </a:fld>
            <a:endParaRPr lang="en-US"/>
          </a:p>
        </p:txBody>
      </p:sp>
      <p:sp>
        <p:nvSpPr>
          <p:cNvPr id="3" name="Footer Placeholder 2"/>
          <p:cNvSpPr>
            <a:spLocks noGrp="1"/>
          </p:cNvSpPr>
          <p:nvPr>
            <p:ph type="ftr" sz="quarter" idx="11"/>
          </p:nvPr>
        </p:nvSpPr>
        <p:spPr>
          <a:solidFill>
            <a:srgbClr val="FFFFFF"/>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r>
              <a:rPr lang="en-US"/>
              <a:t>recursos-biblicos.com</a:t>
            </a:r>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926F97-014C-4B18-A843-542F82DB3290}" type="datetime1">
              <a:rPr lang="en-US" smtClean="0"/>
              <a:t>12/20/2024</a:t>
            </a:fld>
            <a:endParaRPr lang="en-US"/>
          </a:p>
        </p:txBody>
      </p:sp>
      <p:sp>
        <p:nvSpPr>
          <p:cNvPr id="6" name="Footer Placeholder 5"/>
          <p:cNvSpPr>
            <a:spLocks noGrp="1"/>
          </p:cNvSpPr>
          <p:nvPr>
            <p:ph type="ftr" sz="quarter" idx="11"/>
          </p:nvPr>
        </p:nvSpPr>
        <p:spPr/>
        <p:txBody>
          <a:bodyPr/>
          <a:lstStyle/>
          <a:p>
            <a:r>
              <a:rPr lang="en-US"/>
              <a:t>recursos-biblicos.com</a:t>
            </a:r>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A525BA-60FD-43F8-B69E-F31728F90FAE}" type="datetime1">
              <a:rPr lang="en-US" smtClean="0"/>
              <a:t>12/20/2024</a:t>
            </a:fld>
            <a:endParaRPr lang="en-US"/>
          </a:p>
        </p:txBody>
      </p:sp>
      <p:sp>
        <p:nvSpPr>
          <p:cNvPr id="6" name="Footer Placeholder 5"/>
          <p:cNvSpPr>
            <a:spLocks noGrp="1"/>
          </p:cNvSpPr>
          <p:nvPr>
            <p:ph type="ftr" sz="quarter" idx="11"/>
          </p:nvPr>
        </p:nvSpPr>
        <p:spPr/>
        <p:txBody>
          <a:bodyPr/>
          <a:lstStyle/>
          <a:p>
            <a:r>
              <a:rPr lang="en-US"/>
              <a:t>recursos-biblicos.com</a:t>
            </a:r>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9ACEBD-B5AA-4D53-A8BC-1DB73E21F3CA}" type="datetime1">
              <a:rPr lang="en-US" smtClean="0"/>
              <a:t>12/20/2024</a:t>
            </a:fld>
            <a:endParaRPr lang="en-US"/>
          </a:p>
        </p:txBody>
      </p:sp>
      <p:sp>
        <p:nvSpPr>
          <p:cNvPr id="5" name="Footer Placeholder 4"/>
          <p:cNvSpPr>
            <a:spLocks noGrp="1"/>
          </p:cNvSpPr>
          <p:nvPr>
            <p:ph type="ftr" sz="quarter" idx="3"/>
          </p:nvPr>
        </p:nvSpPr>
        <p:spPr>
          <a:xfrm>
            <a:off x="16078200" y="9563100"/>
            <a:ext cx="1752600" cy="365125"/>
          </a:xfrm>
          <a:prstGeom prst="rect">
            <a:avLst/>
          </a:prstGeom>
          <a:solidFill>
            <a:srgbClr val="FFFFFF">
              <a:alpha val="5098"/>
            </a:srgb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lIns="91440" tIns="45720" rIns="91440" bIns="45720" rtlCol="0" anchor="ctr"/>
          <a:lstStyle>
            <a:lvl1pPr algn="ctr">
              <a:defRPr sz="1200" b="0">
                <a:solidFill>
                  <a:schemeClr val="tx1">
                    <a:lumMod val="75000"/>
                    <a:lumOff val="25000"/>
                  </a:schemeClr>
                </a:solidFill>
              </a:defRPr>
            </a:lvl1pPr>
          </a:lstStyle>
          <a:p>
            <a:r>
              <a:rPr lang="en-US" sz="1400" dirty="0"/>
              <a:t>recursos-biblicos</a:t>
            </a:r>
            <a:r>
              <a:rPr lang="en-US" dirty="0"/>
              <a:t>.com</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1" r="-111"/>
            </a:stretch>
          </a:blipFill>
        </p:spPr>
        <p:txBody>
          <a:bodyPr/>
          <a:lstStyle/>
          <a:p>
            <a:endParaRPr lang="es-MX"/>
          </a:p>
        </p:txBody>
      </p:sp>
      <p:grpSp>
        <p:nvGrpSpPr>
          <p:cNvPr id="3" name="Group 3"/>
          <p:cNvGrpSpPr/>
          <p:nvPr/>
        </p:nvGrpSpPr>
        <p:grpSpPr>
          <a:xfrm rot="-10800000">
            <a:off x="-386166" y="2155527"/>
            <a:ext cx="18875055" cy="5975946"/>
            <a:chOff x="0" y="0"/>
            <a:chExt cx="4971208" cy="1573912"/>
          </a:xfrm>
        </p:grpSpPr>
        <p:sp>
          <p:nvSpPr>
            <p:cNvPr id="4" name="Freeform 4"/>
            <p:cNvSpPr/>
            <p:nvPr/>
          </p:nvSpPr>
          <p:spPr>
            <a:xfrm>
              <a:off x="0" y="0"/>
              <a:ext cx="4971208" cy="1573912"/>
            </a:xfrm>
            <a:custGeom>
              <a:avLst/>
              <a:gdLst/>
              <a:ahLst/>
              <a:cxnLst/>
              <a:rect l="l" t="t" r="r" b="b"/>
              <a:pathLst>
                <a:path w="4971208" h="1573912">
                  <a:moveTo>
                    <a:pt x="0" y="0"/>
                  </a:moveTo>
                  <a:lnTo>
                    <a:pt x="4971208" y="0"/>
                  </a:lnTo>
                  <a:lnTo>
                    <a:pt x="4971208" y="1573912"/>
                  </a:lnTo>
                  <a:lnTo>
                    <a:pt x="0" y="1573912"/>
                  </a:lnTo>
                  <a:close/>
                </a:path>
              </a:pathLst>
            </a:custGeom>
            <a:solidFill>
              <a:srgbClr val="000000">
                <a:alpha val="80000"/>
              </a:srgbClr>
            </a:solidFill>
          </p:spPr>
          <p:txBody>
            <a:bodyPr/>
            <a:lstStyle/>
            <a:p>
              <a:endParaRPr lang="es-MX"/>
            </a:p>
          </p:txBody>
        </p:sp>
        <p:sp>
          <p:nvSpPr>
            <p:cNvPr id="5" name="TextBox 5"/>
            <p:cNvSpPr txBox="1"/>
            <p:nvPr/>
          </p:nvSpPr>
          <p:spPr>
            <a:xfrm>
              <a:off x="0" y="-38100"/>
              <a:ext cx="4971208" cy="1612012"/>
            </a:xfrm>
            <a:prstGeom prst="rect">
              <a:avLst/>
            </a:prstGeom>
          </p:spPr>
          <p:txBody>
            <a:bodyPr lIns="50800" tIns="50800" rIns="50800" bIns="50800" rtlCol="0" anchor="ctr"/>
            <a:lstStyle/>
            <a:p>
              <a:pPr algn="ctr">
                <a:lnSpc>
                  <a:spcPts val="2322"/>
                </a:lnSpc>
              </a:pPr>
              <a:endParaRPr/>
            </a:p>
          </p:txBody>
        </p:sp>
      </p:grpSp>
      <p:sp>
        <p:nvSpPr>
          <p:cNvPr id="6" name="TextBox 6"/>
          <p:cNvSpPr txBox="1"/>
          <p:nvPr/>
        </p:nvSpPr>
        <p:spPr>
          <a:xfrm>
            <a:off x="4238549" y="4060126"/>
            <a:ext cx="10529755" cy="2827210"/>
          </a:xfrm>
          <a:prstGeom prst="rect">
            <a:avLst/>
          </a:prstGeom>
        </p:spPr>
        <p:txBody>
          <a:bodyPr lIns="0" tIns="0" rIns="0" bIns="0" rtlCol="0" anchor="t">
            <a:spAutoFit/>
          </a:bodyPr>
          <a:lstStyle/>
          <a:p>
            <a:pPr marL="0" lvl="0" indent="0" algn="ctr">
              <a:lnSpc>
                <a:spcPts val="10531"/>
              </a:lnSpc>
              <a:spcBef>
                <a:spcPct val="0"/>
              </a:spcBef>
            </a:pPr>
            <a:r>
              <a:rPr lang="en-US" sz="10427" b="1" dirty="0">
                <a:solidFill>
                  <a:srgbClr val="FFFFFF"/>
                </a:solidFill>
                <a:latin typeface="Poppins Ultra-Bold"/>
                <a:ea typeface="Poppins Ultra-Bold"/>
                <a:cs typeface="Poppins Ultra-Bold"/>
                <a:sym typeface="Poppins Ultra-Bold"/>
              </a:rPr>
              <a:t>ABOMINACIÓN DESOLADORA</a:t>
            </a:r>
          </a:p>
        </p:txBody>
      </p:sp>
      <p:sp>
        <p:nvSpPr>
          <p:cNvPr id="7" name="TextBox 7"/>
          <p:cNvSpPr txBox="1"/>
          <p:nvPr/>
        </p:nvSpPr>
        <p:spPr>
          <a:xfrm>
            <a:off x="4238549" y="2716469"/>
            <a:ext cx="9625624" cy="1400525"/>
          </a:xfrm>
          <a:prstGeom prst="rect">
            <a:avLst/>
          </a:prstGeom>
        </p:spPr>
        <p:txBody>
          <a:bodyPr lIns="0" tIns="0" rIns="0" bIns="0" rtlCol="0" anchor="t">
            <a:spAutoFit/>
          </a:bodyPr>
          <a:lstStyle/>
          <a:p>
            <a:pPr marL="0" lvl="0" indent="0" algn="ctr">
              <a:lnSpc>
                <a:spcPts val="11190"/>
              </a:lnSpc>
              <a:spcBef>
                <a:spcPct val="0"/>
              </a:spcBef>
            </a:pPr>
            <a:r>
              <a:rPr lang="en-US" sz="9024" spc="-216">
                <a:solidFill>
                  <a:srgbClr val="FFFFFF"/>
                </a:solidFill>
                <a:latin typeface="Kaushan Script"/>
                <a:ea typeface="Kaushan Script"/>
                <a:cs typeface="Kaushan Script"/>
                <a:sym typeface="Kaushan Script"/>
              </a:rPr>
              <a:t>La</a:t>
            </a:r>
          </a:p>
        </p:txBody>
      </p:sp>
      <p:sp>
        <p:nvSpPr>
          <p:cNvPr id="8" name="Freeform 8"/>
          <p:cNvSpPr/>
          <p:nvPr/>
        </p:nvSpPr>
        <p:spPr>
          <a:xfrm>
            <a:off x="-8428472" y="5858645"/>
            <a:ext cx="13292143" cy="9812018"/>
          </a:xfrm>
          <a:custGeom>
            <a:avLst/>
            <a:gdLst/>
            <a:ahLst/>
            <a:cxnLst/>
            <a:rect l="l" t="t" r="r" b="b"/>
            <a:pathLst>
              <a:path w="13292143" h="9812018">
                <a:moveTo>
                  <a:pt x="0" y="0"/>
                </a:moveTo>
                <a:lnTo>
                  <a:pt x="13292142" y="0"/>
                </a:lnTo>
                <a:lnTo>
                  <a:pt x="13292142" y="9812018"/>
                </a:lnTo>
                <a:lnTo>
                  <a:pt x="0" y="9812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a:p>
        </p:txBody>
      </p:sp>
      <p:sp>
        <p:nvSpPr>
          <p:cNvPr id="9" name="TextBox 9"/>
          <p:cNvSpPr txBox="1"/>
          <p:nvPr/>
        </p:nvSpPr>
        <p:spPr>
          <a:xfrm>
            <a:off x="13417682" y="7366588"/>
            <a:ext cx="3553222" cy="441325"/>
          </a:xfrm>
          <a:prstGeom prst="rect">
            <a:avLst/>
          </a:prstGeom>
        </p:spPr>
        <p:txBody>
          <a:bodyPr lIns="0" tIns="0" rIns="0" bIns="0" rtlCol="0" anchor="t">
            <a:spAutoFit/>
          </a:bodyPr>
          <a:lstStyle/>
          <a:p>
            <a:pPr algn="ctr">
              <a:lnSpc>
                <a:spcPts val="3499"/>
              </a:lnSpc>
            </a:pPr>
            <a:r>
              <a:rPr lang="en-US" sz="2499">
                <a:solidFill>
                  <a:srgbClr val="A6A6A6"/>
                </a:solidFill>
                <a:latin typeface="Poppins"/>
                <a:ea typeface="Poppins"/>
                <a:cs typeface="Poppins"/>
                <a:sym typeface="Poppins"/>
              </a:rPr>
              <a:t>recursos-biblicos.com</a:t>
            </a:r>
          </a:p>
        </p:txBody>
      </p:sp>
      <p:sp>
        <p:nvSpPr>
          <p:cNvPr id="12" name="Marcador de pie de página 11">
            <a:extLst>
              <a:ext uri="{FF2B5EF4-FFF2-40B4-BE49-F238E27FC236}">
                <a16:creationId xmlns:a16="http://schemas.microsoft.com/office/drawing/2014/main" id="{479098DD-FB6E-376B-491E-C269B5FDECE1}"/>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s-MX"/>
          </a:p>
        </p:txBody>
      </p:sp>
      <p:sp>
        <p:nvSpPr>
          <p:cNvPr id="5" name="Marcador de pie de página 4">
            <a:extLst>
              <a:ext uri="{FF2B5EF4-FFF2-40B4-BE49-F238E27FC236}">
                <a16:creationId xmlns:a16="http://schemas.microsoft.com/office/drawing/2014/main" id="{E6763012-46D0-B7DE-13D6-3259B9523F93}"/>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44" b="-444"/>
            </a:stretch>
          </a:blipFill>
        </p:spPr>
        <p:txBody>
          <a:bodyPr/>
          <a:lstStyle/>
          <a:p>
            <a:endParaRPr lang="es-MX"/>
          </a:p>
        </p:txBody>
      </p:sp>
      <p:sp>
        <p:nvSpPr>
          <p:cNvPr id="5" name="Marcador de pie de página 4">
            <a:extLst>
              <a:ext uri="{FF2B5EF4-FFF2-40B4-BE49-F238E27FC236}">
                <a16:creationId xmlns:a16="http://schemas.microsoft.com/office/drawing/2014/main" id="{B1AC5E44-E258-66CA-4195-C1501AAF0854}"/>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6" r="-526"/>
            </a:stretch>
          </a:blipFill>
        </p:spPr>
        <p:txBody>
          <a:bodyPr/>
          <a:lstStyle/>
          <a:p>
            <a:endParaRPr lang="es-MX"/>
          </a:p>
        </p:txBody>
      </p:sp>
      <p:sp>
        <p:nvSpPr>
          <p:cNvPr id="5" name="Marcador de pie de página 4">
            <a:extLst>
              <a:ext uri="{FF2B5EF4-FFF2-40B4-BE49-F238E27FC236}">
                <a16:creationId xmlns:a16="http://schemas.microsoft.com/office/drawing/2014/main" id="{075434EA-2CC9-8342-2808-BAFC8296D7FF}"/>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90" r="-790"/>
            </a:stretch>
          </a:blipFill>
        </p:spPr>
        <p:txBody>
          <a:bodyPr/>
          <a:lstStyle/>
          <a:p>
            <a:endParaRPr lang="es-MX"/>
          </a:p>
        </p:txBody>
      </p:sp>
      <p:sp>
        <p:nvSpPr>
          <p:cNvPr id="5" name="Marcador de pie de página 4">
            <a:extLst>
              <a:ext uri="{FF2B5EF4-FFF2-40B4-BE49-F238E27FC236}">
                <a16:creationId xmlns:a16="http://schemas.microsoft.com/office/drawing/2014/main" id="{A89C7AFF-22B1-68F3-4D1F-954C0433BCF7}"/>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6371" r="-16371"/>
            </a:stretch>
          </a:blipFill>
        </p:spPr>
        <p:txBody>
          <a:bodyPr/>
          <a:lstStyle/>
          <a:p>
            <a:endParaRPr lang="es-MX"/>
          </a:p>
        </p:txBody>
      </p:sp>
      <p:sp>
        <p:nvSpPr>
          <p:cNvPr id="5" name="Marcador de pie de página 4">
            <a:extLst>
              <a:ext uri="{FF2B5EF4-FFF2-40B4-BE49-F238E27FC236}">
                <a16:creationId xmlns:a16="http://schemas.microsoft.com/office/drawing/2014/main" id="{08E4B267-9B21-DC26-4BDB-206ECFA8ED7A}"/>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6964" r="-16964"/>
            </a:stretch>
          </a:blipFill>
        </p:spPr>
        <p:txBody>
          <a:bodyPr/>
          <a:lstStyle/>
          <a:p>
            <a:endParaRPr lang="es-MX"/>
          </a:p>
        </p:txBody>
      </p:sp>
      <p:sp>
        <p:nvSpPr>
          <p:cNvPr id="5" name="Marcador de pie de página 4">
            <a:extLst>
              <a:ext uri="{FF2B5EF4-FFF2-40B4-BE49-F238E27FC236}">
                <a16:creationId xmlns:a16="http://schemas.microsoft.com/office/drawing/2014/main" id="{866A9887-160D-9403-FF67-A0740ED1E5F6}"/>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615"/>
            </a:stretch>
          </a:blipFill>
        </p:spPr>
        <p:txBody>
          <a:bodyPr/>
          <a:lstStyle/>
          <a:p>
            <a:endParaRPr lang="es-MX"/>
          </a:p>
        </p:txBody>
      </p:sp>
      <p:sp>
        <p:nvSpPr>
          <p:cNvPr id="3" name="Freeform 3"/>
          <p:cNvSpPr/>
          <p:nvPr/>
        </p:nvSpPr>
        <p:spPr>
          <a:xfrm>
            <a:off x="0" y="849007"/>
            <a:ext cx="4981737" cy="2794289"/>
          </a:xfrm>
          <a:custGeom>
            <a:avLst/>
            <a:gdLst/>
            <a:ahLst/>
            <a:cxnLst/>
            <a:rect l="l" t="t" r="r" b="b"/>
            <a:pathLst>
              <a:path w="4981737" h="2794289">
                <a:moveTo>
                  <a:pt x="0" y="0"/>
                </a:moveTo>
                <a:lnTo>
                  <a:pt x="4981737" y="0"/>
                </a:lnTo>
                <a:lnTo>
                  <a:pt x="4981737" y="2794289"/>
                </a:lnTo>
                <a:lnTo>
                  <a:pt x="0" y="2794289"/>
                </a:lnTo>
                <a:lnTo>
                  <a:pt x="0" y="0"/>
                </a:lnTo>
                <a:close/>
              </a:path>
            </a:pathLst>
          </a:custGeom>
          <a:blipFill>
            <a:blip r:embed="rId3"/>
            <a:stretch>
              <a:fillRect/>
            </a:stretch>
          </a:blipFill>
        </p:spPr>
        <p:txBody>
          <a:bodyPr/>
          <a:lstStyle/>
          <a:p>
            <a:endParaRPr lang="es-MX"/>
          </a:p>
        </p:txBody>
      </p:sp>
      <p:sp>
        <p:nvSpPr>
          <p:cNvPr id="6" name="Marcador de pie de página 5">
            <a:extLst>
              <a:ext uri="{FF2B5EF4-FFF2-40B4-BE49-F238E27FC236}">
                <a16:creationId xmlns:a16="http://schemas.microsoft.com/office/drawing/2014/main" id="{3BF86D12-2D39-160A-E118-2830C00410A1}"/>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623649" y="0"/>
            <a:ext cx="11580514" cy="11580514"/>
          </a:xfrm>
          <a:custGeom>
            <a:avLst/>
            <a:gdLst/>
            <a:ahLst/>
            <a:cxnLst/>
            <a:rect l="l" t="t" r="r" b="b"/>
            <a:pathLst>
              <a:path w="11580514" h="11580514">
                <a:moveTo>
                  <a:pt x="0" y="0"/>
                </a:moveTo>
                <a:lnTo>
                  <a:pt x="11580514" y="0"/>
                </a:lnTo>
                <a:lnTo>
                  <a:pt x="11580514" y="11580514"/>
                </a:lnTo>
                <a:lnTo>
                  <a:pt x="0" y="11580514"/>
                </a:lnTo>
                <a:lnTo>
                  <a:pt x="0" y="0"/>
                </a:lnTo>
                <a:close/>
              </a:path>
            </a:pathLst>
          </a:custGeom>
          <a:blipFill>
            <a:blip r:embed="rId2"/>
            <a:stretch>
              <a:fillRect/>
            </a:stretch>
          </a:blipFill>
        </p:spPr>
        <p:txBody>
          <a:bodyPr/>
          <a:lstStyle/>
          <a:p>
            <a:endParaRPr lang="es-MX"/>
          </a:p>
        </p:txBody>
      </p:sp>
      <p:sp>
        <p:nvSpPr>
          <p:cNvPr id="5" name="Marcador de pie de página 4">
            <a:extLst>
              <a:ext uri="{FF2B5EF4-FFF2-40B4-BE49-F238E27FC236}">
                <a16:creationId xmlns:a16="http://schemas.microsoft.com/office/drawing/2014/main" id="{40C7678E-F137-718C-5690-42756B72A6AA}"/>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1562" b="-46215"/>
            </a:stretch>
          </a:blipFill>
        </p:spPr>
        <p:txBody>
          <a:bodyPr/>
          <a:lstStyle/>
          <a:p>
            <a:endParaRPr lang="es-MX"/>
          </a:p>
        </p:txBody>
      </p:sp>
      <p:sp>
        <p:nvSpPr>
          <p:cNvPr id="5" name="Marcador de pie de página 4">
            <a:extLst>
              <a:ext uri="{FF2B5EF4-FFF2-40B4-BE49-F238E27FC236}">
                <a16:creationId xmlns:a16="http://schemas.microsoft.com/office/drawing/2014/main" id="{CE7AA6BD-E522-3A88-0CF5-BE17ED89FC32}"/>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057400" y="1568890"/>
            <a:ext cx="14173200" cy="8750344"/>
          </a:xfrm>
          <a:prstGeom prst="rect">
            <a:avLst/>
          </a:prstGeom>
        </p:spPr>
        <p:txBody>
          <a:bodyPr lIns="0" tIns="0" rIns="0" bIns="0" rtlCol="0" anchor="t">
            <a:spAutoFit/>
          </a:bodyPr>
          <a:lstStyle/>
          <a:p>
            <a:pPr algn="ctr">
              <a:lnSpc>
                <a:spcPts val="4938"/>
              </a:lnSpc>
              <a:spcBef>
                <a:spcPct val="0"/>
              </a:spcBef>
            </a:pPr>
            <a:r>
              <a:rPr lang="en-US" sz="3067" spc="27" dirty="0">
                <a:solidFill>
                  <a:srgbClr val="FFFFFF"/>
                </a:solidFill>
                <a:latin typeface="Poppins"/>
                <a:ea typeface="Poppins"/>
                <a:cs typeface="Poppins"/>
                <a:sym typeface="Poppins"/>
              </a:rPr>
              <a:t>“</a:t>
            </a:r>
            <a:r>
              <a:rPr lang="en-US" sz="3067" spc="27" dirty="0" err="1">
                <a:solidFill>
                  <a:srgbClr val="FFFFFF"/>
                </a:solidFill>
                <a:latin typeface="Poppins"/>
                <a:ea typeface="Poppins"/>
                <a:cs typeface="Poppins"/>
                <a:sym typeface="Poppins"/>
              </a:rPr>
              <a:t>Precisamente</a:t>
            </a:r>
            <a:r>
              <a:rPr lang="en-US" sz="3067" spc="27" dirty="0">
                <a:solidFill>
                  <a:srgbClr val="FFFFFF"/>
                </a:solidFill>
                <a:latin typeface="Poppins"/>
                <a:ea typeface="Poppins"/>
                <a:cs typeface="Poppins"/>
                <a:sym typeface="Poppins"/>
              </a:rPr>
              <a:t> antes de que </a:t>
            </a:r>
            <a:r>
              <a:rPr lang="en-US" sz="3067" spc="27" dirty="0" err="1">
                <a:solidFill>
                  <a:srgbClr val="FFFFFF"/>
                </a:solidFill>
                <a:latin typeface="Poppins"/>
                <a:ea typeface="Poppins"/>
                <a:cs typeface="Poppins"/>
                <a:sym typeface="Poppins"/>
              </a:rPr>
              <a:t>entráramos</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en</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él</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el</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tiempo</a:t>
            </a:r>
            <a:r>
              <a:rPr lang="en-US" sz="3067" spc="27" dirty="0">
                <a:solidFill>
                  <a:srgbClr val="FFFFFF"/>
                </a:solidFill>
                <a:latin typeface="Poppins"/>
                <a:ea typeface="Poppins"/>
                <a:cs typeface="Poppins"/>
                <a:sym typeface="Poppins"/>
              </a:rPr>
              <a:t> de </a:t>
            </a:r>
            <a:r>
              <a:rPr lang="en-US" sz="3067" spc="27" dirty="0" err="1">
                <a:solidFill>
                  <a:srgbClr val="FFFFFF"/>
                </a:solidFill>
                <a:latin typeface="Poppins"/>
                <a:ea typeface="Poppins"/>
                <a:cs typeface="Poppins"/>
                <a:sym typeface="Poppins"/>
              </a:rPr>
              <a:t>angustia</a:t>
            </a:r>
            <a:r>
              <a:rPr lang="en-US" sz="3067" spc="27" dirty="0">
                <a:solidFill>
                  <a:srgbClr val="FFFFFF"/>
                </a:solidFill>
                <a:latin typeface="Poppins"/>
                <a:ea typeface="Poppins"/>
                <a:cs typeface="Poppins"/>
                <a:sym typeface="Poppins"/>
              </a:rPr>
              <a:t>], </a:t>
            </a:r>
            <a:r>
              <a:rPr lang="en-US" sz="3067" spc="27" dirty="0" err="1">
                <a:solidFill>
                  <a:srgbClr val="05EA53"/>
                </a:solidFill>
                <a:latin typeface="Poppins"/>
                <a:ea typeface="Poppins"/>
                <a:cs typeface="Poppins"/>
                <a:sym typeface="Poppins"/>
              </a:rPr>
              <a:t>todos</a:t>
            </a:r>
            <a:r>
              <a:rPr lang="en-US" sz="3067" spc="27" dirty="0">
                <a:solidFill>
                  <a:srgbClr val="05EA53"/>
                </a:solidFill>
                <a:latin typeface="Poppins"/>
                <a:ea typeface="Poppins"/>
                <a:cs typeface="Poppins"/>
                <a:sym typeface="Poppins"/>
              </a:rPr>
              <a:t> </a:t>
            </a:r>
            <a:r>
              <a:rPr lang="en-US" sz="3067" spc="27" dirty="0" err="1">
                <a:solidFill>
                  <a:srgbClr val="05EA53"/>
                </a:solidFill>
                <a:latin typeface="Poppins"/>
                <a:ea typeface="Poppins"/>
                <a:cs typeface="Poppins"/>
                <a:sym typeface="Poppins"/>
              </a:rPr>
              <a:t>recibimos</a:t>
            </a:r>
            <a:r>
              <a:rPr lang="en-US" sz="3067" spc="27" dirty="0">
                <a:solidFill>
                  <a:srgbClr val="05EA53"/>
                </a:solidFill>
                <a:latin typeface="Poppins"/>
                <a:ea typeface="Poppins"/>
                <a:cs typeface="Poppins"/>
                <a:sym typeface="Poppins"/>
              </a:rPr>
              <a:t> </a:t>
            </a:r>
            <a:r>
              <a:rPr lang="en-US" sz="3067" spc="27" dirty="0" err="1">
                <a:solidFill>
                  <a:srgbClr val="05EA53"/>
                </a:solidFill>
                <a:latin typeface="Poppins"/>
                <a:ea typeface="Poppins"/>
                <a:cs typeface="Poppins"/>
                <a:sym typeface="Poppins"/>
              </a:rPr>
              <a:t>el</a:t>
            </a:r>
            <a:r>
              <a:rPr lang="en-US" sz="3067" spc="27" dirty="0">
                <a:solidFill>
                  <a:srgbClr val="05EA53"/>
                </a:solidFill>
                <a:latin typeface="Poppins"/>
                <a:ea typeface="Poppins"/>
                <a:cs typeface="Poppins"/>
                <a:sym typeface="Poppins"/>
              </a:rPr>
              <a:t> </a:t>
            </a:r>
            <a:r>
              <a:rPr lang="en-US" sz="3067" spc="27" dirty="0" err="1">
                <a:solidFill>
                  <a:srgbClr val="05EA53"/>
                </a:solidFill>
                <a:latin typeface="Poppins"/>
                <a:ea typeface="Poppins"/>
                <a:cs typeface="Poppins"/>
                <a:sym typeface="Poppins"/>
              </a:rPr>
              <a:t>sello</a:t>
            </a:r>
            <a:r>
              <a:rPr lang="en-US" sz="3067" spc="27" dirty="0">
                <a:solidFill>
                  <a:srgbClr val="05EA53"/>
                </a:solidFill>
                <a:latin typeface="Poppins"/>
                <a:ea typeface="Poppins"/>
                <a:cs typeface="Poppins"/>
                <a:sym typeface="Poppins"/>
              </a:rPr>
              <a:t> del Dios </a:t>
            </a:r>
            <a:r>
              <a:rPr lang="en-US" sz="3067" spc="27" dirty="0" err="1">
                <a:solidFill>
                  <a:srgbClr val="05EA53"/>
                </a:solidFill>
                <a:latin typeface="Poppins"/>
                <a:ea typeface="Poppins"/>
                <a:cs typeface="Poppins"/>
                <a:sym typeface="Poppins"/>
              </a:rPr>
              <a:t>viviente</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Entonces</a:t>
            </a:r>
            <a:r>
              <a:rPr lang="en-US" sz="3067" spc="27" dirty="0">
                <a:solidFill>
                  <a:srgbClr val="FFFFFF"/>
                </a:solidFill>
                <a:latin typeface="Poppins"/>
                <a:ea typeface="Poppins"/>
                <a:cs typeface="Poppins"/>
                <a:sym typeface="Poppins"/>
              </a:rPr>
              <a:t> vi que </a:t>
            </a:r>
            <a:r>
              <a:rPr lang="en-US" sz="3067" spc="27" dirty="0" err="1">
                <a:solidFill>
                  <a:srgbClr val="FFFFFF"/>
                </a:solidFill>
                <a:latin typeface="Poppins"/>
                <a:ea typeface="Poppins"/>
                <a:cs typeface="Poppins"/>
                <a:sym typeface="Poppins"/>
              </a:rPr>
              <a:t>los</a:t>
            </a:r>
            <a:r>
              <a:rPr lang="en-US" sz="3067" spc="27" dirty="0">
                <a:solidFill>
                  <a:srgbClr val="FFFFFF"/>
                </a:solidFill>
                <a:latin typeface="Poppins"/>
                <a:ea typeface="Poppins"/>
                <a:cs typeface="Poppins"/>
                <a:sym typeface="Poppins"/>
              </a:rPr>
              <a:t> cuatro </a:t>
            </a:r>
            <a:r>
              <a:rPr lang="en-US" sz="3067" spc="27" dirty="0" err="1">
                <a:solidFill>
                  <a:srgbClr val="FFFFFF"/>
                </a:solidFill>
                <a:latin typeface="Poppins"/>
                <a:ea typeface="Poppins"/>
                <a:cs typeface="Poppins"/>
                <a:sym typeface="Poppins"/>
              </a:rPr>
              <a:t>ángeles</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dejaron</a:t>
            </a:r>
            <a:r>
              <a:rPr lang="en-US" sz="3067" spc="27" dirty="0">
                <a:solidFill>
                  <a:srgbClr val="FFFFFF"/>
                </a:solidFill>
                <a:latin typeface="Poppins"/>
                <a:ea typeface="Poppins"/>
                <a:cs typeface="Poppins"/>
                <a:sym typeface="Poppins"/>
              </a:rPr>
              <a:t> de </a:t>
            </a:r>
            <a:r>
              <a:rPr lang="en-US" sz="3067" spc="27" dirty="0" err="1">
                <a:solidFill>
                  <a:srgbClr val="FFFFFF"/>
                </a:solidFill>
                <a:latin typeface="Poppins"/>
                <a:ea typeface="Poppins"/>
                <a:cs typeface="Poppins"/>
                <a:sym typeface="Poppins"/>
              </a:rPr>
              <a:t>retener</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los</a:t>
            </a:r>
            <a:r>
              <a:rPr lang="en-US" sz="3067" spc="27" dirty="0">
                <a:solidFill>
                  <a:srgbClr val="FFFFFF"/>
                </a:solidFill>
                <a:latin typeface="Poppins"/>
                <a:ea typeface="Poppins"/>
                <a:cs typeface="Poppins"/>
                <a:sym typeface="Poppins"/>
              </a:rPr>
              <a:t> cuatro </a:t>
            </a:r>
            <a:r>
              <a:rPr lang="en-US" sz="3067" spc="27" dirty="0" err="1">
                <a:solidFill>
                  <a:srgbClr val="FFFFFF"/>
                </a:solidFill>
                <a:latin typeface="Poppins"/>
                <a:ea typeface="Poppins"/>
                <a:cs typeface="Poppins"/>
                <a:sym typeface="Poppins"/>
              </a:rPr>
              <a:t>vientos</a:t>
            </a:r>
            <a:r>
              <a:rPr lang="en-US" sz="3067" spc="27" dirty="0">
                <a:solidFill>
                  <a:srgbClr val="FFFFFF"/>
                </a:solidFill>
                <a:latin typeface="Poppins"/>
                <a:ea typeface="Poppins"/>
                <a:cs typeface="Poppins"/>
                <a:sym typeface="Poppins"/>
              </a:rPr>
              <a:t>. Y vi </a:t>
            </a:r>
            <a:r>
              <a:rPr lang="en-US" sz="3067" spc="27" dirty="0" err="1">
                <a:solidFill>
                  <a:srgbClr val="FFFFFF"/>
                </a:solidFill>
                <a:latin typeface="Poppins"/>
                <a:ea typeface="Poppins"/>
                <a:cs typeface="Poppins"/>
                <a:sym typeface="Poppins"/>
              </a:rPr>
              <a:t>hambre</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pestilencia</a:t>
            </a:r>
            <a:r>
              <a:rPr lang="en-US" sz="3067" spc="27" dirty="0">
                <a:solidFill>
                  <a:srgbClr val="FFFFFF"/>
                </a:solidFill>
                <a:latin typeface="Poppins"/>
                <a:ea typeface="Poppins"/>
                <a:cs typeface="Poppins"/>
                <a:sym typeface="Poppins"/>
              </a:rPr>
              <a:t> y espada, </a:t>
            </a:r>
            <a:r>
              <a:rPr lang="en-US" sz="3067" spc="27" dirty="0" err="1">
                <a:solidFill>
                  <a:srgbClr val="FFFFFF"/>
                </a:solidFill>
                <a:latin typeface="Poppins"/>
                <a:ea typeface="Poppins"/>
                <a:cs typeface="Poppins"/>
                <a:sym typeface="Poppins"/>
              </a:rPr>
              <a:t>nación</a:t>
            </a:r>
            <a:r>
              <a:rPr lang="en-US" sz="3067" spc="27" dirty="0">
                <a:solidFill>
                  <a:srgbClr val="FFFFFF"/>
                </a:solidFill>
                <a:latin typeface="Poppins"/>
                <a:ea typeface="Poppins"/>
                <a:cs typeface="Poppins"/>
                <a:sym typeface="Poppins"/>
              </a:rPr>
              <a:t> se </a:t>
            </a:r>
            <a:r>
              <a:rPr lang="en-US" sz="3067" spc="27" dirty="0" err="1">
                <a:solidFill>
                  <a:srgbClr val="FFFFFF"/>
                </a:solidFill>
                <a:latin typeface="Poppins"/>
                <a:ea typeface="Poppins"/>
                <a:cs typeface="Poppins"/>
                <a:sym typeface="Poppins"/>
              </a:rPr>
              <a:t>levantó</a:t>
            </a:r>
            <a:r>
              <a:rPr lang="en-US" sz="3067" spc="27" dirty="0">
                <a:solidFill>
                  <a:srgbClr val="FFFFFF"/>
                </a:solidFill>
                <a:latin typeface="Poppins"/>
                <a:ea typeface="Poppins"/>
                <a:cs typeface="Poppins"/>
                <a:sym typeface="Poppins"/>
              </a:rPr>
              <a:t> contra </a:t>
            </a:r>
            <a:r>
              <a:rPr lang="en-US" sz="3067" spc="27" dirty="0" err="1">
                <a:solidFill>
                  <a:srgbClr val="FFFFFF"/>
                </a:solidFill>
                <a:latin typeface="Poppins"/>
                <a:ea typeface="Poppins"/>
                <a:cs typeface="Poppins"/>
                <a:sym typeface="Poppins"/>
              </a:rPr>
              <a:t>nación</a:t>
            </a:r>
            <a:r>
              <a:rPr lang="en-US" sz="3067" spc="27" dirty="0">
                <a:solidFill>
                  <a:srgbClr val="FFFFFF"/>
                </a:solidFill>
                <a:latin typeface="Poppins"/>
                <a:ea typeface="Poppins"/>
                <a:cs typeface="Poppins"/>
                <a:sym typeface="Poppins"/>
              </a:rPr>
              <a:t>, y </a:t>
            </a:r>
            <a:r>
              <a:rPr lang="en-US" sz="3067" spc="27" dirty="0" err="1">
                <a:solidFill>
                  <a:srgbClr val="FFFFFF"/>
                </a:solidFill>
                <a:latin typeface="Poppins"/>
                <a:ea typeface="Poppins"/>
                <a:cs typeface="Poppins"/>
                <a:sym typeface="Poppins"/>
              </a:rPr>
              <a:t>el</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mundo</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entero</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entró</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en</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confusión</a:t>
            </a:r>
            <a:r>
              <a:rPr lang="en-US" sz="3067" spc="27" dirty="0">
                <a:solidFill>
                  <a:srgbClr val="FFFFFF"/>
                </a:solidFill>
                <a:latin typeface="Poppins"/>
                <a:ea typeface="Poppins"/>
                <a:cs typeface="Poppins"/>
                <a:sym typeface="Poppins"/>
              </a:rPr>
              <a:t>...</a:t>
            </a:r>
            <a:r>
              <a:rPr lang="es-MX" sz="3067" spc="27" dirty="0">
                <a:solidFill>
                  <a:srgbClr val="FFFFFF"/>
                </a:solidFill>
                <a:latin typeface="Poppins"/>
                <a:ea typeface="Poppins"/>
                <a:cs typeface="Poppins"/>
                <a:sym typeface="Poppins"/>
              </a:rPr>
              <a:t> </a:t>
            </a:r>
            <a:r>
              <a:rPr lang="es-MX" sz="2400" spc="27" dirty="0">
                <a:solidFill>
                  <a:srgbClr val="FFFFFF"/>
                </a:solidFill>
                <a:latin typeface="Poppins"/>
                <a:ea typeface="Poppins"/>
                <a:cs typeface="Poppins"/>
                <a:sym typeface="Poppins"/>
              </a:rPr>
              <a:t>(Eventos de los Últimos Días, 194)</a:t>
            </a:r>
            <a:endParaRPr lang="en-US" sz="2400" spc="27" dirty="0">
              <a:solidFill>
                <a:srgbClr val="FFFFFF"/>
              </a:solidFill>
              <a:latin typeface="Poppins"/>
              <a:ea typeface="Poppins"/>
              <a:cs typeface="Poppins"/>
              <a:sym typeface="Poppins"/>
            </a:endParaRPr>
          </a:p>
          <a:p>
            <a:pPr algn="ctr">
              <a:lnSpc>
                <a:spcPts val="4938"/>
              </a:lnSpc>
              <a:spcBef>
                <a:spcPct val="0"/>
              </a:spcBef>
            </a:pPr>
            <a:endParaRPr lang="en-US" sz="3067" spc="27" dirty="0">
              <a:solidFill>
                <a:srgbClr val="FFFFFF"/>
              </a:solidFill>
              <a:latin typeface="Poppins"/>
              <a:ea typeface="Poppins"/>
              <a:cs typeface="Poppins"/>
              <a:sym typeface="Poppins"/>
            </a:endParaRPr>
          </a:p>
          <a:p>
            <a:pPr algn="ctr">
              <a:lnSpc>
                <a:spcPts val="4938"/>
              </a:lnSpc>
              <a:spcBef>
                <a:spcPct val="0"/>
              </a:spcBef>
            </a:pPr>
            <a:r>
              <a:rPr lang="en-US" sz="3067" spc="27" dirty="0">
                <a:solidFill>
                  <a:srgbClr val="05EA53"/>
                </a:solidFill>
                <a:latin typeface="Poppins"/>
                <a:ea typeface="Poppins"/>
                <a:cs typeface="Poppins"/>
                <a:sym typeface="Poppins"/>
              </a:rPr>
              <a:t>¿</a:t>
            </a:r>
            <a:r>
              <a:rPr lang="en-US" sz="3067" spc="27" dirty="0" err="1">
                <a:solidFill>
                  <a:srgbClr val="05EA53"/>
                </a:solidFill>
                <a:latin typeface="Poppins"/>
                <a:ea typeface="Poppins"/>
                <a:cs typeface="Poppins"/>
                <a:sym typeface="Poppins"/>
              </a:rPr>
              <a:t>Qué</a:t>
            </a:r>
            <a:r>
              <a:rPr lang="en-US" sz="3067" spc="27" dirty="0">
                <a:solidFill>
                  <a:srgbClr val="05EA53"/>
                </a:solidFill>
                <a:latin typeface="Poppins"/>
                <a:ea typeface="Poppins"/>
                <a:cs typeface="Poppins"/>
                <a:sym typeface="Poppins"/>
              </a:rPr>
              <a:t> es </a:t>
            </a:r>
            <a:r>
              <a:rPr lang="en-US" sz="3067" spc="27" dirty="0" err="1">
                <a:solidFill>
                  <a:srgbClr val="05EA53"/>
                </a:solidFill>
                <a:latin typeface="Poppins"/>
                <a:ea typeface="Poppins"/>
                <a:cs typeface="Poppins"/>
                <a:sym typeface="Poppins"/>
              </a:rPr>
              <a:t>el</a:t>
            </a:r>
            <a:r>
              <a:rPr lang="en-US" sz="3067" spc="27" dirty="0">
                <a:solidFill>
                  <a:srgbClr val="05EA53"/>
                </a:solidFill>
                <a:latin typeface="Poppins"/>
                <a:ea typeface="Poppins"/>
                <a:cs typeface="Poppins"/>
                <a:sym typeface="Poppins"/>
              </a:rPr>
              <a:t> </a:t>
            </a:r>
            <a:r>
              <a:rPr lang="en-US" sz="3067" spc="27" dirty="0" err="1">
                <a:solidFill>
                  <a:srgbClr val="05EA53"/>
                </a:solidFill>
                <a:latin typeface="Poppins"/>
                <a:ea typeface="Poppins"/>
                <a:cs typeface="Poppins"/>
                <a:sym typeface="Poppins"/>
              </a:rPr>
              <a:t>sello</a:t>
            </a:r>
            <a:r>
              <a:rPr lang="en-US" sz="3067" spc="27" dirty="0">
                <a:solidFill>
                  <a:srgbClr val="05EA53"/>
                </a:solidFill>
                <a:latin typeface="Poppins"/>
                <a:ea typeface="Poppins"/>
                <a:cs typeface="Poppins"/>
                <a:sym typeface="Poppins"/>
              </a:rPr>
              <a:t> del Dios </a:t>
            </a:r>
            <a:r>
              <a:rPr lang="en-US" sz="3067" spc="27" dirty="0" err="1">
                <a:solidFill>
                  <a:srgbClr val="05EA53"/>
                </a:solidFill>
                <a:latin typeface="Poppins"/>
                <a:ea typeface="Poppins"/>
                <a:cs typeface="Poppins"/>
                <a:sym typeface="Poppins"/>
              </a:rPr>
              <a:t>viviente</a:t>
            </a:r>
            <a:r>
              <a:rPr lang="en-US" sz="3067" spc="27" dirty="0">
                <a:solidFill>
                  <a:srgbClr val="05EA53"/>
                </a:solidFill>
                <a:latin typeface="Poppins"/>
                <a:ea typeface="Poppins"/>
                <a:cs typeface="Poppins"/>
                <a:sym typeface="Poppins"/>
              </a:rPr>
              <a:t> que se </a:t>
            </a:r>
            <a:r>
              <a:rPr lang="en-US" sz="3067" spc="27" dirty="0" err="1">
                <a:solidFill>
                  <a:srgbClr val="05EA53"/>
                </a:solidFill>
                <a:latin typeface="Poppins"/>
                <a:ea typeface="Poppins"/>
                <a:cs typeface="Poppins"/>
                <a:sym typeface="Poppins"/>
              </a:rPr>
              <a:t>coloca</a:t>
            </a:r>
            <a:r>
              <a:rPr lang="en-US" sz="3067" spc="27" dirty="0">
                <a:solidFill>
                  <a:srgbClr val="05EA53"/>
                </a:solidFill>
                <a:latin typeface="Poppins"/>
                <a:ea typeface="Poppins"/>
                <a:cs typeface="Poppins"/>
                <a:sym typeface="Poppins"/>
              </a:rPr>
              <a:t> </a:t>
            </a:r>
            <a:r>
              <a:rPr lang="en-US" sz="3067" spc="27" dirty="0" err="1">
                <a:solidFill>
                  <a:srgbClr val="05EA53"/>
                </a:solidFill>
                <a:latin typeface="Poppins"/>
                <a:ea typeface="Poppins"/>
                <a:cs typeface="Poppins"/>
                <a:sym typeface="Poppins"/>
              </a:rPr>
              <a:t>en</a:t>
            </a:r>
            <a:r>
              <a:rPr lang="en-US" sz="3067" spc="27" dirty="0">
                <a:solidFill>
                  <a:srgbClr val="05EA53"/>
                </a:solidFill>
                <a:latin typeface="Poppins"/>
                <a:ea typeface="Poppins"/>
                <a:cs typeface="Poppins"/>
                <a:sym typeface="Poppins"/>
              </a:rPr>
              <a:t> las </a:t>
            </a:r>
            <a:r>
              <a:rPr lang="en-US" sz="3067" spc="27" dirty="0" err="1">
                <a:solidFill>
                  <a:srgbClr val="05EA53"/>
                </a:solidFill>
                <a:latin typeface="Poppins"/>
                <a:ea typeface="Poppins"/>
                <a:cs typeface="Poppins"/>
                <a:sym typeface="Poppins"/>
              </a:rPr>
              <a:t>frentes</a:t>
            </a:r>
            <a:r>
              <a:rPr lang="en-US" sz="3067" spc="27" dirty="0">
                <a:solidFill>
                  <a:srgbClr val="05EA53"/>
                </a:solidFill>
                <a:latin typeface="Poppins"/>
                <a:ea typeface="Poppins"/>
                <a:cs typeface="Poppins"/>
                <a:sym typeface="Poppins"/>
              </a:rPr>
              <a:t> de </a:t>
            </a:r>
            <a:r>
              <a:rPr lang="en-US" sz="3067" spc="27" dirty="0" err="1">
                <a:solidFill>
                  <a:srgbClr val="05EA53"/>
                </a:solidFill>
                <a:latin typeface="Poppins"/>
                <a:ea typeface="Poppins"/>
                <a:cs typeface="Poppins"/>
                <a:sym typeface="Poppins"/>
              </a:rPr>
              <a:t>los</a:t>
            </a:r>
            <a:r>
              <a:rPr lang="en-US" sz="3067" spc="27" dirty="0">
                <a:solidFill>
                  <a:srgbClr val="05EA53"/>
                </a:solidFill>
                <a:latin typeface="Poppins"/>
                <a:ea typeface="Poppins"/>
                <a:cs typeface="Poppins"/>
                <a:sym typeface="Poppins"/>
              </a:rPr>
              <a:t> </a:t>
            </a:r>
            <a:r>
              <a:rPr lang="en-US" sz="3067" spc="27" dirty="0" err="1">
                <a:solidFill>
                  <a:srgbClr val="05EA53"/>
                </a:solidFill>
                <a:latin typeface="Poppins"/>
                <a:ea typeface="Poppins"/>
                <a:cs typeface="Poppins"/>
                <a:sym typeface="Poppins"/>
              </a:rPr>
              <a:t>suyos</a:t>
            </a:r>
            <a:r>
              <a:rPr lang="en-US" sz="3067" spc="27" dirty="0">
                <a:solidFill>
                  <a:srgbClr val="05EA53"/>
                </a:solidFill>
                <a:latin typeface="Poppins"/>
                <a:ea typeface="Poppins"/>
                <a:cs typeface="Poppins"/>
                <a:sym typeface="Poppins"/>
              </a:rPr>
              <a:t>?</a:t>
            </a:r>
            <a:r>
              <a:rPr lang="en-US" sz="3067" spc="27" dirty="0">
                <a:solidFill>
                  <a:srgbClr val="FFFFFF"/>
                </a:solidFill>
                <a:latin typeface="Poppins"/>
                <a:ea typeface="Poppins"/>
                <a:cs typeface="Poppins"/>
                <a:sym typeface="Poppins"/>
              </a:rPr>
              <a:t> Es </a:t>
            </a:r>
            <a:r>
              <a:rPr lang="en-US" sz="3067" spc="27" dirty="0" err="1">
                <a:solidFill>
                  <a:srgbClr val="FFFFFF"/>
                </a:solidFill>
                <a:latin typeface="Poppins"/>
                <a:ea typeface="Poppins"/>
                <a:cs typeface="Poppins"/>
                <a:sym typeface="Poppins"/>
              </a:rPr>
              <a:t>una</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marca</a:t>
            </a:r>
            <a:r>
              <a:rPr lang="en-US" sz="3067" spc="27" dirty="0">
                <a:solidFill>
                  <a:srgbClr val="FFFFFF"/>
                </a:solidFill>
                <a:latin typeface="Poppins"/>
                <a:ea typeface="Poppins"/>
                <a:cs typeface="Poppins"/>
                <a:sym typeface="Poppins"/>
              </a:rPr>
              <a:t> que </a:t>
            </a:r>
            <a:r>
              <a:rPr lang="en-US" sz="3067" spc="27" dirty="0" err="1">
                <a:solidFill>
                  <a:srgbClr val="FFFFFF"/>
                </a:solidFill>
                <a:latin typeface="Poppins"/>
                <a:ea typeface="Poppins"/>
                <a:cs typeface="Poppins"/>
                <a:sym typeface="Poppins"/>
              </a:rPr>
              <a:t>pueden</a:t>
            </a:r>
            <a:r>
              <a:rPr lang="en-US" sz="3067" spc="27" dirty="0">
                <a:solidFill>
                  <a:srgbClr val="FFFFFF"/>
                </a:solidFill>
                <a:latin typeface="Poppins"/>
                <a:ea typeface="Poppins"/>
                <a:cs typeface="Poppins"/>
                <a:sym typeface="Poppins"/>
              </a:rPr>
              <a:t> leer </a:t>
            </a:r>
            <a:r>
              <a:rPr lang="en-US" sz="3067" spc="27" dirty="0" err="1">
                <a:solidFill>
                  <a:srgbClr val="FFFFFF"/>
                </a:solidFill>
                <a:latin typeface="Poppins"/>
                <a:ea typeface="Poppins"/>
                <a:cs typeface="Poppins"/>
                <a:sym typeface="Poppins"/>
              </a:rPr>
              <a:t>los</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ángeles</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pero</a:t>
            </a:r>
            <a:r>
              <a:rPr lang="en-US" sz="3067" spc="27" dirty="0">
                <a:solidFill>
                  <a:srgbClr val="FFFFFF"/>
                </a:solidFill>
                <a:latin typeface="Poppins"/>
                <a:ea typeface="Poppins"/>
                <a:cs typeface="Poppins"/>
                <a:sym typeface="Poppins"/>
              </a:rPr>
              <a:t> no </a:t>
            </a:r>
            <a:r>
              <a:rPr lang="en-US" sz="3067" spc="27" dirty="0" err="1">
                <a:solidFill>
                  <a:srgbClr val="FFFFFF"/>
                </a:solidFill>
                <a:latin typeface="Poppins"/>
                <a:ea typeface="Poppins"/>
                <a:cs typeface="Poppins"/>
                <a:sym typeface="Poppins"/>
              </a:rPr>
              <a:t>los</a:t>
            </a:r>
            <a:r>
              <a:rPr lang="en-US" sz="3067" spc="27" dirty="0">
                <a:solidFill>
                  <a:srgbClr val="FFFFFF"/>
                </a:solidFill>
                <a:latin typeface="Poppins"/>
                <a:ea typeface="Poppins"/>
                <a:cs typeface="Poppins"/>
                <a:sym typeface="Poppins"/>
              </a:rPr>
              <a:t> ojos </a:t>
            </a:r>
            <a:r>
              <a:rPr lang="en-US" sz="3067" spc="27" dirty="0" err="1">
                <a:solidFill>
                  <a:srgbClr val="FFFFFF"/>
                </a:solidFill>
                <a:latin typeface="Poppins"/>
                <a:ea typeface="Poppins"/>
                <a:cs typeface="Poppins"/>
                <a:sym typeface="Poppins"/>
              </a:rPr>
              <a:t>humanos</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pues</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el</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ángel</a:t>
            </a:r>
            <a:r>
              <a:rPr lang="en-US" sz="3067" spc="27" dirty="0">
                <a:solidFill>
                  <a:srgbClr val="FFFFFF"/>
                </a:solidFill>
                <a:latin typeface="Poppins"/>
                <a:ea typeface="Poppins"/>
                <a:cs typeface="Poppins"/>
                <a:sym typeface="Poppins"/>
              </a:rPr>
              <a:t> destructor </a:t>
            </a:r>
            <a:r>
              <a:rPr lang="en-US" sz="3067" spc="27" dirty="0" err="1">
                <a:solidFill>
                  <a:srgbClr val="FFFFFF"/>
                </a:solidFill>
                <a:latin typeface="Poppins"/>
                <a:ea typeface="Poppins"/>
                <a:cs typeface="Poppins"/>
                <a:sym typeface="Poppins"/>
              </a:rPr>
              <a:t>debe</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ver</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esa</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marca</a:t>
            </a:r>
            <a:r>
              <a:rPr lang="en-US" sz="3067" spc="27" dirty="0">
                <a:solidFill>
                  <a:srgbClr val="FFFFFF"/>
                </a:solidFill>
                <a:latin typeface="Poppins"/>
                <a:ea typeface="Poppins"/>
                <a:cs typeface="Poppins"/>
                <a:sym typeface="Poppins"/>
              </a:rPr>
              <a:t> de </a:t>
            </a:r>
            <a:r>
              <a:rPr lang="en-US" sz="3067" spc="27" dirty="0" err="1">
                <a:solidFill>
                  <a:srgbClr val="FFFFFF"/>
                </a:solidFill>
                <a:latin typeface="Poppins"/>
                <a:ea typeface="Poppins"/>
                <a:cs typeface="Poppins"/>
                <a:sym typeface="Poppins"/>
              </a:rPr>
              <a:t>redención</a:t>
            </a:r>
            <a:r>
              <a:rPr lang="en-US" sz="3067" spc="27" dirty="0">
                <a:solidFill>
                  <a:srgbClr val="FFFFFF"/>
                </a:solidFill>
                <a:latin typeface="Poppins"/>
                <a:ea typeface="Poppins"/>
                <a:cs typeface="Poppins"/>
                <a:sym typeface="Poppins"/>
              </a:rPr>
              <a:t>. La </a:t>
            </a:r>
            <a:r>
              <a:rPr lang="en-US" sz="3067" spc="27" dirty="0" err="1">
                <a:solidFill>
                  <a:srgbClr val="FFFFFF"/>
                </a:solidFill>
                <a:latin typeface="Poppins"/>
                <a:ea typeface="Poppins"/>
                <a:cs typeface="Poppins"/>
                <a:sym typeface="Poppins"/>
              </a:rPr>
              <a:t>mente</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inteligente</a:t>
            </a:r>
            <a:r>
              <a:rPr lang="en-US" sz="3067" spc="27" dirty="0">
                <a:solidFill>
                  <a:srgbClr val="FFFFFF"/>
                </a:solidFill>
                <a:latin typeface="Poppins"/>
                <a:ea typeface="Poppins"/>
                <a:cs typeface="Poppins"/>
                <a:sym typeface="Poppins"/>
              </a:rPr>
              <a:t> ha visto la </a:t>
            </a:r>
            <a:r>
              <a:rPr lang="en-US" sz="3067" spc="27" dirty="0" err="1">
                <a:solidFill>
                  <a:srgbClr val="FFFFFF"/>
                </a:solidFill>
                <a:latin typeface="Poppins"/>
                <a:ea typeface="Poppins"/>
                <a:cs typeface="Poppins"/>
                <a:sym typeface="Poppins"/>
              </a:rPr>
              <a:t>señal</a:t>
            </a:r>
            <a:r>
              <a:rPr lang="en-US" sz="3067" spc="27" dirty="0">
                <a:solidFill>
                  <a:srgbClr val="FFFFFF"/>
                </a:solidFill>
                <a:latin typeface="Poppins"/>
                <a:ea typeface="Poppins"/>
                <a:cs typeface="Poppins"/>
                <a:sym typeface="Poppins"/>
              </a:rPr>
              <a:t> de la </a:t>
            </a:r>
            <a:r>
              <a:rPr lang="en-US" sz="3067" spc="27" dirty="0" err="1">
                <a:solidFill>
                  <a:srgbClr val="FFFFFF"/>
                </a:solidFill>
                <a:latin typeface="Poppins"/>
                <a:ea typeface="Poppins"/>
                <a:cs typeface="Poppins"/>
                <a:sym typeface="Poppins"/>
              </a:rPr>
              <a:t>cruz</a:t>
            </a:r>
            <a:r>
              <a:rPr lang="en-US" sz="3067" spc="27" dirty="0">
                <a:solidFill>
                  <a:srgbClr val="FFFFFF"/>
                </a:solidFill>
                <a:latin typeface="Poppins"/>
                <a:ea typeface="Poppins"/>
                <a:cs typeface="Poppins"/>
                <a:sym typeface="Poppins"/>
              </a:rPr>
              <a:t> del Calvario </a:t>
            </a:r>
            <a:r>
              <a:rPr lang="en-US" sz="3067" spc="27" dirty="0" err="1">
                <a:solidFill>
                  <a:srgbClr val="FFFFFF"/>
                </a:solidFill>
                <a:latin typeface="Poppins"/>
                <a:ea typeface="Poppins"/>
                <a:cs typeface="Poppins"/>
                <a:sym typeface="Poppins"/>
              </a:rPr>
              <a:t>en</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los</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hijos</a:t>
            </a:r>
            <a:r>
              <a:rPr lang="en-US" sz="3067" spc="27" dirty="0">
                <a:solidFill>
                  <a:srgbClr val="FFFFFF"/>
                </a:solidFill>
                <a:latin typeface="Poppins"/>
                <a:ea typeface="Poppins"/>
                <a:cs typeface="Poppins"/>
                <a:sym typeface="Poppins"/>
              </a:rPr>
              <a:t> y las </a:t>
            </a:r>
            <a:r>
              <a:rPr lang="en-US" sz="3067" spc="27" dirty="0" err="1">
                <a:solidFill>
                  <a:srgbClr val="FFFFFF"/>
                </a:solidFill>
                <a:latin typeface="Poppins"/>
                <a:ea typeface="Poppins"/>
                <a:cs typeface="Poppins"/>
                <a:sym typeface="Poppins"/>
              </a:rPr>
              <a:t>hijas</a:t>
            </a:r>
            <a:r>
              <a:rPr lang="en-US" sz="3067" spc="27" dirty="0">
                <a:solidFill>
                  <a:srgbClr val="FFFFFF"/>
                </a:solidFill>
                <a:latin typeface="Poppins"/>
                <a:ea typeface="Poppins"/>
                <a:cs typeface="Poppins"/>
                <a:sym typeface="Poppins"/>
              </a:rPr>
              <a:t> que </a:t>
            </a:r>
            <a:r>
              <a:rPr lang="en-US" sz="3067" spc="27" dirty="0" err="1">
                <a:solidFill>
                  <a:srgbClr val="FFFFFF"/>
                </a:solidFill>
                <a:latin typeface="Poppins"/>
                <a:ea typeface="Poppins"/>
                <a:cs typeface="Poppins"/>
                <a:sym typeface="Poppins"/>
              </a:rPr>
              <a:t>el</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Señor</a:t>
            </a:r>
            <a:r>
              <a:rPr lang="en-US" sz="3067" spc="27" dirty="0">
                <a:solidFill>
                  <a:srgbClr val="FFFFFF"/>
                </a:solidFill>
                <a:latin typeface="Poppins"/>
                <a:ea typeface="Poppins"/>
                <a:cs typeface="Poppins"/>
                <a:sym typeface="Poppins"/>
              </a:rPr>
              <a:t> ha </a:t>
            </a:r>
            <a:r>
              <a:rPr lang="en-US" sz="3067" spc="27" dirty="0" err="1">
                <a:solidFill>
                  <a:srgbClr val="FFFFFF"/>
                </a:solidFill>
                <a:latin typeface="Poppins"/>
                <a:ea typeface="Poppins"/>
                <a:cs typeface="Poppins"/>
                <a:sym typeface="Poppins"/>
              </a:rPr>
              <a:t>adoptado</a:t>
            </a:r>
            <a:r>
              <a:rPr lang="en-US" sz="3067" spc="27" dirty="0">
                <a:solidFill>
                  <a:srgbClr val="FFFFFF"/>
                </a:solidFill>
                <a:latin typeface="Poppins"/>
                <a:ea typeface="Poppins"/>
                <a:cs typeface="Poppins"/>
                <a:sym typeface="Poppins"/>
              </a:rPr>
              <a:t>. Queda </a:t>
            </a:r>
            <a:r>
              <a:rPr lang="en-US" sz="3067" spc="27" dirty="0" err="1">
                <a:solidFill>
                  <a:srgbClr val="FFFFFF"/>
                </a:solidFill>
                <a:latin typeface="Poppins"/>
                <a:ea typeface="Poppins"/>
                <a:cs typeface="Poppins"/>
                <a:sym typeface="Poppins"/>
              </a:rPr>
              <a:t>eliminado</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el</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pecado</a:t>
            </a:r>
            <a:r>
              <a:rPr lang="en-US" sz="3067" spc="27" dirty="0">
                <a:solidFill>
                  <a:srgbClr val="FFFFFF"/>
                </a:solidFill>
                <a:latin typeface="Poppins"/>
                <a:ea typeface="Poppins"/>
                <a:cs typeface="Poppins"/>
                <a:sym typeface="Poppins"/>
              </a:rPr>
              <a:t> de la </a:t>
            </a:r>
            <a:r>
              <a:rPr lang="en-US" sz="3067" spc="27" dirty="0" err="1">
                <a:solidFill>
                  <a:srgbClr val="FFFFFF"/>
                </a:solidFill>
                <a:latin typeface="Poppins"/>
                <a:ea typeface="Poppins"/>
                <a:cs typeface="Poppins"/>
                <a:sym typeface="Poppins"/>
              </a:rPr>
              <a:t>transgresión</a:t>
            </a:r>
            <a:r>
              <a:rPr lang="en-US" sz="3067" spc="27" dirty="0">
                <a:solidFill>
                  <a:srgbClr val="FFFFFF"/>
                </a:solidFill>
                <a:latin typeface="Poppins"/>
                <a:ea typeface="Poppins"/>
                <a:cs typeface="Poppins"/>
                <a:sym typeface="Poppins"/>
              </a:rPr>
              <a:t> de la ley de Dios. Tienen </a:t>
            </a:r>
            <a:r>
              <a:rPr lang="en-US" sz="3067" spc="27" dirty="0" err="1">
                <a:solidFill>
                  <a:srgbClr val="FFFFFF"/>
                </a:solidFill>
                <a:latin typeface="Poppins"/>
                <a:ea typeface="Poppins"/>
                <a:cs typeface="Poppins"/>
                <a:sym typeface="Poppins"/>
              </a:rPr>
              <a:t>puestos</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los</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vestidos</a:t>
            </a:r>
            <a:r>
              <a:rPr lang="en-US" sz="3067" spc="27" dirty="0">
                <a:solidFill>
                  <a:srgbClr val="FFFFFF"/>
                </a:solidFill>
                <a:latin typeface="Poppins"/>
                <a:ea typeface="Poppins"/>
                <a:cs typeface="Poppins"/>
                <a:sym typeface="Poppins"/>
              </a:rPr>
              <a:t> de </a:t>
            </a:r>
            <a:r>
              <a:rPr lang="en-US" sz="3067" spc="27" dirty="0" err="1">
                <a:solidFill>
                  <a:srgbClr val="FFFFFF"/>
                </a:solidFill>
                <a:latin typeface="Poppins"/>
                <a:ea typeface="Poppins"/>
                <a:cs typeface="Poppins"/>
                <a:sym typeface="Poppins"/>
              </a:rPr>
              <a:t>bodas</a:t>
            </a:r>
            <a:r>
              <a:rPr lang="en-US" sz="3067" spc="27" dirty="0">
                <a:solidFill>
                  <a:srgbClr val="FFFFFF"/>
                </a:solidFill>
                <a:latin typeface="Poppins"/>
                <a:ea typeface="Poppins"/>
                <a:cs typeface="Poppins"/>
                <a:sym typeface="Poppins"/>
              </a:rPr>
              <a:t>, y son </a:t>
            </a:r>
            <a:r>
              <a:rPr lang="en-US" sz="3067" spc="27" dirty="0" err="1">
                <a:solidFill>
                  <a:srgbClr val="FFFFFF"/>
                </a:solidFill>
                <a:latin typeface="Poppins"/>
                <a:ea typeface="Poppins"/>
                <a:cs typeface="Poppins"/>
                <a:sym typeface="Poppins"/>
              </a:rPr>
              <a:t>obedientes</a:t>
            </a:r>
            <a:r>
              <a:rPr lang="en-US" sz="3067" spc="27" dirty="0">
                <a:solidFill>
                  <a:srgbClr val="FFFFFF"/>
                </a:solidFill>
                <a:latin typeface="Poppins"/>
                <a:ea typeface="Poppins"/>
                <a:cs typeface="Poppins"/>
                <a:sym typeface="Poppins"/>
              </a:rPr>
              <a:t> y </a:t>
            </a:r>
            <a:r>
              <a:rPr lang="en-US" sz="3067" spc="27" dirty="0" err="1">
                <a:solidFill>
                  <a:srgbClr val="FFFFFF"/>
                </a:solidFill>
                <a:latin typeface="Poppins"/>
                <a:ea typeface="Poppins"/>
                <a:cs typeface="Poppins"/>
                <a:sym typeface="Poppins"/>
              </a:rPr>
              <a:t>fieles</a:t>
            </a:r>
            <a:r>
              <a:rPr lang="en-US" sz="3067" spc="27" dirty="0">
                <a:solidFill>
                  <a:srgbClr val="FFFFFF"/>
                </a:solidFill>
                <a:latin typeface="Poppins"/>
                <a:ea typeface="Poppins"/>
                <a:cs typeface="Poppins"/>
                <a:sym typeface="Poppins"/>
              </a:rPr>
              <a:t> a </a:t>
            </a:r>
            <a:r>
              <a:rPr lang="en-US" sz="3067" spc="27" dirty="0" err="1">
                <a:solidFill>
                  <a:srgbClr val="FFFFFF"/>
                </a:solidFill>
                <a:latin typeface="Poppins"/>
                <a:ea typeface="Poppins"/>
                <a:cs typeface="Poppins"/>
                <a:sym typeface="Poppins"/>
              </a:rPr>
              <a:t>todos</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los</a:t>
            </a:r>
            <a:r>
              <a:rPr lang="en-US" sz="3067" spc="27" dirty="0">
                <a:solidFill>
                  <a:srgbClr val="FFFFFF"/>
                </a:solidFill>
                <a:latin typeface="Poppins"/>
                <a:ea typeface="Poppins"/>
                <a:cs typeface="Poppins"/>
                <a:sym typeface="Poppins"/>
              </a:rPr>
              <a:t> </a:t>
            </a:r>
            <a:r>
              <a:rPr lang="en-US" sz="3067" spc="27" dirty="0" err="1">
                <a:solidFill>
                  <a:srgbClr val="FFFFFF"/>
                </a:solidFill>
                <a:latin typeface="Poppins"/>
                <a:ea typeface="Poppins"/>
                <a:cs typeface="Poppins"/>
                <a:sym typeface="Poppins"/>
              </a:rPr>
              <a:t>mandatos</a:t>
            </a:r>
            <a:r>
              <a:rPr lang="en-US" sz="3067" spc="27" dirty="0">
                <a:solidFill>
                  <a:srgbClr val="FFFFFF"/>
                </a:solidFill>
                <a:latin typeface="Poppins"/>
                <a:ea typeface="Poppins"/>
                <a:cs typeface="Poppins"/>
                <a:sym typeface="Poppins"/>
              </a:rPr>
              <a:t> de Dios.” </a:t>
            </a:r>
            <a:r>
              <a:rPr lang="es-MX" sz="2400" spc="27" dirty="0">
                <a:solidFill>
                  <a:srgbClr val="FFFFFF"/>
                </a:solidFill>
                <a:latin typeface="Poppins"/>
                <a:ea typeface="Poppins"/>
                <a:cs typeface="Poppins"/>
                <a:sym typeface="Poppins"/>
              </a:rPr>
              <a:t>(Maranata: El Señor Viene, 251)</a:t>
            </a:r>
            <a:endParaRPr lang="en-US" sz="3067" spc="27" dirty="0">
              <a:solidFill>
                <a:srgbClr val="FFFFFF"/>
              </a:solidFill>
              <a:latin typeface="Poppins"/>
              <a:ea typeface="Poppins"/>
              <a:cs typeface="Poppins"/>
              <a:sym typeface="Poppins"/>
            </a:endParaRPr>
          </a:p>
        </p:txBody>
      </p:sp>
      <p:sp>
        <p:nvSpPr>
          <p:cNvPr id="3" name="TextBox 3"/>
          <p:cNvSpPr txBox="1"/>
          <p:nvPr/>
        </p:nvSpPr>
        <p:spPr>
          <a:xfrm>
            <a:off x="3092747" y="86606"/>
            <a:ext cx="12102505" cy="1519554"/>
          </a:xfrm>
          <a:prstGeom prst="rect">
            <a:avLst/>
          </a:prstGeom>
        </p:spPr>
        <p:txBody>
          <a:bodyPr wrap="square" lIns="0" tIns="0" rIns="0" bIns="0" rtlCol="0" anchor="t">
            <a:spAutoFit/>
          </a:bodyPr>
          <a:lstStyle/>
          <a:p>
            <a:pPr algn="ctr">
              <a:lnSpc>
                <a:spcPts val="7000"/>
              </a:lnSpc>
            </a:pPr>
            <a:r>
              <a:rPr lang="en-US" sz="5000" dirty="0">
                <a:solidFill>
                  <a:srgbClr val="FFFFFF"/>
                </a:solidFill>
                <a:latin typeface="Abril Fatface"/>
                <a:ea typeface="Abril Fatface"/>
                <a:cs typeface="Abril Fatface"/>
                <a:sym typeface="Abril Fatface"/>
              </a:rPr>
              <a:t>¿A </a:t>
            </a:r>
            <a:r>
              <a:rPr lang="en-US" sz="5000" dirty="0" err="1">
                <a:solidFill>
                  <a:srgbClr val="FFFFFF"/>
                </a:solidFill>
                <a:latin typeface="Abril Fatface"/>
                <a:ea typeface="Abril Fatface"/>
                <a:cs typeface="Abril Fatface"/>
                <a:sym typeface="Abril Fatface"/>
              </a:rPr>
              <a:t>qué</a:t>
            </a:r>
            <a:r>
              <a:rPr lang="en-US" sz="5000" dirty="0">
                <a:solidFill>
                  <a:srgbClr val="FFFFFF"/>
                </a:solidFill>
                <a:latin typeface="Abril Fatface"/>
                <a:ea typeface="Abril Fatface"/>
                <a:cs typeface="Abril Fatface"/>
                <a:sym typeface="Abril Fatface"/>
              </a:rPr>
              <a:t> se </a:t>
            </a:r>
            <a:r>
              <a:rPr lang="en-US" sz="5000" dirty="0" err="1">
                <a:solidFill>
                  <a:srgbClr val="FFFFFF"/>
                </a:solidFill>
                <a:latin typeface="Abril Fatface"/>
                <a:ea typeface="Abril Fatface"/>
                <a:cs typeface="Abril Fatface"/>
                <a:sym typeface="Abril Fatface"/>
              </a:rPr>
              <a:t>parece</a:t>
            </a:r>
            <a:r>
              <a:rPr lang="en-US" sz="5000" dirty="0">
                <a:solidFill>
                  <a:srgbClr val="FFFFFF"/>
                </a:solidFill>
                <a:latin typeface="Abril Fatface"/>
                <a:ea typeface="Abril Fatface"/>
                <a:cs typeface="Abril Fatface"/>
                <a:sym typeface="Abril Fatface"/>
              </a:rPr>
              <a:t> </a:t>
            </a:r>
            <a:r>
              <a:rPr lang="en-US" sz="5000" dirty="0" err="1">
                <a:solidFill>
                  <a:srgbClr val="FFFFFF"/>
                </a:solidFill>
                <a:latin typeface="Abril Fatface"/>
                <a:ea typeface="Abril Fatface"/>
                <a:cs typeface="Abril Fatface"/>
                <a:sym typeface="Abril Fatface"/>
              </a:rPr>
              <a:t>esta</a:t>
            </a:r>
            <a:r>
              <a:rPr lang="en-US" sz="5000" dirty="0">
                <a:solidFill>
                  <a:srgbClr val="FFFFFF"/>
                </a:solidFill>
                <a:latin typeface="Abril Fatface"/>
                <a:ea typeface="Abril Fatface"/>
                <a:cs typeface="Abril Fatface"/>
                <a:sym typeface="Abril Fatface"/>
              </a:rPr>
              <a:t> </a:t>
            </a:r>
            <a:r>
              <a:rPr lang="en-US" sz="5000" dirty="0" err="1">
                <a:solidFill>
                  <a:srgbClr val="FFFFFF"/>
                </a:solidFill>
                <a:latin typeface="Abril Fatface"/>
                <a:ea typeface="Abril Fatface"/>
                <a:cs typeface="Abril Fatface"/>
                <a:sym typeface="Abril Fatface"/>
              </a:rPr>
              <a:t>visión</a:t>
            </a:r>
            <a:r>
              <a:rPr lang="en-US" sz="5000" dirty="0">
                <a:solidFill>
                  <a:srgbClr val="FFFFFF"/>
                </a:solidFill>
                <a:latin typeface="Abril Fatface"/>
                <a:ea typeface="Abril Fatface"/>
                <a:cs typeface="Abril Fatface"/>
                <a:sym typeface="Abril Fatface"/>
              </a:rPr>
              <a:t> de Ezequiel?</a:t>
            </a:r>
          </a:p>
          <a:p>
            <a:pPr algn="ctr">
              <a:lnSpc>
                <a:spcPts val="5040"/>
              </a:lnSpc>
            </a:pPr>
            <a:r>
              <a:rPr lang="en-US" sz="3600" dirty="0">
                <a:solidFill>
                  <a:srgbClr val="FFFFFF"/>
                </a:solidFill>
                <a:latin typeface="Abril Fatface"/>
                <a:ea typeface="Abril Fatface"/>
                <a:cs typeface="Abril Fatface"/>
                <a:sym typeface="Abril Fatface"/>
              </a:rPr>
              <a:t>Ap 7:1-3</a:t>
            </a:r>
          </a:p>
        </p:txBody>
      </p:sp>
      <p:sp>
        <p:nvSpPr>
          <p:cNvPr id="6" name="Marcador de pie de página 5">
            <a:extLst>
              <a:ext uri="{FF2B5EF4-FFF2-40B4-BE49-F238E27FC236}">
                <a16:creationId xmlns:a16="http://schemas.microsoft.com/office/drawing/2014/main" id="{B57873B2-AA93-DE3E-07AC-75689CBC8136}"/>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TextBox 3"/>
          <p:cNvSpPr txBox="1"/>
          <p:nvPr/>
        </p:nvSpPr>
        <p:spPr>
          <a:xfrm>
            <a:off x="2096292" y="3019425"/>
            <a:ext cx="15163008" cy="4210050"/>
          </a:xfrm>
          <a:prstGeom prst="rect">
            <a:avLst/>
          </a:prstGeom>
        </p:spPr>
        <p:txBody>
          <a:bodyPr lIns="0" tIns="0" rIns="0" bIns="0" rtlCol="0" anchor="t">
            <a:spAutoFit/>
          </a:bodyPr>
          <a:lstStyle/>
          <a:p>
            <a:pPr algn="l">
              <a:lnSpc>
                <a:spcPts val="5519"/>
              </a:lnSpc>
            </a:pPr>
            <a:r>
              <a:rPr lang="en-US" sz="4599" dirty="0">
                <a:solidFill>
                  <a:srgbClr val="FFFFFF"/>
                </a:solidFill>
                <a:latin typeface="Poppins"/>
                <a:ea typeface="Poppins"/>
                <a:cs typeface="Poppins"/>
                <a:sym typeface="Poppins"/>
              </a:rPr>
              <a:t>En la palabra de Dios (Mateo 24:15), </a:t>
            </a:r>
            <a:r>
              <a:rPr lang="en-US" sz="4599" b="1" dirty="0" err="1">
                <a:solidFill>
                  <a:srgbClr val="FFFFFF"/>
                </a:solidFill>
                <a:latin typeface="Poppins Bold"/>
                <a:ea typeface="Poppins Bold"/>
                <a:cs typeface="Poppins Bold"/>
                <a:sym typeface="Poppins Bold"/>
              </a:rPr>
              <a:t>está</a:t>
            </a:r>
            <a:r>
              <a:rPr lang="en-US" sz="4599" b="1" dirty="0">
                <a:solidFill>
                  <a:srgbClr val="FFFFFF"/>
                </a:solidFill>
                <a:latin typeface="Poppins Bold"/>
                <a:ea typeface="Poppins Bold"/>
                <a:cs typeface="Poppins Bold"/>
                <a:sym typeface="Poppins Bold"/>
              </a:rPr>
              <a:t> </a:t>
            </a:r>
            <a:r>
              <a:rPr lang="en-US" sz="4599" b="1" dirty="0" err="1">
                <a:solidFill>
                  <a:srgbClr val="FFFFFF"/>
                </a:solidFill>
                <a:latin typeface="Poppins Bold"/>
                <a:ea typeface="Poppins Bold"/>
                <a:cs typeface="Poppins Bold"/>
                <a:sym typeface="Poppins Bold"/>
              </a:rPr>
              <a:t>profetizado</a:t>
            </a:r>
            <a:r>
              <a:rPr lang="en-US" sz="4599" b="1" dirty="0">
                <a:solidFill>
                  <a:srgbClr val="FFFFFF"/>
                </a:solidFill>
                <a:latin typeface="Poppins Bold"/>
                <a:ea typeface="Poppins Bold"/>
                <a:cs typeface="Poppins Bold"/>
                <a:sym typeface="Poppins Bold"/>
              </a:rPr>
              <a:t> un </a:t>
            </a:r>
            <a:r>
              <a:rPr lang="en-US" sz="4599" b="1" dirty="0" err="1">
                <a:solidFill>
                  <a:srgbClr val="FFFFFF"/>
                </a:solidFill>
                <a:latin typeface="Poppins Bold"/>
                <a:ea typeface="Poppins Bold"/>
                <a:cs typeface="Poppins Bold"/>
                <a:sym typeface="Poppins Bold"/>
              </a:rPr>
              <a:t>acto</a:t>
            </a:r>
            <a:r>
              <a:rPr lang="en-US" sz="4599" b="1" dirty="0">
                <a:solidFill>
                  <a:srgbClr val="FFFFFF"/>
                </a:solidFill>
                <a:latin typeface="Poppins Bold"/>
                <a:ea typeface="Poppins Bold"/>
                <a:cs typeface="Poppins Bold"/>
                <a:sym typeface="Poppins Bold"/>
              </a:rPr>
              <a:t> de </a:t>
            </a:r>
            <a:r>
              <a:rPr lang="en-US" sz="4599" b="1" dirty="0" err="1">
                <a:solidFill>
                  <a:srgbClr val="FFFFFF"/>
                </a:solidFill>
                <a:latin typeface="Poppins Bold"/>
                <a:ea typeface="Poppins Bold"/>
                <a:cs typeface="Poppins Bold"/>
                <a:sym typeface="Poppins Bold"/>
              </a:rPr>
              <a:t>desolación</a:t>
            </a:r>
            <a:r>
              <a:rPr lang="en-US" sz="4599" b="1" dirty="0">
                <a:solidFill>
                  <a:srgbClr val="FFFFFF"/>
                </a:solidFill>
                <a:latin typeface="Poppins Bold"/>
                <a:ea typeface="Poppins Bold"/>
                <a:cs typeface="Poppins Bold"/>
                <a:sym typeface="Poppins Bold"/>
              </a:rPr>
              <a:t>, </a:t>
            </a:r>
            <a:r>
              <a:rPr lang="en-US" sz="4599" b="1" dirty="0" err="1">
                <a:solidFill>
                  <a:srgbClr val="FFFFFF"/>
                </a:solidFill>
                <a:latin typeface="Poppins Bold"/>
                <a:ea typeface="Poppins Bold"/>
                <a:cs typeface="Poppins Bold"/>
                <a:sym typeface="Poppins Bold"/>
              </a:rPr>
              <a:t>absolución</a:t>
            </a:r>
            <a:r>
              <a:rPr lang="en-US" sz="4599" b="1" dirty="0">
                <a:solidFill>
                  <a:srgbClr val="FFFFFF"/>
                </a:solidFill>
                <a:latin typeface="Poppins Bold"/>
                <a:ea typeface="Poppins Bold"/>
                <a:cs typeface="Poppins Bold"/>
                <a:sym typeface="Poppins Bold"/>
              </a:rPr>
              <a:t> o </a:t>
            </a:r>
            <a:r>
              <a:rPr lang="en-US" sz="4599" b="1" dirty="0" err="1">
                <a:solidFill>
                  <a:srgbClr val="FFFFFF"/>
                </a:solidFill>
                <a:latin typeface="Poppins Bold"/>
                <a:ea typeface="Poppins Bold"/>
                <a:cs typeface="Poppins Bold"/>
                <a:sym typeface="Poppins Bold"/>
              </a:rPr>
              <a:t>destrucción</a:t>
            </a:r>
            <a:r>
              <a:rPr lang="en-US" sz="4599" b="1" dirty="0">
                <a:solidFill>
                  <a:srgbClr val="FFFFFF"/>
                </a:solidFill>
                <a:latin typeface="Poppins Bold"/>
                <a:ea typeface="Poppins Bold"/>
                <a:cs typeface="Poppins Bold"/>
                <a:sym typeface="Poppins Bold"/>
              </a:rPr>
              <a:t> del </a:t>
            </a:r>
            <a:r>
              <a:rPr lang="en-US" sz="4599" b="1" dirty="0" err="1">
                <a:solidFill>
                  <a:srgbClr val="FFFFFF"/>
                </a:solidFill>
                <a:latin typeface="Poppins Bold"/>
                <a:ea typeface="Poppins Bold"/>
                <a:cs typeface="Poppins Bold"/>
                <a:sym typeface="Poppins Bold"/>
              </a:rPr>
              <a:t>mundo</a:t>
            </a:r>
            <a:r>
              <a:rPr lang="en-US" sz="4599" b="1" dirty="0">
                <a:solidFill>
                  <a:srgbClr val="FFFFFF"/>
                </a:solidFill>
                <a:latin typeface="Poppins Bold"/>
                <a:ea typeface="Poppins Bold"/>
                <a:cs typeface="Poppins Bold"/>
                <a:sym typeface="Poppins Bold"/>
              </a:rPr>
              <a:t> </a:t>
            </a:r>
            <a:r>
              <a:rPr lang="en-US" sz="4599" b="1" dirty="0" err="1">
                <a:solidFill>
                  <a:srgbClr val="FFFFFF"/>
                </a:solidFill>
                <a:latin typeface="Poppins Bold"/>
                <a:ea typeface="Poppins Bold"/>
                <a:cs typeface="Poppins Bold"/>
                <a:sym typeface="Poppins Bold"/>
              </a:rPr>
              <a:t>debido</a:t>
            </a:r>
            <a:r>
              <a:rPr lang="en-US" sz="4599" b="1" dirty="0">
                <a:solidFill>
                  <a:srgbClr val="FFFFFF"/>
                </a:solidFill>
                <a:latin typeface="Poppins Bold"/>
                <a:ea typeface="Poppins Bold"/>
                <a:cs typeface="Poppins Bold"/>
                <a:sym typeface="Poppins Bold"/>
              </a:rPr>
              <a:t> a </a:t>
            </a:r>
            <a:r>
              <a:rPr lang="en-US" sz="4599" b="1" dirty="0" err="1">
                <a:solidFill>
                  <a:srgbClr val="FFFFFF"/>
                </a:solidFill>
                <a:latin typeface="Poppins Bold"/>
                <a:ea typeface="Poppins Bold"/>
                <a:cs typeface="Poppins Bold"/>
                <a:sym typeface="Poppins Bold"/>
              </a:rPr>
              <a:t>una</a:t>
            </a:r>
            <a:r>
              <a:rPr lang="en-US" sz="4599" b="1" dirty="0">
                <a:solidFill>
                  <a:srgbClr val="FFFFFF"/>
                </a:solidFill>
                <a:latin typeface="Poppins Bold"/>
                <a:ea typeface="Poppins Bold"/>
                <a:cs typeface="Poppins Bold"/>
                <a:sym typeface="Poppins Bold"/>
              </a:rPr>
              <a:t> </a:t>
            </a:r>
            <a:r>
              <a:rPr lang="en-US" sz="4599" b="1" dirty="0" err="1">
                <a:solidFill>
                  <a:srgbClr val="FFFFFF"/>
                </a:solidFill>
                <a:latin typeface="Poppins Bold"/>
                <a:ea typeface="Poppins Bold"/>
                <a:cs typeface="Poppins Bold"/>
                <a:sym typeface="Poppins Bold"/>
              </a:rPr>
              <a:t>acción</a:t>
            </a:r>
            <a:r>
              <a:rPr lang="en-US" sz="4599" b="1" dirty="0">
                <a:solidFill>
                  <a:srgbClr val="FFFFFF"/>
                </a:solidFill>
                <a:latin typeface="Poppins Bold"/>
                <a:ea typeface="Poppins Bold"/>
                <a:cs typeface="Poppins Bold"/>
                <a:sym typeface="Poppins Bold"/>
              </a:rPr>
              <a:t> abominable de </a:t>
            </a:r>
            <a:r>
              <a:rPr lang="en-US" sz="4599" b="1" dirty="0" err="1">
                <a:solidFill>
                  <a:srgbClr val="FFFFFF"/>
                </a:solidFill>
                <a:latin typeface="Poppins Bold"/>
                <a:ea typeface="Poppins Bold"/>
                <a:cs typeface="Poppins Bold"/>
                <a:sym typeface="Poppins Bold"/>
              </a:rPr>
              <a:t>idolatría</a:t>
            </a:r>
            <a:r>
              <a:rPr lang="en-US" sz="4599" dirty="0">
                <a:solidFill>
                  <a:srgbClr val="FFFFFF"/>
                </a:solidFill>
                <a:latin typeface="Poppins"/>
                <a:ea typeface="Poppins"/>
                <a:cs typeface="Poppins"/>
                <a:sym typeface="Poppins"/>
              </a:rPr>
              <a:t> </a:t>
            </a:r>
            <a:r>
              <a:rPr lang="en-US" sz="4599" dirty="0" err="1">
                <a:solidFill>
                  <a:srgbClr val="FFFFFF"/>
                </a:solidFill>
                <a:latin typeface="Poppins"/>
                <a:ea typeface="Poppins"/>
                <a:cs typeface="Poppins"/>
                <a:sym typeface="Poppins"/>
              </a:rPr>
              <a:t>realizada</a:t>
            </a:r>
            <a:r>
              <a:rPr lang="en-US" sz="4599" dirty="0">
                <a:solidFill>
                  <a:srgbClr val="FFFFFF"/>
                </a:solidFill>
                <a:latin typeface="Poppins"/>
                <a:ea typeface="Poppins"/>
                <a:cs typeface="Poppins"/>
                <a:sym typeface="Poppins"/>
              </a:rPr>
              <a:t> </a:t>
            </a:r>
            <a:r>
              <a:rPr lang="en-US" sz="4599" dirty="0" err="1">
                <a:solidFill>
                  <a:srgbClr val="FFFFFF"/>
                </a:solidFill>
                <a:latin typeface="Poppins"/>
                <a:ea typeface="Poppins"/>
                <a:cs typeface="Poppins"/>
                <a:sym typeface="Poppins"/>
              </a:rPr>
              <a:t>en</a:t>
            </a:r>
            <a:r>
              <a:rPr lang="en-US" sz="4599" dirty="0">
                <a:solidFill>
                  <a:srgbClr val="FFFFFF"/>
                </a:solidFill>
                <a:latin typeface="Poppins"/>
                <a:ea typeface="Poppins"/>
                <a:cs typeface="Poppins"/>
                <a:sym typeface="Poppins"/>
              </a:rPr>
              <a:t> </a:t>
            </a:r>
            <a:r>
              <a:rPr lang="en-US" sz="4599" dirty="0" err="1">
                <a:solidFill>
                  <a:srgbClr val="FFFFFF"/>
                </a:solidFill>
                <a:latin typeface="Poppins"/>
                <a:ea typeface="Poppins"/>
                <a:cs typeface="Poppins"/>
                <a:sym typeface="Poppins"/>
              </a:rPr>
              <a:t>el</a:t>
            </a:r>
            <a:r>
              <a:rPr lang="en-US" sz="4599" dirty="0">
                <a:solidFill>
                  <a:srgbClr val="FFFFFF"/>
                </a:solidFill>
                <a:latin typeface="Poppins"/>
                <a:ea typeface="Poppins"/>
                <a:cs typeface="Poppins"/>
                <a:sym typeface="Poppins"/>
              </a:rPr>
              <a:t> </a:t>
            </a:r>
            <a:r>
              <a:rPr lang="en-US" sz="4599" dirty="0" err="1">
                <a:solidFill>
                  <a:srgbClr val="FFFFFF"/>
                </a:solidFill>
                <a:latin typeface="Poppins"/>
                <a:ea typeface="Poppins"/>
                <a:cs typeface="Poppins"/>
                <a:sym typeface="Poppins"/>
              </a:rPr>
              <a:t>mundo</a:t>
            </a:r>
            <a:r>
              <a:rPr lang="en-US" sz="4599" dirty="0">
                <a:solidFill>
                  <a:srgbClr val="FFFFFF"/>
                </a:solidFill>
                <a:latin typeface="Poppins"/>
                <a:ea typeface="Poppins"/>
                <a:cs typeface="Poppins"/>
                <a:sym typeface="Poppins"/>
              </a:rPr>
              <a:t>, y que </a:t>
            </a:r>
            <a:r>
              <a:rPr lang="en-US" sz="4599" dirty="0" err="1">
                <a:solidFill>
                  <a:srgbClr val="FFFFFF"/>
                </a:solidFill>
                <a:latin typeface="Poppins"/>
                <a:ea typeface="Poppins"/>
                <a:cs typeface="Poppins"/>
                <a:sym typeface="Poppins"/>
              </a:rPr>
              <a:t>pondrá</a:t>
            </a:r>
            <a:r>
              <a:rPr lang="en-US" sz="4599" dirty="0">
                <a:solidFill>
                  <a:srgbClr val="FFFFFF"/>
                </a:solidFill>
                <a:latin typeface="Poppins"/>
                <a:ea typeface="Poppins"/>
                <a:cs typeface="Poppins"/>
                <a:sym typeface="Poppins"/>
              </a:rPr>
              <a:t> fin a la </a:t>
            </a:r>
            <a:r>
              <a:rPr lang="en-US" sz="4599" dirty="0" err="1">
                <a:solidFill>
                  <a:srgbClr val="FFFFFF"/>
                </a:solidFill>
                <a:latin typeface="Poppins"/>
                <a:ea typeface="Poppins"/>
                <a:cs typeface="Poppins"/>
                <a:sym typeface="Poppins"/>
              </a:rPr>
              <a:t>historia</a:t>
            </a:r>
            <a:r>
              <a:rPr lang="en-US" sz="4599" dirty="0">
                <a:solidFill>
                  <a:srgbClr val="FFFFFF"/>
                </a:solidFill>
                <a:latin typeface="Poppins"/>
                <a:ea typeface="Poppins"/>
                <a:cs typeface="Poppins"/>
                <a:sym typeface="Poppins"/>
              </a:rPr>
              <a:t> de la </a:t>
            </a:r>
            <a:r>
              <a:rPr lang="en-US" sz="4599" dirty="0" err="1">
                <a:solidFill>
                  <a:srgbClr val="FFFFFF"/>
                </a:solidFill>
                <a:latin typeface="Poppins"/>
                <a:ea typeface="Poppins"/>
                <a:cs typeface="Poppins"/>
                <a:sym typeface="Poppins"/>
              </a:rPr>
              <a:t>humanidad</a:t>
            </a:r>
            <a:r>
              <a:rPr lang="en-US" sz="4599" dirty="0">
                <a:solidFill>
                  <a:srgbClr val="FFFFFF"/>
                </a:solidFill>
                <a:latin typeface="Poppins"/>
                <a:ea typeface="Poppins"/>
                <a:cs typeface="Poppins"/>
                <a:sym typeface="Poppins"/>
              </a:rPr>
              <a:t> </a:t>
            </a:r>
            <a:r>
              <a:rPr lang="en-US" sz="4599" dirty="0" err="1">
                <a:solidFill>
                  <a:srgbClr val="FFFFFF"/>
                </a:solidFill>
                <a:latin typeface="Poppins"/>
                <a:ea typeface="Poppins"/>
                <a:cs typeface="Poppins"/>
                <a:sym typeface="Poppins"/>
              </a:rPr>
              <a:t>sobre</a:t>
            </a:r>
            <a:r>
              <a:rPr lang="en-US" sz="4599" dirty="0">
                <a:solidFill>
                  <a:srgbClr val="FFFFFF"/>
                </a:solidFill>
                <a:latin typeface="Poppins"/>
                <a:ea typeface="Poppins"/>
                <a:cs typeface="Poppins"/>
                <a:sym typeface="Poppins"/>
              </a:rPr>
              <a:t> la tierra.</a:t>
            </a:r>
          </a:p>
        </p:txBody>
      </p:sp>
      <p:sp>
        <p:nvSpPr>
          <p:cNvPr id="6" name="Marcador de pie de página 5">
            <a:extLst>
              <a:ext uri="{FF2B5EF4-FFF2-40B4-BE49-F238E27FC236}">
                <a16:creationId xmlns:a16="http://schemas.microsoft.com/office/drawing/2014/main" id="{48F1BE7B-5248-4D11-70CD-8674A3844943}"/>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TextBox 3"/>
          <p:cNvSpPr txBox="1"/>
          <p:nvPr/>
        </p:nvSpPr>
        <p:spPr>
          <a:xfrm>
            <a:off x="678144" y="417703"/>
            <a:ext cx="9421892" cy="10021697"/>
          </a:xfrm>
          <a:prstGeom prst="rect">
            <a:avLst/>
          </a:prstGeom>
        </p:spPr>
        <p:txBody>
          <a:bodyPr lIns="0" tIns="0" rIns="0" bIns="0" rtlCol="0" anchor="t">
            <a:spAutoFit/>
          </a:bodyPr>
          <a:lstStyle/>
          <a:p>
            <a:pPr algn="l">
              <a:lnSpc>
                <a:spcPts val="4669"/>
              </a:lnSpc>
            </a:pPr>
            <a:r>
              <a:rPr lang="en-US" sz="2900" b="1" spc="26" dirty="0">
                <a:solidFill>
                  <a:srgbClr val="FFFFFF"/>
                </a:solidFill>
                <a:latin typeface="Poppins Bold"/>
                <a:ea typeface="Poppins Bold"/>
                <a:cs typeface="Poppins Bold"/>
                <a:sym typeface="Poppins Bold"/>
              </a:rPr>
              <a:t>Mat 24:15-20</a:t>
            </a:r>
          </a:p>
          <a:p>
            <a:pPr algn="l">
              <a:lnSpc>
                <a:spcPts val="4669"/>
              </a:lnSpc>
            </a:pPr>
            <a:endParaRPr lang="en-US" sz="2900" b="1" spc="26" dirty="0">
              <a:solidFill>
                <a:srgbClr val="FFFFFF"/>
              </a:solidFill>
              <a:latin typeface="Poppins Bold"/>
              <a:ea typeface="Poppins Bold"/>
              <a:cs typeface="Poppins Bold"/>
              <a:sym typeface="Poppins Bold"/>
            </a:endParaRPr>
          </a:p>
          <a:p>
            <a:pPr algn="l">
              <a:lnSpc>
                <a:spcPts val="4669"/>
              </a:lnSpc>
            </a:pPr>
            <a:r>
              <a:rPr lang="en-US" sz="2900" b="1" spc="26" dirty="0">
                <a:solidFill>
                  <a:srgbClr val="EACC05"/>
                </a:solidFill>
                <a:latin typeface="Poppins Bold"/>
                <a:ea typeface="Poppins Bold"/>
                <a:cs typeface="Poppins Bold"/>
                <a:sym typeface="Poppins Bold"/>
              </a:rPr>
              <a:t>(15) Por tanto, </a:t>
            </a:r>
            <a:r>
              <a:rPr lang="en-US" sz="2900" b="1" spc="26" dirty="0" err="1">
                <a:solidFill>
                  <a:srgbClr val="EACC05"/>
                </a:solidFill>
                <a:latin typeface="Poppins Bold"/>
                <a:ea typeface="Poppins Bold"/>
                <a:cs typeface="Poppins Bold"/>
                <a:sym typeface="Poppins Bold"/>
              </a:rPr>
              <a:t>cuando</a:t>
            </a:r>
            <a:r>
              <a:rPr lang="en-US" sz="2900" b="1" spc="26" dirty="0">
                <a:solidFill>
                  <a:srgbClr val="EACC05"/>
                </a:solidFill>
                <a:latin typeface="Poppins Bold"/>
                <a:ea typeface="Poppins Bold"/>
                <a:cs typeface="Poppins Bold"/>
                <a:sym typeface="Poppins Bold"/>
              </a:rPr>
              <a:t> </a:t>
            </a:r>
            <a:r>
              <a:rPr lang="en-US" sz="2900" b="1" spc="26" dirty="0" err="1">
                <a:solidFill>
                  <a:srgbClr val="EACC05"/>
                </a:solidFill>
                <a:latin typeface="Poppins Bold"/>
                <a:ea typeface="Poppins Bold"/>
                <a:cs typeface="Poppins Bold"/>
                <a:sym typeface="Poppins Bold"/>
              </a:rPr>
              <a:t>veáis</a:t>
            </a:r>
            <a:r>
              <a:rPr lang="en-US" sz="2900" b="1" spc="26" dirty="0">
                <a:solidFill>
                  <a:srgbClr val="EACC05"/>
                </a:solidFill>
                <a:latin typeface="Poppins Bold"/>
                <a:ea typeface="Poppins Bold"/>
                <a:cs typeface="Poppins Bold"/>
                <a:sym typeface="Poppins Bold"/>
              </a:rPr>
              <a:t> </a:t>
            </a:r>
            <a:r>
              <a:rPr lang="en-US" sz="2900" b="1" spc="26" dirty="0" err="1">
                <a:solidFill>
                  <a:srgbClr val="EACC05"/>
                </a:solidFill>
                <a:latin typeface="Poppins Bold"/>
                <a:ea typeface="Poppins Bold"/>
                <a:cs typeface="Poppins Bold"/>
                <a:sym typeface="Poppins Bold"/>
              </a:rPr>
              <a:t>en</a:t>
            </a:r>
            <a:r>
              <a:rPr lang="en-US" sz="2900" b="1" spc="26" dirty="0">
                <a:solidFill>
                  <a:srgbClr val="EACC05"/>
                </a:solidFill>
                <a:latin typeface="Poppins Bold"/>
                <a:ea typeface="Poppins Bold"/>
                <a:cs typeface="Poppins Bold"/>
                <a:sym typeface="Poppins Bold"/>
              </a:rPr>
              <a:t> </a:t>
            </a:r>
            <a:r>
              <a:rPr lang="en-US" sz="2900" b="1" spc="26" dirty="0" err="1">
                <a:solidFill>
                  <a:srgbClr val="EACC05"/>
                </a:solidFill>
                <a:latin typeface="Poppins Bold"/>
                <a:ea typeface="Poppins Bold"/>
                <a:cs typeface="Poppins Bold"/>
                <a:sym typeface="Poppins Bold"/>
              </a:rPr>
              <a:t>el</a:t>
            </a:r>
            <a:r>
              <a:rPr lang="en-US" sz="2900" b="1" spc="26" dirty="0">
                <a:solidFill>
                  <a:srgbClr val="EACC05"/>
                </a:solidFill>
                <a:latin typeface="Poppins Bold"/>
                <a:ea typeface="Poppins Bold"/>
                <a:cs typeface="Poppins Bold"/>
                <a:sym typeface="Poppins Bold"/>
              </a:rPr>
              <a:t> </a:t>
            </a:r>
            <a:r>
              <a:rPr lang="en-US" sz="2900" b="1" spc="26" dirty="0" err="1">
                <a:solidFill>
                  <a:srgbClr val="EACC05"/>
                </a:solidFill>
                <a:latin typeface="Poppins Bold"/>
                <a:ea typeface="Poppins Bold"/>
                <a:cs typeface="Poppins Bold"/>
                <a:sym typeface="Poppins Bold"/>
              </a:rPr>
              <a:t>lugar</a:t>
            </a:r>
            <a:r>
              <a:rPr lang="en-US" sz="2900" b="1" spc="26" dirty="0">
                <a:solidFill>
                  <a:srgbClr val="EACC05"/>
                </a:solidFill>
                <a:latin typeface="Poppins Bold"/>
                <a:ea typeface="Poppins Bold"/>
                <a:cs typeface="Poppins Bold"/>
                <a:sym typeface="Poppins Bold"/>
              </a:rPr>
              <a:t> santo la </a:t>
            </a:r>
            <a:r>
              <a:rPr lang="en-US" sz="2900" b="1" spc="26" dirty="0" err="1">
                <a:solidFill>
                  <a:srgbClr val="EACC05"/>
                </a:solidFill>
                <a:latin typeface="Poppins Bold"/>
                <a:ea typeface="Poppins Bold"/>
                <a:cs typeface="Poppins Bold"/>
                <a:sym typeface="Poppins Bold"/>
              </a:rPr>
              <a:t>abominación</a:t>
            </a:r>
            <a:r>
              <a:rPr lang="en-US" sz="2900" b="1" spc="26" dirty="0">
                <a:solidFill>
                  <a:srgbClr val="EACC05"/>
                </a:solidFill>
                <a:latin typeface="Poppins Bold"/>
                <a:ea typeface="Poppins Bold"/>
                <a:cs typeface="Poppins Bold"/>
                <a:sym typeface="Poppins Bold"/>
              </a:rPr>
              <a:t> </a:t>
            </a:r>
            <a:r>
              <a:rPr lang="en-US" sz="2900" b="1" spc="26" dirty="0" err="1">
                <a:solidFill>
                  <a:srgbClr val="EACC05"/>
                </a:solidFill>
                <a:latin typeface="Poppins Bold"/>
                <a:ea typeface="Poppins Bold"/>
                <a:cs typeface="Poppins Bold"/>
                <a:sym typeface="Poppins Bold"/>
              </a:rPr>
              <a:t>desoladora</a:t>
            </a:r>
            <a:r>
              <a:rPr lang="en-US" sz="2900" b="1" spc="26" dirty="0">
                <a:solidFill>
                  <a:srgbClr val="EACC05"/>
                </a:solidFill>
                <a:latin typeface="Poppins Bold"/>
                <a:ea typeface="Poppins Bold"/>
                <a:cs typeface="Poppins Bold"/>
                <a:sym typeface="Poppins Bold"/>
              </a:rPr>
              <a:t> de que </a:t>
            </a:r>
            <a:r>
              <a:rPr lang="en-US" sz="2900" b="1" spc="26" dirty="0" err="1">
                <a:solidFill>
                  <a:srgbClr val="EACC05"/>
                </a:solidFill>
                <a:latin typeface="Poppins Bold"/>
                <a:ea typeface="Poppins Bold"/>
                <a:cs typeface="Poppins Bold"/>
                <a:sym typeface="Poppins Bold"/>
              </a:rPr>
              <a:t>habló</a:t>
            </a:r>
            <a:r>
              <a:rPr lang="en-US" sz="2900" b="1" spc="26" dirty="0">
                <a:solidFill>
                  <a:srgbClr val="EACC05"/>
                </a:solidFill>
                <a:latin typeface="Poppins Bold"/>
                <a:ea typeface="Poppins Bold"/>
                <a:cs typeface="Poppins Bold"/>
                <a:sym typeface="Poppins Bold"/>
              </a:rPr>
              <a:t> </a:t>
            </a:r>
            <a:r>
              <a:rPr lang="en-US" sz="2900" b="1" spc="26" dirty="0" err="1">
                <a:solidFill>
                  <a:srgbClr val="EACC05"/>
                </a:solidFill>
                <a:latin typeface="Poppins Bold"/>
                <a:ea typeface="Poppins Bold"/>
                <a:cs typeface="Poppins Bold"/>
                <a:sym typeface="Poppins Bold"/>
              </a:rPr>
              <a:t>el</a:t>
            </a:r>
            <a:r>
              <a:rPr lang="en-US" sz="2900" b="1" spc="26" dirty="0">
                <a:solidFill>
                  <a:srgbClr val="EACC05"/>
                </a:solidFill>
                <a:latin typeface="Poppins Bold"/>
                <a:ea typeface="Poppins Bold"/>
                <a:cs typeface="Poppins Bold"/>
                <a:sym typeface="Poppins Bold"/>
              </a:rPr>
              <a:t> </a:t>
            </a:r>
            <a:r>
              <a:rPr lang="en-US" sz="2900" b="1" spc="26" dirty="0" err="1">
                <a:solidFill>
                  <a:srgbClr val="EACC05"/>
                </a:solidFill>
                <a:latin typeface="Poppins Bold"/>
                <a:ea typeface="Poppins Bold"/>
                <a:cs typeface="Poppins Bold"/>
                <a:sym typeface="Poppins Bold"/>
              </a:rPr>
              <a:t>profeta</a:t>
            </a:r>
            <a:r>
              <a:rPr lang="en-US" sz="2900" b="1" spc="26" dirty="0">
                <a:solidFill>
                  <a:srgbClr val="EACC05"/>
                </a:solidFill>
                <a:latin typeface="Poppins Bold"/>
                <a:ea typeface="Poppins Bold"/>
                <a:cs typeface="Poppins Bold"/>
                <a:sym typeface="Poppins Bold"/>
              </a:rPr>
              <a:t> Daniel (</a:t>
            </a:r>
            <a:r>
              <a:rPr lang="en-US" sz="2900" b="1" spc="26" dirty="0" err="1">
                <a:solidFill>
                  <a:srgbClr val="EACC05"/>
                </a:solidFill>
                <a:latin typeface="Poppins Bold"/>
                <a:ea typeface="Poppins Bold"/>
                <a:cs typeface="Poppins Bold"/>
                <a:sym typeface="Poppins Bold"/>
              </a:rPr>
              <a:t>el</a:t>
            </a:r>
            <a:r>
              <a:rPr lang="en-US" sz="2900" b="1" spc="26" dirty="0">
                <a:solidFill>
                  <a:srgbClr val="EACC05"/>
                </a:solidFill>
                <a:latin typeface="Poppins Bold"/>
                <a:ea typeface="Poppins Bold"/>
                <a:cs typeface="Poppins Bold"/>
                <a:sym typeface="Poppins Bold"/>
              </a:rPr>
              <a:t> que lee, </a:t>
            </a:r>
            <a:r>
              <a:rPr lang="en-US" sz="2900" b="1" spc="26" dirty="0" err="1">
                <a:solidFill>
                  <a:srgbClr val="EACC05"/>
                </a:solidFill>
                <a:latin typeface="Poppins Bold"/>
                <a:ea typeface="Poppins Bold"/>
                <a:cs typeface="Poppins Bold"/>
                <a:sym typeface="Poppins Bold"/>
              </a:rPr>
              <a:t>entienda</a:t>
            </a:r>
            <a:r>
              <a:rPr lang="en-US" sz="2900" b="1" spc="26" dirty="0">
                <a:solidFill>
                  <a:srgbClr val="EACC05"/>
                </a:solidFill>
                <a:latin typeface="Poppins Bold"/>
                <a:ea typeface="Poppins Bold"/>
                <a:cs typeface="Poppins Bold"/>
                <a:sym typeface="Poppins Bold"/>
              </a:rPr>
              <a:t>),</a:t>
            </a:r>
          </a:p>
          <a:p>
            <a:pPr algn="l">
              <a:lnSpc>
                <a:spcPts val="4669"/>
              </a:lnSpc>
            </a:pPr>
            <a:r>
              <a:rPr lang="en-US" sz="2900" b="1" spc="26" dirty="0">
                <a:solidFill>
                  <a:srgbClr val="EACC05"/>
                </a:solidFill>
                <a:latin typeface="Poppins Bold"/>
                <a:ea typeface="Poppins Bold"/>
                <a:cs typeface="Poppins Bold"/>
                <a:sym typeface="Poppins Bold"/>
              </a:rPr>
              <a:t>(16) </a:t>
            </a:r>
            <a:r>
              <a:rPr lang="en-US" sz="2900" b="1" spc="26" dirty="0" err="1">
                <a:solidFill>
                  <a:srgbClr val="EACC05"/>
                </a:solidFill>
                <a:latin typeface="Poppins Bold"/>
                <a:ea typeface="Poppins Bold"/>
                <a:cs typeface="Poppins Bold"/>
                <a:sym typeface="Poppins Bold"/>
              </a:rPr>
              <a:t>entonces</a:t>
            </a:r>
            <a:r>
              <a:rPr lang="en-US" sz="2900" b="1" spc="26" dirty="0">
                <a:solidFill>
                  <a:srgbClr val="EACC05"/>
                </a:solidFill>
                <a:latin typeface="Poppins Bold"/>
                <a:ea typeface="Poppins Bold"/>
                <a:cs typeface="Poppins Bold"/>
                <a:sym typeface="Poppins Bold"/>
              </a:rPr>
              <a:t> </a:t>
            </a:r>
            <a:r>
              <a:rPr lang="en-US" sz="2900" b="1" spc="26" dirty="0" err="1">
                <a:solidFill>
                  <a:srgbClr val="EACC05"/>
                </a:solidFill>
                <a:latin typeface="Poppins Bold"/>
                <a:ea typeface="Poppins Bold"/>
                <a:cs typeface="Poppins Bold"/>
                <a:sym typeface="Poppins Bold"/>
              </a:rPr>
              <a:t>los</a:t>
            </a:r>
            <a:r>
              <a:rPr lang="en-US" sz="2900" b="1" spc="26" dirty="0">
                <a:solidFill>
                  <a:srgbClr val="EACC05"/>
                </a:solidFill>
                <a:latin typeface="Poppins Bold"/>
                <a:ea typeface="Poppins Bold"/>
                <a:cs typeface="Poppins Bold"/>
                <a:sym typeface="Poppins Bold"/>
              </a:rPr>
              <a:t> que </a:t>
            </a:r>
            <a:r>
              <a:rPr lang="en-US" sz="2900" b="1" spc="26" dirty="0" err="1">
                <a:solidFill>
                  <a:srgbClr val="EACC05"/>
                </a:solidFill>
                <a:latin typeface="Poppins Bold"/>
                <a:ea typeface="Poppins Bold"/>
                <a:cs typeface="Poppins Bold"/>
                <a:sym typeface="Poppins Bold"/>
              </a:rPr>
              <a:t>estén</a:t>
            </a:r>
            <a:r>
              <a:rPr lang="en-US" sz="2900" b="1" spc="26" dirty="0">
                <a:solidFill>
                  <a:srgbClr val="EACC05"/>
                </a:solidFill>
                <a:latin typeface="Poppins Bold"/>
                <a:ea typeface="Poppins Bold"/>
                <a:cs typeface="Poppins Bold"/>
                <a:sym typeface="Poppins Bold"/>
              </a:rPr>
              <a:t> </a:t>
            </a:r>
            <a:r>
              <a:rPr lang="en-US" sz="2900" b="1" spc="26" dirty="0" err="1">
                <a:solidFill>
                  <a:srgbClr val="EACC05"/>
                </a:solidFill>
                <a:latin typeface="Poppins Bold"/>
                <a:ea typeface="Poppins Bold"/>
                <a:cs typeface="Poppins Bold"/>
                <a:sym typeface="Poppins Bold"/>
              </a:rPr>
              <a:t>en</a:t>
            </a:r>
            <a:r>
              <a:rPr lang="en-US" sz="2900" b="1" spc="26" dirty="0">
                <a:solidFill>
                  <a:srgbClr val="EACC05"/>
                </a:solidFill>
                <a:latin typeface="Poppins Bold"/>
                <a:ea typeface="Poppins Bold"/>
                <a:cs typeface="Poppins Bold"/>
                <a:sym typeface="Poppins Bold"/>
              </a:rPr>
              <a:t> Judea, </a:t>
            </a:r>
            <a:r>
              <a:rPr lang="en-US" sz="2900" b="1" spc="26" dirty="0" err="1">
                <a:solidFill>
                  <a:srgbClr val="EACC05"/>
                </a:solidFill>
                <a:latin typeface="Poppins Bold"/>
                <a:ea typeface="Poppins Bold"/>
                <a:cs typeface="Poppins Bold"/>
                <a:sym typeface="Poppins Bold"/>
              </a:rPr>
              <a:t>huyan</a:t>
            </a:r>
            <a:r>
              <a:rPr lang="en-US" sz="2900" b="1" spc="26" dirty="0">
                <a:solidFill>
                  <a:srgbClr val="EACC05"/>
                </a:solidFill>
                <a:latin typeface="Poppins Bold"/>
                <a:ea typeface="Poppins Bold"/>
                <a:cs typeface="Poppins Bold"/>
                <a:sym typeface="Poppins Bold"/>
              </a:rPr>
              <a:t> a </a:t>
            </a:r>
            <a:r>
              <a:rPr lang="en-US" sz="2900" b="1" spc="26" dirty="0" err="1">
                <a:solidFill>
                  <a:srgbClr val="EACC05"/>
                </a:solidFill>
                <a:latin typeface="Poppins Bold"/>
                <a:ea typeface="Poppins Bold"/>
                <a:cs typeface="Poppins Bold"/>
                <a:sym typeface="Poppins Bold"/>
              </a:rPr>
              <a:t>los</a:t>
            </a:r>
            <a:r>
              <a:rPr lang="en-US" sz="2900" b="1" spc="26" dirty="0">
                <a:solidFill>
                  <a:srgbClr val="EACC05"/>
                </a:solidFill>
                <a:latin typeface="Poppins Bold"/>
                <a:ea typeface="Poppins Bold"/>
                <a:cs typeface="Poppins Bold"/>
                <a:sym typeface="Poppins Bold"/>
              </a:rPr>
              <a:t> </a:t>
            </a:r>
            <a:r>
              <a:rPr lang="en-US" sz="2900" b="1" spc="26" dirty="0" err="1">
                <a:solidFill>
                  <a:srgbClr val="EACC05"/>
                </a:solidFill>
                <a:latin typeface="Poppins Bold"/>
                <a:ea typeface="Poppins Bold"/>
                <a:cs typeface="Poppins Bold"/>
                <a:sym typeface="Poppins Bold"/>
              </a:rPr>
              <a:t>montes</a:t>
            </a:r>
            <a:r>
              <a:rPr lang="en-US" sz="2900" b="1" spc="26" dirty="0">
                <a:solidFill>
                  <a:srgbClr val="EACC05"/>
                </a:solidFill>
                <a:latin typeface="Poppins Bold"/>
                <a:ea typeface="Poppins Bold"/>
                <a:cs typeface="Poppins Bold"/>
                <a:sym typeface="Poppins Bold"/>
              </a:rPr>
              <a:t>.</a:t>
            </a:r>
          </a:p>
          <a:p>
            <a:pPr algn="l">
              <a:lnSpc>
                <a:spcPts val="4669"/>
              </a:lnSpc>
            </a:pPr>
            <a:r>
              <a:rPr lang="en-US" sz="2900" b="1" spc="26" dirty="0">
                <a:solidFill>
                  <a:srgbClr val="FFFFFF"/>
                </a:solidFill>
                <a:latin typeface="Poppins Bold"/>
                <a:ea typeface="Poppins Bold"/>
                <a:cs typeface="Poppins Bold"/>
                <a:sym typeface="Poppins Bold"/>
              </a:rPr>
              <a:t>(17) El que </a:t>
            </a:r>
            <a:r>
              <a:rPr lang="en-US" sz="2900" b="1" spc="26" dirty="0" err="1">
                <a:solidFill>
                  <a:srgbClr val="FFFFFF"/>
                </a:solidFill>
                <a:latin typeface="Poppins Bold"/>
                <a:ea typeface="Poppins Bold"/>
                <a:cs typeface="Poppins Bold"/>
                <a:sym typeface="Poppins Bold"/>
              </a:rPr>
              <a:t>esté</a:t>
            </a:r>
            <a:r>
              <a:rPr lang="en-US" sz="2900" b="1" spc="26" dirty="0">
                <a:solidFill>
                  <a:srgbClr val="FFFFFF"/>
                </a:solidFill>
                <a:latin typeface="Poppins Bold"/>
                <a:ea typeface="Poppins Bold"/>
                <a:cs typeface="Poppins Bold"/>
                <a:sym typeface="Poppins Bold"/>
              </a:rPr>
              <a:t> </a:t>
            </a:r>
            <a:r>
              <a:rPr lang="en-US" sz="2900" b="1" spc="26" dirty="0" err="1">
                <a:solidFill>
                  <a:srgbClr val="FFFFFF"/>
                </a:solidFill>
                <a:latin typeface="Poppins Bold"/>
                <a:ea typeface="Poppins Bold"/>
                <a:cs typeface="Poppins Bold"/>
                <a:sym typeface="Poppins Bold"/>
              </a:rPr>
              <a:t>en</a:t>
            </a:r>
            <a:r>
              <a:rPr lang="en-US" sz="2900" b="1" spc="26" dirty="0">
                <a:solidFill>
                  <a:srgbClr val="FFFFFF"/>
                </a:solidFill>
                <a:latin typeface="Poppins Bold"/>
                <a:ea typeface="Poppins Bold"/>
                <a:cs typeface="Poppins Bold"/>
                <a:sym typeface="Poppins Bold"/>
              </a:rPr>
              <a:t> la azotea, no </a:t>
            </a:r>
            <a:r>
              <a:rPr lang="en-US" sz="2900" b="1" spc="26" dirty="0" err="1">
                <a:solidFill>
                  <a:srgbClr val="FFFFFF"/>
                </a:solidFill>
                <a:latin typeface="Poppins Bold"/>
                <a:ea typeface="Poppins Bold"/>
                <a:cs typeface="Poppins Bold"/>
                <a:sym typeface="Poppins Bold"/>
              </a:rPr>
              <a:t>descienda</a:t>
            </a:r>
            <a:r>
              <a:rPr lang="en-US" sz="2900" b="1" spc="26" dirty="0">
                <a:solidFill>
                  <a:srgbClr val="FFFFFF"/>
                </a:solidFill>
                <a:latin typeface="Poppins Bold"/>
                <a:ea typeface="Poppins Bold"/>
                <a:cs typeface="Poppins Bold"/>
                <a:sym typeface="Poppins Bold"/>
              </a:rPr>
              <a:t> para </a:t>
            </a:r>
            <a:r>
              <a:rPr lang="en-US" sz="2900" b="1" spc="26" dirty="0" err="1">
                <a:solidFill>
                  <a:srgbClr val="FFFFFF"/>
                </a:solidFill>
                <a:latin typeface="Poppins Bold"/>
                <a:ea typeface="Poppins Bold"/>
                <a:cs typeface="Poppins Bold"/>
                <a:sym typeface="Poppins Bold"/>
              </a:rPr>
              <a:t>tomar</a:t>
            </a:r>
            <a:r>
              <a:rPr lang="en-US" sz="2900" b="1" spc="26" dirty="0">
                <a:solidFill>
                  <a:srgbClr val="FFFFFF"/>
                </a:solidFill>
                <a:latin typeface="Poppins Bold"/>
                <a:ea typeface="Poppins Bold"/>
                <a:cs typeface="Poppins Bold"/>
                <a:sym typeface="Poppins Bold"/>
              </a:rPr>
              <a:t> algo de </a:t>
            </a:r>
            <a:r>
              <a:rPr lang="en-US" sz="2900" b="1" spc="26" dirty="0" err="1">
                <a:solidFill>
                  <a:srgbClr val="FFFFFF"/>
                </a:solidFill>
                <a:latin typeface="Poppins Bold"/>
                <a:ea typeface="Poppins Bold"/>
                <a:cs typeface="Poppins Bold"/>
                <a:sym typeface="Poppins Bold"/>
              </a:rPr>
              <a:t>su</a:t>
            </a:r>
            <a:r>
              <a:rPr lang="en-US" sz="2900" b="1" spc="26" dirty="0">
                <a:solidFill>
                  <a:srgbClr val="FFFFFF"/>
                </a:solidFill>
                <a:latin typeface="Poppins Bold"/>
                <a:ea typeface="Poppins Bold"/>
                <a:cs typeface="Poppins Bold"/>
                <a:sym typeface="Poppins Bold"/>
              </a:rPr>
              <a:t> casa;</a:t>
            </a:r>
          </a:p>
          <a:p>
            <a:pPr algn="l">
              <a:lnSpc>
                <a:spcPts val="4669"/>
              </a:lnSpc>
            </a:pPr>
            <a:r>
              <a:rPr lang="en-US" sz="2900" b="1" spc="26" dirty="0">
                <a:solidFill>
                  <a:srgbClr val="FFFFFF"/>
                </a:solidFill>
                <a:latin typeface="Poppins Bold"/>
                <a:ea typeface="Poppins Bold"/>
                <a:cs typeface="Poppins Bold"/>
                <a:sym typeface="Poppins Bold"/>
              </a:rPr>
              <a:t>(18) y </a:t>
            </a:r>
            <a:r>
              <a:rPr lang="en-US" sz="2900" b="1" spc="26" dirty="0" err="1">
                <a:solidFill>
                  <a:srgbClr val="FFFFFF"/>
                </a:solidFill>
                <a:latin typeface="Poppins Bold"/>
                <a:ea typeface="Poppins Bold"/>
                <a:cs typeface="Poppins Bold"/>
                <a:sym typeface="Poppins Bold"/>
              </a:rPr>
              <a:t>el</a:t>
            </a:r>
            <a:r>
              <a:rPr lang="en-US" sz="2900" b="1" spc="26" dirty="0">
                <a:solidFill>
                  <a:srgbClr val="FFFFFF"/>
                </a:solidFill>
                <a:latin typeface="Poppins Bold"/>
                <a:ea typeface="Poppins Bold"/>
                <a:cs typeface="Poppins Bold"/>
                <a:sym typeface="Poppins Bold"/>
              </a:rPr>
              <a:t> que </a:t>
            </a:r>
            <a:r>
              <a:rPr lang="en-US" sz="2900" b="1" spc="26" dirty="0" err="1">
                <a:solidFill>
                  <a:srgbClr val="FFFFFF"/>
                </a:solidFill>
                <a:latin typeface="Poppins Bold"/>
                <a:ea typeface="Poppins Bold"/>
                <a:cs typeface="Poppins Bold"/>
                <a:sym typeface="Poppins Bold"/>
              </a:rPr>
              <a:t>esté</a:t>
            </a:r>
            <a:r>
              <a:rPr lang="en-US" sz="2900" b="1" spc="26" dirty="0">
                <a:solidFill>
                  <a:srgbClr val="FFFFFF"/>
                </a:solidFill>
                <a:latin typeface="Poppins Bold"/>
                <a:ea typeface="Poppins Bold"/>
                <a:cs typeface="Poppins Bold"/>
                <a:sym typeface="Poppins Bold"/>
              </a:rPr>
              <a:t> </a:t>
            </a:r>
            <a:r>
              <a:rPr lang="en-US" sz="2900" b="1" spc="26" dirty="0" err="1">
                <a:solidFill>
                  <a:srgbClr val="FFFFFF"/>
                </a:solidFill>
                <a:latin typeface="Poppins Bold"/>
                <a:ea typeface="Poppins Bold"/>
                <a:cs typeface="Poppins Bold"/>
                <a:sym typeface="Poppins Bold"/>
              </a:rPr>
              <a:t>en</a:t>
            </a:r>
            <a:r>
              <a:rPr lang="en-US" sz="2900" b="1" spc="26" dirty="0">
                <a:solidFill>
                  <a:srgbClr val="FFFFFF"/>
                </a:solidFill>
                <a:latin typeface="Poppins Bold"/>
                <a:ea typeface="Poppins Bold"/>
                <a:cs typeface="Poppins Bold"/>
                <a:sym typeface="Poppins Bold"/>
              </a:rPr>
              <a:t> </a:t>
            </a:r>
            <a:r>
              <a:rPr lang="en-US" sz="2900" b="1" spc="26" dirty="0" err="1">
                <a:solidFill>
                  <a:srgbClr val="FFFFFF"/>
                </a:solidFill>
                <a:latin typeface="Poppins Bold"/>
                <a:ea typeface="Poppins Bold"/>
                <a:cs typeface="Poppins Bold"/>
                <a:sym typeface="Poppins Bold"/>
              </a:rPr>
              <a:t>el</a:t>
            </a:r>
            <a:r>
              <a:rPr lang="en-US" sz="2900" b="1" spc="26" dirty="0">
                <a:solidFill>
                  <a:srgbClr val="FFFFFF"/>
                </a:solidFill>
                <a:latin typeface="Poppins Bold"/>
                <a:ea typeface="Poppins Bold"/>
                <a:cs typeface="Poppins Bold"/>
                <a:sym typeface="Poppins Bold"/>
              </a:rPr>
              <a:t> campo, no </a:t>
            </a:r>
            <a:r>
              <a:rPr lang="en-US" sz="2900" b="1" spc="26" dirty="0" err="1">
                <a:solidFill>
                  <a:srgbClr val="FFFFFF"/>
                </a:solidFill>
                <a:latin typeface="Poppins Bold"/>
                <a:ea typeface="Poppins Bold"/>
                <a:cs typeface="Poppins Bold"/>
                <a:sym typeface="Poppins Bold"/>
              </a:rPr>
              <a:t>vuelva</a:t>
            </a:r>
            <a:r>
              <a:rPr lang="en-US" sz="2900" b="1" spc="26" dirty="0">
                <a:solidFill>
                  <a:srgbClr val="FFFFFF"/>
                </a:solidFill>
                <a:latin typeface="Poppins Bold"/>
                <a:ea typeface="Poppins Bold"/>
                <a:cs typeface="Poppins Bold"/>
                <a:sym typeface="Poppins Bold"/>
              </a:rPr>
              <a:t> </a:t>
            </a:r>
            <a:r>
              <a:rPr lang="en-US" sz="2900" b="1" spc="26" dirty="0" err="1">
                <a:solidFill>
                  <a:srgbClr val="FFFFFF"/>
                </a:solidFill>
                <a:latin typeface="Poppins Bold"/>
                <a:ea typeface="Poppins Bold"/>
                <a:cs typeface="Poppins Bold"/>
                <a:sym typeface="Poppins Bold"/>
              </a:rPr>
              <a:t>atrás</a:t>
            </a:r>
            <a:r>
              <a:rPr lang="en-US" sz="2900" b="1" spc="26" dirty="0">
                <a:solidFill>
                  <a:srgbClr val="FFFFFF"/>
                </a:solidFill>
                <a:latin typeface="Poppins Bold"/>
                <a:ea typeface="Poppins Bold"/>
                <a:cs typeface="Poppins Bold"/>
                <a:sym typeface="Poppins Bold"/>
              </a:rPr>
              <a:t> para </a:t>
            </a:r>
            <a:r>
              <a:rPr lang="en-US" sz="2900" b="1" spc="26" dirty="0" err="1">
                <a:solidFill>
                  <a:srgbClr val="FFFFFF"/>
                </a:solidFill>
                <a:latin typeface="Poppins Bold"/>
                <a:ea typeface="Poppins Bold"/>
                <a:cs typeface="Poppins Bold"/>
                <a:sym typeface="Poppins Bold"/>
              </a:rPr>
              <a:t>tomar</a:t>
            </a:r>
            <a:r>
              <a:rPr lang="en-US" sz="2900" b="1" spc="26" dirty="0">
                <a:solidFill>
                  <a:srgbClr val="FFFFFF"/>
                </a:solidFill>
                <a:latin typeface="Poppins Bold"/>
                <a:ea typeface="Poppins Bold"/>
                <a:cs typeface="Poppins Bold"/>
                <a:sym typeface="Poppins Bold"/>
              </a:rPr>
              <a:t> </a:t>
            </a:r>
            <a:r>
              <a:rPr lang="en-US" sz="2900" b="1" spc="26" dirty="0" err="1">
                <a:solidFill>
                  <a:srgbClr val="FFFFFF"/>
                </a:solidFill>
                <a:latin typeface="Poppins Bold"/>
                <a:ea typeface="Poppins Bold"/>
                <a:cs typeface="Poppins Bold"/>
                <a:sym typeface="Poppins Bold"/>
              </a:rPr>
              <a:t>su</a:t>
            </a:r>
            <a:r>
              <a:rPr lang="en-US" sz="2900" b="1" spc="26" dirty="0">
                <a:solidFill>
                  <a:srgbClr val="FFFFFF"/>
                </a:solidFill>
                <a:latin typeface="Poppins Bold"/>
                <a:ea typeface="Poppins Bold"/>
                <a:cs typeface="Poppins Bold"/>
                <a:sym typeface="Poppins Bold"/>
              </a:rPr>
              <a:t> </a:t>
            </a:r>
            <a:r>
              <a:rPr lang="en-US" sz="2900" b="1" spc="26" dirty="0" err="1">
                <a:solidFill>
                  <a:srgbClr val="FFFFFF"/>
                </a:solidFill>
                <a:latin typeface="Poppins Bold"/>
                <a:ea typeface="Poppins Bold"/>
                <a:cs typeface="Poppins Bold"/>
                <a:sym typeface="Poppins Bold"/>
              </a:rPr>
              <a:t>capa</a:t>
            </a:r>
            <a:r>
              <a:rPr lang="en-US" sz="2900" b="1" spc="26" dirty="0">
                <a:solidFill>
                  <a:srgbClr val="FFFFFF"/>
                </a:solidFill>
                <a:latin typeface="Poppins Bold"/>
                <a:ea typeface="Poppins Bold"/>
                <a:cs typeface="Poppins Bold"/>
                <a:sym typeface="Poppins Bold"/>
              </a:rPr>
              <a:t>.</a:t>
            </a:r>
          </a:p>
          <a:p>
            <a:pPr algn="l">
              <a:lnSpc>
                <a:spcPts val="4669"/>
              </a:lnSpc>
            </a:pPr>
            <a:r>
              <a:rPr lang="en-US" sz="2900" b="1" spc="26" dirty="0">
                <a:solidFill>
                  <a:srgbClr val="FFFFFF"/>
                </a:solidFill>
                <a:latin typeface="Poppins Bold"/>
                <a:ea typeface="Poppins Bold"/>
                <a:cs typeface="Poppins Bold"/>
                <a:sym typeface="Poppins Bold"/>
              </a:rPr>
              <a:t>(19) Mas ¡ay de las que </a:t>
            </a:r>
            <a:r>
              <a:rPr lang="en-US" sz="2900" b="1" spc="26" dirty="0" err="1">
                <a:solidFill>
                  <a:srgbClr val="FFFFFF"/>
                </a:solidFill>
                <a:latin typeface="Poppins Bold"/>
                <a:ea typeface="Poppins Bold"/>
                <a:cs typeface="Poppins Bold"/>
                <a:sym typeface="Poppins Bold"/>
              </a:rPr>
              <a:t>estén</a:t>
            </a:r>
            <a:r>
              <a:rPr lang="en-US" sz="2900" b="1" spc="26" dirty="0">
                <a:solidFill>
                  <a:srgbClr val="FFFFFF"/>
                </a:solidFill>
                <a:latin typeface="Poppins Bold"/>
                <a:ea typeface="Poppins Bold"/>
                <a:cs typeface="Poppins Bold"/>
                <a:sym typeface="Poppins Bold"/>
              </a:rPr>
              <a:t> </a:t>
            </a:r>
            <a:r>
              <a:rPr lang="en-US" sz="2900" b="1" spc="26" dirty="0" err="1">
                <a:solidFill>
                  <a:srgbClr val="FFFFFF"/>
                </a:solidFill>
                <a:latin typeface="Poppins Bold"/>
                <a:ea typeface="Poppins Bold"/>
                <a:cs typeface="Poppins Bold"/>
                <a:sym typeface="Poppins Bold"/>
              </a:rPr>
              <a:t>encintas</a:t>
            </a:r>
            <a:r>
              <a:rPr lang="en-US" sz="2900" b="1" spc="26" dirty="0">
                <a:solidFill>
                  <a:srgbClr val="FFFFFF"/>
                </a:solidFill>
                <a:latin typeface="Poppins Bold"/>
                <a:ea typeface="Poppins Bold"/>
                <a:cs typeface="Poppins Bold"/>
                <a:sym typeface="Poppins Bold"/>
              </a:rPr>
              <a:t>, y de las que </a:t>
            </a:r>
            <a:r>
              <a:rPr lang="en-US" sz="2900" b="1" spc="26" dirty="0" err="1">
                <a:solidFill>
                  <a:srgbClr val="FFFFFF"/>
                </a:solidFill>
                <a:latin typeface="Poppins Bold"/>
                <a:ea typeface="Poppins Bold"/>
                <a:cs typeface="Poppins Bold"/>
                <a:sym typeface="Poppins Bold"/>
              </a:rPr>
              <a:t>críen</a:t>
            </a:r>
            <a:r>
              <a:rPr lang="en-US" sz="2900" b="1" spc="26" dirty="0">
                <a:solidFill>
                  <a:srgbClr val="FFFFFF"/>
                </a:solidFill>
                <a:latin typeface="Poppins Bold"/>
                <a:ea typeface="Poppins Bold"/>
                <a:cs typeface="Poppins Bold"/>
                <a:sym typeface="Poppins Bold"/>
              </a:rPr>
              <a:t> </a:t>
            </a:r>
            <a:r>
              <a:rPr lang="en-US" sz="2900" b="1" spc="26" dirty="0" err="1">
                <a:solidFill>
                  <a:srgbClr val="FFFFFF"/>
                </a:solidFill>
                <a:latin typeface="Poppins Bold"/>
                <a:ea typeface="Poppins Bold"/>
                <a:cs typeface="Poppins Bold"/>
                <a:sym typeface="Poppins Bold"/>
              </a:rPr>
              <a:t>en</a:t>
            </a:r>
            <a:r>
              <a:rPr lang="en-US" sz="2900" b="1" spc="26" dirty="0">
                <a:solidFill>
                  <a:srgbClr val="FFFFFF"/>
                </a:solidFill>
                <a:latin typeface="Poppins Bold"/>
                <a:ea typeface="Poppins Bold"/>
                <a:cs typeface="Poppins Bold"/>
                <a:sym typeface="Poppins Bold"/>
              </a:rPr>
              <a:t> </a:t>
            </a:r>
            <a:r>
              <a:rPr lang="en-US" sz="2900" b="1" spc="26" dirty="0" err="1">
                <a:solidFill>
                  <a:srgbClr val="FFFFFF"/>
                </a:solidFill>
                <a:latin typeface="Poppins Bold"/>
                <a:ea typeface="Poppins Bold"/>
                <a:cs typeface="Poppins Bold"/>
                <a:sym typeface="Poppins Bold"/>
              </a:rPr>
              <a:t>aquellos</a:t>
            </a:r>
            <a:r>
              <a:rPr lang="en-US" sz="2900" b="1" spc="26" dirty="0">
                <a:solidFill>
                  <a:srgbClr val="FFFFFF"/>
                </a:solidFill>
                <a:latin typeface="Poppins Bold"/>
                <a:ea typeface="Poppins Bold"/>
                <a:cs typeface="Poppins Bold"/>
                <a:sym typeface="Poppins Bold"/>
              </a:rPr>
              <a:t> días!</a:t>
            </a:r>
          </a:p>
          <a:p>
            <a:pPr algn="l">
              <a:lnSpc>
                <a:spcPts val="4669"/>
              </a:lnSpc>
            </a:pPr>
            <a:r>
              <a:rPr lang="en-US" sz="2900" b="1" spc="26" dirty="0">
                <a:solidFill>
                  <a:srgbClr val="FFFFFF"/>
                </a:solidFill>
                <a:latin typeface="Poppins Bold"/>
                <a:ea typeface="Poppins Bold"/>
                <a:cs typeface="Poppins Bold"/>
                <a:sym typeface="Poppins Bold"/>
              </a:rPr>
              <a:t>(20) </a:t>
            </a:r>
            <a:r>
              <a:rPr lang="en-US" sz="2900" b="1" spc="26" dirty="0" err="1">
                <a:solidFill>
                  <a:srgbClr val="FFFFFF"/>
                </a:solidFill>
                <a:latin typeface="Poppins Bold"/>
                <a:ea typeface="Poppins Bold"/>
                <a:cs typeface="Poppins Bold"/>
                <a:sym typeface="Poppins Bold"/>
              </a:rPr>
              <a:t>Orad</a:t>
            </a:r>
            <a:r>
              <a:rPr lang="en-US" sz="2900" b="1" spc="26" dirty="0">
                <a:solidFill>
                  <a:srgbClr val="FFFFFF"/>
                </a:solidFill>
                <a:latin typeface="Poppins Bold"/>
                <a:ea typeface="Poppins Bold"/>
                <a:cs typeface="Poppins Bold"/>
                <a:sym typeface="Poppins Bold"/>
              </a:rPr>
              <a:t>, </a:t>
            </a:r>
            <a:r>
              <a:rPr lang="en-US" sz="2900" b="1" spc="26" dirty="0" err="1">
                <a:solidFill>
                  <a:srgbClr val="FFFFFF"/>
                </a:solidFill>
                <a:latin typeface="Poppins Bold"/>
                <a:ea typeface="Poppins Bold"/>
                <a:cs typeface="Poppins Bold"/>
                <a:sym typeface="Poppins Bold"/>
              </a:rPr>
              <a:t>pues</a:t>
            </a:r>
            <a:r>
              <a:rPr lang="en-US" sz="2900" b="1" spc="26" dirty="0">
                <a:solidFill>
                  <a:srgbClr val="FFFFFF"/>
                </a:solidFill>
                <a:latin typeface="Poppins Bold"/>
                <a:ea typeface="Poppins Bold"/>
                <a:cs typeface="Poppins Bold"/>
                <a:sym typeface="Poppins Bold"/>
              </a:rPr>
              <a:t>, que </a:t>
            </a:r>
            <a:r>
              <a:rPr lang="en-US" sz="2900" b="1" spc="26" dirty="0" err="1">
                <a:solidFill>
                  <a:srgbClr val="FFFFFF"/>
                </a:solidFill>
                <a:latin typeface="Poppins Bold"/>
                <a:ea typeface="Poppins Bold"/>
                <a:cs typeface="Poppins Bold"/>
                <a:sym typeface="Poppins Bold"/>
              </a:rPr>
              <a:t>vuestra</a:t>
            </a:r>
            <a:r>
              <a:rPr lang="en-US" sz="2900" b="1" spc="26" dirty="0">
                <a:solidFill>
                  <a:srgbClr val="FFFFFF"/>
                </a:solidFill>
                <a:latin typeface="Poppins Bold"/>
                <a:ea typeface="Poppins Bold"/>
                <a:cs typeface="Poppins Bold"/>
                <a:sym typeface="Poppins Bold"/>
              </a:rPr>
              <a:t> </a:t>
            </a:r>
            <a:r>
              <a:rPr lang="en-US" sz="2900" b="1" spc="26" dirty="0" err="1">
                <a:solidFill>
                  <a:srgbClr val="FFFFFF"/>
                </a:solidFill>
                <a:latin typeface="Poppins Bold"/>
                <a:ea typeface="Poppins Bold"/>
                <a:cs typeface="Poppins Bold"/>
                <a:sym typeface="Poppins Bold"/>
              </a:rPr>
              <a:t>huida</a:t>
            </a:r>
            <a:r>
              <a:rPr lang="en-US" sz="2900" b="1" spc="26" dirty="0">
                <a:solidFill>
                  <a:srgbClr val="FFFFFF"/>
                </a:solidFill>
                <a:latin typeface="Poppins Bold"/>
                <a:ea typeface="Poppins Bold"/>
                <a:cs typeface="Poppins Bold"/>
                <a:sym typeface="Poppins Bold"/>
              </a:rPr>
              <a:t> no sea </a:t>
            </a:r>
            <a:r>
              <a:rPr lang="en-US" sz="2900" b="1" spc="26" dirty="0" err="1">
                <a:solidFill>
                  <a:srgbClr val="FFFFFF"/>
                </a:solidFill>
                <a:latin typeface="Poppins Bold"/>
                <a:ea typeface="Poppins Bold"/>
                <a:cs typeface="Poppins Bold"/>
                <a:sym typeface="Poppins Bold"/>
              </a:rPr>
              <a:t>en</a:t>
            </a:r>
            <a:r>
              <a:rPr lang="en-US" sz="2900" b="1" spc="26" dirty="0">
                <a:solidFill>
                  <a:srgbClr val="FFFFFF"/>
                </a:solidFill>
                <a:latin typeface="Poppins Bold"/>
                <a:ea typeface="Poppins Bold"/>
                <a:cs typeface="Poppins Bold"/>
                <a:sym typeface="Poppins Bold"/>
              </a:rPr>
              <a:t> </a:t>
            </a:r>
            <a:r>
              <a:rPr lang="en-US" sz="2900" b="1" spc="26" dirty="0" err="1">
                <a:solidFill>
                  <a:srgbClr val="FFFFFF"/>
                </a:solidFill>
                <a:latin typeface="Poppins Bold"/>
                <a:ea typeface="Poppins Bold"/>
                <a:cs typeface="Poppins Bold"/>
                <a:sym typeface="Poppins Bold"/>
              </a:rPr>
              <a:t>invierno</a:t>
            </a:r>
            <a:r>
              <a:rPr lang="en-US" sz="2900" b="1" spc="26" dirty="0">
                <a:solidFill>
                  <a:srgbClr val="FFFFFF"/>
                </a:solidFill>
                <a:latin typeface="Poppins Bold"/>
                <a:ea typeface="Poppins Bold"/>
                <a:cs typeface="Poppins Bold"/>
                <a:sym typeface="Poppins Bold"/>
              </a:rPr>
              <a:t> </a:t>
            </a:r>
            <a:r>
              <a:rPr lang="en-US" sz="2900" b="1" spc="26" dirty="0" err="1">
                <a:solidFill>
                  <a:srgbClr val="05EA53"/>
                </a:solidFill>
                <a:latin typeface="Poppins Bold"/>
                <a:ea typeface="Poppins Bold"/>
                <a:cs typeface="Poppins Bold"/>
                <a:sym typeface="Poppins Bold"/>
              </a:rPr>
              <a:t>ni</a:t>
            </a:r>
            <a:r>
              <a:rPr lang="en-US" sz="2900" b="1" spc="26" dirty="0">
                <a:solidFill>
                  <a:srgbClr val="05EA53"/>
                </a:solidFill>
                <a:latin typeface="Poppins Bold"/>
                <a:ea typeface="Poppins Bold"/>
                <a:cs typeface="Poppins Bold"/>
                <a:sym typeface="Poppins Bold"/>
              </a:rPr>
              <a:t> </a:t>
            </a:r>
            <a:r>
              <a:rPr lang="en-US" sz="2900" b="1" spc="26" dirty="0" err="1">
                <a:solidFill>
                  <a:srgbClr val="05EA53"/>
                </a:solidFill>
                <a:latin typeface="Poppins Bold"/>
                <a:ea typeface="Poppins Bold"/>
                <a:cs typeface="Poppins Bold"/>
                <a:sym typeface="Poppins Bold"/>
              </a:rPr>
              <a:t>en</a:t>
            </a:r>
            <a:r>
              <a:rPr lang="en-US" sz="2900" b="1" spc="26" dirty="0">
                <a:solidFill>
                  <a:srgbClr val="05EA53"/>
                </a:solidFill>
                <a:latin typeface="Poppins Bold"/>
                <a:ea typeface="Poppins Bold"/>
                <a:cs typeface="Poppins Bold"/>
                <a:sym typeface="Poppins Bold"/>
              </a:rPr>
              <a:t> día de </a:t>
            </a:r>
            <a:r>
              <a:rPr lang="en-US" sz="2900" b="1" spc="26" dirty="0" err="1">
                <a:solidFill>
                  <a:srgbClr val="05EA53"/>
                </a:solidFill>
                <a:latin typeface="Poppins Bold"/>
                <a:ea typeface="Poppins Bold"/>
                <a:cs typeface="Poppins Bold"/>
                <a:sym typeface="Poppins Bold"/>
              </a:rPr>
              <a:t>reposo</a:t>
            </a:r>
            <a:r>
              <a:rPr lang="en-US" sz="2900" b="1" spc="26" dirty="0">
                <a:solidFill>
                  <a:srgbClr val="FFFFFF"/>
                </a:solidFill>
                <a:latin typeface="Poppins Bold"/>
                <a:ea typeface="Poppins Bold"/>
                <a:cs typeface="Poppins Bold"/>
                <a:sym typeface="Poppins Bold"/>
              </a:rPr>
              <a:t>;</a:t>
            </a:r>
          </a:p>
          <a:p>
            <a:pPr algn="l">
              <a:lnSpc>
                <a:spcPts val="4669"/>
              </a:lnSpc>
            </a:pPr>
            <a:endParaRPr lang="en-US" sz="2900" b="1" spc="26" dirty="0">
              <a:solidFill>
                <a:srgbClr val="FFFFFF"/>
              </a:solidFill>
              <a:latin typeface="Poppins Bold"/>
              <a:ea typeface="Poppins Bold"/>
              <a:cs typeface="Poppins Bold"/>
              <a:sym typeface="Poppins Bold"/>
            </a:endParaRPr>
          </a:p>
          <a:p>
            <a:pPr marL="0" lvl="0" indent="0" algn="l">
              <a:lnSpc>
                <a:spcPts val="4669"/>
              </a:lnSpc>
            </a:pPr>
            <a:endParaRPr lang="en-US" sz="2900" b="1" spc="26" dirty="0">
              <a:solidFill>
                <a:srgbClr val="FFFFFF"/>
              </a:solidFill>
              <a:latin typeface="Poppins Bold"/>
              <a:ea typeface="Poppins Bold"/>
              <a:cs typeface="Poppins Bold"/>
              <a:sym typeface="Poppins Bold"/>
            </a:endParaRPr>
          </a:p>
        </p:txBody>
      </p:sp>
      <p:sp>
        <p:nvSpPr>
          <p:cNvPr id="4" name="TextBox 4"/>
          <p:cNvSpPr txBox="1"/>
          <p:nvPr/>
        </p:nvSpPr>
        <p:spPr>
          <a:xfrm>
            <a:off x="11409707" y="102781"/>
            <a:ext cx="6587596" cy="7050786"/>
          </a:xfrm>
          <a:prstGeom prst="rect">
            <a:avLst/>
          </a:prstGeom>
        </p:spPr>
        <p:txBody>
          <a:bodyPr lIns="0" tIns="0" rIns="0" bIns="0" rtlCol="0" anchor="t">
            <a:spAutoFit/>
          </a:bodyPr>
          <a:lstStyle/>
          <a:p>
            <a:pPr algn="l">
              <a:lnSpc>
                <a:spcPts val="4347"/>
              </a:lnSpc>
            </a:pPr>
            <a:r>
              <a:rPr lang="en-US" sz="2700" b="1" spc="24" dirty="0">
                <a:solidFill>
                  <a:srgbClr val="FFFFFF"/>
                </a:solidFill>
                <a:latin typeface="Poppins Bold"/>
                <a:ea typeface="Poppins Bold"/>
                <a:cs typeface="Poppins Bold"/>
                <a:sym typeface="Poppins Bold"/>
              </a:rPr>
              <a:t>Luc 21:20-21</a:t>
            </a:r>
          </a:p>
          <a:p>
            <a:pPr algn="l">
              <a:lnSpc>
                <a:spcPts val="4347"/>
              </a:lnSpc>
            </a:pPr>
            <a:endParaRPr lang="en-US" sz="2700" b="1" spc="24" dirty="0">
              <a:solidFill>
                <a:srgbClr val="FFFFFF"/>
              </a:solidFill>
              <a:latin typeface="Poppins Bold"/>
              <a:ea typeface="Poppins Bold"/>
              <a:cs typeface="Poppins Bold"/>
              <a:sym typeface="Poppins Bold"/>
            </a:endParaRPr>
          </a:p>
          <a:p>
            <a:pPr algn="l">
              <a:lnSpc>
                <a:spcPts val="4347"/>
              </a:lnSpc>
            </a:pPr>
            <a:r>
              <a:rPr lang="en-US" sz="2700" b="1" spc="24" dirty="0">
                <a:solidFill>
                  <a:srgbClr val="EACC05"/>
                </a:solidFill>
                <a:latin typeface="Poppins Bold"/>
                <a:ea typeface="Poppins Bold"/>
                <a:cs typeface="Poppins Bold"/>
                <a:sym typeface="Poppins Bold"/>
              </a:rPr>
              <a:t>(20) Pero </a:t>
            </a:r>
            <a:r>
              <a:rPr lang="en-US" sz="2700" b="1" spc="24" dirty="0" err="1">
                <a:solidFill>
                  <a:srgbClr val="EACC05"/>
                </a:solidFill>
                <a:latin typeface="Poppins Bold"/>
                <a:ea typeface="Poppins Bold"/>
                <a:cs typeface="Poppins Bold"/>
                <a:sym typeface="Poppins Bold"/>
              </a:rPr>
              <a:t>cuando</a:t>
            </a:r>
            <a:r>
              <a:rPr lang="en-US" sz="2700" b="1" spc="24" dirty="0">
                <a:solidFill>
                  <a:srgbClr val="EACC05"/>
                </a:solidFill>
                <a:latin typeface="Poppins Bold"/>
                <a:ea typeface="Poppins Bold"/>
                <a:cs typeface="Poppins Bold"/>
                <a:sym typeface="Poppins Bold"/>
              </a:rPr>
              <a:t> </a:t>
            </a:r>
            <a:r>
              <a:rPr lang="en-US" sz="2700" b="1" spc="24" dirty="0" err="1">
                <a:solidFill>
                  <a:srgbClr val="EACC05"/>
                </a:solidFill>
                <a:latin typeface="Poppins Bold"/>
                <a:ea typeface="Poppins Bold"/>
                <a:cs typeface="Poppins Bold"/>
                <a:sym typeface="Poppins Bold"/>
              </a:rPr>
              <a:t>viereis</a:t>
            </a:r>
            <a:r>
              <a:rPr lang="en-US" sz="2700" b="1" spc="24" dirty="0">
                <a:solidFill>
                  <a:srgbClr val="EACC05"/>
                </a:solidFill>
                <a:latin typeface="Poppins Bold"/>
                <a:ea typeface="Poppins Bold"/>
                <a:cs typeface="Poppins Bold"/>
                <a:sym typeface="Poppins Bold"/>
              </a:rPr>
              <a:t> a </a:t>
            </a:r>
            <a:r>
              <a:rPr lang="en-US" sz="2700" b="1" spc="24" dirty="0" err="1">
                <a:solidFill>
                  <a:srgbClr val="EACC05"/>
                </a:solidFill>
                <a:latin typeface="Poppins Bold"/>
                <a:ea typeface="Poppins Bold"/>
                <a:cs typeface="Poppins Bold"/>
                <a:sym typeface="Poppins Bold"/>
              </a:rPr>
              <a:t>Jerusalén</a:t>
            </a:r>
            <a:r>
              <a:rPr lang="en-US" sz="2700" b="1" spc="24" dirty="0">
                <a:solidFill>
                  <a:srgbClr val="EACC05"/>
                </a:solidFill>
                <a:latin typeface="Poppins Bold"/>
                <a:ea typeface="Poppins Bold"/>
                <a:cs typeface="Poppins Bold"/>
                <a:sym typeface="Poppins Bold"/>
              </a:rPr>
              <a:t> </a:t>
            </a:r>
            <a:r>
              <a:rPr lang="en-US" sz="2700" b="1" spc="24" dirty="0" err="1">
                <a:solidFill>
                  <a:srgbClr val="EACC05"/>
                </a:solidFill>
                <a:latin typeface="Poppins Bold"/>
                <a:ea typeface="Poppins Bold"/>
                <a:cs typeface="Poppins Bold"/>
                <a:sym typeface="Poppins Bold"/>
              </a:rPr>
              <a:t>rodeada</a:t>
            </a:r>
            <a:r>
              <a:rPr lang="en-US" sz="2700" b="1" spc="24" dirty="0">
                <a:solidFill>
                  <a:srgbClr val="EACC05"/>
                </a:solidFill>
                <a:latin typeface="Poppins Bold"/>
                <a:ea typeface="Poppins Bold"/>
                <a:cs typeface="Poppins Bold"/>
                <a:sym typeface="Poppins Bold"/>
              </a:rPr>
              <a:t> de </a:t>
            </a:r>
            <a:r>
              <a:rPr lang="en-US" sz="2700" b="1" spc="24" dirty="0" err="1">
                <a:solidFill>
                  <a:srgbClr val="EACC05"/>
                </a:solidFill>
                <a:latin typeface="Poppins Bold"/>
                <a:ea typeface="Poppins Bold"/>
                <a:cs typeface="Poppins Bold"/>
                <a:sym typeface="Poppins Bold"/>
              </a:rPr>
              <a:t>ejércitos</a:t>
            </a:r>
            <a:r>
              <a:rPr lang="en-US" sz="2700" b="1" spc="24" dirty="0">
                <a:solidFill>
                  <a:srgbClr val="EACC05"/>
                </a:solidFill>
                <a:latin typeface="Poppins Bold"/>
                <a:ea typeface="Poppins Bold"/>
                <a:cs typeface="Poppins Bold"/>
                <a:sym typeface="Poppins Bold"/>
              </a:rPr>
              <a:t>, sabed </a:t>
            </a:r>
            <a:r>
              <a:rPr lang="en-US" sz="2700" b="1" spc="24" dirty="0" err="1">
                <a:solidFill>
                  <a:srgbClr val="EACC05"/>
                </a:solidFill>
                <a:latin typeface="Poppins Bold"/>
                <a:ea typeface="Poppins Bold"/>
                <a:cs typeface="Poppins Bold"/>
                <a:sym typeface="Poppins Bold"/>
              </a:rPr>
              <a:t>entonces</a:t>
            </a:r>
            <a:r>
              <a:rPr lang="en-US" sz="2700" b="1" spc="24" dirty="0">
                <a:solidFill>
                  <a:srgbClr val="EACC05"/>
                </a:solidFill>
                <a:latin typeface="Poppins Bold"/>
                <a:ea typeface="Poppins Bold"/>
                <a:cs typeface="Poppins Bold"/>
                <a:sym typeface="Poppins Bold"/>
              </a:rPr>
              <a:t> que </a:t>
            </a:r>
            <a:r>
              <a:rPr lang="en-US" sz="2700" b="1" spc="24" dirty="0" err="1">
                <a:solidFill>
                  <a:srgbClr val="EACC05"/>
                </a:solidFill>
                <a:latin typeface="Poppins Bold"/>
                <a:ea typeface="Poppins Bold"/>
                <a:cs typeface="Poppins Bold"/>
                <a:sym typeface="Poppins Bold"/>
              </a:rPr>
              <a:t>su</a:t>
            </a:r>
            <a:r>
              <a:rPr lang="en-US" sz="2700" b="1" spc="24" dirty="0">
                <a:solidFill>
                  <a:srgbClr val="EACC05"/>
                </a:solidFill>
                <a:latin typeface="Poppins Bold"/>
                <a:ea typeface="Poppins Bold"/>
                <a:cs typeface="Poppins Bold"/>
                <a:sym typeface="Poppins Bold"/>
              </a:rPr>
              <a:t> </a:t>
            </a:r>
            <a:r>
              <a:rPr lang="en-US" sz="2700" b="1" spc="24" dirty="0" err="1">
                <a:solidFill>
                  <a:srgbClr val="EACC05"/>
                </a:solidFill>
                <a:latin typeface="Poppins Bold"/>
                <a:ea typeface="Poppins Bold"/>
                <a:cs typeface="Poppins Bold"/>
                <a:sym typeface="Poppins Bold"/>
              </a:rPr>
              <a:t>destrucción</a:t>
            </a:r>
            <a:r>
              <a:rPr lang="en-US" sz="2700" b="1" spc="24" dirty="0">
                <a:solidFill>
                  <a:srgbClr val="EACC05"/>
                </a:solidFill>
                <a:latin typeface="Poppins Bold"/>
                <a:ea typeface="Poppins Bold"/>
                <a:cs typeface="Poppins Bold"/>
                <a:sym typeface="Poppins Bold"/>
              </a:rPr>
              <a:t> ha </a:t>
            </a:r>
            <a:r>
              <a:rPr lang="en-US" sz="2700" b="1" spc="24" dirty="0" err="1">
                <a:solidFill>
                  <a:srgbClr val="EACC05"/>
                </a:solidFill>
                <a:latin typeface="Poppins Bold"/>
                <a:ea typeface="Poppins Bold"/>
                <a:cs typeface="Poppins Bold"/>
                <a:sym typeface="Poppins Bold"/>
              </a:rPr>
              <a:t>llegado</a:t>
            </a:r>
            <a:r>
              <a:rPr lang="en-US" sz="2700" b="1" spc="24" dirty="0">
                <a:solidFill>
                  <a:srgbClr val="EACC05"/>
                </a:solidFill>
                <a:latin typeface="Poppins Bold"/>
                <a:ea typeface="Poppins Bold"/>
                <a:cs typeface="Poppins Bold"/>
                <a:sym typeface="Poppins Bold"/>
              </a:rPr>
              <a:t>.</a:t>
            </a:r>
          </a:p>
          <a:p>
            <a:pPr algn="l">
              <a:lnSpc>
                <a:spcPts val="4347"/>
              </a:lnSpc>
            </a:pPr>
            <a:r>
              <a:rPr lang="en-US" sz="2700" b="1" spc="24" dirty="0">
                <a:solidFill>
                  <a:srgbClr val="EACC05"/>
                </a:solidFill>
                <a:latin typeface="Poppins Bold"/>
                <a:ea typeface="Poppins Bold"/>
                <a:cs typeface="Poppins Bold"/>
                <a:sym typeface="Poppins Bold"/>
              </a:rPr>
              <a:t>(21) </a:t>
            </a:r>
            <a:r>
              <a:rPr lang="en-US" sz="2700" b="1" spc="24" dirty="0" err="1">
                <a:solidFill>
                  <a:srgbClr val="EACC05"/>
                </a:solidFill>
                <a:latin typeface="Poppins Bold"/>
                <a:ea typeface="Poppins Bold"/>
                <a:cs typeface="Poppins Bold"/>
                <a:sym typeface="Poppins Bold"/>
              </a:rPr>
              <a:t>Entonces</a:t>
            </a:r>
            <a:r>
              <a:rPr lang="en-US" sz="2700" b="1" spc="24" dirty="0">
                <a:solidFill>
                  <a:srgbClr val="EACC05"/>
                </a:solidFill>
                <a:latin typeface="Poppins Bold"/>
                <a:ea typeface="Poppins Bold"/>
                <a:cs typeface="Poppins Bold"/>
                <a:sym typeface="Poppins Bold"/>
              </a:rPr>
              <a:t> </a:t>
            </a:r>
            <a:r>
              <a:rPr lang="en-US" sz="2700" b="1" spc="24" dirty="0" err="1">
                <a:solidFill>
                  <a:srgbClr val="EACC05"/>
                </a:solidFill>
                <a:latin typeface="Poppins Bold"/>
                <a:ea typeface="Poppins Bold"/>
                <a:cs typeface="Poppins Bold"/>
                <a:sym typeface="Poppins Bold"/>
              </a:rPr>
              <a:t>los</a:t>
            </a:r>
            <a:r>
              <a:rPr lang="en-US" sz="2700" b="1" spc="24" dirty="0">
                <a:solidFill>
                  <a:srgbClr val="EACC05"/>
                </a:solidFill>
                <a:latin typeface="Poppins Bold"/>
                <a:ea typeface="Poppins Bold"/>
                <a:cs typeface="Poppins Bold"/>
                <a:sym typeface="Poppins Bold"/>
              </a:rPr>
              <a:t> que </a:t>
            </a:r>
            <a:r>
              <a:rPr lang="en-US" sz="2700" b="1" spc="24" dirty="0" err="1">
                <a:solidFill>
                  <a:srgbClr val="EACC05"/>
                </a:solidFill>
                <a:latin typeface="Poppins Bold"/>
                <a:ea typeface="Poppins Bold"/>
                <a:cs typeface="Poppins Bold"/>
                <a:sym typeface="Poppins Bold"/>
              </a:rPr>
              <a:t>estén</a:t>
            </a:r>
            <a:r>
              <a:rPr lang="en-US" sz="2700" b="1" spc="24" dirty="0">
                <a:solidFill>
                  <a:srgbClr val="EACC05"/>
                </a:solidFill>
                <a:latin typeface="Poppins Bold"/>
                <a:ea typeface="Poppins Bold"/>
                <a:cs typeface="Poppins Bold"/>
                <a:sym typeface="Poppins Bold"/>
              </a:rPr>
              <a:t> </a:t>
            </a:r>
            <a:r>
              <a:rPr lang="en-US" sz="2700" b="1" spc="24" dirty="0" err="1">
                <a:solidFill>
                  <a:srgbClr val="EACC05"/>
                </a:solidFill>
                <a:latin typeface="Poppins Bold"/>
                <a:ea typeface="Poppins Bold"/>
                <a:cs typeface="Poppins Bold"/>
                <a:sym typeface="Poppins Bold"/>
              </a:rPr>
              <a:t>en</a:t>
            </a:r>
            <a:r>
              <a:rPr lang="en-US" sz="2700" b="1" spc="24" dirty="0">
                <a:solidFill>
                  <a:srgbClr val="EACC05"/>
                </a:solidFill>
                <a:latin typeface="Poppins Bold"/>
                <a:ea typeface="Poppins Bold"/>
                <a:cs typeface="Poppins Bold"/>
                <a:sym typeface="Poppins Bold"/>
              </a:rPr>
              <a:t> Judea, </a:t>
            </a:r>
            <a:r>
              <a:rPr lang="en-US" sz="2700" b="1" spc="24" dirty="0" err="1">
                <a:solidFill>
                  <a:srgbClr val="EACC05"/>
                </a:solidFill>
                <a:latin typeface="Poppins Bold"/>
                <a:ea typeface="Poppins Bold"/>
                <a:cs typeface="Poppins Bold"/>
                <a:sym typeface="Poppins Bold"/>
              </a:rPr>
              <a:t>huyan</a:t>
            </a:r>
            <a:r>
              <a:rPr lang="en-US" sz="2700" b="1" spc="24" dirty="0">
                <a:solidFill>
                  <a:srgbClr val="EACC05"/>
                </a:solidFill>
                <a:latin typeface="Poppins Bold"/>
                <a:ea typeface="Poppins Bold"/>
                <a:cs typeface="Poppins Bold"/>
                <a:sym typeface="Poppins Bold"/>
              </a:rPr>
              <a:t> a </a:t>
            </a:r>
            <a:r>
              <a:rPr lang="en-US" sz="2700" b="1" spc="24" dirty="0" err="1">
                <a:solidFill>
                  <a:srgbClr val="EACC05"/>
                </a:solidFill>
                <a:latin typeface="Poppins Bold"/>
                <a:ea typeface="Poppins Bold"/>
                <a:cs typeface="Poppins Bold"/>
                <a:sym typeface="Poppins Bold"/>
              </a:rPr>
              <a:t>los</a:t>
            </a:r>
            <a:r>
              <a:rPr lang="en-US" sz="2700" b="1" spc="24" dirty="0">
                <a:solidFill>
                  <a:srgbClr val="EACC05"/>
                </a:solidFill>
                <a:latin typeface="Poppins Bold"/>
                <a:ea typeface="Poppins Bold"/>
                <a:cs typeface="Poppins Bold"/>
                <a:sym typeface="Poppins Bold"/>
              </a:rPr>
              <a:t> </a:t>
            </a:r>
            <a:r>
              <a:rPr lang="en-US" sz="2700" b="1" spc="24" dirty="0" err="1">
                <a:solidFill>
                  <a:srgbClr val="EACC05"/>
                </a:solidFill>
                <a:latin typeface="Poppins Bold"/>
                <a:ea typeface="Poppins Bold"/>
                <a:cs typeface="Poppins Bold"/>
                <a:sym typeface="Poppins Bold"/>
              </a:rPr>
              <a:t>montes</a:t>
            </a:r>
            <a:r>
              <a:rPr lang="en-US" sz="2700" b="1" spc="24" dirty="0">
                <a:solidFill>
                  <a:srgbClr val="EACC05"/>
                </a:solidFill>
                <a:latin typeface="Poppins Bold"/>
                <a:ea typeface="Poppins Bold"/>
                <a:cs typeface="Poppins Bold"/>
                <a:sym typeface="Poppins Bold"/>
              </a:rPr>
              <a:t>; y </a:t>
            </a:r>
            <a:r>
              <a:rPr lang="en-US" sz="2700" b="1" spc="24" dirty="0" err="1">
                <a:solidFill>
                  <a:srgbClr val="EACC05"/>
                </a:solidFill>
                <a:latin typeface="Poppins Bold"/>
                <a:ea typeface="Poppins Bold"/>
                <a:cs typeface="Poppins Bold"/>
                <a:sym typeface="Poppins Bold"/>
              </a:rPr>
              <a:t>los</a:t>
            </a:r>
            <a:r>
              <a:rPr lang="en-US" sz="2700" b="1" spc="24" dirty="0">
                <a:solidFill>
                  <a:srgbClr val="EACC05"/>
                </a:solidFill>
                <a:latin typeface="Poppins Bold"/>
                <a:ea typeface="Poppins Bold"/>
                <a:cs typeface="Poppins Bold"/>
                <a:sym typeface="Poppins Bold"/>
              </a:rPr>
              <a:t> que </a:t>
            </a:r>
            <a:r>
              <a:rPr lang="en-US" sz="2700" b="1" spc="24" dirty="0" err="1">
                <a:solidFill>
                  <a:srgbClr val="EACC05"/>
                </a:solidFill>
                <a:latin typeface="Poppins Bold"/>
                <a:ea typeface="Poppins Bold"/>
                <a:cs typeface="Poppins Bold"/>
                <a:sym typeface="Poppins Bold"/>
              </a:rPr>
              <a:t>en</a:t>
            </a:r>
            <a:r>
              <a:rPr lang="en-US" sz="2700" b="1" spc="24" dirty="0">
                <a:solidFill>
                  <a:srgbClr val="EACC05"/>
                </a:solidFill>
                <a:latin typeface="Poppins Bold"/>
                <a:ea typeface="Poppins Bold"/>
                <a:cs typeface="Poppins Bold"/>
                <a:sym typeface="Poppins Bold"/>
              </a:rPr>
              <a:t> medio de </a:t>
            </a:r>
            <a:r>
              <a:rPr lang="en-US" sz="2700" b="1" spc="24" dirty="0" err="1">
                <a:solidFill>
                  <a:srgbClr val="EACC05"/>
                </a:solidFill>
                <a:latin typeface="Poppins Bold"/>
                <a:ea typeface="Poppins Bold"/>
                <a:cs typeface="Poppins Bold"/>
                <a:sym typeface="Poppins Bold"/>
              </a:rPr>
              <a:t>ella</a:t>
            </a:r>
            <a:r>
              <a:rPr lang="en-US" sz="2700" b="1" spc="24" dirty="0">
                <a:solidFill>
                  <a:srgbClr val="EACC05"/>
                </a:solidFill>
                <a:latin typeface="Poppins Bold"/>
                <a:ea typeface="Poppins Bold"/>
                <a:cs typeface="Poppins Bold"/>
                <a:sym typeface="Poppins Bold"/>
              </a:rPr>
              <a:t>, </a:t>
            </a:r>
            <a:r>
              <a:rPr lang="en-US" sz="2700" b="1" spc="24" dirty="0" err="1">
                <a:solidFill>
                  <a:srgbClr val="EACC05"/>
                </a:solidFill>
                <a:latin typeface="Poppins Bold"/>
                <a:ea typeface="Poppins Bold"/>
                <a:cs typeface="Poppins Bold"/>
                <a:sym typeface="Poppins Bold"/>
              </a:rPr>
              <a:t>váyanse</a:t>
            </a:r>
            <a:r>
              <a:rPr lang="en-US" sz="2700" b="1" spc="24" dirty="0">
                <a:solidFill>
                  <a:srgbClr val="EACC05"/>
                </a:solidFill>
                <a:latin typeface="Poppins Bold"/>
                <a:ea typeface="Poppins Bold"/>
                <a:cs typeface="Poppins Bold"/>
                <a:sym typeface="Poppins Bold"/>
              </a:rPr>
              <a:t>; y </a:t>
            </a:r>
            <a:r>
              <a:rPr lang="en-US" sz="2700" b="1" spc="24" dirty="0" err="1">
                <a:solidFill>
                  <a:srgbClr val="EACC05"/>
                </a:solidFill>
                <a:latin typeface="Poppins Bold"/>
                <a:ea typeface="Poppins Bold"/>
                <a:cs typeface="Poppins Bold"/>
                <a:sym typeface="Poppins Bold"/>
              </a:rPr>
              <a:t>los</a:t>
            </a:r>
            <a:r>
              <a:rPr lang="en-US" sz="2700" b="1" spc="24" dirty="0">
                <a:solidFill>
                  <a:srgbClr val="EACC05"/>
                </a:solidFill>
                <a:latin typeface="Poppins Bold"/>
                <a:ea typeface="Poppins Bold"/>
                <a:cs typeface="Poppins Bold"/>
                <a:sym typeface="Poppins Bold"/>
              </a:rPr>
              <a:t> que </a:t>
            </a:r>
            <a:r>
              <a:rPr lang="en-US" sz="2700" b="1" spc="24" dirty="0" err="1">
                <a:solidFill>
                  <a:srgbClr val="EACC05"/>
                </a:solidFill>
                <a:latin typeface="Poppins Bold"/>
                <a:ea typeface="Poppins Bold"/>
                <a:cs typeface="Poppins Bold"/>
                <a:sym typeface="Poppins Bold"/>
              </a:rPr>
              <a:t>estén</a:t>
            </a:r>
            <a:r>
              <a:rPr lang="en-US" sz="2700" b="1" spc="24" dirty="0">
                <a:solidFill>
                  <a:srgbClr val="EACC05"/>
                </a:solidFill>
                <a:latin typeface="Poppins Bold"/>
                <a:ea typeface="Poppins Bold"/>
                <a:cs typeface="Poppins Bold"/>
                <a:sym typeface="Poppins Bold"/>
              </a:rPr>
              <a:t> </a:t>
            </a:r>
            <a:r>
              <a:rPr lang="en-US" sz="2700" b="1" spc="24" dirty="0" err="1">
                <a:solidFill>
                  <a:srgbClr val="EACC05"/>
                </a:solidFill>
                <a:latin typeface="Poppins Bold"/>
                <a:ea typeface="Poppins Bold"/>
                <a:cs typeface="Poppins Bold"/>
                <a:sym typeface="Poppins Bold"/>
              </a:rPr>
              <a:t>en</a:t>
            </a:r>
            <a:r>
              <a:rPr lang="en-US" sz="2700" b="1" spc="24" dirty="0">
                <a:solidFill>
                  <a:srgbClr val="EACC05"/>
                </a:solidFill>
                <a:latin typeface="Poppins Bold"/>
                <a:ea typeface="Poppins Bold"/>
                <a:cs typeface="Poppins Bold"/>
                <a:sym typeface="Poppins Bold"/>
              </a:rPr>
              <a:t> </a:t>
            </a:r>
            <a:r>
              <a:rPr lang="en-US" sz="2700" b="1" spc="24" dirty="0" err="1">
                <a:solidFill>
                  <a:srgbClr val="EACC05"/>
                </a:solidFill>
                <a:latin typeface="Poppins Bold"/>
                <a:ea typeface="Poppins Bold"/>
                <a:cs typeface="Poppins Bold"/>
                <a:sym typeface="Poppins Bold"/>
              </a:rPr>
              <a:t>los</a:t>
            </a:r>
            <a:r>
              <a:rPr lang="en-US" sz="2700" b="1" spc="24" dirty="0">
                <a:solidFill>
                  <a:srgbClr val="EACC05"/>
                </a:solidFill>
                <a:latin typeface="Poppins Bold"/>
                <a:ea typeface="Poppins Bold"/>
                <a:cs typeface="Poppins Bold"/>
                <a:sym typeface="Poppins Bold"/>
              </a:rPr>
              <a:t> campos, no </a:t>
            </a:r>
            <a:r>
              <a:rPr lang="en-US" sz="2700" b="1" spc="24" dirty="0" err="1">
                <a:solidFill>
                  <a:srgbClr val="EACC05"/>
                </a:solidFill>
                <a:latin typeface="Poppins Bold"/>
                <a:ea typeface="Poppins Bold"/>
                <a:cs typeface="Poppins Bold"/>
                <a:sym typeface="Poppins Bold"/>
              </a:rPr>
              <a:t>entren</a:t>
            </a:r>
            <a:r>
              <a:rPr lang="en-US" sz="2700" b="1" spc="24" dirty="0">
                <a:solidFill>
                  <a:srgbClr val="EACC05"/>
                </a:solidFill>
                <a:latin typeface="Poppins Bold"/>
                <a:ea typeface="Poppins Bold"/>
                <a:cs typeface="Poppins Bold"/>
                <a:sym typeface="Poppins Bold"/>
              </a:rPr>
              <a:t> </a:t>
            </a:r>
            <a:r>
              <a:rPr lang="en-US" sz="2700" b="1" spc="24" dirty="0" err="1">
                <a:solidFill>
                  <a:srgbClr val="EACC05"/>
                </a:solidFill>
                <a:latin typeface="Poppins Bold"/>
                <a:ea typeface="Poppins Bold"/>
                <a:cs typeface="Poppins Bold"/>
                <a:sym typeface="Poppins Bold"/>
              </a:rPr>
              <a:t>en</a:t>
            </a:r>
            <a:r>
              <a:rPr lang="en-US" sz="2700" b="1" spc="24" dirty="0">
                <a:solidFill>
                  <a:srgbClr val="EACC05"/>
                </a:solidFill>
                <a:latin typeface="Poppins Bold"/>
                <a:ea typeface="Poppins Bold"/>
                <a:cs typeface="Poppins Bold"/>
                <a:sym typeface="Poppins Bold"/>
              </a:rPr>
              <a:t> </a:t>
            </a:r>
            <a:r>
              <a:rPr lang="en-US" sz="2700" b="1" spc="24" dirty="0" err="1">
                <a:solidFill>
                  <a:srgbClr val="EACC05"/>
                </a:solidFill>
                <a:latin typeface="Poppins Bold"/>
                <a:ea typeface="Poppins Bold"/>
                <a:cs typeface="Poppins Bold"/>
                <a:sym typeface="Poppins Bold"/>
              </a:rPr>
              <a:t>ella</a:t>
            </a:r>
            <a:r>
              <a:rPr lang="en-US" sz="2700" b="1" spc="24" dirty="0">
                <a:solidFill>
                  <a:srgbClr val="EACC05"/>
                </a:solidFill>
                <a:latin typeface="Poppins Bold"/>
                <a:ea typeface="Poppins Bold"/>
                <a:cs typeface="Poppins Bold"/>
                <a:sym typeface="Poppins Bold"/>
              </a:rPr>
              <a:t>.</a:t>
            </a:r>
          </a:p>
          <a:p>
            <a:pPr algn="l">
              <a:lnSpc>
                <a:spcPts val="4347"/>
              </a:lnSpc>
            </a:pPr>
            <a:endParaRPr lang="en-US" sz="2700" b="1" spc="24" dirty="0">
              <a:solidFill>
                <a:srgbClr val="EACC05"/>
              </a:solidFill>
              <a:latin typeface="Poppins Bold"/>
              <a:ea typeface="Poppins Bold"/>
              <a:cs typeface="Poppins Bold"/>
              <a:sym typeface="Poppins Bold"/>
            </a:endParaRPr>
          </a:p>
          <a:p>
            <a:pPr marL="0" lvl="0" indent="0" algn="l">
              <a:lnSpc>
                <a:spcPts val="4347"/>
              </a:lnSpc>
            </a:pPr>
            <a:endParaRPr lang="en-US" sz="2700" b="1" spc="24" dirty="0">
              <a:solidFill>
                <a:srgbClr val="EACC05"/>
              </a:solidFill>
              <a:latin typeface="Poppins Bold"/>
              <a:ea typeface="Poppins Bold"/>
              <a:cs typeface="Poppins Bold"/>
              <a:sym typeface="Poppins Bold"/>
            </a:endParaRPr>
          </a:p>
        </p:txBody>
      </p:sp>
      <p:sp>
        <p:nvSpPr>
          <p:cNvPr id="5" name="TextBox 5"/>
          <p:cNvSpPr txBox="1"/>
          <p:nvPr/>
        </p:nvSpPr>
        <p:spPr>
          <a:xfrm>
            <a:off x="11409707" y="6552028"/>
            <a:ext cx="6587596" cy="3527669"/>
          </a:xfrm>
          <a:prstGeom prst="rect">
            <a:avLst/>
          </a:prstGeom>
        </p:spPr>
        <p:txBody>
          <a:bodyPr lIns="0" tIns="0" rIns="0" bIns="0" rtlCol="0" anchor="t">
            <a:spAutoFit/>
          </a:bodyPr>
          <a:lstStyle/>
          <a:p>
            <a:pPr algn="l">
              <a:lnSpc>
                <a:spcPts val="4017"/>
              </a:lnSpc>
              <a:spcBef>
                <a:spcPct val="0"/>
              </a:spcBef>
            </a:pPr>
            <a:r>
              <a:rPr lang="en-US" sz="2495" b="1" spc="22" dirty="0">
                <a:solidFill>
                  <a:srgbClr val="FFFFFF"/>
                </a:solidFill>
                <a:latin typeface="Poppins Bold"/>
                <a:ea typeface="Poppins Bold"/>
                <a:cs typeface="Poppins Bold"/>
                <a:sym typeface="Poppins Bold"/>
              </a:rPr>
              <a:t>Mar 13:14 "Pero </a:t>
            </a:r>
            <a:r>
              <a:rPr lang="en-US" sz="2495" b="1" spc="22" dirty="0" err="1">
                <a:solidFill>
                  <a:srgbClr val="FFFFFF"/>
                </a:solidFill>
                <a:latin typeface="Poppins Bold"/>
                <a:ea typeface="Poppins Bold"/>
                <a:cs typeface="Poppins Bold"/>
                <a:sym typeface="Poppins Bold"/>
              </a:rPr>
              <a:t>cuando</a:t>
            </a:r>
            <a:r>
              <a:rPr lang="en-US" sz="2495" b="1" spc="22" dirty="0">
                <a:solidFill>
                  <a:srgbClr val="FFFFFF"/>
                </a:solidFill>
                <a:latin typeface="Poppins Bold"/>
                <a:ea typeface="Poppins Bold"/>
                <a:cs typeface="Poppins Bold"/>
                <a:sym typeface="Poppins Bold"/>
              </a:rPr>
              <a:t> </a:t>
            </a:r>
            <a:r>
              <a:rPr lang="en-US" sz="2495" b="1" spc="22" dirty="0" err="1">
                <a:solidFill>
                  <a:srgbClr val="FFFFFF"/>
                </a:solidFill>
                <a:latin typeface="Poppins Bold"/>
                <a:ea typeface="Poppins Bold"/>
                <a:cs typeface="Poppins Bold"/>
                <a:sym typeface="Poppins Bold"/>
              </a:rPr>
              <a:t>veáis</a:t>
            </a:r>
            <a:r>
              <a:rPr lang="en-US" sz="2495" b="1" spc="22" dirty="0">
                <a:solidFill>
                  <a:srgbClr val="FFFFFF"/>
                </a:solidFill>
                <a:latin typeface="Poppins Bold"/>
                <a:ea typeface="Poppins Bold"/>
                <a:cs typeface="Poppins Bold"/>
                <a:sym typeface="Poppins Bold"/>
              </a:rPr>
              <a:t> la </a:t>
            </a:r>
            <a:r>
              <a:rPr lang="en-US" sz="2495" b="1" spc="22" dirty="0" err="1">
                <a:solidFill>
                  <a:srgbClr val="FFFFFF"/>
                </a:solidFill>
                <a:latin typeface="Poppins Bold"/>
                <a:ea typeface="Poppins Bold"/>
                <a:cs typeface="Poppins Bold"/>
                <a:sym typeface="Poppins Bold"/>
              </a:rPr>
              <a:t>abominación</a:t>
            </a:r>
            <a:r>
              <a:rPr lang="en-US" sz="2495" b="1" spc="22" dirty="0">
                <a:solidFill>
                  <a:srgbClr val="FFFFFF"/>
                </a:solidFill>
                <a:latin typeface="Poppins Bold"/>
                <a:ea typeface="Poppins Bold"/>
                <a:cs typeface="Poppins Bold"/>
                <a:sym typeface="Poppins Bold"/>
              </a:rPr>
              <a:t> </a:t>
            </a:r>
            <a:r>
              <a:rPr lang="en-US" sz="2495" b="1" spc="22" dirty="0" err="1">
                <a:solidFill>
                  <a:srgbClr val="FFFFFF"/>
                </a:solidFill>
                <a:latin typeface="Poppins Bold"/>
                <a:ea typeface="Poppins Bold"/>
                <a:cs typeface="Poppins Bold"/>
                <a:sym typeface="Poppins Bold"/>
              </a:rPr>
              <a:t>desoladora</a:t>
            </a:r>
            <a:r>
              <a:rPr lang="en-US" sz="2495" b="1" spc="22" dirty="0">
                <a:solidFill>
                  <a:srgbClr val="FFFFFF"/>
                </a:solidFill>
                <a:latin typeface="Poppins Bold"/>
                <a:ea typeface="Poppins Bold"/>
                <a:cs typeface="Poppins Bold"/>
                <a:sym typeface="Poppins Bold"/>
              </a:rPr>
              <a:t> de que </a:t>
            </a:r>
            <a:r>
              <a:rPr lang="en-US" sz="2495" b="1" spc="22" dirty="0" err="1">
                <a:solidFill>
                  <a:srgbClr val="FFFFFF"/>
                </a:solidFill>
                <a:latin typeface="Poppins Bold"/>
                <a:ea typeface="Poppins Bold"/>
                <a:cs typeface="Poppins Bold"/>
                <a:sym typeface="Poppins Bold"/>
              </a:rPr>
              <a:t>habló</a:t>
            </a:r>
            <a:r>
              <a:rPr lang="en-US" sz="2495" b="1" spc="22" dirty="0">
                <a:solidFill>
                  <a:srgbClr val="FFFFFF"/>
                </a:solidFill>
                <a:latin typeface="Poppins Bold"/>
                <a:ea typeface="Poppins Bold"/>
                <a:cs typeface="Poppins Bold"/>
                <a:sym typeface="Poppins Bold"/>
              </a:rPr>
              <a:t> </a:t>
            </a:r>
            <a:r>
              <a:rPr lang="en-US" sz="2495" b="1" spc="22" dirty="0" err="1">
                <a:solidFill>
                  <a:srgbClr val="FFFFFF"/>
                </a:solidFill>
                <a:latin typeface="Poppins Bold"/>
                <a:ea typeface="Poppins Bold"/>
                <a:cs typeface="Poppins Bold"/>
                <a:sym typeface="Poppins Bold"/>
              </a:rPr>
              <a:t>el</a:t>
            </a:r>
            <a:r>
              <a:rPr lang="en-US" sz="2495" b="1" spc="22" dirty="0">
                <a:solidFill>
                  <a:srgbClr val="FFFFFF"/>
                </a:solidFill>
                <a:latin typeface="Poppins Bold"/>
                <a:ea typeface="Poppins Bold"/>
                <a:cs typeface="Poppins Bold"/>
                <a:sym typeface="Poppins Bold"/>
              </a:rPr>
              <a:t> </a:t>
            </a:r>
            <a:r>
              <a:rPr lang="en-US" sz="2495" b="1" spc="22" dirty="0" err="1">
                <a:solidFill>
                  <a:srgbClr val="FFFFFF"/>
                </a:solidFill>
                <a:latin typeface="Poppins Bold"/>
                <a:ea typeface="Poppins Bold"/>
                <a:cs typeface="Poppins Bold"/>
                <a:sym typeface="Poppins Bold"/>
              </a:rPr>
              <a:t>profeta</a:t>
            </a:r>
            <a:r>
              <a:rPr lang="en-US" sz="2495" b="1" spc="22" dirty="0">
                <a:solidFill>
                  <a:srgbClr val="FFFFFF"/>
                </a:solidFill>
                <a:latin typeface="Poppins Bold"/>
                <a:ea typeface="Poppins Bold"/>
                <a:cs typeface="Poppins Bold"/>
                <a:sym typeface="Poppins Bold"/>
              </a:rPr>
              <a:t> Daniel,</a:t>
            </a:r>
            <a:r>
              <a:rPr lang="en-US" sz="2495" b="1" spc="22" dirty="0">
                <a:solidFill>
                  <a:srgbClr val="EACC05"/>
                </a:solidFill>
                <a:latin typeface="Poppins Bold"/>
                <a:ea typeface="Poppins Bold"/>
                <a:cs typeface="Poppins Bold"/>
                <a:sym typeface="Poppins Bold"/>
              </a:rPr>
              <a:t> </a:t>
            </a:r>
            <a:r>
              <a:rPr lang="en-US" sz="2495" b="1" spc="22" dirty="0" err="1">
                <a:solidFill>
                  <a:srgbClr val="EACC05"/>
                </a:solidFill>
                <a:latin typeface="Poppins Bold"/>
                <a:ea typeface="Poppins Bold"/>
                <a:cs typeface="Poppins Bold"/>
                <a:sym typeface="Poppins Bold"/>
              </a:rPr>
              <a:t>puesta</a:t>
            </a:r>
            <a:r>
              <a:rPr lang="en-US" sz="2495" b="1" spc="22" dirty="0">
                <a:solidFill>
                  <a:srgbClr val="EACC05"/>
                </a:solidFill>
                <a:latin typeface="Poppins Bold"/>
                <a:ea typeface="Poppins Bold"/>
                <a:cs typeface="Poppins Bold"/>
                <a:sym typeface="Poppins Bold"/>
              </a:rPr>
              <a:t> (</a:t>
            </a:r>
            <a:r>
              <a:rPr lang="en-US" sz="2495" b="1" spc="22" dirty="0" err="1">
                <a:solidFill>
                  <a:srgbClr val="EACC05"/>
                </a:solidFill>
                <a:latin typeface="Poppins Bold"/>
                <a:ea typeface="Poppins Bold"/>
                <a:cs typeface="Poppins Bold"/>
                <a:sym typeface="Poppins Bold"/>
              </a:rPr>
              <a:t>erigida</a:t>
            </a:r>
            <a:r>
              <a:rPr lang="en-US" sz="2495" b="1" spc="22" dirty="0">
                <a:solidFill>
                  <a:srgbClr val="EACC05"/>
                </a:solidFill>
                <a:latin typeface="Poppins Bold"/>
                <a:ea typeface="Poppins Bold"/>
                <a:cs typeface="Poppins Bold"/>
                <a:sym typeface="Poppins Bold"/>
              </a:rPr>
              <a:t>) </a:t>
            </a:r>
            <a:r>
              <a:rPr lang="en-US" sz="2495" b="1" spc="22" dirty="0" err="1">
                <a:solidFill>
                  <a:srgbClr val="EACC05"/>
                </a:solidFill>
                <a:latin typeface="Poppins Bold"/>
                <a:ea typeface="Poppins Bold"/>
                <a:cs typeface="Poppins Bold"/>
                <a:sym typeface="Poppins Bold"/>
              </a:rPr>
              <a:t>donde</a:t>
            </a:r>
            <a:r>
              <a:rPr lang="en-US" sz="2495" b="1" spc="22" dirty="0">
                <a:solidFill>
                  <a:srgbClr val="EACC05"/>
                </a:solidFill>
                <a:latin typeface="Poppins Bold"/>
                <a:ea typeface="Poppins Bold"/>
                <a:cs typeface="Poppins Bold"/>
                <a:sym typeface="Poppins Bold"/>
              </a:rPr>
              <a:t> no </a:t>
            </a:r>
            <a:r>
              <a:rPr lang="en-US" sz="2495" b="1" spc="22" dirty="0" err="1">
                <a:solidFill>
                  <a:srgbClr val="EACC05"/>
                </a:solidFill>
                <a:latin typeface="Poppins Bold"/>
                <a:ea typeface="Poppins Bold"/>
                <a:cs typeface="Poppins Bold"/>
                <a:sym typeface="Poppins Bold"/>
              </a:rPr>
              <a:t>debe</a:t>
            </a:r>
            <a:r>
              <a:rPr lang="en-US" sz="2495" b="1" spc="22" dirty="0">
                <a:solidFill>
                  <a:srgbClr val="EACC05"/>
                </a:solidFill>
                <a:latin typeface="Poppins Bold"/>
                <a:ea typeface="Poppins Bold"/>
                <a:cs typeface="Poppins Bold"/>
                <a:sym typeface="Poppins Bold"/>
              </a:rPr>
              <a:t> </a:t>
            </a:r>
            <a:r>
              <a:rPr lang="en-US" sz="2495" b="1" spc="22" dirty="0" err="1">
                <a:solidFill>
                  <a:srgbClr val="EACC05"/>
                </a:solidFill>
                <a:latin typeface="Poppins Bold"/>
                <a:ea typeface="Poppins Bold"/>
                <a:cs typeface="Poppins Bold"/>
                <a:sym typeface="Poppins Bold"/>
              </a:rPr>
              <a:t>estar</a:t>
            </a:r>
            <a:r>
              <a:rPr lang="en-US" sz="2495" b="1" spc="22" dirty="0">
                <a:solidFill>
                  <a:srgbClr val="FFFFFF"/>
                </a:solidFill>
                <a:latin typeface="Poppins Bold"/>
                <a:ea typeface="Poppins Bold"/>
                <a:cs typeface="Poppins Bold"/>
                <a:sym typeface="Poppins Bold"/>
              </a:rPr>
              <a:t> (</a:t>
            </a:r>
            <a:r>
              <a:rPr lang="en-US" sz="2495" b="1" spc="22" dirty="0" err="1">
                <a:solidFill>
                  <a:srgbClr val="FFFFFF"/>
                </a:solidFill>
                <a:latin typeface="Poppins Bold"/>
                <a:ea typeface="Poppins Bold"/>
                <a:cs typeface="Poppins Bold"/>
                <a:sym typeface="Poppins Bold"/>
              </a:rPr>
              <a:t>el</a:t>
            </a:r>
            <a:r>
              <a:rPr lang="en-US" sz="2495" b="1" spc="22" dirty="0">
                <a:solidFill>
                  <a:srgbClr val="FFFFFF"/>
                </a:solidFill>
                <a:latin typeface="Poppins Bold"/>
                <a:ea typeface="Poppins Bold"/>
                <a:cs typeface="Poppins Bold"/>
                <a:sym typeface="Poppins Bold"/>
              </a:rPr>
              <a:t> que lee, </a:t>
            </a:r>
            <a:r>
              <a:rPr lang="en-US" sz="2495" b="1" spc="22" dirty="0" err="1">
                <a:solidFill>
                  <a:srgbClr val="FFFFFF"/>
                </a:solidFill>
                <a:latin typeface="Poppins Bold"/>
                <a:ea typeface="Poppins Bold"/>
                <a:cs typeface="Poppins Bold"/>
                <a:sym typeface="Poppins Bold"/>
              </a:rPr>
              <a:t>entienda</a:t>
            </a:r>
            <a:r>
              <a:rPr lang="en-US" sz="2495" b="1" spc="22" dirty="0">
                <a:solidFill>
                  <a:srgbClr val="FFFFFF"/>
                </a:solidFill>
                <a:latin typeface="Poppins Bold"/>
                <a:ea typeface="Poppins Bold"/>
                <a:cs typeface="Poppins Bold"/>
                <a:sym typeface="Poppins Bold"/>
              </a:rPr>
              <a:t>), </a:t>
            </a:r>
            <a:r>
              <a:rPr lang="en-US" sz="2495" b="1" spc="22" dirty="0" err="1">
                <a:solidFill>
                  <a:srgbClr val="FFFFFF"/>
                </a:solidFill>
                <a:latin typeface="Poppins Bold"/>
                <a:ea typeface="Poppins Bold"/>
                <a:cs typeface="Poppins Bold"/>
                <a:sym typeface="Poppins Bold"/>
              </a:rPr>
              <a:t>entonces</a:t>
            </a:r>
            <a:r>
              <a:rPr lang="en-US" sz="2495" b="1" spc="22" dirty="0">
                <a:solidFill>
                  <a:srgbClr val="FFFFFF"/>
                </a:solidFill>
                <a:latin typeface="Poppins Bold"/>
                <a:ea typeface="Poppins Bold"/>
                <a:cs typeface="Poppins Bold"/>
                <a:sym typeface="Poppins Bold"/>
              </a:rPr>
              <a:t> </a:t>
            </a:r>
            <a:r>
              <a:rPr lang="en-US" sz="2495" b="1" spc="22" dirty="0" err="1">
                <a:solidFill>
                  <a:srgbClr val="FFFFFF"/>
                </a:solidFill>
                <a:latin typeface="Poppins Bold"/>
                <a:ea typeface="Poppins Bold"/>
                <a:cs typeface="Poppins Bold"/>
                <a:sym typeface="Poppins Bold"/>
              </a:rPr>
              <a:t>los</a:t>
            </a:r>
            <a:r>
              <a:rPr lang="en-US" sz="2495" b="1" spc="22" dirty="0">
                <a:solidFill>
                  <a:srgbClr val="FFFFFF"/>
                </a:solidFill>
                <a:latin typeface="Poppins Bold"/>
                <a:ea typeface="Poppins Bold"/>
                <a:cs typeface="Poppins Bold"/>
                <a:sym typeface="Poppins Bold"/>
              </a:rPr>
              <a:t> que </a:t>
            </a:r>
            <a:r>
              <a:rPr lang="en-US" sz="2495" b="1" spc="22" dirty="0" err="1">
                <a:solidFill>
                  <a:srgbClr val="FFFFFF"/>
                </a:solidFill>
                <a:latin typeface="Poppins Bold"/>
                <a:ea typeface="Poppins Bold"/>
                <a:cs typeface="Poppins Bold"/>
                <a:sym typeface="Poppins Bold"/>
              </a:rPr>
              <a:t>estén</a:t>
            </a:r>
            <a:r>
              <a:rPr lang="en-US" sz="2495" b="1" spc="22" dirty="0">
                <a:solidFill>
                  <a:srgbClr val="FFFFFF"/>
                </a:solidFill>
                <a:latin typeface="Poppins Bold"/>
                <a:ea typeface="Poppins Bold"/>
                <a:cs typeface="Poppins Bold"/>
                <a:sym typeface="Poppins Bold"/>
              </a:rPr>
              <a:t> </a:t>
            </a:r>
            <a:r>
              <a:rPr lang="en-US" sz="2495" b="1" spc="22" dirty="0" err="1">
                <a:solidFill>
                  <a:srgbClr val="FFFFFF"/>
                </a:solidFill>
                <a:latin typeface="Poppins Bold"/>
                <a:ea typeface="Poppins Bold"/>
                <a:cs typeface="Poppins Bold"/>
                <a:sym typeface="Poppins Bold"/>
              </a:rPr>
              <a:t>en</a:t>
            </a:r>
            <a:r>
              <a:rPr lang="en-US" sz="2495" b="1" spc="22" dirty="0">
                <a:solidFill>
                  <a:srgbClr val="FFFFFF"/>
                </a:solidFill>
                <a:latin typeface="Poppins Bold"/>
                <a:ea typeface="Poppins Bold"/>
                <a:cs typeface="Poppins Bold"/>
                <a:sym typeface="Poppins Bold"/>
              </a:rPr>
              <a:t> Judea </a:t>
            </a:r>
            <a:r>
              <a:rPr lang="en-US" sz="2495" b="1" spc="22" dirty="0" err="1">
                <a:solidFill>
                  <a:srgbClr val="FFFFFF"/>
                </a:solidFill>
                <a:latin typeface="Poppins Bold"/>
                <a:ea typeface="Poppins Bold"/>
                <a:cs typeface="Poppins Bold"/>
                <a:sym typeface="Poppins Bold"/>
              </a:rPr>
              <a:t>huyan</a:t>
            </a:r>
            <a:r>
              <a:rPr lang="en-US" sz="2495" b="1" spc="22" dirty="0">
                <a:solidFill>
                  <a:srgbClr val="FFFFFF"/>
                </a:solidFill>
                <a:latin typeface="Poppins Bold"/>
                <a:ea typeface="Poppins Bold"/>
                <a:cs typeface="Poppins Bold"/>
                <a:sym typeface="Poppins Bold"/>
              </a:rPr>
              <a:t> a </a:t>
            </a:r>
            <a:r>
              <a:rPr lang="en-US" sz="2495" b="1" spc="22" dirty="0" err="1">
                <a:solidFill>
                  <a:srgbClr val="FFFFFF"/>
                </a:solidFill>
                <a:latin typeface="Poppins Bold"/>
                <a:ea typeface="Poppins Bold"/>
                <a:cs typeface="Poppins Bold"/>
                <a:sym typeface="Poppins Bold"/>
              </a:rPr>
              <a:t>los</a:t>
            </a:r>
            <a:r>
              <a:rPr lang="en-US" sz="2495" b="1" spc="22" dirty="0">
                <a:solidFill>
                  <a:srgbClr val="FFFFFF"/>
                </a:solidFill>
                <a:latin typeface="Poppins Bold"/>
                <a:ea typeface="Poppins Bold"/>
                <a:cs typeface="Poppins Bold"/>
                <a:sym typeface="Poppins Bold"/>
              </a:rPr>
              <a:t> </a:t>
            </a:r>
            <a:r>
              <a:rPr lang="en-US" sz="2495" b="1" spc="22" dirty="0" err="1">
                <a:solidFill>
                  <a:srgbClr val="FFFFFF"/>
                </a:solidFill>
                <a:latin typeface="Poppins Bold"/>
                <a:ea typeface="Poppins Bold"/>
                <a:cs typeface="Poppins Bold"/>
                <a:sym typeface="Poppins Bold"/>
              </a:rPr>
              <a:t>montes</a:t>
            </a:r>
            <a:r>
              <a:rPr lang="en-US" sz="2495" b="1" spc="22" dirty="0">
                <a:solidFill>
                  <a:srgbClr val="FFFFFF"/>
                </a:solidFill>
                <a:latin typeface="Poppins Bold"/>
                <a:ea typeface="Poppins Bold"/>
                <a:cs typeface="Poppins Bold"/>
                <a:sym typeface="Poppins Bold"/>
              </a:rPr>
              <a:t>.</a:t>
            </a:r>
          </a:p>
          <a:p>
            <a:pPr algn="l">
              <a:lnSpc>
                <a:spcPts val="4017"/>
              </a:lnSpc>
              <a:spcBef>
                <a:spcPct val="0"/>
              </a:spcBef>
            </a:pPr>
            <a:endParaRPr lang="en-US" sz="2495" b="1" spc="22" dirty="0">
              <a:solidFill>
                <a:srgbClr val="FFFFFF"/>
              </a:solidFill>
              <a:latin typeface="Poppins Bold"/>
              <a:ea typeface="Poppins Bold"/>
              <a:cs typeface="Poppins Bold"/>
              <a:sym typeface="Poppins Bold"/>
            </a:endParaRPr>
          </a:p>
        </p:txBody>
      </p:sp>
      <p:sp>
        <p:nvSpPr>
          <p:cNvPr id="6" name="TextBox 6"/>
          <p:cNvSpPr txBox="1"/>
          <p:nvPr/>
        </p:nvSpPr>
        <p:spPr>
          <a:xfrm>
            <a:off x="4370575" y="384309"/>
            <a:ext cx="6616214" cy="644391"/>
          </a:xfrm>
          <a:prstGeom prst="rect">
            <a:avLst/>
          </a:prstGeom>
        </p:spPr>
        <p:txBody>
          <a:bodyPr lIns="0" tIns="0" rIns="0" bIns="0" rtlCol="0" anchor="t">
            <a:spAutoFit/>
          </a:bodyPr>
          <a:lstStyle/>
          <a:p>
            <a:pPr algn="l">
              <a:lnSpc>
                <a:spcPts val="5260"/>
              </a:lnSpc>
            </a:pPr>
            <a:r>
              <a:rPr lang="en-US" sz="3267" b="1" spc="29" dirty="0">
                <a:solidFill>
                  <a:srgbClr val="FFFFFF"/>
                </a:solidFill>
                <a:latin typeface="Poppins Bold"/>
                <a:ea typeface="Poppins Bold"/>
                <a:cs typeface="Poppins Bold"/>
                <a:sym typeface="Poppins Bold"/>
              </a:rPr>
              <a:t>SEGUNDA ASOLACIÓN 70 D.C.</a:t>
            </a:r>
          </a:p>
        </p:txBody>
      </p:sp>
      <p:sp>
        <p:nvSpPr>
          <p:cNvPr id="9" name="Marcador de pie de página 8">
            <a:extLst>
              <a:ext uri="{FF2B5EF4-FFF2-40B4-BE49-F238E27FC236}">
                <a16:creationId xmlns:a16="http://schemas.microsoft.com/office/drawing/2014/main" id="{BF094D49-5A5A-AB56-9D8D-D3B51966BE68}"/>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Freeform 3"/>
          <p:cNvSpPr/>
          <p:nvPr/>
        </p:nvSpPr>
        <p:spPr>
          <a:xfrm>
            <a:off x="1028700" y="3546598"/>
            <a:ext cx="9467692" cy="6306753"/>
          </a:xfrm>
          <a:custGeom>
            <a:avLst/>
            <a:gdLst/>
            <a:ahLst/>
            <a:cxnLst/>
            <a:rect l="l" t="t" r="r" b="b"/>
            <a:pathLst>
              <a:path w="9467692" h="6306753">
                <a:moveTo>
                  <a:pt x="0" y="0"/>
                </a:moveTo>
                <a:lnTo>
                  <a:pt x="9467692" y="0"/>
                </a:lnTo>
                <a:lnTo>
                  <a:pt x="9467692" y="6306753"/>
                </a:lnTo>
                <a:lnTo>
                  <a:pt x="0" y="6306753"/>
                </a:lnTo>
                <a:lnTo>
                  <a:pt x="0" y="0"/>
                </a:lnTo>
                <a:close/>
              </a:path>
            </a:pathLst>
          </a:custGeom>
          <a:blipFill>
            <a:blip r:embed="rId4"/>
            <a:stretch>
              <a:fillRect/>
            </a:stretch>
          </a:blipFill>
        </p:spPr>
        <p:txBody>
          <a:bodyPr/>
          <a:lstStyle/>
          <a:p>
            <a:endParaRPr lang="es-MX"/>
          </a:p>
        </p:txBody>
      </p:sp>
      <p:sp>
        <p:nvSpPr>
          <p:cNvPr id="4" name="Freeform 4"/>
          <p:cNvSpPr/>
          <p:nvPr/>
        </p:nvSpPr>
        <p:spPr>
          <a:xfrm>
            <a:off x="12529235" y="3546598"/>
            <a:ext cx="4730065" cy="6306753"/>
          </a:xfrm>
          <a:custGeom>
            <a:avLst/>
            <a:gdLst/>
            <a:ahLst/>
            <a:cxnLst/>
            <a:rect l="l" t="t" r="r" b="b"/>
            <a:pathLst>
              <a:path w="4730065" h="6306753">
                <a:moveTo>
                  <a:pt x="0" y="0"/>
                </a:moveTo>
                <a:lnTo>
                  <a:pt x="4730065" y="0"/>
                </a:lnTo>
                <a:lnTo>
                  <a:pt x="4730065" y="6306753"/>
                </a:lnTo>
                <a:lnTo>
                  <a:pt x="0" y="6306753"/>
                </a:lnTo>
                <a:lnTo>
                  <a:pt x="0" y="0"/>
                </a:lnTo>
                <a:close/>
              </a:path>
            </a:pathLst>
          </a:custGeom>
          <a:blipFill>
            <a:blip r:embed="rId5"/>
            <a:stretch>
              <a:fillRect/>
            </a:stretch>
          </a:blipFill>
        </p:spPr>
        <p:txBody>
          <a:bodyPr/>
          <a:lstStyle/>
          <a:p>
            <a:endParaRPr lang="es-MX"/>
          </a:p>
        </p:txBody>
      </p:sp>
      <p:sp>
        <p:nvSpPr>
          <p:cNvPr id="5" name="TextBox 5"/>
          <p:cNvSpPr txBox="1"/>
          <p:nvPr/>
        </p:nvSpPr>
        <p:spPr>
          <a:xfrm>
            <a:off x="1660098" y="611501"/>
            <a:ext cx="15599202" cy="2935097"/>
          </a:xfrm>
          <a:prstGeom prst="rect">
            <a:avLst/>
          </a:prstGeom>
        </p:spPr>
        <p:txBody>
          <a:bodyPr lIns="0" tIns="0" rIns="0" bIns="0" rtlCol="0" anchor="t">
            <a:spAutoFit/>
          </a:bodyPr>
          <a:lstStyle/>
          <a:p>
            <a:pPr marL="0" lvl="0" indent="0" algn="l">
              <a:lnSpc>
                <a:spcPts val="4669"/>
              </a:lnSpc>
            </a:pPr>
            <a:r>
              <a:rPr lang="en-US" sz="2900" b="1" spc="26">
                <a:solidFill>
                  <a:srgbClr val="FFFFFF"/>
                </a:solidFill>
                <a:latin typeface="Poppins Bold"/>
                <a:ea typeface="Poppins Bold"/>
                <a:cs typeface="Poppins Bold"/>
                <a:sym typeface="Poppins Bold"/>
              </a:rPr>
              <a:t>“Tan pronto como los </a:t>
            </a:r>
            <a:r>
              <a:rPr lang="en-US" sz="2900" b="1" spc="26">
                <a:solidFill>
                  <a:srgbClr val="EACC05"/>
                </a:solidFill>
                <a:latin typeface="Poppins Bold"/>
                <a:ea typeface="Poppins Bold"/>
                <a:cs typeface="Poppins Bold"/>
                <a:sym typeface="Poppins Bold"/>
              </a:rPr>
              <a:t>estandartes </a:t>
            </a:r>
            <a:r>
              <a:rPr lang="en-US" sz="2900" b="1" spc="26">
                <a:solidFill>
                  <a:srgbClr val="FFFFFF"/>
                </a:solidFill>
                <a:latin typeface="Poppins Bold"/>
                <a:ea typeface="Poppins Bold"/>
                <a:cs typeface="Poppins Bold"/>
                <a:sym typeface="Poppins Bold"/>
              </a:rPr>
              <a:t>del ejército romano idólatra fuesen clavados en el suelo sagrado, que se extendía varios estadios más allá de los muros, los creyentes en Cristo debían huir a un lugar seguro. </a:t>
            </a:r>
            <a:r>
              <a:rPr lang="en-US" sz="2900" b="1" spc="26">
                <a:solidFill>
                  <a:srgbClr val="EACC05"/>
                </a:solidFill>
                <a:latin typeface="Poppins Bold"/>
                <a:ea typeface="Poppins Bold"/>
                <a:cs typeface="Poppins Bold"/>
                <a:sym typeface="Poppins Bold"/>
              </a:rPr>
              <a:t>Al ver la señal preventiva</a:t>
            </a:r>
            <a:r>
              <a:rPr lang="en-US" sz="2900" b="1" spc="26">
                <a:solidFill>
                  <a:srgbClr val="FFFFFF"/>
                </a:solidFill>
                <a:latin typeface="Poppins Bold"/>
                <a:ea typeface="Poppins Bold"/>
                <a:cs typeface="Poppins Bold"/>
                <a:sym typeface="Poppins Bold"/>
              </a:rPr>
              <a:t>, todos los que quisieran escapar debían hacerlo sin tardar.” -  El Conflicto de los Siglos, p. 25 </a:t>
            </a:r>
          </a:p>
        </p:txBody>
      </p:sp>
      <p:sp>
        <p:nvSpPr>
          <p:cNvPr id="8" name="Marcador de pie de página 7">
            <a:extLst>
              <a:ext uri="{FF2B5EF4-FFF2-40B4-BE49-F238E27FC236}">
                <a16:creationId xmlns:a16="http://schemas.microsoft.com/office/drawing/2014/main" id="{84B92988-A07F-FBEC-EF20-61A50A637B75}"/>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TextBox 3"/>
          <p:cNvSpPr txBox="1"/>
          <p:nvPr/>
        </p:nvSpPr>
        <p:spPr>
          <a:xfrm>
            <a:off x="1374358" y="2578728"/>
            <a:ext cx="15539285" cy="3839351"/>
          </a:xfrm>
          <a:prstGeom prst="rect">
            <a:avLst/>
          </a:prstGeom>
        </p:spPr>
        <p:txBody>
          <a:bodyPr lIns="0" tIns="0" rIns="0" bIns="0" rtlCol="0" anchor="t">
            <a:spAutoFit/>
          </a:bodyPr>
          <a:lstStyle/>
          <a:p>
            <a:pPr algn="l">
              <a:lnSpc>
                <a:spcPts val="7794"/>
              </a:lnSpc>
            </a:pPr>
            <a:r>
              <a:rPr lang="en-US" sz="4841" b="1" spc="43" dirty="0">
                <a:solidFill>
                  <a:srgbClr val="FFFFFF"/>
                </a:solidFill>
                <a:latin typeface="Poppins Bold"/>
                <a:ea typeface="Poppins Bold"/>
                <a:cs typeface="Poppins Bold"/>
                <a:sym typeface="Poppins Bold"/>
              </a:rPr>
              <a:t>SEGUNDA DESOLACIÓN:</a:t>
            </a:r>
          </a:p>
          <a:p>
            <a:pPr marL="1045213" lvl="1" indent="-522606" algn="l">
              <a:lnSpc>
                <a:spcPts val="7794"/>
              </a:lnSpc>
              <a:buFont typeface="Arial"/>
              <a:buChar char="•"/>
            </a:pPr>
            <a:r>
              <a:rPr lang="en-US" sz="4841" b="1" spc="43" dirty="0">
                <a:solidFill>
                  <a:srgbClr val="FFFFFF"/>
                </a:solidFill>
                <a:latin typeface="Poppins Bold"/>
                <a:ea typeface="Poppins Bold"/>
                <a:cs typeface="Poppins Bold"/>
                <a:sym typeface="Poppins Bold"/>
              </a:rPr>
              <a:t>a. La </a:t>
            </a:r>
            <a:r>
              <a:rPr lang="en-US" sz="4841" b="1" spc="43" dirty="0" err="1">
                <a:solidFill>
                  <a:srgbClr val="EACC05"/>
                </a:solidFill>
                <a:latin typeface="Poppins Bold"/>
                <a:ea typeface="Poppins Bold"/>
                <a:cs typeface="Poppins Bold"/>
                <a:sym typeface="Poppins Bold"/>
              </a:rPr>
              <a:t>abominación</a:t>
            </a:r>
            <a:r>
              <a:rPr lang="en-US" sz="4841" b="1" spc="43" dirty="0">
                <a:solidFill>
                  <a:srgbClr val="FFFFFF"/>
                </a:solidFill>
                <a:latin typeface="Poppins Bold"/>
                <a:ea typeface="Poppins Bold"/>
                <a:cs typeface="Poppins Bold"/>
                <a:sym typeface="Poppins Bold"/>
              </a:rPr>
              <a:t>: La </a:t>
            </a:r>
            <a:r>
              <a:rPr lang="en-US" sz="4841" b="1" spc="43" dirty="0" err="1">
                <a:solidFill>
                  <a:srgbClr val="FFFFFF"/>
                </a:solidFill>
                <a:latin typeface="Poppins Bold"/>
                <a:ea typeface="Poppins Bold"/>
                <a:cs typeface="Poppins Bold"/>
                <a:sym typeface="Poppins Bold"/>
              </a:rPr>
              <a:t>adoración</a:t>
            </a:r>
            <a:r>
              <a:rPr lang="en-US" sz="4841" b="1" spc="43" dirty="0">
                <a:solidFill>
                  <a:srgbClr val="FFFFFF"/>
                </a:solidFill>
                <a:latin typeface="Poppins Bold"/>
                <a:ea typeface="Poppins Bold"/>
                <a:cs typeface="Poppins Bold"/>
                <a:sym typeface="Poppins Bold"/>
              </a:rPr>
              <a:t> al </a:t>
            </a:r>
            <a:r>
              <a:rPr lang="en-US" sz="4841" b="1" spc="43" dirty="0" err="1">
                <a:solidFill>
                  <a:srgbClr val="FFFFFF"/>
                </a:solidFill>
                <a:latin typeface="Poppins Bold"/>
                <a:ea typeface="Poppins Bold"/>
                <a:cs typeface="Poppins Bold"/>
                <a:sym typeface="Poppins Bold"/>
              </a:rPr>
              <a:t>dios</a:t>
            </a:r>
            <a:r>
              <a:rPr lang="en-US" sz="4841" b="1" spc="43" dirty="0">
                <a:solidFill>
                  <a:srgbClr val="FFFFFF"/>
                </a:solidFill>
                <a:latin typeface="Poppins Bold"/>
                <a:ea typeface="Poppins Bold"/>
                <a:cs typeface="Poppins Bold"/>
                <a:sym typeface="Poppins Bold"/>
              </a:rPr>
              <a:t> sol.</a:t>
            </a:r>
          </a:p>
          <a:p>
            <a:pPr marL="1002034" lvl="1" indent="-501017" algn="l">
              <a:lnSpc>
                <a:spcPts val="7472"/>
              </a:lnSpc>
              <a:buFont typeface="Arial"/>
              <a:buChar char="•"/>
            </a:pPr>
            <a:r>
              <a:rPr lang="en-US" sz="4641" b="1" spc="41" dirty="0">
                <a:solidFill>
                  <a:srgbClr val="FFFFFF"/>
                </a:solidFill>
                <a:latin typeface="Poppins Bold"/>
                <a:ea typeface="Poppins Bold"/>
                <a:cs typeface="Poppins Bold"/>
                <a:sym typeface="Poppins Bold"/>
              </a:rPr>
              <a:t>b. La </a:t>
            </a:r>
            <a:r>
              <a:rPr lang="en-US" sz="4641" b="1" spc="41" dirty="0" err="1">
                <a:solidFill>
                  <a:srgbClr val="EACC05"/>
                </a:solidFill>
                <a:latin typeface="Poppins Bold"/>
                <a:ea typeface="Poppins Bold"/>
                <a:cs typeface="Poppins Bold"/>
                <a:sym typeface="Poppins Bold"/>
              </a:rPr>
              <a:t>desolación</a:t>
            </a:r>
            <a:r>
              <a:rPr lang="en-US" sz="4641" b="1" spc="41" dirty="0">
                <a:solidFill>
                  <a:srgbClr val="FFFFFF"/>
                </a:solidFill>
                <a:latin typeface="Poppins Bold"/>
                <a:ea typeface="Poppins Bold"/>
                <a:cs typeface="Poppins Bold"/>
                <a:sym typeface="Poppins Bold"/>
              </a:rPr>
              <a:t>: La </a:t>
            </a:r>
            <a:r>
              <a:rPr lang="en-US" sz="4641" b="1" spc="41" dirty="0" err="1">
                <a:solidFill>
                  <a:srgbClr val="FFFFFF"/>
                </a:solidFill>
                <a:latin typeface="Poppins Bold"/>
                <a:ea typeface="Poppins Bold"/>
                <a:cs typeface="Poppins Bold"/>
                <a:sym typeface="Poppins Bold"/>
              </a:rPr>
              <a:t>destrucción</a:t>
            </a:r>
            <a:r>
              <a:rPr lang="en-US" sz="4641" b="1" spc="41" dirty="0">
                <a:solidFill>
                  <a:srgbClr val="FFFFFF"/>
                </a:solidFill>
                <a:latin typeface="Poppins Bold"/>
                <a:ea typeface="Poppins Bold"/>
                <a:cs typeface="Poppins Bold"/>
                <a:sym typeface="Poppins Bold"/>
              </a:rPr>
              <a:t> </a:t>
            </a:r>
            <a:r>
              <a:rPr lang="en-US" sz="4641" b="1" spc="41" dirty="0" err="1">
                <a:solidFill>
                  <a:srgbClr val="FFFFFF"/>
                </a:solidFill>
                <a:latin typeface="Poppins Bold"/>
                <a:ea typeface="Poppins Bold"/>
                <a:cs typeface="Poppins Bold"/>
                <a:sym typeface="Poppins Bold"/>
              </a:rPr>
              <a:t>hecha</a:t>
            </a:r>
            <a:r>
              <a:rPr lang="en-US" sz="4641" b="1" spc="41" dirty="0">
                <a:solidFill>
                  <a:srgbClr val="FFFFFF"/>
                </a:solidFill>
                <a:latin typeface="Poppins Bold"/>
                <a:ea typeface="Poppins Bold"/>
                <a:cs typeface="Poppins Bold"/>
                <a:sym typeface="Poppins Bold"/>
              </a:rPr>
              <a:t> </a:t>
            </a:r>
            <a:r>
              <a:rPr lang="en-US" sz="4641" b="1" spc="41" dirty="0" err="1">
                <a:solidFill>
                  <a:srgbClr val="FFFFFF"/>
                </a:solidFill>
                <a:latin typeface="Poppins Bold"/>
                <a:ea typeface="Poppins Bold"/>
                <a:cs typeface="Poppins Bold"/>
                <a:sym typeface="Poppins Bold"/>
              </a:rPr>
              <a:t>por</a:t>
            </a:r>
            <a:r>
              <a:rPr lang="en-US" sz="4641" b="1" spc="41" dirty="0">
                <a:solidFill>
                  <a:srgbClr val="FFFFFF"/>
                </a:solidFill>
                <a:latin typeface="Poppins Bold"/>
                <a:ea typeface="Poppins Bold"/>
                <a:cs typeface="Poppins Bold"/>
                <a:sym typeface="Poppins Bold"/>
              </a:rPr>
              <a:t> </a:t>
            </a:r>
            <a:r>
              <a:rPr lang="en-US" sz="4641" b="1" spc="41" dirty="0" err="1">
                <a:solidFill>
                  <a:srgbClr val="FFFFFF"/>
                </a:solidFill>
                <a:latin typeface="Poppins Bold"/>
                <a:ea typeface="Poppins Bold"/>
                <a:cs typeface="Poppins Bold"/>
                <a:sym typeface="Poppins Bold"/>
              </a:rPr>
              <a:t>los</a:t>
            </a:r>
            <a:r>
              <a:rPr lang="en-US" sz="4641" b="1" spc="41" dirty="0">
                <a:solidFill>
                  <a:srgbClr val="FFFFFF"/>
                </a:solidFill>
                <a:latin typeface="Poppins Bold"/>
                <a:ea typeface="Poppins Bold"/>
                <a:cs typeface="Poppins Bold"/>
                <a:sym typeface="Poppins Bold"/>
              </a:rPr>
              <a:t> </a:t>
            </a:r>
            <a:r>
              <a:rPr lang="en-US" sz="4641" b="1" spc="41" dirty="0" err="1">
                <a:solidFill>
                  <a:srgbClr val="FFFFFF"/>
                </a:solidFill>
                <a:latin typeface="Poppins Bold"/>
                <a:ea typeface="Poppins Bold"/>
                <a:cs typeface="Poppins Bold"/>
                <a:sym typeface="Poppins Bold"/>
              </a:rPr>
              <a:t>ejércitos</a:t>
            </a:r>
            <a:r>
              <a:rPr lang="en-US" sz="4641" b="1" spc="41" dirty="0">
                <a:solidFill>
                  <a:srgbClr val="FFFFFF"/>
                </a:solidFill>
                <a:latin typeface="Poppins Bold"/>
                <a:ea typeface="Poppins Bold"/>
                <a:cs typeface="Poppins Bold"/>
                <a:sym typeface="Poppins Bold"/>
              </a:rPr>
              <a:t> Romanos (</a:t>
            </a:r>
            <a:r>
              <a:rPr lang="en-US" sz="4641" b="1" spc="41" dirty="0" err="1">
                <a:solidFill>
                  <a:srgbClr val="FFFFFF"/>
                </a:solidFill>
                <a:latin typeface="Poppins Bold"/>
                <a:ea typeface="Poppins Bold"/>
                <a:cs typeface="Poppins Bold"/>
                <a:sym typeface="Poppins Bold"/>
              </a:rPr>
              <a:t>Estandarte</a:t>
            </a:r>
            <a:r>
              <a:rPr lang="en-US" sz="4641" b="1" spc="41" dirty="0">
                <a:solidFill>
                  <a:srgbClr val="FFFFFF"/>
                </a:solidFill>
                <a:latin typeface="Poppins Bold"/>
                <a:ea typeface="Poppins Bold"/>
                <a:cs typeface="Poppins Bold"/>
                <a:sym typeface="Poppins Bold"/>
              </a:rPr>
              <a:t> de Aguila).</a:t>
            </a:r>
          </a:p>
        </p:txBody>
      </p:sp>
      <p:sp>
        <p:nvSpPr>
          <p:cNvPr id="6" name="Marcador de pie de página 5">
            <a:extLst>
              <a:ext uri="{FF2B5EF4-FFF2-40B4-BE49-F238E27FC236}">
                <a16:creationId xmlns:a16="http://schemas.microsoft.com/office/drawing/2014/main" id="{7D248D0E-17EF-575F-790C-C3BFFBE46B6B}"/>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TextBox 3"/>
          <p:cNvSpPr txBox="1"/>
          <p:nvPr/>
        </p:nvSpPr>
        <p:spPr>
          <a:xfrm>
            <a:off x="2265271" y="2300216"/>
            <a:ext cx="14123981" cy="4305300"/>
          </a:xfrm>
          <a:prstGeom prst="rect">
            <a:avLst/>
          </a:prstGeom>
        </p:spPr>
        <p:txBody>
          <a:bodyPr lIns="0" tIns="0" rIns="0" bIns="0" rtlCol="0" anchor="t">
            <a:spAutoFit/>
          </a:bodyPr>
          <a:lstStyle/>
          <a:p>
            <a:pPr algn="l">
              <a:lnSpc>
                <a:spcPts val="4852"/>
              </a:lnSpc>
            </a:pPr>
            <a:r>
              <a:rPr lang="en-US" sz="4043" b="1" dirty="0">
                <a:solidFill>
                  <a:srgbClr val="FFFFFF"/>
                </a:solidFill>
                <a:latin typeface="Poppins Bold"/>
                <a:ea typeface="Poppins Bold"/>
                <a:cs typeface="Poppins Bold"/>
                <a:sym typeface="Poppins Bold"/>
              </a:rPr>
              <a:t>“La </a:t>
            </a:r>
            <a:r>
              <a:rPr lang="en-US" sz="4043" b="1" dirty="0" err="1">
                <a:solidFill>
                  <a:srgbClr val="FFFFFF"/>
                </a:solidFill>
                <a:latin typeface="Poppins Bold"/>
                <a:ea typeface="Poppins Bold"/>
                <a:cs typeface="Poppins Bold"/>
                <a:sym typeface="Poppins Bold"/>
              </a:rPr>
              <a:t>profecía</a:t>
            </a:r>
            <a:r>
              <a:rPr lang="en-US" sz="4043" b="1" dirty="0">
                <a:solidFill>
                  <a:srgbClr val="FFFFFF"/>
                </a:solidFill>
                <a:latin typeface="Poppins Bold"/>
                <a:ea typeface="Poppins Bold"/>
                <a:cs typeface="Poppins Bold"/>
                <a:sym typeface="Poppins Bold"/>
              </a:rPr>
              <a:t> del Salvador </a:t>
            </a:r>
            <a:r>
              <a:rPr lang="en-US" sz="4043" b="1" dirty="0" err="1">
                <a:solidFill>
                  <a:srgbClr val="FFFFFF"/>
                </a:solidFill>
                <a:latin typeface="Poppins Bold"/>
                <a:ea typeface="Poppins Bold"/>
                <a:cs typeface="Poppins Bold"/>
                <a:sym typeface="Poppins Bold"/>
              </a:rPr>
              <a:t>referente</a:t>
            </a:r>
            <a:r>
              <a:rPr lang="en-US" sz="4043" b="1" dirty="0">
                <a:solidFill>
                  <a:srgbClr val="FFFFFF"/>
                </a:solidFill>
                <a:latin typeface="Poppins Bold"/>
                <a:ea typeface="Poppins Bold"/>
                <a:cs typeface="Poppins Bold"/>
                <a:sym typeface="Poppins Bold"/>
              </a:rPr>
              <a:t> al </a:t>
            </a:r>
            <a:r>
              <a:rPr lang="en-US" sz="4043" b="1" dirty="0" err="1">
                <a:solidFill>
                  <a:srgbClr val="FFFFFF"/>
                </a:solidFill>
                <a:latin typeface="Poppins Bold"/>
                <a:ea typeface="Poppins Bold"/>
                <a:cs typeface="Poppins Bold"/>
                <a:sym typeface="Poppins Bold"/>
              </a:rPr>
              <a:t>juicio</a:t>
            </a:r>
            <a:r>
              <a:rPr lang="en-US" sz="4043" b="1" dirty="0">
                <a:solidFill>
                  <a:srgbClr val="FFFFFF"/>
                </a:solidFill>
                <a:latin typeface="Poppins Bold"/>
                <a:ea typeface="Poppins Bold"/>
                <a:cs typeface="Poppins Bold"/>
                <a:sym typeface="Poppins Bold"/>
              </a:rPr>
              <a:t> que </a:t>
            </a:r>
            <a:r>
              <a:rPr lang="en-US" sz="4043" b="1" dirty="0" err="1">
                <a:solidFill>
                  <a:srgbClr val="FFFFFF"/>
                </a:solidFill>
                <a:latin typeface="Poppins Bold"/>
                <a:ea typeface="Poppins Bold"/>
                <a:cs typeface="Poppins Bold"/>
                <a:sym typeface="Poppins Bold"/>
              </a:rPr>
              <a:t>iba</a:t>
            </a:r>
            <a:r>
              <a:rPr lang="en-US" sz="4043" b="1" dirty="0">
                <a:solidFill>
                  <a:srgbClr val="FFFFFF"/>
                </a:solidFill>
                <a:latin typeface="Poppins Bold"/>
                <a:ea typeface="Poppins Bold"/>
                <a:cs typeface="Poppins Bold"/>
                <a:sym typeface="Poppins Bold"/>
              </a:rPr>
              <a:t> a </a:t>
            </a:r>
            <a:r>
              <a:rPr lang="en-US" sz="4043" b="1" dirty="0" err="1">
                <a:solidFill>
                  <a:srgbClr val="FFFFFF"/>
                </a:solidFill>
                <a:latin typeface="Poppins Bold"/>
                <a:ea typeface="Poppins Bold"/>
                <a:cs typeface="Poppins Bold"/>
                <a:sym typeface="Poppins Bold"/>
              </a:rPr>
              <a:t>caer</a:t>
            </a:r>
            <a:r>
              <a:rPr lang="en-US" sz="4043" b="1" dirty="0">
                <a:solidFill>
                  <a:srgbClr val="FFFFFF"/>
                </a:solidFill>
                <a:latin typeface="Poppins Bold"/>
                <a:ea typeface="Poppins Bold"/>
                <a:cs typeface="Poppins Bold"/>
                <a:sym typeface="Poppins Bold"/>
              </a:rPr>
              <a:t> </a:t>
            </a:r>
            <a:r>
              <a:rPr lang="en-US" sz="4043" b="1" dirty="0" err="1">
                <a:solidFill>
                  <a:srgbClr val="FFFFFF"/>
                </a:solidFill>
                <a:latin typeface="Poppins Bold"/>
                <a:ea typeface="Poppins Bold"/>
                <a:cs typeface="Poppins Bold"/>
                <a:sym typeface="Poppins Bold"/>
              </a:rPr>
              <a:t>sobre</a:t>
            </a:r>
            <a:r>
              <a:rPr lang="en-US" sz="4043" b="1" dirty="0">
                <a:solidFill>
                  <a:srgbClr val="FFFFFF"/>
                </a:solidFill>
                <a:latin typeface="Poppins Bold"/>
                <a:ea typeface="Poppins Bold"/>
                <a:cs typeface="Poppins Bold"/>
                <a:sym typeface="Poppins Bold"/>
              </a:rPr>
              <a:t> </a:t>
            </a:r>
            <a:r>
              <a:rPr lang="en-US" sz="4043" b="1" dirty="0" err="1">
                <a:solidFill>
                  <a:srgbClr val="FFFFFF"/>
                </a:solidFill>
                <a:latin typeface="Poppins Bold"/>
                <a:ea typeface="Poppins Bold"/>
                <a:cs typeface="Poppins Bold"/>
                <a:sym typeface="Poppins Bold"/>
              </a:rPr>
              <a:t>Jerusalén</a:t>
            </a:r>
            <a:r>
              <a:rPr lang="en-US" sz="4043" b="1" dirty="0">
                <a:solidFill>
                  <a:srgbClr val="FFFFFF"/>
                </a:solidFill>
                <a:latin typeface="Poppins Bold"/>
                <a:ea typeface="Poppins Bold"/>
                <a:cs typeface="Poppins Bold"/>
                <a:sym typeface="Poppins Bold"/>
              </a:rPr>
              <a:t> </a:t>
            </a:r>
            <a:r>
              <a:rPr lang="en-US" sz="4043" b="1" dirty="0" err="1">
                <a:solidFill>
                  <a:srgbClr val="EACC05"/>
                </a:solidFill>
                <a:latin typeface="Poppins Bold"/>
                <a:ea typeface="Poppins Bold"/>
                <a:cs typeface="Poppins Bold"/>
                <a:sym typeface="Poppins Bold"/>
              </a:rPr>
              <a:t>va</a:t>
            </a:r>
            <a:r>
              <a:rPr lang="en-US" sz="4043" b="1" dirty="0">
                <a:solidFill>
                  <a:srgbClr val="EACC05"/>
                </a:solidFill>
                <a:latin typeface="Poppins Bold"/>
                <a:ea typeface="Poppins Bold"/>
                <a:cs typeface="Poppins Bold"/>
                <a:sym typeface="Poppins Bold"/>
              </a:rPr>
              <a:t> a </a:t>
            </a:r>
            <a:r>
              <a:rPr lang="en-US" sz="4043" b="1" dirty="0" err="1">
                <a:solidFill>
                  <a:srgbClr val="EACC05"/>
                </a:solidFill>
                <a:latin typeface="Poppins Bold"/>
                <a:ea typeface="Poppins Bold"/>
                <a:cs typeface="Poppins Bold"/>
                <a:sym typeface="Poppins Bold"/>
              </a:rPr>
              <a:t>tener</a:t>
            </a:r>
            <a:r>
              <a:rPr lang="en-US" sz="4043" b="1" dirty="0">
                <a:solidFill>
                  <a:srgbClr val="EACC05"/>
                </a:solidFill>
                <a:latin typeface="Poppins Bold"/>
                <a:ea typeface="Poppins Bold"/>
                <a:cs typeface="Poppins Bold"/>
                <a:sym typeface="Poppins Bold"/>
              </a:rPr>
              <a:t> </a:t>
            </a:r>
            <a:r>
              <a:rPr lang="en-US" sz="4043" b="1" dirty="0" err="1">
                <a:solidFill>
                  <a:srgbClr val="EACC05"/>
                </a:solidFill>
                <a:latin typeface="Poppins Bold"/>
                <a:ea typeface="Poppins Bold"/>
                <a:cs typeface="Poppins Bold"/>
                <a:sym typeface="Poppins Bold"/>
              </a:rPr>
              <a:t>otro</a:t>
            </a:r>
            <a:r>
              <a:rPr lang="en-US" sz="4043" b="1" dirty="0">
                <a:solidFill>
                  <a:srgbClr val="EACC05"/>
                </a:solidFill>
                <a:latin typeface="Poppins Bold"/>
                <a:ea typeface="Poppins Bold"/>
                <a:cs typeface="Poppins Bold"/>
                <a:sym typeface="Poppins Bold"/>
              </a:rPr>
              <a:t> </a:t>
            </a:r>
            <a:r>
              <a:rPr lang="en-US" sz="4043" b="1" dirty="0" err="1">
                <a:solidFill>
                  <a:srgbClr val="EACC05"/>
                </a:solidFill>
                <a:latin typeface="Poppins Bold"/>
                <a:ea typeface="Poppins Bold"/>
                <a:cs typeface="Poppins Bold"/>
                <a:sym typeface="Poppins Bold"/>
              </a:rPr>
              <a:t>cumplimiento</a:t>
            </a:r>
            <a:r>
              <a:rPr lang="en-US" sz="4043" b="1" dirty="0">
                <a:solidFill>
                  <a:srgbClr val="EACC05"/>
                </a:solidFill>
                <a:latin typeface="Poppins Bold"/>
                <a:ea typeface="Poppins Bold"/>
                <a:cs typeface="Poppins Bold"/>
                <a:sym typeface="Poppins Bold"/>
              </a:rPr>
              <a:t>, y la terrible </a:t>
            </a:r>
            <a:r>
              <a:rPr lang="en-US" sz="4043" b="1" dirty="0" err="1">
                <a:solidFill>
                  <a:srgbClr val="EACC05"/>
                </a:solidFill>
                <a:latin typeface="Poppins Bold"/>
                <a:ea typeface="Poppins Bold"/>
                <a:cs typeface="Poppins Bold"/>
                <a:sym typeface="Poppins Bold"/>
              </a:rPr>
              <a:t>desolación</a:t>
            </a:r>
            <a:r>
              <a:rPr lang="en-US" sz="4043" b="1" dirty="0">
                <a:solidFill>
                  <a:srgbClr val="FFFFFF"/>
                </a:solidFill>
                <a:latin typeface="Poppins Bold"/>
                <a:ea typeface="Poppins Bold"/>
                <a:cs typeface="Poppins Bold"/>
                <a:sym typeface="Poppins Bold"/>
              </a:rPr>
              <a:t> del primero no </a:t>
            </a:r>
            <a:r>
              <a:rPr lang="en-US" sz="4043" b="1" dirty="0" err="1">
                <a:solidFill>
                  <a:srgbClr val="FFFFFF"/>
                </a:solidFill>
                <a:latin typeface="Poppins Bold"/>
                <a:ea typeface="Poppins Bold"/>
                <a:cs typeface="Poppins Bold"/>
                <a:sym typeface="Poppins Bold"/>
              </a:rPr>
              <a:t>fue</a:t>
            </a:r>
            <a:r>
              <a:rPr lang="en-US" sz="4043" b="1" dirty="0">
                <a:solidFill>
                  <a:srgbClr val="FFFFFF"/>
                </a:solidFill>
                <a:latin typeface="Poppins Bold"/>
                <a:ea typeface="Poppins Bold"/>
                <a:cs typeface="Poppins Bold"/>
                <a:sym typeface="Poppins Bold"/>
              </a:rPr>
              <a:t> </a:t>
            </a:r>
            <a:r>
              <a:rPr lang="en-US" sz="4043" b="1" dirty="0" err="1">
                <a:solidFill>
                  <a:srgbClr val="FFFFFF"/>
                </a:solidFill>
                <a:latin typeface="Poppins Bold"/>
                <a:ea typeface="Poppins Bold"/>
                <a:cs typeface="Poppins Bold"/>
                <a:sym typeface="Poppins Bold"/>
              </a:rPr>
              <a:t>más</a:t>
            </a:r>
            <a:r>
              <a:rPr lang="en-US" sz="4043" b="1" dirty="0">
                <a:solidFill>
                  <a:srgbClr val="FFFFFF"/>
                </a:solidFill>
                <a:latin typeface="Poppins Bold"/>
                <a:ea typeface="Poppins Bold"/>
                <a:cs typeface="Poppins Bold"/>
                <a:sym typeface="Poppins Bold"/>
              </a:rPr>
              <a:t> que un </a:t>
            </a:r>
            <a:r>
              <a:rPr lang="en-US" sz="4043" b="1" dirty="0" err="1">
                <a:solidFill>
                  <a:srgbClr val="FFFFFF"/>
                </a:solidFill>
                <a:latin typeface="Poppins Bold"/>
                <a:ea typeface="Poppins Bold"/>
                <a:cs typeface="Poppins Bold"/>
                <a:sym typeface="Poppins Bold"/>
              </a:rPr>
              <a:t>pálido</a:t>
            </a:r>
            <a:r>
              <a:rPr lang="en-US" sz="4043" b="1" dirty="0">
                <a:solidFill>
                  <a:srgbClr val="FFFFFF"/>
                </a:solidFill>
                <a:latin typeface="Poppins Bold"/>
                <a:ea typeface="Poppins Bold"/>
                <a:cs typeface="Poppins Bold"/>
                <a:sym typeface="Poppins Bold"/>
              </a:rPr>
              <a:t> </a:t>
            </a:r>
            <a:r>
              <a:rPr lang="en-US" sz="4043" b="1" dirty="0" err="1">
                <a:solidFill>
                  <a:srgbClr val="FFFFFF"/>
                </a:solidFill>
                <a:latin typeface="Poppins Bold"/>
                <a:ea typeface="Poppins Bold"/>
                <a:cs typeface="Poppins Bold"/>
                <a:sym typeface="Poppins Bold"/>
              </a:rPr>
              <a:t>reflejo</a:t>
            </a:r>
            <a:r>
              <a:rPr lang="en-US" sz="4043" b="1" dirty="0">
                <a:solidFill>
                  <a:srgbClr val="FFFFFF"/>
                </a:solidFill>
                <a:latin typeface="Poppins Bold"/>
                <a:ea typeface="Poppins Bold"/>
                <a:cs typeface="Poppins Bold"/>
                <a:sym typeface="Poppins Bold"/>
              </a:rPr>
              <a:t> de lo que </a:t>
            </a:r>
            <a:r>
              <a:rPr lang="en-US" sz="4043" b="1" dirty="0" err="1">
                <a:solidFill>
                  <a:srgbClr val="FFFFFF"/>
                </a:solidFill>
                <a:latin typeface="Poppins Bold"/>
                <a:ea typeface="Poppins Bold"/>
                <a:cs typeface="Poppins Bold"/>
                <a:sym typeface="Poppins Bold"/>
              </a:rPr>
              <a:t>será</a:t>
            </a:r>
            <a:r>
              <a:rPr lang="en-US" sz="4043" b="1" dirty="0">
                <a:solidFill>
                  <a:srgbClr val="FFFFFF"/>
                </a:solidFill>
                <a:latin typeface="Poppins Bold"/>
                <a:ea typeface="Poppins Bold"/>
                <a:cs typeface="Poppins Bold"/>
                <a:sym typeface="Poppins Bold"/>
              </a:rPr>
              <a:t> </a:t>
            </a:r>
            <a:r>
              <a:rPr lang="en-US" sz="4043" b="1" dirty="0" err="1">
                <a:solidFill>
                  <a:srgbClr val="FFFFFF"/>
                </a:solidFill>
                <a:latin typeface="Poppins Bold"/>
                <a:ea typeface="Poppins Bold"/>
                <a:cs typeface="Poppins Bold"/>
                <a:sym typeface="Poppins Bold"/>
              </a:rPr>
              <a:t>el</a:t>
            </a:r>
            <a:r>
              <a:rPr lang="en-US" sz="4043" b="1" dirty="0">
                <a:solidFill>
                  <a:srgbClr val="FFFFFF"/>
                </a:solidFill>
                <a:latin typeface="Poppins Bold"/>
                <a:ea typeface="Poppins Bold"/>
                <a:cs typeface="Poppins Bold"/>
                <a:sym typeface="Poppins Bold"/>
              </a:rPr>
              <a:t> </a:t>
            </a:r>
            <a:r>
              <a:rPr lang="en-US" sz="4043" b="1" dirty="0" err="1">
                <a:solidFill>
                  <a:srgbClr val="FFFFFF"/>
                </a:solidFill>
                <a:latin typeface="Poppins Bold"/>
                <a:ea typeface="Poppins Bold"/>
                <a:cs typeface="Poppins Bold"/>
                <a:sym typeface="Poppins Bold"/>
              </a:rPr>
              <a:t>segundo</a:t>
            </a:r>
            <a:r>
              <a:rPr lang="en-US" sz="4043" b="1" dirty="0">
                <a:solidFill>
                  <a:srgbClr val="FFFFFF"/>
                </a:solidFill>
                <a:latin typeface="Poppins Bold"/>
                <a:ea typeface="Poppins Bold"/>
                <a:cs typeface="Poppins Bold"/>
                <a:sym typeface="Poppins Bold"/>
              </a:rPr>
              <a:t>. En lo que </a:t>
            </a:r>
            <a:r>
              <a:rPr lang="en-US" sz="4043" b="1" dirty="0" err="1">
                <a:solidFill>
                  <a:srgbClr val="FFFFFF"/>
                </a:solidFill>
                <a:latin typeface="Poppins Bold"/>
                <a:ea typeface="Poppins Bold"/>
                <a:cs typeface="Poppins Bold"/>
                <a:sym typeface="Poppins Bold"/>
              </a:rPr>
              <a:t>acaeció</a:t>
            </a:r>
            <a:r>
              <a:rPr lang="en-US" sz="4043" b="1" dirty="0">
                <a:solidFill>
                  <a:srgbClr val="FFFFFF"/>
                </a:solidFill>
                <a:latin typeface="Poppins Bold"/>
                <a:ea typeface="Poppins Bold"/>
                <a:cs typeface="Poppins Bold"/>
                <a:sym typeface="Poppins Bold"/>
              </a:rPr>
              <a:t> a la ciudad </a:t>
            </a:r>
            <a:r>
              <a:rPr lang="en-US" sz="4043" b="1" dirty="0" err="1">
                <a:solidFill>
                  <a:srgbClr val="FFFFFF"/>
                </a:solidFill>
                <a:latin typeface="Poppins Bold"/>
                <a:ea typeface="Poppins Bold"/>
                <a:cs typeface="Poppins Bold"/>
                <a:sym typeface="Poppins Bold"/>
              </a:rPr>
              <a:t>escogida</a:t>
            </a:r>
            <a:r>
              <a:rPr lang="en-US" sz="4043" b="1" dirty="0">
                <a:solidFill>
                  <a:srgbClr val="FFFFFF"/>
                </a:solidFill>
                <a:latin typeface="Poppins Bold"/>
                <a:ea typeface="Poppins Bold"/>
                <a:cs typeface="Poppins Bold"/>
                <a:sym typeface="Poppins Bold"/>
              </a:rPr>
              <a:t>, </a:t>
            </a:r>
            <a:r>
              <a:rPr lang="en-US" sz="4043" b="1" dirty="0" err="1">
                <a:solidFill>
                  <a:srgbClr val="05EA53"/>
                </a:solidFill>
                <a:latin typeface="Poppins Bold"/>
                <a:ea typeface="Poppins Bold"/>
                <a:cs typeface="Poppins Bold"/>
                <a:sym typeface="Poppins Bold"/>
              </a:rPr>
              <a:t>podemos</a:t>
            </a:r>
            <a:r>
              <a:rPr lang="en-US" sz="4043" b="1" dirty="0">
                <a:solidFill>
                  <a:srgbClr val="05EA53"/>
                </a:solidFill>
                <a:latin typeface="Poppins Bold"/>
                <a:ea typeface="Poppins Bold"/>
                <a:cs typeface="Poppins Bold"/>
                <a:sym typeface="Poppins Bold"/>
              </a:rPr>
              <a:t> </a:t>
            </a:r>
            <a:r>
              <a:rPr lang="en-US" sz="4043" b="1" dirty="0" err="1">
                <a:solidFill>
                  <a:srgbClr val="05EA53"/>
                </a:solidFill>
                <a:latin typeface="Poppins Bold"/>
                <a:ea typeface="Poppins Bold"/>
                <a:cs typeface="Poppins Bold"/>
                <a:sym typeface="Poppins Bold"/>
              </a:rPr>
              <a:t>ver</a:t>
            </a:r>
            <a:r>
              <a:rPr lang="en-US" sz="4043" b="1" dirty="0">
                <a:solidFill>
                  <a:srgbClr val="05EA53"/>
                </a:solidFill>
                <a:latin typeface="Poppins Bold"/>
                <a:ea typeface="Poppins Bold"/>
                <a:cs typeface="Poppins Bold"/>
                <a:sym typeface="Poppins Bold"/>
              </a:rPr>
              <a:t> </a:t>
            </a:r>
            <a:r>
              <a:rPr lang="en-US" sz="4043" b="1" dirty="0" err="1">
                <a:solidFill>
                  <a:srgbClr val="05EA53"/>
                </a:solidFill>
                <a:latin typeface="Poppins Bold"/>
                <a:ea typeface="Poppins Bold"/>
                <a:cs typeface="Poppins Bold"/>
                <a:sym typeface="Poppins Bold"/>
              </a:rPr>
              <a:t>anunciada</a:t>
            </a:r>
            <a:r>
              <a:rPr lang="en-US" sz="4043" b="1" dirty="0">
                <a:solidFill>
                  <a:srgbClr val="05EA53"/>
                </a:solidFill>
                <a:latin typeface="Poppins Bold"/>
                <a:ea typeface="Poppins Bold"/>
                <a:cs typeface="Poppins Bold"/>
                <a:sym typeface="Poppins Bold"/>
              </a:rPr>
              <a:t> la </a:t>
            </a:r>
            <a:r>
              <a:rPr lang="en-US" sz="4043" b="1" dirty="0" err="1">
                <a:solidFill>
                  <a:srgbClr val="05EA53"/>
                </a:solidFill>
                <a:latin typeface="Poppins Bold"/>
                <a:ea typeface="Poppins Bold"/>
                <a:cs typeface="Poppins Bold"/>
                <a:sym typeface="Poppins Bold"/>
              </a:rPr>
              <a:t>condenación</a:t>
            </a:r>
            <a:r>
              <a:rPr lang="en-US" sz="4043" b="1" dirty="0">
                <a:solidFill>
                  <a:srgbClr val="05EA53"/>
                </a:solidFill>
                <a:latin typeface="Poppins Bold"/>
                <a:ea typeface="Poppins Bold"/>
                <a:cs typeface="Poppins Bold"/>
                <a:sym typeface="Poppins Bold"/>
              </a:rPr>
              <a:t> de un </a:t>
            </a:r>
            <a:r>
              <a:rPr lang="en-US" sz="4043" b="1" dirty="0" err="1">
                <a:solidFill>
                  <a:srgbClr val="05EA53"/>
                </a:solidFill>
                <a:latin typeface="Poppins Bold"/>
                <a:ea typeface="Poppins Bold"/>
                <a:cs typeface="Poppins Bold"/>
                <a:sym typeface="Poppins Bold"/>
              </a:rPr>
              <a:t>mundo</a:t>
            </a:r>
            <a:r>
              <a:rPr lang="en-US" sz="4043" b="1" dirty="0">
                <a:solidFill>
                  <a:srgbClr val="05EA53"/>
                </a:solidFill>
                <a:latin typeface="Poppins Bold"/>
                <a:ea typeface="Poppins Bold"/>
                <a:cs typeface="Poppins Bold"/>
                <a:sym typeface="Poppins Bold"/>
              </a:rPr>
              <a:t> que </a:t>
            </a:r>
            <a:r>
              <a:rPr lang="en-US" sz="4043" b="1" dirty="0" err="1">
                <a:solidFill>
                  <a:srgbClr val="05EA53"/>
                </a:solidFill>
                <a:latin typeface="Poppins Bold"/>
                <a:ea typeface="Poppins Bold"/>
                <a:cs typeface="Poppins Bold"/>
                <a:sym typeface="Poppins Bold"/>
              </a:rPr>
              <a:t>rechazó</a:t>
            </a:r>
            <a:r>
              <a:rPr lang="en-US" sz="4043" b="1" dirty="0">
                <a:solidFill>
                  <a:srgbClr val="05EA53"/>
                </a:solidFill>
                <a:latin typeface="Poppins Bold"/>
                <a:ea typeface="Poppins Bold"/>
                <a:cs typeface="Poppins Bold"/>
                <a:sym typeface="Poppins Bold"/>
              </a:rPr>
              <a:t> la misericordia de Dios y </a:t>
            </a:r>
            <a:r>
              <a:rPr lang="en-US" sz="4043" b="1" dirty="0" err="1">
                <a:solidFill>
                  <a:srgbClr val="05EA53"/>
                </a:solidFill>
                <a:latin typeface="Poppins Bold"/>
                <a:ea typeface="Poppins Bold"/>
                <a:cs typeface="Poppins Bold"/>
                <a:sym typeface="Poppins Bold"/>
              </a:rPr>
              <a:t>pisoteó</a:t>
            </a:r>
            <a:r>
              <a:rPr lang="en-US" sz="4043" b="1" dirty="0">
                <a:solidFill>
                  <a:srgbClr val="05EA53"/>
                </a:solidFill>
                <a:latin typeface="Poppins Bold"/>
                <a:ea typeface="Poppins Bold"/>
                <a:cs typeface="Poppins Bold"/>
                <a:sym typeface="Poppins Bold"/>
              </a:rPr>
              <a:t> </a:t>
            </a:r>
            <a:r>
              <a:rPr lang="en-US" sz="4043" b="1" dirty="0" err="1">
                <a:solidFill>
                  <a:srgbClr val="05EA53"/>
                </a:solidFill>
                <a:latin typeface="Poppins Bold"/>
                <a:ea typeface="Poppins Bold"/>
                <a:cs typeface="Poppins Bold"/>
                <a:sym typeface="Poppins Bold"/>
              </a:rPr>
              <a:t>su</a:t>
            </a:r>
            <a:r>
              <a:rPr lang="en-US" sz="4043" b="1" dirty="0">
                <a:solidFill>
                  <a:srgbClr val="05EA53"/>
                </a:solidFill>
                <a:latin typeface="Poppins Bold"/>
                <a:ea typeface="Poppins Bold"/>
                <a:cs typeface="Poppins Bold"/>
                <a:sym typeface="Poppins Bold"/>
              </a:rPr>
              <a:t> ley</a:t>
            </a:r>
            <a:r>
              <a:rPr lang="en-US" sz="4043" b="1" dirty="0">
                <a:solidFill>
                  <a:srgbClr val="FFFFFF"/>
                </a:solidFill>
                <a:latin typeface="Poppins Bold"/>
                <a:ea typeface="Poppins Bold"/>
                <a:cs typeface="Poppins Bold"/>
                <a:sym typeface="Poppins Bold"/>
              </a:rPr>
              <a:t>.” CS 34.2</a:t>
            </a:r>
          </a:p>
        </p:txBody>
      </p:sp>
      <p:sp>
        <p:nvSpPr>
          <p:cNvPr id="6" name="Marcador de pie de página 5">
            <a:extLst>
              <a:ext uri="{FF2B5EF4-FFF2-40B4-BE49-F238E27FC236}">
                <a16:creationId xmlns:a16="http://schemas.microsoft.com/office/drawing/2014/main" id="{B42F8302-01C4-CEAF-129B-E7EA8EC8A0B8}"/>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Freeform 3"/>
          <p:cNvSpPr/>
          <p:nvPr/>
        </p:nvSpPr>
        <p:spPr>
          <a:xfrm>
            <a:off x="2564394" y="1222218"/>
            <a:ext cx="1273144" cy="1273144"/>
          </a:xfrm>
          <a:custGeom>
            <a:avLst/>
            <a:gdLst/>
            <a:ahLst/>
            <a:cxnLst/>
            <a:rect l="l" t="t" r="r" b="b"/>
            <a:pathLst>
              <a:path w="1273144" h="1273144">
                <a:moveTo>
                  <a:pt x="0" y="0"/>
                </a:moveTo>
                <a:lnTo>
                  <a:pt x="1273144" y="0"/>
                </a:lnTo>
                <a:lnTo>
                  <a:pt x="1273144" y="1273143"/>
                </a:lnTo>
                <a:lnTo>
                  <a:pt x="0" y="12731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4" name="Freeform 4"/>
          <p:cNvSpPr/>
          <p:nvPr/>
        </p:nvSpPr>
        <p:spPr>
          <a:xfrm>
            <a:off x="13012983" y="1222218"/>
            <a:ext cx="1252773" cy="1252773"/>
          </a:xfrm>
          <a:custGeom>
            <a:avLst/>
            <a:gdLst/>
            <a:ahLst/>
            <a:cxnLst/>
            <a:rect l="l" t="t" r="r" b="b"/>
            <a:pathLst>
              <a:path w="1252773" h="1252773">
                <a:moveTo>
                  <a:pt x="0" y="0"/>
                </a:moveTo>
                <a:lnTo>
                  <a:pt x="1252773" y="0"/>
                </a:lnTo>
                <a:lnTo>
                  <a:pt x="1252773" y="1252773"/>
                </a:lnTo>
                <a:lnTo>
                  <a:pt x="0" y="12527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5" name="Freeform 5"/>
          <p:cNvSpPr/>
          <p:nvPr/>
        </p:nvSpPr>
        <p:spPr>
          <a:xfrm>
            <a:off x="7391400" y="6232556"/>
            <a:ext cx="1273144" cy="1273144"/>
          </a:xfrm>
          <a:custGeom>
            <a:avLst/>
            <a:gdLst/>
            <a:ahLst/>
            <a:cxnLst/>
            <a:rect l="l" t="t" r="r" b="b"/>
            <a:pathLst>
              <a:path w="1273144" h="1273144">
                <a:moveTo>
                  <a:pt x="0" y="0"/>
                </a:moveTo>
                <a:lnTo>
                  <a:pt x="1273144" y="0"/>
                </a:lnTo>
                <a:lnTo>
                  <a:pt x="1273144" y="1273144"/>
                </a:lnTo>
                <a:lnTo>
                  <a:pt x="0" y="12731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a:p>
        </p:txBody>
      </p:sp>
      <p:sp>
        <p:nvSpPr>
          <p:cNvPr id="6" name="TextBox 6"/>
          <p:cNvSpPr txBox="1"/>
          <p:nvPr/>
        </p:nvSpPr>
        <p:spPr>
          <a:xfrm>
            <a:off x="6416006" y="426078"/>
            <a:ext cx="5455988" cy="967119"/>
          </a:xfrm>
          <a:prstGeom prst="rect">
            <a:avLst/>
          </a:prstGeom>
        </p:spPr>
        <p:txBody>
          <a:bodyPr lIns="0" tIns="0" rIns="0" bIns="0" rtlCol="0" anchor="t">
            <a:spAutoFit/>
          </a:bodyPr>
          <a:lstStyle/>
          <a:p>
            <a:pPr algn="l">
              <a:lnSpc>
                <a:spcPts val="7794"/>
              </a:lnSpc>
            </a:pPr>
            <a:r>
              <a:rPr lang="en-US" sz="4841" b="1" spc="43">
                <a:solidFill>
                  <a:srgbClr val="FFFFFF"/>
                </a:solidFill>
                <a:latin typeface="Poppins Bold"/>
                <a:ea typeface="Poppins Bold"/>
                <a:cs typeface="Poppins Bold"/>
                <a:sym typeface="Poppins Bold"/>
              </a:rPr>
              <a:t>RECAPITULANDO:</a:t>
            </a:r>
          </a:p>
        </p:txBody>
      </p:sp>
      <p:sp>
        <p:nvSpPr>
          <p:cNvPr id="7" name="TextBox 7"/>
          <p:cNvSpPr txBox="1"/>
          <p:nvPr/>
        </p:nvSpPr>
        <p:spPr>
          <a:xfrm>
            <a:off x="539750" y="2415038"/>
            <a:ext cx="8615640" cy="3707760"/>
          </a:xfrm>
          <a:prstGeom prst="rect">
            <a:avLst/>
          </a:prstGeom>
        </p:spPr>
        <p:txBody>
          <a:bodyPr lIns="0" tIns="0" rIns="0" bIns="0" rtlCol="0" anchor="t">
            <a:spAutoFit/>
          </a:bodyPr>
          <a:lstStyle/>
          <a:p>
            <a:pPr algn="l">
              <a:lnSpc>
                <a:spcPts val="4928"/>
              </a:lnSpc>
            </a:pPr>
            <a:r>
              <a:rPr lang="en-US" sz="3061" b="1" spc="27" dirty="0">
                <a:solidFill>
                  <a:srgbClr val="FFFFFF"/>
                </a:solidFill>
                <a:latin typeface="Poppins Bold"/>
                <a:ea typeface="Poppins Bold"/>
                <a:cs typeface="Poppins Bold"/>
                <a:sym typeface="Poppins Bold"/>
              </a:rPr>
              <a:t>ASOLACIÓN BABILONICA</a:t>
            </a:r>
          </a:p>
          <a:p>
            <a:pPr marL="660887" lvl="1" indent="-330444" algn="l">
              <a:lnSpc>
                <a:spcPts val="4928"/>
              </a:lnSpc>
              <a:buFont typeface="Arial"/>
              <a:buChar char="•"/>
            </a:pPr>
            <a:r>
              <a:rPr lang="en-US" sz="3061" b="1" spc="27" dirty="0">
                <a:solidFill>
                  <a:srgbClr val="FFFFFF"/>
                </a:solidFill>
                <a:latin typeface="Poppins Bold"/>
                <a:ea typeface="Poppins Bold"/>
                <a:cs typeface="Poppins Bold"/>
                <a:sym typeface="Poppins Bold"/>
              </a:rPr>
              <a:t>LA </a:t>
            </a:r>
            <a:r>
              <a:rPr lang="en-US" sz="3061" b="1" spc="27" dirty="0">
                <a:solidFill>
                  <a:srgbClr val="EACC05"/>
                </a:solidFill>
                <a:latin typeface="Poppins Bold"/>
                <a:ea typeface="Poppins Bold"/>
                <a:cs typeface="Poppins Bold"/>
                <a:sym typeface="Poppins Bold"/>
              </a:rPr>
              <a:t>ABOMINACIÓN</a:t>
            </a:r>
            <a:r>
              <a:rPr lang="en-US" sz="3061" b="1" spc="27" dirty="0">
                <a:solidFill>
                  <a:srgbClr val="FFFFFF"/>
                </a:solidFill>
                <a:latin typeface="Poppins Bold"/>
                <a:ea typeface="Poppins Bold"/>
                <a:cs typeface="Poppins Bold"/>
                <a:sym typeface="Poppins Bold"/>
              </a:rPr>
              <a:t>:</a:t>
            </a:r>
            <a:r>
              <a:rPr lang="en-US" sz="3061" spc="27" dirty="0">
                <a:solidFill>
                  <a:srgbClr val="FFFFFF"/>
                </a:solidFill>
                <a:latin typeface="Poppins"/>
                <a:ea typeface="Poppins"/>
                <a:cs typeface="Poppins"/>
                <a:sym typeface="Poppins"/>
              </a:rPr>
              <a:t> LA VIOLACIÓN DEL SÁBADO Y LA ADORACIÓN AL SOL.</a:t>
            </a:r>
          </a:p>
          <a:p>
            <a:pPr marL="660887" lvl="1" indent="-330444" algn="l">
              <a:lnSpc>
                <a:spcPts val="4928"/>
              </a:lnSpc>
              <a:buFont typeface="Arial"/>
              <a:buChar char="•"/>
            </a:pPr>
            <a:r>
              <a:rPr lang="en-US" sz="3061" b="1" spc="27" dirty="0">
                <a:solidFill>
                  <a:srgbClr val="FFFFFF"/>
                </a:solidFill>
                <a:latin typeface="Poppins Bold"/>
                <a:ea typeface="Poppins Bold"/>
                <a:cs typeface="Poppins Bold"/>
                <a:sym typeface="Poppins Bold"/>
              </a:rPr>
              <a:t>LA </a:t>
            </a:r>
            <a:r>
              <a:rPr lang="en-US" sz="3061" b="1" spc="27" dirty="0">
                <a:solidFill>
                  <a:srgbClr val="05EA53"/>
                </a:solidFill>
                <a:latin typeface="Poppins Bold"/>
                <a:ea typeface="Poppins Bold"/>
                <a:cs typeface="Poppins Bold"/>
                <a:sym typeface="Poppins Bold"/>
              </a:rPr>
              <a:t>DESOLACIÓN</a:t>
            </a:r>
            <a:r>
              <a:rPr lang="en-US" sz="3061" b="1" spc="27" dirty="0">
                <a:solidFill>
                  <a:srgbClr val="FFFFFF"/>
                </a:solidFill>
                <a:latin typeface="Poppins Bold"/>
                <a:ea typeface="Poppins Bold"/>
                <a:cs typeface="Poppins Bold"/>
                <a:sym typeface="Poppins Bold"/>
              </a:rPr>
              <a:t>:</a:t>
            </a:r>
            <a:r>
              <a:rPr lang="en-US" sz="3061" spc="27" dirty="0">
                <a:solidFill>
                  <a:srgbClr val="FFFFFF"/>
                </a:solidFill>
                <a:latin typeface="Poppins"/>
                <a:ea typeface="Poppins"/>
                <a:cs typeface="Poppins"/>
                <a:sym typeface="Poppins"/>
              </a:rPr>
              <a:t> LA DESTRUCCIÓN HECHA POR LOS EJÉRCITOS DE BABILONIA 538 A.C. (LAS AGUILAS - HC 1:8).</a:t>
            </a:r>
          </a:p>
        </p:txBody>
      </p:sp>
      <p:sp>
        <p:nvSpPr>
          <p:cNvPr id="8" name="TextBox 8"/>
          <p:cNvSpPr txBox="1"/>
          <p:nvPr/>
        </p:nvSpPr>
        <p:spPr>
          <a:xfrm>
            <a:off x="9672360" y="2415038"/>
            <a:ext cx="8615640" cy="3707760"/>
          </a:xfrm>
          <a:prstGeom prst="rect">
            <a:avLst/>
          </a:prstGeom>
        </p:spPr>
        <p:txBody>
          <a:bodyPr lIns="0" tIns="0" rIns="0" bIns="0" rtlCol="0" anchor="t">
            <a:spAutoFit/>
          </a:bodyPr>
          <a:lstStyle/>
          <a:p>
            <a:pPr algn="l">
              <a:lnSpc>
                <a:spcPts val="4928"/>
              </a:lnSpc>
            </a:pPr>
            <a:r>
              <a:rPr lang="en-US" sz="3061" b="1" spc="27">
                <a:solidFill>
                  <a:srgbClr val="FFFFFF"/>
                </a:solidFill>
                <a:latin typeface="Poppins Bold"/>
                <a:ea typeface="Poppins Bold"/>
                <a:cs typeface="Poppins Bold"/>
                <a:sym typeface="Poppins Bold"/>
              </a:rPr>
              <a:t>ASOLACIÓN ROMANA</a:t>
            </a:r>
          </a:p>
          <a:p>
            <a:pPr marL="660887" lvl="1" indent="-330444" algn="l">
              <a:lnSpc>
                <a:spcPts val="4928"/>
              </a:lnSpc>
              <a:buFont typeface="Arial"/>
              <a:buChar char="•"/>
            </a:pPr>
            <a:r>
              <a:rPr lang="en-US" sz="3061" b="1" spc="27">
                <a:solidFill>
                  <a:srgbClr val="FFFFFF"/>
                </a:solidFill>
                <a:latin typeface="Poppins Bold"/>
                <a:ea typeface="Poppins Bold"/>
                <a:cs typeface="Poppins Bold"/>
                <a:sym typeface="Poppins Bold"/>
              </a:rPr>
              <a:t>LA </a:t>
            </a:r>
            <a:r>
              <a:rPr lang="en-US" sz="3061" b="1" spc="27">
                <a:solidFill>
                  <a:srgbClr val="EACC05"/>
                </a:solidFill>
                <a:latin typeface="Poppins Bold"/>
                <a:ea typeface="Poppins Bold"/>
                <a:cs typeface="Poppins Bold"/>
                <a:sym typeface="Poppins Bold"/>
              </a:rPr>
              <a:t>ABOMINACIÓN</a:t>
            </a:r>
            <a:r>
              <a:rPr lang="en-US" sz="3061" b="1" spc="27">
                <a:solidFill>
                  <a:srgbClr val="FFFFFF"/>
                </a:solidFill>
                <a:latin typeface="Poppins Bold"/>
                <a:ea typeface="Poppins Bold"/>
                <a:cs typeface="Poppins Bold"/>
                <a:sym typeface="Poppins Bold"/>
              </a:rPr>
              <a:t>:</a:t>
            </a:r>
            <a:r>
              <a:rPr lang="en-US" sz="3061" spc="27">
                <a:solidFill>
                  <a:srgbClr val="FFFFFF"/>
                </a:solidFill>
                <a:latin typeface="Poppins"/>
                <a:ea typeface="Poppins"/>
                <a:cs typeface="Poppins"/>
                <a:sym typeface="Poppins"/>
              </a:rPr>
              <a:t> LA ADORACIÓN AL SOL.</a:t>
            </a:r>
          </a:p>
          <a:p>
            <a:pPr marL="660887" lvl="1" indent="-330444" algn="l">
              <a:lnSpc>
                <a:spcPts val="4928"/>
              </a:lnSpc>
              <a:buFont typeface="Arial"/>
              <a:buChar char="•"/>
            </a:pPr>
            <a:r>
              <a:rPr lang="en-US" sz="3061" b="1" spc="27">
                <a:solidFill>
                  <a:srgbClr val="FFFFFF"/>
                </a:solidFill>
                <a:latin typeface="Poppins Bold"/>
                <a:ea typeface="Poppins Bold"/>
                <a:cs typeface="Poppins Bold"/>
                <a:sym typeface="Poppins Bold"/>
              </a:rPr>
              <a:t>LA </a:t>
            </a:r>
            <a:r>
              <a:rPr lang="en-US" sz="3061" b="1" spc="27">
                <a:solidFill>
                  <a:srgbClr val="05EA53"/>
                </a:solidFill>
                <a:latin typeface="Poppins Bold"/>
                <a:ea typeface="Poppins Bold"/>
                <a:cs typeface="Poppins Bold"/>
                <a:sym typeface="Poppins Bold"/>
              </a:rPr>
              <a:t>DESOLACIÓN</a:t>
            </a:r>
            <a:r>
              <a:rPr lang="en-US" sz="3061" b="1" spc="27">
                <a:solidFill>
                  <a:srgbClr val="FFFFFF"/>
                </a:solidFill>
                <a:latin typeface="Poppins Bold"/>
                <a:ea typeface="Poppins Bold"/>
                <a:cs typeface="Poppins Bold"/>
                <a:sym typeface="Poppins Bold"/>
              </a:rPr>
              <a:t>: </a:t>
            </a:r>
            <a:r>
              <a:rPr lang="en-US" sz="3061" spc="27">
                <a:solidFill>
                  <a:srgbClr val="FFFFFF"/>
                </a:solidFill>
                <a:latin typeface="Poppins"/>
                <a:ea typeface="Poppins"/>
                <a:cs typeface="Poppins"/>
                <a:sym typeface="Poppins"/>
              </a:rPr>
              <a:t>LA DESTRUCCIÓN HECHA POR LOS EJÉRCITOS ROMANOS 70 D.C (ESTANDARTE DE AGUILA).</a:t>
            </a:r>
          </a:p>
        </p:txBody>
      </p:sp>
      <p:sp>
        <p:nvSpPr>
          <p:cNvPr id="9" name="TextBox 9"/>
          <p:cNvSpPr txBox="1"/>
          <p:nvPr/>
        </p:nvSpPr>
        <p:spPr>
          <a:xfrm>
            <a:off x="5023730" y="7611618"/>
            <a:ext cx="8615640" cy="1850385"/>
          </a:xfrm>
          <a:prstGeom prst="rect">
            <a:avLst/>
          </a:prstGeom>
        </p:spPr>
        <p:txBody>
          <a:bodyPr lIns="0" tIns="0" rIns="0" bIns="0" rtlCol="0" anchor="t">
            <a:spAutoFit/>
          </a:bodyPr>
          <a:lstStyle/>
          <a:p>
            <a:pPr algn="l">
              <a:lnSpc>
                <a:spcPts val="4928"/>
              </a:lnSpc>
            </a:pPr>
            <a:r>
              <a:rPr lang="en-US" sz="3061" b="1" spc="27">
                <a:solidFill>
                  <a:srgbClr val="FFFFFF"/>
                </a:solidFill>
                <a:latin typeface="Poppins Bold"/>
                <a:ea typeface="Poppins Bold"/>
                <a:cs typeface="Poppins Bold"/>
                <a:sym typeface="Poppins Bold"/>
              </a:rPr>
              <a:t>ASOLACIÓN POR ??</a:t>
            </a:r>
          </a:p>
          <a:p>
            <a:pPr marL="660887" lvl="1" indent="-330444" algn="l">
              <a:lnSpc>
                <a:spcPts val="4928"/>
              </a:lnSpc>
              <a:buFont typeface="Arial"/>
              <a:buChar char="•"/>
            </a:pPr>
            <a:r>
              <a:rPr lang="en-US" sz="3061" b="1" spc="27">
                <a:solidFill>
                  <a:srgbClr val="FFFFFF"/>
                </a:solidFill>
                <a:latin typeface="Poppins Bold"/>
                <a:ea typeface="Poppins Bold"/>
                <a:cs typeface="Poppins Bold"/>
                <a:sym typeface="Poppins Bold"/>
              </a:rPr>
              <a:t>LA </a:t>
            </a:r>
            <a:r>
              <a:rPr lang="en-US" sz="3061" b="1" spc="27">
                <a:solidFill>
                  <a:srgbClr val="EACC05"/>
                </a:solidFill>
                <a:latin typeface="Poppins Bold"/>
                <a:ea typeface="Poppins Bold"/>
                <a:cs typeface="Poppins Bold"/>
                <a:sym typeface="Poppins Bold"/>
              </a:rPr>
              <a:t>ABOMINACIÓN</a:t>
            </a:r>
            <a:r>
              <a:rPr lang="en-US" sz="3061" b="1" spc="27">
                <a:solidFill>
                  <a:srgbClr val="FFFFFF"/>
                </a:solidFill>
                <a:latin typeface="Poppins Bold"/>
                <a:ea typeface="Poppins Bold"/>
                <a:cs typeface="Poppins Bold"/>
                <a:sym typeface="Poppins Bold"/>
              </a:rPr>
              <a:t>: ??</a:t>
            </a:r>
          </a:p>
          <a:p>
            <a:pPr marL="660887" lvl="1" indent="-330444" algn="l">
              <a:lnSpc>
                <a:spcPts val="4928"/>
              </a:lnSpc>
              <a:buFont typeface="Arial"/>
              <a:buChar char="•"/>
            </a:pPr>
            <a:r>
              <a:rPr lang="en-US" sz="3061" b="1" spc="27">
                <a:solidFill>
                  <a:srgbClr val="FFFFFF"/>
                </a:solidFill>
                <a:latin typeface="Poppins Bold"/>
                <a:ea typeface="Poppins Bold"/>
                <a:cs typeface="Poppins Bold"/>
                <a:sym typeface="Poppins Bold"/>
              </a:rPr>
              <a:t>LA </a:t>
            </a:r>
            <a:r>
              <a:rPr lang="en-US" sz="3061" b="1" spc="27">
                <a:solidFill>
                  <a:srgbClr val="05EA53"/>
                </a:solidFill>
                <a:latin typeface="Poppins Bold"/>
                <a:ea typeface="Poppins Bold"/>
                <a:cs typeface="Poppins Bold"/>
                <a:sym typeface="Poppins Bold"/>
              </a:rPr>
              <a:t>DESOLACIÓN</a:t>
            </a:r>
            <a:r>
              <a:rPr lang="en-US" sz="3061" b="1" spc="27">
                <a:solidFill>
                  <a:srgbClr val="FFFFFF"/>
                </a:solidFill>
                <a:latin typeface="Poppins Bold"/>
                <a:ea typeface="Poppins Bold"/>
                <a:cs typeface="Poppins Bold"/>
                <a:sym typeface="Poppins Bold"/>
              </a:rPr>
              <a:t>:  ??</a:t>
            </a:r>
          </a:p>
        </p:txBody>
      </p:sp>
      <p:sp>
        <p:nvSpPr>
          <p:cNvPr id="12" name="Marcador de pie de página 11">
            <a:extLst>
              <a:ext uri="{FF2B5EF4-FFF2-40B4-BE49-F238E27FC236}">
                <a16:creationId xmlns:a16="http://schemas.microsoft.com/office/drawing/2014/main" id="{BB50C4F5-9E1E-B029-79F2-7A892E986023}"/>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63518" y="1242588"/>
            <a:ext cx="17560963" cy="7801824"/>
          </a:xfrm>
          <a:custGeom>
            <a:avLst/>
            <a:gdLst/>
            <a:ahLst/>
            <a:cxnLst/>
            <a:rect l="l" t="t" r="r" b="b"/>
            <a:pathLst>
              <a:path w="17560963" h="7801824">
                <a:moveTo>
                  <a:pt x="0" y="0"/>
                </a:moveTo>
                <a:lnTo>
                  <a:pt x="17560964" y="0"/>
                </a:lnTo>
                <a:lnTo>
                  <a:pt x="17560964" y="7801824"/>
                </a:lnTo>
                <a:lnTo>
                  <a:pt x="0" y="7801824"/>
                </a:lnTo>
                <a:lnTo>
                  <a:pt x="0" y="0"/>
                </a:lnTo>
                <a:close/>
              </a:path>
            </a:pathLst>
          </a:custGeom>
          <a:blipFill>
            <a:blip r:embed="rId2"/>
            <a:stretch>
              <a:fillRect/>
            </a:stretch>
          </a:blipFill>
        </p:spPr>
        <p:txBody>
          <a:bodyPr/>
          <a:lstStyle/>
          <a:p>
            <a:endParaRPr lang="es-MX"/>
          </a:p>
        </p:txBody>
      </p:sp>
      <p:sp>
        <p:nvSpPr>
          <p:cNvPr id="5" name="Marcador de pie de página 4">
            <a:extLst>
              <a:ext uri="{FF2B5EF4-FFF2-40B4-BE49-F238E27FC236}">
                <a16:creationId xmlns:a16="http://schemas.microsoft.com/office/drawing/2014/main" id="{6AF87E76-DC3A-3C23-5D0C-4A5FB1948448}"/>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Freeform 3"/>
          <p:cNvSpPr/>
          <p:nvPr/>
        </p:nvSpPr>
        <p:spPr>
          <a:xfrm>
            <a:off x="4809654" y="1456476"/>
            <a:ext cx="7577751" cy="7801824"/>
          </a:xfrm>
          <a:custGeom>
            <a:avLst/>
            <a:gdLst/>
            <a:ahLst/>
            <a:cxnLst/>
            <a:rect l="l" t="t" r="r" b="b"/>
            <a:pathLst>
              <a:path w="7577751" h="7801824">
                <a:moveTo>
                  <a:pt x="0" y="0"/>
                </a:moveTo>
                <a:lnTo>
                  <a:pt x="7577750" y="0"/>
                </a:lnTo>
                <a:lnTo>
                  <a:pt x="7577750" y="7801824"/>
                </a:lnTo>
                <a:lnTo>
                  <a:pt x="0" y="7801824"/>
                </a:lnTo>
                <a:lnTo>
                  <a:pt x="0" y="0"/>
                </a:lnTo>
                <a:close/>
              </a:path>
            </a:pathLst>
          </a:custGeom>
          <a:blipFill>
            <a:blip r:embed="rId4"/>
            <a:stretch>
              <a:fillRect l="-45458" t="-40211" r="-265035" b="-36713"/>
            </a:stretch>
          </a:blipFill>
        </p:spPr>
        <p:txBody>
          <a:bodyPr/>
          <a:lstStyle/>
          <a:p>
            <a:endParaRPr lang="es-MX"/>
          </a:p>
        </p:txBody>
      </p:sp>
      <p:sp>
        <p:nvSpPr>
          <p:cNvPr id="4" name="TextBox 4"/>
          <p:cNvSpPr txBox="1"/>
          <p:nvPr/>
        </p:nvSpPr>
        <p:spPr>
          <a:xfrm>
            <a:off x="6860688" y="185583"/>
            <a:ext cx="4640296" cy="644391"/>
          </a:xfrm>
          <a:prstGeom prst="rect">
            <a:avLst/>
          </a:prstGeom>
        </p:spPr>
        <p:txBody>
          <a:bodyPr lIns="0" tIns="0" rIns="0" bIns="0" rtlCol="0" anchor="t">
            <a:spAutoFit/>
          </a:bodyPr>
          <a:lstStyle/>
          <a:p>
            <a:pPr algn="l">
              <a:lnSpc>
                <a:spcPts val="5260"/>
              </a:lnSpc>
            </a:pPr>
            <a:r>
              <a:rPr lang="en-US" sz="3267" b="1" spc="29">
                <a:solidFill>
                  <a:srgbClr val="FFFFFF"/>
                </a:solidFill>
                <a:latin typeface="Poppins Bold"/>
                <a:ea typeface="Poppins Bold"/>
                <a:cs typeface="Poppins Bold"/>
                <a:sym typeface="Poppins Bold"/>
              </a:rPr>
              <a:t>TERCERA ASOLACIÓN</a:t>
            </a:r>
          </a:p>
        </p:txBody>
      </p:sp>
      <p:sp>
        <p:nvSpPr>
          <p:cNvPr id="7" name="Marcador de pie de página 6">
            <a:extLst>
              <a:ext uri="{FF2B5EF4-FFF2-40B4-BE49-F238E27FC236}">
                <a16:creationId xmlns:a16="http://schemas.microsoft.com/office/drawing/2014/main" id="{4E6972D0-B19C-9ABE-C911-8D4D8CF8884E}"/>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Freeform 3"/>
          <p:cNvSpPr/>
          <p:nvPr/>
        </p:nvSpPr>
        <p:spPr>
          <a:xfrm>
            <a:off x="5470722" y="1220365"/>
            <a:ext cx="7420227" cy="7846269"/>
          </a:xfrm>
          <a:custGeom>
            <a:avLst/>
            <a:gdLst/>
            <a:ahLst/>
            <a:cxnLst/>
            <a:rect l="l" t="t" r="r" b="b"/>
            <a:pathLst>
              <a:path w="7420227" h="7846269">
                <a:moveTo>
                  <a:pt x="0" y="0"/>
                </a:moveTo>
                <a:lnTo>
                  <a:pt x="7420227" y="0"/>
                </a:lnTo>
                <a:lnTo>
                  <a:pt x="7420227" y="7846270"/>
                </a:lnTo>
                <a:lnTo>
                  <a:pt x="0" y="7846270"/>
                </a:lnTo>
                <a:lnTo>
                  <a:pt x="0" y="0"/>
                </a:lnTo>
                <a:close/>
              </a:path>
            </a:pathLst>
          </a:custGeom>
          <a:blipFill>
            <a:blip r:embed="rId4"/>
            <a:stretch>
              <a:fillRect l="-274768" t="-38436" r="-37713" b="-34866"/>
            </a:stretch>
          </a:blipFill>
        </p:spPr>
        <p:txBody>
          <a:bodyPr/>
          <a:lstStyle/>
          <a:p>
            <a:endParaRPr lang="es-MX"/>
          </a:p>
        </p:txBody>
      </p:sp>
      <p:sp>
        <p:nvSpPr>
          <p:cNvPr id="4" name="TextBox 4"/>
          <p:cNvSpPr txBox="1"/>
          <p:nvPr/>
        </p:nvSpPr>
        <p:spPr>
          <a:xfrm>
            <a:off x="6860688" y="185583"/>
            <a:ext cx="4640296" cy="644391"/>
          </a:xfrm>
          <a:prstGeom prst="rect">
            <a:avLst/>
          </a:prstGeom>
        </p:spPr>
        <p:txBody>
          <a:bodyPr lIns="0" tIns="0" rIns="0" bIns="0" rtlCol="0" anchor="t">
            <a:spAutoFit/>
          </a:bodyPr>
          <a:lstStyle/>
          <a:p>
            <a:pPr algn="l">
              <a:lnSpc>
                <a:spcPts val="5260"/>
              </a:lnSpc>
            </a:pPr>
            <a:r>
              <a:rPr lang="en-US" sz="3267" b="1" spc="29">
                <a:solidFill>
                  <a:srgbClr val="FFFFFF"/>
                </a:solidFill>
                <a:latin typeface="Poppins Bold"/>
                <a:ea typeface="Poppins Bold"/>
                <a:cs typeface="Poppins Bold"/>
                <a:sym typeface="Poppins Bold"/>
              </a:rPr>
              <a:t>TERCERA ASOLACIÓN</a:t>
            </a:r>
          </a:p>
        </p:txBody>
      </p:sp>
      <p:sp>
        <p:nvSpPr>
          <p:cNvPr id="7" name="Marcador de pie de página 6">
            <a:extLst>
              <a:ext uri="{FF2B5EF4-FFF2-40B4-BE49-F238E27FC236}">
                <a16:creationId xmlns:a16="http://schemas.microsoft.com/office/drawing/2014/main" id="{A31D7121-EA0E-39ED-1449-5D22867759B0}"/>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TextBox 3"/>
          <p:cNvSpPr txBox="1"/>
          <p:nvPr/>
        </p:nvSpPr>
        <p:spPr>
          <a:xfrm>
            <a:off x="1398973" y="500063"/>
            <a:ext cx="15163008" cy="9258300"/>
          </a:xfrm>
          <a:prstGeom prst="rect">
            <a:avLst/>
          </a:prstGeom>
        </p:spPr>
        <p:txBody>
          <a:bodyPr lIns="0" tIns="0" rIns="0" bIns="0" rtlCol="0" anchor="t">
            <a:spAutoFit/>
          </a:bodyPr>
          <a:lstStyle/>
          <a:p>
            <a:pPr algn="l">
              <a:lnSpc>
                <a:spcPts val="3839"/>
              </a:lnSpc>
            </a:pPr>
            <a:r>
              <a:rPr lang="en-US" sz="3199">
                <a:solidFill>
                  <a:srgbClr val="FFFFFF"/>
                </a:solidFill>
                <a:latin typeface="Poppins"/>
                <a:ea typeface="Poppins"/>
                <a:cs typeface="Poppins"/>
                <a:sym typeface="Poppins"/>
              </a:rPr>
              <a:t>“Por el decreto que imponga la institución del papado en violación a la ley de Dios, nuestra nación se</a:t>
            </a:r>
            <a:r>
              <a:rPr lang="en-US" sz="3199">
                <a:solidFill>
                  <a:srgbClr val="EACC05"/>
                </a:solidFill>
                <a:latin typeface="Poppins"/>
                <a:ea typeface="Poppins"/>
                <a:cs typeface="Poppins"/>
                <a:sym typeface="Poppins"/>
              </a:rPr>
              <a:t> desvinculara completamente</a:t>
            </a:r>
            <a:r>
              <a:rPr lang="en-US" sz="3199">
                <a:solidFill>
                  <a:srgbClr val="FFFFFF"/>
                </a:solidFill>
                <a:latin typeface="Poppins"/>
                <a:ea typeface="Poppins"/>
                <a:cs typeface="Poppins"/>
                <a:sym typeface="Poppins"/>
              </a:rPr>
              <a:t> de la justicia. Cuando el protestantismo extienda la mano a través del abismo para asir la mano del poder romano, cuando se incline por encima del abismo para darse la mano con el espiritismo, cuando, bajo la influencia de esta triple unión, nuestro país repudie todo principio de su constitución como gobierno protestante y republicano, y haga provisión para la propagación de las mentiras y seducciones papales, entonces sabremos que ha llegado el tiempo en que se verá la asombrosa obra de Satanás, y que el fin está cerca. </a:t>
            </a:r>
          </a:p>
          <a:p>
            <a:pPr algn="l">
              <a:lnSpc>
                <a:spcPts val="3839"/>
              </a:lnSpc>
            </a:pPr>
            <a:endParaRPr lang="en-US" sz="3199">
              <a:solidFill>
                <a:srgbClr val="FFFFFF"/>
              </a:solidFill>
              <a:latin typeface="Poppins"/>
              <a:ea typeface="Poppins"/>
              <a:cs typeface="Poppins"/>
              <a:sym typeface="Poppins"/>
            </a:endParaRPr>
          </a:p>
          <a:p>
            <a:pPr algn="l">
              <a:lnSpc>
                <a:spcPts val="3839"/>
              </a:lnSpc>
            </a:pPr>
            <a:r>
              <a:rPr lang="en-US" sz="3199">
                <a:solidFill>
                  <a:srgbClr val="FFFFFF"/>
                </a:solidFill>
                <a:latin typeface="Poppins"/>
                <a:ea typeface="Poppins"/>
                <a:cs typeface="Poppins"/>
                <a:sym typeface="Poppins"/>
              </a:rPr>
              <a:t>Como el </a:t>
            </a:r>
            <a:r>
              <a:rPr lang="en-US" sz="3199">
                <a:solidFill>
                  <a:srgbClr val="EACC05"/>
                </a:solidFill>
                <a:latin typeface="Poppins"/>
                <a:ea typeface="Poppins"/>
                <a:cs typeface="Poppins"/>
                <a:sym typeface="Poppins"/>
              </a:rPr>
              <a:t>acercamiento de los ejércitos romanos</a:t>
            </a:r>
            <a:r>
              <a:rPr lang="en-US" sz="3199">
                <a:solidFill>
                  <a:srgbClr val="FFFFFF"/>
                </a:solidFill>
                <a:latin typeface="Poppins"/>
                <a:ea typeface="Poppins"/>
                <a:cs typeface="Poppins"/>
                <a:sym typeface="Poppins"/>
              </a:rPr>
              <a:t> fue para los discípulos </a:t>
            </a:r>
            <a:r>
              <a:rPr lang="en-US" sz="3199">
                <a:solidFill>
                  <a:srgbClr val="EACC05"/>
                </a:solidFill>
                <a:latin typeface="Poppins"/>
                <a:ea typeface="Poppins"/>
                <a:cs typeface="Poppins"/>
                <a:sym typeface="Poppins"/>
              </a:rPr>
              <a:t>una señal de la inminente destrucción</a:t>
            </a:r>
            <a:r>
              <a:rPr lang="en-US" sz="3199">
                <a:solidFill>
                  <a:srgbClr val="FFFFFF"/>
                </a:solidFill>
                <a:latin typeface="Poppins"/>
                <a:ea typeface="Poppins"/>
                <a:cs typeface="Poppins"/>
                <a:sym typeface="Poppins"/>
              </a:rPr>
              <a:t> de Jerusalén, esta apostasía podrá </a:t>
            </a:r>
            <a:r>
              <a:rPr lang="en-US" sz="3199">
                <a:solidFill>
                  <a:srgbClr val="EACC05"/>
                </a:solidFill>
                <a:latin typeface="Poppins"/>
                <a:ea typeface="Poppins"/>
                <a:cs typeface="Poppins"/>
                <a:sym typeface="Poppins"/>
              </a:rPr>
              <a:t>ser para nosotros una señal</a:t>
            </a:r>
            <a:r>
              <a:rPr lang="en-US" sz="3199">
                <a:solidFill>
                  <a:srgbClr val="FFFFFF"/>
                </a:solidFill>
                <a:latin typeface="Poppins"/>
                <a:ea typeface="Poppins"/>
                <a:cs typeface="Poppins"/>
                <a:sym typeface="Poppins"/>
              </a:rPr>
              <a:t> de que se llegó al límite de la tolerancia de Dios, de que nuestra nación </a:t>
            </a:r>
            <a:r>
              <a:rPr lang="en-US" sz="3199">
                <a:solidFill>
                  <a:srgbClr val="05EA53"/>
                </a:solidFill>
                <a:latin typeface="Poppins"/>
                <a:ea typeface="Poppins"/>
                <a:cs typeface="Poppins"/>
                <a:sym typeface="Poppins"/>
              </a:rPr>
              <a:t>colmó la medida de su iniquidad</a:t>
            </a:r>
            <a:r>
              <a:rPr lang="en-US" sz="3199">
                <a:solidFill>
                  <a:srgbClr val="FFFFFF"/>
                </a:solidFill>
                <a:latin typeface="Poppins"/>
                <a:ea typeface="Poppins"/>
                <a:cs typeface="Poppins"/>
                <a:sym typeface="Poppins"/>
              </a:rPr>
              <a:t>, y de que el ángel de la misericordia está por emprender el vuelo para nunca volver. Los hijos de Dios se verán entonces sumidos en aquellas escenas de aflicción y angustia de Jacob.  “ Testimonios para la Iglesia, tomo 5, pp. 426, 427</a:t>
            </a:r>
          </a:p>
        </p:txBody>
      </p:sp>
      <p:sp>
        <p:nvSpPr>
          <p:cNvPr id="6" name="Marcador de pie de página 5">
            <a:extLst>
              <a:ext uri="{FF2B5EF4-FFF2-40B4-BE49-F238E27FC236}">
                <a16:creationId xmlns:a16="http://schemas.microsoft.com/office/drawing/2014/main" id="{EA6344A8-87C5-F7B9-DAAE-A3E00034C73A}"/>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514350" y="1574171"/>
            <a:ext cx="17259300" cy="8198168"/>
          </a:xfrm>
          <a:custGeom>
            <a:avLst/>
            <a:gdLst/>
            <a:ahLst/>
            <a:cxnLst/>
            <a:rect l="l" t="t" r="r" b="b"/>
            <a:pathLst>
              <a:path w="17259300" h="8198168">
                <a:moveTo>
                  <a:pt x="0" y="0"/>
                </a:moveTo>
                <a:lnTo>
                  <a:pt x="17259300" y="0"/>
                </a:lnTo>
                <a:lnTo>
                  <a:pt x="17259300" y="8198168"/>
                </a:lnTo>
                <a:lnTo>
                  <a:pt x="0" y="8198168"/>
                </a:lnTo>
                <a:lnTo>
                  <a:pt x="0" y="0"/>
                </a:lnTo>
                <a:close/>
              </a:path>
            </a:pathLst>
          </a:custGeom>
          <a:blipFill>
            <a:blip r:embed="rId2"/>
            <a:stretch>
              <a:fillRect/>
            </a:stretch>
          </a:blipFill>
        </p:spPr>
        <p:txBody>
          <a:bodyPr/>
          <a:lstStyle/>
          <a:p>
            <a:endParaRPr lang="es-MX"/>
          </a:p>
        </p:txBody>
      </p:sp>
      <p:sp>
        <p:nvSpPr>
          <p:cNvPr id="3" name="TextBox 3"/>
          <p:cNvSpPr txBox="1"/>
          <p:nvPr/>
        </p:nvSpPr>
        <p:spPr>
          <a:xfrm>
            <a:off x="2087430" y="470535"/>
            <a:ext cx="14113140" cy="558165"/>
          </a:xfrm>
          <a:prstGeom prst="rect">
            <a:avLst/>
          </a:prstGeom>
        </p:spPr>
        <p:txBody>
          <a:bodyPr lIns="0" tIns="0" rIns="0" bIns="0" rtlCol="0" anchor="t">
            <a:spAutoFit/>
          </a:bodyPr>
          <a:lstStyle/>
          <a:p>
            <a:pPr algn="ctr">
              <a:lnSpc>
                <a:spcPts val="4409"/>
              </a:lnSpc>
            </a:pPr>
            <a:r>
              <a:rPr lang="en-US" sz="3150" b="1">
                <a:solidFill>
                  <a:srgbClr val="F5F5F5"/>
                </a:solidFill>
                <a:latin typeface="Poppins Bold"/>
                <a:ea typeface="Poppins Bold"/>
                <a:cs typeface="Poppins Bold"/>
                <a:sym typeface="Poppins Bold"/>
              </a:rPr>
              <a:t>Los 17 objetivos de la Agenda 2030:  PAZ Y SEGURIDAD INTERNACIONAL</a:t>
            </a:r>
          </a:p>
        </p:txBody>
      </p:sp>
      <p:sp>
        <p:nvSpPr>
          <p:cNvPr id="6" name="Marcador de pie de página 5">
            <a:extLst>
              <a:ext uri="{FF2B5EF4-FFF2-40B4-BE49-F238E27FC236}">
                <a16:creationId xmlns:a16="http://schemas.microsoft.com/office/drawing/2014/main" id="{C83C3485-1B0A-8F14-0265-527CA598F295}"/>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TextBox 3"/>
          <p:cNvSpPr txBox="1"/>
          <p:nvPr/>
        </p:nvSpPr>
        <p:spPr>
          <a:xfrm>
            <a:off x="1562496" y="1566545"/>
            <a:ext cx="15163008" cy="7068186"/>
          </a:xfrm>
          <a:prstGeom prst="rect">
            <a:avLst/>
          </a:prstGeom>
        </p:spPr>
        <p:txBody>
          <a:bodyPr lIns="0" tIns="0" rIns="0" bIns="0" rtlCol="0" anchor="t">
            <a:spAutoFit/>
          </a:bodyPr>
          <a:lstStyle/>
          <a:p>
            <a:pPr algn="l">
              <a:lnSpc>
                <a:spcPts val="5493"/>
              </a:lnSpc>
            </a:pPr>
            <a:r>
              <a:rPr lang="en-US" sz="4099" b="1" dirty="0">
                <a:solidFill>
                  <a:srgbClr val="FFFFFF"/>
                </a:solidFill>
                <a:latin typeface="Poppins Bold"/>
                <a:ea typeface="Poppins Bold"/>
                <a:cs typeface="Poppins Bold"/>
                <a:sym typeface="Poppins Bold"/>
              </a:rPr>
              <a:t>ABOMINACIÓN DESOLADORA</a:t>
            </a:r>
          </a:p>
          <a:p>
            <a:pPr algn="l">
              <a:lnSpc>
                <a:spcPts val="4689"/>
              </a:lnSpc>
            </a:pPr>
            <a:endParaRPr lang="en-US" sz="4099" b="1" dirty="0">
              <a:solidFill>
                <a:srgbClr val="FFFFFF"/>
              </a:solidFill>
              <a:latin typeface="Poppins Bold"/>
              <a:ea typeface="Poppins Bold"/>
              <a:cs typeface="Poppins Bold"/>
              <a:sym typeface="Poppins Bold"/>
            </a:endParaRPr>
          </a:p>
          <a:p>
            <a:pPr algn="l">
              <a:lnSpc>
                <a:spcPts val="4689"/>
              </a:lnSpc>
            </a:pPr>
            <a:r>
              <a:rPr lang="en-US" sz="3499" dirty="0">
                <a:solidFill>
                  <a:srgbClr val="FFFFFF"/>
                </a:solidFill>
                <a:latin typeface="Poppins"/>
                <a:ea typeface="Poppins"/>
                <a:cs typeface="Poppins"/>
                <a:sym typeface="Poppins"/>
              </a:rPr>
              <a:t>En </a:t>
            </a:r>
            <a:r>
              <a:rPr lang="en-US" sz="3499" dirty="0" err="1">
                <a:solidFill>
                  <a:srgbClr val="FFFFFF"/>
                </a:solidFill>
                <a:latin typeface="Poppins"/>
                <a:ea typeface="Poppins"/>
                <a:cs typeface="Poppins"/>
                <a:sym typeface="Poppins"/>
              </a:rPr>
              <a:t>el</a:t>
            </a:r>
            <a:r>
              <a:rPr lang="en-US" sz="3499" dirty="0">
                <a:solidFill>
                  <a:srgbClr val="FFFFFF"/>
                </a:solidFill>
                <a:latin typeface="Poppins"/>
                <a:ea typeface="Poppins"/>
                <a:cs typeface="Poppins"/>
                <a:sym typeface="Poppins"/>
              </a:rPr>
              <a:t> Antiguo </a:t>
            </a:r>
            <a:r>
              <a:rPr lang="en-US" sz="3499" dirty="0" err="1">
                <a:solidFill>
                  <a:srgbClr val="FFFFFF"/>
                </a:solidFill>
                <a:latin typeface="Poppins"/>
                <a:ea typeface="Poppins"/>
                <a:cs typeface="Poppins"/>
                <a:sym typeface="Poppins"/>
              </a:rPr>
              <a:t>Testamento</a:t>
            </a:r>
            <a:r>
              <a:rPr lang="en-US" sz="3499" dirty="0">
                <a:solidFill>
                  <a:srgbClr val="FFFFFF"/>
                </a:solidFill>
                <a:latin typeface="Poppins"/>
                <a:ea typeface="Poppins"/>
                <a:cs typeface="Poppins"/>
                <a:sym typeface="Poppins"/>
              </a:rPr>
              <a:t> </a:t>
            </a:r>
            <a:r>
              <a:rPr lang="en-US" sz="3499" dirty="0" err="1">
                <a:solidFill>
                  <a:srgbClr val="FFFFFF"/>
                </a:solidFill>
                <a:latin typeface="Poppins"/>
                <a:ea typeface="Poppins"/>
                <a:cs typeface="Poppins"/>
                <a:sym typeface="Poppins"/>
              </a:rPr>
              <a:t>en</a:t>
            </a:r>
            <a:r>
              <a:rPr lang="en-US" sz="3499" dirty="0">
                <a:solidFill>
                  <a:srgbClr val="FFFFFF"/>
                </a:solidFill>
                <a:latin typeface="Poppins"/>
                <a:ea typeface="Poppins"/>
                <a:cs typeface="Poppins"/>
                <a:sym typeface="Poppins"/>
              </a:rPr>
              <a:t> Daniel 12:11</a:t>
            </a:r>
          </a:p>
          <a:p>
            <a:pPr marL="755647" lvl="1" indent="-377824" algn="l">
              <a:lnSpc>
                <a:spcPts val="4689"/>
              </a:lnSpc>
              <a:buFont typeface="Arial"/>
              <a:buChar char="•"/>
            </a:pPr>
            <a:r>
              <a:rPr lang="en-US" sz="3499" b="1" dirty="0" err="1">
                <a:solidFill>
                  <a:srgbClr val="FFFFFF"/>
                </a:solidFill>
                <a:latin typeface="Poppins Bold"/>
                <a:ea typeface="Poppins Bold"/>
                <a:cs typeface="Poppins Bold"/>
                <a:sym typeface="Poppins Bold"/>
              </a:rPr>
              <a:t>Abominación</a:t>
            </a:r>
            <a:r>
              <a:rPr lang="en-US" sz="3499" b="1" dirty="0">
                <a:solidFill>
                  <a:srgbClr val="FFFFFF"/>
                </a:solidFill>
                <a:latin typeface="Poppins Bold"/>
                <a:ea typeface="Poppins Bold"/>
                <a:cs typeface="Poppins Bold"/>
                <a:sym typeface="Poppins Bold"/>
              </a:rPr>
              <a:t> </a:t>
            </a:r>
            <a:r>
              <a:rPr lang="en-US" sz="3499" dirty="0">
                <a:solidFill>
                  <a:srgbClr val="FFFFFF"/>
                </a:solidFill>
                <a:latin typeface="Poppins"/>
                <a:ea typeface="Poppins"/>
                <a:cs typeface="Poppins"/>
                <a:sym typeface="Poppins"/>
              </a:rPr>
              <a:t>(</a:t>
            </a:r>
            <a:r>
              <a:rPr lang="en-US" sz="3499" dirty="0" err="1">
                <a:solidFill>
                  <a:srgbClr val="FFFFFF"/>
                </a:solidFill>
                <a:latin typeface="Poppins"/>
                <a:ea typeface="Poppins"/>
                <a:cs typeface="Poppins"/>
                <a:sym typeface="Poppins"/>
              </a:rPr>
              <a:t>Shiccúts</a:t>
            </a:r>
            <a:r>
              <a:rPr lang="en-US" sz="3499" dirty="0">
                <a:solidFill>
                  <a:srgbClr val="FFFFFF"/>
                </a:solidFill>
                <a:latin typeface="Poppins"/>
                <a:ea typeface="Poppins"/>
                <a:cs typeface="Poppins"/>
                <a:sym typeface="Poppins"/>
              </a:rPr>
              <a:t>) </a:t>
            </a:r>
            <a:r>
              <a:rPr lang="en-US" sz="3499" dirty="0" err="1">
                <a:solidFill>
                  <a:srgbClr val="FFFFFF"/>
                </a:solidFill>
                <a:latin typeface="Poppins"/>
                <a:ea typeface="Poppins"/>
                <a:cs typeface="Poppins"/>
                <a:sym typeface="Poppins"/>
              </a:rPr>
              <a:t>Nauseabundo</a:t>
            </a:r>
            <a:r>
              <a:rPr lang="en-US" sz="3499" dirty="0">
                <a:solidFill>
                  <a:srgbClr val="FFFFFF"/>
                </a:solidFill>
                <a:latin typeface="Poppins"/>
                <a:ea typeface="Poppins"/>
                <a:cs typeface="Poppins"/>
                <a:sym typeface="Poppins"/>
              </a:rPr>
              <a:t>, </a:t>
            </a:r>
            <a:r>
              <a:rPr lang="en-US" sz="3499" dirty="0" err="1">
                <a:solidFill>
                  <a:srgbClr val="FFFFFF"/>
                </a:solidFill>
                <a:latin typeface="Poppins"/>
                <a:ea typeface="Poppins"/>
                <a:cs typeface="Poppins"/>
                <a:sym typeface="Poppins"/>
              </a:rPr>
              <a:t>sucio</a:t>
            </a:r>
            <a:r>
              <a:rPr lang="en-US" sz="3499" dirty="0">
                <a:solidFill>
                  <a:srgbClr val="FFFFFF"/>
                </a:solidFill>
                <a:latin typeface="Poppins"/>
                <a:ea typeface="Poppins"/>
                <a:cs typeface="Poppins"/>
                <a:sym typeface="Poppins"/>
              </a:rPr>
              <a:t>, </a:t>
            </a:r>
            <a:r>
              <a:rPr lang="en-US" sz="3499" dirty="0" err="1">
                <a:solidFill>
                  <a:srgbClr val="FFFFFF"/>
                </a:solidFill>
                <a:latin typeface="Poppins"/>
                <a:ea typeface="Poppins"/>
                <a:cs typeface="Poppins"/>
                <a:sym typeface="Poppins"/>
              </a:rPr>
              <a:t>inmundo</a:t>
            </a:r>
            <a:r>
              <a:rPr lang="en-US" sz="3499" dirty="0">
                <a:solidFill>
                  <a:srgbClr val="FFFFFF"/>
                </a:solidFill>
                <a:latin typeface="Poppins"/>
                <a:ea typeface="Poppins"/>
                <a:cs typeface="Poppins"/>
                <a:sym typeface="Poppins"/>
              </a:rPr>
              <a:t>, </a:t>
            </a:r>
            <a:r>
              <a:rPr lang="en-US" sz="3499" dirty="0" err="1">
                <a:solidFill>
                  <a:srgbClr val="FFFFFF"/>
                </a:solidFill>
                <a:latin typeface="Poppins"/>
                <a:ea typeface="Poppins"/>
                <a:cs typeface="Poppins"/>
                <a:sym typeface="Poppins"/>
              </a:rPr>
              <a:t>idólatra</a:t>
            </a:r>
            <a:r>
              <a:rPr lang="en-US" sz="3499" dirty="0">
                <a:solidFill>
                  <a:srgbClr val="FFFFFF"/>
                </a:solidFill>
                <a:latin typeface="Poppins"/>
                <a:ea typeface="Poppins"/>
                <a:cs typeface="Poppins"/>
                <a:sym typeface="Poppins"/>
              </a:rPr>
              <a:t>, </a:t>
            </a:r>
            <a:r>
              <a:rPr lang="en-US" sz="3499" dirty="0" err="1">
                <a:solidFill>
                  <a:srgbClr val="FFFFFF"/>
                </a:solidFill>
                <a:latin typeface="Poppins"/>
                <a:ea typeface="Poppins"/>
                <a:cs typeface="Poppins"/>
                <a:sym typeface="Poppins"/>
              </a:rPr>
              <a:t>idolo</a:t>
            </a:r>
            <a:r>
              <a:rPr lang="en-US" sz="3499" dirty="0">
                <a:solidFill>
                  <a:srgbClr val="FFFFFF"/>
                </a:solidFill>
                <a:latin typeface="Poppins"/>
                <a:ea typeface="Poppins"/>
                <a:cs typeface="Poppins"/>
                <a:sym typeface="Poppins"/>
              </a:rPr>
              <a:t>, abominable, </a:t>
            </a:r>
            <a:r>
              <a:rPr lang="en-US" sz="3499" dirty="0" err="1">
                <a:solidFill>
                  <a:srgbClr val="FFFFFF"/>
                </a:solidFill>
                <a:latin typeface="Poppins"/>
                <a:ea typeface="Poppins"/>
                <a:cs typeface="Poppins"/>
                <a:sym typeface="Poppins"/>
              </a:rPr>
              <a:t>repugnante</a:t>
            </a:r>
            <a:r>
              <a:rPr lang="en-US" sz="3499" dirty="0">
                <a:solidFill>
                  <a:srgbClr val="FFFFFF"/>
                </a:solidFill>
                <a:latin typeface="Poppins"/>
                <a:ea typeface="Poppins"/>
                <a:cs typeface="Poppins"/>
                <a:sym typeface="Poppins"/>
              </a:rPr>
              <a:t>.</a:t>
            </a:r>
          </a:p>
          <a:p>
            <a:pPr marL="755647" lvl="1" indent="-377824" algn="l">
              <a:lnSpc>
                <a:spcPts val="4689"/>
              </a:lnSpc>
              <a:buFont typeface="Arial"/>
              <a:buChar char="•"/>
            </a:pPr>
            <a:r>
              <a:rPr lang="en-US" sz="3499" b="1" dirty="0" err="1">
                <a:solidFill>
                  <a:srgbClr val="FFFFFF"/>
                </a:solidFill>
                <a:latin typeface="Poppins Bold"/>
                <a:ea typeface="Poppins Bold"/>
                <a:cs typeface="Poppins Bold"/>
                <a:sym typeface="Poppins Bold"/>
              </a:rPr>
              <a:t>Desoladora</a:t>
            </a:r>
            <a:r>
              <a:rPr lang="en-US" sz="3499" b="1" dirty="0">
                <a:solidFill>
                  <a:srgbClr val="FFFFFF"/>
                </a:solidFill>
                <a:latin typeface="Poppins Bold"/>
                <a:ea typeface="Poppins Bold"/>
                <a:cs typeface="Poppins Bold"/>
                <a:sym typeface="Poppins Bold"/>
              </a:rPr>
              <a:t> </a:t>
            </a:r>
            <a:r>
              <a:rPr lang="en-US" sz="3499" dirty="0">
                <a:solidFill>
                  <a:srgbClr val="FFFFFF"/>
                </a:solidFill>
                <a:latin typeface="Poppins"/>
                <a:ea typeface="Poppins"/>
                <a:cs typeface="Poppins"/>
                <a:sym typeface="Poppins"/>
              </a:rPr>
              <a:t>(</a:t>
            </a:r>
            <a:r>
              <a:rPr lang="en-US" sz="3499" dirty="0" err="1">
                <a:solidFill>
                  <a:srgbClr val="FFFFFF"/>
                </a:solidFill>
                <a:latin typeface="Poppins"/>
                <a:ea typeface="Poppins"/>
                <a:cs typeface="Poppins"/>
                <a:sym typeface="Poppins"/>
              </a:rPr>
              <a:t>Shamém</a:t>
            </a:r>
            <a:r>
              <a:rPr lang="en-US" sz="3499" dirty="0">
                <a:solidFill>
                  <a:srgbClr val="FFFFFF"/>
                </a:solidFill>
                <a:latin typeface="Poppins"/>
                <a:ea typeface="Poppins"/>
                <a:cs typeface="Poppins"/>
                <a:sym typeface="Poppins"/>
              </a:rPr>
              <a:t>) </a:t>
            </a:r>
            <a:r>
              <a:rPr lang="en-US" sz="3499" dirty="0" err="1">
                <a:solidFill>
                  <a:srgbClr val="FFFFFF"/>
                </a:solidFill>
                <a:latin typeface="Poppins"/>
                <a:ea typeface="Poppins"/>
                <a:cs typeface="Poppins"/>
                <a:sym typeface="Poppins"/>
              </a:rPr>
              <a:t>Destrucción</a:t>
            </a:r>
            <a:r>
              <a:rPr lang="en-US" sz="3499" dirty="0">
                <a:solidFill>
                  <a:srgbClr val="FFFFFF"/>
                </a:solidFill>
                <a:latin typeface="Poppins"/>
                <a:ea typeface="Poppins"/>
                <a:cs typeface="Poppins"/>
                <a:sym typeface="Poppins"/>
              </a:rPr>
              <a:t>, </a:t>
            </a:r>
            <a:r>
              <a:rPr lang="en-US" sz="3499" dirty="0" err="1">
                <a:solidFill>
                  <a:srgbClr val="FFFFFF"/>
                </a:solidFill>
                <a:latin typeface="Poppins"/>
                <a:ea typeface="Poppins"/>
                <a:cs typeface="Poppins"/>
                <a:sym typeface="Poppins"/>
              </a:rPr>
              <a:t>despojo</a:t>
            </a:r>
            <a:r>
              <a:rPr lang="en-US" sz="3499" dirty="0">
                <a:solidFill>
                  <a:srgbClr val="FFFFFF"/>
                </a:solidFill>
                <a:latin typeface="Poppins"/>
                <a:ea typeface="Poppins"/>
                <a:cs typeface="Poppins"/>
                <a:sym typeface="Poppins"/>
              </a:rPr>
              <a:t>, </a:t>
            </a:r>
            <a:r>
              <a:rPr lang="en-US" sz="3499" dirty="0" err="1">
                <a:solidFill>
                  <a:srgbClr val="FFFFFF"/>
                </a:solidFill>
                <a:latin typeface="Poppins"/>
                <a:ea typeface="Poppins"/>
                <a:cs typeface="Poppins"/>
                <a:sym typeface="Poppins"/>
              </a:rPr>
              <a:t>devastar</a:t>
            </a:r>
            <a:r>
              <a:rPr lang="en-US" sz="3499" dirty="0">
                <a:solidFill>
                  <a:srgbClr val="FFFFFF"/>
                </a:solidFill>
                <a:latin typeface="Poppins"/>
                <a:ea typeface="Poppins"/>
                <a:cs typeface="Poppins"/>
                <a:sym typeface="Poppins"/>
              </a:rPr>
              <a:t>, </a:t>
            </a:r>
            <a:r>
              <a:rPr lang="en-US" sz="3499" dirty="0" err="1">
                <a:solidFill>
                  <a:srgbClr val="FFFFFF"/>
                </a:solidFill>
                <a:latin typeface="Poppins"/>
                <a:ea typeface="Poppins"/>
                <a:cs typeface="Poppins"/>
                <a:sym typeface="Poppins"/>
              </a:rPr>
              <a:t>deshacer</a:t>
            </a:r>
            <a:r>
              <a:rPr lang="en-US" sz="3499" dirty="0">
                <a:solidFill>
                  <a:srgbClr val="FFFFFF"/>
                </a:solidFill>
                <a:latin typeface="Poppins"/>
                <a:ea typeface="Poppins"/>
                <a:cs typeface="Poppins"/>
                <a:sym typeface="Poppins"/>
              </a:rPr>
              <a:t>, talar.</a:t>
            </a:r>
          </a:p>
          <a:p>
            <a:pPr algn="l">
              <a:lnSpc>
                <a:spcPts val="4689"/>
              </a:lnSpc>
            </a:pPr>
            <a:endParaRPr lang="en-US" sz="3499" dirty="0">
              <a:solidFill>
                <a:srgbClr val="FFFFFF"/>
              </a:solidFill>
              <a:latin typeface="Poppins"/>
              <a:ea typeface="Poppins"/>
              <a:cs typeface="Poppins"/>
              <a:sym typeface="Poppins"/>
            </a:endParaRPr>
          </a:p>
          <a:p>
            <a:pPr algn="l">
              <a:lnSpc>
                <a:spcPts val="5895"/>
              </a:lnSpc>
            </a:pPr>
            <a:r>
              <a:rPr lang="en-US" sz="4399" b="1" dirty="0">
                <a:solidFill>
                  <a:srgbClr val="FFFFFF"/>
                </a:solidFill>
                <a:latin typeface="Poppins Bold"/>
                <a:ea typeface="Poppins Bold"/>
                <a:cs typeface="Poppins Bold"/>
                <a:sym typeface="Poppins Bold"/>
              </a:rPr>
              <a:t>La </a:t>
            </a:r>
            <a:r>
              <a:rPr lang="en-US" sz="4399" b="1" dirty="0" err="1">
                <a:solidFill>
                  <a:srgbClr val="FFFFFF"/>
                </a:solidFill>
                <a:latin typeface="Poppins Bold"/>
                <a:ea typeface="Poppins Bold"/>
                <a:cs typeface="Poppins Bold"/>
                <a:sym typeface="Poppins Bold"/>
              </a:rPr>
              <a:t>abominación</a:t>
            </a:r>
            <a:r>
              <a:rPr lang="en-US" sz="4399" b="1" dirty="0">
                <a:solidFill>
                  <a:srgbClr val="FFFFFF"/>
                </a:solidFill>
                <a:latin typeface="Poppins Bold"/>
                <a:ea typeface="Poppins Bold"/>
                <a:cs typeface="Poppins Bold"/>
                <a:sym typeface="Poppins Bold"/>
              </a:rPr>
              <a:t> </a:t>
            </a:r>
            <a:r>
              <a:rPr lang="en-US" sz="4399" b="1" dirty="0" err="1">
                <a:solidFill>
                  <a:srgbClr val="FFFFFF"/>
                </a:solidFill>
                <a:latin typeface="Poppins Bold"/>
                <a:ea typeface="Poppins Bold"/>
                <a:cs typeface="Poppins Bold"/>
                <a:sym typeface="Poppins Bold"/>
              </a:rPr>
              <a:t>desoladora</a:t>
            </a:r>
            <a:r>
              <a:rPr lang="en-US" sz="4399" b="1" dirty="0">
                <a:solidFill>
                  <a:srgbClr val="FFFFFF"/>
                </a:solidFill>
                <a:latin typeface="Poppins Bold"/>
                <a:ea typeface="Poppins Bold"/>
                <a:cs typeface="Poppins Bold"/>
                <a:sym typeface="Poppins Bold"/>
              </a:rPr>
              <a:t> es un </a:t>
            </a:r>
            <a:r>
              <a:rPr lang="en-US" sz="4399" b="1" dirty="0" err="1">
                <a:solidFill>
                  <a:srgbClr val="FFFFFF"/>
                </a:solidFill>
                <a:latin typeface="Poppins Bold"/>
                <a:ea typeface="Poppins Bold"/>
                <a:cs typeface="Poppins Bold"/>
                <a:sym typeface="Poppins Bold"/>
              </a:rPr>
              <a:t>acto</a:t>
            </a:r>
            <a:r>
              <a:rPr lang="en-US" sz="4399" b="1" dirty="0">
                <a:solidFill>
                  <a:srgbClr val="FFFFFF"/>
                </a:solidFill>
                <a:latin typeface="Poppins Bold"/>
                <a:ea typeface="Poppins Bold"/>
                <a:cs typeface="Poppins Bold"/>
                <a:sym typeface="Poppins Bold"/>
              </a:rPr>
              <a:t> de </a:t>
            </a:r>
            <a:r>
              <a:rPr lang="en-US" sz="4399" b="1" dirty="0" err="1">
                <a:solidFill>
                  <a:srgbClr val="FFFFFF"/>
                </a:solidFill>
                <a:latin typeface="Poppins Bold"/>
                <a:ea typeface="Poppins Bold"/>
                <a:cs typeface="Poppins Bold"/>
                <a:sym typeface="Poppins Bold"/>
              </a:rPr>
              <a:t>idolatría</a:t>
            </a:r>
            <a:r>
              <a:rPr lang="en-US" sz="4399" b="1" dirty="0">
                <a:solidFill>
                  <a:srgbClr val="FFFFFF"/>
                </a:solidFill>
                <a:latin typeface="Poppins Bold"/>
                <a:ea typeface="Poppins Bold"/>
                <a:cs typeface="Poppins Bold"/>
                <a:sym typeface="Poppins Bold"/>
              </a:rPr>
              <a:t> que </a:t>
            </a:r>
            <a:r>
              <a:rPr lang="en-US" sz="4399" b="1" dirty="0" err="1">
                <a:solidFill>
                  <a:srgbClr val="FFFFFF"/>
                </a:solidFill>
                <a:latin typeface="Poppins Bold"/>
                <a:ea typeface="Poppins Bold"/>
                <a:cs typeface="Poppins Bold"/>
                <a:sym typeface="Poppins Bold"/>
              </a:rPr>
              <a:t>afecta</a:t>
            </a:r>
            <a:r>
              <a:rPr lang="en-US" sz="4399" b="1" dirty="0">
                <a:solidFill>
                  <a:srgbClr val="FFFFFF"/>
                </a:solidFill>
                <a:latin typeface="Poppins Bold"/>
                <a:ea typeface="Poppins Bold"/>
                <a:cs typeface="Poppins Bold"/>
                <a:sym typeface="Poppins Bold"/>
              </a:rPr>
              <a:t> tanto a Dios, que lo </a:t>
            </a:r>
            <a:r>
              <a:rPr lang="en-US" sz="4399" b="1" dirty="0" err="1">
                <a:solidFill>
                  <a:srgbClr val="FFFFFF"/>
                </a:solidFill>
                <a:latin typeface="Poppins Bold"/>
                <a:ea typeface="Poppins Bold"/>
                <a:cs typeface="Poppins Bold"/>
                <a:sym typeface="Poppins Bold"/>
              </a:rPr>
              <a:t>lleva</a:t>
            </a:r>
            <a:r>
              <a:rPr lang="en-US" sz="4399" b="1" dirty="0">
                <a:solidFill>
                  <a:srgbClr val="FFFFFF"/>
                </a:solidFill>
                <a:latin typeface="Poppins Bold"/>
                <a:ea typeface="Poppins Bold"/>
                <a:cs typeface="Poppins Bold"/>
                <a:sym typeface="Poppins Bold"/>
              </a:rPr>
              <a:t> a responder con </a:t>
            </a:r>
            <a:r>
              <a:rPr lang="en-US" sz="4399" b="1" dirty="0" err="1">
                <a:solidFill>
                  <a:srgbClr val="FFFFFF"/>
                </a:solidFill>
                <a:latin typeface="Poppins Bold"/>
                <a:ea typeface="Poppins Bold"/>
                <a:cs typeface="Poppins Bold"/>
                <a:sym typeface="Poppins Bold"/>
              </a:rPr>
              <a:t>destrucción</a:t>
            </a:r>
            <a:r>
              <a:rPr lang="en-US" sz="4399" b="1" dirty="0">
                <a:solidFill>
                  <a:srgbClr val="FFFFFF"/>
                </a:solidFill>
                <a:latin typeface="Poppins Bold"/>
                <a:ea typeface="Poppins Bold"/>
                <a:cs typeface="Poppins Bold"/>
                <a:sym typeface="Poppins Bold"/>
              </a:rPr>
              <a:t>, con </a:t>
            </a:r>
            <a:r>
              <a:rPr lang="en-US" sz="4399" b="1" dirty="0" err="1">
                <a:solidFill>
                  <a:srgbClr val="FFFFFF"/>
                </a:solidFill>
                <a:latin typeface="Poppins Bold"/>
                <a:ea typeface="Poppins Bold"/>
                <a:cs typeface="Poppins Bold"/>
                <a:sym typeface="Poppins Bold"/>
              </a:rPr>
              <a:t>desolación</a:t>
            </a:r>
            <a:r>
              <a:rPr lang="en-US" sz="4399" b="1" dirty="0">
                <a:solidFill>
                  <a:srgbClr val="FFFFFF"/>
                </a:solidFill>
                <a:latin typeface="Poppins Bold"/>
                <a:ea typeface="Poppins Bold"/>
                <a:cs typeface="Poppins Bold"/>
                <a:sym typeface="Poppins Bold"/>
              </a:rPr>
              <a:t>, con </a:t>
            </a:r>
            <a:r>
              <a:rPr lang="en-US" sz="4399" b="1" dirty="0" err="1">
                <a:solidFill>
                  <a:srgbClr val="FFFFFF"/>
                </a:solidFill>
                <a:latin typeface="Poppins Bold"/>
                <a:ea typeface="Poppins Bold"/>
                <a:cs typeface="Poppins Bold"/>
                <a:sym typeface="Poppins Bold"/>
              </a:rPr>
              <a:t>asolamiento</a:t>
            </a:r>
            <a:r>
              <a:rPr lang="en-US" sz="4399" b="1" dirty="0">
                <a:solidFill>
                  <a:srgbClr val="FFFFFF"/>
                </a:solidFill>
                <a:latin typeface="Poppins Bold"/>
                <a:ea typeface="Poppins Bold"/>
                <a:cs typeface="Poppins Bold"/>
                <a:sym typeface="Poppins Bold"/>
              </a:rPr>
              <a:t>.</a:t>
            </a:r>
          </a:p>
        </p:txBody>
      </p:sp>
      <p:sp>
        <p:nvSpPr>
          <p:cNvPr id="6" name="Marcador de pie de página 5">
            <a:extLst>
              <a:ext uri="{FF2B5EF4-FFF2-40B4-BE49-F238E27FC236}">
                <a16:creationId xmlns:a16="http://schemas.microsoft.com/office/drawing/2014/main" id="{204DEFB9-1A07-1087-6083-835B9BA17E53}"/>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TextBox 3"/>
          <p:cNvSpPr txBox="1"/>
          <p:nvPr/>
        </p:nvSpPr>
        <p:spPr>
          <a:xfrm>
            <a:off x="1562496" y="2443162"/>
            <a:ext cx="15163008" cy="6844181"/>
          </a:xfrm>
          <a:prstGeom prst="rect">
            <a:avLst/>
          </a:prstGeom>
        </p:spPr>
        <p:txBody>
          <a:bodyPr lIns="0" tIns="0" rIns="0" bIns="0" rtlCol="0" anchor="t">
            <a:spAutoFit/>
          </a:bodyPr>
          <a:lstStyle/>
          <a:p>
            <a:pPr algn="l">
              <a:lnSpc>
                <a:spcPts val="3839"/>
              </a:lnSpc>
            </a:pPr>
            <a:r>
              <a:rPr lang="en-US" sz="4000" dirty="0">
                <a:solidFill>
                  <a:srgbClr val="FFFFFF"/>
                </a:solidFill>
                <a:latin typeface="Poppins"/>
                <a:ea typeface="Poppins"/>
                <a:cs typeface="Poppins"/>
                <a:sym typeface="Poppins"/>
              </a:rPr>
              <a:t>“No es </a:t>
            </a:r>
            <a:r>
              <a:rPr lang="en-US" sz="4000" dirty="0" err="1">
                <a:solidFill>
                  <a:srgbClr val="FFFFFF"/>
                </a:solidFill>
                <a:latin typeface="Poppins"/>
                <a:ea typeface="Poppins"/>
                <a:cs typeface="Poppins"/>
                <a:sym typeface="Poppins"/>
              </a:rPr>
              <a:t>ahora</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tiempo</a:t>
            </a:r>
            <a:r>
              <a:rPr lang="en-US" sz="4000" dirty="0">
                <a:solidFill>
                  <a:srgbClr val="FFFFFF"/>
                </a:solidFill>
                <a:latin typeface="Poppins"/>
                <a:ea typeface="Poppins"/>
                <a:cs typeface="Poppins"/>
                <a:sym typeface="Poppins"/>
              </a:rPr>
              <a:t> para que </a:t>
            </a:r>
            <a:r>
              <a:rPr lang="en-US" sz="4000" dirty="0" err="1">
                <a:solidFill>
                  <a:srgbClr val="FFFFFF"/>
                </a:solidFill>
                <a:latin typeface="Poppins"/>
                <a:ea typeface="Poppins"/>
                <a:cs typeface="Poppins"/>
                <a:sym typeface="Poppins"/>
              </a:rPr>
              <a:t>el</a:t>
            </a:r>
            <a:r>
              <a:rPr lang="en-US" sz="4000" dirty="0">
                <a:solidFill>
                  <a:srgbClr val="FFFFFF"/>
                </a:solidFill>
                <a:latin typeface="Poppins"/>
                <a:ea typeface="Poppins"/>
                <a:cs typeface="Poppins"/>
                <a:sym typeface="Poppins"/>
              </a:rPr>
              <a:t> pueblo de Dios </a:t>
            </a:r>
            <a:r>
              <a:rPr lang="en-US" sz="4000" dirty="0" err="1">
                <a:solidFill>
                  <a:srgbClr val="FFFFFF"/>
                </a:solidFill>
                <a:latin typeface="Poppins"/>
                <a:ea typeface="Poppins"/>
                <a:cs typeface="Poppins"/>
                <a:sym typeface="Poppins"/>
              </a:rPr>
              <a:t>fije</a:t>
            </a:r>
            <a:r>
              <a:rPr lang="en-US" sz="4000" dirty="0">
                <a:solidFill>
                  <a:srgbClr val="FFFFFF"/>
                </a:solidFill>
                <a:latin typeface="Poppins"/>
                <a:ea typeface="Poppins"/>
                <a:cs typeface="Poppins"/>
                <a:sym typeface="Poppins"/>
              </a:rPr>
              <a:t> sus </a:t>
            </a:r>
            <a:r>
              <a:rPr lang="en-US" sz="4000" dirty="0" err="1">
                <a:solidFill>
                  <a:srgbClr val="FFFFFF"/>
                </a:solidFill>
                <a:latin typeface="Poppins"/>
                <a:ea typeface="Poppins"/>
                <a:cs typeface="Poppins"/>
                <a:sym typeface="Poppins"/>
              </a:rPr>
              <a:t>afectos</a:t>
            </a:r>
            <a:r>
              <a:rPr lang="en-US" sz="4000" dirty="0">
                <a:solidFill>
                  <a:srgbClr val="FFFFFF"/>
                </a:solidFill>
                <a:latin typeface="Poppins"/>
                <a:ea typeface="Poppins"/>
                <a:cs typeface="Poppins"/>
                <a:sym typeface="Poppins"/>
              </a:rPr>
              <a:t> o se </a:t>
            </a:r>
            <a:r>
              <a:rPr lang="en-US" sz="4000" dirty="0" err="1">
                <a:solidFill>
                  <a:srgbClr val="FFFFFF"/>
                </a:solidFill>
                <a:latin typeface="Poppins"/>
                <a:ea typeface="Poppins"/>
                <a:cs typeface="Poppins"/>
                <a:sym typeface="Poppins"/>
              </a:rPr>
              <a:t>haga</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tesoros</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en</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el</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mundo</a:t>
            </a:r>
            <a:r>
              <a:rPr lang="en-US" sz="4000" dirty="0">
                <a:solidFill>
                  <a:srgbClr val="FFFFFF"/>
                </a:solidFill>
                <a:latin typeface="Poppins"/>
                <a:ea typeface="Poppins"/>
                <a:cs typeface="Poppins"/>
                <a:sym typeface="Poppins"/>
              </a:rPr>
              <a:t>. No </a:t>
            </a:r>
            <a:r>
              <a:rPr lang="en-US" sz="4000" dirty="0" err="1">
                <a:solidFill>
                  <a:srgbClr val="FFFFFF"/>
                </a:solidFill>
                <a:latin typeface="Poppins"/>
                <a:ea typeface="Poppins"/>
                <a:cs typeface="Poppins"/>
                <a:sym typeface="Poppins"/>
              </a:rPr>
              <a:t>está</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lejano</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el</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tiempo</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en</a:t>
            </a:r>
            <a:r>
              <a:rPr lang="en-US" sz="4000" dirty="0">
                <a:solidFill>
                  <a:srgbClr val="FFFFFF"/>
                </a:solidFill>
                <a:latin typeface="Poppins"/>
                <a:ea typeface="Poppins"/>
                <a:cs typeface="Poppins"/>
                <a:sym typeface="Poppins"/>
              </a:rPr>
              <a:t> que, </a:t>
            </a:r>
            <a:r>
              <a:rPr lang="en-US" sz="4000" dirty="0" err="1">
                <a:solidFill>
                  <a:srgbClr val="FFFFFF"/>
                </a:solidFill>
                <a:latin typeface="Poppins"/>
                <a:ea typeface="Poppins"/>
                <a:cs typeface="Poppins"/>
                <a:sym typeface="Poppins"/>
              </a:rPr>
              <a:t>como</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los</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primeros</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discípulos</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seremos</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obligados</a:t>
            </a:r>
            <a:r>
              <a:rPr lang="en-US" sz="4000" dirty="0">
                <a:solidFill>
                  <a:srgbClr val="FFFFFF"/>
                </a:solidFill>
                <a:latin typeface="Poppins"/>
                <a:ea typeface="Poppins"/>
                <a:cs typeface="Poppins"/>
                <a:sym typeface="Poppins"/>
              </a:rPr>
              <a:t> a </a:t>
            </a:r>
            <a:r>
              <a:rPr lang="en-US" sz="4000" dirty="0" err="1">
                <a:solidFill>
                  <a:srgbClr val="FFFFFF"/>
                </a:solidFill>
                <a:latin typeface="Poppins"/>
                <a:ea typeface="Poppins"/>
                <a:cs typeface="Poppins"/>
                <a:sym typeface="Poppins"/>
              </a:rPr>
              <a:t>buscar</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refugio</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en</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lugares</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desolados</a:t>
            </a:r>
            <a:r>
              <a:rPr lang="en-US" sz="4000" dirty="0">
                <a:solidFill>
                  <a:srgbClr val="FFFFFF"/>
                </a:solidFill>
                <a:latin typeface="Poppins"/>
                <a:ea typeface="Poppins"/>
                <a:cs typeface="Poppins"/>
                <a:sym typeface="Poppins"/>
              </a:rPr>
              <a:t> y </a:t>
            </a:r>
            <a:r>
              <a:rPr lang="en-US" sz="4000" dirty="0" err="1">
                <a:solidFill>
                  <a:srgbClr val="FFFFFF"/>
                </a:solidFill>
                <a:latin typeface="Poppins"/>
                <a:ea typeface="Poppins"/>
                <a:cs typeface="Poppins"/>
                <a:sym typeface="Poppins"/>
              </a:rPr>
              <a:t>solitarios</a:t>
            </a:r>
            <a:r>
              <a:rPr lang="en-US" sz="4000" dirty="0">
                <a:solidFill>
                  <a:srgbClr val="FFFFFF"/>
                </a:solidFill>
                <a:latin typeface="Poppins"/>
                <a:ea typeface="Poppins"/>
                <a:cs typeface="Poppins"/>
                <a:sym typeface="Poppins"/>
              </a:rPr>
              <a:t>. </a:t>
            </a:r>
            <a:r>
              <a:rPr lang="en-US" sz="4000" dirty="0" err="1">
                <a:solidFill>
                  <a:srgbClr val="EACC05"/>
                </a:solidFill>
                <a:latin typeface="Poppins"/>
                <a:ea typeface="Poppins"/>
                <a:cs typeface="Poppins"/>
                <a:sym typeface="Poppins"/>
              </a:rPr>
              <a:t>Así</a:t>
            </a:r>
            <a:r>
              <a:rPr lang="en-US" sz="4000" dirty="0">
                <a:solidFill>
                  <a:srgbClr val="EACC05"/>
                </a:solidFill>
                <a:latin typeface="Poppins"/>
                <a:ea typeface="Poppins"/>
                <a:cs typeface="Poppins"/>
                <a:sym typeface="Poppins"/>
              </a:rPr>
              <a:t> </a:t>
            </a:r>
            <a:r>
              <a:rPr lang="en-US" sz="4000" dirty="0" err="1">
                <a:solidFill>
                  <a:srgbClr val="EACC05"/>
                </a:solidFill>
                <a:latin typeface="Poppins"/>
                <a:ea typeface="Poppins"/>
                <a:cs typeface="Poppins"/>
                <a:sym typeface="Poppins"/>
              </a:rPr>
              <a:t>como</a:t>
            </a:r>
            <a:r>
              <a:rPr lang="en-US" sz="4000" dirty="0">
                <a:solidFill>
                  <a:srgbClr val="EACC05"/>
                </a:solidFill>
                <a:latin typeface="Poppins"/>
                <a:ea typeface="Poppins"/>
                <a:cs typeface="Poppins"/>
                <a:sym typeface="Poppins"/>
              </a:rPr>
              <a:t> </a:t>
            </a:r>
            <a:r>
              <a:rPr lang="en-US" sz="4000" dirty="0" err="1">
                <a:solidFill>
                  <a:srgbClr val="EACC05"/>
                </a:solidFill>
                <a:latin typeface="Poppins"/>
                <a:ea typeface="Poppins"/>
                <a:cs typeface="Poppins"/>
                <a:sym typeface="Poppins"/>
              </a:rPr>
              <a:t>el</a:t>
            </a:r>
            <a:r>
              <a:rPr lang="en-US" sz="4000" dirty="0">
                <a:solidFill>
                  <a:srgbClr val="EACC05"/>
                </a:solidFill>
                <a:latin typeface="Poppins"/>
                <a:ea typeface="Poppins"/>
                <a:cs typeface="Poppins"/>
                <a:sym typeface="Poppins"/>
              </a:rPr>
              <a:t> sitio de </a:t>
            </a:r>
            <a:r>
              <a:rPr lang="en-US" sz="4000" dirty="0" err="1">
                <a:solidFill>
                  <a:srgbClr val="EACC05"/>
                </a:solidFill>
                <a:latin typeface="Poppins"/>
                <a:ea typeface="Poppins"/>
                <a:cs typeface="Poppins"/>
                <a:sym typeface="Poppins"/>
              </a:rPr>
              <a:t>Jerusalén</a:t>
            </a:r>
            <a:r>
              <a:rPr lang="en-US" sz="4000" dirty="0">
                <a:solidFill>
                  <a:srgbClr val="EACC05"/>
                </a:solidFill>
                <a:latin typeface="Poppins"/>
                <a:ea typeface="Poppins"/>
                <a:cs typeface="Poppins"/>
                <a:sym typeface="Poppins"/>
              </a:rPr>
              <a:t> </a:t>
            </a:r>
            <a:r>
              <a:rPr lang="en-US" sz="4000" dirty="0" err="1">
                <a:solidFill>
                  <a:srgbClr val="EACC05"/>
                </a:solidFill>
                <a:latin typeface="Poppins"/>
                <a:ea typeface="Poppins"/>
                <a:cs typeface="Poppins"/>
                <a:sym typeface="Poppins"/>
              </a:rPr>
              <a:t>por</a:t>
            </a:r>
            <a:r>
              <a:rPr lang="en-US" sz="4000" dirty="0">
                <a:solidFill>
                  <a:srgbClr val="EACC05"/>
                </a:solidFill>
                <a:latin typeface="Poppins"/>
                <a:ea typeface="Poppins"/>
                <a:cs typeface="Poppins"/>
                <a:sym typeface="Poppins"/>
              </a:rPr>
              <a:t> </a:t>
            </a:r>
            <a:r>
              <a:rPr lang="en-US" sz="4000" dirty="0" err="1">
                <a:solidFill>
                  <a:srgbClr val="EACC05"/>
                </a:solidFill>
                <a:latin typeface="Poppins"/>
                <a:ea typeface="Poppins"/>
                <a:cs typeface="Poppins"/>
                <a:sym typeface="Poppins"/>
              </a:rPr>
              <a:t>los</a:t>
            </a:r>
            <a:r>
              <a:rPr lang="en-US" sz="4000" dirty="0">
                <a:solidFill>
                  <a:srgbClr val="EACC05"/>
                </a:solidFill>
                <a:latin typeface="Poppins"/>
                <a:ea typeface="Poppins"/>
                <a:cs typeface="Poppins"/>
                <a:sym typeface="Poppins"/>
              </a:rPr>
              <a:t> </a:t>
            </a:r>
            <a:r>
              <a:rPr lang="en-US" sz="4000" dirty="0" err="1">
                <a:solidFill>
                  <a:srgbClr val="EACC05"/>
                </a:solidFill>
                <a:latin typeface="Poppins"/>
                <a:ea typeface="Poppins"/>
                <a:cs typeface="Poppins"/>
                <a:sym typeface="Poppins"/>
              </a:rPr>
              <a:t>ejércitos</a:t>
            </a:r>
            <a:r>
              <a:rPr lang="en-US" sz="4000" dirty="0">
                <a:solidFill>
                  <a:srgbClr val="EACC05"/>
                </a:solidFill>
                <a:latin typeface="Poppins"/>
                <a:ea typeface="Poppins"/>
                <a:cs typeface="Poppins"/>
                <a:sym typeface="Poppins"/>
              </a:rPr>
              <a:t> </a:t>
            </a:r>
            <a:r>
              <a:rPr lang="en-US" sz="4000" dirty="0" err="1">
                <a:solidFill>
                  <a:srgbClr val="EACC05"/>
                </a:solidFill>
                <a:latin typeface="Poppins"/>
                <a:ea typeface="Poppins"/>
                <a:cs typeface="Poppins"/>
                <a:sym typeface="Poppins"/>
              </a:rPr>
              <a:t>romanos</a:t>
            </a:r>
            <a:r>
              <a:rPr lang="en-US" sz="4000" dirty="0">
                <a:solidFill>
                  <a:srgbClr val="EACC05"/>
                </a:solidFill>
                <a:latin typeface="Poppins"/>
                <a:ea typeface="Poppins"/>
                <a:cs typeface="Poppins"/>
                <a:sym typeface="Poppins"/>
              </a:rPr>
              <a:t> </a:t>
            </a:r>
            <a:r>
              <a:rPr lang="en-US" sz="4000" dirty="0" err="1">
                <a:solidFill>
                  <a:srgbClr val="EACC05"/>
                </a:solidFill>
                <a:latin typeface="Poppins"/>
                <a:ea typeface="Poppins"/>
                <a:cs typeface="Poppins"/>
                <a:sym typeface="Poppins"/>
              </a:rPr>
              <a:t>fue</a:t>
            </a:r>
            <a:r>
              <a:rPr lang="en-US" sz="4000" dirty="0">
                <a:solidFill>
                  <a:srgbClr val="EACC05"/>
                </a:solidFill>
                <a:latin typeface="Poppins"/>
                <a:ea typeface="Poppins"/>
                <a:cs typeface="Poppins"/>
                <a:sym typeface="Poppins"/>
              </a:rPr>
              <a:t> la </a:t>
            </a:r>
            <a:r>
              <a:rPr lang="en-US" sz="4000" dirty="0" err="1">
                <a:solidFill>
                  <a:srgbClr val="EACC05"/>
                </a:solidFill>
                <a:latin typeface="Poppins"/>
                <a:ea typeface="Poppins"/>
                <a:cs typeface="Poppins"/>
                <a:sym typeface="Poppins"/>
              </a:rPr>
              <a:t>señal</a:t>
            </a:r>
            <a:r>
              <a:rPr lang="en-US" sz="4000" dirty="0">
                <a:solidFill>
                  <a:srgbClr val="FFFFFF"/>
                </a:solidFill>
                <a:latin typeface="Poppins"/>
                <a:ea typeface="Poppins"/>
                <a:cs typeface="Poppins"/>
                <a:sym typeface="Poppins"/>
              </a:rPr>
              <a:t> para que </a:t>
            </a:r>
            <a:r>
              <a:rPr lang="en-US" sz="4000" dirty="0" err="1">
                <a:solidFill>
                  <a:srgbClr val="FFFFFF"/>
                </a:solidFill>
                <a:latin typeface="Poppins"/>
                <a:ea typeface="Poppins"/>
                <a:cs typeface="Poppins"/>
                <a:sym typeface="Poppins"/>
              </a:rPr>
              <a:t>huyesen</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los</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cristianos</a:t>
            </a:r>
            <a:r>
              <a:rPr lang="en-US" sz="4000" dirty="0">
                <a:solidFill>
                  <a:srgbClr val="FFFFFF"/>
                </a:solidFill>
                <a:latin typeface="Poppins"/>
                <a:ea typeface="Poppins"/>
                <a:cs typeface="Poppins"/>
                <a:sym typeface="Poppins"/>
              </a:rPr>
              <a:t> de Judea, </a:t>
            </a:r>
            <a:r>
              <a:rPr lang="en-US" sz="4000" dirty="0" err="1">
                <a:solidFill>
                  <a:srgbClr val="FFFFFF"/>
                </a:solidFill>
                <a:latin typeface="Poppins"/>
                <a:ea typeface="Poppins"/>
                <a:cs typeface="Poppins"/>
                <a:sym typeface="Poppins"/>
              </a:rPr>
              <a:t>así</a:t>
            </a:r>
            <a:r>
              <a:rPr lang="en-US" sz="4000" dirty="0">
                <a:solidFill>
                  <a:srgbClr val="FFFFFF"/>
                </a:solidFill>
                <a:latin typeface="Poppins"/>
                <a:ea typeface="Poppins"/>
                <a:cs typeface="Poppins"/>
                <a:sym typeface="Poppins"/>
              </a:rPr>
              <a:t> la </a:t>
            </a:r>
            <a:r>
              <a:rPr lang="en-US" sz="4000" dirty="0" err="1">
                <a:solidFill>
                  <a:srgbClr val="FFFFFF"/>
                </a:solidFill>
                <a:latin typeface="Poppins"/>
                <a:ea typeface="Poppins"/>
                <a:cs typeface="Poppins"/>
                <a:sym typeface="Poppins"/>
              </a:rPr>
              <a:t>asunción</a:t>
            </a:r>
            <a:r>
              <a:rPr lang="en-US" sz="4000" dirty="0">
                <a:solidFill>
                  <a:srgbClr val="FFFFFF"/>
                </a:solidFill>
                <a:latin typeface="Poppins"/>
                <a:ea typeface="Poppins"/>
                <a:cs typeface="Poppins"/>
                <a:sym typeface="Poppins"/>
              </a:rPr>
              <a:t> de </a:t>
            </a:r>
            <a:r>
              <a:rPr lang="en-US" sz="4000" dirty="0" err="1">
                <a:solidFill>
                  <a:srgbClr val="FFFFFF"/>
                </a:solidFill>
                <a:latin typeface="Poppins"/>
                <a:ea typeface="Poppins"/>
                <a:cs typeface="Poppins"/>
                <a:sym typeface="Poppins"/>
              </a:rPr>
              <a:t>poder</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por</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parte</a:t>
            </a:r>
            <a:r>
              <a:rPr lang="en-US" sz="4000" dirty="0">
                <a:solidFill>
                  <a:srgbClr val="FFFFFF"/>
                </a:solidFill>
                <a:latin typeface="Poppins"/>
                <a:ea typeface="Poppins"/>
                <a:cs typeface="Poppins"/>
                <a:sym typeface="Poppins"/>
              </a:rPr>
              <a:t> de </a:t>
            </a:r>
            <a:r>
              <a:rPr lang="en-US" sz="4000" dirty="0" err="1">
                <a:solidFill>
                  <a:srgbClr val="FFFFFF"/>
                </a:solidFill>
                <a:latin typeface="Poppins"/>
                <a:ea typeface="Poppins"/>
                <a:cs typeface="Poppins"/>
                <a:sym typeface="Poppins"/>
              </a:rPr>
              <a:t>nuestra</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nación</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los</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Estados</a:t>
            </a:r>
            <a:r>
              <a:rPr lang="en-US" sz="4000" dirty="0">
                <a:solidFill>
                  <a:srgbClr val="FFFFFF"/>
                </a:solidFill>
                <a:latin typeface="Poppins"/>
                <a:ea typeface="Poppins"/>
                <a:cs typeface="Poppins"/>
                <a:sym typeface="Poppins"/>
              </a:rPr>
              <a:t> Unidos],</a:t>
            </a:r>
            <a:r>
              <a:rPr lang="en-US" sz="4000" dirty="0">
                <a:solidFill>
                  <a:srgbClr val="EACC05"/>
                </a:solidFill>
                <a:latin typeface="Poppins"/>
                <a:ea typeface="Poppins"/>
                <a:cs typeface="Poppins"/>
                <a:sym typeface="Poppins"/>
              </a:rPr>
              <a:t> con </a:t>
            </a:r>
            <a:r>
              <a:rPr lang="en-US" sz="4000" dirty="0" err="1">
                <a:solidFill>
                  <a:srgbClr val="EACC05"/>
                </a:solidFill>
                <a:latin typeface="Poppins"/>
                <a:ea typeface="Poppins"/>
                <a:cs typeface="Poppins"/>
                <a:sym typeface="Poppins"/>
              </a:rPr>
              <a:t>el</a:t>
            </a:r>
            <a:r>
              <a:rPr lang="en-US" sz="4000" dirty="0">
                <a:solidFill>
                  <a:srgbClr val="EACC05"/>
                </a:solidFill>
                <a:latin typeface="Poppins"/>
                <a:ea typeface="Poppins"/>
                <a:cs typeface="Poppins"/>
                <a:sym typeface="Poppins"/>
              </a:rPr>
              <a:t> </a:t>
            </a:r>
            <a:r>
              <a:rPr lang="en-US" sz="4000" dirty="0" err="1">
                <a:solidFill>
                  <a:srgbClr val="EACC05"/>
                </a:solidFill>
                <a:latin typeface="Poppins"/>
                <a:ea typeface="Poppins"/>
                <a:cs typeface="Poppins"/>
                <a:sym typeface="Poppins"/>
              </a:rPr>
              <a:t>decreto</a:t>
            </a:r>
            <a:r>
              <a:rPr lang="en-US" sz="4000" dirty="0">
                <a:solidFill>
                  <a:srgbClr val="EACC05"/>
                </a:solidFill>
                <a:latin typeface="Poppins"/>
                <a:ea typeface="Poppins"/>
                <a:cs typeface="Poppins"/>
                <a:sym typeface="Poppins"/>
              </a:rPr>
              <a:t> que </a:t>
            </a:r>
            <a:r>
              <a:rPr lang="en-US" sz="4000" dirty="0" err="1">
                <a:solidFill>
                  <a:srgbClr val="EACC05"/>
                </a:solidFill>
                <a:latin typeface="Poppins"/>
                <a:ea typeface="Poppins"/>
                <a:cs typeface="Poppins"/>
                <a:sym typeface="Poppins"/>
              </a:rPr>
              <a:t>imponga</a:t>
            </a:r>
            <a:r>
              <a:rPr lang="en-US" sz="4000" dirty="0">
                <a:solidFill>
                  <a:srgbClr val="EACC05"/>
                </a:solidFill>
                <a:latin typeface="Poppins"/>
                <a:ea typeface="Poppins"/>
                <a:cs typeface="Poppins"/>
                <a:sym typeface="Poppins"/>
              </a:rPr>
              <a:t> </a:t>
            </a:r>
            <a:r>
              <a:rPr lang="en-US" sz="4000" dirty="0" err="1">
                <a:solidFill>
                  <a:srgbClr val="EACC05"/>
                </a:solidFill>
                <a:latin typeface="Poppins"/>
                <a:ea typeface="Poppins"/>
                <a:cs typeface="Poppins"/>
                <a:sym typeface="Poppins"/>
              </a:rPr>
              <a:t>el</a:t>
            </a:r>
            <a:r>
              <a:rPr lang="en-US" sz="4000" dirty="0">
                <a:solidFill>
                  <a:srgbClr val="EACC05"/>
                </a:solidFill>
                <a:latin typeface="Poppins"/>
                <a:ea typeface="Poppins"/>
                <a:cs typeface="Poppins"/>
                <a:sym typeface="Poppins"/>
              </a:rPr>
              <a:t> día de </a:t>
            </a:r>
            <a:r>
              <a:rPr lang="en-US" sz="4000" dirty="0" err="1">
                <a:solidFill>
                  <a:srgbClr val="EACC05"/>
                </a:solidFill>
                <a:latin typeface="Poppins"/>
                <a:ea typeface="Poppins"/>
                <a:cs typeface="Poppins"/>
                <a:sym typeface="Poppins"/>
              </a:rPr>
              <a:t>descanso</a:t>
            </a:r>
            <a:r>
              <a:rPr lang="en-US" sz="4000" dirty="0">
                <a:solidFill>
                  <a:srgbClr val="EACC05"/>
                </a:solidFill>
                <a:latin typeface="Poppins"/>
                <a:ea typeface="Poppins"/>
                <a:cs typeface="Poppins"/>
                <a:sym typeface="Poppins"/>
              </a:rPr>
              <a:t> papal, </a:t>
            </a:r>
            <a:r>
              <a:rPr lang="en-US" sz="4000" dirty="0" err="1">
                <a:solidFill>
                  <a:srgbClr val="EACC05"/>
                </a:solidFill>
                <a:latin typeface="Poppins"/>
                <a:ea typeface="Poppins"/>
                <a:cs typeface="Poppins"/>
                <a:sym typeface="Poppins"/>
              </a:rPr>
              <a:t>será</a:t>
            </a:r>
            <a:r>
              <a:rPr lang="en-US" sz="4000" dirty="0">
                <a:solidFill>
                  <a:srgbClr val="EACC05"/>
                </a:solidFill>
                <a:latin typeface="Poppins"/>
                <a:ea typeface="Poppins"/>
                <a:cs typeface="Poppins"/>
                <a:sym typeface="Poppins"/>
              </a:rPr>
              <a:t> para </a:t>
            </a:r>
            <a:r>
              <a:rPr lang="en-US" sz="4000" dirty="0" err="1">
                <a:solidFill>
                  <a:srgbClr val="EACC05"/>
                </a:solidFill>
                <a:latin typeface="Poppins"/>
                <a:ea typeface="Poppins"/>
                <a:cs typeface="Poppins"/>
                <a:sym typeface="Poppins"/>
              </a:rPr>
              <a:t>nosotros</a:t>
            </a:r>
            <a:r>
              <a:rPr lang="en-US" sz="4000" dirty="0">
                <a:solidFill>
                  <a:srgbClr val="EACC05"/>
                </a:solidFill>
                <a:latin typeface="Poppins"/>
                <a:ea typeface="Poppins"/>
                <a:cs typeface="Poppins"/>
                <a:sym typeface="Poppins"/>
              </a:rPr>
              <a:t> </a:t>
            </a:r>
            <a:r>
              <a:rPr lang="en-US" sz="4000" dirty="0" err="1">
                <a:solidFill>
                  <a:srgbClr val="EACC05"/>
                </a:solidFill>
                <a:latin typeface="Poppins"/>
                <a:ea typeface="Poppins"/>
                <a:cs typeface="Poppins"/>
                <a:sym typeface="Poppins"/>
              </a:rPr>
              <a:t>una</a:t>
            </a:r>
            <a:r>
              <a:rPr lang="en-US" sz="4000" dirty="0">
                <a:solidFill>
                  <a:srgbClr val="EACC05"/>
                </a:solidFill>
                <a:latin typeface="Poppins"/>
                <a:ea typeface="Poppins"/>
                <a:cs typeface="Poppins"/>
                <a:sym typeface="Poppins"/>
              </a:rPr>
              <a:t> </a:t>
            </a:r>
            <a:r>
              <a:rPr lang="en-US" sz="4000" dirty="0" err="1">
                <a:solidFill>
                  <a:srgbClr val="EACC05"/>
                </a:solidFill>
                <a:latin typeface="Poppins"/>
                <a:ea typeface="Poppins"/>
                <a:cs typeface="Poppins"/>
                <a:sym typeface="Poppins"/>
              </a:rPr>
              <a:t>amonestación</a:t>
            </a:r>
            <a:r>
              <a:rPr lang="en-US" sz="4000" dirty="0">
                <a:solidFill>
                  <a:srgbClr val="EACC05"/>
                </a:solidFill>
                <a:latin typeface="Poppins"/>
                <a:ea typeface="Poppins"/>
                <a:cs typeface="Poppins"/>
                <a:sym typeface="Poppins"/>
              </a:rPr>
              <a:t>. </a:t>
            </a:r>
            <a:r>
              <a:rPr lang="en-US" sz="4000" dirty="0" err="1">
                <a:solidFill>
                  <a:srgbClr val="FFFFFF"/>
                </a:solidFill>
                <a:latin typeface="Poppins"/>
                <a:ea typeface="Poppins"/>
                <a:cs typeface="Poppins"/>
                <a:sym typeface="Poppins"/>
              </a:rPr>
              <a:t>Entonces</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será</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tiempo</a:t>
            </a:r>
            <a:r>
              <a:rPr lang="en-US" sz="4000" dirty="0">
                <a:solidFill>
                  <a:srgbClr val="FFFFFF"/>
                </a:solidFill>
                <a:latin typeface="Poppins"/>
                <a:ea typeface="Poppins"/>
                <a:cs typeface="Poppins"/>
                <a:sym typeface="Poppins"/>
              </a:rPr>
              <a:t> de </a:t>
            </a:r>
            <a:r>
              <a:rPr lang="en-US" sz="4000" dirty="0" err="1">
                <a:solidFill>
                  <a:srgbClr val="FFFFFF"/>
                </a:solidFill>
                <a:latin typeface="Poppins"/>
                <a:ea typeface="Poppins"/>
                <a:cs typeface="Poppins"/>
                <a:sym typeface="Poppins"/>
              </a:rPr>
              <a:t>abandonar</a:t>
            </a:r>
            <a:r>
              <a:rPr lang="en-US" sz="4000" dirty="0">
                <a:solidFill>
                  <a:srgbClr val="FFFFFF"/>
                </a:solidFill>
                <a:latin typeface="Poppins"/>
                <a:ea typeface="Poppins"/>
                <a:cs typeface="Poppins"/>
                <a:sym typeface="Poppins"/>
              </a:rPr>
              <a:t> las </a:t>
            </a:r>
            <a:r>
              <a:rPr lang="en-US" sz="4000" dirty="0" err="1">
                <a:solidFill>
                  <a:srgbClr val="FFFFFF"/>
                </a:solidFill>
                <a:latin typeface="Poppins"/>
                <a:ea typeface="Poppins"/>
                <a:cs typeface="Poppins"/>
                <a:sym typeface="Poppins"/>
              </a:rPr>
              <a:t>grandes</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ciudades</a:t>
            </a:r>
            <a:r>
              <a:rPr lang="en-US" sz="4000" dirty="0">
                <a:solidFill>
                  <a:srgbClr val="FFFFFF"/>
                </a:solidFill>
                <a:latin typeface="Poppins"/>
                <a:ea typeface="Poppins"/>
                <a:cs typeface="Poppins"/>
                <a:sym typeface="Poppins"/>
              </a:rPr>
              <a:t>, y </a:t>
            </a:r>
            <a:r>
              <a:rPr lang="en-US" sz="4000" dirty="0" err="1">
                <a:solidFill>
                  <a:srgbClr val="FFFFFF"/>
                </a:solidFill>
                <a:latin typeface="Poppins"/>
                <a:ea typeface="Poppins"/>
                <a:cs typeface="Poppins"/>
                <a:sym typeface="Poppins"/>
              </a:rPr>
              <a:t>prepararnos</a:t>
            </a:r>
            <a:r>
              <a:rPr lang="en-US" sz="4000" dirty="0">
                <a:solidFill>
                  <a:srgbClr val="FFFFFF"/>
                </a:solidFill>
                <a:latin typeface="Poppins"/>
                <a:ea typeface="Poppins"/>
                <a:cs typeface="Poppins"/>
                <a:sym typeface="Poppins"/>
              </a:rPr>
              <a:t> para </a:t>
            </a:r>
            <a:r>
              <a:rPr lang="en-US" sz="4000" dirty="0" err="1">
                <a:solidFill>
                  <a:srgbClr val="FFFFFF"/>
                </a:solidFill>
                <a:latin typeface="Poppins"/>
                <a:ea typeface="Poppins"/>
                <a:cs typeface="Poppins"/>
                <a:sym typeface="Poppins"/>
              </a:rPr>
              <a:t>abandonar</a:t>
            </a:r>
            <a:r>
              <a:rPr lang="en-US" sz="4000" dirty="0">
                <a:solidFill>
                  <a:srgbClr val="FFFFFF"/>
                </a:solidFill>
                <a:latin typeface="Poppins"/>
                <a:ea typeface="Poppins"/>
                <a:cs typeface="Poppins"/>
                <a:sym typeface="Poppins"/>
              </a:rPr>
              <a:t> las </a:t>
            </a:r>
            <a:r>
              <a:rPr lang="en-US" sz="4000" dirty="0" err="1">
                <a:solidFill>
                  <a:srgbClr val="FFFFFF"/>
                </a:solidFill>
                <a:latin typeface="Poppins"/>
                <a:ea typeface="Poppins"/>
                <a:cs typeface="Poppins"/>
                <a:sym typeface="Poppins"/>
              </a:rPr>
              <a:t>menores</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en</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busca</a:t>
            </a:r>
            <a:r>
              <a:rPr lang="en-US" sz="4000" dirty="0">
                <a:solidFill>
                  <a:srgbClr val="FFFFFF"/>
                </a:solidFill>
                <a:latin typeface="Poppins"/>
                <a:ea typeface="Poppins"/>
                <a:cs typeface="Poppins"/>
                <a:sym typeface="Poppins"/>
              </a:rPr>
              <a:t> de </a:t>
            </a:r>
            <a:r>
              <a:rPr lang="en-US" sz="4000" dirty="0" err="1">
                <a:solidFill>
                  <a:srgbClr val="FFFFFF"/>
                </a:solidFill>
                <a:latin typeface="Poppins"/>
                <a:ea typeface="Poppins"/>
                <a:cs typeface="Poppins"/>
                <a:sym typeface="Poppins"/>
              </a:rPr>
              <a:t>hogares</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retraídos</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en</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lugares</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apartados</a:t>
            </a:r>
            <a:r>
              <a:rPr lang="en-US" sz="4000" dirty="0">
                <a:solidFill>
                  <a:srgbClr val="FFFFFF"/>
                </a:solidFill>
                <a:latin typeface="Poppins"/>
                <a:ea typeface="Poppins"/>
                <a:cs typeface="Poppins"/>
                <a:sym typeface="Poppins"/>
              </a:rPr>
              <a:t> entre las </a:t>
            </a:r>
            <a:r>
              <a:rPr lang="en-US" sz="4000" dirty="0" err="1">
                <a:solidFill>
                  <a:srgbClr val="FFFFFF"/>
                </a:solidFill>
                <a:latin typeface="Poppins"/>
                <a:ea typeface="Poppins"/>
                <a:cs typeface="Poppins"/>
                <a:sym typeface="Poppins"/>
              </a:rPr>
              <a:t>montañas</a:t>
            </a:r>
            <a:r>
              <a:rPr lang="en-US" sz="4000" dirty="0">
                <a:solidFill>
                  <a:srgbClr val="FFFFFF"/>
                </a:solidFill>
                <a:latin typeface="Poppins"/>
                <a:ea typeface="Poppins"/>
                <a:cs typeface="Poppins"/>
                <a:sym typeface="Poppins"/>
              </a:rPr>
              <a:t>.” Testimonios para la </a:t>
            </a:r>
            <a:r>
              <a:rPr lang="en-US" sz="4000" dirty="0" err="1">
                <a:solidFill>
                  <a:srgbClr val="FFFFFF"/>
                </a:solidFill>
                <a:latin typeface="Poppins"/>
                <a:ea typeface="Poppins"/>
                <a:cs typeface="Poppins"/>
                <a:sym typeface="Poppins"/>
              </a:rPr>
              <a:t>Iglesia</a:t>
            </a:r>
            <a:r>
              <a:rPr lang="en-US" sz="4000" dirty="0">
                <a:solidFill>
                  <a:srgbClr val="FFFFFF"/>
                </a:solidFill>
                <a:latin typeface="Poppins"/>
                <a:ea typeface="Poppins"/>
                <a:cs typeface="Poppins"/>
                <a:sym typeface="Poppins"/>
              </a:rPr>
              <a:t>, </a:t>
            </a:r>
            <a:r>
              <a:rPr lang="en-US" sz="4000" dirty="0" err="1">
                <a:solidFill>
                  <a:srgbClr val="FFFFFF"/>
                </a:solidFill>
                <a:latin typeface="Poppins"/>
                <a:ea typeface="Poppins"/>
                <a:cs typeface="Poppins"/>
                <a:sym typeface="Poppins"/>
              </a:rPr>
              <a:t>tomo</a:t>
            </a:r>
            <a:r>
              <a:rPr lang="en-US" sz="4000" dirty="0">
                <a:solidFill>
                  <a:srgbClr val="FFFFFF"/>
                </a:solidFill>
                <a:latin typeface="Poppins"/>
                <a:ea typeface="Poppins"/>
                <a:cs typeface="Poppins"/>
                <a:sym typeface="Poppins"/>
              </a:rPr>
              <a:t> 5, p. 439 </a:t>
            </a:r>
          </a:p>
        </p:txBody>
      </p:sp>
      <p:sp>
        <p:nvSpPr>
          <p:cNvPr id="6" name="Marcador de pie de página 5">
            <a:extLst>
              <a:ext uri="{FF2B5EF4-FFF2-40B4-BE49-F238E27FC236}">
                <a16:creationId xmlns:a16="http://schemas.microsoft.com/office/drawing/2014/main" id="{B869D298-AE6C-97E0-152E-08E01D0B22A9}"/>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4E731-A455-71DC-11C8-E4DC44D1D34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826512C-49CD-6534-0FFE-CF9CB8C48EE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pPr>
              <a:lnSpc>
                <a:spcPct val="150000"/>
              </a:lnSpc>
            </a:pPr>
            <a:endParaRPr lang="es-MX" dirty="0"/>
          </a:p>
        </p:txBody>
      </p:sp>
      <p:sp>
        <p:nvSpPr>
          <p:cNvPr id="3" name="TextBox 3">
            <a:extLst>
              <a:ext uri="{FF2B5EF4-FFF2-40B4-BE49-F238E27FC236}">
                <a16:creationId xmlns:a16="http://schemas.microsoft.com/office/drawing/2014/main" id="{C05FC89F-FEAF-FF67-4587-603146EEBF67}"/>
              </a:ext>
            </a:extLst>
          </p:cNvPr>
          <p:cNvSpPr txBox="1"/>
          <p:nvPr/>
        </p:nvSpPr>
        <p:spPr>
          <a:xfrm>
            <a:off x="1562496" y="1638300"/>
            <a:ext cx="15163008" cy="7448193"/>
          </a:xfrm>
          <a:prstGeom prst="rect">
            <a:avLst/>
          </a:prstGeom>
        </p:spPr>
        <p:txBody>
          <a:bodyPr lIns="0" tIns="0" rIns="0" bIns="0" rtlCol="0" anchor="t">
            <a:spAutoFit/>
          </a:bodyPr>
          <a:lstStyle/>
          <a:p>
            <a:pPr algn="l"/>
            <a:r>
              <a:rPr lang="es-MX" sz="4400" b="1" dirty="0">
                <a:solidFill>
                  <a:srgbClr val="FFFF00"/>
                </a:solidFill>
                <a:latin typeface="Poppins"/>
                <a:ea typeface="Poppins"/>
                <a:cs typeface="Poppins"/>
                <a:sym typeface="Poppins"/>
              </a:rPr>
              <a:t>Un solo ángel dio muerte </a:t>
            </a:r>
            <a:r>
              <a:rPr lang="es-MX" sz="4400" dirty="0">
                <a:solidFill>
                  <a:srgbClr val="FFFFFF"/>
                </a:solidFill>
                <a:latin typeface="Poppins"/>
                <a:ea typeface="Poppins"/>
                <a:cs typeface="Poppins"/>
                <a:sym typeface="Poppins"/>
              </a:rPr>
              <a:t>a todos los primogénitos de los egipcios y llenó al país de duelo. Cuando David ofendió a Dios al tomar censo del pueblo, </a:t>
            </a:r>
            <a:r>
              <a:rPr lang="es-MX" sz="4400" b="1" dirty="0">
                <a:solidFill>
                  <a:srgbClr val="FFFF00"/>
                </a:solidFill>
                <a:latin typeface="Poppins"/>
                <a:ea typeface="Poppins"/>
                <a:cs typeface="Poppins"/>
                <a:sym typeface="Poppins"/>
              </a:rPr>
              <a:t>un ángel causó la terrible mortandad</a:t>
            </a:r>
            <a:r>
              <a:rPr lang="es-MX" sz="4400" dirty="0">
                <a:solidFill>
                  <a:srgbClr val="FFFF00"/>
                </a:solidFill>
                <a:latin typeface="Poppins"/>
                <a:ea typeface="Poppins"/>
                <a:cs typeface="Poppins"/>
                <a:sym typeface="Poppins"/>
              </a:rPr>
              <a:t> </a:t>
            </a:r>
            <a:r>
              <a:rPr lang="es-MX" sz="4400" dirty="0">
                <a:solidFill>
                  <a:srgbClr val="FFFFFF"/>
                </a:solidFill>
                <a:latin typeface="Poppins"/>
                <a:ea typeface="Poppins"/>
                <a:cs typeface="Poppins"/>
                <a:sym typeface="Poppins"/>
              </a:rPr>
              <a:t>con la cual fue castigado su pecado. El mismo poder destructor ejercido por santos ángeles cuando Dios se lo ordena, </a:t>
            </a:r>
            <a:r>
              <a:rPr lang="es-MX" sz="4400" b="1" dirty="0">
                <a:solidFill>
                  <a:srgbClr val="FFFF00"/>
                </a:solidFill>
                <a:latin typeface="Poppins"/>
                <a:ea typeface="Poppins"/>
                <a:cs typeface="Poppins"/>
                <a:sym typeface="Poppins"/>
              </a:rPr>
              <a:t>lo ejercerán los ángeles malvados </a:t>
            </a:r>
            <a:r>
              <a:rPr lang="es-MX" sz="4400" dirty="0">
                <a:solidFill>
                  <a:srgbClr val="FFFFFF"/>
                </a:solidFill>
                <a:latin typeface="Poppins"/>
                <a:ea typeface="Poppins"/>
                <a:cs typeface="Poppins"/>
                <a:sym typeface="Poppins"/>
              </a:rPr>
              <a:t>cuando él lo permita. Hay fuerzas actualmente listas que </a:t>
            </a:r>
            <a:r>
              <a:rPr lang="es-MX" sz="4400" b="1" dirty="0">
                <a:solidFill>
                  <a:srgbClr val="FFFF00"/>
                </a:solidFill>
                <a:latin typeface="Poppins"/>
                <a:ea typeface="Poppins"/>
                <a:cs typeface="Poppins"/>
                <a:sym typeface="Poppins"/>
              </a:rPr>
              <a:t>no esperan más que el permiso divino para sembrar la desolación por todas partes</a:t>
            </a:r>
            <a:r>
              <a:rPr lang="es-MX" sz="3600" dirty="0">
                <a:solidFill>
                  <a:srgbClr val="FFFFFF"/>
                </a:solidFill>
                <a:latin typeface="Poppins"/>
                <a:ea typeface="Poppins"/>
                <a:cs typeface="Poppins"/>
                <a:sym typeface="Poppins"/>
              </a:rPr>
              <a:t>.—Seguridad y Paz en el Conflicto de los Siglos, 672 (1911). EUD 195</a:t>
            </a:r>
            <a:endParaRPr lang="es-MX" sz="4400" dirty="0">
              <a:solidFill>
                <a:srgbClr val="FFFFFF"/>
              </a:solidFill>
              <a:latin typeface="Poppins"/>
              <a:ea typeface="Poppins"/>
              <a:cs typeface="Poppins"/>
              <a:sym typeface="Poppins"/>
            </a:endParaRPr>
          </a:p>
        </p:txBody>
      </p:sp>
      <p:sp>
        <p:nvSpPr>
          <p:cNvPr id="6" name="Marcador de pie de página 5">
            <a:extLst>
              <a:ext uri="{FF2B5EF4-FFF2-40B4-BE49-F238E27FC236}">
                <a16:creationId xmlns:a16="http://schemas.microsoft.com/office/drawing/2014/main" id="{F7186E2E-9D25-BE66-58F6-60C9AA5C7D68}"/>
              </a:ext>
            </a:extLst>
          </p:cNvPr>
          <p:cNvSpPr>
            <a:spLocks noGrp="1"/>
          </p:cNvSpPr>
          <p:nvPr>
            <p:ph type="ftr" sz="quarter" idx="11"/>
          </p:nvPr>
        </p:nvSpPr>
        <p:spPr/>
        <p:txBody>
          <a:bodyPr/>
          <a:lstStyle/>
          <a:p>
            <a:r>
              <a:rPr lang="en-US"/>
              <a:t>recursos-biblicos.com</a:t>
            </a:r>
          </a:p>
        </p:txBody>
      </p:sp>
    </p:spTree>
    <p:extLst>
      <p:ext uri="{BB962C8B-B14F-4D97-AF65-F5344CB8AC3E}">
        <p14:creationId xmlns:p14="http://schemas.microsoft.com/office/powerpoint/2010/main" val="1285662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TextBox 3"/>
          <p:cNvSpPr txBox="1"/>
          <p:nvPr/>
        </p:nvSpPr>
        <p:spPr>
          <a:xfrm>
            <a:off x="1562496" y="2424113"/>
            <a:ext cx="15163008" cy="5105400"/>
          </a:xfrm>
          <a:prstGeom prst="rect">
            <a:avLst/>
          </a:prstGeom>
        </p:spPr>
        <p:txBody>
          <a:bodyPr lIns="0" tIns="0" rIns="0" bIns="0" rtlCol="0" anchor="t">
            <a:spAutoFit/>
          </a:bodyPr>
          <a:lstStyle/>
          <a:p>
            <a:pPr algn="l">
              <a:lnSpc>
                <a:spcPts val="4439"/>
              </a:lnSpc>
            </a:pPr>
            <a:r>
              <a:rPr lang="en-US" sz="3699">
                <a:solidFill>
                  <a:srgbClr val="FFFFFF"/>
                </a:solidFill>
                <a:latin typeface="Poppins"/>
                <a:ea typeface="Poppins"/>
                <a:cs typeface="Poppins"/>
                <a:sym typeface="Poppins"/>
              </a:rPr>
              <a:t>Apo 14:9-10</a:t>
            </a:r>
          </a:p>
          <a:p>
            <a:pPr algn="l">
              <a:lnSpc>
                <a:spcPts val="4439"/>
              </a:lnSpc>
            </a:pPr>
            <a:endParaRPr lang="en-US" sz="3699">
              <a:solidFill>
                <a:srgbClr val="FFFFFF"/>
              </a:solidFill>
              <a:latin typeface="Poppins"/>
              <a:ea typeface="Poppins"/>
              <a:cs typeface="Poppins"/>
              <a:sym typeface="Poppins"/>
            </a:endParaRPr>
          </a:p>
          <a:p>
            <a:pPr algn="l">
              <a:lnSpc>
                <a:spcPts val="4439"/>
              </a:lnSpc>
            </a:pPr>
            <a:r>
              <a:rPr lang="en-US" sz="3699">
                <a:solidFill>
                  <a:srgbClr val="FFFFFF"/>
                </a:solidFill>
                <a:latin typeface="Poppins"/>
                <a:ea typeface="Poppins"/>
                <a:cs typeface="Poppins"/>
                <a:sym typeface="Poppins"/>
              </a:rPr>
              <a:t>Y un tercer ángel los siguió, diciendo a gran voz: "Si alguno adora a la bestia y a su imagen y </a:t>
            </a:r>
            <a:r>
              <a:rPr lang="en-US" sz="3699" b="1">
                <a:solidFill>
                  <a:srgbClr val="05EA53"/>
                </a:solidFill>
                <a:latin typeface="Poppins Bold"/>
                <a:ea typeface="Poppins Bold"/>
                <a:cs typeface="Poppins Bold"/>
                <a:sym typeface="Poppins Bold"/>
              </a:rPr>
              <a:t>recibe la marca en su frente o en su mano, él también beberá del vino de la ira de Dios</a:t>
            </a:r>
            <a:r>
              <a:rPr lang="en-US" sz="3699">
                <a:solidFill>
                  <a:srgbClr val="FFFFFF"/>
                </a:solidFill>
                <a:latin typeface="Poppins"/>
                <a:ea typeface="Poppins"/>
                <a:cs typeface="Poppins"/>
                <a:sym typeface="Poppins"/>
              </a:rPr>
              <a:t>, que ha sido vaciado puro en el cáliz de su ira; y será atormentado con fuego y azufre delante de los santos ángeles y del Cordero.</a:t>
            </a:r>
          </a:p>
          <a:p>
            <a:pPr algn="l">
              <a:lnSpc>
                <a:spcPts val="4439"/>
              </a:lnSpc>
            </a:pPr>
            <a:endParaRPr lang="en-US" sz="3699">
              <a:solidFill>
                <a:srgbClr val="FFFFFF"/>
              </a:solidFill>
              <a:latin typeface="Poppins"/>
              <a:ea typeface="Poppins"/>
              <a:cs typeface="Poppins"/>
              <a:sym typeface="Poppins"/>
            </a:endParaRPr>
          </a:p>
          <a:p>
            <a:pPr algn="l">
              <a:lnSpc>
                <a:spcPts val="4439"/>
              </a:lnSpc>
            </a:pPr>
            <a:endParaRPr lang="en-US" sz="3699">
              <a:solidFill>
                <a:srgbClr val="FFFFFF"/>
              </a:solidFill>
              <a:latin typeface="Poppins"/>
              <a:ea typeface="Poppins"/>
              <a:cs typeface="Poppins"/>
              <a:sym typeface="Poppins"/>
            </a:endParaRPr>
          </a:p>
        </p:txBody>
      </p:sp>
      <p:sp>
        <p:nvSpPr>
          <p:cNvPr id="4" name="TextBox 4"/>
          <p:cNvSpPr txBox="1"/>
          <p:nvPr/>
        </p:nvSpPr>
        <p:spPr>
          <a:xfrm>
            <a:off x="1028700" y="936049"/>
            <a:ext cx="11134158" cy="996950"/>
          </a:xfrm>
          <a:prstGeom prst="rect">
            <a:avLst/>
          </a:prstGeom>
        </p:spPr>
        <p:txBody>
          <a:bodyPr lIns="0" tIns="0" rIns="0" bIns="0" rtlCol="0" anchor="t">
            <a:spAutoFit/>
          </a:bodyPr>
          <a:lstStyle/>
          <a:p>
            <a:pPr algn="ctr">
              <a:lnSpc>
                <a:spcPts val="8050"/>
              </a:lnSpc>
              <a:spcBef>
                <a:spcPct val="0"/>
              </a:spcBef>
            </a:pPr>
            <a:r>
              <a:rPr lang="en-US" sz="5000" b="1" spc="45">
                <a:solidFill>
                  <a:srgbClr val="FFFFFF"/>
                </a:solidFill>
                <a:latin typeface="Poppins Bold"/>
                <a:ea typeface="Poppins Bold"/>
                <a:cs typeface="Poppins Bold"/>
                <a:sym typeface="Poppins Bold"/>
              </a:rPr>
              <a:t>MENSAJE DEL TERCER ANGEL.</a:t>
            </a:r>
          </a:p>
        </p:txBody>
      </p:sp>
      <p:sp>
        <p:nvSpPr>
          <p:cNvPr id="7" name="Marcador de pie de página 6">
            <a:extLst>
              <a:ext uri="{FF2B5EF4-FFF2-40B4-BE49-F238E27FC236}">
                <a16:creationId xmlns:a16="http://schemas.microsoft.com/office/drawing/2014/main" id="{D397EC8E-13C2-F322-FCBA-D1E7E5979F7D}"/>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TextBox 3"/>
          <p:cNvSpPr txBox="1"/>
          <p:nvPr/>
        </p:nvSpPr>
        <p:spPr>
          <a:xfrm>
            <a:off x="1562496" y="2433638"/>
            <a:ext cx="15163008" cy="6638925"/>
          </a:xfrm>
          <a:prstGeom prst="rect">
            <a:avLst/>
          </a:prstGeom>
        </p:spPr>
        <p:txBody>
          <a:bodyPr lIns="0" tIns="0" rIns="0" bIns="0" rtlCol="0" anchor="t">
            <a:spAutoFit/>
          </a:bodyPr>
          <a:lstStyle/>
          <a:p>
            <a:pPr algn="l">
              <a:lnSpc>
                <a:spcPts val="4799"/>
              </a:lnSpc>
            </a:pPr>
            <a:r>
              <a:rPr lang="en-US" sz="3999">
                <a:solidFill>
                  <a:srgbClr val="FFFFFF"/>
                </a:solidFill>
                <a:latin typeface="Poppins"/>
                <a:ea typeface="Poppins"/>
                <a:cs typeface="Poppins"/>
                <a:sym typeface="Poppins"/>
              </a:rPr>
              <a:t>“Como el acercamiento de los ejércitos romanos </a:t>
            </a:r>
            <a:r>
              <a:rPr lang="en-US" sz="3999">
                <a:solidFill>
                  <a:srgbClr val="05EA53"/>
                </a:solidFill>
                <a:latin typeface="Poppins"/>
                <a:ea typeface="Poppins"/>
                <a:cs typeface="Poppins"/>
                <a:sym typeface="Poppins"/>
              </a:rPr>
              <a:t>fue para los discípulos una señal</a:t>
            </a:r>
            <a:r>
              <a:rPr lang="en-US" sz="3999">
                <a:solidFill>
                  <a:srgbClr val="FFFFFF"/>
                </a:solidFill>
                <a:latin typeface="Poppins"/>
                <a:ea typeface="Poppins"/>
                <a:cs typeface="Poppins"/>
                <a:sym typeface="Poppins"/>
              </a:rPr>
              <a:t> de la inminente destrucción de Jerusalén, esta apostasía podrá ser para nosotros una señal de que se llegó al límite de la tolerancia de Dios.”</a:t>
            </a:r>
          </a:p>
          <a:p>
            <a:pPr algn="l">
              <a:lnSpc>
                <a:spcPts val="4799"/>
              </a:lnSpc>
            </a:pPr>
            <a:r>
              <a:rPr lang="en-US" sz="3999">
                <a:solidFill>
                  <a:srgbClr val="FFFFFF"/>
                </a:solidFill>
                <a:latin typeface="Poppins"/>
                <a:ea typeface="Poppins"/>
                <a:cs typeface="Poppins"/>
                <a:sym typeface="Poppins"/>
              </a:rPr>
              <a:t>—Joyas de los Testimonios 2:150-151 (1885). EUD 115.1</a:t>
            </a:r>
          </a:p>
          <a:p>
            <a:pPr algn="l">
              <a:lnSpc>
                <a:spcPts val="4799"/>
              </a:lnSpc>
            </a:pPr>
            <a:endParaRPr lang="en-US" sz="3999">
              <a:solidFill>
                <a:srgbClr val="FFFFFF"/>
              </a:solidFill>
              <a:latin typeface="Poppins"/>
              <a:ea typeface="Poppins"/>
              <a:cs typeface="Poppins"/>
              <a:sym typeface="Poppins"/>
            </a:endParaRPr>
          </a:p>
          <a:p>
            <a:pPr algn="l">
              <a:lnSpc>
                <a:spcPts val="4799"/>
              </a:lnSpc>
            </a:pPr>
            <a:r>
              <a:rPr lang="en-US" sz="3999">
                <a:solidFill>
                  <a:srgbClr val="05EA53"/>
                </a:solidFill>
                <a:latin typeface="Poppins"/>
                <a:ea typeface="Poppins"/>
                <a:cs typeface="Poppins"/>
                <a:sym typeface="Poppins"/>
              </a:rPr>
              <a:t>El protestantismo [extenderá] la mano de camaradería al poder romano.</a:t>
            </a:r>
            <a:r>
              <a:rPr lang="en-US" sz="3999">
                <a:solidFill>
                  <a:srgbClr val="FFFFFF"/>
                </a:solidFill>
                <a:latin typeface="Poppins"/>
                <a:ea typeface="Poppins"/>
                <a:cs typeface="Poppins"/>
                <a:sym typeface="Poppins"/>
              </a:rPr>
              <a:t> Luego se decretará una ley contra el día de reposo de la creación de Dios, y entonces será que Dios hará “su extraña obra [...]. su extraña operación” en la tierra.—Comentario Bíblico Adventista 7:922 (1886). EUD 112.5</a:t>
            </a:r>
          </a:p>
        </p:txBody>
      </p:sp>
      <p:sp>
        <p:nvSpPr>
          <p:cNvPr id="6" name="Marcador de pie de página 5">
            <a:extLst>
              <a:ext uri="{FF2B5EF4-FFF2-40B4-BE49-F238E27FC236}">
                <a16:creationId xmlns:a16="http://schemas.microsoft.com/office/drawing/2014/main" id="{3CA303F6-2885-73FB-2BE7-E1A808DBFB67}"/>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TextBox 3"/>
          <p:cNvSpPr txBox="1"/>
          <p:nvPr/>
        </p:nvSpPr>
        <p:spPr>
          <a:xfrm>
            <a:off x="1562496" y="2433638"/>
            <a:ext cx="15163008" cy="4238625"/>
          </a:xfrm>
          <a:prstGeom prst="rect">
            <a:avLst/>
          </a:prstGeom>
        </p:spPr>
        <p:txBody>
          <a:bodyPr lIns="0" tIns="0" rIns="0" bIns="0" rtlCol="0" anchor="t">
            <a:spAutoFit/>
          </a:bodyPr>
          <a:lstStyle/>
          <a:p>
            <a:pPr algn="l">
              <a:lnSpc>
                <a:spcPts val="4799"/>
              </a:lnSpc>
            </a:pPr>
            <a:r>
              <a:rPr lang="en-US" sz="3999">
                <a:solidFill>
                  <a:srgbClr val="FFFFFF"/>
                </a:solidFill>
                <a:latin typeface="Poppins"/>
                <a:ea typeface="Poppins"/>
                <a:cs typeface="Poppins"/>
                <a:sym typeface="Poppins"/>
              </a:rPr>
              <a:t>“Al Empezar el tiempo de Angustia, fuimos henchidos</a:t>
            </a:r>
          </a:p>
          <a:p>
            <a:pPr algn="l">
              <a:lnSpc>
                <a:spcPts val="4799"/>
              </a:lnSpc>
            </a:pPr>
            <a:r>
              <a:rPr lang="en-US" sz="3999">
                <a:solidFill>
                  <a:srgbClr val="FFFFFF"/>
                </a:solidFill>
                <a:latin typeface="Poppins"/>
                <a:ea typeface="Poppins"/>
                <a:cs typeface="Poppins"/>
                <a:sym typeface="Poppins"/>
              </a:rPr>
              <a:t>del Espíritu Santo, </a:t>
            </a:r>
            <a:r>
              <a:rPr lang="en-US" sz="3999">
                <a:solidFill>
                  <a:srgbClr val="05EA53"/>
                </a:solidFill>
                <a:latin typeface="Poppins"/>
                <a:ea typeface="Poppins"/>
                <a:cs typeface="Poppins"/>
                <a:sym typeface="Poppins"/>
              </a:rPr>
              <a:t>cuando salimos a proclamar más</a:t>
            </a:r>
          </a:p>
          <a:p>
            <a:pPr algn="l">
              <a:lnSpc>
                <a:spcPts val="4799"/>
              </a:lnSpc>
            </a:pPr>
            <a:r>
              <a:rPr lang="en-US" sz="3999">
                <a:solidFill>
                  <a:srgbClr val="05EA53"/>
                </a:solidFill>
                <a:latin typeface="Poppins"/>
                <a:ea typeface="Poppins"/>
                <a:cs typeface="Poppins"/>
                <a:sym typeface="Poppins"/>
              </a:rPr>
              <a:t>plenamente el sábado. Esto enfureció las otras</a:t>
            </a:r>
          </a:p>
          <a:p>
            <a:pPr algn="l">
              <a:lnSpc>
                <a:spcPts val="4799"/>
              </a:lnSpc>
            </a:pPr>
            <a:r>
              <a:rPr lang="en-US" sz="3999">
                <a:solidFill>
                  <a:srgbClr val="05EA53"/>
                </a:solidFill>
                <a:latin typeface="Poppins"/>
                <a:ea typeface="Poppins"/>
                <a:cs typeface="Poppins"/>
                <a:sym typeface="Poppins"/>
              </a:rPr>
              <a:t>iglesias...</a:t>
            </a:r>
            <a:r>
              <a:rPr lang="en-US" sz="3999">
                <a:solidFill>
                  <a:srgbClr val="FFFFFF"/>
                </a:solidFill>
                <a:latin typeface="Poppins"/>
                <a:ea typeface="Poppins"/>
                <a:cs typeface="Poppins"/>
                <a:sym typeface="Poppins"/>
              </a:rPr>
              <a:t> Y entonces los escogidos de Dios,</a:t>
            </a:r>
          </a:p>
          <a:p>
            <a:pPr algn="l">
              <a:lnSpc>
                <a:spcPts val="4799"/>
              </a:lnSpc>
            </a:pPr>
            <a:r>
              <a:rPr lang="en-US" sz="3999">
                <a:solidFill>
                  <a:srgbClr val="FFFFFF"/>
                </a:solidFill>
                <a:latin typeface="Poppins"/>
                <a:ea typeface="Poppins"/>
                <a:cs typeface="Poppins"/>
                <a:sym typeface="Poppins"/>
              </a:rPr>
              <a:t>comprendiendo claramente que poseíamos la verdad,</a:t>
            </a:r>
          </a:p>
          <a:p>
            <a:pPr algn="l">
              <a:lnSpc>
                <a:spcPts val="4799"/>
              </a:lnSpc>
            </a:pPr>
            <a:r>
              <a:rPr lang="en-US" sz="3999">
                <a:solidFill>
                  <a:srgbClr val="FFFFFF"/>
                </a:solidFill>
                <a:latin typeface="Poppins"/>
                <a:ea typeface="Poppins"/>
                <a:cs typeface="Poppins"/>
                <a:sym typeface="Poppins"/>
              </a:rPr>
              <a:t>salieron y sufrieron la persecución con nosotros” </a:t>
            </a:r>
          </a:p>
          <a:p>
            <a:pPr algn="l">
              <a:lnSpc>
                <a:spcPts val="4799"/>
              </a:lnSpc>
            </a:pPr>
            <a:r>
              <a:rPr lang="en-US" sz="3999">
                <a:solidFill>
                  <a:srgbClr val="FFFFFF"/>
                </a:solidFill>
                <a:latin typeface="Poppins"/>
                <a:ea typeface="Poppins"/>
                <a:cs typeface="Poppins"/>
                <a:sym typeface="Poppins"/>
              </a:rPr>
              <a:t>PE: 33 (ver EUD:147)</a:t>
            </a:r>
          </a:p>
        </p:txBody>
      </p:sp>
      <p:sp>
        <p:nvSpPr>
          <p:cNvPr id="6" name="Marcador de pie de página 5">
            <a:extLst>
              <a:ext uri="{FF2B5EF4-FFF2-40B4-BE49-F238E27FC236}">
                <a16:creationId xmlns:a16="http://schemas.microsoft.com/office/drawing/2014/main" id="{E5365DB7-845E-6121-A99B-C13A621E1011}"/>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8078A-1503-458F-4422-7073983F519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B1A38CA-A12D-14E1-E23F-67CCB92B947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Freeform 3">
            <a:extLst>
              <a:ext uri="{FF2B5EF4-FFF2-40B4-BE49-F238E27FC236}">
                <a16:creationId xmlns:a16="http://schemas.microsoft.com/office/drawing/2014/main" id="{AEDA6432-B08F-B296-8ED1-3D0028346E1A}"/>
              </a:ext>
            </a:extLst>
          </p:cNvPr>
          <p:cNvSpPr/>
          <p:nvPr/>
        </p:nvSpPr>
        <p:spPr>
          <a:xfrm>
            <a:off x="2564394" y="1222218"/>
            <a:ext cx="1273144" cy="1273144"/>
          </a:xfrm>
          <a:custGeom>
            <a:avLst/>
            <a:gdLst/>
            <a:ahLst/>
            <a:cxnLst/>
            <a:rect l="l" t="t" r="r" b="b"/>
            <a:pathLst>
              <a:path w="1273144" h="1273144">
                <a:moveTo>
                  <a:pt x="0" y="0"/>
                </a:moveTo>
                <a:lnTo>
                  <a:pt x="1273144" y="0"/>
                </a:lnTo>
                <a:lnTo>
                  <a:pt x="1273144" y="1273143"/>
                </a:lnTo>
                <a:lnTo>
                  <a:pt x="0" y="12731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4" name="Freeform 4">
            <a:extLst>
              <a:ext uri="{FF2B5EF4-FFF2-40B4-BE49-F238E27FC236}">
                <a16:creationId xmlns:a16="http://schemas.microsoft.com/office/drawing/2014/main" id="{5DC0B284-860C-CB0A-0886-5CBBBFE20CE0}"/>
              </a:ext>
            </a:extLst>
          </p:cNvPr>
          <p:cNvSpPr/>
          <p:nvPr/>
        </p:nvSpPr>
        <p:spPr>
          <a:xfrm>
            <a:off x="13012983" y="1222218"/>
            <a:ext cx="1252773" cy="1252773"/>
          </a:xfrm>
          <a:custGeom>
            <a:avLst/>
            <a:gdLst/>
            <a:ahLst/>
            <a:cxnLst/>
            <a:rect l="l" t="t" r="r" b="b"/>
            <a:pathLst>
              <a:path w="1252773" h="1252773">
                <a:moveTo>
                  <a:pt x="0" y="0"/>
                </a:moveTo>
                <a:lnTo>
                  <a:pt x="1252773" y="0"/>
                </a:lnTo>
                <a:lnTo>
                  <a:pt x="1252773" y="1252773"/>
                </a:lnTo>
                <a:lnTo>
                  <a:pt x="0" y="12527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5" name="Freeform 5">
            <a:extLst>
              <a:ext uri="{FF2B5EF4-FFF2-40B4-BE49-F238E27FC236}">
                <a16:creationId xmlns:a16="http://schemas.microsoft.com/office/drawing/2014/main" id="{71E395C8-7621-EE64-95D9-48C95F370FCB}"/>
              </a:ext>
            </a:extLst>
          </p:cNvPr>
          <p:cNvSpPr/>
          <p:nvPr/>
        </p:nvSpPr>
        <p:spPr>
          <a:xfrm>
            <a:off x="7391400" y="6232556"/>
            <a:ext cx="1273144" cy="1273144"/>
          </a:xfrm>
          <a:custGeom>
            <a:avLst/>
            <a:gdLst/>
            <a:ahLst/>
            <a:cxnLst/>
            <a:rect l="l" t="t" r="r" b="b"/>
            <a:pathLst>
              <a:path w="1273144" h="1273144">
                <a:moveTo>
                  <a:pt x="0" y="0"/>
                </a:moveTo>
                <a:lnTo>
                  <a:pt x="1273144" y="0"/>
                </a:lnTo>
                <a:lnTo>
                  <a:pt x="1273144" y="1273144"/>
                </a:lnTo>
                <a:lnTo>
                  <a:pt x="0" y="12731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a:p>
        </p:txBody>
      </p:sp>
      <p:sp>
        <p:nvSpPr>
          <p:cNvPr id="6" name="TextBox 6">
            <a:extLst>
              <a:ext uri="{FF2B5EF4-FFF2-40B4-BE49-F238E27FC236}">
                <a16:creationId xmlns:a16="http://schemas.microsoft.com/office/drawing/2014/main" id="{BE8437FF-FEC7-1406-9456-DCAF5D3605F7}"/>
              </a:ext>
            </a:extLst>
          </p:cNvPr>
          <p:cNvSpPr txBox="1"/>
          <p:nvPr/>
        </p:nvSpPr>
        <p:spPr>
          <a:xfrm>
            <a:off x="6416006" y="426078"/>
            <a:ext cx="5455988" cy="967119"/>
          </a:xfrm>
          <a:prstGeom prst="rect">
            <a:avLst/>
          </a:prstGeom>
        </p:spPr>
        <p:txBody>
          <a:bodyPr lIns="0" tIns="0" rIns="0" bIns="0" rtlCol="0" anchor="t">
            <a:spAutoFit/>
          </a:bodyPr>
          <a:lstStyle/>
          <a:p>
            <a:pPr algn="l">
              <a:lnSpc>
                <a:spcPts val="7794"/>
              </a:lnSpc>
            </a:pPr>
            <a:r>
              <a:rPr lang="en-US" sz="4841" b="1" spc="43" dirty="0">
                <a:solidFill>
                  <a:srgbClr val="FFFFFF"/>
                </a:solidFill>
                <a:latin typeface="Poppins Bold"/>
                <a:ea typeface="Poppins Bold"/>
                <a:cs typeface="Poppins Bold"/>
                <a:sym typeface="Poppins Bold"/>
              </a:rPr>
              <a:t>RECAPITULANDO:</a:t>
            </a:r>
          </a:p>
        </p:txBody>
      </p:sp>
      <p:sp>
        <p:nvSpPr>
          <p:cNvPr id="7" name="TextBox 7">
            <a:extLst>
              <a:ext uri="{FF2B5EF4-FFF2-40B4-BE49-F238E27FC236}">
                <a16:creationId xmlns:a16="http://schemas.microsoft.com/office/drawing/2014/main" id="{328EECBE-1C8C-464F-A11C-827CD2F4D162}"/>
              </a:ext>
            </a:extLst>
          </p:cNvPr>
          <p:cNvSpPr txBox="1"/>
          <p:nvPr/>
        </p:nvSpPr>
        <p:spPr>
          <a:xfrm>
            <a:off x="539750" y="2415038"/>
            <a:ext cx="8615640" cy="3707760"/>
          </a:xfrm>
          <a:prstGeom prst="rect">
            <a:avLst/>
          </a:prstGeom>
        </p:spPr>
        <p:txBody>
          <a:bodyPr lIns="0" tIns="0" rIns="0" bIns="0" rtlCol="0" anchor="t">
            <a:spAutoFit/>
          </a:bodyPr>
          <a:lstStyle/>
          <a:p>
            <a:pPr algn="l">
              <a:lnSpc>
                <a:spcPts val="4928"/>
              </a:lnSpc>
            </a:pPr>
            <a:r>
              <a:rPr lang="en-US" sz="3061" b="1" spc="27" dirty="0">
                <a:solidFill>
                  <a:srgbClr val="FFFFFF"/>
                </a:solidFill>
                <a:latin typeface="Poppins Bold"/>
                <a:ea typeface="Poppins Bold"/>
                <a:cs typeface="Poppins Bold"/>
                <a:sym typeface="Poppins Bold"/>
              </a:rPr>
              <a:t>ASOLACIÓN BABILONICA</a:t>
            </a:r>
          </a:p>
          <a:p>
            <a:pPr marL="660887" lvl="1" indent="-330444" algn="l">
              <a:lnSpc>
                <a:spcPts val="4928"/>
              </a:lnSpc>
              <a:buFont typeface="Arial"/>
              <a:buChar char="•"/>
            </a:pPr>
            <a:r>
              <a:rPr lang="en-US" sz="3061" b="1" spc="27" dirty="0">
                <a:solidFill>
                  <a:srgbClr val="FFFFFF"/>
                </a:solidFill>
                <a:latin typeface="Poppins Bold"/>
                <a:ea typeface="Poppins Bold"/>
                <a:cs typeface="Poppins Bold"/>
                <a:sym typeface="Poppins Bold"/>
              </a:rPr>
              <a:t>LA </a:t>
            </a:r>
            <a:r>
              <a:rPr lang="en-US" sz="3061" b="1" spc="27" dirty="0">
                <a:solidFill>
                  <a:srgbClr val="EACC05"/>
                </a:solidFill>
                <a:latin typeface="Poppins Bold"/>
                <a:ea typeface="Poppins Bold"/>
                <a:cs typeface="Poppins Bold"/>
                <a:sym typeface="Poppins Bold"/>
              </a:rPr>
              <a:t>ABOMINACIÓN</a:t>
            </a:r>
            <a:r>
              <a:rPr lang="en-US" sz="3061" b="1" spc="27" dirty="0">
                <a:solidFill>
                  <a:srgbClr val="FFFFFF"/>
                </a:solidFill>
                <a:latin typeface="Poppins Bold"/>
                <a:ea typeface="Poppins Bold"/>
                <a:cs typeface="Poppins Bold"/>
                <a:sym typeface="Poppins Bold"/>
              </a:rPr>
              <a:t>:</a:t>
            </a:r>
            <a:r>
              <a:rPr lang="en-US" sz="3061" spc="27" dirty="0">
                <a:solidFill>
                  <a:srgbClr val="FFFFFF"/>
                </a:solidFill>
                <a:latin typeface="Poppins"/>
                <a:ea typeface="Poppins"/>
                <a:cs typeface="Poppins"/>
                <a:sym typeface="Poppins"/>
              </a:rPr>
              <a:t> LA VIOLACIÓN DEL SÁBADO Y LA ADORACIÓN AL SOL.</a:t>
            </a:r>
          </a:p>
          <a:p>
            <a:pPr marL="660887" lvl="1" indent="-330444" algn="l">
              <a:lnSpc>
                <a:spcPts val="4928"/>
              </a:lnSpc>
              <a:buFont typeface="Arial"/>
              <a:buChar char="•"/>
            </a:pPr>
            <a:r>
              <a:rPr lang="en-US" sz="3061" b="1" spc="27" dirty="0">
                <a:solidFill>
                  <a:srgbClr val="FFFFFF"/>
                </a:solidFill>
                <a:latin typeface="Poppins Bold"/>
                <a:ea typeface="Poppins Bold"/>
                <a:cs typeface="Poppins Bold"/>
                <a:sym typeface="Poppins Bold"/>
              </a:rPr>
              <a:t>LA </a:t>
            </a:r>
            <a:r>
              <a:rPr lang="en-US" sz="3061" b="1" spc="27" dirty="0">
                <a:solidFill>
                  <a:srgbClr val="05EA53"/>
                </a:solidFill>
                <a:latin typeface="Poppins Bold"/>
                <a:ea typeface="Poppins Bold"/>
                <a:cs typeface="Poppins Bold"/>
                <a:sym typeface="Poppins Bold"/>
              </a:rPr>
              <a:t>DESOLACIÓN</a:t>
            </a:r>
            <a:r>
              <a:rPr lang="en-US" sz="3061" b="1" spc="27" dirty="0">
                <a:solidFill>
                  <a:srgbClr val="FFFFFF"/>
                </a:solidFill>
                <a:latin typeface="Poppins Bold"/>
                <a:ea typeface="Poppins Bold"/>
                <a:cs typeface="Poppins Bold"/>
                <a:sym typeface="Poppins Bold"/>
              </a:rPr>
              <a:t>:</a:t>
            </a:r>
            <a:r>
              <a:rPr lang="en-US" sz="3061" spc="27" dirty="0">
                <a:solidFill>
                  <a:srgbClr val="FFFFFF"/>
                </a:solidFill>
                <a:latin typeface="Poppins"/>
                <a:ea typeface="Poppins"/>
                <a:cs typeface="Poppins"/>
                <a:sym typeface="Poppins"/>
              </a:rPr>
              <a:t> LA DESTRUCCIÓN HECHA POR LOS EJÉRCITOS DE BABILONIA 538 A.C. (LAS AGUILAS - HC 1:8).</a:t>
            </a:r>
          </a:p>
        </p:txBody>
      </p:sp>
      <p:sp>
        <p:nvSpPr>
          <p:cNvPr id="8" name="TextBox 8">
            <a:extLst>
              <a:ext uri="{FF2B5EF4-FFF2-40B4-BE49-F238E27FC236}">
                <a16:creationId xmlns:a16="http://schemas.microsoft.com/office/drawing/2014/main" id="{FB66E54E-4BED-A21A-B8AA-B33727A558FC}"/>
              </a:ext>
            </a:extLst>
          </p:cNvPr>
          <p:cNvSpPr txBox="1"/>
          <p:nvPr/>
        </p:nvSpPr>
        <p:spPr>
          <a:xfrm>
            <a:off x="9672360" y="2415038"/>
            <a:ext cx="8615640" cy="3707760"/>
          </a:xfrm>
          <a:prstGeom prst="rect">
            <a:avLst/>
          </a:prstGeom>
        </p:spPr>
        <p:txBody>
          <a:bodyPr lIns="0" tIns="0" rIns="0" bIns="0" rtlCol="0" anchor="t">
            <a:spAutoFit/>
          </a:bodyPr>
          <a:lstStyle/>
          <a:p>
            <a:pPr algn="l">
              <a:lnSpc>
                <a:spcPts val="4928"/>
              </a:lnSpc>
            </a:pPr>
            <a:r>
              <a:rPr lang="en-US" sz="3061" b="1" spc="27" dirty="0">
                <a:solidFill>
                  <a:srgbClr val="FFFFFF"/>
                </a:solidFill>
                <a:latin typeface="Poppins Bold"/>
                <a:ea typeface="Poppins Bold"/>
                <a:cs typeface="Poppins Bold"/>
                <a:sym typeface="Poppins Bold"/>
              </a:rPr>
              <a:t>ASOLACIÓN ROMANA</a:t>
            </a:r>
          </a:p>
          <a:p>
            <a:pPr marL="660887" lvl="1" indent="-330444" algn="l">
              <a:lnSpc>
                <a:spcPts val="4928"/>
              </a:lnSpc>
              <a:buFont typeface="Arial"/>
              <a:buChar char="•"/>
            </a:pPr>
            <a:r>
              <a:rPr lang="en-US" sz="3061" b="1" spc="27" dirty="0">
                <a:solidFill>
                  <a:srgbClr val="FFFFFF"/>
                </a:solidFill>
                <a:latin typeface="Poppins Bold"/>
                <a:ea typeface="Poppins Bold"/>
                <a:cs typeface="Poppins Bold"/>
                <a:sym typeface="Poppins Bold"/>
              </a:rPr>
              <a:t>LA </a:t>
            </a:r>
            <a:r>
              <a:rPr lang="en-US" sz="3061" b="1" spc="27" dirty="0">
                <a:solidFill>
                  <a:srgbClr val="EACC05"/>
                </a:solidFill>
                <a:latin typeface="Poppins Bold"/>
                <a:ea typeface="Poppins Bold"/>
                <a:cs typeface="Poppins Bold"/>
                <a:sym typeface="Poppins Bold"/>
              </a:rPr>
              <a:t>ABOMINACIÓN</a:t>
            </a:r>
            <a:r>
              <a:rPr lang="en-US" sz="3061" b="1" spc="27" dirty="0">
                <a:solidFill>
                  <a:srgbClr val="FFFFFF"/>
                </a:solidFill>
                <a:latin typeface="Poppins Bold"/>
                <a:ea typeface="Poppins Bold"/>
                <a:cs typeface="Poppins Bold"/>
                <a:sym typeface="Poppins Bold"/>
              </a:rPr>
              <a:t>:</a:t>
            </a:r>
            <a:r>
              <a:rPr lang="en-US" sz="3061" spc="27" dirty="0">
                <a:solidFill>
                  <a:srgbClr val="FFFFFF"/>
                </a:solidFill>
                <a:latin typeface="Poppins"/>
                <a:ea typeface="Poppins"/>
                <a:cs typeface="Poppins"/>
                <a:sym typeface="Poppins"/>
              </a:rPr>
              <a:t> LA ADORACIÓN AL SOL.</a:t>
            </a:r>
          </a:p>
          <a:p>
            <a:pPr marL="660887" lvl="1" indent="-330444" algn="l">
              <a:lnSpc>
                <a:spcPts val="4928"/>
              </a:lnSpc>
              <a:buFont typeface="Arial"/>
              <a:buChar char="•"/>
            </a:pPr>
            <a:r>
              <a:rPr lang="en-US" sz="3061" b="1" spc="27" dirty="0">
                <a:solidFill>
                  <a:srgbClr val="FFFFFF"/>
                </a:solidFill>
                <a:latin typeface="Poppins Bold"/>
                <a:ea typeface="Poppins Bold"/>
                <a:cs typeface="Poppins Bold"/>
                <a:sym typeface="Poppins Bold"/>
              </a:rPr>
              <a:t>LA </a:t>
            </a:r>
            <a:r>
              <a:rPr lang="en-US" sz="3061" b="1" spc="27" dirty="0">
                <a:solidFill>
                  <a:srgbClr val="05EA53"/>
                </a:solidFill>
                <a:latin typeface="Poppins Bold"/>
                <a:ea typeface="Poppins Bold"/>
                <a:cs typeface="Poppins Bold"/>
                <a:sym typeface="Poppins Bold"/>
              </a:rPr>
              <a:t>DESOLACIÓN</a:t>
            </a:r>
            <a:r>
              <a:rPr lang="en-US" sz="3061" b="1" spc="27" dirty="0">
                <a:solidFill>
                  <a:srgbClr val="FFFFFF"/>
                </a:solidFill>
                <a:latin typeface="Poppins Bold"/>
                <a:ea typeface="Poppins Bold"/>
                <a:cs typeface="Poppins Bold"/>
                <a:sym typeface="Poppins Bold"/>
              </a:rPr>
              <a:t>: </a:t>
            </a:r>
            <a:r>
              <a:rPr lang="en-US" sz="3061" spc="27" dirty="0">
                <a:solidFill>
                  <a:srgbClr val="FFFFFF"/>
                </a:solidFill>
                <a:latin typeface="Poppins"/>
                <a:ea typeface="Poppins"/>
                <a:cs typeface="Poppins"/>
                <a:sym typeface="Poppins"/>
              </a:rPr>
              <a:t>LA DESTRUCCIÓN HECHA POR LOS EJÉRCITOS ROMANOS 70 D.C (ESTANDARTE DE AGUILA).</a:t>
            </a:r>
          </a:p>
        </p:txBody>
      </p:sp>
      <p:sp>
        <p:nvSpPr>
          <p:cNvPr id="9" name="TextBox 9">
            <a:extLst>
              <a:ext uri="{FF2B5EF4-FFF2-40B4-BE49-F238E27FC236}">
                <a16:creationId xmlns:a16="http://schemas.microsoft.com/office/drawing/2014/main" id="{09B1B5DA-16A7-6D21-B56E-CCA631DEDDBA}"/>
              </a:ext>
            </a:extLst>
          </p:cNvPr>
          <p:cNvSpPr txBox="1"/>
          <p:nvPr/>
        </p:nvSpPr>
        <p:spPr>
          <a:xfrm>
            <a:off x="5023730" y="7611618"/>
            <a:ext cx="10216270" cy="1837939"/>
          </a:xfrm>
          <a:prstGeom prst="rect">
            <a:avLst/>
          </a:prstGeom>
        </p:spPr>
        <p:txBody>
          <a:bodyPr wrap="square" lIns="0" tIns="0" rIns="0" bIns="0" rtlCol="0" anchor="t">
            <a:spAutoFit/>
          </a:bodyPr>
          <a:lstStyle/>
          <a:p>
            <a:pPr algn="l">
              <a:lnSpc>
                <a:spcPts val="4928"/>
              </a:lnSpc>
            </a:pPr>
            <a:r>
              <a:rPr lang="en-US" sz="3061" b="1" spc="27" dirty="0">
                <a:solidFill>
                  <a:srgbClr val="FFFFFF"/>
                </a:solidFill>
                <a:latin typeface="Poppins Bold"/>
                <a:ea typeface="Poppins Bold"/>
                <a:cs typeface="Poppins Bold"/>
                <a:sym typeface="Poppins Bold"/>
              </a:rPr>
              <a:t>ASOLACIÓN POR LOS EE.UU.</a:t>
            </a:r>
          </a:p>
          <a:p>
            <a:pPr marL="660887" lvl="1" indent="-330444" algn="l">
              <a:lnSpc>
                <a:spcPts val="4928"/>
              </a:lnSpc>
              <a:buFont typeface="Arial"/>
              <a:buChar char="•"/>
            </a:pPr>
            <a:r>
              <a:rPr lang="en-US" sz="3061" b="1" spc="27" dirty="0">
                <a:solidFill>
                  <a:srgbClr val="FFFFFF"/>
                </a:solidFill>
                <a:latin typeface="Poppins Bold"/>
                <a:ea typeface="Poppins Bold"/>
                <a:cs typeface="Poppins Bold"/>
                <a:sym typeface="Poppins Bold"/>
              </a:rPr>
              <a:t>LA </a:t>
            </a:r>
            <a:r>
              <a:rPr lang="en-US" sz="3061" b="1" spc="27" dirty="0">
                <a:solidFill>
                  <a:srgbClr val="EACC05"/>
                </a:solidFill>
                <a:latin typeface="Poppins Bold"/>
                <a:ea typeface="Poppins Bold"/>
                <a:cs typeface="Poppins Bold"/>
                <a:sym typeface="Poppins Bold"/>
              </a:rPr>
              <a:t>ABOMINACIÓN</a:t>
            </a:r>
            <a:r>
              <a:rPr lang="en-US" sz="3061" b="1" spc="27" dirty="0">
                <a:solidFill>
                  <a:srgbClr val="FFFFFF"/>
                </a:solidFill>
                <a:latin typeface="Poppins Bold"/>
                <a:ea typeface="Poppins Bold"/>
                <a:cs typeface="Poppins Bold"/>
                <a:sym typeface="Poppins Bold"/>
              </a:rPr>
              <a:t>: </a:t>
            </a:r>
            <a:r>
              <a:rPr lang="en-US" sz="3061" spc="27" dirty="0">
                <a:solidFill>
                  <a:srgbClr val="FFFFFF"/>
                </a:solidFill>
                <a:latin typeface="Poppins"/>
                <a:ea typeface="Poppins"/>
                <a:cs typeface="Poppins"/>
                <a:sym typeface="Poppins"/>
              </a:rPr>
              <a:t>LA ADORACIÓN AL SOL.</a:t>
            </a:r>
            <a:endParaRPr lang="en-US" sz="3061" b="1" spc="27" dirty="0">
              <a:solidFill>
                <a:srgbClr val="FFFFFF"/>
              </a:solidFill>
              <a:latin typeface="Poppins Bold"/>
              <a:ea typeface="Poppins Bold"/>
              <a:cs typeface="Poppins Bold"/>
              <a:sym typeface="Poppins Bold"/>
            </a:endParaRPr>
          </a:p>
          <a:p>
            <a:pPr marL="660887" lvl="1" indent="-330444" algn="l">
              <a:lnSpc>
                <a:spcPts val="4928"/>
              </a:lnSpc>
              <a:buFont typeface="Arial"/>
              <a:buChar char="•"/>
            </a:pPr>
            <a:r>
              <a:rPr lang="en-US" sz="3061" b="1" spc="27" dirty="0">
                <a:solidFill>
                  <a:srgbClr val="FFFFFF"/>
                </a:solidFill>
                <a:latin typeface="Poppins Bold"/>
                <a:ea typeface="Poppins Bold"/>
                <a:cs typeface="Poppins Bold"/>
                <a:sym typeface="Poppins Bold"/>
              </a:rPr>
              <a:t>LA </a:t>
            </a:r>
            <a:r>
              <a:rPr lang="en-US" sz="3061" b="1" spc="27" dirty="0">
                <a:solidFill>
                  <a:srgbClr val="05EA53"/>
                </a:solidFill>
                <a:latin typeface="Poppins Bold"/>
                <a:ea typeface="Poppins Bold"/>
                <a:cs typeface="Poppins Bold"/>
                <a:sym typeface="Poppins Bold"/>
              </a:rPr>
              <a:t>DESOLACIÓN</a:t>
            </a:r>
            <a:r>
              <a:rPr lang="en-US" sz="3061" b="1" spc="27" dirty="0">
                <a:solidFill>
                  <a:srgbClr val="FFFFFF"/>
                </a:solidFill>
                <a:latin typeface="Poppins Bold"/>
                <a:ea typeface="Poppins Bold"/>
                <a:cs typeface="Poppins Bold"/>
                <a:sym typeface="Poppins Bold"/>
              </a:rPr>
              <a:t>:  DESTRUCCIÓN DEL MUNDO</a:t>
            </a:r>
          </a:p>
        </p:txBody>
      </p:sp>
      <p:sp>
        <p:nvSpPr>
          <p:cNvPr id="12" name="Marcador de pie de página 11">
            <a:extLst>
              <a:ext uri="{FF2B5EF4-FFF2-40B4-BE49-F238E27FC236}">
                <a16:creationId xmlns:a16="http://schemas.microsoft.com/office/drawing/2014/main" id="{3D5D118C-42E4-C0A2-936A-0D9888C1E384}"/>
              </a:ext>
            </a:extLst>
          </p:cNvPr>
          <p:cNvSpPr>
            <a:spLocks noGrp="1"/>
          </p:cNvSpPr>
          <p:nvPr>
            <p:ph type="ftr" sz="quarter" idx="11"/>
          </p:nvPr>
        </p:nvSpPr>
        <p:spPr/>
        <p:txBody>
          <a:bodyPr/>
          <a:lstStyle/>
          <a:p>
            <a:r>
              <a:rPr lang="en-US"/>
              <a:t>recursos-biblicos.com</a:t>
            </a:r>
          </a:p>
        </p:txBody>
      </p:sp>
    </p:spTree>
    <p:extLst>
      <p:ext uri="{BB962C8B-B14F-4D97-AF65-F5344CB8AC3E}">
        <p14:creationId xmlns:p14="http://schemas.microsoft.com/office/powerpoint/2010/main" val="1318294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Freeform 3"/>
          <p:cNvSpPr/>
          <p:nvPr/>
        </p:nvSpPr>
        <p:spPr>
          <a:xfrm>
            <a:off x="-5617371" y="4885073"/>
            <a:ext cx="13292143" cy="9812018"/>
          </a:xfrm>
          <a:custGeom>
            <a:avLst/>
            <a:gdLst/>
            <a:ahLst/>
            <a:cxnLst/>
            <a:rect l="l" t="t" r="r" b="b"/>
            <a:pathLst>
              <a:path w="13292143" h="9812018">
                <a:moveTo>
                  <a:pt x="0" y="0"/>
                </a:moveTo>
                <a:lnTo>
                  <a:pt x="13292142" y="0"/>
                </a:lnTo>
                <a:lnTo>
                  <a:pt x="13292142" y="9812018"/>
                </a:lnTo>
                <a:lnTo>
                  <a:pt x="0" y="981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grpSp>
        <p:nvGrpSpPr>
          <p:cNvPr id="4" name="Group 4"/>
          <p:cNvGrpSpPr/>
          <p:nvPr/>
        </p:nvGrpSpPr>
        <p:grpSpPr>
          <a:xfrm>
            <a:off x="1028700" y="1693346"/>
            <a:ext cx="6364849" cy="7026590"/>
            <a:chOff x="0" y="0"/>
            <a:chExt cx="8486466" cy="9368787"/>
          </a:xfrm>
        </p:grpSpPr>
        <p:pic>
          <p:nvPicPr>
            <p:cNvPr id="5" name="Picture 5"/>
            <p:cNvPicPr>
              <a:picLocks noChangeAspect="1"/>
            </p:cNvPicPr>
            <p:nvPr/>
          </p:nvPicPr>
          <p:blipFill>
            <a:blip r:embed="rId6"/>
            <a:srcRect l="26018" t="3973" r="13420" b="29169"/>
            <a:stretch>
              <a:fillRect/>
            </a:stretch>
          </p:blipFill>
          <p:spPr>
            <a:xfrm>
              <a:off x="0" y="0"/>
              <a:ext cx="8486466" cy="9368787"/>
            </a:xfrm>
            <a:prstGeom prst="rect">
              <a:avLst/>
            </a:prstGeom>
          </p:spPr>
        </p:pic>
      </p:grpSp>
      <p:sp>
        <p:nvSpPr>
          <p:cNvPr id="6" name="TextBox 6"/>
          <p:cNvSpPr txBox="1"/>
          <p:nvPr/>
        </p:nvSpPr>
        <p:spPr>
          <a:xfrm>
            <a:off x="8385283" y="946426"/>
            <a:ext cx="8731425" cy="8434705"/>
          </a:xfrm>
          <a:prstGeom prst="rect">
            <a:avLst/>
          </a:prstGeom>
        </p:spPr>
        <p:txBody>
          <a:bodyPr lIns="0" tIns="0" rIns="0" bIns="0" rtlCol="0" anchor="t">
            <a:spAutoFit/>
          </a:bodyPr>
          <a:lstStyle/>
          <a:p>
            <a:pPr algn="l">
              <a:lnSpc>
                <a:spcPts val="3919"/>
              </a:lnSpc>
            </a:pPr>
            <a:r>
              <a:rPr lang="en-US" sz="2799" b="1" dirty="0">
                <a:solidFill>
                  <a:srgbClr val="FFFFFF"/>
                </a:solidFill>
                <a:latin typeface="Poppins Bold"/>
                <a:ea typeface="Poppins Bold"/>
                <a:cs typeface="Poppins Bold"/>
                <a:sym typeface="Poppins Bold"/>
              </a:rPr>
              <a:t>(Apo 7:1)  </a:t>
            </a:r>
            <a:r>
              <a:rPr lang="en-US" sz="2799" b="1" dirty="0" err="1">
                <a:solidFill>
                  <a:srgbClr val="FFFFFF"/>
                </a:solidFill>
                <a:latin typeface="Poppins Bold"/>
                <a:ea typeface="Poppins Bold"/>
                <a:cs typeface="Poppins Bold"/>
                <a:sym typeface="Poppins Bold"/>
              </a:rPr>
              <a:t>Después</a:t>
            </a:r>
            <a:r>
              <a:rPr lang="en-US" sz="2799" b="1" dirty="0">
                <a:solidFill>
                  <a:srgbClr val="FFFFFF"/>
                </a:solidFill>
                <a:latin typeface="Poppins Bold"/>
                <a:ea typeface="Poppins Bold"/>
                <a:cs typeface="Poppins Bold"/>
                <a:sym typeface="Poppins Bold"/>
              </a:rPr>
              <a:t> de </a:t>
            </a:r>
            <a:r>
              <a:rPr lang="en-US" sz="2799" b="1" dirty="0" err="1">
                <a:solidFill>
                  <a:srgbClr val="FFFFFF"/>
                </a:solidFill>
                <a:latin typeface="Poppins Bold"/>
                <a:ea typeface="Poppins Bold"/>
                <a:cs typeface="Poppins Bold"/>
                <a:sym typeface="Poppins Bold"/>
              </a:rPr>
              <a:t>esto</a:t>
            </a:r>
            <a:r>
              <a:rPr lang="en-US" sz="2799" b="1" dirty="0">
                <a:solidFill>
                  <a:srgbClr val="FFFFFF"/>
                </a:solidFill>
                <a:latin typeface="Poppins Bold"/>
                <a:ea typeface="Poppins Bold"/>
                <a:cs typeface="Poppins Bold"/>
                <a:sym typeface="Poppins Bold"/>
              </a:rPr>
              <a:t> vi a cuatro </a:t>
            </a:r>
            <a:r>
              <a:rPr lang="en-US" sz="2799" b="1" dirty="0" err="1">
                <a:solidFill>
                  <a:srgbClr val="FFFFFF"/>
                </a:solidFill>
                <a:latin typeface="Poppins Bold"/>
                <a:ea typeface="Poppins Bold"/>
                <a:cs typeface="Poppins Bold"/>
                <a:sym typeface="Poppins Bold"/>
              </a:rPr>
              <a:t>ángeles</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en</a:t>
            </a:r>
            <a:r>
              <a:rPr lang="en-US" sz="2799" b="1" dirty="0">
                <a:solidFill>
                  <a:srgbClr val="FFFFFF"/>
                </a:solidFill>
                <a:latin typeface="Poppins Bold"/>
                <a:ea typeface="Poppins Bold"/>
                <a:cs typeface="Poppins Bold"/>
                <a:sym typeface="Poppins Bold"/>
              </a:rPr>
              <a:t> pie </a:t>
            </a:r>
            <a:r>
              <a:rPr lang="en-US" sz="2799" b="1" dirty="0" err="1">
                <a:solidFill>
                  <a:srgbClr val="FFFFFF"/>
                </a:solidFill>
                <a:latin typeface="Poppins Bold"/>
                <a:ea typeface="Poppins Bold"/>
                <a:cs typeface="Poppins Bold"/>
                <a:sym typeface="Poppins Bold"/>
              </a:rPr>
              <a:t>sobre</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los</a:t>
            </a:r>
            <a:r>
              <a:rPr lang="en-US" sz="2799" b="1" dirty="0">
                <a:solidFill>
                  <a:srgbClr val="FFFFFF"/>
                </a:solidFill>
                <a:latin typeface="Poppins Bold"/>
                <a:ea typeface="Poppins Bold"/>
                <a:cs typeface="Poppins Bold"/>
                <a:sym typeface="Poppins Bold"/>
              </a:rPr>
              <a:t> cuatro </a:t>
            </a:r>
            <a:r>
              <a:rPr lang="en-US" sz="2799" b="1" dirty="0" err="1">
                <a:solidFill>
                  <a:srgbClr val="FFFFFF"/>
                </a:solidFill>
                <a:latin typeface="Poppins Bold"/>
                <a:ea typeface="Poppins Bold"/>
                <a:cs typeface="Poppins Bold"/>
                <a:sym typeface="Poppins Bold"/>
              </a:rPr>
              <a:t>ángulos</a:t>
            </a:r>
            <a:r>
              <a:rPr lang="en-US" sz="2799" b="1" dirty="0">
                <a:solidFill>
                  <a:srgbClr val="FFFFFF"/>
                </a:solidFill>
                <a:latin typeface="Poppins Bold"/>
                <a:ea typeface="Poppins Bold"/>
                <a:cs typeface="Poppins Bold"/>
                <a:sym typeface="Poppins Bold"/>
              </a:rPr>
              <a:t> de la tierra, que </a:t>
            </a:r>
            <a:r>
              <a:rPr lang="en-US" sz="2799" b="1" dirty="0" err="1">
                <a:solidFill>
                  <a:srgbClr val="FFFFFF"/>
                </a:solidFill>
                <a:latin typeface="Poppins Bold"/>
                <a:ea typeface="Poppins Bold"/>
                <a:cs typeface="Poppins Bold"/>
                <a:sym typeface="Poppins Bold"/>
              </a:rPr>
              <a:t>detenían</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los</a:t>
            </a:r>
            <a:r>
              <a:rPr lang="en-US" sz="2799" b="1" dirty="0">
                <a:solidFill>
                  <a:srgbClr val="FFFFFF"/>
                </a:solidFill>
                <a:latin typeface="Poppins Bold"/>
                <a:ea typeface="Poppins Bold"/>
                <a:cs typeface="Poppins Bold"/>
                <a:sym typeface="Poppins Bold"/>
              </a:rPr>
              <a:t> cuatro </a:t>
            </a:r>
            <a:r>
              <a:rPr lang="en-US" sz="2799" b="1" dirty="0" err="1">
                <a:solidFill>
                  <a:srgbClr val="FFFFFF"/>
                </a:solidFill>
                <a:latin typeface="Poppins Bold"/>
                <a:ea typeface="Poppins Bold"/>
                <a:cs typeface="Poppins Bold"/>
                <a:sym typeface="Poppins Bold"/>
              </a:rPr>
              <a:t>vientos</a:t>
            </a:r>
            <a:r>
              <a:rPr lang="en-US" sz="2799" b="1" dirty="0">
                <a:solidFill>
                  <a:srgbClr val="FFFFFF"/>
                </a:solidFill>
                <a:latin typeface="Poppins Bold"/>
                <a:ea typeface="Poppins Bold"/>
                <a:cs typeface="Poppins Bold"/>
                <a:sym typeface="Poppins Bold"/>
              </a:rPr>
              <a:t> de la tierra, para que no </a:t>
            </a:r>
            <a:r>
              <a:rPr lang="en-US" sz="2799" b="1" dirty="0" err="1">
                <a:solidFill>
                  <a:srgbClr val="FFFFFF"/>
                </a:solidFill>
                <a:latin typeface="Poppins Bold"/>
                <a:ea typeface="Poppins Bold"/>
                <a:cs typeface="Poppins Bold"/>
                <a:sym typeface="Poppins Bold"/>
              </a:rPr>
              <a:t>soplase</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viento</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alguno</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sobre</a:t>
            </a:r>
            <a:r>
              <a:rPr lang="en-US" sz="2799" b="1" dirty="0">
                <a:solidFill>
                  <a:srgbClr val="FFFFFF"/>
                </a:solidFill>
                <a:latin typeface="Poppins Bold"/>
                <a:ea typeface="Poppins Bold"/>
                <a:cs typeface="Poppins Bold"/>
                <a:sym typeface="Poppins Bold"/>
              </a:rPr>
              <a:t> la tierra, </a:t>
            </a:r>
            <a:r>
              <a:rPr lang="en-US" sz="2799" b="1" dirty="0" err="1">
                <a:solidFill>
                  <a:srgbClr val="FFFFFF"/>
                </a:solidFill>
                <a:latin typeface="Poppins Bold"/>
                <a:ea typeface="Poppins Bold"/>
                <a:cs typeface="Poppins Bold"/>
                <a:sym typeface="Poppins Bold"/>
              </a:rPr>
              <a:t>ni</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sobre</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el</a:t>
            </a:r>
            <a:r>
              <a:rPr lang="en-US" sz="2799" b="1" dirty="0">
                <a:solidFill>
                  <a:srgbClr val="FFFFFF"/>
                </a:solidFill>
                <a:latin typeface="Poppins Bold"/>
                <a:ea typeface="Poppins Bold"/>
                <a:cs typeface="Poppins Bold"/>
                <a:sym typeface="Poppins Bold"/>
              </a:rPr>
              <a:t> mar, </a:t>
            </a:r>
            <a:r>
              <a:rPr lang="en-US" sz="2799" b="1" dirty="0" err="1">
                <a:solidFill>
                  <a:srgbClr val="FFFFFF"/>
                </a:solidFill>
                <a:latin typeface="Poppins Bold"/>
                <a:ea typeface="Poppins Bold"/>
                <a:cs typeface="Poppins Bold"/>
                <a:sym typeface="Poppins Bold"/>
              </a:rPr>
              <a:t>ni</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sobre</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ningún</a:t>
            </a:r>
            <a:r>
              <a:rPr lang="en-US" sz="2799" b="1" dirty="0">
                <a:solidFill>
                  <a:srgbClr val="FFFFFF"/>
                </a:solidFill>
                <a:latin typeface="Poppins Bold"/>
                <a:ea typeface="Poppins Bold"/>
                <a:cs typeface="Poppins Bold"/>
                <a:sym typeface="Poppins Bold"/>
              </a:rPr>
              <a:t> árbol.</a:t>
            </a:r>
          </a:p>
          <a:p>
            <a:pPr algn="l">
              <a:lnSpc>
                <a:spcPts val="3919"/>
              </a:lnSpc>
            </a:pPr>
            <a:endParaRPr lang="en-US" sz="2799" b="1" dirty="0">
              <a:solidFill>
                <a:srgbClr val="FFFFFF"/>
              </a:solidFill>
              <a:latin typeface="Poppins Bold"/>
              <a:ea typeface="Poppins Bold"/>
              <a:cs typeface="Poppins Bold"/>
              <a:sym typeface="Poppins Bold"/>
            </a:endParaRPr>
          </a:p>
          <a:p>
            <a:pPr algn="l">
              <a:lnSpc>
                <a:spcPts val="3919"/>
              </a:lnSpc>
            </a:pPr>
            <a:r>
              <a:rPr lang="en-US" sz="2799" b="1" dirty="0">
                <a:solidFill>
                  <a:srgbClr val="FFFFFF"/>
                </a:solidFill>
                <a:latin typeface="Poppins Bold"/>
                <a:ea typeface="Poppins Bold"/>
                <a:cs typeface="Poppins Bold"/>
                <a:sym typeface="Poppins Bold"/>
              </a:rPr>
              <a:t>(Apo 7:2)  Vi también a </a:t>
            </a:r>
            <a:r>
              <a:rPr lang="en-US" sz="2799" b="1" dirty="0" err="1">
                <a:solidFill>
                  <a:srgbClr val="FFFFFF"/>
                </a:solidFill>
                <a:latin typeface="Poppins Bold"/>
                <a:ea typeface="Poppins Bold"/>
                <a:cs typeface="Poppins Bold"/>
                <a:sym typeface="Poppins Bold"/>
              </a:rPr>
              <a:t>otro</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ángel</a:t>
            </a:r>
            <a:r>
              <a:rPr lang="en-US" sz="2799" b="1" dirty="0">
                <a:solidFill>
                  <a:srgbClr val="FFFFFF"/>
                </a:solidFill>
                <a:latin typeface="Poppins Bold"/>
                <a:ea typeface="Poppins Bold"/>
                <a:cs typeface="Poppins Bold"/>
                <a:sym typeface="Poppins Bold"/>
              </a:rPr>
              <a:t> que </a:t>
            </a:r>
            <a:r>
              <a:rPr lang="en-US" sz="2799" b="1" dirty="0" err="1">
                <a:solidFill>
                  <a:srgbClr val="FFFFFF"/>
                </a:solidFill>
                <a:latin typeface="Poppins Bold"/>
                <a:ea typeface="Poppins Bold"/>
                <a:cs typeface="Poppins Bold"/>
                <a:sym typeface="Poppins Bold"/>
              </a:rPr>
              <a:t>subía</a:t>
            </a:r>
            <a:r>
              <a:rPr lang="en-US" sz="2799" b="1" dirty="0">
                <a:solidFill>
                  <a:srgbClr val="FFFFFF"/>
                </a:solidFill>
                <a:latin typeface="Poppins Bold"/>
                <a:ea typeface="Poppins Bold"/>
                <a:cs typeface="Poppins Bold"/>
                <a:sym typeface="Poppins Bold"/>
              </a:rPr>
              <a:t> de </a:t>
            </a:r>
            <a:r>
              <a:rPr lang="en-US" sz="2799" b="1" dirty="0" err="1">
                <a:solidFill>
                  <a:srgbClr val="FFFFFF"/>
                </a:solidFill>
                <a:latin typeface="Poppins Bold"/>
                <a:ea typeface="Poppins Bold"/>
                <a:cs typeface="Poppins Bold"/>
                <a:sym typeface="Poppins Bold"/>
              </a:rPr>
              <a:t>donde</a:t>
            </a:r>
            <a:r>
              <a:rPr lang="en-US" sz="2799" b="1" dirty="0">
                <a:solidFill>
                  <a:srgbClr val="FFFFFF"/>
                </a:solidFill>
                <a:latin typeface="Poppins Bold"/>
                <a:ea typeface="Poppins Bold"/>
                <a:cs typeface="Poppins Bold"/>
                <a:sym typeface="Poppins Bold"/>
              </a:rPr>
              <a:t> sale </a:t>
            </a:r>
            <a:r>
              <a:rPr lang="en-US" sz="2799" b="1" dirty="0" err="1">
                <a:solidFill>
                  <a:srgbClr val="FFFFFF"/>
                </a:solidFill>
                <a:latin typeface="Poppins Bold"/>
                <a:ea typeface="Poppins Bold"/>
                <a:cs typeface="Poppins Bold"/>
                <a:sym typeface="Poppins Bold"/>
              </a:rPr>
              <a:t>el</a:t>
            </a:r>
            <a:r>
              <a:rPr lang="en-US" sz="2799" b="1" dirty="0">
                <a:solidFill>
                  <a:srgbClr val="FFFFFF"/>
                </a:solidFill>
                <a:latin typeface="Poppins Bold"/>
                <a:ea typeface="Poppins Bold"/>
                <a:cs typeface="Poppins Bold"/>
                <a:sym typeface="Poppins Bold"/>
              </a:rPr>
              <a:t> sol, y </a:t>
            </a:r>
            <a:r>
              <a:rPr lang="en-US" sz="2799" b="1" dirty="0" err="1">
                <a:solidFill>
                  <a:srgbClr val="FFFFFF"/>
                </a:solidFill>
                <a:latin typeface="Poppins Bold"/>
                <a:ea typeface="Poppins Bold"/>
                <a:cs typeface="Poppins Bold"/>
                <a:sym typeface="Poppins Bold"/>
              </a:rPr>
              <a:t>tenía</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el</a:t>
            </a:r>
            <a:r>
              <a:rPr lang="en-US" sz="2799" b="1" dirty="0">
                <a:solidFill>
                  <a:srgbClr val="FFFFFF"/>
                </a:solidFill>
                <a:latin typeface="Poppins Bold"/>
                <a:ea typeface="Poppins Bold"/>
                <a:cs typeface="Poppins Bold"/>
                <a:sym typeface="Poppins Bold"/>
              </a:rPr>
              <a:t> </a:t>
            </a:r>
            <a:r>
              <a:rPr lang="en-US" sz="2799" b="1" dirty="0" err="1">
                <a:solidFill>
                  <a:srgbClr val="EACC05"/>
                </a:solidFill>
                <a:latin typeface="Poppins Bold"/>
                <a:ea typeface="Poppins Bold"/>
                <a:cs typeface="Poppins Bold"/>
                <a:sym typeface="Poppins Bold"/>
              </a:rPr>
              <a:t>sello</a:t>
            </a:r>
            <a:r>
              <a:rPr lang="en-US" sz="2799" b="1" dirty="0">
                <a:solidFill>
                  <a:srgbClr val="EACC05"/>
                </a:solidFill>
                <a:latin typeface="Poppins Bold"/>
                <a:ea typeface="Poppins Bold"/>
                <a:cs typeface="Poppins Bold"/>
                <a:sym typeface="Poppins Bold"/>
              </a:rPr>
              <a:t> del Dios vivo</a:t>
            </a:r>
            <a:r>
              <a:rPr lang="en-US" sz="2799" b="1" dirty="0">
                <a:solidFill>
                  <a:srgbClr val="FFFFFF"/>
                </a:solidFill>
                <a:latin typeface="Poppins Bold"/>
                <a:ea typeface="Poppins Bold"/>
                <a:cs typeface="Poppins Bold"/>
                <a:sym typeface="Poppins Bold"/>
              </a:rPr>
              <a:t>; y </a:t>
            </a:r>
            <a:r>
              <a:rPr lang="en-US" sz="2799" b="1" dirty="0" err="1">
                <a:solidFill>
                  <a:srgbClr val="FFFFFF"/>
                </a:solidFill>
                <a:latin typeface="Poppins Bold"/>
                <a:ea typeface="Poppins Bold"/>
                <a:cs typeface="Poppins Bold"/>
                <a:sym typeface="Poppins Bold"/>
              </a:rPr>
              <a:t>clamó</a:t>
            </a:r>
            <a:r>
              <a:rPr lang="en-US" sz="2799" b="1" dirty="0">
                <a:solidFill>
                  <a:srgbClr val="FFFFFF"/>
                </a:solidFill>
                <a:latin typeface="Poppins Bold"/>
                <a:ea typeface="Poppins Bold"/>
                <a:cs typeface="Poppins Bold"/>
                <a:sym typeface="Poppins Bold"/>
              </a:rPr>
              <a:t> a gran </a:t>
            </a:r>
            <a:r>
              <a:rPr lang="en-US" sz="2799" b="1" dirty="0" err="1">
                <a:solidFill>
                  <a:srgbClr val="FFFFFF"/>
                </a:solidFill>
                <a:latin typeface="Poppins Bold"/>
                <a:ea typeface="Poppins Bold"/>
                <a:cs typeface="Poppins Bold"/>
                <a:sym typeface="Poppins Bold"/>
              </a:rPr>
              <a:t>voz</a:t>
            </a:r>
            <a:r>
              <a:rPr lang="en-US" sz="2799" b="1" dirty="0">
                <a:solidFill>
                  <a:srgbClr val="FFFFFF"/>
                </a:solidFill>
                <a:latin typeface="Poppins Bold"/>
                <a:ea typeface="Poppins Bold"/>
                <a:cs typeface="Poppins Bold"/>
                <a:sym typeface="Poppins Bold"/>
              </a:rPr>
              <a:t> a </a:t>
            </a:r>
            <a:r>
              <a:rPr lang="en-US" sz="2799" b="1" dirty="0" err="1">
                <a:solidFill>
                  <a:srgbClr val="FFFFFF"/>
                </a:solidFill>
                <a:latin typeface="Poppins Bold"/>
                <a:ea typeface="Poppins Bold"/>
                <a:cs typeface="Poppins Bold"/>
                <a:sym typeface="Poppins Bold"/>
              </a:rPr>
              <a:t>los</a:t>
            </a:r>
            <a:r>
              <a:rPr lang="en-US" sz="2799" b="1" dirty="0">
                <a:solidFill>
                  <a:srgbClr val="FFFFFF"/>
                </a:solidFill>
                <a:latin typeface="Poppins Bold"/>
                <a:ea typeface="Poppins Bold"/>
                <a:cs typeface="Poppins Bold"/>
                <a:sym typeface="Poppins Bold"/>
              </a:rPr>
              <a:t> cuatro </a:t>
            </a:r>
            <a:r>
              <a:rPr lang="en-US" sz="2799" b="1" dirty="0" err="1">
                <a:solidFill>
                  <a:srgbClr val="FFFFFF"/>
                </a:solidFill>
                <a:latin typeface="Poppins Bold"/>
                <a:ea typeface="Poppins Bold"/>
                <a:cs typeface="Poppins Bold"/>
                <a:sym typeface="Poppins Bold"/>
              </a:rPr>
              <a:t>ángeles</a:t>
            </a:r>
            <a:r>
              <a:rPr lang="en-US" sz="2799" b="1" dirty="0">
                <a:solidFill>
                  <a:srgbClr val="FFFFFF"/>
                </a:solidFill>
                <a:latin typeface="Poppins Bold"/>
                <a:ea typeface="Poppins Bold"/>
                <a:cs typeface="Poppins Bold"/>
                <a:sym typeface="Poppins Bold"/>
              </a:rPr>
              <a:t>, a </a:t>
            </a:r>
            <a:r>
              <a:rPr lang="en-US" sz="2799" b="1" dirty="0" err="1">
                <a:solidFill>
                  <a:srgbClr val="FFFFFF"/>
                </a:solidFill>
                <a:latin typeface="Poppins Bold"/>
                <a:ea typeface="Poppins Bold"/>
                <a:cs typeface="Poppins Bold"/>
                <a:sym typeface="Poppins Bold"/>
              </a:rPr>
              <a:t>quienes</a:t>
            </a:r>
            <a:r>
              <a:rPr lang="en-US" sz="2799" b="1" dirty="0">
                <a:solidFill>
                  <a:srgbClr val="FFFFFF"/>
                </a:solidFill>
                <a:latin typeface="Poppins Bold"/>
                <a:ea typeface="Poppins Bold"/>
                <a:cs typeface="Poppins Bold"/>
                <a:sym typeface="Poppins Bold"/>
              </a:rPr>
              <a:t> se les </a:t>
            </a:r>
            <a:r>
              <a:rPr lang="en-US" sz="2799" b="1" dirty="0" err="1">
                <a:solidFill>
                  <a:srgbClr val="FFFFFF"/>
                </a:solidFill>
                <a:latin typeface="Poppins Bold"/>
                <a:ea typeface="Poppins Bold"/>
                <a:cs typeface="Poppins Bold"/>
                <a:sym typeface="Poppins Bold"/>
              </a:rPr>
              <a:t>había</a:t>
            </a:r>
            <a:r>
              <a:rPr lang="en-US" sz="2799" b="1" dirty="0">
                <a:solidFill>
                  <a:srgbClr val="FFFFFF"/>
                </a:solidFill>
                <a:latin typeface="Poppins Bold"/>
                <a:ea typeface="Poppins Bold"/>
                <a:cs typeface="Poppins Bold"/>
                <a:sym typeface="Poppins Bold"/>
              </a:rPr>
              <a:t> dado </a:t>
            </a:r>
            <a:r>
              <a:rPr lang="en-US" sz="2799" b="1" dirty="0" err="1">
                <a:solidFill>
                  <a:srgbClr val="FFFFFF"/>
                </a:solidFill>
                <a:latin typeface="Poppins Bold"/>
                <a:ea typeface="Poppins Bold"/>
                <a:cs typeface="Poppins Bold"/>
                <a:sym typeface="Poppins Bold"/>
              </a:rPr>
              <a:t>el</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poder</a:t>
            </a:r>
            <a:r>
              <a:rPr lang="en-US" sz="2799" b="1" dirty="0">
                <a:solidFill>
                  <a:srgbClr val="FFFFFF"/>
                </a:solidFill>
                <a:latin typeface="Poppins Bold"/>
                <a:ea typeface="Poppins Bold"/>
                <a:cs typeface="Poppins Bold"/>
                <a:sym typeface="Poppins Bold"/>
              </a:rPr>
              <a:t> de </a:t>
            </a:r>
            <a:r>
              <a:rPr lang="en-US" sz="2799" b="1" dirty="0" err="1">
                <a:solidFill>
                  <a:srgbClr val="FFFFFF"/>
                </a:solidFill>
                <a:latin typeface="Poppins Bold"/>
                <a:ea typeface="Poppins Bold"/>
                <a:cs typeface="Poppins Bold"/>
                <a:sym typeface="Poppins Bold"/>
              </a:rPr>
              <a:t>hacer</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daño</a:t>
            </a:r>
            <a:r>
              <a:rPr lang="en-US" sz="2799" b="1" dirty="0">
                <a:solidFill>
                  <a:srgbClr val="FFFFFF"/>
                </a:solidFill>
                <a:latin typeface="Poppins Bold"/>
                <a:ea typeface="Poppins Bold"/>
                <a:cs typeface="Poppins Bold"/>
                <a:sym typeface="Poppins Bold"/>
              </a:rPr>
              <a:t> a la tierra y al mar,</a:t>
            </a:r>
          </a:p>
          <a:p>
            <a:pPr algn="l">
              <a:lnSpc>
                <a:spcPts val="3919"/>
              </a:lnSpc>
            </a:pPr>
            <a:endParaRPr lang="en-US" sz="2799" b="1" dirty="0">
              <a:solidFill>
                <a:srgbClr val="FFFFFF"/>
              </a:solidFill>
              <a:latin typeface="Poppins Bold"/>
              <a:ea typeface="Poppins Bold"/>
              <a:cs typeface="Poppins Bold"/>
              <a:sym typeface="Poppins Bold"/>
            </a:endParaRPr>
          </a:p>
          <a:p>
            <a:pPr algn="l">
              <a:lnSpc>
                <a:spcPts val="3919"/>
              </a:lnSpc>
            </a:pPr>
            <a:r>
              <a:rPr lang="en-US" sz="2799" b="1" dirty="0">
                <a:solidFill>
                  <a:srgbClr val="FFFFFF"/>
                </a:solidFill>
                <a:latin typeface="Poppins Bold"/>
                <a:ea typeface="Poppins Bold"/>
                <a:cs typeface="Poppins Bold"/>
                <a:sym typeface="Poppins Bold"/>
              </a:rPr>
              <a:t>(Apo 7:3)  </a:t>
            </a:r>
            <a:r>
              <a:rPr lang="en-US" sz="2799" b="1" dirty="0" err="1">
                <a:solidFill>
                  <a:srgbClr val="FFFFFF"/>
                </a:solidFill>
                <a:latin typeface="Poppins Bold"/>
                <a:ea typeface="Poppins Bold"/>
                <a:cs typeface="Poppins Bold"/>
                <a:sym typeface="Poppins Bold"/>
              </a:rPr>
              <a:t>diciendo</a:t>
            </a:r>
            <a:r>
              <a:rPr lang="en-US" sz="2799" b="1" dirty="0">
                <a:solidFill>
                  <a:srgbClr val="FFFFFF"/>
                </a:solidFill>
                <a:latin typeface="Poppins Bold"/>
                <a:ea typeface="Poppins Bold"/>
                <a:cs typeface="Poppins Bold"/>
                <a:sym typeface="Poppins Bold"/>
              </a:rPr>
              <a:t>: No </a:t>
            </a:r>
            <a:r>
              <a:rPr lang="en-US" sz="2799" b="1" dirty="0" err="1">
                <a:solidFill>
                  <a:srgbClr val="FFFFFF"/>
                </a:solidFill>
                <a:latin typeface="Poppins Bold"/>
                <a:ea typeface="Poppins Bold"/>
                <a:cs typeface="Poppins Bold"/>
                <a:sym typeface="Poppins Bold"/>
              </a:rPr>
              <a:t>hagáis</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daño</a:t>
            </a:r>
            <a:r>
              <a:rPr lang="en-US" sz="2799" b="1" dirty="0">
                <a:solidFill>
                  <a:srgbClr val="FFFFFF"/>
                </a:solidFill>
                <a:latin typeface="Poppins Bold"/>
                <a:ea typeface="Poppins Bold"/>
                <a:cs typeface="Poppins Bold"/>
                <a:sym typeface="Poppins Bold"/>
              </a:rPr>
              <a:t> a la tierra, </a:t>
            </a:r>
            <a:r>
              <a:rPr lang="en-US" sz="2799" b="1" dirty="0" err="1">
                <a:solidFill>
                  <a:srgbClr val="FFFFFF"/>
                </a:solidFill>
                <a:latin typeface="Poppins Bold"/>
                <a:ea typeface="Poppins Bold"/>
                <a:cs typeface="Poppins Bold"/>
                <a:sym typeface="Poppins Bold"/>
              </a:rPr>
              <a:t>ni</a:t>
            </a:r>
            <a:r>
              <a:rPr lang="en-US" sz="2799" b="1" dirty="0">
                <a:solidFill>
                  <a:srgbClr val="FFFFFF"/>
                </a:solidFill>
                <a:latin typeface="Poppins Bold"/>
                <a:ea typeface="Poppins Bold"/>
                <a:cs typeface="Poppins Bold"/>
                <a:sym typeface="Poppins Bold"/>
              </a:rPr>
              <a:t> al mar, </a:t>
            </a:r>
            <a:r>
              <a:rPr lang="en-US" sz="2799" b="1" dirty="0" err="1">
                <a:solidFill>
                  <a:srgbClr val="FFFFFF"/>
                </a:solidFill>
                <a:latin typeface="Poppins Bold"/>
                <a:ea typeface="Poppins Bold"/>
                <a:cs typeface="Poppins Bold"/>
                <a:sym typeface="Poppins Bold"/>
              </a:rPr>
              <a:t>ni</a:t>
            </a:r>
            <a:r>
              <a:rPr lang="en-US" sz="2799" b="1" dirty="0">
                <a:solidFill>
                  <a:srgbClr val="FFFFFF"/>
                </a:solidFill>
                <a:latin typeface="Poppins Bold"/>
                <a:ea typeface="Poppins Bold"/>
                <a:cs typeface="Poppins Bold"/>
                <a:sym typeface="Poppins Bold"/>
              </a:rPr>
              <a:t> a </a:t>
            </a:r>
            <a:r>
              <a:rPr lang="en-US" sz="2799" b="1" dirty="0" err="1">
                <a:solidFill>
                  <a:srgbClr val="FFFFFF"/>
                </a:solidFill>
                <a:latin typeface="Poppins Bold"/>
                <a:ea typeface="Poppins Bold"/>
                <a:cs typeface="Poppins Bold"/>
                <a:sym typeface="Poppins Bold"/>
              </a:rPr>
              <a:t>los</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árboles</a:t>
            </a:r>
            <a:r>
              <a:rPr lang="en-US" sz="2799" b="1" dirty="0">
                <a:solidFill>
                  <a:srgbClr val="FFFFFF"/>
                </a:solidFill>
                <a:latin typeface="Poppins Bold"/>
                <a:ea typeface="Poppins Bold"/>
                <a:cs typeface="Poppins Bold"/>
                <a:sym typeface="Poppins Bold"/>
              </a:rPr>
              <a:t>, hasta que </a:t>
            </a:r>
            <a:r>
              <a:rPr lang="en-US" sz="2799" b="1" dirty="0" err="1">
                <a:solidFill>
                  <a:srgbClr val="FFFFFF"/>
                </a:solidFill>
                <a:latin typeface="Poppins Bold"/>
                <a:ea typeface="Poppins Bold"/>
                <a:cs typeface="Poppins Bold"/>
                <a:sym typeface="Poppins Bold"/>
              </a:rPr>
              <a:t>hayamos</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sellado</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en</a:t>
            </a:r>
            <a:r>
              <a:rPr lang="en-US" sz="2799" b="1" dirty="0">
                <a:solidFill>
                  <a:srgbClr val="FFFFFF"/>
                </a:solidFill>
                <a:latin typeface="Poppins Bold"/>
                <a:ea typeface="Poppins Bold"/>
                <a:cs typeface="Poppins Bold"/>
                <a:sym typeface="Poppins Bold"/>
              </a:rPr>
              <a:t> sus </a:t>
            </a:r>
            <a:r>
              <a:rPr lang="en-US" sz="2799" b="1" dirty="0" err="1">
                <a:solidFill>
                  <a:srgbClr val="FFFFFF"/>
                </a:solidFill>
                <a:latin typeface="Poppins Bold"/>
                <a:ea typeface="Poppins Bold"/>
                <a:cs typeface="Poppins Bold"/>
                <a:sym typeface="Poppins Bold"/>
              </a:rPr>
              <a:t>frentes</a:t>
            </a:r>
            <a:r>
              <a:rPr lang="en-US" sz="2799" b="1" dirty="0">
                <a:solidFill>
                  <a:srgbClr val="FFFFFF"/>
                </a:solidFill>
                <a:latin typeface="Poppins Bold"/>
                <a:ea typeface="Poppins Bold"/>
                <a:cs typeface="Poppins Bold"/>
                <a:sym typeface="Poppins Bold"/>
              </a:rPr>
              <a:t> a </a:t>
            </a:r>
            <a:r>
              <a:rPr lang="en-US" sz="2799" b="1" dirty="0" err="1">
                <a:solidFill>
                  <a:srgbClr val="FFFFFF"/>
                </a:solidFill>
                <a:latin typeface="Poppins Bold"/>
                <a:ea typeface="Poppins Bold"/>
                <a:cs typeface="Poppins Bold"/>
                <a:sym typeface="Poppins Bold"/>
              </a:rPr>
              <a:t>los</a:t>
            </a:r>
            <a:r>
              <a:rPr lang="en-US" sz="2799" b="1" dirty="0">
                <a:solidFill>
                  <a:srgbClr val="FFFFFF"/>
                </a:solidFill>
                <a:latin typeface="Poppins Bold"/>
                <a:ea typeface="Poppins Bold"/>
                <a:cs typeface="Poppins Bold"/>
                <a:sym typeface="Poppins Bold"/>
              </a:rPr>
              <a:t> </a:t>
            </a:r>
            <a:r>
              <a:rPr lang="en-US" sz="2799" b="1" dirty="0" err="1">
                <a:solidFill>
                  <a:srgbClr val="FFFFFF"/>
                </a:solidFill>
                <a:latin typeface="Poppins Bold"/>
                <a:ea typeface="Poppins Bold"/>
                <a:cs typeface="Poppins Bold"/>
                <a:sym typeface="Poppins Bold"/>
              </a:rPr>
              <a:t>siervos</a:t>
            </a:r>
            <a:r>
              <a:rPr lang="en-US" sz="2799" b="1" dirty="0">
                <a:solidFill>
                  <a:srgbClr val="FFFFFF"/>
                </a:solidFill>
                <a:latin typeface="Poppins Bold"/>
                <a:ea typeface="Poppins Bold"/>
                <a:cs typeface="Poppins Bold"/>
                <a:sym typeface="Poppins Bold"/>
              </a:rPr>
              <a:t> de </a:t>
            </a:r>
            <a:r>
              <a:rPr lang="en-US" sz="2799" b="1" dirty="0" err="1">
                <a:solidFill>
                  <a:srgbClr val="FFFFFF"/>
                </a:solidFill>
                <a:latin typeface="Poppins Bold"/>
                <a:ea typeface="Poppins Bold"/>
                <a:cs typeface="Poppins Bold"/>
                <a:sym typeface="Poppins Bold"/>
              </a:rPr>
              <a:t>nuestro</a:t>
            </a:r>
            <a:r>
              <a:rPr lang="en-US" sz="2799" b="1" dirty="0">
                <a:solidFill>
                  <a:srgbClr val="FFFFFF"/>
                </a:solidFill>
                <a:latin typeface="Poppins Bold"/>
                <a:ea typeface="Poppins Bold"/>
                <a:cs typeface="Poppins Bold"/>
                <a:sym typeface="Poppins Bold"/>
              </a:rPr>
              <a:t> Dios.</a:t>
            </a:r>
          </a:p>
          <a:p>
            <a:pPr marL="0" lvl="0" indent="0" algn="l">
              <a:lnSpc>
                <a:spcPts val="3919"/>
              </a:lnSpc>
              <a:spcBef>
                <a:spcPct val="0"/>
              </a:spcBef>
            </a:pPr>
            <a:endParaRPr lang="en-US" sz="2799" b="1" dirty="0">
              <a:solidFill>
                <a:srgbClr val="FFFFFF"/>
              </a:solidFill>
              <a:latin typeface="Poppins Bold"/>
              <a:ea typeface="Poppins Bold"/>
              <a:cs typeface="Poppins Bold"/>
              <a:sym typeface="Poppins Bold"/>
            </a:endParaRPr>
          </a:p>
        </p:txBody>
      </p:sp>
      <p:sp>
        <p:nvSpPr>
          <p:cNvPr id="9" name="Marcador de pie de página 8">
            <a:extLst>
              <a:ext uri="{FF2B5EF4-FFF2-40B4-BE49-F238E27FC236}">
                <a16:creationId xmlns:a16="http://schemas.microsoft.com/office/drawing/2014/main" id="{6633F28C-93FC-26FD-66F4-66E136132074}"/>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Freeform 3"/>
          <p:cNvSpPr/>
          <p:nvPr/>
        </p:nvSpPr>
        <p:spPr>
          <a:xfrm>
            <a:off x="-5617371" y="4885073"/>
            <a:ext cx="13292143" cy="9812018"/>
          </a:xfrm>
          <a:custGeom>
            <a:avLst/>
            <a:gdLst/>
            <a:ahLst/>
            <a:cxnLst/>
            <a:rect l="l" t="t" r="r" b="b"/>
            <a:pathLst>
              <a:path w="13292143" h="9812018">
                <a:moveTo>
                  <a:pt x="0" y="0"/>
                </a:moveTo>
                <a:lnTo>
                  <a:pt x="13292142" y="0"/>
                </a:lnTo>
                <a:lnTo>
                  <a:pt x="13292142" y="9812018"/>
                </a:lnTo>
                <a:lnTo>
                  <a:pt x="0" y="981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grpSp>
        <p:nvGrpSpPr>
          <p:cNvPr id="4" name="Group 4"/>
          <p:cNvGrpSpPr/>
          <p:nvPr/>
        </p:nvGrpSpPr>
        <p:grpSpPr>
          <a:xfrm>
            <a:off x="301958" y="1630205"/>
            <a:ext cx="6364849" cy="7026590"/>
            <a:chOff x="0" y="0"/>
            <a:chExt cx="8486466" cy="9368787"/>
          </a:xfrm>
        </p:grpSpPr>
        <p:pic>
          <p:nvPicPr>
            <p:cNvPr id="5" name="Picture 5"/>
            <p:cNvPicPr>
              <a:picLocks noChangeAspect="1"/>
            </p:cNvPicPr>
            <p:nvPr/>
          </p:nvPicPr>
          <p:blipFill>
            <a:blip r:embed="rId6"/>
            <a:srcRect l="26018" t="3973" r="13420" b="29169"/>
            <a:stretch>
              <a:fillRect/>
            </a:stretch>
          </p:blipFill>
          <p:spPr>
            <a:xfrm>
              <a:off x="0" y="0"/>
              <a:ext cx="8486466" cy="9368787"/>
            </a:xfrm>
            <a:prstGeom prst="rect">
              <a:avLst/>
            </a:prstGeom>
          </p:spPr>
        </p:pic>
      </p:grpSp>
      <p:sp>
        <p:nvSpPr>
          <p:cNvPr id="6" name="TextBox 6"/>
          <p:cNvSpPr txBox="1"/>
          <p:nvPr/>
        </p:nvSpPr>
        <p:spPr>
          <a:xfrm>
            <a:off x="7262138" y="1148991"/>
            <a:ext cx="10682043" cy="8232140"/>
          </a:xfrm>
          <a:prstGeom prst="rect">
            <a:avLst/>
          </a:prstGeom>
        </p:spPr>
        <p:txBody>
          <a:bodyPr lIns="0" tIns="0" rIns="0" bIns="0" rtlCol="0" anchor="t">
            <a:spAutoFit/>
          </a:bodyPr>
          <a:lstStyle/>
          <a:p>
            <a:pPr marL="0" lvl="0" indent="0" algn="l">
              <a:lnSpc>
                <a:spcPts val="4059"/>
              </a:lnSpc>
              <a:spcBef>
                <a:spcPct val="0"/>
              </a:spcBef>
            </a:pPr>
            <a:r>
              <a:rPr lang="en-US" sz="2899" b="1" dirty="0">
                <a:solidFill>
                  <a:srgbClr val="FFFFFF"/>
                </a:solidFill>
                <a:latin typeface="Poppins Bold"/>
                <a:ea typeface="Poppins Bold"/>
                <a:cs typeface="Poppins Bold"/>
                <a:sym typeface="Poppins Bold"/>
              </a:rPr>
              <a:t>“Le </a:t>
            </a:r>
            <a:r>
              <a:rPr lang="en-US" sz="2899" b="1" dirty="0" err="1">
                <a:solidFill>
                  <a:srgbClr val="FFFFFF"/>
                </a:solidFill>
                <a:latin typeface="Poppins Bold"/>
                <a:ea typeface="Poppins Bold"/>
                <a:cs typeface="Poppins Bold"/>
                <a:sym typeface="Poppins Bold"/>
              </a:rPr>
              <a:t>pregunté</a:t>
            </a:r>
            <a:r>
              <a:rPr lang="en-US" sz="2899" b="1" dirty="0">
                <a:solidFill>
                  <a:srgbClr val="FFFFFF"/>
                </a:solidFill>
                <a:latin typeface="Poppins Bold"/>
                <a:ea typeface="Poppins Bold"/>
                <a:cs typeface="Poppins Bold"/>
                <a:sym typeface="Poppins Bold"/>
              </a:rPr>
              <a:t> a mi </a:t>
            </a:r>
            <a:r>
              <a:rPr lang="en-US" sz="2899" b="1" dirty="0" err="1">
                <a:solidFill>
                  <a:srgbClr val="FFFFFF"/>
                </a:solidFill>
                <a:latin typeface="Poppins Bold"/>
                <a:ea typeface="Poppins Bold"/>
                <a:cs typeface="Poppins Bold"/>
                <a:sym typeface="Poppins Bold"/>
              </a:rPr>
              <a:t>ángel</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acompañante</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el</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significado</a:t>
            </a:r>
            <a:r>
              <a:rPr lang="en-US" sz="2899" b="1" dirty="0">
                <a:solidFill>
                  <a:srgbClr val="FFFFFF"/>
                </a:solidFill>
                <a:latin typeface="Poppins Bold"/>
                <a:ea typeface="Poppins Bold"/>
                <a:cs typeface="Poppins Bold"/>
                <a:sym typeface="Poppins Bold"/>
              </a:rPr>
              <a:t> de lo que </a:t>
            </a:r>
            <a:r>
              <a:rPr lang="en-US" sz="2899" b="1" dirty="0" err="1">
                <a:solidFill>
                  <a:srgbClr val="FFFFFF"/>
                </a:solidFill>
                <a:latin typeface="Poppins Bold"/>
                <a:ea typeface="Poppins Bold"/>
                <a:cs typeface="Poppins Bold"/>
                <a:sym typeface="Poppins Bold"/>
              </a:rPr>
              <a:t>oía</a:t>
            </a:r>
            <a:r>
              <a:rPr lang="en-US" sz="2899" b="1" dirty="0">
                <a:solidFill>
                  <a:srgbClr val="FFFFFF"/>
                </a:solidFill>
                <a:latin typeface="Poppins Bold"/>
                <a:ea typeface="Poppins Bold"/>
                <a:cs typeface="Poppins Bold"/>
                <a:sym typeface="Poppins Bold"/>
              </a:rPr>
              <a:t>, y </a:t>
            </a:r>
            <a:r>
              <a:rPr lang="en-US" sz="2899" b="1" dirty="0" err="1">
                <a:solidFill>
                  <a:srgbClr val="FFFFFF"/>
                </a:solidFill>
                <a:latin typeface="Poppins Bold"/>
                <a:ea typeface="Poppins Bold"/>
                <a:cs typeface="Poppins Bold"/>
                <a:sym typeface="Poppins Bold"/>
              </a:rPr>
              <a:t>qué</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iban</a:t>
            </a:r>
            <a:r>
              <a:rPr lang="en-US" sz="2899" b="1" dirty="0">
                <a:solidFill>
                  <a:srgbClr val="FFFFFF"/>
                </a:solidFill>
                <a:latin typeface="Poppins Bold"/>
                <a:ea typeface="Poppins Bold"/>
                <a:cs typeface="Poppins Bold"/>
                <a:sym typeface="Poppins Bold"/>
              </a:rPr>
              <a:t> a </a:t>
            </a:r>
            <a:r>
              <a:rPr lang="en-US" sz="2899" b="1" dirty="0" err="1">
                <a:solidFill>
                  <a:srgbClr val="FFFFFF"/>
                </a:solidFill>
                <a:latin typeface="Poppins Bold"/>
                <a:ea typeface="Poppins Bold"/>
                <a:cs typeface="Poppins Bold"/>
                <a:sym typeface="Poppins Bold"/>
              </a:rPr>
              <a:t>hacer</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los</a:t>
            </a:r>
            <a:r>
              <a:rPr lang="en-US" sz="2899" b="1" dirty="0">
                <a:solidFill>
                  <a:srgbClr val="FFFFFF"/>
                </a:solidFill>
                <a:latin typeface="Poppins Bold"/>
                <a:ea typeface="Poppins Bold"/>
                <a:cs typeface="Poppins Bold"/>
                <a:sym typeface="Poppins Bold"/>
              </a:rPr>
              <a:t> cuatro </a:t>
            </a:r>
            <a:r>
              <a:rPr lang="en-US" sz="2899" b="1" dirty="0" err="1">
                <a:solidFill>
                  <a:srgbClr val="FFFFFF"/>
                </a:solidFill>
                <a:latin typeface="Poppins Bold"/>
                <a:ea typeface="Poppins Bold"/>
                <a:cs typeface="Poppins Bold"/>
                <a:sym typeface="Poppins Bold"/>
              </a:rPr>
              <a:t>ángeles</a:t>
            </a:r>
            <a:r>
              <a:rPr lang="en-US" sz="2899" b="1" dirty="0">
                <a:solidFill>
                  <a:srgbClr val="FFFFFF"/>
                </a:solidFill>
                <a:latin typeface="Poppins Bold"/>
                <a:ea typeface="Poppins Bold"/>
                <a:cs typeface="Poppins Bold"/>
                <a:sym typeface="Poppins Bold"/>
              </a:rPr>
              <a:t>. Me </a:t>
            </a:r>
            <a:r>
              <a:rPr lang="en-US" sz="2899" b="1" dirty="0" err="1">
                <a:solidFill>
                  <a:srgbClr val="FFFFFF"/>
                </a:solidFill>
                <a:latin typeface="Poppins Bold"/>
                <a:ea typeface="Poppins Bold"/>
                <a:cs typeface="Poppins Bold"/>
                <a:sym typeface="Poppins Bold"/>
              </a:rPr>
              <a:t>respondió</a:t>
            </a:r>
            <a:r>
              <a:rPr lang="en-US" sz="2899" b="1" dirty="0">
                <a:solidFill>
                  <a:srgbClr val="FFFFFF"/>
                </a:solidFill>
                <a:latin typeface="Poppins Bold"/>
                <a:ea typeface="Poppins Bold"/>
                <a:cs typeface="Poppins Bold"/>
                <a:sym typeface="Poppins Bold"/>
              </a:rPr>
              <a:t> que</a:t>
            </a:r>
            <a:r>
              <a:rPr lang="en-US" sz="2899" b="1" dirty="0">
                <a:solidFill>
                  <a:srgbClr val="EACC05"/>
                </a:solidFill>
                <a:latin typeface="Poppins Bold"/>
                <a:ea typeface="Poppins Bold"/>
                <a:cs typeface="Poppins Bold"/>
                <a:sym typeface="Poppins Bold"/>
              </a:rPr>
              <a:t> Dios era </a:t>
            </a:r>
            <a:r>
              <a:rPr lang="en-US" sz="2899" b="1" dirty="0" err="1">
                <a:solidFill>
                  <a:srgbClr val="EACC05"/>
                </a:solidFill>
                <a:latin typeface="Poppins Bold"/>
                <a:ea typeface="Poppins Bold"/>
                <a:cs typeface="Poppins Bold"/>
                <a:sym typeface="Poppins Bold"/>
              </a:rPr>
              <a:t>quien</a:t>
            </a:r>
            <a:r>
              <a:rPr lang="en-US" sz="2899" b="1" dirty="0">
                <a:solidFill>
                  <a:srgbClr val="EACC05"/>
                </a:solidFill>
                <a:latin typeface="Poppins Bold"/>
                <a:ea typeface="Poppins Bold"/>
                <a:cs typeface="Poppins Bold"/>
                <a:sym typeface="Poppins Bold"/>
              </a:rPr>
              <a:t> </a:t>
            </a:r>
            <a:r>
              <a:rPr lang="en-US" sz="2899" b="1" dirty="0" err="1">
                <a:solidFill>
                  <a:srgbClr val="EACC05"/>
                </a:solidFill>
                <a:latin typeface="Poppins Bold"/>
                <a:ea typeface="Poppins Bold"/>
                <a:cs typeface="Poppins Bold"/>
                <a:sym typeface="Poppins Bold"/>
              </a:rPr>
              <a:t>refrenaba</a:t>
            </a:r>
            <a:r>
              <a:rPr lang="en-US" sz="2899" b="1" dirty="0">
                <a:solidFill>
                  <a:srgbClr val="EACC05"/>
                </a:solidFill>
                <a:latin typeface="Poppins Bold"/>
                <a:ea typeface="Poppins Bold"/>
                <a:cs typeface="Poppins Bold"/>
                <a:sym typeface="Poppins Bold"/>
              </a:rPr>
              <a:t> </a:t>
            </a:r>
            <a:r>
              <a:rPr lang="en-US" sz="2899" b="1" dirty="0" err="1">
                <a:solidFill>
                  <a:srgbClr val="EACC05"/>
                </a:solidFill>
                <a:latin typeface="Poppins Bold"/>
                <a:ea typeface="Poppins Bold"/>
                <a:cs typeface="Poppins Bold"/>
                <a:sym typeface="Poppins Bold"/>
              </a:rPr>
              <a:t>todas</a:t>
            </a:r>
            <a:r>
              <a:rPr lang="en-US" sz="2899" b="1" dirty="0">
                <a:solidFill>
                  <a:srgbClr val="EACC05"/>
                </a:solidFill>
                <a:latin typeface="Poppins Bold"/>
                <a:ea typeface="Poppins Bold"/>
                <a:cs typeface="Poppins Bold"/>
                <a:sym typeface="Poppins Bold"/>
              </a:rPr>
              <a:t> las </a:t>
            </a:r>
            <a:r>
              <a:rPr lang="en-US" sz="2899" b="1" dirty="0" err="1">
                <a:solidFill>
                  <a:srgbClr val="EACC05"/>
                </a:solidFill>
                <a:latin typeface="Poppins Bold"/>
                <a:ea typeface="Poppins Bold"/>
                <a:cs typeface="Poppins Bold"/>
                <a:sym typeface="Poppins Bold"/>
              </a:rPr>
              <a:t>potestades</a:t>
            </a:r>
            <a:r>
              <a:rPr lang="en-US" sz="2899" b="1" dirty="0">
                <a:solidFill>
                  <a:srgbClr val="EACC05"/>
                </a:solidFill>
                <a:latin typeface="Poppins Bold"/>
                <a:ea typeface="Poppins Bold"/>
                <a:cs typeface="Poppins Bold"/>
                <a:sym typeface="Poppins Bold"/>
              </a:rPr>
              <a:t>, y que </a:t>
            </a:r>
            <a:r>
              <a:rPr lang="en-US" sz="2899" b="1" dirty="0" err="1">
                <a:solidFill>
                  <a:srgbClr val="EACC05"/>
                </a:solidFill>
                <a:latin typeface="Poppins Bold"/>
                <a:ea typeface="Poppins Bold"/>
                <a:cs typeface="Poppins Bold"/>
                <a:sym typeface="Poppins Bold"/>
              </a:rPr>
              <a:t>ponía</a:t>
            </a:r>
            <a:r>
              <a:rPr lang="en-US" sz="2899" b="1" dirty="0">
                <a:solidFill>
                  <a:srgbClr val="EACC05"/>
                </a:solidFill>
                <a:latin typeface="Poppins Bold"/>
                <a:ea typeface="Poppins Bold"/>
                <a:cs typeface="Poppins Bold"/>
                <a:sym typeface="Poppins Bold"/>
              </a:rPr>
              <a:t> sus </a:t>
            </a:r>
            <a:r>
              <a:rPr lang="en-US" sz="2899" b="1" dirty="0" err="1">
                <a:solidFill>
                  <a:srgbClr val="EACC05"/>
                </a:solidFill>
                <a:latin typeface="Poppins Bold"/>
                <a:ea typeface="Poppins Bold"/>
                <a:cs typeface="Poppins Bold"/>
                <a:sym typeface="Poppins Bold"/>
              </a:rPr>
              <a:t>ángeles</a:t>
            </a:r>
            <a:r>
              <a:rPr lang="en-US" sz="2899" b="1" dirty="0">
                <a:solidFill>
                  <a:srgbClr val="EACC05"/>
                </a:solidFill>
                <a:latin typeface="Poppins Bold"/>
                <a:ea typeface="Poppins Bold"/>
                <a:cs typeface="Poppins Bold"/>
                <a:sym typeface="Poppins Bold"/>
              </a:rPr>
              <a:t> a cargo de lo que </a:t>
            </a:r>
            <a:r>
              <a:rPr lang="en-US" sz="2899" b="1" dirty="0" err="1">
                <a:solidFill>
                  <a:srgbClr val="EACC05"/>
                </a:solidFill>
                <a:latin typeface="Poppins Bold"/>
                <a:ea typeface="Poppins Bold"/>
                <a:cs typeface="Poppins Bold"/>
                <a:sym typeface="Poppins Bold"/>
              </a:rPr>
              <a:t>ocurría</a:t>
            </a:r>
            <a:r>
              <a:rPr lang="en-US" sz="2899" b="1" dirty="0">
                <a:solidFill>
                  <a:srgbClr val="EACC05"/>
                </a:solidFill>
                <a:latin typeface="Poppins Bold"/>
                <a:ea typeface="Poppins Bold"/>
                <a:cs typeface="Poppins Bold"/>
                <a:sym typeface="Poppins Bold"/>
              </a:rPr>
              <a:t> </a:t>
            </a:r>
            <a:r>
              <a:rPr lang="en-US" sz="2899" b="1" dirty="0" err="1">
                <a:solidFill>
                  <a:srgbClr val="EACC05"/>
                </a:solidFill>
                <a:latin typeface="Poppins Bold"/>
                <a:ea typeface="Poppins Bold"/>
                <a:cs typeface="Poppins Bold"/>
                <a:sym typeface="Poppins Bold"/>
              </a:rPr>
              <a:t>en</a:t>
            </a:r>
            <a:r>
              <a:rPr lang="en-US" sz="2899" b="1" dirty="0">
                <a:solidFill>
                  <a:srgbClr val="EACC05"/>
                </a:solidFill>
                <a:latin typeface="Poppins Bold"/>
                <a:ea typeface="Poppins Bold"/>
                <a:cs typeface="Poppins Bold"/>
                <a:sym typeface="Poppins Bold"/>
              </a:rPr>
              <a:t> la tierra; que </a:t>
            </a:r>
            <a:r>
              <a:rPr lang="en-US" sz="2899" b="1" dirty="0" err="1">
                <a:solidFill>
                  <a:srgbClr val="EACC05"/>
                </a:solidFill>
                <a:latin typeface="Poppins Bold"/>
                <a:ea typeface="Poppins Bold"/>
                <a:cs typeface="Poppins Bold"/>
                <a:sym typeface="Poppins Bold"/>
              </a:rPr>
              <a:t>los</a:t>
            </a:r>
            <a:r>
              <a:rPr lang="en-US" sz="2899" b="1" dirty="0">
                <a:solidFill>
                  <a:srgbClr val="EACC05"/>
                </a:solidFill>
                <a:latin typeface="Poppins Bold"/>
                <a:ea typeface="Poppins Bold"/>
                <a:cs typeface="Poppins Bold"/>
                <a:sym typeface="Poppins Bold"/>
              </a:rPr>
              <a:t> cuatro </a:t>
            </a:r>
            <a:r>
              <a:rPr lang="en-US" sz="2899" b="1" dirty="0" err="1">
                <a:solidFill>
                  <a:srgbClr val="EACC05"/>
                </a:solidFill>
                <a:latin typeface="Poppins Bold"/>
                <a:ea typeface="Poppins Bold"/>
                <a:cs typeface="Poppins Bold"/>
                <a:sym typeface="Poppins Bold"/>
              </a:rPr>
              <a:t>ángeles</a:t>
            </a:r>
            <a:r>
              <a:rPr lang="en-US" sz="2899" b="1" dirty="0">
                <a:solidFill>
                  <a:srgbClr val="EACC05"/>
                </a:solidFill>
                <a:latin typeface="Poppins Bold"/>
                <a:ea typeface="Poppins Bold"/>
                <a:cs typeface="Poppins Bold"/>
                <a:sym typeface="Poppins Bold"/>
              </a:rPr>
              <a:t> </a:t>
            </a:r>
            <a:r>
              <a:rPr lang="en-US" sz="2899" b="1" dirty="0" err="1">
                <a:solidFill>
                  <a:srgbClr val="EACC05"/>
                </a:solidFill>
                <a:latin typeface="Poppins Bold"/>
                <a:ea typeface="Poppins Bold"/>
                <a:cs typeface="Poppins Bold"/>
                <a:sym typeface="Poppins Bold"/>
              </a:rPr>
              <a:t>tenían</a:t>
            </a:r>
            <a:r>
              <a:rPr lang="en-US" sz="2899" b="1" dirty="0">
                <a:solidFill>
                  <a:srgbClr val="EACC05"/>
                </a:solidFill>
                <a:latin typeface="Poppins Bold"/>
                <a:ea typeface="Poppins Bold"/>
                <a:cs typeface="Poppins Bold"/>
                <a:sym typeface="Poppins Bold"/>
              </a:rPr>
              <a:t> </a:t>
            </a:r>
            <a:r>
              <a:rPr lang="en-US" sz="2899" b="1" dirty="0" err="1">
                <a:solidFill>
                  <a:srgbClr val="EACC05"/>
                </a:solidFill>
                <a:latin typeface="Poppins Bold"/>
                <a:ea typeface="Poppins Bold"/>
                <a:cs typeface="Poppins Bold"/>
                <a:sym typeface="Poppins Bold"/>
              </a:rPr>
              <a:t>poder</a:t>
            </a:r>
            <a:r>
              <a:rPr lang="en-US" sz="2899" b="1" dirty="0">
                <a:solidFill>
                  <a:srgbClr val="EACC05"/>
                </a:solidFill>
                <a:latin typeface="Poppins Bold"/>
                <a:ea typeface="Poppins Bold"/>
                <a:cs typeface="Poppins Bold"/>
                <a:sym typeface="Poppins Bold"/>
              </a:rPr>
              <a:t> de Dios para </a:t>
            </a:r>
            <a:r>
              <a:rPr lang="en-US" sz="2899" b="1" dirty="0" err="1">
                <a:solidFill>
                  <a:srgbClr val="EACC05"/>
                </a:solidFill>
                <a:latin typeface="Poppins Bold"/>
                <a:ea typeface="Poppins Bold"/>
                <a:cs typeface="Poppins Bold"/>
                <a:sym typeface="Poppins Bold"/>
              </a:rPr>
              <a:t>retener</a:t>
            </a:r>
            <a:r>
              <a:rPr lang="en-US" sz="2899" b="1" dirty="0">
                <a:solidFill>
                  <a:srgbClr val="EACC05"/>
                </a:solidFill>
                <a:latin typeface="Poppins Bold"/>
                <a:ea typeface="Poppins Bold"/>
                <a:cs typeface="Poppins Bold"/>
                <a:sym typeface="Poppins Bold"/>
              </a:rPr>
              <a:t> </a:t>
            </a:r>
            <a:r>
              <a:rPr lang="en-US" sz="2899" b="1" dirty="0" err="1">
                <a:solidFill>
                  <a:srgbClr val="EACC05"/>
                </a:solidFill>
                <a:latin typeface="Poppins Bold"/>
                <a:ea typeface="Poppins Bold"/>
                <a:cs typeface="Poppins Bold"/>
                <a:sym typeface="Poppins Bold"/>
              </a:rPr>
              <a:t>los</a:t>
            </a:r>
            <a:r>
              <a:rPr lang="en-US" sz="2899" b="1" dirty="0">
                <a:solidFill>
                  <a:srgbClr val="EACC05"/>
                </a:solidFill>
                <a:latin typeface="Poppins Bold"/>
                <a:ea typeface="Poppins Bold"/>
                <a:cs typeface="Poppins Bold"/>
                <a:sym typeface="Poppins Bold"/>
              </a:rPr>
              <a:t> cuatro </a:t>
            </a:r>
            <a:r>
              <a:rPr lang="en-US" sz="2899" b="1" dirty="0" err="1">
                <a:solidFill>
                  <a:srgbClr val="EACC05"/>
                </a:solidFill>
                <a:latin typeface="Poppins Bold"/>
                <a:ea typeface="Poppins Bold"/>
                <a:cs typeface="Poppins Bold"/>
                <a:sym typeface="Poppins Bold"/>
              </a:rPr>
              <a:t>vientos</a:t>
            </a:r>
            <a:r>
              <a:rPr lang="en-US" sz="2899" b="1" dirty="0">
                <a:solidFill>
                  <a:srgbClr val="EACC05"/>
                </a:solidFill>
                <a:latin typeface="Poppins Bold"/>
                <a:ea typeface="Poppins Bold"/>
                <a:cs typeface="Poppins Bold"/>
                <a:sym typeface="Poppins Bold"/>
              </a:rPr>
              <a:t>, y que </a:t>
            </a:r>
            <a:r>
              <a:rPr lang="en-US" sz="2899" b="1" dirty="0" err="1">
                <a:solidFill>
                  <a:srgbClr val="EACC05"/>
                </a:solidFill>
                <a:latin typeface="Poppins Bold"/>
                <a:ea typeface="Poppins Bold"/>
                <a:cs typeface="Poppins Bold"/>
                <a:sym typeface="Poppins Bold"/>
              </a:rPr>
              <a:t>estaban</a:t>
            </a:r>
            <a:r>
              <a:rPr lang="en-US" sz="2899" b="1" dirty="0">
                <a:solidFill>
                  <a:srgbClr val="EACC05"/>
                </a:solidFill>
                <a:latin typeface="Poppins Bold"/>
                <a:ea typeface="Poppins Bold"/>
                <a:cs typeface="Poppins Bold"/>
                <a:sym typeface="Poppins Bold"/>
              </a:rPr>
              <a:t> </a:t>
            </a:r>
            <a:r>
              <a:rPr lang="en-US" sz="2899" b="1" dirty="0" err="1">
                <a:solidFill>
                  <a:srgbClr val="EACC05"/>
                </a:solidFill>
                <a:latin typeface="Poppins Bold"/>
                <a:ea typeface="Poppins Bold"/>
                <a:cs typeface="Poppins Bold"/>
                <a:sym typeface="Poppins Bold"/>
              </a:rPr>
              <a:t>ya</a:t>
            </a:r>
            <a:r>
              <a:rPr lang="en-US" sz="2899" b="1" dirty="0">
                <a:solidFill>
                  <a:srgbClr val="EACC05"/>
                </a:solidFill>
                <a:latin typeface="Poppins Bold"/>
                <a:ea typeface="Poppins Bold"/>
                <a:cs typeface="Poppins Bold"/>
                <a:sym typeface="Poppins Bold"/>
              </a:rPr>
              <a:t> a punto de </a:t>
            </a:r>
            <a:r>
              <a:rPr lang="en-US" sz="2899" b="1" dirty="0" err="1">
                <a:solidFill>
                  <a:srgbClr val="EACC05"/>
                </a:solidFill>
                <a:latin typeface="Poppins Bold"/>
                <a:ea typeface="Poppins Bold"/>
                <a:cs typeface="Poppins Bold"/>
                <a:sym typeface="Poppins Bold"/>
              </a:rPr>
              <a:t>soltarlos</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pero</a:t>
            </a:r>
            <a:r>
              <a:rPr lang="en-US" sz="2899" b="1" dirty="0">
                <a:solidFill>
                  <a:srgbClr val="FFFFFF"/>
                </a:solidFill>
                <a:latin typeface="Poppins Bold"/>
                <a:ea typeface="Poppins Bold"/>
                <a:cs typeface="Poppins Bold"/>
                <a:sym typeface="Poppins Bold"/>
              </a:rPr>
              <a:t> que </a:t>
            </a:r>
            <a:r>
              <a:rPr lang="en-US" sz="2899" b="1" dirty="0" err="1">
                <a:solidFill>
                  <a:srgbClr val="FFFFFF"/>
                </a:solidFill>
                <a:latin typeface="Poppins Bold"/>
                <a:ea typeface="Poppins Bold"/>
                <a:cs typeface="Poppins Bold"/>
                <a:sym typeface="Poppins Bold"/>
              </a:rPr>
              <a:t>mientras</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estaban</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aflojando</a:t>
            </a:r>
            <a:r>
              <a:rPr lang="en-US" sz="2899" b="1" dirty="0">
                <a:solidFill>
                  <a:srgbClr val="FFFFFF"/>
                </a:solidFill>
                <a:latin typeface="Poppins Bold"/>
                <a:ea typeface="Poppins Bold"/>
                <a:cs typeface="Poppins Bold"/>
                <a:sym typeface="Poppins Bold"/>
              </a:rPr>
              <a:t> las manos, y </a:t>
            </a:r>
            <a:r>
              <a:rPr lang="en-US" sz="2899" b="1" dirty="0" err="1">
                <a:solidFill>
                  <a:srgbClr val="FFFFFF"/>
                </a:solidFill>
                <a:latin typeface="Poppins Bold"/>
                <a:ea typeface="Poppins Bold"/>
                <a:cs typeface="Poppins Bold"/>
                <a:sym typeface="Poppins Bold"/>
              </a:rPr>
              <a:t>cuando</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los</a:t>
            </a:r>
            <a:r>
              <a:rPr lang="en-US" sz="2899" b="1" dirty="0">
                <a:solidFill>
                  <a:srgbClr val="FFFFFF"/>
                </a:solidFill>
                <a:latin typeface="Poppins Bold"/>
                <a:ea typeface="Poppins Bold"/>
                <a:cs typeface="Poppins Bold"/>
                <a:sym typeface="Poppins Bold"/>
              </a:rPr>
              <a:t> cuatro </a:t>
            </a:r>
            <a:r>
              <a:rPr lang="en-US" sz="2899" b="1" dirty="0" err="1">
                <a:solidFill>
                  <a:srgbClr val="FFFFFF"/>
                </a:solidFill>
                <a:latin typeface="Poppins Bold"/>
                <a:ea typeface="Poppins Bold"/>
                <a:cs typeface="Poppins Bold"/>
                <a:sym typeface="Poppins Bold"/>
              </a:rPr>
              <a:t>vientos</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estaban</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por</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soplar</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los</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misericordiosos</a:t>
            </a:r>
            <a:r>
              <a:rPr lang="en-US" sz="2899" b="1" dirty="0">
                <a:solidFill>
                  <a:srgbClr val="FFFFFF"/>
                </a:solidFill>
                <a:latin typeface="Poppins Bold"/>
                <a:ea typeface="Poppins Bold"/>
                <a:cs typeface="Poppins Bold"/>
                <a:sym typeface="Poppins Bold"/>
              </a:rPr>
              <a:t> ojos de Jesús </a:t>
            </a:r>
            <a:r>
              <a:rPr lang="en-US" sz="2899" b="1" dirty="0" err="1">
                <a:solidFill>
                  <a:srgbClr val="FFFFFF"/>
                </a:solidFill>
                <a:latin typeface="Poppins Bold"/>
                <a:ea typeface="Poppins Bold"/>
                <a:cs typeface="Poppins Bold"/>
                <a:sym typeface="Poppins Bold"/>
              </a:rPr>
              <a:t>vieron</a:t>
            </a:r>
            <a:r>
              <a:rPr lang="en-US" sz="2899" b="1" dirty="0">
                <a:solidFill>
                  <a:srgbClr val="FFFFFF"/>
                </a:solidFill>
                <a:latin typeface="Poppins Bold"/>
                <a:ea typeface="Poppins Bold"/>
                <a:cs typeface="Poppins Bold"/>
                <a:sym typeface="Poppins Bold"/>
              </a:rPr>
              <a:t> al pueblo </a:t>
            </a:r>
            <a:r>
              <a:rPr lang="en-US" sz="2899" b="1" dirty="0" err="1">
                <a:solidFill>
                  <a:srgbClr val="FFFFFF"/>
                </a:solidFill>
                <a:latin typeface="Poppins Bold"/>
                <a:ea typeface="Poppins Bold"/>
                <a:cs typeface="Poppins Bold"/>
                <a:sym typeface="Poppins Bold"/>
              </a:rPr>
              <a:t>remanente</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todavía</a:t>
            </a:r>
            <a:r>
              <a:rPr lang="en-US" sz="2899" b="1" dirty="0">
                <a:solidFill>
                  <a:srgbClr val="FFFFFF"/>
                </a:solidFill>
                <a:latin typeface="Poppins Bold"/>
                <a:ea typeface="Poppins Bold"/>
                <a:cs typeface="Poppins Bold"/>
                <a:sym typeface="Poppins Bold"/>
              </a:rPr>
              <a:t> sin </a:t>
            </a:r>
            <a:r>
              <a:rPr lang="en-US" sz="2899" b="1" dirty="0" err="1">
                <a:solidFill>
                  <a:srgbClr val="FFFFFF"/>
                </a:solidFill>
                <a:latin typeface="Poppins Bold"/>
                <a:ea typeface="Poppins Bold"/>
                <a:cs typeface="Poppins Bold"/>
                <a:sym typeface="Poppins Bold"/>
              </a:rPr>
              <a:t>sellar</a:t>
            </a:r>
            <a:r>
              <a:rPr lang="en-US" sz="2899" b="1" dirty="0">
                <a:solidFill>
                  <a:srgbClr val="FFFFFF"/>
                </a:solidFill>
                <a:latin typeface="Poppins Bold"/>
                <a:ea typeface="Poppins Bold"/>
                <a:cs typeface="Poppins Bold"/>
                <a:sym typeface="Poppins Bold"/>
              </a:rPr>
              <a:t>, y </a:t>
            </a:r>
            <a:r>
              <a:rPr lang="en-US" sz="2899" b="1" dirty="0" err="1">
                <a:solidFill>
                  <a:srgbClr val="FFFFFF"/>
                </a:solidFill>
                <a:latin typeface="Poppins Bold"/>
                <a:ea typeface="Poppins Bold"/>
                <a:cs typeface="Poppins Bold"/>
                <a:sym typeface="Poppins Bold"/>
              </a:rPr>
              <a:t>alzando</a:t>
            </a:r>
            <a:r>
              <a:rPr lang="en-US" sz="2899" b="1" dirty="0">
                <a:solidFill>
                  <a:srgbClr val="FFFFFF"/>
                </a:solidFill>
                <a:latin typeface="Poppins Bold"/>
                <a:ea typeface="Poppins Bold"/>
                <a:cs typeface="Poppins Bold"/>
                <a:sym typeface="Poppins Bold"/>
              </a:rPr>
              <a:t> las manos </a:t>
            </a:r>
            <a:r>
              <a:rPr lang="en-US" sz="2899" b="1" dirty="0" err="1">
                <a:solidFill>
                  <a:srgbClr val="FFFFFF"/>
                </a:solidFill>
                <a:latin typeface="Poppins Bold"/>
                <a:ea typeface="Poppins Bold"/>
                <a:cs typeface="Poppins Bold"/>
                <a:sym typeface="Poppins Bold"/>
              </a:rPr>
              <a:t>hacia</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su</a:t>
            </a:r>
            <a:r>
              <a:rPr lang="en-US" sz="2899" b="1" dirty="0">
                <a:solidFill>
                  <a:srgbClr val="FFFFFF"/>
                </a:solidFill>
                <a:latin typeface="Poppins Bold"/>
                <a:ea typeface="Poppins Bold"/>
                <a:cs typeface="Poppins Bold"/>
                <a:sym typeface="Poppins Bold"/>
              </a:rPr>
              <a:t> Padre </a:t>
            </a:r>
            <a:r>
              <a:rPr lang="en-US" sz="2899" b="1" dirty="0" err="1">
                <a:solidFill>
                  <a:srgbClr val="FFFFFF"/>
                </a:solidFill>
                <a:latin typeface="Poppins Bold"/>
                <a:ea typeface="Poppins Bold"/>
                <a:cs typeface="Poppins Bold"/>
                <a:sym typeface="Poppins Bold"/>
              </a:rPr>
              <a:t>intercedió</a:t>
            </a:r>
            <a:r>
              <a:rPr lang="en-US" sz="2899" b="1" dirty="0">
                <a:solidFill>
                  <a:srgbClr val="FFFFFF"/>
                </a:solidFill>
                <a:latin typeface="Poppins Bold"/>
                <a:ea typeface="Poppins Bold"/>
                <a:cs typeface="Poppins Bold"/>
                <a:sym typeface="Poppins Bold"/>
              </a:rPr>
              <a:t> ante </a:t>
            </a:r>
            <a:r>
              <a:rPr lang="en-US" sz="2899" b="1" dirty="0" err="1">
                <a:solidFill>
                  <a:srgbClr val="FFFFFF"/>
                </a:solidFill>
                <a:latin typeface="Poppins Bold"/>
                <a:ea typeface="Poppins Bold"/>
                <a:cs typeface="Poppins Bold"/>
                <a:sym typeface="Poppins Bold"/>
              </a:rPr>
              <a:t>él</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recordándole</a:t>
            </a:r>
            <a:r>
              <a:rPr lang="en-US" sz="2899" b="1" dirty="0">
                <a:solidFill>
                  <a:srgbClr val="FFFFFF"/>
                </a:solidFill>
                <a:latin typeface="Poppins Bold"/>
                <a:ea typeface="Poppins Bold"/>
                <a:cs typeface="Poppins Bold"/>
                <a:sym typeface="Poppins Bold"/>
              </a:rPr>
              <a:t> que </a:t>
            </a:r>
            <a:r>
              <a:rPr lang="en-US" sz="2899" b="1" dirty="0" err="1">
                <a:solidFill>
                  <a:srgbClr val="FFFFFF"/>
                </a:solidFill>
                <a:latin typeface="Poppins Bold"/>
                <a:ea typeface="Poppins Bold"/>
                <a:cs typeface="Poppins Bold"/>
                <a:sym typeface="Poppins Bold"/>
              </a:rPr>
              <a:t>había</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derramado</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su</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sangre</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por</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ellos</a:t>
            </a:r>
            <a:r>
              <a:rPr lang="en-US" sz="2899" b="1" dirty="0">
                <a:solidFill>
                  <a:srgbClr val="FFFFFF"/>
                </a:solidFill>
                <a:latin typeface="Poppins Bold"/>
                <a:ea typeface="Poppins Bold"/>
                <a:cs typeface="Poppins Bold"/>
                <a:sym typeface="Poppins Bold"/>
              </a:rPr>
              <a:t>. En </a:t>
            </a:r>
            <a:r>
              <a:rPr lang="en-US" sz="2899" b="1" dirty="0" err="1">
                <a:solidFill>
                  <a:srgbClr val="FFFFFF"/>
                </a:solidFill>
                <a:latin typeface="Poppins Bold"/>
                <a:ea typeface="Poppins Bold"/>
                <a:cs typeface="Poppins Bold"/>
                <a:sym typeface="Poppins Bold"/>
              </a:rPr>
              <a:t>consecuencia</a:t>
            </a:r>
            <a:r>
              <a:rPr lang="en-US" sz="2899" b="1" dirty="0">
                <a:solidFill>
                  <a:srgbClr val="FFFFFF"/>
                </a:solidFill>
                <a:latin typeface="Poppins Bold"/>
                <a:ea typeface="Poppins Bold"/>
                <a:cs typeface="Poppins Bold"/>
                <a:sym typeface="Poppins Bold"/>
              </a:rPr>
              <a:t> se le </a:t>
            </a:r>
            <a:r>
              <a:rPr lang="en-US" sz="2899" b="1" dirty="0" err="1">
                <a:solidFill>
                  <a:srgbClr val="FFFFFF"/>
                </a:solidFill>
                <a:latin typeface="Poppins Bold"/>
                <a:ea typeface="Poppins Bold"/>
                <a:cs typeface="Poppins Bold"/>
                <a:sym typeface="Poppins Bold"/>
              </a:rPr>
              <a:t>mandó</a:t>
            </a:r>
            <a:r>
              <a:rPr lang="en-US" sz="2899" b="1" dirty="0">
                <a:solidFill>
                  <a:srgbClr val="FFFFFF"/>
                </a:solidFill>
                <a:latin typeface="Poppins Bold"/>
                <a:ea typeface="Poppins Bold"/>
                <a:cs typeface="Poppins Bold"/>
                <a:sym typeface="Poppins Bold"/>
              </a:rPr>
              <a:t> a </a:t>
            </a:r>
            <a:r>
              <a:rPr lang="en-US" sz="2899" b="1" dirty="0" err="1">
                <a:solidFill>
                  <a:srgbClr val="FFFFFF"/>
                </a:solidFill>
                <a:latin typeface="Poppins Bold"/>
                <a:ea typeface="Poppins Bold"/>
                <a:cs typeface="Poppins Bold"/>
                <a:sym typeface="Poppins Bold"/>
              </a:rPr>
              <a:t>otro</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ángel</a:t>
            </a:r>
            <a:r>
              <a:rPr lang="en-US" sz="2899" b="1" dirty="0">
                <a:solidFill>
                  <a:srgbClr val="FFFFFF"/>
                </a:solidFill>
                <a:latin typeface="Poppins Bold"/>
                <a:ea typeface="Poppins Bold"/>
                <a:cs typeface="Poppins Bold"/>
                <a:sym typeface="Poppins Bold"/>
              </a:rPr>
              <a:t> que fuera </a:t>
            </a:r>
            <a:r>
              <a:rPr lang="en-US" sz="2899" b="1" dirty="0" err="1">
                <a:solidFill>
                  <a:srgbClr val="FFFFFF"/>
                </a:solidFill>
                <a:latin typeface="Poppins Bold"/>
                <a:ea typeface="Poppins Bold"/>
                <a:cs typeface="Poppins Bold"/>
                <a:sym typeface="Poppins Bold"/>
              </a:rPr>
              <a:t>velozmente</a:t>
            </a:r>
            <a:r>
              <a:rPr lang="en-US" sz="2899" b="1" dirty="0">
                <a:solidFill>
                  <a:srgbClr val="FFFFFF"/>
                </a:solidFill>
                <a:latin typeface="Poppins Bold"/>
                <a:ea typeface="Poppins Bold"/>
                <a:cs typeface="Poppins Bold"/>
                <a:sym typeface="Poppins Bold"/>
              </a:rPr>
              <a:t> a </a:t>
            </a:r>
            <a:r>
              <a:rPr lang="en-US" sz="2899" b="1" dirty="0" err="1">
                <a:solidFill>
                  <a:srgbClr val="FFFFFF"/>
                </a:solidFill>
                <a:latin typeface="Poppins Bold"/>
                <a:ea typeface="Poppins Bold"/>
                <a:cs typeface="Poppins Bold"/>
                <a:sym typeface="Poppins Bold"/>
              </a:rPr>
              <a:t>decir</a:t>
            </a:r>
            <a:r>
              <a:rPr lang="en-US" sz="2899" b="1" dirty="0">
                <a:solidFill>
                  <a:srgbClr val="FFFFFF"/>
                </a:solidFill>
                <a:latin typeface="Poppins Bold"/>
                <a:ea typeface="Poppins Bold"/>
                <a:cs typeface="Poppins Bold"/>
                <a:sym typeface="Poppins Bold"/>
              </a:rPr>
              <a:t> a </a:t>
            </a:r>
            <a:r>
              <a:rPr lang="en-US" sz="2899" b="1" dirty="0" err="1">
                <a:solidFill>
                  <a:srgbClr val="FFFFFF"/>
                </a:solidFill>
                <a:latin typeface="Poppins Bold"/>
                <a:ea typeface="Poppins Bold"/>
                <a:cs typeface="Poppins Bold"/>
                <a:sym typeface="Poppins Bold"/>
              </a:rPr>
              <a:t>los</a:t>
            </a:r>
            <a:r>
              <a:rPr lang="en-US" sz="2899" b="1" dirty="0">
                <a:solidFill>
                  <a:srgbClr val="FFFFFF"/>
                </a:solidFill>
                <a:latin typeface="Poppins Bold"/>
                <a:ea typeface="Poppins Bold"/>
                <a:cs typeface="Poppins Bold"/>
                <a:sym typeface="Poppins Bold"/>
              </a:rPr>
              <a:t> cuatro </a:t>
            </a:r>
            <a:r>
              <a:rPr lang="en-US" sz="2899" b="1" dirty="0" err="1">
                <a:solidFill>
                  <a:srgbClr val="FFFFFF"/>
                </a:solidFill>
                <a:latin typeface="Poppins Bold"/>
                <a:ea typeface="Poppins Bold"/>
                <a:cs typeface="Poppins Bold"/>
                <a:sym typeface="Poppins Bold"/>
              </a:rPr>
              <a:t>ángeles</a:t>
            </a:r>
            <a:r>
              <a:rPr lang="en-US" sz="2899" b="1" dirty="0">
                <a:solidFill>
                  <a:srgbClr val="FFFFFF"/>
                </a:solidFill>
                <a:latin typeface="Poppins Bold"/>
                <a:ea typeface="Poppins Bold"/>
                <a:cs typeface="Poppins Bold"/>
                <a:sym typeface="Poppins Bold"/>
              </a:rPr>
              <a:t> que </a:t>
            </a:r>
            <a:r>
              <a:rPr lang="en-US" sz="2899" b="1" dirty="0" err="1">
                <a:solidFill>
                  <a:srgbClr val="FFFFFF"/>
                </a:solidFill>
                <a:latin typeface="Poppins Bold"/>
                <a:ea typeface="Poppins Bold"/>
                <a:cs typeface="Poppins Bold"/>
                <a:sym typeface="Poppins Bold"/>
              </a:rPr>
              <a:t>retuvieran</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los</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vientos</a:t>
            </a:r>
            <a:r>
              <a:rPr lang="en-US" sz="2899" b="1" dirty="0">
                <a:solidFill>
                  <a:srgbClr val="FFFFFF"/>
                </a:solidFill>
                <a:latin typeface="Poppins Bold"/>
                <a:ea typeface="Poppins Bold"/>
                <a:cs typeface="Poppins Bold"/>
                <a:sym typeface="Poppins Bold"/>
              </a:rPr>
              <a:t> hasta que </a:t>
            </a:r>
            <a:r>
              <a:rPr lang="en-US" sz="2899" b="1" dirty="0" err="1">
                <a:solidFill>
                  <a:srgbClr val="FFFFFF"/>
                </a:solidFill>
                <a:latin typeface="Poppins Bold"/>
                <a:ea typeface="Poppins Bold"/>
                <a:cs typeface="Poppins Bold"/>
                <a:sym typeface="Poppins Bold"/>
              </a:rPr>
              <a:t>los</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siervos</a:t>
            </a:r>
            <a:r>
              <a:rPr lang="en-US" sz="2899" b="1" dirty="0">
                <a:solidFill>
                  <a:srgbClr val="FFFFFF"/>
                </a:solidFill>
                <a:latin typeface="Poppins Bold"/>
                <a:ea typeface="Poppins Bold"/>
                <a:cs typeface="Poppins Bold"/>
                <a:sym typeface="Poppins Bold"/>
              </a:rPr>
              <a:t> de Dios </a:t>
            </a:r>
            <a:r>
              <a:rPr lang="en-US" sz="2899" b="1" dirty="0" err="1">
                <a:solidFill>
                  <a:srgbClr val="FFFFFF"/>
                </a:solidFill>
                <a:latin typeface="Poppins Bold"/>
                <a:ea typeface="Poppins Bold"/>
                <a:cs typeface="Poppins Bold"/>
                <a:sym typeface="Poppins Bold"/>
              </a:rPr>
              <a:t>fuesen</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sellados</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en</a:t>
            </a:r>
            <a:r>
              <a:rPr lang="en-US" sz="2899" b="1" dirty="0">
                <a:solidFill>
                  <a:srgbClr val="FFFFFF"/>
                </a:solidFill>
                <a:latin typeface="Poppins Bold"/>
                <a:ea typeface="Poppins Bold"/>
                <a:cs typeface="Poppins Bold"/>
                <a:sym typeface="Poppins Bold"/>
              </a:rPr>
              <a:t> la </a:t>
            </a:r>
            <a:r>
              <a:rPr lang="en-US" sz="2899" b="1" dirty="0" err="1">
                <a:solidFill>
                  <a:srgbClr val="FFFFFF"/>
                </a:solidFill>
                <a:latin typeface="Poppins Bold"/>
                <a:ea typeface="Poppins Bold"/>
                <a:cs typeface="Poppins Bold"/>
                <a:sym typeface="Poppins Bold"/>
              </a:rPr>
              <a:t>frente</a:t>
            </a:r>
            <a:r>
              <a:rPr lang="en-US" sz="2899" b="1" dirty="0">
                <a:solidFill>
                  <a:srgbClr val="FFFFFF"/>
                </a:solidFill>
                <a:latin typeface="Poppins Bold"/>
                <a:ea typeface="Poppins Bold"/>
                <a:cs typeface="Poppins Bold"/>
                <a:sym typeface="Poppins Bold"/>
              </a:rPr>
              <a:t> con </a:t>
            </a:r>
            <a:r>
              <a:rPr lang="en-US" sz="2899" b="1" dirty="0" err="1">
                <a:solidFill>
                  <a:srgbClr val="FFFFFF"/>
                </a:solidFill>
                <a:latin typeface="Poppins Bold"/>
                <a:ea typeface="Poppins Bold"/>
                <a:cs typeface="Poppins Bold"/>
                <a:sym typeface="Poppins Bold"/>
              </a:rPr>
              <a:t>el</a:t>
            </a:r>
            <a:r>
              <a:rPr lang="en-US" sz="2899" b="1" dirty="0">
                <a:solidFill>
                  <a:srgbClr val="FFFFFF"/>
                </a:solidFill>
                <a:latin typeface="Poppins Bold"/>
                <a:ea typeface="Poppins Bold"/>
                <a:cs typeface="Poppins Bold"/>
                <a:sym typeface="Poppins Bold"/>
              </a:rPr>
              <a:t> </a:t>
            </a:r>
            <a:r>
              <a:rPr lang="en-US" sz="2899" b="1" dirty="0" err="1">
                <a:solidFill>
                  <a:srgbClr val="FFFFFF"/>
                </a:solidFill>
                <a:latin typeface="Poppins Bold"/>
                <a:ea typeface="Poppins Bold"/>
                <a:cs typeface="Poppins Bold"/>
                <a:sym typeface="Poppins Bold"/>
              </a:rPr>
              <a:t>sello</a:t>
            </a:r>
            <a:r>
              <a:rPr lang="en-US" sz="2899" b="1" dirty="0">
                <a:solidFill>
                  <a:srgbClr val="FFFFFF"/>
                </a:solidFill>
                <a:latin typeface="Poppins Bold"/>
                <a:ea typeface="Poppins Bold"/>
                <a:cs typeface="Poppins Bold"/>
                <a:sym typeface="Poppins Bold"/>
              </a:rPr>
              <a:t> del Dios vivo. ”NBEW 130.2</a:t>
            </a:r>
          </a:p>
        </p:txBody>
      </p:sp>
      <p:sp>
        <p:nvSpPr>
          <p:cNvPr id="9" name="Marcador de pie de página 8">
            <a:extLst>
              <a:ext uri="{FF2B5EF4-FFF2-40B4-BE49-F238E27FC236}">
                <a16:creationId xmlns:a16="http://schemas.microsoft.com/office/drawing/2014/main" id="{A01CC1BD-CCDB-1E28-4A9C-C00EACD42955}"/>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TextBox 3"/>
          <p:cNvSpPr txBox="1"/>
          <p:nvPr/>
        </p:nvSpPr>
        <p:spPr>
          <a:xfrm>
            <a:off x="1768332" y="1134110"/>
            <a:ext cx="15187381" cy="7847331"/>
          </a:xfrm>
          <a:prstGeom prst="rect">
            <a:avLst/>
          </a:prstGeom>
        </p:spPr>
        <p:txBody>
          <a:bodyPr lIns="0" tIns="0" rIns="0" bIns="0" rtlCol="0" anchor="t">
            <a:spAutoFit/>
          </a:bodyPr>
          <a:lstStyle/>
          <a:p>
            <a:pPr algn="ctr">
              <a:lnSpc>
                <a:spcPts val="5634"/>
              </a:lnSpc>
            </a:pPr>
            <a:r>
              <a:rPr lang="en-US" sz="3499" b="1" spc="31" dirty="0">
                <a:solidFill>
                  <a:srgbClr val="FFFFFF"/>
                </a:solidFill>
                <a:latin typeface="Poppins Bold"/>
                <a:ea typeface="Poppins Bold"/>
                <a:cs typeface="Poppins Bold"/>
                <a:sym typeface="Poppins Bold"/>
              </a:rPr>
              <a:t>(Jer 17:27)  </a:t>
            </a:r>
            <a:r>
              <a:rPr lang="en-US" sz="3499" b="1" spc="31" dirty="0">
                <a:solidFill>
                  <a:srgbClr val="EACC05"/>
                </a:solidFill>
                <a:latin typeface="Poppins Bold"/>
                <a:ea typeface="Poppins Bold"/>
                <a:cs typeface="Poppins Bold"/>
                <a:sym typeface="Poppins Bold"/>
              </a:rPr>
              <a:t>Pero </a:t>
            </a:r>
            <a:r>
              <a:rPr lang="en-US" sz="3499" b="1" spc="31" dirty="0" err="1">
                <a:solidFill>
                  <a:srgbClr val="EACC05"/>
                </a:solidFill>
                <a:latin typeface="Poppins Bold"/>
                <a:ea typeface="Poppins Bold"/>
                <a:cs typeface="Poppins Bold"/>
                <a:sym typeface="Poppins Bold"/>
              </a:rPr>
              <a:t>si</a:t>
            </a:r>
            <a:r>
              <a:rPr lang="en-US" sz="3499" b="1" spc="31" dirty="0">
                <a:solidFill>
                  <a:srgbClr val="EACC05"/>
                </a:solidFill>
                <a:latin typeface="Poppins Bold"/>
                <a:ea typeface="Poppins Bold"/>
                <a:cs typeface="Poppins Bold"/>
                <a:sym typeface="Poppins Bold"/>
              </a:rPr>
              <a:t> no me </a:t>
            </a:r>
            <a:r>
              <a:rPr lang="en-US" sz="3499" b="1" spc="31" dirty="0" err="1">
                <a:solidFill>
                  <a:srgbClr val="EACC05"/>
                </a:solidFill>
                <a:latin typeface="Poppins Bold"/>
                <a:ea typeface="Poppins Bold"/>
                <a:cs typeface="Poppins Bold"/>
                <a:sym typeface="Poppins Bold"/>
              </a:rPr>
              <a:t>oyereis</a:t>
            </a:r>
            <a:r>
              <a:rPr lang="en-US" sz="3499" b="1" spc="31" dirty="0">
                <a:solidFill>
                  <a:srgbClr val="EACC05"/>
                </a:solidFill>
                <a:latin typeface="Poppins Bold"/>
                <a:ea typeface="Poppins Bold"/>
                <a:cs typeface="Poppins Bold"/>
                <a:sym typeface="Poppins Bold"/>
              </a:rPr>
              <a:t> para </a:t>
            </a:r>
            <a:r>
              <a:rPr lang="en-US" sz="3499" b="1" spc="31" dirty="0" err="1">
                <a:solidFill>
                  <a:srgbClr val="EACC05"/>
                </a:solidFill>
                <a:latin typeface="Poppins Bold"/>
                <a:ea typeface="Poppins Bold"/>
                <a:cs typeface="Poppins Bold"/>
                <a:sym typeface="Poppins Bold"/>
              </a:rPr>
              <a:t>santificar</a:t>
            </a:r>
            <a:r>
              <a:rPr lang="en-US" sz="3499" b="1" spc="31" dirty="0">
                <a:solidFill>
                  <a:srgbClr val="EACC05"/>
                </a:solidFill>
                <a:latin typeface="Poppins Bold"/>
                <a:ea typeface="Poppins Bold"/>
                <a:cs typeface="Poppins Bold"/>
                <a:sym typeface="Poppins Bold"/>
              </a:rPr>
              <a:t> </a:t>
            </a:r>
            <a:r>
              <a:rPr lang="en-US" sz="3499" b="1" spc="31" dirty="0" err="1">
                <a:solidFill>
                  <a:srgbClr val="EACC05"/>
                </a:solidFill>
                <a:latin typeface="Poppins Bold"/>
                <a:ea typeface="Poppins Bold"/>
                <a:cs typeface="Poppins Bold"/>
                <a:sym typeface="Poppins Bold"/>
              </a:rPr>
              <a:t>el</a:t>
            </a:r>
            <a:r>
              <a:rPr lang="en-US" sz="3499" b="1" spc="31" dirty="0">
                <a:solidFill>
                  <a:srgbClr val="EACC05"/>
                </a:solidFill>
                <a:latin typeface="Poppins Bold"/>
                <a:ea typeface="Poppins Bold"/>
                <a:cs typeface="Poppins Bold"/>
                <a:sym typeface="Poppins Bold"/>
              </a:rPr>
              <a:t> día de </a:t>
            </a:r>
            <a:r>
              <a:rPr lang="en-US" sz="3499" b="1" spc="31" dirty="0" err="1">
                <a:solidFill>
                  <a:srgbClr val="EACC05"/>
                </a:solidFill>
                <a:latin typeface="Poppins Bold"/>
                <a:ea typeface="Poppins Bold"/>
                <a:cs typeface="Poppins Bold"/>
                <a:sym typeface="Poppins Bold"/>
              </a:rPr>
              <a:t>reposo</a:t>
            </a:r>
            <a:r>
              <a:rPr lang="en-US" sz="3499" b="1" spc="31" dirty="0" err="1">
                <a:solidFill>
                  <a:srgbClr val="FFFFFF"/>
                </a:solidFill>
                <a:latin typeface="Poppins Bold"/>
                <a:ea typeface="Poppins Bold"/>
                <a:cs typeface="Poppins Bold"/>
                <a:sym typeface="Poppins Bold"/>
              </a:rPr>
              <a:t>,y</a:t>
            </a:r>
            <a:r>
              <a:rPr lang="en-US" sz="3499" b="1" spc="31" dirty="0">
                <a:solidFill>
                  <a:srgbClr val="FFFFFF"/>
                </a:solidFill>
                <a:latin typeface="Poppins Bold"/>
                <a:ea typeface="Poppins Bold"/>
                <a:cs typeface="Poppins Bold"/>
                <a:sym typeface="Poppins Bold"/>
              </a:rPr>
              <a:t> para no </a:t>
            </a:r>
            <a:r>
              <a:rPr lang="en-US" sz="3499" b="1" spc="31" dirty="0" err="1">
                <a:solidFill>
                  <a:srgbClr val="FFFFFF"/>
                </a:solidFill>
                <a:latin typeface="Poppins Bold"/>
                <a:ea typeface="Poppins Bold"/>
                <a:cs typeface="Poppins Bold"/>
                <a:sym typeface="Poppins Bold"/>
              </a:rPr>
              <a:t>traer</a:t>
            </a:r>
            <a:r>
              <a:rPr lang="en-US" sz="3499" b="1" spc="31" dirty="0">
                <a:solidFill>
                  <a:srgbClr val="FFFFFF"/>
                </a:solidFill>
                <a:latin typeface="Poppins Bold"/>
                <a:ea typeface="Poppins Bold"/>
                <a:cs typeface="Poppins Bold"/>
                <a:sym typeface="Poppins Bold"/>
              </a:rPr>
              <a:t> carga </a:t>
            </a:r>
            <a:r>
              <a:rPr lang="en-US" sz="3499" b="1" spc="31" dirty="0" err="1">
                <a:solidFill>
                  <a:srgbClr val="FFFFFF"/>
                </a:solidFill>
                <a:latin typeface="Poppins Bold"/>
                <a:ea typeface="Poppins Bold"/>
                <a:cs typeface="Poppins Bold"/>
                <a:sym typeface="Poppins Bold"/>
              </a:rPr>
              <a:t>ni</a:t>
            </a:r>
            <a:r>
              <a:rPr lang="en-US" sz="3499" b="1" spc="31" dirty="0">
                <a:solidFill>
                  <a:srgbClr val="FFFFFF"/>
                </a:solidFill>
                <a:latin typeface="Poppins Bold"/>
                <a:ea typeface="Poppins Bold"/>
                <a:cs typeface="Poppins Bold"/>
                <a:sym typeface="Poppins Bold"/>
              </a:rPr>
              <a:t> </a:t>
            </a:r>
            <a:r>
              <a:rPr lang="en-US" sz="3499" b="1" spc="31" dirty="0" err="1">
                <a:solidFill>
                  <a:srgbClr val="FFFFFF"/>
                </a:solidFill>
                <a:latin typeface="Poppins Bold"/>
                <a:ea typeface="Poppins Bold"/>
                <a:cs typeface="Poppins Bold"/>
                <a:sym typeface="Poppins Bold"/>
              </a:rPr>
              <a:t>meterla</a:t>
            </a:r>
            <a:r>
              <a:rPr lang="en-US" sz="3499" b="1" spc="31" dirty="0">
                <a:solidFill>
                  <a:srgbClr val="FFFFFF"/>
                </a:solidFill>
                <a:latin typeface="Poppins Bold"/>
                <a:ea typeface="Poppins Bold"/>
                <a:cs typeface="Poppins Bold"/>
                <a:sym typeface="Poppins Bold"/>
              </a:rPr>
              <a:t> </a:t>
            </a:r>
            <a:r>
              <a:rPr lang="en-US" sz="3499" b="1" spc="31" dirty="0" err="1">
                <a:solidFill>
                  <a:srgbClr val="FFFFFF"/>
                </a:solidFill>
                <a:latin typeface="Poppins Bold"/>
                <a:ea typeface="Poppins Bold"/>
                <a:cs typeface="Poppins Bold"/>
                <a:sym typeface="Poppins Bold"/>
              </a:rPr>
              <a:t>por</a:t>
            </a:r>
            <a:r>
              <a:rPr lang="en-US" sz="3499" b="1" spc="31" dirty="0">
                <a:solidFill>
                  <a:srgbClr val="FFFFFF"/>
                </a:solidFill>
                <a:latin typeface="Poppins Bold"/>
                <a:ea typeface="Poppins Bold"/>
                <a:cs typeface="Poppins Bold"/>
                <a:sym typeface="Poppins Bold"/>
              </a:rPr>
              <a:t> las </a:t>
            </a:r>
            <a:r>
              <a:rPr lang="en-US" sz="3499" b="1" spc="31" dirty="0" err="1">
                <a:solidFill>
                  <a:srgbClr val="FFFFFF"/>
                </a:solidFill>
                <a:latin typeface="Poppins Bold"/>
                <a:ea typeface="Poppins Bold"/>
                <a:cs typeface="Poppins Bold"/>
                <a:sym typeface="Poppins Bold"/>
              </a:rPr>
              <a:t>puertas</a:t>
            </a:r>
            <a:r>
              <a:rPr lang="en-US" sz="3499" b="1" spc="31" dirty="0">
                <a:solidFill>
                  <a:srgbClr val="FFFFFF"/>
                </a:solidFill>
                <a:latin typeface="Poppins Bold"/>
                <a:ea typeface="Poppins Bold"/>
                <a:cs typeface="Poppins Bold"/>
                <a:sym typeface="Poppins Bold"/>
              </a:rPr>
              <a:t> de </a:t>
            </a:r>
            <a:r>
              <a:rPr lang="en-US" sz="3499" b="1" spc="31" dirty="0" err="1">
                <a:solidFill>
                  <a:srgbClr val="FFFFFF"/>
                </a:solidFill>
                <a:latin typeface="Poppins Bold"/>
                <a:ea typeface="Poppins Bold"/>
                <a:cs typeface="Poppins Bold"/>
                <a:sym typeface="Poppins Bold"/>
              </a:rPr>
              <a:t>Jerusalén</a:t>
            </a:r>
            <a:r>
              <a:rPr lang="en-US" sz="3499" b="1" spc="31" dirty="0">
                <a:solidFill>
                  <a:srgbClr val="FFFFFF"/>
                </a:solidFill>
                <a:latin typeface="Poppins Bold"/>
                <a:ea typeface="Poppins Bold"/>
                <a:cs typeface="Poppins Bold"/>
                <a:sym typeface="Poppins Bold"/>
              </a:rPr>
              <a:t> </a:t>
            </a:r>
            <a:r>
              <a:rPr lang="en-US" sz="3499" b="1" spc="31" dirty="0" err="1">
                <a:solidFill>
                  <a:srgbClr val="FFFFFF"/>
                </a:solidFill>
                <a:latin typeface="Poppins Bold"/>
                <a:ea typeface="Poppins Bold"/>
                <a:cs typeface="Poppins Bold"/>
                <a:sym typeface="Poppins Bold"/>
              </a:rPr>
              <a:t>en</a:t>
            </a:r>
            <a:r>
              <a:rPr lang="en-US" sz="3499" b="1" spc="31" dirty="0">
                <a:solidFill>
                  <a:srgbClr val="FFFFFF"/>
                </a:solidFill>
                <a:latin typeface="Poppins Bold"/>
                <a:ea typeface="Poppins Bold"/>
                <a:cs typeface="Poppins Bold"/>
                <a:sym typeface="Poppins Bold"/>
              </a:rPr>
              <a:t> día de </a:t>
            </a:r>
            <a:r>
              <a:rPr lang="en-US" sz="3499" b="1" spc="31" dirty="0" err="1">
                <a:solidFill>
                  <a:srgbClr val="FFFFFF"/>
                </a:solidFill>
                <a:latin typeface="Poppins Bold"/>
                <a:ea typeface="Poppins Bold"/>
                <a:cs typeface="Poppins Bold"/>
                <a:sym typeface="Poppins Bold"/>
              </a:rPr>
              <a:t>reposo</a:t>
            </a:r>
            <a:r>
              <a:rPr lang="en-US" sz="3499" b="1" spc="31" dirty="0">
                <a:solidFill>
                  <a:srgbClr val="FFFFFF"/>
                </a:solidFill>
                <a:latin typeface="Poppins Bold"/>
                <a:ea typeface="Poppins Bold"/>
                <a:cs typeface="Poppins Bold"/>
                <a:sym typeface="Poppins Bold"/>
              </a:rPr>
              <a:t>, </a:t>
            </a:r>
            <a:r>
              <a:rPr lang="en-US" sz="3499" b="1" spc="31" dirty="0" err="1">
                <a:solidFill>
                  <a:srgbClr val="FFFFFF"/>
                </a:solidFill>
                <a:latin typeface="Poppins Bold"/>
                <a:ea typeface="Poppins Bold"/>
                <a:cs typeface="Poppins Bold"/>
                <a:sym typeface="Poppins Bold"/>
              </a:rPr>
              <a:t>yo</a:t>
            </a:r>
            <a:r>
              <a:rPr lang="en-US" sz="3499" b="1" spc="31" dirty="0">
                <a:solidFill>
                  <a:srgbClr val="FFFFFF"/>
                </a:solidFill>
                <a:latin typeface="Poppins Bold"/>
                <a:ea typeface="Poppins Bold"/>
                <a:cs typeface="Poppins Bold"/>
                <a:sym typeface="Poppins Bold"/>
              </a:rPr>
              <a:t> </a:t>
            </a:r>
            <a:r>
              <a:rPr lang="en-US" sz="3499" b="1" spc="31" dirty="0" err="1">
                <a:solidFill>
                  <a:srgbClr val="FFFFFF"/>
                </a:solidFill>
                <a:latin typeface="Poppins Bold"/>
                <a:ea typeface="Poppins Bold"/>
                <a:cs typeface="Poppins Bold"/>
                <a:sym typeface="Poppins Bold"/>
              </a:rPr>
              <a:t>haré</a:t>
            </a:r>
            <a:r>
              <a:rPr lang="en-US" sz="3499" b="1" spc="31" dirty="0">
                <a:solidFill>
                  <a:srgbClr val="FFFFFF"/>
                </a:solidFill>
                <a:latin typeface="Poppins Bold"/>
                <a:ea typeface="Poppins Bold"/>
                <a:cs typeface="Poppins Bold"/>
                <a:sym typeface="Poppins Bold"/>
              </a:rPr>
              <a:t> descender </a:t>
            </a:r>
            <a:r>
              <a:rPr lang="en-US" sz="3499" b="1" spc="31" dirty="0" err="1">
                <a:solidFill>
                  <a:srgbClr val="FFFFFF"/>
                </a:solidFill>
                <a:latin typeface="Poppins Bold"/>
                <a:ea typeface="Poppins Bold"/>
                <a:cs typeface="Poppins Bold"/>
                <a:sym typeface="Poppins Bold"/>
              </a:rPr>
              <a:t>fuego</a:t>
            </a:r>
            <a:r>
              <a:rPr lang="en-US" sz="3499" b="1" spc="31" dirty="0">
                <a:solidFill>
                  <a:srgbClr val="FFFFFF"/>
                </a:solidFill>
                <a:latin typeface="Poppins Bold"/>
                <a:ea typeface="Poppins Bold"/>
                <a:cs typeface="Poppins Bold"/>
                <a:sym typeface="Poppins Bold"/>
              </a:rPr>
              <a:t> </a:t>
            </a:r>
            <a:r>
              <a:rPr lang="en-US" sz="3499" b="1" spc="31" dirty="0" err="1">
                <a:solidFill>
                  <a:srgbClr val="FFFFFF"/>
                </a:solidFill>
                <a:latin typeface="Poppins Bold"/>
                <a:ea typeface="Poppins Bold"/>
                <a:cs typeface="Poppins Bold"/>
                <a:sym typeface="Poppins Bold"/>
              </a:rPr>
              <a:t>en</a:t>
            </a:r>
            <a:r>
              <a:rPr lang="en-US" sz="3499" b="1" spc="31" dirty="0">
                <a:solidFill>
                  <a:srgbClr val="FFFFFF"/>
                </a:solidFill>
                <a:latin typeface="Poppins Bold"/>
                <a:ea typeface="Poppins Bold"/>
                <a:cs typeface="Poppins Bold"/>
                <a:sym typeface="Poppins Bold"/>
              </a:rPr>
              <a:t> sus </a:t>
            </a:r>
            <a:r>
              <a:rPr lang="en-US" sz="3499" b="1" spc="31" dirty="0" err="1">
                <a:solidFill>
                  <a:srgbClr val="FFFFFF"/>
                </a:solidFill>
                <a:latin typeface="Poppins Bold"/>
                <a:ea typeface="Poppins Bold"/>
                <a:cs typeface="Poppins Bold"/>
                <a:sym typeface="Poppins Bold"/>
              </a:rPr>
              <a:t>puertas</a:t>
            </a:r>
            <a:r>
              <a:rPr lang="en-US" sz="3499" b="1" spc="31" dirty="0">
                <a:solidFill>
                  <a:srgbClr val="FFFFFF"/>
                </a:solidFill>
                <a:latin typeface="Poppins Bold"/>
                <a:ea typeface="Poppins Bold"/>
                <a:cs typeface="Poppins Bold"/>
                <a:sym typeface="Poppins Bold"/>
              </a:rPr>
              <a:t>, y </a:t>
            </a:r>
            <a:r>
              <a:rPr lang="en-US" sz="3499" b="1" spc="31" dirty="0" err="1">
                <a:solidFill>
                  <a:srgbClr val="FFFFFF"/>
                </a:solidFill>
                <a:latin typeface="Poppins Bold"/>
                <a:ea typeface="Poppins Bold"/>
                <a:cs typeface="Poppins Bold"/>
                <a:sym typeface="Poppins Bold"/>
              </a:rPr>
              <a:t>consumirá</a:t>
            </a:r>
            <a:r>
              <a:rPr lang="en-US" sz="3499" b="1" spc="31" dirty="0">
                <a:solidFill>
                  <a:srgbClr val="FFFFFF"/>
                </a:solidFill>
                <a:latin typeface="Poppins Bold"/>
                <a:ea typeface="Poppins Bold"/>
                <a:cs typeface="Poppins Bold"/>
                <a:sym typeface="Poppins Bold"/>
              </a:rPr>
              <a:t> </a:t>
            </a:r>
            <a:r>
              <a:rPr lang="en-US" sz="3499" b="1" spc="31" dirty="0" err="1">
                <a:solidFill>
                  <a:srgbClr val="FFFFFF"/>
                </a:solidFill>
                <a:latin typeface="Poppins Bold"/>
                <a:ea typeface="Poppins Bold"/>
                <a:cs typeface="Poppins Bold"/>
                <a:sym typeface="Poppins Bold"/>
              </a:rPr>
              <a:t>los</a:t>
            </a:r>
            <a:r>
              <a:rPr lang="en-US" sz="3499" b="1" spc="31" dirty="0">
                <a:solidFill>
                  <a:srgbClr val="FFFFFF"/>
                </a:solidFill>
                <a:latin typeface="Poppins Bold"/>
                <a:ea typeface="Poppins Bold"/>
                <a:cs typeface="Poppins Bold"/>
                <a:sym typeface="Poppins Bold"/>
              </a:rPr>
              <a:t> palacios de </a:t>
            </a:r>
            <a:r>
              <a:rPr lang="en-US" sz="3499" b="1" spc="31" dirty="0" err="1">
                <a:solidFill>
                  <a:srgbClr val="FFFFFF"/>
                </a:solidFill>
                <a:latin typeface="Poppins Bold"/>
                <a:ea typeface="Poppins Bold"/>
                <a:cs typeface="Poppins Bold"/>
                <a:sym typeface="Poppins Bold"/>
              </a:rPr>
              <a:t>Jerusalén</a:t>
            </a:r>
            <a:r>
              <a:rPr lang="en-US" sz="3499" b="1" spc="31" dirty="0">
                <a:solidFill>
                  <a:srgbClr val="FFFFFF"/>
                </a:solidFill>
                <a:latin typeface="Poppins Bold"/>
                <a:ea typeface="Poppins Bold"/>
                <a:cs typeface="Poppins Bold"/>
                <a:sym typeface="Poppins Bold"/>
              </a:rPr>
              <a:t>, y no se </a:t>
            </a:r>
            <a:r>
              <a:rPr lang="en-US" sz="3499" b="1" spc="31" dirty="0" err="1">
                <a:solidFill>
                  <a:srgbClr val="FFFFFF"/>
                </a:solidFill>
                <a:latin typeface="Poppins Bold"/>
                <a:ea typeface="Poppins Bold"/>
                <a:cs typeface="Poppins Bold"/>
                <a:sym typeface="Poppins Bold"/>
              </a:rPr>
              <a:t>apagará</a:t>
            </a:r>
            <a:r>
              <a:rPr lang="en-US" sz="3499" b="1" spc="31" dirty="0">
                <a:solidFill>
                  <a:srgbClr val="FFFFFF"/>
                </a:solidFill>
                <a:latin typeface="Poppins Bold"/>
                <a:ea typeface="Poppins Bold"/>
                <a:cs typeface="Poppins Bold"/>
                <a:sym typeface="Poppins Bold"/>
              </a:rPr>
              <a:t>.</a:t>
            </a:r>
          </a:p>
          <a:p>
            <a:pPr algn="ctr">
              <a:lnSpc>
                <a:spcPts val="5634"/>
              </a:lnSpc>
            </a:pPr>
            <a:endParaRPr lang="en-US" sz="3499" b="1" spc="31" dirty="0">
              <a:solidFill>
                <a:srgbClr val="FFFFFF"/>
              </a:solidFill>
              <a:latin typeface="Poppins Bold"/>
              <a:ea typeface="Poppins Bold"/>
              <a:cs typeface="Poppins Bold"/>
              <a:sym typeface="Poppins Bold"/>
            </a:endParaRPr>
          </a:p>
          <a:p>
            <a:pPr marL="0" lvl="0" indent="0" algn="ctr">
              <a:lnSpc>
                <a:spcPts val="5634"/>
              </a:lnSpc>
            </a:pPr>
            <a:r>
              <a:rPr lang="en-US" sz="3499" b="1" spc="31" dirty="0">
                <a:solidFill>
                  <a:srgbClr val="FFFFFF"/>
                </a:solidFill>
                <a:latin typeface="Poppins Bold"/>
                <a:ea typeface="Poppins Bold"/>
                <a:cs typeface="Poppins Bold"/>
                <a:sym typeface="Poppins Bold"/>
              </a:rPr>
              <a:t>(2Cr 36:20,21)  Los que </a:t>
            </a:r>
            <a:r>
              <a:rPr lang="en-US" sz="3499" b="1" spc="31" dirty="0" err="1">
                <a:solidFill>
                  <a:srgbClr val="FFFFFF"/>
                </a:solidFill>
                <a:latin typeface="Poppins Bold"/>
                <a:ea typeface="Poppins Bold"/>
                <a:cs typeface="Poppins Bold"/>
                <a:sym typeface="Poppins Bold"/>
              </a:rPr>
              <a:t>quedaron</a:t>
            </a:r>
            <a:r>
              <a:rPr lang="en-US" sz="3499" b="1" spc="31" dirty="0">
                <a:solidFill>
                  <a:srgbClr val="FFFFFF"/>
                </a:solidFill>
                <a:latin typeface="Poppins Bold"/>
                <a:ea typeface="Poppins Bold"/>
                <a:cs typeface="Poppins Bold"/>
                <a:sym typeface="Poppins Bold"/>
              </a:rPr>
              <a:t> de la espada, </a:t>
            </a:r>
            <a:r>
              <a:rPr lang="en-US" sz="3499" b="1" spc="31" dirty="0" err="1">
                <a:solidFill>
                  <a:srgbClr val="FFFFFF"/>
                </a:solidFill>
                <a:latin typeface="Poppins Bold"/>
                <a:ea typeface="Poppins Bold"/>
                <a:cs typeface="Poppins Bold"/>
                <a:sym typeface="Poppins Bold"/>
              </a:rPr>
              <a:t>los</a:t>
            </a:r>
            <a:r>
              <a:rPr lang="en-US" sz="3499" b="1" spc="31" dirty="0">
                <a:solidFill>
                  <a:srgbClr val="FFFFFF"/>
                </a:solidFill>
                <a:latin typeface="Poppins Bold"/>
                <a:ea typeface="Poppins Bold"/>
                <a:cs typeface="Poppins Bold"/>
                <a:sym typeface="Poppins Bold"/>
              </a:rPr>
              <a:t> </a:t>
            </a:r>
            <a:r>
              <a:rPr lang="en-US" sz="3499" b="1" spc="31" dirty="0" err="1">
                <a:solidFill>
                  <a:srgbClr val="FFFFFF"/>
                </a:solidFill>
                <a:latin typeface="Poppins Bold"/>
                <a:ea typeface="Poppins Bold"/>
                <a:cs typeface="Poppins Bold"/>
                <a:sym typeface="Poppins Bold"/>
              </a:rPr>
              <a:t>pasaron</a:t>
            </a:r>
            <a:r>
              <a:rPr lang="en-US" sz="3499" b="1" spc="31" dirty="0">
                <a:solidFill>
                  <a:srgbClr val="FFFFFF"/>
                </a:solidFill>
                <a:latin typeface="Poppins Bold"/>
                <a:ea typeface="Poppins Bold"/>
                <a:cs typeface="Poppins Bold"/>
                <a:sym typeface="Poppins Bold"/>
              </a:rPr>
              <a:t> a </a:t>
            </a:r>
            <a:r>
              <a:rPr lang="en-US" sz="3499" b="1" spc="31" dirty="0" err="1">
                <a:solidFill>
                  <a:srgbClr val="FFFFFF"/>
                </a:solidFill>
                <a:latin typeface="Poppins Bold"/>
                <a:ea typeface="Poppins Bold"/>
                <a:cs typeface="Poppins Bold"/>
                <a:sym typeface="Poppins Bold"/>
              </a:rPr>
              <a:t>Babilonia</a:t>
            </a:r>
            <a:r>
              <a:rPr lang="en-US" sz="3499" b="1" spc="31" dirty="0">
                <a:solidFill>
                  <a:srgbClr val="FFFFFF"/>
                </a:solidFill>
                <a:latin typeface="Poppins Bold"/>
                <a:ea typeface="Poppins Bold"/>
                <a:cs typeface="Poppins Bold"/>
                <a:sym typeface="Poppins Bold"/>
              </a:rPr>
              <a:t>, y </a:t>
            </a:r>
            <a:r>
              <a:rPr lang="en-US" sz="3499" b="1" spc="31" dirty="0" err="1">
                <a:solidFill>
                  <a:srgbClr val="FFFFFF"/>
                </a:solidFill>
                <a:latin typeface="Poppins Bold"/>
                <a:ea typeface="Poppins Bold"/>
                <a:cs typeface="Poppins Bold"/>
                <a:sym typeface="Poppins Bold"/>
              </a:rPr>
              <a:t>fueron</a:t>
            </a:r>
            <a:r>
              <a:rPr lang="en-US" sz="3499" b="1" spc="31" dirty="0">
                <a:solidFill>
                  <a:srgbClr val="FFFFFF"/>
                </a:solidFill>
                <a:latin typeface="Poppins Bold"/>
                <a:ea typeface="Poppins Bold"/>
                <a:cs typeface="Poppins Bold"/>
                <a:sym typeface="Poppins Bold"/>
              </a:rPr>
              <a:t> </a:t>
            </a:r>
            <a:r>
              <a:rPr lang="en-US" sz="3499" b="1" spc="31" dirty="0" err="1">
                <a:solidFill>
                  <a:srgbClr val="FFFFFF"/>
                </a:solidFill>
                <a:latin typeface="Poppins Bold"/>
                <a:ea typeface="Poppins Bold"/>
                <a:cs typeface="Poppins Bold"/>
                <a:sym typeface="Poppins Bold"/>
              </a:rPr>
              <a:t>siervos</a:t>
            </a:r>
            <a:r>
              <a:rPr lang="en-US" sz="3499" b="1" spc="31" dirty="0">
                <a:solidFill>
                  <a:srgbClr val="FFFFFF"/>
                </a:solidFill>
                <a:latin typeface="Poppins Bold"/>
                <a:ea typeface="Poppins Bold"/>
                <a:cs typeface="Poppins Bold"/>
                <a:sym typeface="Poppins Bold"/>
              </a:rPr>
              <a:t> de </a:t>
            </a:r>
            <a:r>
              <a:rPr lang="en-US" sz="3499" b="1" spc="31" dirty="0" err="1">
                <a:solidFill>
                  <a:srgbClr val="FFFFFF"/>
                </a:solidFill>
                <a:latin typeface="Poppins Bold"/>
                <a:ea typeface="Poppins Bold"/>
                <a:cs typeface="Poppins Bold"/>
                <a:sym typeface="Poppins Bold"/>
              </a:rPr>
              <a:t>el</a:t>
            </a:r>
            <a:r>
              <a:rPr lang="en-US" sz="3499" b="1" spc="31" dirty="0">
                <a:solidFill>
                  <a:srgbClr val="FFFFFF"/>
                </a:solidFill>
                <a:latin typeface="Poppins Bold"/>
                <a:ea typeface="Poppins Bold"/>
                <a:cs typeface="Poppins Bold"/>
                <a:sym typeface="Poppins Bold"/>
              </a:rPr>
              <a:t> y de sus </a:t>
            </a:r>
            <a:r>
              <a:rPr lang="en-US" sz="3499" b="1" spc="31" dirty="0" err="1">
                <a:solidFill>
                  <a:srgbClr val="FFFFFF"/>
                </a:solidFill>
                <a:latin typeface="Poppins Bold"/>
                <a:ea typeface="Poppins Bold"/>
                <a:cs typeface="Poppins Bold"/>
                <a:sym typeface="Poppins Bold"/>
              </a:rPr>
              <a:t>hijos</a:t>
            </a:r>
            <a:r>
              <a:rPr lang="en-US" sz="3499" b="1" spc="31" dirty="0">
                <a:solidFill>
                  <a:srgbClr val="FFFFFF"/>
                </a:solidFill>
                <a:latin typeface="Poppins Bold"/>
                <a:ea typeface="Poppins Bold"/>
                <a:cs typeface="Poppins Bold"/>
                <a:sym typeface="Poppins Bold"/>
              </a:rPr>
              <a:t>, hasta que vino </a:t>
            </a:r>
            <a:r>
              <a:rPr lang="en-US" sz="3499" b="1" spc="31" dirty="0" err="1">
                <a:solidFill>
                  <a:srgbClr val="FFFFFF"/>
                </a:solidFill>
                <a:latin typeface="Poppins Bold"/>
                <a:ea typeface="Poppins Bold"/>
                <a:cs typeface="Poppins Bold"/>
                <a:sym typeface="Poppins Bold"/>
              </a:rPr>
              <a:t>el</a:t>
            </a:r>
            <a:r>
              <a:rPr lang="en-US" sz="3499" b="1" spc="31" dirty="0">
                <a:solidFill>
                  <a:srgbClr val="FFFFFF"/>
                </a:solidFill>
                <a:latin typeface="Poppins Bold"/>
                <a:ea typeface="Poppins Bold"/>
                <a:cs typeface="Poppins Bold"/>
                <a:sym typeface="Poppins Bold"/>
              </a:rPr>
              <a:t> </a:t>
            </a:r>
            <a:r>
              <a:rPr lang="en-US" sz="3499" b="1" spc="31" dirty="0" err="1">
                <a:solidFill>
                  <a:srgbClr val="FFFFFF"/>
                </a:solidFill>
                <a:latin typeface="Poppins Bold"/>
                <a:ea typeface="Poppins Bold"/>
                <a:cs typeface="Poppins Bold"/>
                <a:sym typeface="Poppins Bold"/>
              </a:rPr>
              <a:t>reino</a:t>
            </a:r>
            <a:r>
              <a:rPr lang="en-US" sz="3499" b="1" spc="31" dirty="0">
                <a:solidFill>
                  <a:srgbClr val="FFFFFF"/>
                </a:solidFill>
                <a:latin typeface="Poppins Bold"/>
                <a:ea typeface="Poppins Bold"/>
                <a:cs typeface="Poppins Bold"/>
                <a:sym typeface="Poppins Bold"/>
              </a:rPr>
              <a:t> de </a:t>
            </a:r>
            <a:r>
              <a:rPr lang="en-US" sz="3499" b="1" spc="31" dirty="0" err="1">
                <a:solidFill>
                  <a:srgbClr val="FFFFFF"/>
                </a:solidFill>
                <a:latin typeface="Poppins Bold"/>
                <a:ea typeface="Poppins Bold"/>
                <a:cs typeface="Poppins Bold"/>
                <a:sym typeface="Poppins Bold"/>
              </a:rPr>
              <a:t>los</a:t>
            </a:r>
            <a:r>
              <a:rPr lang="en-US" sz="3499" b="1" spc="31" dirty="0">
                <a:solidFill>
                  <a:srgbClr val="FFFFFF"/>
                </a:solidFill>
                <a:latin typeface="Poppins Bold"/>
                <a:ea typeface="Poppins Bold"/>
                <a:cs typeface="Poppins Bold"/>
                <a:sym typeface="Poppins Bold"/>
              </a:rPr>
              <a:t> Persas; Para que se </a:t>
            </a:r>
            <a:r>
              <a:rPr lang="en-US" sz="3499" b="1" spc="31" dirty="0" err="1">
                <a:solidFill>
                  <a:srgbClr val="FFFFFF"/>
                </a:solidFill>
                <a:latin typeface="Poppins Bold"/>
                <a:ea typeface="Poppins Bold"/>
                <a:cs typeface="Poppins Bold"/>
                <a:sym typeface="Poppins Bold"/>
              </a:rPr>
              <a:t>cumpliese</a:t>
            </a:r>
            <a:r>
              <a:rPr lang="en-US" sz="3499" b="1" spc="31" dirty="0">
                <a:solidFill>
                  <a:srgbClr val="FFFFFF"/>
                </a:solidFill>
                <a:latin typeface="Poppins Bold"/>
                <a:ea typeface="Poppins Bold"/>
                <a:cs typeface="Poppins Bold"/>
                <a:sym typeface="Poppins Bold"/>
              </a:rPr>
              <a:t> la palabra de </a:t>
            </a:r>
            <a:r>
              <a:rPr lang="en-US" sz="3499" b="1" spc="31" dirty="0" err="1">
                <a:solidFill>
                  <a:srgbClr val="FFFFFF"/>
                </a:solidFill>
                <a:latin typeface="Poppins Bold"/>
                <a:ea typeface="Poppins Bold"/>
                <a:cs typeface="Poppins Bold"/>
                <a:sym typeface="Poppins Bold"/>
              </a:rPr>
              <a:t>Jehová</a:t>
            </a:r>
            <a:r>
              <a:rPr lang="en-US" sz="3499" b="1" spc="31" dirty="0">
                <a:solidFill>
                  <a:srgbClr val="FFFFFF"/>
                </a:solidFill>
                <a:latin typeface="Poppins Bold"/>
                <a:ea typeface="Poppins Bold"/>
                <a:cs typeface="Poppins Bold"/>
                <a:sym typeface="Poppins Bold"/>
              </a:rPr>
              <a:t> </a:t>
            </a:r>
            <a:r>
              <a:rPr lang="en-US" sz="3499" b="1" spc="31" dirty="0" err="1">
                <a:solidFill>
                  <a:srgbClr val="FFFFFF"/>
                </a:solidFill>
                <a:latin typeface="Poppins Bold"/>
                <a:ea typeface="Poppins Bold"/>
                <a:cs typeface="Poppins Bold"/>
                <a:sym typeface="Poppins Bold"/>
              </a:rPr>
              <a:t>por</a:t>
            </a:r>
            <a:r>
              <a:rPr lang="en-US" sz="3499" b="1" spc="31" dirty="0">
                <a:solidFill>
                  <a:srgbClr val="FFFFFF"/>
                </a:solidFill>
                <a:latin typeface="Poppins Bold"/>
                <a:ea typeface="Poppins Bold"/>
                <a:cs typeface="Poppins Bold"/>
                <a:sym typeface="Poppins Bold"/>
              </a:rPr>
              <a:t> la boca de </a:t>
            </a:r>
            <a:r>
              <a:rPr lang="en-US" sz="3499" b="1" spc="31" dirty="0" err="1">
                <a:solidFill>
                  <a:srgbClr val="FFFFFF"/>
                </a:solidFill>
                <a:latin typeface="Poppins Bold"/>
                <a:ea typeface="Poppins Bold"/>
                <a:cs typeface="Poppins Bold"/>
                <a:sym typeface="Poppins Bold"/>
              </a:rPr>
              <a:t>Jeremías</a:t>
            </a:r>
            <a:r>
              <a:rPr lang="en-US" sz="3499" b="1" spc="31" dirty="0">
                <a:solidFill>
                  <a:srgbClr val="FFFFFF"/>
                </a:solidFill>
                <a:latin typeface="Poppins Bold"/>
                <a:ea typeface="Poppins Bold"/>
                <a:cs typeface="Poppins Bold"/>
                <a:sym typeface="Poppins Bold"/>
              </a:rPr>
              <a:t>,</a:t>
            </a:r>
            <a:r>
              <a:rPr lang="en-US" sz="3499" b="1" spc="31" dirty="0">
                <a:solidFill>
                  <a:srgbClr val="EACC05"/>
                </a:solidFill>
                <a:latin typeface="Poppins Bold"/>
                <a:ea typeface="Poppins Bold"/>
                <a:cs typeface="Poppins Bold"/>
                <a:sym typeface="Poppins Bold"/>
              </a:rPr>
              <a:t> hasta que la tierra </a:t>
            </a:r>
            <a:r>
              <a:rPr lang="en-US" sz="3499" b="1" spc="31" dirty="0" err="1">
                <a:solidFill>
                  <a:srgbClr val="EACC05"/>
                </a:solidFill>
                <a:latin typeface="Poppins Bold"/>
                <a:ea typeface="Poppins Bold"/>
                <a:cs typeface="Poppins Bold"/>
                <a:sym typeface="Poppins Bold"/>
              </a:rPr>
              <a:t>cumpliese</a:t>
            </a:r>
            <a:r>
              <a:rPr lang="en-US" sz="3499" b="1" spc="31" dirty="0">
                <a:solidFill>
                  <a:srgbClr val="EACC05"/>
                </a:solidFill>
                <a:latin typeface="Poppins Bold"/>
                <a:ea typeface="Poppins Bold"/>
                <a:cs typeface="Poppins Bold"/>
                <a:sym typeface="Poppins Bold"/>
              </a:rPr>
              <a:t> sus </a:t>
            </a:r>
            <a:r>
              <a:rPr lang="en-US" sz="3499" b="1" spc="31" dirty="0" err="1">
                <a:solidFill>
                  <a:srgbClr val="EACC05"/>
                </a:solidFill>
                <a:latin typeface="Poppins Bold"/>
                <a:ea typeface="Poppins Bold"/>
                <a:cs typeface="Poppins Bold"/>
                <a:sym typeface="Poppins Bold"/>
              </a:rPr>
              <a:t>sábados</a:t>
            </a:r>
            <a:r>
              <a:rPr lang="en-US" sz="3499" b="1" spc="31" dirty="0">
                <a:solidFill>
                  <a:srgbClr val="FFFFFF"/>
                </a:solidFill>
                <a:latin typeface="Poppins Bold"/>
                <a:ea typeface="Poppins Bold"/>
                <a:cs typeface="Poppins Bold"/>
                <a:sym typeface="Poppins Bold"/>
              </a:rPr>
              <a:t>: </a:t>
            </a:r>
            <a:r>
              <a:rPr lang="en-US" sz="3499" b="1" spc="31" dirty="0" err="1">
                <a:solidFill>
                  <a:srgbClr val="FFFFFF"/>
                </a:solidFill>
                <a:latin typeface="Poppins Bold"/>
                <a:ea typeface="Poppins Bold"/>
                <a:cs typeface="Poppins Bold"/>
                <a:sym typeface="Poppins Bold"/>
              </a:rPr>
              <a:t>porque</a:t>
            </a:r>
            <a:r>
              <a:rPr lang="en-US" sz="3499" b="1" spc="31" dirty="0">
                <a:solidFill>
                  <a:srgbClr val="FFFFFF"/>
                </a:solidFill>
                <a:latin typeface="Poppins Bold"/>
                <a:ea typeface="Poppins Bold"/>
                <a:cs typeface="Poppins Bold"/>
                <a:sym typeface="Poppins Bold"/>
              </a:rPr>
              <a:t> </a:t>
            </a:r>
            <a:r>
              <a:rPr lang="en-US" sz="3499" b="1" spc="31" dirty="0" err="1">
                <a:solidFill>
                  <a:srgbClr val="FFFFFF"/>
                </a:solidFill>
                <a:latin typeface="Poppins Bold"/>
                <a:ea typeface="Poppins Bold"/>
                <a:cs typeface="Poppins Bold"/>
                <a:sym typeface="Poppins Bold"/>
              </a:rPr>
              <a:t>todo</a:t>
            </a:r>
            <a:r>
              <a:rPr lang="en-US" sz="3499" b="1" spc="31" dirty="0">
                <a:solidFill>
                  <a:srgbClr val="FFFFFF"/>
                </a:solidFill>
                <a:latin typeface="Poppins Bold"/>
                <a:ea typeface="Poppins Bold"/>
                <a:cs typeface="Poppins Bold"/>
                <a:sym typeface="Poppins Bold"/>
              </a:rPr>
              <a:t> </a:t>
            </a:r>
            <a:r>
              <a:rPr lang="en-US" sz="3499" b="1" spc="31" dirty="0" err="1">
                <a:solidFill>
                  <a:srgbClr val="FFFFFF"/>
                </a:solidFill>
                <a:latin typeface="Poppins Bold"/>
                <a:ea typeface="Poppins Bold"/>
                <a:cs typeface="Poppins Bold"/>
                <a:sym typeface="Poppins Bold"/>
              </a:rPr>
              <a:t>el</a:t>
            </a:r>
            <a:r>
              <a:rPr lang="en-US" sz="3499" b="1" spc="31" dirty="0">
                <a:solidFill>
                  <a:srgbClr val="EACC05"/>
                </a:solidFill>
                <a:latin typeface="Poppins Bold"/>
                <a:ea typeface="Poppins Bold"/>
                <a:cs typeface="Poppins Bold"/>
                <a:sym typeface="Poppins Bold"/>
              </a:rPr>
              <a:t> </a:t>
            </a:r>
            <a:r>
              <a:rPr lang="en-US" sz="3499" b="1" spc="31" dirty="0" err="1">
                <a:solidFill>
                  <a:srgbClr val="05EA53"/>
                </a:solidFill>
                <a:latin typeface="Poppins Bold"/>
                <a:ea typeface="Poppins Bold"/>
                <a:cs typeface="Poppins Bold"/>
                <a:sym typeface="Poppins Bold"/>
              </a:rPr>
              <a:t>tiempo</a:t>
            </a:r>
            <a:r>
              <a:rPr lang="en-US" sz="3499" b="1" spc="31" dirty="0">
                <a:solidFill>
                  <a:srgbClr val="05EA53"/>
                </a:solidFill>
                <a:latin typeface="Poppins Bold"/>
                <a:ea typeface="Poppins Bold"/>
                <a:cs typeface="Poppins Bold"/>
                <a:sym typeface="Poppins Bold"/>
              </a:rPr>
              <a:t> de </a:t>
            </a:r>
            <a:r>
              <a:rPr lang="en-US" sz="3499" b="1" spc="31" dirty="0" err="1">
                <a:solidFill>
                  <a:srgbClr val="05EA53"/>
                </a:solidFill>
                <a:latin typeface="Poppins Bold"/>
                <a:ea typeface="Poppins Bold"/>
                <a:cs typeface="Poppins Bold"/>
                <a:sym typeface="Poppins Bold"/>
              </a:rPr>
              <a:t>su</a:t>
            </a:r>
            <a:r>
              <a:rPr lang="en-US" sz="3499" b="1" spc="31" dirty="0">
                <a:solidFill>
                  <a:srgbClr val="05EA53"/>
                </a:solidFill>
                <a:latin typeface="Poppins Bold"/>
                <a:ea typeface="Poppins Bold"/>
                <a:cs typeface="Poppins Bold"/>
                <a:sym typeface="Poppins Bold"/>
              </a:rPr>
              <a:t> </a:t>
            </a:r>
            <a:r>
              <a:rPr lang="en-US" sz="3499" b="1" spc="31" dirty="0" err="1">
                <a:solidFill>
                  <a:srgbClr val="05EA53"/>
                </a:solidFill>
                <a:latin typeface="Poppins Bold"/>
                <a:ea typeface="Poppins Bold"/>
                <a:cs typeface="Poppins Bold"/>
                <a:sym typeface="Poppins Bold"/>
              </a:rPr>
              <a:t>asolamiento</a:t>
            </a:r>
            <a:r>
              <a:rPr lang="en-US" sz="3499" b="1" spc="31" dirty="0">
                <a:solidFill>
                  <a:srgbClr val="05EA53"/>
                </a:solidFill>
                <a:latin typeface="Poppins Bold"/>
                <a:ea typeface="Poppins Bold"/>
                <a:cs typeface="Poppins Bold"/>
                <a:sym typeface="Poppins Bold"/>
              </a:rPr>
              <a:t> </a:t>
            </a:r>
            <a:r>
              <a:rPr lang="en-US" sz="3499" b="1" spc="31" dirty="0" err="1">
                <a:solidFill>
                  <a:srgbClr val="05EA53"/>
                </a:solidFill>
                <a:latin typeface="Poppins Bold"/>
                <a:ea typeface="Poppins Bold"/>
                <a:cs typeface="Poppins Bold"/>
                <a:sym typeface="Poppins Bold"/>
              </a:rPr>
              <a:t>reposó</a:t>
            </a:r>
            <a:r>
              <a:rPr lang="en-US" sz="3499" b="1" spc="31" dirty="0">
                <a:solidFill>
                  <a:srgbClr val="FFFFFF"/>
                </a:solidFill>
                <a:latin typeface="Poppins Bold"/>
                <a:ea typeface="Poppins Bold"/>
                <a:cs typeface="Poppins Bold"/>
                <a:sym typeface="Poppins Bold"/>
              </a:rPr>
              <a:t>, hasta que </a:t>
            </a:r>
            <a:r>
              <a:rPr lang="en-US" sz="3499" b="1" spc="31" dirty="0" err="1">
                <a:solidFill>
                  <a:srgbClr val="FFFFFF"/>
                </a:solidFill>
                <a:latin typeface="Poppins Bold"/>
                <a:ea typeface="Poppins Bold"/>
                <a:cs typeface="Poppins Bold"/>
                <a:sym typeface="Poppins Bold"/>
              </a:rPr>
              <a:t>los</a:t>
            </a:r>
            <a:r>
              <a:rPr lang="en-US" sz="3499" b="1" spc="31" dirty="0">
                <a:solidFill>
                  <a:srgbClr val="FFFFFF"/>
                </a:solidFill>
                <a:latin typeface="Poppins Bold"/>
                <a:ea typeface="Poppins Bold"/>
                <a:cs typeface="Poppins Bold"/>
                <a:sym typeface="Poppins Bold"/>
              </a:rPr>
              <a:t> </a:t>
            </a:r>
            <a:r>
              <a:rPr lang="en-US" sz="3499" b="1" spc="31" dirty="0" err="1">
                <a:solidFill>
                  <a:srgbClr val="FFFFFF"/>
                </a:solidFill>
                <a:latin typeface="Poppins Bold"/>
                <a:ea typeface="Poppins Bold"/>
                <a:cs typeface="Poppins Bold"/>
                <a:sym typeface="Poppins Bold"/>
              </a:rPr>
              <a:t>setenta</a:t>
            </a:r>
            <a:r>
              <a:rPr lang="en-US" sz="3499" b="1" spc="31" dirty="0">
                <a:solidFill>
                  <a:srgbClr val="FFFFFF"/>
                </a:solidFill>
                <a:latin typeface="Poppins Bold"/>
                <a:ea typeface="Poppins Bold"/>
                <a:cs typeface="Poppins Bold"/>
                <a:sym typeface="Poppins Bold"/>
              </a:rPr>
              <a:t> </a:t>
            </a:r>
            <a:r>
              <a:rPr lang="en-US" sz="3499" b="1" spc="31" dirty="0" err="1">
                <a:solidFill>
                  <a:srgbClr val="FFFFFF"/>
                </a:solidFill>
                <a:latin typeface="Poppins Bold"/>
                <a:ea typeface="Poppins Bold"/>
                <a:cs typeface="Poppins Bold"/>
                <a:sym typeface="Poppins Bold"/>
              </a:rPr>
              <a:t>años</a:t>
            </a:r>
            <a:r>
              <a:rPr lang="en-US" sz="3499" b="1" spc="31" dirty="0">
                <a:solidFill>
                  <a:srgbClr val="FFFFFF"/>
                </a:solidFill>
                <a:latin typeface="Poppins Bold"/>
                <a:ea typeface="Poppins Bold"/>
                <a:cs typeface="Poppins Bold"/>
                <a:sym typeface="Poppins Bold"/>
              </a:rPr>
              <a:t> </a:t>
            </a:r>
            <a:r>
              <a:rPr lang="en-US" sz="3499" b="1" spc="31" dirty="0" err="1">
                <a:solidFill>
                  <a:srgbClr val="FFFFFF"/>
                </a:solidFill>
                <a:latin typeface="Poppins Bold"/>
                <a:ea typeface="Poppins Bold"/>
                <a:cs typeface="Poppins Bold"/>
                <a:sym typeface="Poppins Bold"/>
              </a:rPr>
              <a:t>fueron</a:t>
            </a:r>
            <a:r>
              <a:rPr lang="en-US" sz="3499" b="1" spc="31" dirty="0">
                <a:solidFill>
                  <a:srgbClr val="FFFFFF"/>
                </a:solidFill>
                <a:latin typeface="Poppins Bold"/>
                <a:ea typeface="Poppins Bold"/>
                <a:cs typeface="Poppins Bold"/>
                <a:sym typeface="Poppins Bold"/>
              </a:rPr>
              <a:t> </a:t>
            </a:r>
            <a:r>
              <a:rPr lang="en-US" sz="3499" b="1" spc="31" dirty="0" err="1">
                <a:solidFill>
                  <a:srgbClr val="FFFFFF"/>
                </a:solidFill>
                <a:latin typeface="Poppins Bold"/>
                <a:ea typeface="Poppins Bold"/>
                <a:cs typeface="Poppins Bold"/>
                <a:sym typeface="Poppins Bold"/>
              </a:rPr>
              <a:t>cumplidos</a:t>
            </a:r>
            <a:r>
              <a:rPr lang="en-US" sz="3499" b="1" spc="31" dirty="0">
                <a:solidFill>
                  <a:srgbClr val="FFFFFF"/>
                </a:solidFill>
                <a:latin typeface="Poppins Bold"/>
                <a:ea typeface="Poppins Bold"/>
                <a:cs typeface="Poppins Bold"/>
                <a:sym typeface="Poppins Bold"/>
              </a:rPr>
              <a:t>.</a:t>
            </a:r>
          </a:p>
        </p:txBody>
      </p:sp>
      <p:sp>
        <p:nvSpPr>
          <p:cNvPr id="4" name="TextBox 4"/>
          <p:cNvSpPr txBox="1"/>
          <p:nvPr/>
        </p:nvSpPr>
        <p:spPr>
          <a:xfrm>
            <a:off x="4147856" y="61581"/>
            <a:ext cx="9992288" cy="967119"/>
          </a:xfrm>
          <a:prstGeom prst="rect">
            <a:avLst/>
          </a:prstGeom>
        </p:spPr>
        <p:txBody>
          <a:bodyPr lIns="0" tIns="0" rIns="0" bIns="0" rtlCol="0" anchor="t">
            <a:spAutoFit/>
          </a:bodyPr>
          <a:lstStyle/>
          <a:p>
            <a:pPr algn="l">
              <a:lnSpc>
                <a:spcPts val="7794"/>
              </a:lnSpc>
            </a:pPr>
            <a:r>
              <a:rPr lang="en-US" sz="4841" b="1" spc="43" dirty="0">
                <a:solidFill>
                  <a:srgbClr val="FFFFFF"/>
                </a:solidFill>
                <a:latin typeface="Poppins Bold"/>
                <a:ea typeface="Poppins Bold"/>
                <a:cs typeface="Poppins Bold"/>
                <a:sym typeface="Poppins Bold"/>
              </a:rPr>
              <a:t>PRIMERA ASOLACIÓN - 538 A.C</a:t>
            </a:r>
          </a:p>
        </p:txBody>
      </p:sp>
      <p:sp>
        <p:nvSpPr>
          <p:cNvPr id="7" name="Marcador de pie de página 6">
            <a:extLst>
              <a:ext uri="{FF2B5EF4-FFF2-40B4-BE49-F238E27FC236}">
                <a16:creationId xmlns:a16="http://schemas.microsoft.com/office/drawing/2014/main" id="{DEDF348D-611D-9103-98AF-C349661FB03C}"/>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TextBox 3"/>
          <p:cNvSpPr txBox="1"/>
          <p:nvPr/>
        </p:nvSpPr>
        <p:spPr>
          <a:xfrm>
            <a:off x="1028700" y="1021648"/>
            <a:ext cx="15938348" cy="10678033"/>
          </a:xfrm>
          <a:prstGeom prst="rect">
            <a:avLst/>
          </a:prstGeom>
        </p:spPr>
        <p:txBody>
          <a:bodyPr lIns="0" tIns="0" rIns="0" bIns="0" rtlCol="0" anchor="t">
            <a:spAutoFit/>
          </a:bodyPr>
          <a:lstStyle/>
          <a:p>
            <a:pPr algn="l">
              <a:lnSpc>
                <a:spcPts val="4990"/>
              </a:lnSpc>
            </a:pPr>
            <a:r>
              <a:rPr lang="en-US" sz="3099" b="1" spc="27" dirty="0" err="1">
                <a:solidFill>
                  <a:srgbClr val="FFFFFF"/>
                </a:solidFill>
                <a:latin typeface="Poppins Bold"/>
                <a:ea typeface="Poppins Bold"/>
                <a:cs typeface="Poppins Bold"/>
                <a:sym typeface="Poppins Bold"/>
              </a:rPr>
              <a:t>Neh</a:t>
            </a:r>
            <a:r>
              <a:rPr lang="en-US" sz="3099" b="1" spc="27" dirty="0">
                <a:solidFill>
                  <a:srgbClr val="FFFFFF"/>
                </a:solidFill>
                <a:latin typeface="Poppins Bold"/>
                <a:ea typeface="Poppins Bold"/>
                <a:cs typeface="Poppins Bold"/>
                <a:sym typeface="Poppins Bold"/>
              </a:rPr>
              <a:t> 13:15-18</a:t>
            </a:r>
          </a:p>
          <a:p>
            <a:pPr algn="l">
              <a:lnSpc>
                <a:spcPts val="4990"/>
              </a:lnSpc>
            </a:pPr>
            <a:endParaRPr lang="en-US" sz="3099" b="1" spc="27" dirty="0">
              <a:solidFill>
                <a:srgbClr val="FFFFFF"/>
              </a:solidFill>
              <a:latin typeface="Poppins Bold"/>
              <a:ea typeface="Poppins Bold"/>
              <a:cs typeface="Poppins Bold"/>
              <a:sym typeface="Poppins Bold"/>
            </a:endParaRPr>
          </a:p>
          <a:p>
            <a:pPr algn="l">
              <a:lnSpc>
                <a:spcPts val="4990"/>
              </a:lnSpc>
            </a:pPr>
            <a:r>
              <a:rPr lang="en-US" sz="3099" b="1" spc="27" dirty="0">
                <a:solidFill>
                  <a:srgbClr val="FFFFFF"/>
                </a:solidFill>
                <a:latin typeface="Poppins Bold"/>
                <a:ea typeface="Poppins Bold"/>
                <a:cs typeface="Poppins Bold"/>
                <a:sym typeface="Poppins Bold"/>
              </a:rPr>
              <a:t>(15) En </a:t>
            </a:r>
            <a:r>
              <a:rPr lang="en-US" sz="3099" b="1" spc="27" dirty="0" err="1">
                <a:solidFill>
                  <a:srgbClr val="FFFFFF"/>
                </a:solidFill>
                <a:latin typeface="Poppins Bold"/>
                <a:ea typeface="Poppins Bold"/>
                <a:cs typeface="Poppins Bold"/>
                <a:sym typeface="Poppins Bold"/>
              </a:rPr>
              <a:t>aquellos</a:t>
            </a:r>
            <a:r>
              <a:rPr lang="en-US" sz="3099" b="1" spc="27" dirty="0">
                <a:solidFill>
                  <a:srgbClr val="FFFFFF"/>
                </a:solidFill>
                <a:latin typeface="Poppins Bold"/>
                <a:ea typeface="Poppins Bold"/>
                <a:cs typeface="Poppins Bold"/>
                <a:sym typeface="Poppins Bold"/>
              </a:rPr>
              <a:t> días vi </a:t>
            </a:r>
            <a:r>
              <a:rPr lang="en-US" sz="3099" b="1" spc="27" dirty="0" err="1">
                <a:solidFill>
                  <a:srgbClr val="FFFFFF"/>
                </a:solidFill>
                <a:latin typeface="Poppins Bold"/>
                <a:ea typeface="Poppins Bold"/>
                <a:cs typeface="Poppins Bold"/>
                <a:sym typeface="Poppins Bold"/>
              </a:rPr>
              <a:t>en</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Judá</a:t>
            </a:r>
            <a:r>
              <a:rPr lang="en-US" sz="3099" b="1" spc="27" dirty="0">
                <a:solidFill>
                  <a:srgbClr val="FFFFFF"/>
                </a:solidFill>
                <a:latin typeface="Poppins Bold"/>
                <a:ea typeface="Poppins Bold"/>
                <a:cs typeface="Poppins Bold"/>
                <a:sym typeface="Poppins Bold"/>
              </a:rPr>
              <a:t> a </a:t>
            </a:r>
            <a:r>
              <a:rPr lang="en-US" sz="3099" b="1" spc="27" dirty="0" err="1">
                <a:solidFill>
                  <a:srgbClr val="FFFFFF"/>
                </a:solidFill>
                <a:latin typeface="Poppins Bold"/>
                <a:ea typeface="Poppins Bold"/>
                <a:cs typeface="Poppins Bold"/>
                <a:sym typeface="Poppins Bold"/>
              </a:rPr>
              <a:t>algunos</a:t>
            </a:r>
            <a:r>
              <a:rPr lang="en-US" sz="3099" b="1" spc="27" dirty="0">
                <a:solidFill>
                  <a:srgbClr val="FFFFFF"/>
                </a:solidFill>
                <a:latin typeface="Poppins Bold"/>
                <a:ea typeface="Poppins Bold"/>
                <a:cs typeface="Poppins Bold"/>
                <a:sym typeface="Poppins Bold"/>
              </a:rPr>
              <a:t> que </a:t>
            </a:r>
            <a:r>
              <a:rPr lang="en-US" sz="3099" b="1" spc="27" dirty="0" err="1">
                <a:solidFill>
                  <a:srgbClr val="EACC05"/>
                </a:solidFill>
                <a:latin typeface="Poppins Bold"/>
                <a:ea typeface="Poppins Bold"/>
                <a:cs typeface="Poppins Bold"/>
                <a:sym typeface="Poppins Bold"/>
              </a:rPr>
              <a:t>pisaban</a:t>
            </a:r>
            <a:r>
              <a:rPr lang="en-US" sz="3099" b="1" spc="27" dirty="0">
                <a:solidFill>
                  <a:srgbClr val="EACC05"/>
                </a:solidFill>
                <a:latin typeface="Poppins Bold"/>
                <a:ea typeface="Poppins Bold"/>
                <a:cs typeface="Poppins Bold"/>
                <a:sym typeface="Poppins Bold"/>
              </a:rPr>
              <a:t> </a:t>
            </a:r>
            <a:r>
              <a:rPr lang="en-US" sz="3099" b="1" spc="27" dirty="0" err="1">
                <a:solidFill>
                  <a:srgbClr val="EACC05"/>
                </a:solidFill>
                <a:latin typeface="Poppins Bold"/>
                <a:ea typeface="Poppins Bold"/>
                <a:cs typeface="Poppins Bold"/>
                <a:sym typeface="Poppins Bold"/>
              </a:rPr>
              <a:t>en</a:t>
            </a:r>
            <a:r>
              <a:rPr lang="en-US" sz="3099" b="1" spc="27" dirty="0">
                <a:solidFill>
                  <a:srgbClr val="EACC05"/>
                </a:solidFill>
                <a:latin typeface="Poppins Bold"/>
                <a:ea typeface="Poppins Bold"/>
                <a:cs typeface="Poppins Bold"/>
                <a:sym typeface="Poppins Bold"/>
              </a:rPr>
              <a:t> </a:t>
            </a:r>
            <a:r>
              <a:rPr lang="en-US" sz="3099" b="1" spc="27" dirty="0" err="1">
                <a:solidFill>
                  <a:srgbClr val="EACC05"/>
                </a:solidFill>
                <a:latin typeface="Poppins Bold"/>
                <a:ea typeface="Poppins Bold"/>
                <a:cs typeface="Poppins Bold"/>
                <a:sym typeface="Poppins Bold"/>
              </a:rPr>
              <a:t>lagares</a:t>
            </a:r>
            <a:r>
              <a:rPr lang="en-US" sz="3099" b="1" spc="27" dirty="0">
                <a:solidFill>
                  <a:srgbClr val="EACC05"/>
                </a:solidFill>
                <a:latin typeface="Poppins Bold"/>
                <a:ea typeface="Poppins Bold"/>
                <a:cs typeface="Poppins Bold"/>
                <a:sym typeface="Poppins Bold"/>
              </a:rPr>
              <a:t> </a:t>
            </a:r>
            <a:r>
              <a:rPr lang="en-US" sz="3099" b="1" spc="27" dirty="0" err="1">
                <a:solidFill>
                  <a:srgbClr val="EACC05"/>
                </a:solidFill>
                <a:latin typeface="Poppins Bold"/>
                <a:ea typeface="Poppins Bold"/>
                <a:cs typeface="Poppins Bold"/>
                <a:sym typeface="Poppins Bold"/>
              </a:rPr>
              <a:t>en</a:t>
            </a:r>
            <a:r>
              <a:rPr lang="en-US" sz="3099" b="1" spc="27" dirty="0">
                <a:solidFill>
                  <a:srgbClr val="EACC05"/>
                </a:solidFill>
                <a:latin typeface="Poppins Bold"/>
                <a:ea typeface="Poppins Bold"/>
                <a:cs typeface="Poppins Bold"/>
                <a:sym typeface="Poppins Bold"/>
              </a:rPr>
              <a:t> </a:t>
            </a:r>
            <a:r>
              <a:rPr lang="en-US" sz="3099" b="1" spc="27" dirty="0" err="1">
                <a:solidFill>
                  <a:srgbClr val="EACC05"/>
                </a:solidFill>
                <a:latin typeface="Poppins Bold"/>
                <a:ea typeface="Poppins Bold"/>
                <a:cs typeface="Poppins Bold"/>
                <a:sym typeface="Poppins Bold"/>
              </a:rPr>
              <a:t>sábado</a:t>
            </a:r>
            <a:r>
              <a:rPr lang="en-US" sz="3099" b="1" spc="27" dirty="0">
                <a:solidFill>
                  <a:srgbClr val="FFFFFF"/>
                </a:solidFill>
                <a:latin typeface="Poppins Bold"/>
                <a:ea typeface="Poppins Bold"/>
                <a:cs typeface="Poppins Bold"/>
                <a:sym typeface="Poppins Bold"/>
              </a:rPr>
              <a:t>, que </a:t>
            </a:r>
            <a:r>
              <a:rPr lang="en-US" sz="3099" b="1" spc="27" dirty="0" err="1">
                <a:solidFill>
                  <a:srgbClr val="FFFFFF"/>
                </a:solidFill>
                <a:latin typeface="Poppins Bold"/>
                <a:ea typeface="Poppins Bold"/>
                <a:cs typeface="Poppins Bold"/>
                <a:sym typeface="Poppins Bold"/>
              </a:rPr>
              <a:t>acarreaban</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manojos</a:t>
            </a:r>
            <a:r>
              <a:rPr lang="en-US" sz="3099" b="1" spc="27" dirty="0">
                <a:solidFill>
                  <a:srgbClr val="FFFFFF"/>
                </a:solidFill>
                <a:latin typeface="Poppins Bold"/>
                <a:ea typeface="Poppins Bold"/>
                <a:cs typeface="Poppins Bold"/>
                <a:sym typeface="Poppins Bold"/>
              </a:rPr>
              <a:t> de trigo y </a:t>
            </a:r>
            <a:r>
              <a:rPr lang="en-US" sz="3099" b="1" spc="27" dirty="0" err="1">
                <a:solidFill>
                  <a:srgbClr val="FFFFFF"/>
                </a:solidFill>
                <a:latin typeface="Poppins Bold"/>
                <a:ea typeface="Poppins Bold"/>
                <a:cs typeface="Poppins Bold"/>
                <a:sym typeface="Poppins Bold"/>
              </a:rPr>
              <a:t>cargaban</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los</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asnos</a:t>
            </a:r>
            <a:r>
              <a:rPr lang="en-US" sz="3099" b="1" spc="27" dirty="0">
                <a:solidFill>
                  <a:srgbClr val="FFFFFF"/>
                </a:solidFill>
                <a:latin typeface="Poppins Bold"/>
                <a:ea typeface="Poppins Bold"/>
                <a:cs typeface="Poppins Bold"/>
                <a:sym typeface="Poppins Bold"/>
              </a:rPr>
              <a:t> con vino, y también de </a:t>
            </a:r>
            <a:r>
              <a:rPr lang="en-US" sz="3099" b="1" spc="27" dirty="0" err="1">
                <a:solidFill>
                  <a:srgbClr val="FFFFFF"/>
                </a:solidFill>
                <a:latin typeface="Poppins Bold"/>
                <a:ea typeface="Poppins Bold"/>
                <a:cs typeface="Poppins Bold"/>
                <a:sym typeface="Poppins Bold"/>
              </a:rPr>
              <a:t>uvas</a:t>
            </a:r>
            <a:r>
              <a:rPr lang="en-US" sz="3099" b="1" spc="27" dirty="0">
                <a:solidFill>
                  <a:srgbClr val="FFFFFF"/>
                </a:solidFill>
                <a:latin typeface="Poppins Bold"/>
                <a:ea typeface="Poppins Bold"/>
                <a:cs typeface="Poppins Bold"/>
                <a:sym typeface="Poppins Bold"/>
              </a:rPr>
              <a:t>, de </a:t>
            </a:r>
            <a:r>
              <a:rPr lang="en-US" sz="3099" b="1" spc="27" dirty="0" err="1">
                <a:solidFill>
                  <a:srgbClr val="FFFFFF"/>
                </a:solidFill>
                <a:latin typeface="Poppins Bold"/>
                <a:ea typeface="Poppins Bold"/>
                <a:cs typeface="Poppins Bold"/>
                <a:sym typeface="Poppins Bold"/>
              </a:rPr>
              <a:t>higos</a:t>
            </a:r>
            <a:r>
              <a:rPr lang="en-US" sz="3099" b="1" spc="27" dirty="0">
                <a:solidFill>
                  <a:srgbClr val="FFFFFF"/>
                </a:solidFill>
                <a:latin typeface="Poppins Bold"/>
                <a:ea typeface="Poppins Bold"/>
                <a:cs typeface="Poppins Bold"/>
                <a:sym typeface="Poppins Bold"/>
              </a:rPr>
              <a:t> y </a:t>
            </a:r>
            <a:r>
              <a:rPr lang="en-US" sz="3099" b="1" spc="27" dirty="0" err="1">
                <a:solidFill>
                  <a:srgbClr val="FFFFFF"/>
                </a:solidFill>
                <a:latin typeface="Poppins Bold"/>
                <a:ea typeface="Poppins Bold"/>
                <a:cs typeface="Poppins Bold"/>
                <a:sym typeface="Poppins Bold"/>
              </a:rPr>
              <a:t>toda</a:t>
            </a:r>
            <a:r>
              <a:rPr lang="en-US" sz="3099" b="1" spc="27" dirty="0">
                <a:solidFill>
                  <a:srgbClr val="FFFFFF"/>
                </a:solidFill>
                <a:latin typeface="Poppins Bold"/>
                <a:ea typeface="Poppins Bold"/>
                <a:cs typeface="Poppins Bold"/>
                <a:sym typeface="Poppins Bold"/>
              </a:rPr>
              <a:t> suerte de carga, </a:t>
            </a:r>
            <a:r>
              <a:rPr lang="en-US" sz="3099" b="1" spc="27" dirty="0">
                <a:solidFill>
                  <a:srgbClr val="EACC05"/>
                </a:solidFill>
                <a:latin typeface="Poppins Bold"/>
                <a:ea typeface="Poppins Bold"/>
                <a:cs typeface="Poppins Bold"/>
                <a:sym typeface="Poppins Bold"/>
              </a:rPr>
              <a:t>para </a:t>
            </a:r>
            <a:r>
              <a:rPr lang="en-US" sz="3099" b="1" spc="27" dirty="0" err="1">
                <a:solidFill>
                  <a:srgbClr val="EACC05"/>
                </a:solidFill>
                <a:latin typeface="Poppins Bold"/>
                <a:ea typeface="Poppins Bold"/>
                <a:cs typeface="Poppins Bold"/>
                <a:sym typeface="Poppins Bold"/>
              </a:rPr>
              <a:t>traerlo</a:t>
            </a:r>
            <a:r>
              <a:rPr lang="en-US" sz="3099" b="1" spc="27" dirty="0">
                <a:solidFill>
                  <a:srgbClr val="EACC05"/>
                </a:solidFill>
                <a:latin typeface="Poppins Bold"/>
                <a:ea typeface="Poppins Bold"/>
                <a:cs typeface="Poppins Bold"/>
                <a:sym typeface="Poppins Bold"/>
              </a:rPr>
              <a:t> a </a:t>
            </a:r>
            <a:r>
              <a:rPr lang="en-US" sz="3099" b="1" spc="27" dirty="0" err="1">
                <a:solidFill>
                  <a:srgbClr val="EACC05"/>
                </a:solidFill>
                <a:latin typeface="Poppins Bold"/>
                <a:ea typeface="Poppins Bold"/>
                <a:cs typeface="Poppins Bold"/>
                <a:sym typeface="Poppins Bold"/>
              </a:rPr>
              <a:t>Jerusalén</a:t>
            </a:r>
            <a:r>
              <a:rPr lang="en-US" sz="3099" b="1" spc="27" dirty="0">
                <a:solidFill>
                  <a:srgbClr val="EACC05"/>
                </a:solidFill>
                <a:latin typeface="Poppins Bold"/>
                <a:ea typeface="Poppins Bold"/>
                <a:cs typeface="Poppins Bold"/>
                <a:sym typeface="Poppins Bold"/>
              </a:rPr>
              <a:t> </a:t>
            </a:r>
            <a:r>
              <a:rPr lang="en-US" sz="3099" b="1" spc="27" dirty="0" err="1">
                <a:solidFill>
                  <a:srgbClr val="EACC05"/>
                </a:solidFill>
                <a:latin typeface="Poppins Bold"/>
                <a:ea typeface="Poppins Bold"/>
                <a:cs typeface="Poppins Bold"/>
                <a:sym typeface="Poppins Bold"/>
              </a:rPr>
              <a:t>en</a:t>
            </a:r>
            <a:r>
              <a:rPr lang="en-US" sz="3099" b="1" spc="27" dirty="0">
                <a:solidFill>
                  <a:srgbClr val="EACC05"/>
                </a:solidFill>
                <a:latin typeface="Poppins Bold"/>
                <a:ea typeface="Poppins Bold"/>
                <a:cs typeface="Poppins Bold"/>
                <a:sym typeface="Poppins Bold"/>
              </a:rPr>
              <a:t> </a:t>
            </a:r>
            <a:r>
              <a:rPr lang="en-US" sz="3099" b="1" spc="27" dirty="0" err="1">
                <a:solidFill>
                  <a:srgbClr val="EACC05"/>
                </a:solidFill>
                <a:latin typeface="Poppins Bold"/>
                <a:ea typeface="Poppins Bold"/>
                <a:cs typeface="Poppins Bold"/>
                <a:sym typeface="Poppins Bold"/>
              </a:rPr>
              <a:t>sábado</a:t>
            </a:r>
            <a:r>
              <a:rPr lang="en-US" sz="3099" b="1" spc="27" dirty="0">
                <a:solidFill>
                  <a:srgbClr val="FFFFFF"/>
                </a:solidFill>
                <a:latin typeface="Poppins Bold"/>
                <a:ea typeface="Poppins Bold"/>
                <a:cs typeface="Poppins Bold"/>
                <a:sym typeface="Poppins Bold"/>
              </a:rPr>
              <a:t>; y </a:t>
            </a:r>
            <a:r>
              <a:rPr lang="en-US" sz="3099" b="1" spc="27" dirty="0" err="1">
                <a:solidFill>
                  <a:srgbClr val="FFFFFF"/>
                </a:solidFill>
                <a:latin typeface="Poppins Bold"/>
                <a:ea typeface="Poppins Bold"/>
                <a:cs typeface="Poppins Bold"/>
                <a:sym typeface="Poppins Bold"/>
              </a:rPr>
              <a:t>los</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amonesté</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acerca</a:t>
            </a:r>
            <a:r>
              <a:rPr lang="en-US" sz="3099" b="1" spc="27" dirty="0">
                <a:solidFill>
                  <a:srgbClr val="FFFFFF"/>
                </a:solidFill>
                <a:latin typeface="Poppins Bold"/>
                <a:ea typeface="Poppins Bold"/>
                <a:cs typeface="Poppins Bold"/>
                <a:sym typeface="Poppins Bold"/>
              </a:rPr>
              <a:t> del día </a:t>
            </a:r>
            <a:r>
              <a:rPr lang="en-US" sz="3099" b="1" spc="27" dirty="0" err="1">
                <a:solidFill>
                  <a:srgbClr val="FFFFFF"/>
                </a:solidFill>
                <a:latin typeface="Poppins Bold"/>
                <a:ea typeface="Poppins Bold"/>
                <a:cs typeface="Poppins Bold"/>
                <a:sym typeface="Poppins Bold"/>
              </a:rPr>
              <a:t>en</a:t>
            </a:r>
            <a:r>
              <a:rPr lang="en-US" sz="3099" b="1" spc="27" dirty="0">
                <a:solidFill>
                  <a:srgbClr val="FFFFFF"/>
                </a:solidFill>
                <a:latin typeface="Poppins Bold"/>
                <a:ea typeface="Poppins Bold"/>
                <a:cs typeface="Poppins Bold"/>
                <a:sym typeface="Poppins Bold"/>
              </a:rPr>
              <a:t> que </a:t>
            </a:r>
            <a:r>
              <a:rPr lang="en-US" sz="3099" b="1" spc="27" dirty="0" err="1">
                <a:solidFill>
                  <a:srgbClr val="FFFFFF"/>
                </a:solidFill>
                <a:latin typeface="Poppins Bold"/>
                <a:ea typeface="Poppins Bold"/>
                <a:cs typeface="Poppins Bold"/>
                <a:sym typeface="Poppins Bold"/>
              </a:rPr>
              <a:t>vendían</a:t>
            </a:r>
            <a:r>
              <a:rPr lang="en-US" sz="3099" b="1" spc="27" dirty="0">
                <a:solidFill>
                  <a:srgbClr val="FFFFFF"/>
                </a:solidFill>
                <a:latin typeface="Poppins Bold"/>
                <a:ea typeface="Poppins Bold"/>
                <a:cs typeface="Poppins Bold"/>
                <a:sym typeface="Poppins Bold"/>
              </a:rPr>
              <a:t> las </a:t>
            </a:r>
            <a:r>
              <a:rPr lang="en-US" sz="3099" b="1" spc="27" dirty="0" err="1">
                <a:solidFill>
                  <a:srgbClr val="FFFFFF"/>
                </a:solidFill>
                <a:latin typeface="Poppins Bold"/>
                <a:ea typeface="Poppins Bold"/>
                <a:cs typeface="Poppins Bold"/>
                <a:sym typeface="Poppins Bold"/>
              </a:rPr>
              <a:t>provisiones</a:t>
            </a:r>
            <a:r>
              <a:rPr lang="en-US" sz="3099" b="1" spc="27" dirty="0">
                <a:solidFill>
                  <a:srgbClr val="FFFFFF"/>
                </a:solidFill>
                <a:latin typeface="Poppins Bold"/>
                <a:ea typeface="Poppins Bold"/>
                <a:cs typeface="Poppins Bold"/>
                <a:sym typeface="Poppins Bold"/>
              </a:rPr>
              <a:t>.</a:t>
            </a:r>
          </a:p>
          <a:p>
            <a:pPr algn="l">
              <a:lnSpc>
                <a:spcPts val="4990"/>
              </a:lnSpc>
            </a:pPr>
            <a:r>
              <a:rPr lang="en-US" sz="3099" b="1" spc="27" dirty="0">
                <a:solidFill>
                  <a:srgbClr val="FFFFFF"/>
                </a:solidFill>
                <a:latin typeface="Poppins Bold"/>
                <a:ea typeface="Poppins Bold"/>
                <a:cs typeface="Poppins Bold"/>
                <a:sym typeface="Poppins Bold"/>
              </a:rPr>
              <a:t>(16) También </a:t>
            </a:r>
            <a:r>
              <a:rPr lang="en-US" sz="3099" b="1" spc="27" dirty="0" err="1">
                <a:solidFill>
                  <a:srgbClr val="FFFFFF"/>
                </a:solidFill>
                <a:latin typeface="Poppins Bold"/>
                <a:ea typeface="Poppins Bold"/>
                <a:cs typeface="Poppins Bold"/>
                <a:sym typeface="Poppins Bold"/>
              </a:rPr>
              <a:t>había</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en</a:t>
            </a:r>
            <a:r>
              <a:rPr lang="en-US" sz="3099" b="1" spc="27" dirty="0">
                <a:solidFill>
                  <a:srgbClr val="FFFFFF"/>
                </a:solidFill>
                <a:latin typeface="Poppins Bold"/>
                <a:ea typeface="Poppins Bold"/>
                <a:cs typeface="Poppins Bold"/>
                <a:sym typeface="Poppins Bold"/>
              </a:rPr>
              <a:t> la ciudad </a:t>
            </a:r>
            <a:r>
              <a:rPr lang="en-US" sz="3099" b="1" spc="27" dirty="0" err="1">
                <a:solidFill>
                  <a:srgbClr val="FFFFFF"/>
                </a:solidFill>
                <a:latin typeface="Poppins Bold"/>
                <a:ea typeface="Poppins Bold"/>
                <a:cs typeface="Poppins Bold"/>
                <a:sym typeface="Poppins Bold"/>
              </a:rPr>
              <a:t>tirios</a:t>
            </a:r>
            <a:r>
              <a:rPr lang="en-US" sz="3099" b="1" spc="27" dirty="0">
                <a:solidFill>
                  <a:srgbClr val="FFFFFF"/>
                </a:solidFill>
                <a:latin typeface="Poppins Bold"/>
                <a:ea typeface="Poppins Bold"/>
                <a:cs typeface="Poppins Bold"/>
                <a:sym typeface="Poppins Bold"/>
              </a:rPr>
              <a:t> que </a:t>
            </a:r>
            <a:r>
              <a:rPr lang="en-US" sz="3099" b="1" spc="27" dirty="0" err="1">
                <a:solidFill>
                  <a:srgbClr val="FFFFFF"/>
                </a:solidFill>
                <a:latin typeface="Poppins Bold"/>
                <a:ea typeface="Poppins Bold"/>
                <a:cs typeface="Poppins Bold"/>
                <a:sym typeface="Poppins Bold"/>
              </a:rPr>
              <a:t>traían</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pescado</a:t>
            </a:r>
            <a:r>
              <a:rPr lang="en-US" sz="3099" b="1" spc="27" dirty="0">
                <a:solidFill>
                  <a:srgbClr val="FFFFFF"/>
                </a:solidFill>
                <a:latin typeface="Poppins Bold"/>
                <a:ea typeface="Poppins Bold"/>
                <a:cs typeface="Poppins Bold"/>
                <a:sym typeface="Poppins Bold"/>
              </a:rPr>
              <a:t> y </a:t>
            </a:r>
            <a:r>
              <a:rPr lang="en-US" sz="3099" b="1" spc="27" dirty="0" err="1">
                <a:solidFill>
                  <a:srgbClr val="FFFFFF"/>
                </a:solidFill>
                <a:latin typeface="Poppins Bold"/>
                <a:ea typeface="Poppins Bold"/>
                <a:cs typeface="Poppins Bold"/>
                <a:sym typeface="Poppins Bold"/>
              </a:rPr>
              <a:t>toda</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mercadería</a:t>
            </a:r>
            <a:r>
              <a:rPr lang="en-US" sz="3099" b="1" spc="27" dirty="0">
                <a:solidFill>
                  <a:srgbClr val="FFFFFF"/>
                </a:solidFill>
                <a:latin typeface="Poppins Bold"/>
                <a:ea typeface="Poppins Bold"/>
                <a:cs typeface="Poppins Bold"/>
                <a:sym typeface="Poppins Bold"/>
              </a:rPr>
              <a:t>, </a:t>
            </a:r>
            <a:r>
              <a:rPr lang="en-US" sz="3099" b="1" spc="27" dirty="0">
                <a:solidFill>
                  <a:srgbClr val="EACC05"/>
                </a:solidFill>
                <a:latin typeface="Poppins Bold"/>
                <a:ea typeface="Poppins Bold"/>
                <a:cs typeface="Poppins Bold"/>
                <a:sym typeface="Poppins Bold"/>
              </a:rPr>
              <a:t>y </a:t>
            </a:r>
            <a:r>
              <a:rPr lang="en-US" sz="3099" b="1" spc="27" dirty="0" err="1">
                <a:solidFill>
                  <a:srgbClr val="EACC05"/>
                </a:solidFill>
                <a:latin typeface="Poppins Bold"/>
                <a:ea typeface="Poppins Bold"/>
                <a:cs typeface="Poppins Bold"/>
                <a:sym typeface="Poppins Bold"/>
              </a:rPr>
              <a:t>vendían</a:t>
            </a:r>
            <a:r>
              <a:rPr lang="en-US" sz="3099" b="1" spc="27" dirty="0">
                <a:solidFill>
                  <a:srgbClr val="EACC05"/>
                </a:solidFill>
                <a:latin typeface="Poppins Bold"/>
                <a:ea typeface="Poppins Bold"/>
                <a:cs typeface="Poppins Bold"/>
                <a:sym typeface="Poppins Bold"/>
              </a:rPr>
              <a:t> </a:t>
            </a:r>
            <a:r>
              <a:rPr lang="en-US" sz="3099" b="1" spc="27" dirty="0" err="1">
                <a:solidFill>
                  <a:srgbClr val="EACC05"/>
                </a:solidFill>
                <a:latin typeface="Poppins Bold"/>
                <a:ea typeface="Poppins Bold"/>
                <a:cs typeface="Poppins Bold"/>
                <a:sym typeface="Poppins Bold"/>
              </a:rPr>
              <a:t>en</a:t>
            </a:r>
            <a:r>
              <a:rPr lang="en-US" sz="3099" b="1" spc="27" dirty="0">
                <a:solidFill>
                  <a:srgbClr val="EACC05"/>
                </a:solidFill>
                <a:latin typeface="Poppins Bold"/>
                <a:ea typeface="Poppins Bold"/>
                <a:cs typeface="Poppins Bold"/>
                <a:sym typeface="Poppins Bold"/>
              </a:rPr>
              <a:t> </a:t>
            </a:r>
            <a:r>
              <a:rPr lang="en-US" sz="3099" b="1" spc="27" dirty="0" err="1">
                <a:solidFill>
                  <a:srgbClr val="EACC05"/>
                </a:solidFill>
                <a:latin typeface="Poppins Bold"/>
                <a:ea typeface="Poppins Bold"/>
                <a:cs typeface="Poppins Bold"/>
                <a:sym typeface="Poppins Bold"/>
              </a:rPr>
              <a:t>sábado</a:t>
            </a:r>
            <a:r>
              <a:rPr lang="en-US" sz="3099" b="1" spc="27" dirty="0">
                <a:solidFill>
                  <a:srgbClr val="EACC05"/>
                </a:solidFill>
                <a:latin typeface="Poppins Bold"/>
                <a:ea typeface="Poppins Bold"/>
                <a:cs typeface="Poppins Bold"/>
                <a:sym typeface="Poppins Bold"/>
              </a:rPr>
              <a:t> a </a:t>
            </a:r>
            <a:r>
              <a:rPr lang="en-US" sz="3099" b="1" spc="27" dirty="0" err="1">
                <a:solidFill>
                  <a:srgbClr val="EACC05"/>
                </a:solidFill>
                <a:latin typeface="Poppins Bold"/>
                <a:ea typeface="Poppins Bold"/>
                <a:cs typeface="Poppins Bold"/>
                <a:sym typeface="Poppins Bold"/>
              </a:rPr>
              <a:t>los</a:t>
            </a:r>
            <a:r>
              <a:rPr lang="en-US" sz="3099" b="1" spc="27" dirty="0">
                <a:solidFill>
                  <a:srgbClr val="EACC05"/>
                </a:solidFill>
                <a:latin typeface="Poppins Bold"/>
                <a:ea typeface="Poppins Bold"/>
                <a:cs typeface="Poppins Bold"/>
                <a:sym typeface="Poppins Bold"/>
              </a:rPr>
              <a:t> </a:t>
            </a:r>
            <a:r>
              <a:rPr lang="en-US" sz="3099" b="1" spc="27" dirty="0" err="1">
                <a:solidFill>
                  <a:srgbClr val="EACC05"/>
                </a:solidFill>
                <a:latin typeface="Poppins Bold"/>
                <a:ea typeface="Poppins Bold"/>
                <a:cs typeface="Poppins Bold"/>
                <a:sym typeface="Poppins Bold"/>
              </a:rPr>
              <a:t>hijos</a:t>
            </a:r>
            <a:r>
              <a:rPr lang="en-US" sz="3099" b="1" spc="27" dirty="0">
                <a:solidFill>
                  <a:srgbClr val="EACC05"/>
                </a:solidFill>
                <a:latin typeface="Poppins Bold"/>
                <a:ea typeface="Poppins Bold"/>
                <a:cs typeface="Poppins Bold"/>
                <a:sym typeface="Poppins Bold"/>
              </a:rPr>
              <a:t> de </a:t>
            </a:r>
            <a:r>
              <a:rPr lang="en-US" sz="3099" b="1" spc="27" dirty="0" err="1">
                <a:solidFill>
                  <a:srgbClr val="EACC05"/>
                </a:solidFill>
                <a:latin typeface="Poppins Bold"/>
                <a:ea typeface="Poppins Bold"/>
                <a:cs typeface="Poppins Bold"/>
                <a:sym typeface="Poppins Bold"/>
              </a:rPr>
              <a:t>Judá</a:t>
            </a:r>
            <a:r>
              <a:rPr lang="en-US" sz="3099" b="1" spc="27" dirty="0">
                <a:solidFill>
                  <a:srgbClr val="EACC05"/>
                </a:solidFill>
                <a:latin typeface="Poppins Bold"/>
                <a:ea typeface="Poppins Bold"/>
                <a:cs typeface="Poppins Bold"/>
                <a:sym typeface="Poppins Bold"/>
              </a:rPr>
              <a:t> </a:t>
            </a:r>
            <a:r>
              <a:rPr lang="en-US" sz="3099" b="1" spc="27" dirty="0" err="1">
                <a:solidFill>
                  <a:srgbClr val="EACC05"/>
                </a:solidFill>
                <a:latin typeface="Poppins Bold"/>
                <a:ea typeface="Poppins Bold"/>
                <a:cs typeface="Poppins Bold"/>
                <a:sym typeface="Poppins Bold"/>
              </a:rPr>
              <a:t>en</a:t>
            </a:r>
            <a:r>
              <a:rPr lang="en-US" sz="3099" b="1" spc="27" dirty="0">
                <a:solidFill>
                  <a:srgbClr val="EACC05"/>
                </a:solidFill>
                <a:latin typeface="Poppins Bold"/>
                <a:ea typeface="Poppins Bold"/>
                <a:cs typeface="Poppins Bold"/>
                <a:sym typeface="Poppins Bold"/>
              </a:rPr>
              <a:t> </a:t>
            </a:r>
            <a:r>
              <a:rPr lang="en-US" sz="3099" b="1" spc="27" dirty="0" err="1">
                <a:solidFill>
                  <a:srgbClr val="EACC05"/>
                </a:solidFill>
                <a:latin typeface="Poppins Bold"/>
                <a:ea typeface="Poppins Bold"/>
                <a:cs typeface="Poppins Bold"/>
                <a:sym typeface="Poppins Bold"/>
              </a:rPr>
              <a:t>Jerusalén</a:t>
            </a:r>
            <a:r>
              <a:rPr lang="en-US" sz="3099" b="1" spc="27" dirty="0">
                <a:solidFill>
                  <a:srgbClr val="EACC05"/>
                </a:solidFill>
                <a:latin typeface="Poppins Bold"/>
                <a:ea typeface="Poppins Bold"/>
                <a:cs typeface="Poppins Bold"/>
                <a:sym typeface="Poppins Bold"/>
              </a:rPr>
              <a:t>.</a:t>
            </a:r>
          </a:p>
          <a:p>
            <a:pPr algn="l">
              <a:lnSpc>
                <a:spcPts val="4990"/>
              </a:lnSpc>
            </a:pPr>
            <a:r>
              <a:rPr lang="en-US" sz="3099" b="1" spc="27" dirty="0">
                <a:solidFill>
                  <a:srgbClr val="FFFFFF"/>
                </a:solidFill>
                <a:latin typeface="Poppins Bold"/>
                <a:ea typeface="Poppins Bold"/>
                <a:cs typeface="Poppins Bold"/>
                <a:sym typeface="Poppins Bold"/>
              </a:rPr>
              <a:t>(17) </a:t>
            </a:r>
            <a:r>
              <a:rPr lang="en-US" sz="3099" b="1" spc="27" dirty="0" err="1">
                <a:solidFill>
                  <a:srgbClr val="FFFFFF"/>
                </a:solidFill>
                <a:latin typeface="Poppins Bold"/>
                <a:ea typeface="Poppins Bold"/>
                <a:cs typeface="Poppins Bold"/>
                <a:sym typeface="Poppins Bold"/>
              </a:rPr>
              <a:t>Entonces</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reprendí</a:t>
            </a:r>
            <a:r>
              <a:rPr lang="en-US" sz="3099" b="1" spc="27" dirty="0">
                <a:solidFill>
                  <a:srgbClr val="FFFFFF"/>
                </a:solidFill>
                <a:latin typeface="Poppins Bold"/>
                <a:ea typeface="Poppins Bold"/>
                <a:cs typeface="Poppins Bold"/>
                <a:sym typeface="Poppins Bold"/>
              </a:rPr>
              <a:t> a </a:t>
            </a:r>
            <a:r>
              <a:rPr lang="en-US" sz="3099" b="1" spc="27" dirty="0" err="1">
                <a:solidFill>
                  <a:srgbClr val="FFFFFF"/>
                </a:solidFill>
                <a:latin typeface="Poppins Bold"/>
                <a:ea typeface="Poppins Bold"/>
                <a:cs typeface="Poppins Bold"/>
                <a:sym typeface="Poppins Bold"/>
              </a:rPr>
              <a:t>los</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señores</a:t>
            </a:r>
            <a:r>
              <a:rPr lang="en-US" sz="3099" b="1" spc="27" dirty="0">
                <a:solidFill>
                  <a:srgbClr val="FFFFFF"/>
                </a:solidFill>
                <a:latin typeface="Poppins Bold"/>
                <a:ea typeface="Poppins Bold"/>
                <a:cs typeface="Poppins Bold"/>
                <a:sym typeface="Poppins Bold"/>
              </a:rPr>
              <a:t> de </a:t>
            </a:r>
            <a:r>
              <a:rPr lang="en-US" sz="3099" b="1" spc="27" dirty="0" err="1">
                <a:solidFill>
                  <a:srgbClr val="FFFFFF"/>
                </a:solidFill>
                <a:latin typeface="Poppins Bold"/>
                <a:ea typeface="Poppins Bold"/>
                <a:cs typeface="Poppins Bold"/>
                <a:sym typeface="Poppins Bold"/>
              </a:rPr>
              <a:t>Judá</a:t>
            </a:r>
            <a:r>
              <a:rPr lang="en-US" sz="3099" b="1" spc="27" dirty="0">
                <a:solidFill>
                  <a:srgbClr val="FFFFFF"/>
                </a:solidFill>
                <a:latin typeface="Poppins Bold"/>
                <a:ea typeface="Poppins Bold"/>
                <a:cs typeface="Poppins Bold"/>
                <a:sym typeface="Poppins Bold"/>
              </a:rPr>
              <a:t> y les </a:t>
            </a:r>
            <a:r>
              <a:rPr lang="en-US" sz="3099" b="1" spc="27" dirty="0" err="1">
                <a:solidFill>
                  <a:srgbClr val="FFFFFF"/>
                </a:solidFill>
                <a:latin typeface="Poppins Bold"/>
                <a:ea typeface="Poppins Bold"/>
                <a:cs typeface="Poppins Bold"/>
                <a:sym typeface="Poppins Bold"/>
              </a:rPr>
              <a:t>dije</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Qué</a:t>
            </a:r>
            <a:r>
              <a:rPr lang="en-US" sz="3099" b="1" spc="27" dirty="0">
                <a:solidFill>
                  <a:srgbClr val="FFFFFF"/>
                </a:solidFill>
                <a:latin typeface="Poppins Bold"/>
                <a:ea typeface="Poppins Bold"/>
                <a:cs typeface="Poppins Bold"/>
                <a:sym typeface="Poppins Bold"/>
              </a:rPr>
              <a:t> mala </a:t>
            </a:r>
            <a:r>
              <a:rPr lang="en-US" sz="3099" b="1" spc="27" dirty="0" err="1">
                <a:solidFill>
                  <a:srgbClr val="FFFFFF"/>
                </a:solidFill>
                <a:latin typeface="Poppins Bold"/>
                <a:ea typeface="Poppins Bold"/>
                <a:cs typeface="Poppins Bold"/>
                <a:sym typeface="Poppins Bold"/>
              </a:rPr>
              <a:t>cosa</a:t>
            </a:r>
            <a:r>
              <a:rPr lang="en-US" sz="3099" b="1" spc="27" dirty="0">
                <a:solidFill>
                  <a:srgbClr val="FFFFFF"/>
                </a:solidFill>
                <a:latin typeface="Poppins Bold"/>
                <a:ea typeface="Poppins Bold"/>
                <a:cs typeface="Poppins Bold"/>
                <a:sym typeface="Poppins Bold"/>
              </a:rPr>
              <a:t> es </a:t>
            </a:r>
            <a:r>
              <a:rPr lang="en-US" sz="3099" b="1" spc="27" dirty="0" err="1">
                <a:solidFill>
                  <a:srgbClr val="FFFFFF"/>
                </a:solidFill>
                <a:latin typeface="Poppins Bold"/>
                <a:ea typeface="Poppins Bold"/>
                <a:cs typeface="Poppins Bold"/>
                <a:sym typeface="Poppins Bold"/>
              </a:rPr>
              <a:t>esta</a:t>
            </a:r>
            <a:r>
              <a:rPr lang="en-US" sz="3099" b="1" spc="27" dirty="0">
                <a:solidFill>
                  <a:srgbClr val="FFFFFF"/>
                </a:solidFill>
                <a:latin typeface="Poppins Bold"/>
                <a:ea typeface="Poppins Bold"/>
                <a:cs typeface="Poppins Bold"/>
                <a:sym typeface="Poppins Bold"/>
              </a:rPr>
              <a:t> que </a:t>
            </a:r>
            <a:r>
              <a:rPr lang="en-US" sz="3099" b="1" spc="27" dirty="0" err="1">
                <a:solidFill>
                  <a:srgbClr val="FFFFFF"/>
                </a:solidFill>
                <a:latin typeface="Poppins Bold"/>
                <a:ea typeface="Poppins Bold"/>
                <a:cs typeface="Poppins Bold"/>
                <a:sym typeface="Poppins Bold"/>
              </a:rPr>
              <a:t>vosotros</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hacéis</a:t>
            </a:r>
            <a:r>
              <a:rPr lang="en-US" sz="3099" b="1" spc="27" dirty="0">
                <a:solidFill>
                  <a:srgbClr val="FFFFFF"/>
                </a:solidFill>
                <a:latin typeface="Poppins Bold"/>
                <a:ea typeface="Poppins Bold"/>
                <a:cs typeface="Poppins Bold"/>
                <a:sym typeface="Poppins Bold"/>
              </a:rPr>
              <a:t>,</a:t>
            </a:r>
            <a:r>
              <a:rPr lang="en-US" sz="3099" b="1" spc="27" dirty="0">
                <a:solidFill>
                  <a:srgbClr val="05EA53"/>
                </a:solidFill>
                <a:latin typeface="Poppins Bold"/>
                <a:ea typeface="Poppins Bold"/>
                <a:cs typeface="Poppins Bold"/>
                <a:sym typeface="Poppins Bold"/>
              </a:rPr>
              <a:t> </a:t>
            </a:r>
            <a:r>
              <a:rPr lang="en-US" sz="3099" b="1" spc="27" dirty="0" err="1">
                <a:solidFill>
                  <a:srgbClr val="05EA53"/>
                </a:solidFill>
                <a:latin typeface="Poppins Bold"/>
                <a:ea typeface="Poppins Bold"/>
                <a:cs typeface="Poppins Bold"/>
                <a:sym typeface="Poppins Bold"/>
              </a:rPr>
              <a:t>profanando</a:t>
            </a:r>
            <a:r>
              <a:rPr lang="en-US" sz="3099" b="1" spc="27" dirty="0">
                <a:solidFill>
                  <a:srgbClr val="05EA53"/>
                </a:solidFill>
                <a:latin typeface="Poppins Bold"/>
                <a:ea typeface="Poppins Bold"/>
                <a:cs typeface="Poppins Bold"/>
                <a:sym typeface="Poppins Bold"/>
              </a:rPr>
              <a:t> </a:t>
            </a:r>
            <a:r>
              <a:rPr lang="en-US" sz="3099" b="1" spc="27" dirty="0" err="1">
                <a:solidFill>
                  <a:srgbClr val="05EA53"/>
                </a:solidFill>
                <a:latin typeface="Poppins Bold"/>
                <a:ea typeface="Poppins Bold"/>
                <a:cs typeface="Poppins Bold"/>
                <a:sym typeface="Poppins Bold"/>
              </a:rPr>
              <a:t>así</a:t>
            </a:r>
            <a:r>
              <a:rPr lang="en-US" sz="3099" b="1" spc="27" dirty="0">
                <a:solidFill>
                  <a:srgbClr val="05EA53"/>
                </a:solidFill>
                <a:latin typeface="Poppins Bold"/>
                <a:ea typeface="Poppins Bold"/>
                <a:cs typeface="Poppins Bold"/>
                <a:sym typeface="Poppins Bold"/>
              </a:rPr>
              <a:t> </a:t>
            </a:r>
            <a:r>
              <a:rPr lang="en-US" sz="3099" b="1" spc="27" dirty="0" err="1">
                <a:solidFill>
                  <a:srgbClr val="05EA53"/>
                </a:solidFill>
                <a:latin typeface="Poppins Bold"/>
                <a:ea typeface="Poppins Bold"/>
                <a:cs typeface="Poppins Bold"/>
                <a:sym typeface="Poppins Bold"/>
              </a:rPr>
              <a:t>el</a:t>
            </a:r>
            <a:r>
              <a:rPr lang="en-US" sz="3099" b="1" spc="27" dirty="0">
                <a:solidFill>
                  <a:srgbClr val="05EA53"/>
                </a:solidFill>
                <a:latin typeface="Poppins Bold"/>
                <a:ea typeface="Poppins Bold"/>
                <a:cs typeface="Poppins Bold"/>
                <a:sym typeface="Poppins Bold"/>
              </a:rPr>
              <a:t> </a:t>
            </a:r>
            <a:r>
              <a:rPr lang="en-US" sz="3099" b="1" spc="27" dirty="0" err="1">
                <a:solidFill>
                  <a:srgbClr val="05EA53"/>
                </a:solidFill>
                <a:latin typeface="Poppins Bold"/>
                <a:ea typeface="Poppins Bold"/>
                <a:cs typeface="Poppins Bold"/>
                <a:sym typeface="Poppins Bold"/>
              </a:rPr>
              <a:t>sábado</a:t>
            </a:r>
            <a:r>
              <a:rPr lang="en-US" sz="3099" b="1" spc="27" dirty="0">
                <a:solidFill>
                  <a:srgbClr val="FFFFFF"/>
                </a:solidFill>
                <a:latin typeface="Poppins Bold"/>
                <a:ea typeface="Poppins Bold"/>
                <a:cs typeface="Poppins Bold"/>
                <a:sym typeface="Poppins Bold"/>
              </a:rPr>
              <a:t>?</a:t>
            </a:r>
          </a:p>
          <a:p>
            <a:pPr algn="l">
              <a:lnSpc>
                <a:spcPts val="4990"/>
              </a:lnSpc>
            </a:pPr>
            <a:r>
              <a:rPr lang="en-US" sz="3099" b="1" spc="27" dirty="0">
                <a:solidFill>
                  <a:srgbClr val="FFFFFF"/>
                </a:solidFill>
                <a:latin typeface="Poppins Bold"/>
                <a:ea typeface="Poppins Bold"/>
                <a:cs typeface="Poppins Bold"/>
                <a:sym typeface="Poppins Bold"/>
              </a:rPr>
              <a:t>(18) ¿No </a:t>
            </a:r>
            <a:r>
              <a:rPr lang="en-US" sz="3099" b="1" spc="27" dirty="0" err="1">
                <a:solidFill>
                  <a:srgbClr val="FFFFFF"/>
                </a:solidFill>
                <a:latin typeface="Poppins Bold"/>
                <a:ea typeface="Poppins Bold"/>
                <a:cs typeface="Poppins Bold"/>
                <a:sym typeface="Poppins Bold"/>
              </a:rPr>
              <a:t>hicieron</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así</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vuestros</a:t>
            </a:r>
            <a:r>
              <a:rPr lang="en-US" sz="3099" b="1" spc="27" dirty="0">
                <a:solidFill>
                  <a:srgbClr val="FFFFFF"/>
                </a:solidFill>
                <a:latin typeface="Poppins Bold"/>
                <a:ea typeface="Poppins Bold"/>
                <a:cs typeface="Poppins Bold"/>
                <a:sym typeface="Poppins Bold"/>
              </a:rPr>
              <a:t> padres, y </a:t>
            </a:r>
            <a:r>
              <a:rPr lang="en-US" sz="3099" b="1" spc="27" dirty="0" err="1">
                <a:solidFill>
                  <a:srgbClr val="FFFFFF"/>
                </a:solidFill>
                <a:latin typeface="Poppins Bold"/>
                <a:ea typeface="Poppins Bold"/>
                <a:cs typeface="Poppins Bold"/>
                <a:sym typeface="Poppins Bold"/>
              </a:rPr>
              <a:t>trajo</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nuestro</a:t>
            </a:r>
            <a:r>
              <a:rPr lang="en-US" sz="3099" b="1" spc="27" dirty="0">
                <a:solidFill>
                  <a:srgbClr val="FFFFFF"/>
                </a:solidFill>
                <a:latin typeface="Poppins Bold"/>
                <a:ea typeface="Poppins Bold"/>
                <a:cs typeface="Poppins Bold"/>
                <a:sym typeface="Poppins Bold"/>
              </a:rPr>
              <a:t> Dios </a:t>
            </a:r>
            <a:r>
              <a:rPr lang="en-US" sz="3099" b="1" spc="27" dirty="0" err="1">
                <a:solidFill>
                  <a:srgbClr val="FFFFFF"/>
                </a:solidFill>
                <a:latin typeface="Poppins Bold"/>
                <a:ea typeface="Poppins Bold"/>
                <a:cs typeface="Poppins Bold"/>
                <a:sym typeface="Poppins Bold"/>
              </a:rPr>
              <a:t>todo</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este</a:t>
            </a:r>
            <a:r>
              <a:rPr lang="en-US" sz="3099" b="1" spc="27" dirty="0">
                <a:solidFill>
                  <a:srgbClr val="FFFFFF"/>
                </a:solidFill>
                <a:latin typeface="Poppins Bold"/>
                <a:ea typeface="Poppins Bold"/>
                <a:cs typeface="Poppins Bold"/>
                <a:sym typeface="Poppins Bold"/>
              </a:rPr>
              <a:t> mal </a:t>
            </a:r>
            <a:r>
              <a:rPr lang="en-US" sz="3099" b="1" spc="27" dirty="0" err="1">
                <a:solidFill>
                  <a:srgbClr val="FFFFFF"/>
                </a:solidFill>
                <a:latin typeface="Poppins Bold"/>
                <a:ea typeface="Poppins Bold"/>
                <a:cs typeface="Poppins Bold"/>
                <a:sym typeface="Poppins Bold"/>
              </a:rPr>
              <a:t>sobre</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nosotros</a:t>
            </a:r>
            <a:r>
              <a:rPr lang="en-US" sz="3099" b="1" spc="27" dirty="0">
                <a:solidFill>
                  <a:srgbClr val="FFFFFF"/>
                </a:solidFill>
                <a:latin typeface="Poppins Bold"/>
                <a:ea typeface="Poppins Bold"/>
                <a:cs typeface="Poppins Bold"/>
                <a:sym typeface="Poppins Bold"/>
              </a:rPr>
              <a:t> y </a:t>
            </a:r>
            <a:r>
              <a:rPr lang="en-US" sz="3099" b="1" spc="27" dirty="0" err="1">
                <a:solidFill>
                  <a:srgbClr val="FFFFFF"/>
                </a:solidFill>
                <a:latin typeface="Poppins Bold"/>
                <a:ea typeface="Poppins Bold"/>
                <a:cs typeface="Poppins Bold"/>
                <a:sym typeface="Poppins Bold"/>
              </a:rPr>
              <a:t>sobre</a:t>
            </a:r>
            <a:r>
              <a:rPr lang="en-US" sz="3099" b="1" spc="27" dirty="0">
                <a:solidFill>
                  <a:srgbClr val="FFFFFF"/>
                </a:solidFill>
                <a:latin typeface="Poppins Bold"/>
                <a:ea typeface="Poppins Bold"/>
                <a:cs typeface="Poppins Bold"/>
                <a:sym typeface="Poppins Bold"/>
              </a:rPr>
              <a:t> </a:t>
            </a:r>
            <a:r>
              <a:rPr lang="en-US" sz="3099" b="1" spc="27" dirty="0" err="1">
                <a:solidFill>
                  <a:srgbClr val="FFFFFF"/>
                </a:solidFill>
                <a:latin typeface="Poppins Bold"/>
                <a:ea typeface="Poppins Bold"/>
                <a:cs typeface="Poppins Bold"/>
                <a:sym typeface="Poppins Bold"/>
              </a:rPr>
              <a:t>esta</a:t>
            </a:r>
            <a:r>
              <a:rPr lang="en-US" sz="3099" b="1" spc="27" dirty="0">
                <a:solidFill>
                  <a:srgbClr val="FFFFFF"/>
                </a:solidFill>
                <a:latin typeface="Poppins Bold"/>
                <a:ea typeface="Poppins Bold"/>
                <a:cs typeface="Poppins Bold"/>
                <a:sym typeface="Poppins Bold"/>
              </a:rPr>
              <a:t> ciudad? ¿Y </a:t>
            </a:r>
            <a:r>
              <a:rPr lang="en-US" sz="3099" b="1" spc="27" dirty="0" err="1">
                <a:solidFill>
                  <a:srgbClr val="FFFFFF"/>
                </a:solidFill>
                <a:latin typeface="Poppins Bold"/>
                <a:ea typeface="Poppins Bold"/>
                <a:cs typeface="Poppins Bold"/>
                <a:sym typeface="Poppins Bold"/>
              </a:rPr>
              <a:t>vosotros</a:t>
            </a:r>
            <a:r>
              <a:rPr lang="en-US" sz="3099" b="1" spc="27" dirty="0">
                <a:solidFill>
                  <a:srgbClr val="05EA53"/>
                </a:solidFill>
                <a:latin typeface="Poppins Bold"/>
                <a:ea typeface="Poppins Bold"/>
                <a:cs typeface="Poppins Bold"/>
                <a:sym typeface="Poppins Bold"/>
              </a:rPr>
              <a:t> </a:t>
            </a:r>
            <a:r>
              <a:rPr lang="en-US" sz="3099" b="1" spc="27" dirty="0" err="1">
                <a:solidFill>
                  <a:srgbClr val="05EA53"/>
                </a:solidFill>
                <a:latin typeface="Poppins Bold"/>
                <a:ea typeface="Poppins Bold"/>
                <a:cs typeface="Poppins Bold"/>
                <a:sym typeface="Poppins Bold"/>
              </a:rPr>
              <a:t>añadís</a:t>
            </a:r>
            <a:r>
              <a:rPr lang="en-US" sz="3099" b="1" spc="27" dirty="0">
                <a:solidFill>
                  <a:srgbClr val="05EA53"/>
                </a:solidFill>
                <a:latin typeface="Poppins Bold"/>
                <a:ea typeface="Poppins Bold"/>
                <a:cs typeface="Poppins Bold"/>
                <a:sym typeface="Poppins Bold"/>
              </a:rPr>
              <a:t> </a:t>
            </a:r>
            <a:r>
              <a:rPr lang="en-US" sz="3099" b="1" spc="27" dirty="0" err="1">
                <a:solidFill>
                  <a:srgbClr val="05EA53"/>
                </a:solidFill>
                <a:latin typeface="Poppins Bold"/>
                <a:ea typeface="Poppins Bold"/>
                <a:cs typeface="Poppins Bold"/>
                <a:sym typeface="Poppins Bold"/>
              </a:rPr>
              <a:t>ira</a:t>
            </a:r>
            <a:r>
              <a:rPr lang="en-US" sz="3099" b="1" spc="27" dirty="0">
                <a:solidFill>
                  <a:srgbClr val="05EA53"/>
                </a:solidFill>
                <a:latin typeface="Poppins Bold"/>
                <a:ea typeface="Poppins Bold"/>
                <a:cs typeface="Poppins Bold"/>
                <a:sym typeface="Poppins Bold"/>
              </a:rPr>
              <a:t> </a:t>
            </a:r>
            <a:r>
              <a:rPr lang="en-US" sz="3099" b="1" spc="27" dirty="0" err="1">
                <a:solidFill>
                  <a:srgbClr val="05EA53"/>
                </a:solidFill>
                <a:latin typeface="Poppins Bold"/>
                <a:ea typeface="Poppins Bold"/>
                <a:cs typeface="Poppins Bold"/>
                <a:sym typeface="Poppins Bold"/>
              </a:rPr>
              <a:t>sobre</a:t>
            </a:r>
            <a:r>
              <a:rPr lang="en-US" sz="3099" b="1" spc="27" dirty="0">
                <a:solidFill>
                  <a:srgbClr val="05EA53"/>
                </a:solidFill>
                <a:latin typeface="Poppins Bold"/>
                <a:ea typeface="Poppins Bold"/>
                <a:cs typeface="Poppins Bold"/>
                <a:sym typeface="Poppins Bold"/>
              </a:rPr>
              <a:t> Israel </a:t>
            </a:r>
            <a:r>
              <a:rPr lang="en-US" sz="3099" b="1" spc="27" dirty="0" err="1">
                <a:solidFill>
                  <a:srgbClr val="05EA53"/>
                </a:solidFill>
                <a:latin typeface="Poppins Bold"/>
                <a:ea typeface="Poppins Bold"/>
                <a:cs typeface="Poppins Bold"/>
                <a:sym typeface="Poppins Bold"/>
              </a:rPr>
              <a:t>profanando</a:t>
            </a:r>
            <a:r>
              <a:rPr lang="en-US" sz="3099" b="1" spc="27" dirty="0">
                <a:solidFill>
                  <a:srgbClr val="05EA53"/>
                </a:solidFill>
                <a:latin typeface="Poppins Bold"/>
                <a:ea typeface="Poppins Bold"/>
                <a:cs typeface="Poppins Bold"/>
                <a:sym typeface="Poppins Bold"/>
              </a:rPr>
              <a:t> </a:t>
            </a:r>
            <a:r>
              <a:rPr lang="en-US" sz="3099" b="1" spc="27" dirty="0" err="1">
                <a:solidFill>
                  <a:srgbClr val="05EA53"/>
                </a:solidFill>
                <a:latin typeface="Poppins Bold"/>
                <a:ea typeface="Poppins Bold"/>
                <a:cs typeface="Poppins Bold"/>
                <a:sym typeface="Poppins Bold"/>
              </a:rPr>
              <a:t>el</a:t>
            </a:r>
            <a:r>
              <a:rPr lang="en-US" sz="3099" b="1" spc="27" dirty="0">
                <a:solidFill>
                  <a:srgbClr val="05EA53"/>
                </a:solidFill>
                <a:latin typeface="Poppins Bold"/>
                <a:ea typeface="Poppins Bold"/>
                <a:cs typeface="Poppins Bold"/>
                <a:sym typeface="Poppins Bold"/>
              </a:rPr>
              <a:t> </a:t>
            </a:r>
            <a:r>
              <a:rPr lang="en-US" sz="3099" b="1" spc="27" dirty="0" err="1">
                <a:solidFill>
                  <a:srgbClr val="05EA53"/>
                </a:solidFill>
                <a:latin typeface="Poppins Bold"/>
                <a:ea typeface="Poppins Bold"/>
                <a:cs typeface="Poppins Bold"/>
                <a:sym typeface="Poppins Bold"/>
              </a:rPr>
              <a:t>sábado</a:t>
            </a:r>
            <a:r>
              <a:rPr lang="en-US" sz="3099" b="1" spc="27" dirty="0">
                <a:solidFill>
                  <a:srgbClr val="05EA53"/>
                </a:solidFill>
                <a:latin typeface="Poppins Bold"/>
                <a:ea typeface="Poppins Bold"/>
                <a:cs typeface="Poppins Bold"/>
                <a:sym typeface="Poppins Bold"/>
              </a:rPr>
              <a:t>?"</a:t>
            </a:r>
          </a:p>
          <a:p>
            <a:pPr algn="l">
              <a:lnSpc>
                <a:spcPts val="4990"/>
              </a:lnSpc>
            </a:pPr>
            <a:endParaRPr lang="en-US" sz="3099" b="1" spc="27" dirty="0">
              <a:solidFill>
                <a:srgbClr val="05EA53"/>
              </a:solidFill>
              <a:latin typeface="Poppins Bold"/>
              <a:ea typeface="Poppins Bold"/>
              <a:cs typeface="Poppins Bold"/>
              <a:sym typeface="Poppins Bold"/>
            </a:endParaRPr>
          </a:p>
          <a:p>
            <a:pPr algn="l">
              <a:lnSpc>
                <a:spcPts val="4990"/>
              </a:lnSpc>
            </a:pPr>
            <a:endParaRPr lang="en-US" sz="3099" b="1" spc="27" dirty="0">
              <a:solidFill>
                <a:srgbClr val="05EA53"/>
              </a:solidFill>
              <a:latin typeface="Poppins Bold"/>
              <a:ea typeface="Poppins Bold"/>
              <a:cs typeface="Poppins Bold"/>
              <a:sym typeface="Poppins Bold"/>
            </a:endParaRPr>
          </a:p>
          <a:p>
            <a:pPr algn="l">
              <a:lnSpc>
                <a:spcPts val="4990"/>
              </a:lnSpc>
            </a:pPr>
            <a:endParaRPr lang="en-US" sz="3099" b="1" spc="27" dirty="0">
              <a:solidFill>
                <a:srgbClr val="05EA53"/>
              </a:solidFill>
              <a:latin typeface="Poppins Bold"/>
              <a:ea typeface="Poppins Bold"/>
              <a:cs typeface="Poppins Bold"/>
              <a:sym typeface="Poppins Bold"/>
            </a:endParaRPr>
          </a:p>
          <a:p>
            <a:pPr marL="0" lvl="0" indent="0" algn="l">
              <a:lnSpc>
                <a:spcPts val="4990"/>
              </a:lnSpc>
            </a:pPr>
            <a:endParaRPr lang="en-US" sz="3099" b="1" spc="27" dirty="0">
              <a:solidFill>
                <a:srgbClr val="05EA53"/>
              </a:solidFill>
              <a:latin typeface="Poppins Bold"/>
              <a:ea typeface="Poppins Bold"/>
              <a:cs typeface="Poppins Bold"/>
              <a:sym typeface="Poppins Bold"/>
            </a:endParaRPr>
          </a:p>
        </p:txBody>
      </p:sp>
      <p:sp>
        <p:nvSpPr>
          <p:cNvPr id="6" name="Marcador de pie de página 5">
            <a:extLst>
              <a:ext uri="{FF2B5EF4-FFF2-40B4-BE49-F238E27FC236}">
                <a16:creationId xmlns:a16="http://schemas.microsoft.com/office/drawing/2014/main" id="{49E8AB73-EB0E-F3CD-4D50-86157E33253D}"/>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TextBox 3"/>
          <p:cNvSpPr txBox="1"/>
          <p:nvPr/>
        </p:nvSpPr>
        <p:spPr>
          <a:xfrm>
            <a:off x="1374358" y="2578728"/>
            <a:ext cx="15539285" cy="4820426"/>
          </a:xfrm>
          <a:prstGeom prst="rect">
            <a:avLst/>
          </a:prstGeom>
        </p:spPr>
        <p:txBody>
          <a:bodyPr lIns="0" tIns="0" rIns="0" bIns="0" rtlCol="0" anchor="t">
            <a:spAutoFit/>
          </a:bodyPr>
          <a:lstStyle/>
          <a:p>
            <a:pPr algn="l">
              <a:lnSpc>
                <a:spcPts val="7794"/>
              </a:lnSpc>
            </a:pPr>
            <a:r>
              <a:rPr lang="en-US" sz="4841" b="1" spc="43" dirty="0">
                <a:solidFill>
                  <a:srgbClr val="FFFFFF"/>
                </a:solidFill>
                <a:latin typeface="Poppins Bold"/>
                <a:ea typeface="Poppins Bold"/>
                <a:cs typeface="Poppins Bold"/>
                <a:sym typeface="Poppins Bold"/>
              </a:rPr>
              <a:t>PRIMERA ASOLACIÓN:</a:t>
            </a:r>
          </a:p>
          <a:p>
            <a:pPr marL="1045213" lvl="1" indent="-522606" algn="l">
              <a:lnSpc>
                <a:spcPts val="7794"/>
              </a:lnSpc>
              <a:buFont typeface="Arial"/>
              <a:buChar char="•"/>
            </a:pPr>
            <a:r>
              <a:rPr lang="en-US" sz="4841" b="1" spc="43" dirty="0">
                <a:solidFill>
                  <a:srgbClr val="FFFFFF"/>
                </a:solidFill>
                <a:latin typeface="Poppins Bold"/>
                <a:ea typeface="Poppins Bold"/>
                <a:cs typeface="Poppins Bold"/>
                <a:sym typeface="Poppins Bold"/>
              </a:rPr>
              <a:t>a. La </a:t>
            </a:r>
            <a:r>
              <a:rPr lang="en-US" sz="4841" b="1" spc="43" dirty="0" err="1">
                <a:solidFill>
                  <a:srgbClr val="EACC05"/>
                </a:solidFill>
                <a:latin typeface="Poppins Bold"/>
                <a:ea typeface="Poppins Bold"/>
                <a:cs typeface="Poppins Bold"/>
                <a:sym typeface="Poppins Bold"/>
              </a:rPr>
              <a:t>abominación</a:t>
            </a:r>
            <a:r>
              <a:rPr lang="en-US" sz="4841" b="1" spc="43" dirty="0">
                <a:solidFill>
                  <a:srgbClr val="FFFFFF"/>
                </a:solidFill>
                <a:latin typeface="Poppins Bold"/>
                <a:ea typeface="Poppins Bold"/>
                <a:cs typeface="Poppins Bold"/>
                <a:sym typeface="Poppins Bold"/>
              </a:rPr>
              <a:t>: la </a:t>
            </a:r>
            <a:r>
              <a:rPr lang="en-US" sz="4841" b="1" spc="43" dirty="0" err="1">
                <a:solidFill>
                  <a:srgbClr val="FFFFFF"/>
                </a:solidFill>
                <a:latin typeface="Poppins Bold"/>
                <a:ea typeface="Poppins Bold"/>
                <a:cs typeface="Poppins Bold"/>
                <a:sym typeface="Poppins Bold"/>
              </a:rPr>
              <a:t>violación</a:t>
            </a:r>
            <a:r>
              <a:rPr lang="en-US" sz="4841" b="1" spc="43" dirty="0">
                <a:solidFill>
                  <a:srgbClr val="FFFFFF"/>
                </a:solidFill>
                <a:latin typeface="Poppins Bold"/>
                <a:ea typeface="Poppins Bold"/>
                <a:cs typeface="Poppins Bold"/>
                <a:sym typeface="Poppins Bold"/>
              </a:rPr>
              <a:t> del Sábado y la </a:t>
            </a:r>
            <a:r>
              <a:rPr lang="en-US" sz="4841" b="1" spc="43" dirty="0" err="1">
                <a:solidFill>
                  <a:srgbClr val="FFFFFF"/>
                </a:solidFill>
                <a:latin typeface="Poppins Bold"/>
                <a:ea typeface="Poppins Bold"/>
                <a:cs typeface="Poppins Bold"/>
                <a:sym typeface="Poppins Bold"/>
              </a:rPr>
              <a:t>adoración</a:t>
            </a:r>
            <a:r>
              <a:rPr lang="en-US" sz="4841" b="1" spc="43" dirty="0">
                <a:solidFill>
                  <a:srgbClr val="FFFFFF"/>
                </a:solidFill>
                <a:latin typeface="Poppins Bold"/>
                <a:ea typeface="Poppins Bold"/>
                <a:cs typeface="Poppins Bold"/>
                <a:sym typeface="Poppins Bold"/>
              </a:rPr>
              <a:t> al </a:t>
            </a:r>
            <a:r>
              <a:rPr lang="en-US" sz="4841" b="1" spc="43" dirty="0" err="1">
                <a:solidFill>
                  <a:srgbClr val="FFFFFF"/>
                </a:solidFill>
                <a:latin typeface="Poppins Bold"/>
                <a:ea typeface="Poppins Bold"/>
                <a:cs typeface="Poppins Bold"/>
                <a:sym typeface="Poppins Bold"/>
              </a:rPr>
              <a:t>dios</a:t>
            </a:r>
            <a:r>
              <a:rPr lang="en-US" sz="4841" b="1" spc="43" dirty="0">
                <a:solidFill>
                  <a:srgbClr val="FFFFFF"/>
                </a:solidFill>
                <a:latin typeface="Poppins Bold"/>
                <a:ea typeface="Poppins Bold"/>
                <a:cs typeface="Poppins Bold"/>
                <a:sym typeface="Poppins Bold"/>
              </a:rPr>
              <a:t> sol.</a:t>
            </a:r>
          </a:p>
          <a:p>
            <a:pPr marL="1002034" lvl="1" indent="-501017" algn="l">
              <a:lnSpc>
                <a:spcPts val="7472"/>
              </a:lnSpc>
              <a:buFont typeface="Arial"/>
              <a:buChar char="•"/>
            </a:pPr>
            <a:r>
              <a:rPr lang="en-US" sz="4641" b="1" spc="41" dirty="0">
                <a:solidFill>
                  <a:srgbClr val="FFFFFF"/>
                </a:solidFill>
                <a:latin typeface="Poppins Bold"/>
                <a:ea typeface="Poppins Bold"/>
                <a:cs typeface="Poppins Bold"/>
                <a:sym typeface="Poppins Bold"/>
              </a:rPr>
              <a:t>b. La </a:t>
            </a:r>
            <a:r>
              <a:rPr lang="en-US" sz="4641" b="1" spc="41" dirty="0" err="1">
                <a:solidFill>
                  <a:srgbClr val="EACC05"/>
                </a:solidFill>
                <a:latin typeface="Poppins Bold"/>
                <a:ea typeface="Poppins Bold"/>
                <a:cs typeface="Poppins Bold"/>
                <a:sym typeface="Poppins Bold"/>
              </a:rPr>
              <a:t>desolación</a:t>
            </a:r>
            <a:r>
              <a:rPr lang="en-US" sz="4641" b="1" spc="41" dirty="0">
                <a:solidFill>
                  <a:srgbClr val="FFFFFF"/>
                </a:solidFill>
                <a:latin typeface="Poppins Bold"/>
                <a:ea typeface="Poppins Bold"/>
                <a:cs typeface="Poppins Bold"/>
                <a:sym typeface="Poppins Bold"/>
              </a:rPr>
              <a:t>: La </a:t>
            </a:r>
            <a:r>
              <a:rPr lang="en-US" sz="4641" b="1" spc="41" dirty="0" err="1">
                <a:solidFill>
                  <a:srgbClr val="FFFFFF"/>
                </a:solidFill>
                <a:latin typeface="Poppins Bold"/>
                <a:ea typeface="Poppins Bold"/>
                <a:cs typeface="Poppins Bold"/>
                <a:sym typeface="Poppins Bold"/>
              </a:rPr>
              <a:t>destrucción</a:t>
            </a:r>
            <a:r>
              <a:rPr lang="en-US" sz="4641" b="1" spc="41" dirty="0">
                <a:solidFill>
                  <a:srgbClr val="FFFFFF"/>
                </a:solidFill>
                <a:latin typeface="Poppins Bold"/>
                <a:ea typeface="Poppins Bold"/>
                <a:cs typeface="Poppins Bold"/>
                <a:sym typeface="Poppins Bold"/>
              </a:rPr>
              <a:t> </a:t>
            </a:r>
            <a:r>
              <a:rPr lang="en-US" sz="4641" b="1" spc="41" dirty="0" err="1">
                <a:solidFill>
                  <a:srgbClr val="FFFFFF"/>
                </a:solidFill>
                <a:latin typeface="Poppins Bold"/>
                <a:ea typeface="Poppins Bold"/>
                <a:cs typeface="Poppins Bold"/>
                <a:sym typeface="Poppins Bold"/>
              </a:rPr>
              <a:t>hecha</a:t>
            </a:r>
            <a:r>
              <a:rPr lang="en-US" sz="4641" b="1" spc="41" dirty="0">
                <a:solidFill>
                  <a:srgbClr val="FFFFFF"/>
                </a:solidFill>
                <a:latin typeface="Poppins Bold"/>
                <a:ea typeface="Poppins Bold"/>
                <a:cs typeface="Poppins Bold"/>
                <a:sym typeface="Poppins Bold"/>
              </a:rPr>
              <a:t> </a:t>
            </a:r>
            <a:r>
              <a:rPr lang="en-US" sz="4641" b="1" spc="41" dirty="0" err="1">
                <a:solidFill>
                  <a:srgbClr val="FFFFFF"/>
                </a:solidFill>
                <a:latin typeface="Poppins Bold"/>
                <a:ea typeface="Poppins Bold"/>
                <a:cs typeface="Poppins Bold"/>
                <a:sym typeface="Poppins Bold"/>
              </a:rPr>
              <a:t>por</a:t>
            </a:r>
            <a:r>
              <a:rPr lang="en-US" sz="4641" b="1" spc="41" dirty="0">
                <a:solidFill>
                  <a:srgbClr val="FFFFFF"/>
                </a:solidFill>
                <a:latin typeface="Poppins Bold"/>
                <a:ea typeface="Poppins Bold"/>
                <a:cs typeface="Poppins Bold"/>
                <a:sym typeface="Poppins Bold"/>
              </a:rPr>
              <a:t> </a:t>
            </a:r>
            <a:r>
              <a:rPr lang="en-US" sz="4641" b="1" spc="41" dirty="0" err="1">
                <a:solidFill>
                  <a:srgbClr val="FFFFFF"/>
                </a:solidFill>
                <a:latin typeface="Poppins Bold"/>
                <a:ea typeface="Poppins Bold"/>
                <a:cs typeface="Poppins Bold"/>
                <a:sym typeface="Poppins Bold"/>
              </a:rPr>
              <a:t>los</a:t>
            </a:r>
            <a:r>
              <a:rPr lang="en-US" sz="4641" b="1" spc="41" dirty="0">
                <a:solidFill>
                  <a:srgbClr val="FFFFFF"/>
                </a:solidFill>
                <a:latin typeface="Poppins Bold"/>
                <a:ea typeface="Poppins Bold"/>
                <a:cs typeface="Poppins Bold"/>
                <a:sym typeface="Poppins Bold"/>
              </a:rPr>
              <a:t> </a:t>
            </a:r>
            <a:r>
              <a:rPr lang="en-US" sz="4641" b="1" spc="41" dirty="0" err="1">
                <a:solidFill>
                  <a:srgbClr val="FFFFFF"/>
                </a:solidFill>
                <a:latin typeface="Poppins Bold"/>
                <a:ea typeface="Poppins Bold"/>
                <a:cs typeface="Poppins Bold"/>
                <a:sym typeface="Poppins Bold"/>
              </a:rPr>
              <a:t>ejércitos</a:t>
            </a:r>
            <a:r>
              <a:rPr lang="en-US" sz="4641" b="1" spc="41" dirty="0">
                <a:solidFill>
                  <a:srgbClr val="FFFFFF"/>
                </a:solidFill>
                <a:latin typeface="Poppins Bold"/>
                <a:ea typeface="Poppins Bold"/>
                <a:cs typeface="Poppins Bold"/>
                <a:sym typeface="Poppins Bold"/>
              </a:rPr>
              <a:t> de </a:t>
            </a:r>
            <a:r>
              <a:rPr lang="en-US" sz="4641" b="1" spc="41" dirty="0" err="1">
                <a:solidFill>
                  <a:srgbClr val="FFFFFF"/>
                </a:solidFill>
                <a:latin typeface="Poppins Bold"/>
                <a:ea typeface="Poppins Bold"/>
                <a:cs typeface="Poppins Bold"/>
                <a:sym typeface="Poppins Bold"/>
              </a:rPr>
              <a:t>Babilonia</a:t>
            </a:r>
            <a:r>
              <a:rPr lang="en-US" sz="4641" b="1" spc="41" dirty="0">
                <a:solidFill>
                  <a:srgbClr val="FFFFFF"/>
                </a:solidFill>
                <a:latin typeface="Poppins Bold"/>
                <a:ea typeface="Poppins Bold"/>
                <a:cs typeface="Poppins Bold"/>
                <a:sym typeface="Poppins Bold"/>
              </a:rPr>
              <a:t> (Las Aguilas - </a:t>
            </a:r>
            <a:r>
              <a:rPr lang="en-US" sz="4641" b="1" spc="41" dirty="0" err="1">
                <a:solidFill>
                  <a:srgbClr val="FFFFFF"/>
                </a:solidFill>
                <a:latin typeface="Poppins Bold"/>
                <a:ea typeface="Poppins Bold"/>
                <a:cs typeface="Poppins Bold"/>
                <a:sym typeface="Poppins Bold"/>
              </a:rPr>
              <a:t>Hc</a:t>
            </a:r>
            <a:r>
              <a:rPr lang="en-US" sz="4641" b="1" spc="41" dirty="0">
                <a:solidFill>
                  <a:srgbClr val="FFFFFF"/>
                </a:solidFill>
                <a:latin typeface="Poppins Bold"/>
                <a:ea typeface="Poppins Bold"/>
                <a:cs typeface="Poppins Bold"/>
                <a:sym typeface="Poppins Bold"/>
              </a:rPr>
              <a:t> 1:8).</a:t>
            </a:r>
          </a:p>
        </p:txBody>
      </p:sp>
      <p:sp>
        <p:nvSpPr>
          <p:cNvPr id="6" name="Marcador de pie de página 5">
            <a:extLst>
              <a:ext uri="{FF2B5EF4-FFF2-40B4-BE49-F238E27FC236}">
                <a16:creationId xmlns:a16="http://schemas.microsoft.com/office/drawing/2014/main" id="{6BC060B5-CC7E-8E8A-2841-8327C147FE88}"/>
              </a:ext>
            </a:extLst>
          </p:cNvPr>
          <p:cNvSpPr>
            <a:spLocks noGrp="1"/>
          </p:cNvSpPr>
          <p:nvPr>
            <p:ph type="ftr" sz="quarter" idx="11"/>
          </p:nvPr>
        </p:nvSpPr>
        <p:spPr/>
        <p:txBody>
          <a:bodyPr/>
          <a:lstStyle/>
          <a:p>
            <a:r>
              <a:rPr lang="en-US"/>
              <a:t>recursos-biblicos.com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s-MX"/>
          </a:p>
        </p:txBody>
      </p:sp>
      <p:sp>
        <p:nvSpPr>
          <p:cNvPr id="3" name="TextBox 3"/>
          <p:cNvSpPr txBox="1"/>
          <p:nvPr/>
        </p:nvSpPr>
        <p:spPr>
          <a:xfrm>
            <a:off x="5092856" y="4176381"/>
            <a:ext cx="8102288" cy="967119"/>
          </a:xfrm>
          <a:prstGeom prst="rect">
            <a:avLst/>
          </a:prstGeom>
        </p:spPr>
        <p:txBody>
          <a:bodyPr lIns="0" tIns="0" rIns="0" bIns="0" rtlCol="0" anchor="t">
            <a:spAutoFit/>
          </a:bodyPr>
          <a:lstStyle/>
          <a:p>
            <a:pPr algn="l">
              <a:lnSpc>
                <a:spcPts val="7794"/>
              </a:lnSpc>
            </a:pPr>
            <a:r>
              <a:rPr lang="en-US" sz="4841" b="1" spc="43" dirty="0">
                <a:solidFill>
                  <a:srgbClr val="FFFFFF"/>
                </a:solidFill>
                <a:latin typeface="Poppins Bold"/>
                <a:ea typeface="Poppins Bold"/>
                <a:cs typeface="Poppins Bold"/>
                <a:sym typeface="Poppins Bold"/>
              </a:rPr>
              <a:t>VISIÓN DE EZEQUIEL 8,9</a:t>
            </a:r>
          </a:p>
        </p:txBody>
      </p:sp>
      <p:sp>
        <p:nvSpPr>
          <p:cNvPr id="6" name="Marcador de pie de página 5">
            <a:extLst>
              <a:ext uri="{FF2B5EF4-FFF2-40B4-BE49-F238E27FC236}">
                <a16:creationId xmlns:a16="http://schemas.microsoft.com/office/drawing/2014/main" id="{538B7DAA-8594-CD2A-0A5A-B901873CC67D}"/>
              </a:ext>
            </a:extLst>
          </p:cNvPr>
          <p:cNvSpPr>
            <a:spLocks noGrp="1"/>
          </p:cNvSpPr>
          <p:nvPr>
            <p:ph type="ftr" sz="quarter" idx="11"/>
          </p:nvPr>
        </p:nvSpPr>
        <p:spPr/>
        <p:txBody>
          <a:bodyPr/>
          <a:lstStyle/>
          <a:p>
            <a:r>
              <a:rPr lang="en-US"/>
              <a:t>recursos-biblicos.com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849</TotalTime>
  <Words>4507</Words>
  <Application>Microsoft Office PowerPoint</Application>
  <PresentationFormat>Personalizado</PresentationFormat>
  <Paragraphs>339</Paragraphs>
  <Slides>35</Slides>
  <Notes>23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35</vt:i4>
      </vt:variant>
    </vt:vector>
  </HeadingPairs>
  <TitlesOfParts>
    <vt:vector size="43" baseType="lpstr">
      <vt:lpstr>Poppins Ultra-Bold</vt:lpstr>
      <vt:lpstr>Poppins</vt:lpstr>
      <vt:lpstr>Calibri</vt:lpstr>
      <vt:lpstr>Arial</vt:lpstr>
      <vt:lpstr>Kaushan Script</vt:lpstr>
      <vt:lpstr>Poppins Bold</vt:lpstr>
      <vt:lpstr>Abril Fatface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Abominacion Desoladora</dc:title>
  <dc:creator>Diego</dc:creator>
  <cp:lastModifiedBy>Diego Castilla</cp:lastModifiedBy>
  <cp:revision>7</cp:revision>
  <dcterms:created xsi:type="dcterms:W3CDTF">2006-08-16T00:00:00Z</dcterms:created>
  <dcterms:modified xsi:type="dcterms:W3CDTF">2024-12-20T20:51:57Z</dcterms:modified>
  <dc:identifier>DAGVFjYkV8U</dc:identifier>
</cp:coreProperties>
</file>