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91" r:id="rId3"/>
    <p:sldId id="294" r:id="rId4"/>
    <p:sldId id="303" r:id="rId5"/>
    <p:sldId id="304" r:id="rId6"/>
    <p:sldId id="305" r:id="rId7"/>
    <p:sldId id="299" r:id="rId8"/>
    <p:sldId id="302" r:id="rId9"/>
    <p:sldId id="295" r:id="rId10"/>
    <p:sldId id="296" r:id="rId11"/>
    <p:sldId id="297" r:id="rId12"/>
    <p:sldId id="298" r:id="rId13"/>
    <p:sldId id="289" r:id="rId14"/>
    <p:sldId id="276" r:id="rId15"/>
    <p:sldId id="278" r:id="rId16"/>
    <p:sldId id="279" r:id="rId17"/>
    <p:sldId id="280" r:id="rId18"/>
    <p:sldId id="277" r:id="rId19"/>
    <p:sldId id="285" r:id="rId20"/>
    <p:sldId id="287" r:id="rId21"/>
    <p:sldId id="288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7" Type="http://schemas.openxmlformats.org/officeDocument/2006/relationships/slide" Target="../slides/slide21.xml"/><Relationship Id="rId2" Type="http://schemas.openxmlformats.org/officeDocument/2006/relationships/slide" Target="../slides/slide16.xml"/><Relationship Id="rId1" Type="http://schemas.openxmlformats.org/officeDocument/2006/relationships/slide" Target="../slides/slide15.xml"/><Relationship Id="rId6" Type="http://schemas.openxmlformats.org/officeDocument/2006/relationships/slide" Target="../slides/slide20.xml"/><Relationship Id="rId5" Type="http://schemas.openxmlformats.org/officeDocument/2006/relationships/slide" Target="../slides/slide19.xml"/><Relationship Id="rId4" Type="http://schemas.openxmlformats.org/officeDocument/2006/relationships/slide" Target="../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96F2D0-B272-4893-9ECC-BE740FC18D9A}" type="doc">
      <dgm:prSet loTypeId="urn:microsoft.com/office/officeart/2005/8/layout/bProcess3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665ED99-9691-43D8-AA11-0278754477CE}">
      <dgm:prSet custT="1"/>
      <dgm:spPr/>
      <dgm:t>
        <a:bodyPr/>
        <a:lstStyle/>
        <a:p>
          <a:pPr rtl="0"/>
          <a:r>
            <a:rPr lang="es-ES" sz="2400" dirty="0" smtClean="0"/>
            <a:t>A- Acontecimiento activador.</a:t>
          </a:r>
          <a:endParaRPr lang="en-US" sz="2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CEED334C-B989-4F21-B63C-7758BEA97D87}" type="parTrans" cxnId="{43557108-4E98-4FA4-BB86-B77E97107F1F}">
      <dgm:prSet/>
      <dgm:spPr/>
      <dgm:t>
        <a:bodyPr/>
        <a:lstStyle/>
        <a:p>
          <a:endParaRPr lang="en-US"/>
        </a:p>
      </dgm:t>
    </dgm:pt>
    <dgm:pt modelId="{F4AE965D-F2D8-40EF-BA98-669D879C3E25}" type="sibTrans" cxnId="{43557108-4E98-4FA4-BB86-B77E97107F1F}">
      <dgm:prSet/>
      <dgm:spPr/>
      <dgm:t>
        <a:bodyPr/>
        <a:lstStyle/>
        <a:p>
          <a:endParaRPr lang="en-US"/>
        </a:p>
      </dgm:t>
    </dgm:pt>
    <dgm:pt modelId="{0B8D5CBB-F409-4676-AA28-09931976C5FB}">
      <dgm:prSet custT="1"/>
      <dgm:spPr/>
      <dgm:t>
        <a:bodyPr/>
        <a:lstStyle/>
        <a:p>
          <a:pPr rtl="0"/>
          <a:r>
            <a:rPr lang="es-ES" sz="2000" dirty="0" smtClean="0"/>
            <a:t>B- Sistema de creencias.</a:t>
          </a:r>
          <a:endParaRPr lang="en-US" sz="20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751C3DF3-9E06-4477-9D33-E2F73D224F61}" type="parTrans" cxnId="{13D0C9A3-EB11-4813-9E13-9890553CCB4A}">
      <dgm:prSet/>
      <dgm:spPr/>
      <dgm:t>
        <a:bodyPr/>
        <a:lstStyle/>
        <a:p>
          <a:endParaRPr lang="en-US"/>
        </a:p>
      </dgm:t>
    </dgm:pt>
    <dgm:pt modelId="{49281279-E4BF-4450-925F-47C89AF60FFD}" type="sibTrans" cxnId="{13D0C9A3-EB11-4813-9E13-9890553CCB4A}">
      <dgm:prSet/>
      <dgm:spPr/>
      <dgm:t>
        <a:bodyPr/>
        <a:lstStyle/>
        <a:p>
          <a:endParaRPr lang="en-US"/>
        </a:p>
      </dgm:t>
    </dgm:pt>
    <dgm:pt modelId="{C2C9E233-5EA8-4CFD-95B0-F587F1919DAB}">
      <dgm:prSet custT="1"/>
      <dgm:spPr/>
      <dgm:t>
        <a:bodyPr/>
        <a:lstStyle/>
        <a:p>
          <a:pPr rtl="0"/>
          <a:r>
            <a:rPr lang="es-ES" sz="1600" dirty="0" smtClean="0"/>
            <a:t>Ci- creencia irracional.</a:t>
          </a:r>
          <a:endParaRPr lang="en-US" sz="1600" dirty="0"/>
        </a:p>
      </dgm:t>
    </dgm:pt>
    <dgm:pt modelId="{7CFBF5CA-D692-4880-BC4C-C074475600FB}" type="parTrans" cxnId="{4C94D9BD-123B-4E72-A9EF-0999E372415C}">
      <dgm:prSet/>
      <dgm:spPr/>
      <dgm:t>
        <a:bodyPr/>
        <a:lstStyle/>
        <a:p>
          <a:endParaRPr lang="en-US"/>
        </a:p>
      </dgm:t>
    </dgm:pt>
    <dgm:pt modelId="{3E6A188D-37DD-4FE3-8B28-4F225DB7CE46}" type="sibTrans" cxnId="{4C94D9BD-123B-4E72-A9EF-0999E372415C}">
      <dgm:prSet/>
      <dgm:spPr/>
      <dgm:t>
        <a:bodyPr/>
        <a:lstStyle/>
        <a:p>
          <a:endParaRPr lang="en-US"/>
        </a:p>
      </dgm:t>
    </dgm:pt>
    <dgm:pt modelId="{DDEC826E-0AA5-490F-A639-59B8EED20275}">
      <dgm:prSet custT="1"/>
      <dgm:spPr/>
      <dgm:t>
        <a:bodyPr/>
        <a:lstStyle/>
        <a:p>
          <a:pPr rtl="0"/>
          <a:r>
            <a:rPr lang="es-ES" sz="1600" dirty="0" smtClean="0"/>
            <a:t>Cr- Creencia racional.</a:t>
          </a:r>
          <a:endParaRPr lang="en-US" sz="1600" dirty="0"/>
        </a:p>
      </dgm:t>
    </dgm:pt>
    <dgm:pt modelId="{731A34CD-D116-481F-8C25-347BAEDA77EA}" type="parTrans" cxnId="{143282B7-AEDD-49FB-BAEF-A6E390670AD8}">
      <dgm:prSet/>
      <dgm:spPr/>
      <dgm:t>
        <a:bodyPr/>
        <a:lstStyle/>
        <a:p>
          <a:endParaRPr lang="en-US"/>
        </a:p>
      </dgm:t>
    </dgm:pt>
    <dgm:pt modelId="{B262C258-DFC4-4DA4-A916-7D4486571626}" type="sibTrans" cxnId="{143282B7-AEDD-49FB-BAEF-A6E390670AD8}">
      <dgm:prSet/>
      <dgm:spPr/>
      <dgm:t>
        <a:bodyPr/>
        <a:lstStyle/>
        <a:p>
          <a:endParaRPr lang="en-US"/>
        </a:p>
      </dgm:t>
    </dgm:pt>
    <dgm:pt modelId="{2EF9494D-FEBD-477D-B8D6-D2737422874D}">
      <dgm:prSet custT="1"/>
      <dgm:spPr/>
      <dgm:t>
        <a:bodyPr/>
        <a:lstStyle/>
        <a:p>
          <a:pPr rtl="0"/>
          <a:r>
            <a:rPr lang="es-ES" sz="2000" dirty="0" smtClean="0"/>
            <a:t>C- Consecuencias</a:t>
          </a:r>
          <a:endParaRPr lang="en-US" sz="20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90764D4B-B244-47DA-82CB-145EC85B1FBE}" type="parTrans" cxnId="{CEC4F889-AB4A-4ADB-AD6C-F519F7BB09A8}">
      <dgm:prSet/>
      <dgm:spPr/>
      <dgm:t>
        <a:bodyPr/>
        <a:lstStyle/>
        <a:p>
          <a:endParaRPr lang="en-US"/>
        </a:p>
      </dgm:t>
    </dgm:pt>
    <dgm:pt modelId="{42CE55F3-1772-4DC2-AA8F-AFC8A1CAA0AE}" type="sibTrans" cxnId="{CEC4F889-AB4A-4ADB-AD6C-F519F7BB09A8}">
      <dgm:prSet/>
      <dgm:spPr/>
      <dgm:t>
        <a:bodyPr/>
        <a:lstStyle/>
        <a:p>
          <a:endParaRPr lang="en-US"/>
        </a:p>
      </dgm:t>
    </dgm:pt>
    <dgm:pt modelId="{9E4117A2-D8F0-4FBC-BF6F-3E3E4BDA93E2}">
      <dgm:prSet custT="1"/>
      <dgm:spPr/>
      <dgm:t>
        <a:bodyPr/>
        <a:lstStyle/>
        <a:p>
          <a:pPr rtl="0"/>
          <a:r>
            <a:rPr lang="es-ES" sz="3200" dirty="0" smtClean="0"/>
            <a:t>D- Discusión.</a:t>
          </a:r>
          <a:endParaRPr lang="en-US" sz="3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F7E2DD98-E704-4D9B-98BB-5A7DB7670CDF}" type="parTrans" cxnId="{C0749540-1FB0-40C0-A202-0AD1D982446F}">
      <dgm:prSet/>
      <dgm:spPr/>
      <dgm:t>
        <a:bodyPr/>
        <a:lstStyle/>
        <a:p>
          <a:endParaRPr lang="en-US"/>
        </a:p>
      </dgm:t>
    </dgm:pt>
    <dgm:pt modelId="{902596A9-82C0-4C30-812E-08861C112691}" type="sibTrans" cxnId="{C0749540-1FB0-40C0-A202-0AD1D982446F}">
      <dgm:prSet/>
      <dgm:spPr/>
      <dgm:t>
        <a:bodyPr/>
        <a:lstStyle/>
        <a:p>
          <a:endParaRPr lang="en-US"/>
        </a:p>
      </dgm:t>
    </dgm:pt>
    <dgm:pt modelId="{8214D6BC-5FB2-48B2-BFDB-2013E9F07AB9}">
      <dgm:prSet custT="1"/>
      <dgm:spPr/>
      <dgm:t>
        <a:bodyPr/>
        <a:lstStyle/>
        <a:p>
          <a:pPr rtl="0"/>
          <a:r>
            <a:rPr lang="es-ES" sz="2400" dirty="0" smtClean="0"/>
            <a:t>E. Efecto.</a:t>
          </a:r>
          <a:endParaRPr lang="en-US" sz="2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939779F5-CA49-4978-843E-CECC73A1D304}" type="parTrans" cxnId="{C7C3953C-6E04-4ECD-A427-06E35A0EFDC1}">
      <dgm:prSet/>
      <dgm:spPr/>
      <dgm:t>
        <a:bodyPr/>
        <a:lstStyle/>
        <a:p>
          <a:endParaRPr lang="en-US"/>
        </a:p>
      </dgm:t>
    </dgm:pt>
    <dgm:pt modelId="{530E5417-7A17-4FCF-BF41-F7B05802763D}" type="sibTrans" cxnId="{C7C3953C-6E04-4ECD-A427-06E35A0EFDC1}">
      <dgm:prSet/>
      <dgm:spPr/>
      <dgm:t>
        <a:bodyPr/>
        <a:lstStyle/>
        <a:p>
          <a:endParaRPr lang="en-US"/>
        </a:p>
      </dgm:t>
    </dgm:pt>
    <dgm:pt modelId="{FC62C974-3820-4774-BB20-D7C8151DFD3D}">
      <dgm:prSet custT="1"/>
      <dgm:spPr/>
      <dgm:t>
        <a:bodyPr/>
        <a:lstStyle/>
        <a:p>
          <a:pPr rtl="0"/>
          <a:r>
            <a:rPr lang="es-ES" sz="1400" dirty="0" err="1" smtClean="0"/>
            <a:t>Ea</a:t>
          </a:r>
          <a:r>
            <a:rPr lang="es-ES" sz="1400" dirty="0" smtClean="0"/>
            <a:t>- Efectos emocionales.</a:t>
          </a:r>
          <a:endParaRPr lang="en-US" sz="1400" dirty="0"/>
        </a:p>
      </dgm:t>
    </dgm:pt>
    <dgm:pt modelId="{6CC2EE10-6306-43AC-8EBA-DEC8A74F69E0}" type="parTrans" cxnId="{BBCACA26-CF73-4881-B020-CD4BEA2D035D}">
      <dgm:prSet/>
      <dgm:spPr/>
      <dgm:t>
        <a:bodyPr/>
        <a:lstStyle/>
        <a:p>
          <a:endParaRPr lang="en-US"/>
        </a:p>
      </dgm:t>
    </dgm:pt>
    <dgm:pt modelId="{1A51FB91-31D6-4CFD-8893-188AE641FE78}" type="sibTrans" cxnId="{BBCACA26-CF73-4881-B020-CD4BEA2D035D}">
      <dgm:prSet/>
      <dgm:spPr/>
      <dgm:t>
        <a:bodyPr/>
        <a:lstStyle/>
        <a:p>
          <a:endParaRPr lang="en-US"/>
        </a:p>
      </dgm:t>
    </dgm:pt>
    <dgm:pt modelId="{6860EB52-1919-4FFB-BBBC-D98C6D76FBED}">
      <dgm:prSet custT="1"/>
      <dgm:spPr/>
      <dgm:t>
        <a:bodyPr/>
        <a:lstStyle/>
        <a:p>
          <a:pPr rtl="0"/>
          <a:r>
            <a:rPr lang="es-ES" sz="1400" dirty="0" err="1" smtClean="0"/>
            <a:t>Ec</a:t>
          </a:r>
          <a:r>
            <a:rPr lang="es-ES" sz="1400" dirty="0" smtClean="0"/>
            <a:t>- Efectos conductuales.</a:t>
          </a:r>
          <a:endParaRPr lang="en-US" sz="1400" dirty="0"/>
        </a:p>
      </dgm:t>
    </dgm:pt>
    <dgm:pt modelId="{B6ED39F3-8DF9-415D-857A-89507AB51085}" type="parTrans" cxnId="{AFCE27AB-96E1-4FD1-9D70-9F44898E01FF}">
      <dgm:prSet/>
      <dgm:spPr/>
      <dgm:t>
        <a:bodyPr/>
        <a:lstStyle/>
        <a:p>
          <a:endParaRPr lang="en-US"/>
        </a:p>
      </dgm:t>
    </dgm:pt>
    <dgm:pt modelId="{8593BF79-45F2-40B4-A9B8-23EA28F82039}" type="sibTrans" cxnId="{AFCE27AB-96E1-4FD1-9D70-9F44898E01FF}">
      <dgm:prSet/>
      <dgm:spPr/>
      <dgm:t>
        <a:bodyPr/>
        <a:lstStyle/>
        <a:p>
          <a:endParaRPr lang="en-US"/>
        </a:p>
      </dgm:t>
    </dgm:pt>
    <dgm:pt modelId="{D9F3142F-A1F3-44D5-93AC-318DE938E83D}">
      <dgm:prSet custT="1"/>
      <dgm:spPr/>
      <dgm:t>
        <a:bodyPr/>
        <a:lstStyle/>
        <a:p>
          <a:pPr rtl="0"/>
          <a:r>
            <a:rPr lang="es-ES" sz="1400" dirty="0" err="1" smtClean="0"/>
            <a:t>Eg</a:t>
          </a:r>
          <a:r>
            <a:rPr lang="es-ES" sz="1400" dirty="0" smtClean="0"/>
            <a:t>- Efectos cognitivos.</a:t>
          </a:r>
          <a:endParaRPr lang="en-US" sz="1400" dirty="0"/>
        </a:p>
      </dgm:t>
    </dgm:pt>
    <dgm:pt modelId="{C1E2DF4E-7CA5-4BA2-B2A3-64B6F01F2F19}" type="parTrans" cxnId="{95E45F28-D41F-4AB9-A75A-2CD41A63E844}">
      <dgm:prSet/>
      <dgm:spPr/>
      <dgm:t>
        <a:bodyPr/>
        <a:lstStyle/>
        <a:p>
          <a:endParaRPr lang="en-US"/>
        </a:p>
      </dgm:t>
    </dgm:pt>
    <dgm:pt modelId="{5F68096F-4FC6-461A-8760-3DFB67D2F603}" type="sibTrans" cxnId="{95E45F28-D41F-4AB9-A75A-2CD41A63E844}">
      <dgm:prSet/>
      <dgm:spPr/>
      <dgm:t>
        <a:bodyPr/>
        <a:lstStyle/>
        <a:p>
          <a:endParaRPr lang="en-US"/>
        </a:p>
      </dgm:t>
    </dgm:pt>
    <dgm:pt modelId="{EAD73106-894D-4191-835F-BD21EF3F57A1}">
      <dgm:prSet custT="1"/>
      <dgm:spPr/>
      <dgm:t>
        <a:bodyPr/>
        <a:lstStyle/>
        <a:p>
          <a:pPr rtl="0"/>
          <a:r>
            <a:rPr lang="es-ES" sz="2800" dirty="0" smtClean="0"/>
            <a:t>F- Futuro, nueva perspectivas.</a:t>
          </a:r>
          <a:endParaRPr lang="en-US" sz="2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956BF5C3-5929-4B03-B8A6-69531F6279F5}" type="parTrans" cxnId="{E4948FF5-A7B6-41F5-86B1-3F1F68E8B29C}">
      <dgm:prSet/>
      <dgm:spPr/>
      <dgm:t>
        <a:bodyPr/>
        <a:lstStyle/>
        <a:p>
          <a:endParaRPr lang="en-US"/>
        </a:p>
      </dgm:t>
    </dgm:pt>
    <dgm:pt modelId="{D6B03D34-DA5A-40A0-AD9E-3D4B96AB40C1}" type="sibTrans" cxnId="{E4948FF5-A7B6-41F5-86B1-3F1F68E8B29C}">
      <dgm:prSet/>
      <dgm:spPr/>
      <dgm:t>
        <a:bodyPr/>
        <a:lstStyle/>
        <a:p>
          <a:endParaRPr lang="en-US"/>
        </a:p>
      </dgm:t>
    </dgm:pt>
    <dgm:pt modelId="{D0EE55FC-A17D-405C-B43B-5A08632E6353}">
      <dgm:prSet/>
      <dgm:spPr/>
      <dgm:t>
        <a:bodyPr/>
        <a:lstStyle/>
        <a:p>
          <a:pPr rtl="0"/>
          <a:r>
            <a:rPr lang="es-ES" dirty="0" smtClean="0"/>
            <a:t>G- Nuevos objetivos y propósitos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DC3BAE5D-3E6B-4BC9-A995-41E296608D68}" type="parTrans" cxnId="{C8484D83-9CEA-43EF-BB8C-E8BF83ECF101}">
      <dgm:prSet/>
      <dgm:spPr/>
      <dgm:t>
        <a:bodyPr/>
        <a:lstStyle/>
        <a:p>
          <a:endParaRPr lang="en-US"/>
        </a:p>
      </dgm:t>
    </dgm:pt>
    <dgm:pt modelId="{B4D7451B-27EC-4526-AC7B-234DDA9B07FC}" type="sibTrans" cxnId="{C8484D83-9CEA-43EF-BB8C-E8BF83ECF101}">
      <dgm:prSet/>
      <dgm:spPr/>
      <dgm:t>
        <a:bodyPr/>
        <a:lstStyle/>
        <a:p>
          <a:endParaRPr lang="en-US"/>
        </a:p>
      </dgm:t>
    </dgm:pt>
    <dgm:pt modelId="{27210A1B-C4EC-4E47-BF41-4A709812BE9F}">
      <dgm:prSet custT="1"/>
      <dgm:spPr/>
      <dgm:t>
        <a:bodyPr/>
        <a:lstStyle/>
        <a:p>
          <a:pPr rtl="0"/>
          <a:r>
            <a:rPr lang="es-MX" sz="1400" dirty="0" smtClean="0"/>
            <a:t>Ca- Consecuencias emocionales.</a:t>
          </a:r>
          <a:endParaRPr lang="en-US" sz="1400" dirty="0"/>
        </a:p>
      </dgm:t>
    </dgm:pt>
    <dgm:pt modelId="{C83C6A13-8D9C-489F-87E5-FC23D21CC564}" type="parTrans" cxnId="{F053A6B6-9479-47B8-92FB-3FCCF55C85D3}">
      <dgm:prSet/>
      <dgm:spPr/>
      <dgm:t>
        <a:bodyPr/>
        <a:lstStyle/>
        <a:p>
          <a:endParaRPr lang="en-US"/>
        </a:p>
      </dgm:t>
    </dgm:pt>
    <dgm:pt modelId="{3D5FA734-14D9-4F44-A6C3-288F54E9A9F5}" type="sibTrans" cxnId="{F053A6B6-9479-47B8-92FB-3FCCF55C85D3}">
      <dgm:prSet/>
      <dgm:spPr/>
      <dgm:t>
        <a:bodyPr/>
        <a:lstStyle/>
        <a:p>
          <a:endParaRPr lang="en-US"/>
        </a:p>
      </dgm:t>
    </dgm:pt>
    <dgm:pt modelId="{B737373D-101F-450E-B559-B8842783CF78}">
      <dgm:prSet custT="1"/>
      <dgm:spPr/>
      <dgm:t>
        <a:bodyPr/>
        <a:lstStyle/>
        <a:p>
          <a:pPr rtl="0"/>
          <a:r>
            <a:rPr lang="es-MX" sz="1400" dirty="0" err="1" smtClean="0"/>
            <a:t>Cc</a:t>
          </a:r>
          <a:r>
            <a:rPr lang="es-MX" sz="1400" dirty="0" smtClean="0"/>
            <a:t>- Consecuencias conductuales</a:t>
          </a:r>
          <a:endParaRPr lang="en-US" sz="1400" dirty="0"/>
        </a:p>
      </dgm:t>
    </dgm:pt>
    <dgm:pt modelId="{06E8D088-D40F-4DC4-BF15-6180E2F3FFA8}" type="parTrans" cxnId="{8B386743-3BEA-4838-BEB5-90BCB3BE8902}">
      <dgm:prSet/>
      <dgm:spPr/>
      <dgm:t>
        <a:bodyPr/>
        <a:lstStyle/>
        <a:p>
          <a:endParaRPr lang="en-US"/>
        </a:p>
      </dgm:t>
    </dgm:pt>
    <dgm:pt modelId="{7EB86C8C-D083-4164-A42C-23C0B4FE204E}" type="sibTrans" cxnId="{8B386743-3BEA-4838-BEB5-90BCB3BE8902}">
      <dgm:prSet/>
      <dgm:spPr/>
      <dgm:t>
        <a:bodyPr/>
        <a:lstStyle/>
        <a:p>
          <a:endParaRPr lang="en-US"/>
        </a:p>
      </dgm:t>
    </dgm:pt>
    <dgm:pt modelId="{60103D77-4E90-4DB3-BD2A-097DD82E8393}">
      <dgm:prSet custT="1"/>
      <dgm:spPr/>
      <dgm:t>
        <a:bodyPr/>
        <a:lstStyle/>
        <a:p>
          <a:pPr rtl="0"/>
          <a:r>
            <a:rPr lang="es-MX" sz="1400" dirty="0" smtClean="0"/>
            <a:t>Cg- Consecuencias Cognitivas</a:t>
          </a:r>
          <a:endParaRPr lang="en-US" sz="1400" dirty="0"/>
        </a:p>
      </dgm:t>
    </dgm:pt>
    <dgm:pt modelId="{D024B4B5-E0F9-4699-BE36-DD09C58DF5E6}" type="parTrans" cxnId="{6FF5A79F-859E-46E5-9690-05E8051A64FC}">
      <dgm:prSet/>
      <dgm:spPr/>
      <dgm:t>
        <a:bodyPr/>
        <a:lstStyle/>
        <a:p>
          <a:endParaRPr lang="en-US"/>
        </a:p>
      </dgm:t>
    </dgm:pt>
    <dgm:pt modelId="{9E4CEAC9-BF25-4CE7-B6DA-6B3158FF7CF7}" type="sibTrans" cxnId="{6FF5A79F-859E-46E5-9690-05E8051A64FC}">
      <dgm:prSet/>
      <dgm:spPr/>
      <dgm:t>
        <a:bodyPr/>
        <a:lstStyle/>
        <a:p>
          <a:endParaRPr lang="en-US"/>
        </a:p>
      </dgm:t>
    </dgm:pt>
    <dgm:pt modelId="{2AA5F09D-39EA-4935-BFB7-8C139D1C1AFC}" type="pres">
      <dgm:prSet presAssocID="{D996F2D0-B272-4893-9ECC-BE740FC18D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9B2471-6185-4949-BEA3-627AA41537B1}" type="pres">
      <dgm:prSet presAssocID="{C665ED99-9691-43D8-AA11-0278754477CE}" presName="node" presStyleLbl="node1" presStyleIdx="0" presStyleCnt="7" custScaleX="88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2C5A65-F577-4AF1-A936-B13B6499FB46}" type="pres">
      <dgm:prSet presAssocID="{F4AE965D-F2D8-40EF-BA98-669D879C3E25}" presName="sibTrans" presStyleLbl="sibTrans1D1" presStyleIdx="0" presStyleCnt="6"/>
      <dgm:spPr/>
      <dgm:t>
        <a:bodyPr/>
        <a:lstStyle/>
        <a:p>
          <a:endParaRPr lang="en-US"/>
        </a:p>
      </dgm:t>
    </dgm:pt>
    <dgm:pt modelId="{63F1363D-458B-42DD-BAB6-CA14A7AB1637}" type="pres">
      <dgm:prSet presAssocID="{F4AE965D-F2D8-40EF-BA98-669D879C3E25}" presName="connectorText" presStyleLbl="sibTrans1D1" presStyleIdx="0" presStyleCnt="6"/>
      <dgm:spPr/>
      <dgm:t>
        <a:bodyPr/>
        <a:lstStyle/>
        <a:p>
          <a:endParaRPr lang="en-US"/>
        </a:p>
      </dgm:t>
    </dgm:pt>
    <dgm:pt modelId="{EB06BC9C-8C9B-4AE5-964A-DF122A88751B}" type="pres">
      <dgm:prSet presAssocID="{0B8D5CBB-F409-4676-AA28-09931976C5F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D066E-7D26-402E-8860-7B7318CC590F}" type="pres">
      <dgm:prSet presAssocID="{49281279-E4BF-4450-925F-47C89AF60FFD}" presName="sibTrans" presStyleLbl="sibTrans1D1" presStyleIdx="1" presStyleCnt="6"/>
      <dgm:spPr/>
      <dgm:t>
        <a:bodyPr/>
        <a:lstStyle/>
        <a:p>
          <a:endParaRPr lang="en-US"/>
        </a:p>
      </dgm:t>
    </dgm:pt>
    <dgm:pt modelId="{BAA87F4B-8FC6-4E7C-8DDE-B62904C28835}" type="pres">
      <dgm:prSet presAssocID="{49281279-E4BF-4450-925F-47C89AF60FFD}" presName="connectorText" presStyleLbl="sibTrans1D1" presStyleIdx="1" presStyleCnt="6"/>
      <dgm:spPr/>
      <dgm:t>
        <a:bodyPr/>
        <a:lstStyle/>
        <a:p>
          <a:endParaRPr lang="en-US"/>
        </a:p>
      </dgm:t>
    </dgm:pt>
    <dgm:pt modelId="{8D11AD33-9654-42F2-BEBA-169EF440019A}" type="pres">
      <dgm:prSet presAssocID="{2EF9494D-FEBD-477D-B8D6-D2737422874D}" presName="node" presStyleLbl="node1" presStyleIdx="2" presStyleCnt="7" custScaleX="108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274C2F-6B25-41D5-8E07-17F861E9F6AF}" type="pres">
      <dgm:prSet presAssocID="{42CE55F3-1772-4DC2-AA8F-AFC8A1CAA0AE}" presName="sibTrans" presStyleLbl="sibTrans1D1" presStyleIdx="2" presStyleCnt="6"/>
      <dgm:spPr/>
      <dgm:t>
        <a:bodyPr/>
        <a:lstStyle/>
        <a:p>
          <a:endParaRPr lang="en-US"/>
        </a:p>
      </dgm:t>
    </dgm:pt>
    <dgm:pt modelId="{7F4D3A5B-F9C7-4C77-8200-0215C2E1F497}" type="pres">
      <dgm:prSet presAssocID="{42CE55F3-1772-4DC2-AA8F-AFC8A1CAA0AE}" presName="connectorText" presStyleLbl="sibTrans1D1" presStyleIdx="2" presStyleCnt="6"/>
      <dgm:spPr/>
      <dgm:t>
        <a:bodyPr/>
        <a:lstStyle/>
        <a:p>
          <a:endParaRPr lang="en-US"/>
        </a:p>
      </dgm:t>
    </dgm:pt>
    <dgm:pt modelId="{32DF4879-4078-4B3B-8275-79AF50C3DA1A}" type="pres">
      <dgm:prSet presAssocID="{9E4117A2-D8F0-4FBC-BF6F-3E3E4BDA93E2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4ECC-A392-4501-BC3E-360AE11BA607}" type="pres">
      <dgm:prSet presAssocID="{902596A9-82C0-4C30-812E-08861C112691}" presName="sibTrans" presStyleLbl="sibTrans1D1" presStyleIdx="3" presStyleCnt="6"/>
      <dgm:spPr/>
      <dgm:t>
        <a:bodyPr/>
        <a:lstStyle/>
        <a:p>
          <a:endParaRPr lang="en-US"/>
        </a:p>
      </dgm:t>
    </dgm:pt>
    <dgm:pt modelId="{C41172CB-1762-45C9-A62C-16ADB3F7BAF7}" type="pres">
      <dgm:prSet presAssocID="{902596A9-82C0-4C30-812E-08861C112691}" presName="connectorText" presStyleLbl="sibTrans1D1" presStyleIdx="3" presStyleCnt="6"/>
      <dgm:spPr/>
      <dgm:t>
        <a:bodyPr/>
        <a:lstStyle/>
        <a:p>
          <a:endParaRPr lang="en-US"/>
        </a:p>
      </dgm:t>
    </dgm:pt>
    <dgm:pt modelId="{F2C9F1F8-F3E9-45A2-9030-EA3F2FABA973}" type="pres">
      <dgm:prSet presAssocID="{8214D6BC-5FB2-48B2-BFDB-2013E9F07AB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561BF7-3AE6-4600-8F33-43B371DF9B4F}" type="pres">
      <dgm:prSet presAssocID="{530E5417-7A17-4FCF-BF41-F7B05802763D}" presName="sibTrans" presStyleLbl="sibTrans1D1" presStyleIdx="4" presStyleCnt="6"/>
      <dgm:spPr/>
      <dgm:t>
        <a:bodyPr/>
        <a:lstStyle/>
        <a:p>
          <a:endParaRPr lang="en-US"/>
        </a:p>
      </dgm:t>
    </dgm:pt>
    <dgm:pt modelId="{E3CAF1C3-899B-4B4B-9721-6FC79B8DB46B}" type="pres">
      <dgm:prSet presAssocID="{530E5417-7A17-4FCF-BF41-F7B05802763D}" presName="connectorText" presStyleLbl="sibTrans1D1" presStyleIdx="4" presStyleCnt="6"/>
      <dgm:spPr/>
      <dgm:t>
        <a:bodyPr/>
        <a:lstStyle/>
        <a:p>
          <a:endParaRPr lang="en-US"/>
        </a:p>
      </dgm:t>
    </dgm:pt>
    <dgm:pt modelId="{33CC5449-ABF6-499C-8C0E-0C4388920A25}" type="pres">
      <dgm:prSet presAssocID="{EAD73106-894D-4191-835F-BD21EF3F57A1}" presName="node" presStyleLbl="node1" presStyleIdx="5" presStyleCnt="7" custLinFactNeighborX="-5954" custLinFactNeighborY="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957F2C-CA8C-47AA-B6EE-F732C10E1E3E}" type="pres">
      <dgm:prSet presAssocID="{D6B03D34-DA5A-40A0-AD9E-3D4B96AB40C1}" presName="sibTrans" presStyleLbl="sibTrans1D1" presStyleIdx="5" presStyleCnt="6"/>
      <dgm:spPr/>
      <dgm:t>
        <a:bodyPr/>
        <a:lstStyle/>
        <a:p>
          <a:endParaRPr lang="en-US"/>
        </a:p>
      </dgm:t>
    </dgm:pt>
    <dgm:pt modelId="{98DC8142-F18D-476A-B01B-AFC9C41F6503}" type="pres">
      <dgm:prSet presAssocID="{D6B03D34-DA5A-40A0-AD9E-3D4B96AB40C1}" presName="connectorText" presStyleLbl="sibTrans1D1" presStyleIdx="5" presStyleCnt="6"/>
      <dgm:spPr/>
      <dgm:t>
        <a:bodyPr/>
        <a:lstStyle/>
        <a:p>
          <a:endParaRPr lang="en-US"/>
        </a:p>
      </dgm:t>
    </dgm:pt>
    <dgm:pt modelId="{A519E90E-A494-436B-A615-63BD08A7159A}" type="pres">
      <dgm:prSet presAssocID="{D0EE55FC-A17D-405C-B43B-5A08632E635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E1D764-D2F4-4BEF-9853-F0D0187CCF07}" type="presOf" srcId="{D6B03D34-DA5A-40A0-AD9E-3D4B96AB40C1}" destId="{98DC8142-F18D-476A-B01B-AFC9C41F6503}" srcOrd="1" destOrd="0" presId="urn:microsoft.com/office/officeart/2005/8/layout/bProcess3"/>
    <dgm:cxn modelId="{DC6B4DE4-5219-478D-804C-C8BE8F58BE36}" type="presOf" srcId="{6860EB52-1919-4FFB-BBBC-D98C6D76FBED}" destId="{F2C9F1F8-F3E9-45A2-9030-EA3F2FABA973}" srcOrd="0" destOrd="2" presId="urn:microsoft.com/office/officeart/2005/8/layout/bProcess3"/>
    <dgm:cxn modelId="{30A18B87-EED0-4FDC-8EA3-005FBB3BF5D9}" type="presOf" srcId="{530E5417-7A17-4FCF-BF41-F7B05802763D}" destId="{BC561BF7-3AE6-4600-8F33-43B371DF9B4F}" srcOrd="0" destOrd="0" presId="urn:microsoft.com/office/officeart/2005/8/layout/bProcess3"/>
    <dgm:cxn modelId="{2BC63832-F5AA-4195-837C-90A85EC78567}" type="presOf" srcId="{D9F3142F-A1F3-44D5-93AC-318DE938E83D}" destId="{F2C9F1F8-F3E9-45A2-9030-EA3F2FABA973}" srcOrd="0" destOrd="3" presId="urn:microsoft.com/office/officeart/2005/8/layout/bProcess3"/>
    <dgm:cxn modelId="{BBCACA26-CF73-4881-B020-CD4BEA2D035D}" srcId="{8214D6BC-5FB2-48B2-BFDB-2013E9F07AB9}" destId="{FC62C974-3820-4774-BB20-D7C8151DFD3D}" srcOrd="0" destOrd="0" parTransId="{6CC2EE10-6306-43AC-8EBA-DEC8A74F69E0}" sibTransId="{1A51FB91-31D6-4CFD-8893-188AE641FE78}"/>
    <dgm:cxn modelId="{9A6827EE-2E7E-4A52-A4A4-C67C1B0A6716}" type="presOf" srcId="{42CE55F3-1772-4DC2-AA8F-AFC8A1CAA0AE}" destId="{FF274C2F-6B25-41D5-8E07-17F861E9F6AF}" srcOrd="0" destOrd="0" presId="urn:microsoft.com/office/officeart/2005/8/layout/bProcess3"/>
    <dgm:cxn modelId="{7D0F959D-3A0F-43F1-A550-D823DC1AD64D}" type="presOf" srcId="{902596A9-82C0-4C30-812E-08861C112691}" destId="{C41172CB-1762-45C9-A62C-16ADB3F7BAF7}" srcOrd="1" destOrd="0" presId="urn:microsoft.com/office/officeart/2005/8/layout/bProcess3"/>
    <dgm:cxn modelId="{8B386743-3BEA-4838-BEB5-90BCB3BE8902}" srcId="{2EF9494D-FEBD-477D-B8D6-D2737422874D}" destId="{B737373D-101F-450E-B559-B8842783CF78}" srcOrd="1" destOrd="0" parTransId="{06E8D088-D40F-4DC4-BF15-6180E2F3FFA8}" sibTransId="{7EB86C8C-D083-4164-A42C-23C0B4FE204E}"/>
    <dgm:cxn modelId="{13D0C9A3-EB11-4813-9E13-9890553CCB4A}" srcId="{D996F2D0-B272-4893-9ECC-BE740FC18D9A}" destId="{0B8D5CBB-F409-4676-AA28-09931976C5FB}" srcOrd="1" destOrd="0" parTransId="{751C3DF3-9E06-4477-9D33-E2F73D224F61}" sibTransId="{49281279-E4BF-4450-925F-47C89AF60FFD}"/>
    <dgm:cxn modelId="{0A0F8310-33D4-4F60-9B1D-09C411E7EB1C}" type="presOf" srcId="{C665ED99-9691-43D8-AA11-0278754477CE}" destId="{F59B2471-6185-4949-BEA3-627AA41537B1}" srcOrd="0" destOrd="0" presId="urn:microsoft.com/office/officeart/2005/8/layout/bProcess3"/>
    <dgm:cxn modelId="{71C03A82-DFA0-46E9-A67C-8A2D3C4C458B}" type="presOf" srcId="{27210A1B-C4EC-4E47-BF41-4A709812BE9F}" destId="{8D11AD33-9654-42F2-BEBA-169EF440019A}" srcOrd="0" destOrd="1" presId="urn:microsoft.com/office/officeart/2005/8/layout/bProcess3"/>
    <dgm:cxn modelId="{3A1DBDA4-0CA7-4CEB-AC08-345201B0F73C}" type="presOf" srcId="{F4AE965D-F2D8-40EF-BA98-669D879C3E25}" destId="{63F1363D-458B-42DD-BAB6-CA14A7AB1637}" srcOrd="1" destOrd="0" presId="urn:microsoft.com/office/officeart/2005/8/layout/bProcess3"/>
    <dgm:cxn modelId="{6FF5A79F-859E-46E5-9690-05E8051A64FC}" srcId="{2EF9494D-FEBD-477D-B8D6-D2737422874D}" destId="{60103D77-4E90-4DB3-BD2A-097DD82E8393}" srcOrd="2" destOrd="0" parTransId="{D024B4B5-E0F9-4699-BE36-DD09C58DF5E6}" sibTransId="{9E4CEAC9-BF25-4CE7-B6DA-6B3158FF7CF7}"/>
    <dgm:cxn modelId="{B2D6C384-7DAA-4ABE-86E4-96EE51179271}" type="presOf" srcId="{8214D6BC-5FB2-48B2-BFDB-2013E9F07AB9}" destId="{F2C9F1F8-F3E9-45A2-9030-EA3F2FABA973}" srcOrd="0" destOrd="0" presId="urn:microsoft.com/office/officeart/2005/8/layout/bProcess3"/>
    <dgm:cxn modelId="{4C94D9BD-123B-4E72-A9EF-0999E372415C}" srcId="{0B8D5CBB-F409-4676-AA28-09931976C5FB}" destId="{C2C9E233-5EA8-4CFD-95B0-F587F1919DAB}" srcOrd="0" destOrd="0" parTransId="{7CFBF5CA-D692-4880-BC4C-C074475600FB}" sibTransId="{3E6A188D-37DD-4FE3-8B28-4F225DB7CE46}"/>
    <dgm:cxn modelId="{95E45F28-D41F-4AB9-A75A-2CD41A63E844}" srcId="{8214D6BC-5FB2-48B2-BFDB-2013E9F07AB9}" destId="{D9F3142F-A1F3-44D5-93AC-318DE938E83D}" srcOrd="2" destOrd="0" parTransId="{C1E2DF4E-7CA5-4BA2-B2A3-64B6F01F2F19}" sibTransId="{5F68096F-4FC6-461A-8760-3DFB67D2F603}"/>
    <dgm:cxn modelId="{DE5D02D3-01A1-44D9-949E-350E7FD9D594}" type="presOf" srcId="{49281279-E4BF-4450-925F-47C89AF60FFD}" destId="{BAA87F4B-8FC6-4E7C-8DDE-B62904C28835}" srcOrd="1" destOrd="0" presId="urn:microsoft.com/office/officeart/2005/8/layout/bProcess3"/>
    <dgm:cxn modelId="{4A642020-0AD3-429A-9567-3DB458484F94}" type="presOf" srcId="{60103D77-4E90-4DB3-BD2A-097DD82E8393}" destId="{8D11AD33-9654-42F2-BEBA-169EF440019A}" srcOrd="0" destOrd="3" presId="urn:microsoft.com/office/officeart/2005/8/layout/bProcess3"/>
    <dgm:cxn modelId="{3435CBCA-8DE4-43FF-97AB-1BF0237B0D71}" type="presOf" srcId="{B737373D-101F-450E-B559-B8842783CF78}" destId="{8D11AD33-9654-42F2-BEBA-169EF440019A}" srcOrd="0" destOrd="2" presId="urn:microsoft.com/office/officeart/2005/8/layout/bProcess3"/>
    <dgm:cxn modelId="{8B50E0D0-2513-4D06-8F3A-111C83640E85}" type="presOf" srcId="{F4AE965D-F2D8-40EF-BA98-669D879C3E25}" destId="{2B2C5A65-F577-4AF1-A936-B13B6499FB46}" srcOrd="0" destOrd="0" presId="urn:microsoft.com/office/officeart/2005/8/layout/bProcess3"/>
    <dgm:cxn modelId="{56230C6D-5611-4F14-A872-6BC7771B24CA}" type="presOf" srcId="{9E4117A2-D8F0-4FBC-BF6F-3E3E4BDA93E2}" destId="{32DF4879-4078-4B3B-8275-79AF50C3DA1A}" srcOrd="0" destOrd="0" presId="urn:microsoft.com/office/officeart/2005/8/layout/bProcess3"/>
    <dgm:cxn modelId="{E419FD02-101F-4586-B839-8E3D16BFA3B2}" type="presOf" srcId="{49281279-E4BF-4450-925F-47C89AF60FFD}" destId="{E06D066E-7D26-402E-8860-7B7318CC590F}" srcOrd="0" destOrd="0" presId="urn:microsoft.com/office/officeart/2005/8/layout/bProcess3"/>
    <dgm:cxn modelId="{E4948FF5-A7B6-41F5-86B1-3F1F68E8B29C}" srcId="{D996F2D0-B272-4893-9ECC-BE740FC18D9A}" destId="{EAD73106-894D-4191-835F-BD21EF3F57A1}" srcOrd="5" destOrd="0" parTransId="{956BF5C3-5929-4B03-B8A6-69531F6279F5}" sibTransId="{D6B03D34-DA5A-40A0-AD9E-3D4B96AB40C1}"/>
    <dgm:cxn modelId="{B39F9AA7-19F5-4A94-A96D-83F55DFB518A}" type="presOf" srcId="{FC62C974-3820-4774-BB20-D7C8151DFD3D}" destId="{F2C9F1F8-F3E9-45A2-9030-EA3F2FABA973}" srcOrd="0" destOrd="1" presId="urn:microsoft.com/office/officeart/2005/8/layout/bProcess3"/>
    <dgm:cxn modelId="{57EA6684-958E-4097-8F4B-81F9004BDD2D}" type="presOf" srcId="{D996F2D0-B272-4893-9ECC-BE740FC18D9A}" destId="{2AA5F09D-39EA-4935-BFB7-8C139D1C1AFC}" srcOrd="0" destOrd="0" presId="urn:microsoft.com/office/officeart/2005/8/layout/bProcess3"/>
    <dgm:cxn modelId="{25354562-82A9-405A-9977-4C8B7A7CC453}" type="presOf" srcId="{530E5417-7A17-4FCF-BF41-F7B05802763D}" destId="{E3CAF1C3-899B-4B4B-9721-6FC79B8DB46B}" srcOrd="1" destOrd="0" presId="urn:microsoft.com/office/officeart/2005/8/layout/bProcess3"/>
    <dgm:cxn modelId="{F053A6B6-9479-47B8-92FB-3FCCF55C85D3}" srcId="{2EF9494D-FEBD-477D-B8D6-D2737422874D}" destId="{27210A1B-C4EC-4E47-BF41-4A709812BE9F}" srcOrd="0" destOrd="0" parTransId="{C83C6A13-8D9C-489F-87E5-FC23D21CC564}" sibTransId="{3D5FA734-14D9-4F44-A6C3-288F54E9A9F5}"/>
    <dgm:cxn modelId="{CEC4F889-AB4A-4ADB-AD6C-F519F7BB09A8}" srcId="{D996F2D0-B272-4893-9ECC-BE740FC18D9A}" destId="{2EF9494D-FEBD-477D-B8D6-D2737422874D}" srcOrd="2" destOrd="0" parTransId="{90764D4B-B244-47DA-82CB-145EC85B1FBE}" sibTransId="{42CE55F3-1772-4DC2-AA8F-AFC8A1CAA0AE}"/>
    <dgm:cxn modelId="{AFCE27AB-96E1-4FD1-9D70-9F44898E01FF}" srcId="{8214D6BC-5FB2-48B2-BFDB-2013E9F07AB9}" destId="{6860EB52-1919-4FFB-BBBC-D98C6D76FBED}" srcOrd="1" destOrd="0" parTransId="{B6ED39F3-8DF9-415D-857A-89507AB51085}" sibTransId="{8593BF79-45F2-40B4-A9B8-23EA28F82039}"/>
    <dgm:cxn modelId="{C40C8CEA-8432-48E6-B52D-E265DA901D4E}" type="presOf" srcId="{C2C9E233-5EA8-4CFD-95B0-F587F1919DAB}" destId="{EB06BC9C-8C9B-4AE5-964A-DF122A88751B}" srcOrd="0" destOrd="1" presId="urn:microsoft.com/office/officeart/2005/8/layout/bProcess3"/>
    <dgm:cxn modelId="{F60769CC-81F8-4E73-907B-CF753506D07F}" type="presOf" srcId="{0B8D5CBB-F409-4676-AA28-09931976C5FB}" destId="{EB06BC9C-8C9B-4AE5-964A-DF122A88751B}" srcOrd="0" destOrd="0" presId="urn:microsoft.com/office/officeart/2005/8/layout/bProcess3"/>
    <dgm:cxn modelId="{F8EC4FA4-E107-4A87-9B2F-8617E0DECEA1}" type="presOf" srcId="{D6B03D34-DA5A-40A0-AD9E-3D4B96AB40C1}" destId="{7C957F2C-CA8C-47AA-B6EE-F732C10E1E3E}" srcOrd="0" destOrd="0" presId="urn:microsoft.com/office/officeart/2005/8/layout/bProcess3"/>
    <dgm:cxn modelId="{143282B7-AEDD-49FB-BAEF-A6E390670AD8}" srcId="{0B8D5CBB-F409-4676-AA28-09931976C5FB}" destId="{DDEC826E-0AA5-490F-A639-59B8EED20275}" srcOrd="1" destOrd="0" parTransId="{731A34CD-D116-481F-8C25-347BAEDA77EA}" sibTransId="{B262C258-DFC4-4DA4-A916-7D4486571626}"/>
    <dgm:cxn modelId="{C8F9E936-2B30-4234-A9D2-6C16F039EFF0}" type="presOf" srcId="{902596A9-82C0-4C30-812E-08861C112691}" destId="{8B344ECC-A392-4501-BC3E-360AE11BA607}" srcOrd="0" destOrd="0" presId="urn:microsoft.com/office/officeart/2005/8/layout/bProcess3"/>
    <dgm:cxn modelId="{6B4D6F8A-8203-41AE-B9F4-E055FC0059DA}" type="presOf" srcId="{42CE55F3-1772-4DC2-AA8F-AFC8A1CAA0AE}" destId="{7F4D3A5B-F9C7-4C77-8200-0215C2E1F497}" srcOrd="1" destOrd="0" presId="urn:microsoft.com/office/officeart/2005/8/layout/bProcess3"/>
    <dgm:cxn modelId="{95B4C50F-AFB6-4EF0-9100-7E8A7B2D5F01}" type="presOf" srcId="{DDEC826E-0AA5-490F-A639-59B8EED20275}" destId="{EB06BC9C-8C9B-4AE5-964A-DF122A88751B}" srcOrd="0" destOrd="2" presId="urn:microsoft.com/office/officeart/2005/8/layout/bProcess3"/>
    <dgm:cxn modelId="{43557108-4E98-4FA4-BB86-B77E97107F1F}" srcId="{D996F2D0-B272-4893-9ECC-BE740FC18D9A}" destId="{C665ED99-9691-43D8-AA11-0278754477CE}" srcOrd="0" destOrd="0" parTransId="{CEED334C-B989-4F21-B63C-7758BEA97D87}" sibTransId="{F4AE965D-F2D8-40EF-BA98-669D879C3E25}"/>
    <dgm:cxn modelId="{7AFC2F07-F430-4AEE-810E-89004DD051B0}" type="presOf" srcId="{EAD73106-894D-4191-835F-BD21EF3F57A1}" destId="{33CC5449-ABF6-499C-8C0E-0C4388920A25}" srcOrd="0" destOrd="0" presId="urn:microsoft.com/office/officeart/2005/8/layout/bProcess3"/>
    <dgm:cxn modelId="{C7C3953C-6E04-4ECD-A427-06E35A0EFDC1}" srcId="{D996F2D0-B272-4893-9ECC-BE740FC18D9A}" destId="{8214D6BC-5FB2-48B2-BFDB-2013E9F07AB9}" srcOrd="4" destOrd="0" parTransId="{939779F5-CA49-4978-843E-CECC73A1D304}" sibTransId="{530E5417-7A17-4FCF-BF41-F7B05802763D}"/>
    <dgm:cxn modelId="{C0749540-1FB0-40C0-A202-0AD1D982446F}" srcId="{D996F2D0-B272-4893-9ECC-BE740FC18D9A}" destId="{9E4117A2-D8F0-4FBC-BF6F-3E3E4BDA93E2}" srcOrd="3" destOrd="0" parTransId="{F7E2DD98-E704-4D9B-98BB-5A7DB7670CDF}" sibTransId="{902596A9-82C0-4C30-812E-08861C112691}"/>
    <dgm:cxn modelId="{588CB1CE-DAA5-4361-8E44-06E6DC0BF4E3}" type="presOf" srcId="{2EF9494D-FEBD-477D-B8D6-D2737422874D}" destId="{8D11AD33-9654-42F2-BEBA-169EF440019A}" srcOrd="0" destOrd="0" presId="urn:microsoft.com/office/officeart/2005/8/layout/bProcess3"/>
    <dgm:cxn modelId="{C8484D83-9CEA-43EF-BB8C-E8BF83ECF101}" srcId="{D996F2D0-B272-4893-9ECC-BE740FC18D9A}" destId="{D0EE55FC-A17D-405C-B43B-5A08632E6353}" srcOrd="6" destOrd="0" parTransId="{DC3BAE5D-3E6B-4BC9-A995-41E296608D68}" sibTransId="{B4D7451B-27EC-4526-AC7B-234DDA9B07FC}"/>
    <dgm:cxn modelId="{3AA2ED9E-1885-4F06-96B8-84BAE0D0BAA1}" type="presOf" srcId="{D0EE55FC-A17D-405C-B43B-5A08632E6353}" destId="{A519E90E-A494-436B-A615-63BD08A7159A}" srcOrd="0" destOrd="0" presId="urn:microsoft.com/office/officeart/2005/8/layout/bProcess3"/>
    <dgm:cxn modelId="{A333AC02-532F-4F75-B80B-FBD6447C8976}" type="presParOf" srcId="{2AA5F09D-39EA-4935-BFB7-8C139D1C1AFC}" destId="{F59B2471-6185-4949-BEA3-627AA41537B1}" srcOrd="0" destOrd="0" presId="urn:microsoft.com/office/officeart/2005/8/layout/bProcess3"/>
    <dgm:cxn modelId="{D6A2F269-F0A8-4300-B934-E19D7CDE591C}" type="presParOf" srcId="{2AA5F09D-39EA-4935-BFB7-8C139D1C1AFC}" destId="{2B2C5A65-F577-4AF1-A936-B13B6499FB46}" srcOrd="1" destOrd="0" presId="urn:microsoft.com/office/officeart/2005/8/layout/bProcess3"/>
    <dgm:cxn modelId="{C136AD94-6B31-49BE-92E5-44DB87C3DD20}" type="presParOf" srcId="{2B2C5A65-F577-4AF1-A936-B13B6499FB46}" destId="{63F1363D-458B-42DD-BAB6-CA14A7AB1637}" srcOrd="0" destOrd="0" presId="urn:microsoft.com/office/officeart/2005/8/layout/bProcess3"/>
    <dgm:cxn modelId="{12A08697-3CAB-49C5-9561-C2A6BE7DBCAC}" type="presParOf" srcId="{2AA5F09D-39EA-4935-BFB7-8C139D1C1AFC}" destId="{EB06BC9C-8C9B-4AE5-964A-DF122A88751B}" srcOrd="2" destOrd="0" presId="urn:microsoft.com/office/officeart/2005/8/layout/bProcess3"/>
    <dgm:cxn modelId="{D0EF8B24-F5B6-4B69-BD6E-D61C58CDD5B8}" type="presParOf" srcId="{2AA5F09D-39EA-4935-BFB7-8C139D1C1AFC}" destId="{E06D066E-7D26-402E-8860-7B7318CC590F}" srcOrd="3" destOrd="0" presId="urn:microsoft.com/office/officeart/2005/8/layout/bProcess3"/>
    <dgm:cxn modelId="{EF19B750-B9FF-467B-BAB5-10FD3C4C3B4B}" type="presParOf" srcId="{E06D066E-7D26-402E-8860-7B7318CC590F}" destId="{BAA87F4B-8FC6-4E7C-8DDE-B62904C28835}" srcOrd="0" destOrd="0" presId="urn:microsoft.com/office/officeart/2005/8/layout/bProcess3"/>
    <dgm:cxn modelId="{5840624F-AC35-4AE6-B350-F159389BB837}" type="presParOf" srcId="{2AA5F09D-39EA-4935-BFB7-8C139D1C1AFC}" destId="{8D11AD33-9654-42F2-BEBA-169EF440019A}" srcOrd="4" destOrd="0" presId="urn:microsoft.com/office/officeart/2005/8/layout/bProcess3"/>
    <dgm:cxn modelId="{D638B55D-D978-44A8-B51E-D9950962B696}" type="presParOf" srcId="{2AA5F09D-39EA-4935-BFB7-8C139D1C1AFC}" destId="{FF274C2F-6B25-41D5-8E07-17F861E9F6AF}" srcOrd="5" destOrd="0" presId="urn:microsoft.com/office/officeart/2005/8/layout/bProcess3"/>
    <dgm:cxn modelId="{175E4CB1-FA43-4C09-B5DD-1D9BE760F1AD}" type="presParOf" srcId="{FF274C2F-6B25-41D5-8E07-17F861E9F6AF}" destId="{7F4D3A5B-F9C7-4C77-8200-0215C2E1F497}" srcOrd="0" destOrd="0" presId="urn:microsoft.com/office/officeart/2005/8/layout/bProcess3"/>
    <dgm:cxn modelId="{ED980148-29E3-4568-BFD1-5F72AB1C53EE}" type="presParOf" srcId="{2AA5F09D-39EA-4935-BFB7-8C139D1C1AFC}" destId="{32DF4879-4078-4B3B-8275-79AF50C3DA1A}" srcOrd="6" destOrd="0" presId="urn:microsoft.com/office/officeart/2005/8/layout/bProcess3"/>
    <dgm:cxn modelId="{4DC6A0E8-8E47-4C4F-99F5-FC17CE7FEA05}" type="presParOf" srcId="{2AA5F09D-39EA-4935-BFB7-8C139D1C1AFC}" destId="{8B344ECC-A392-4501-BC3E-360AE11BA607}" srcOrd="7" destOrd="0" presId="urn:microsoft.com/office/officeart/2005/8/layout/bProcess3"/>
    <dgm:cxn modelId="{55F9F711-7E8C-4AC2-B724-AF64FBB01E94}" type="presParOf" srcId="{8B344ECC-A392-4501-BC3E-360AE11BA607}" destId="{C41172CB-1762-45C9-A62C-16ADB3F7BAF7}" srcOrd="0" destOrd="0" presId="urn:microsoft.com/office/officeart/2005/8/layout/bProcess3"/>
    <dgm:cxn modelId="{A57004C5-FC18-4732-8AF2-A571B329202C}" type="presParOf" srcId="{2AA5F09D-39EA-4935-BFB7-8C139D1C1AFC}" destId="{F2C9F1F8-F3E9-45A2-9030-EA3F2FABA973}" srcOrd="8" destOrd="0" presId="urn:microsoft.com/office/officeart/2005/8/layout/bProcess3"/>
    <dgm:cxn modelId="{978991C5-425C-4414-8D59-ECF8B24A206F}" type="presParOf" srcId="{2AA5F09D-39EA-4935-BFB7-8C139D1C1AFC}" destId="{BC561BF7-3AE6-4600-8F33-43B371DF9B4F}" srcOrd="9" destOrd="0" presId="urn:microsoft.com/office/officeart/2005/8/layout/bProcess3"/>
    <dgm:cxn modelId="{3ECC9E20-3322-496C-B79C-01ABD890F73A}" type="presParOf" srcId="{BC561BF7-3AE6-4600-8F33-43B371DF9B4F}" destId="{E3CAF1C3-899B-4B4B-9721-6FC79B8DB46B}" srcOrd="0" destOrd="0" presId="urn:microsoft.com/office/officeart/2005/8/layout/bProcess3"/>
    <dgm:cxn modelId="{AEBD2C90-4B19-417B-8F94-1D0DAA775654}" type="presParOf" srcId="{2AA5F09D-39EA-4935-BFB7-8C139D1C1AFC}" destId="{33CC5449-ABF6-499C-8C0E-0C4388920A25}" srcOrd="10" destOrd="0" presId="urn:microsoft.com/office/officeart/2005/8/layout/bProcess3"/>
    <dgm:cxn modelId="{2D1A5AC8-3EE0-40AC-8DEA-FFCBA99F7877}" type="presParOf" srcId="{2AA5F09D-39EA-4935-BFB7-8C139D1C1AFC}" destId="{7C957F2C-CA8C-47AA-B6EE-F732C10E1E3E}" srcOrd="11" destOrd="0" presId="urn:microsoft.com/office/officeart/2005/8/layout/bProcess3"/>
    <dgm:cxn modelId="{72609DBF-3C35-4D3D-B25B-C1FEC7225C9F}" type="presParOf" srcId="{7C957F2C-CA8C-47AA-B6EE-F732C10E1E3E}" destId="{98DC8142-F18D-476A-B01B-AFC9C41F6503}" srcOrd="0" destOrd="0" presId="urn:microsoft.com/office/officeart/2005/8/layout/bProcess3"/>
    <dgm:cxn modelId="{E4D71FF3-C5FF-41CF-A555-ACF0BDCF72FF}" type="presParOf" srcId="{2AA5F09D-39EA-4935-BFB7-8C139D1C1AFC}" destId="{A519E90E-A494-436B-A615-63BD08A7159A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C5A65-F577-4AF1-A936-B13B6499FB46}">
      <dsp:nvSpPr>
        <dsp:cNvPr id="0" name=""/>
        <dsp:cNvSpPr/>
      </dsp:nvSpPr>
      <dsp:spPr>
        <a:xfrm>
          <a:off x="2284048" y="727407"/>
          <a:ext cx="5575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7554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48122" y="770184"/>
        <a:ext cx="29407" cy="5887"/>
      </dsp:txXfrm>
    </dsp:sp>
    <dsp:sp modelId="{F59B2471-6185-4949-BEA3-627AA41537B1}">
      <dsp:nvSpPr>
        <dsp:cNvPr id="0" name=""/>
        <dsp:cNvSpPr/>
      </dsp:nvSpPr>
      <dsp:spPr>
        <a:xfrm>
          <a:off x="33752" y="5969"/>
          <a:ext cx="2252096" cy="1534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A- Acontecimiento activador.</a:t>
          </a:r>
          <a:endParaRPr lang="en-US" sz="2400" kern="1200" dirty="0"/>
        </a:p>
      </dsp:txBody>
      <dsp:txXfrm>
        <a:off x="33752" y="5969"/>
        <a:ext cx="2252096" cy="1534317"/>
      </dsp:txXfrm>
    </dsp:sp>
    <dsp:sp modelId="{E06D066E-7D26-402E-8860-7B7318CC590F}">
      <dsp:nvSpPr>
        <dsp:cNvPr id="0" name=""/>
        <dsp:cNvSpPr/>
      </dsp:nvSpPr>
      <dsp:spPr>
        <a:xfrm>
          <a:off x="5429398" y="727407"/>
          <a:ext cx="5575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7554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93472" y="770184"/>
        <a:ext cx="29407" cy="5887"/>
      </dsp:txXfrm>
    </dsp:sp>
    <dsp:sp modelId="{EB06BC9C-8C9B-4AE5-964A-DF122A88751B}">
      <dsp:nvSpPr>
        <dsp:cNvPr id="0" name=""/>
        <dsp:cNvSpPr/>
      </dsp:nvSpPr>
      <dsp:spPr>
        <a:xfrm>
          <a:off x="2874003" y="5969"/>
          <a:ext cx="2557195" cy="1534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B- Sistema de creencias.</a:t>
          </a:r>
          <a:endParaRPr lang="en-US" sz="20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Ci- creencia irracional.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Cr- Creencia racional.</a:t>
          </a:r>
          <a:endParaRPr lang="en-US" sz="1600" kern="1200" dirty="0"/>
        </a:p>
      </dsp:txBody>
      <dsp:txXfrm>
        <a:off x="2874003" y="5969"/>
        <a:ext cx="2557195" cy="1534317"/>
      </dsp:txXfrm>
    </dsp:sp>
    <dsp:sp modelId="{FF274C2F-6B25-41D5-8E07-17F861E9F6AF}">
      <dsp:nvSpPr>
        <dsp:cNvPr id="0" name=""/>
        <dsp:cNvSpPr/>
      </dsp:nvSpPr>
      <dsp:spPr>
        <a:xfrm>
          <a:off x="1312349" y="1538486"/>
          <a:ext cx="6096736" cy="557554"/>
        </a:xfrm>
        <a:custGeom>
          <a:avLst/>
          <a:gdLst/>
          <a:ahLst/>
          <a:cxnLst/>
          <a:rect l="0" t="0" r="0" b="0"/>
          <a:pathLst>
            <a:path>
              <a:moveTo>
                <a:pt x="6096736" y="0"/>
              </a:moveTo>
              <a:lnTo>
                <a:pt x="6096736" y="295877"/>
              </a:lnTo>
              <a:lnTo>
                <a:pt x="0" y="295877"/>
              </a:lnTo>
              <a:lnTo>
                <a:pt x="0" y="557554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07592" y="1814320"/>
        <a:ext cx="306252" cy="5887"/>
      </dsp:txXfrm>
    </dsp:sp>
    <dsp:sp modelId="{8D11AD33-9654-42F2-BEBA-169EF440019A}">
      <dsp:nvSpPr>
        <dsp:cNvPr id="0" name=""/>
        <dsp:cNvSpPr/>
      </dsp:nvSpPr>
      <dsp:spPr>
        <a:xfrm>
          <a:off x="6019353" y="5969"/>
          <a:ext cx="2779466" cy="1534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C- Consecuencias</a:t>
          </a:r>
          <a:endParaRPr lang="en-US" sz="20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Ca- Consecuencias emocionales.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err="1" smtClean="0"/>
            <a:t>Cc</a:t>
          </a:r>
          <a:r>
            <a:rPr lang="es-MX" sz="1400" kern="1200" dirty="0" smtClean="0"/>
            <a:t>- Consecuencias conductuales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Cg- Consecuencias Cognitivas</a:t>
          </a:r>
          <a:endParaRPr lang="en-US" sz="1400" kern="1200" dirty="0"/>
        </a:p>
      </dsp:txBody>
      <dsp:txXfrm>
        <a:off x="6019353" y="5969"/>
        <a:ext cx="2779466" cy="1534317"/>
      </dsp:txXfrm>
    </dsp:sp>
    <dsp:sp modelId="{8B344ECC-A392-4501-BC3E-360AE11BA607}">
      <dsp:nvSpPr>
        <dsp:cNvPr id="0" name=""/>
        <dsp:cNvSpPr/>
      </dsp:nvSpPr>
      <dsp:spPr>
        <a:xfrm>
          <a:off x="2589147" y="2849879"/>
          <a:ext cx="5575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7554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3221" y="2892656"/>
        <a:ext cx="29407" cy="5887"/>
      </dsp:txXfrm>
    </dsp:sp>
    <dsp:sp modelId="{32DF4879-4078-4B3B-8275-79AF50C3DA1A}">
      <dsp:nvSpPr>
        <dsp:cNvPr id="0" name=""/>
        <dsp:cNvSpPr/>
      </dsp:nvSpPr>
      <dsp:spPr>
        <a:xfrm>
          <a:off x="33752" y="2128441"/>
          <a:ext cx="2557195" cy="1534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D- Discusión.</a:t>
          </a:r>
          <a:endParaRPr lang="en-US" sz="3200" kern="1200" dirty="0"/>
        </a:p>
      </dsp:txBody>
      <dsp:txXfrm>
        <a:off x="33752" y="2128441"/>
        <a:ext cx="2557195" cy="1534317"/>
      </dsp:txXfrm>
    </dsp:sp>
    <dsp:sp modelId="{BC561BF7-3AE6-4600-8F33-43B371DF9B4F}">
      <dsp:nvSpPr>
        <dsp:cNvPr id="0" name=""/>
        <dsp:cNvSpPr/>
      </dsp:nvSpPr>
      <dsp:spPr>
        <a:xfrm>
          <a:off x="5734497" y="2849879"/>
          <a:ext cx="4052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9749" y="45720"/>
              </a:lnTo>
              <a:lnTo>
                <a:pt x="219749" y="50875"/>
              </a:lnTo>
              <a:lnTo>
                <a:pt x="405299" y="50875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26249" y="2892656"/>
        <a:ext cx="21796" cy="5887"/>
      </dsp:txXfrm>
    </dsp:sp>
    <dsp:sp modelId="{F2C9F1F8-F3E9-45A2-9030-EA3F2FABA973}">
      <dsp:nvSpPr>
        <dsp:cNvPr id="0" name=""/>
        <dsp:cNvSpPr/>
      </dsp:nvSpPr>
      <dsp:spPr>
        <a:xfrm>
          <a:off x="3179102" y="2128441"/>
          <a:ext cx="2557195" cy="1534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E. Efecto.</a:t>
          </a:r>
          <a:endParaRPr lang="en-US" sz="2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Ea</a:t>
          </a:r>
          <a:r>
            <a:rPr lang="es-ES" sz="1400" kern="1200" dirty="0" smtClean="0"/>
            <a:t>- Efectos emocionales.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Ec</a:t>
          </a:r>
          <a:r>
            <a:rPr lang="es-ES" sz="1400" kern="1200" dirty="0" smtClean="0"/>
            <a:t>- Efectos conductuales.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err="1" smtClean="0"/>
            <a:t>Eg</a:t>
          </a:r>
          <a:r>
            <a:rPr lang="es-ES" sz="1400" kern="1200" dirty="0" smtClean="0"/>
            <a:t>- Efectos cognitivos.</a:t>
          </a:r>
          <a:endParaRPr lang="en-US" sz="1400" kern="1200" dirty="0"/>
        </a:p>
      </dsp:txBody>
      <dsp:txXfrm>
        <a:off x="3179102" y="2128441"/>
        <a:ext cx="2557195" cy="1534317"/>
      </dsp:txXfrm>
    </dsp:sp>
    <dsp:sp modelId="{7C957F2C-CA8C-47AA-B6EE-F732C10E1E3E}">
      <dsp:nvSpPr>
        <dsp:cNvPr id="0" name=""/>
        <dsp:cNvSpPr/>
      </dsp:nvSpPr>
      <dsp:spPr>
        <a:xfrm>
          <a:off x="1312349" y="3666113"/>
          <a:ext cx="6138444" cy="552399"/>
        </a:xfrm>
        <a:custGeom>
          <a:avLst/>
          <a:gdLst/>
          <a:ahLst/>
          <a:cxnLst/>
          <a:rect l="0" t="0" r="0" b="0"/>
          <a:pathLst>
            <a:path>
              <a:moveTo>
                <a:pt x="6138444" y="0"/>
              </a:moveTo>
              <a:lnTo>
                <a:pt x="6138444" y="293299"/>
              </a:lnTo>
              <a:lnTo>
                <a:pt x="0" y="293299"/>
              </a:lnTo>
              <a:lnTo>
                <a:pt x="0" y="552399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27420" y="3939370"/>
        <a:ext cx="308303" cy="5887"/>
      </dsp:txXfrm>
    </dsp:sp>
    <dsp:sp modelId="{33CC5449-ABF6-499C-8C0E-0C4388920A25}">
      <dsp:nvSpPr>
        <dsp:cNvPr id="0" name=""/>
        <dsp:cNvSpPr/>
      </dsp:nvSpPr>
      <dsp:spPr>
        <a:xfrm>
          <a:off x="6172197" y="2133596"/>
          <a:ext cx="2557195" cy="1534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F- Futuro, nueva perspectivas.</a:t>
          </a:r>
          <a:endParaRPr lang="en-US" sz="2800" kern="1200" dirty="0"/>
        </a:p>
      </dsp:txBody>
      <dsp:txXfrm>
        <a:off x="6172197" y="2133596"/>
        <a:ext cx="2557195" cy="1534317"/>
      </dsp:txXfrm>
    </dsp:sp>
    <dsp:sp modelId="{A519E90E-A494-436B-A615-63BD08A7159A}">
      <dsp:nvSpPr>
        <dsp:cNvPr id="0" name=""/>
        <dsp:cNvSpPr/>
      </dsp:nvSpPr>
      <dsp:spPr>
        <a:xfrm>
          <a:off x="33752" y="4250913"/>
          <a:ext cx="2557195" cy="1534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G- Nuevos objetivos y propósitos</a:t>
          </a:r>
          <a:endParaRPr lang="en-US" sz="2800" kern="1200" dirty="0"/>
        </a:p>
      </dsp:txBody>
      <dsp:txXfrm>
        <a:off x="33752" y="4250913"/>
        <a:ext cx="2557195" cy="1534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DBB05D-A692-4E67-A371-28164CC8D99A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4A40-5820-4382-AD3F-75F134C074F3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2A43AB3-1123-4138-9092-474055AE0C04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325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63CF455-F756-4AC0-AE03-205203E5B0E9}" type="slidenum">
              <a:rPr lang="en-US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1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5E01D-2800-48B0-8D17-54E85019EFC9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A8D255-56B5-43D7-AE0D-CC644BB18503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70C-4EDA-4950-9DE3-0D928395CCED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595-5822-4CB2-AED9-89743EF476C0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1D5D-4DC2-4CF4-82D7-6B29E5DDDAF6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640B-D137-4753-AD1A-574C12FC3E54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8C6CFC-FAB2-43A8-8D1D-35199DD0898A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>
              <a:solidFill>
                <a:srgbClr val="54547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4547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DEEF-11F9-4926-BCA1-3D2ABCA2ABB9}" type="slidenum">
              <a:rPr lang="en-US" smtClean="0">
                <a:solidFill>
                  <a:srgbClr val="545472"/>
                </a:solidFill>
              </a:rPr>
              <a:pPr/>
              <a:t>‹Nº›</a:t>
            </a:fld>
            <a:endParaRPr lang="en-US">
              <a:solidFill>
                <a:srgbClr val="545472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PE" smtClean="0">
              <a:solidFill>
                <a:srgbClr val="545472"/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545472"/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329118-480E-40AC-AC55-23EF0EDB96FB}" type="slidenum">
              <a:rPr lang="en-US" smtClean="0">
                <a:solidFill>
                  <a:srgbClr val="545472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US" smtClean="0">
              <a:solidFill>
                <a:srgbClr val="545472"/>
              </a:solidFill>
              <a:latin typeface="Times New Roman" pitchFamily="18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s-MX" dirty="0" smtClean="0"/>
              <a:t>PSICOLOGIA BIBLICA. </a:t>
            </a:r>
          </a:p>
          <a:p>
            <a:pPr algn="ctr"/>
            <a:r>
              <a:rPr lang="es-MX" dirty="0" smtClean="0"/>
              <a:t>Por: Gerardo Payan. (Juan 14:6 y Juan 8:32)</a:t>
            </a: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14400"/>
            <a:ext cx="6324600" cy="4572000"/>
          </a:xfrm>
        </p:spPr>
        <p:txBody>
          <a:bodyPr>
            <a:noAutofit/>
          </a:bodyPr>
          <a:lstStyle/>
          <a:p>
            <a:pPr algn="ctr"/>
            <a:r>
              <a:rPr lang="es-MX" sz="5400" dirty="0" smtClean="0"/>
              <a:t>“la mente y la mentira. Confrontación con la verdad”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685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683844"/>
              </p:ext>
            </p:extLst>
          </p:nvPr>
        </p:nvGraphicFramePr>
        <p:xfrm>
          <a:off x="381000" y="1719262"/>
          <a:ext cx="8407398" cy="4681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699"/>
                <a:gridCol w="4203699"/>
              </a:tblGrid>
              <a:tr h="421396">
                <a:tc>
                  <a:txBody>
                    <a:bodyPr/>
                    <a:lstStyle/>
                    <a:p>
                      <a:r>
                        <a:rPr lang="es-MX" dirty="0" smtClean="0"/>
                        <a:t>LA DISTORSIÓN</a:t>
                      </a:r>
                      <a:r>
                        <a:rPr lang="es-MX" baseline="0" dirty="0" smtClean="0"/>
                        <a:t> , ENGAÑO O MENTIRA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DESCRIPCIÓN</a:t>
                      </a:r>
                      <a:endParaRPr lang="en-US" dirty="0"/>
                    </a:p>
                  </a:txBody>
                  <a:tcPr marL="93415" marR="93415"/>
                </a:tc>
              </a:tr>
              <a:tr h="727341">
                <a:tc>
                  <a:txBody>
                    <a:bodyPr/>
                    <a:lstStyle/>
                    <a:p>
                      <a:r>
                        <a:rPr lang="es-MX" dirty="0" smtClean="0"/>
                        <a:t>Pensamiento</a:t>
                      </a:r>
                      <a:r>
                        <a:rPr lang="es-MX" baseline="0" dirty="0" smtClean="0"/>
                        <a:t> Incorrecto de Todo o Nada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Todo es visto en absolutos de blanco o negro.</a:t>
                      </a:r>
                      <a:endParaRPr lang="en-US" dirty="0"/>
                    </a:p>
                  </a:txBody>
                  <a:tcPr marL="93415" marR="93415"/>
                </a:tc>
              </a:tr>
              <a:tr h="727341">
                <a:tc>
                  <a:txBody>
                    <a:bodyPr/>
                    <a:lstStyle/>
                    <a:p>
                      <a:r>
                        <a:rPr lang="es-MX" dirty="0" smtClean="0"/>
                        <a:t>Sobre generalización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Hipótesis sostenida como</a:t>
                      </a:r>
                      <a:r>
                        <a:rPr lang="es-MX" baseline="0" dirty="0" smtClean="0"/>
                        <a:t> un hecho, son hechas por muchos ejemplos.</a:t>
                      </a:r>
                      <a:endParaRPr lang="en-US" dirty="0"/>
                    </a:p>
                  </a:txBody>
                  <a:tcPr marL="93415" marR="93415"/>
                </a:tc>
              </a:tr>
              <a:tr h="1039059">
                <a:tc>
                  <a:txBody>
                    <a:bodyPr/>
                    <a:lstStyle/>
                    <a:p>
                      <a:r>
                        <a:rPr lang="es-MX" dirty="0" smtClean="0"/>
                        <a:t>Filtros Mentales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enfoque es dirigido demasiado en el lado del problema que el otro lado es ignorado.</a:t>
                      </a:r>
                      <a:endParaRPr lang="en-US" dirty="0"/>
                    </a:p>
                  </a:txBody>
                  <a:tcPr marL="93415" marR="93415"/>
                </a:tc>
              </a:tr>
              <a:tr h="727341">
                <a:tc>
                  <a:txBody>
                    <a:bodyPr/>
                    <a:lstStyle/>
                    <a:p>
                      <a:r>
                        <a:rPr lang="es-MX" dirty="0" smtClean="0"/>
                        <a:t>Lector de mentes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 individuo</a:t>
                      </a:r>
                      <a:r>
                        <a:rPr lang="es-MX" baseline="0" dirty="0" smtClean="0"/>
                        <a:t> esta convencido que “sabe” lo que otras personas están pensando</a:t>
                      </a:r>
                      <a:endParaRPr lang="en-US" dirty="0"/>
                    </a:p>
                  </a:txBody>
                  <a:tcPr marL="93415" marR="93415"/>
                </a:tc>
              </a:tr>
              <a:tr h="1039059">
                <a:tc>
                  <a:txBody>
                    <a:bodyPr/>
                    <a:lstStyle/>
                    <a:p>
                      <a:r>
                        <a:rPr lang="es-MX" dirty="0" smtClean="0"/>
                        <a:t>Predictor del</a:t>
                      </a:r>
                      <a:r>
                        <a:rPr lang="es-MX" baseline="0" dirty="0" smtClean="0"/>
                        <a:t> futuro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Se da por hecho la creencia de que uno</a:t>
                      </a:r>
                      <a:r>
                        <a:rPr lang="es-MX" baseline="0" dirty="0" smtClean="0"/>
                        <a:t> puede predecir con seguridad como terminara una situación</a:t>
                      </a:r>
                      <a:endParaRPr lang="en-US" dirty="0"/>
                    </a:p>
                  </a:txBody>
                  <a:tcPr marL="93415" marR="93415"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400" dirty="0" err="1" smtClean="0"/>
              <a:t>dr.</a:t>
            </a:r>
            <a:r>
              <a:rPr lang="es-MX" sz="4400" dirty="0" smtClean="0"/>
              <a:t> NEIL NEDLEY “</a:t>
            </a:r>
            <a:r>
              <a:rPr lang="es-MX" sz="4400" dirty="0" err="1" smtClean="0"/>
              <a:t>the</a:t>
            </a:r>
            <a:r>
              <a:rPr lang="es-MX" sz="4400" dirty="0" smtClean="0"/>
              <a:t> </a:t>
            </a:r>
            <a:r>
              <a:rPr lang="es-MX" sz="4400" dirty="0" err="1" smtClean="0"/>
              <a:t>lost</a:t>
            </a:r>
            <a:r>
              <a:rPr lang="es-MX" sz="4400" dirty="0" smtClean="0"/>
              <a:t> art of </a:t>
            </a:r>
            <a:r>
              <a:rPr lang="es-MX" sz="4400" dirty="0" err="1" smtClean="0"/>
              <a:t>thinking</a:t>
            </a:r>
            <a:r>
              <a:rPr lang="es-MX" sz="4400" dirty="0" smtClean="0"/>
              <a:t>” pg. 354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81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92205"/>
              </p:ext>
            </p:extLst>
          </p:nvPr>
        </p:nvGraphicFramePr>
        <p:xfrm>
          <a:off x="381000" y="1719262"/>
          <a:ext cx="8407398" cy="4757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699"/>
                <a:gridCol w="4203699"/>
              </a:tblGrid>
              <a:tr h="401520">
                <a:tc>
                  <a:txBody>
                    <a:bodyPr/>
                    <a:lstStyle/>
                    <a:p>
                      <a:r>
                        <a:rPr lang="es-MX" dirty="0" smtClean="0"/>
                        <a:t>DISTORSIÓN, ENGAÑO O MENTIRA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DESCRIPCIÓN</a:t>
                      </a:r>
                      <a:endParaRPr lang="en-US" dirty="0"/>
                    </a:p>
                  </a:txBody>
                  <a:tcPr marL="93415" marR="93415"/>
                </a:tc>
              </a:tr>
              <a:tr h="990049">
                <a:tc>
                  <a:txBody>
                    <a:bodyPr/>
                    <a:lstStyle/>
                    <a:p>
                      <a:r>
                        <a:rPr lang="es-MX" dirty="0" smtClean="0"/>
                        <a:t>Magnificación o minimización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Los pensamientos están fuera de proporción respecto a como las cosas realmente son</a:t>
                      </a:r>
                      <a:endParaRPr lang="en-US" dirty="0"/>
                    </a:p>
                  </a:txBody>
                  <a:tcPr marL="93415" marR="93415"/>
                </a:tc>
              </a:tr>
              <a:tr h="990049">
                <a:tc>
                  <a:txBody>
                    <a:bodyPr/>
                    <a:lstStyle/>
                    <a:p>
                      <a:r>
                        <a:rPr lang="es-MX" dirty="0" smtClean="0"/>
                        <a:t>Personalización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</a:t>
                      </a:r>
                      <a:r>
                        <a:rPr lang="es-MX" baseline="0" dirty="0" smtClean="0"/>
                        <a:t> creencia se basa en el control personal de una situación, en lugar de la influencia</a:t>
                      </a:r>
                      <a:endParaRPr lang="en-US" dirty="0"/>
                    </a:p>
                  </a:txBody>
                  <a:tcPr marL="93415" marR="93415"/>
                </a:tc>
              </a:tr>
              <a:tr h="990049">
                <a:tc>
                  <a:txBody>
                    <a:bodyPr/>
                    <a:lstStyle/>
                    <a:p>
                      <a:r>
                        <a:rPr lang="es-MX" dirty="0" smtClean="0"/>
                        <a:t>Razonamiento emocional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estado de animo y sentimientos son igualados a la realidad de eventos actuales</a:t>
                      </a:r>
                      <a:endParaRPr lang="en-US" dirty="0"/>
                    </a:p>
                  </a:txBody>
                  <a:tcPr marL="93415" marR="93415"/>
                </a:tc>
              </a:tr>
              <a:tr h="693035">
                <a:tc>
                  <a:txBody>
                    <a:bodyPr/>
                    <a:lstStyle/>
                    <a:p>
                      <a:r>
                        <a:rPr lang="es-MX" dirty="0" smtClean="0"/>
                        <a:t>Mal</a:t>
                      </a:r>
                      <a:r>
                        <a:rPr lang="es-MX" baseline="0" dirty="0" smtClean="0"/>
                        <a:t> etiquetando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Definiciones incorrectas o etiquetas distorsionadas</a:t>
                      </a:r>
                      <a:r>
                        <a:rPr lang="es-MX" baseline="0" dirty="0" smtClean="0"/>
                        <a:t> son aplicadas</a:t>
                      </a:r>
                      <a:endParaRPr lang="en-US" dirty="0"/>
                    </a:p>
                  </a:txBody>
                  <a:tcPr marL="93415" marR="93415"/>
                </a:tc>
              </a:tr>
              <a:tr h="693035">
                <a:tc>
                  <a:txBody>
                    <a:bodyPr/>
                    <a:lstStyle/>
                    <a:p>
                      <a:r>
                        <a:rPr lang="es-MX" dirty="0" smtClean="0"/>
                        <a:t>Desvalorizando lo positivo</a:t>
                      </a:r>
                      <a:endParaRPr lang="en-US" dirty="0"/>
                    </a:p>
                  </a:txBody>
                  <a:tcPr marL="93415" marR="93415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Los aspectos positivos son reconocidos</a:t>
                      </a:r>
                      <a:r>
                        <a:rPr lang="es-MX" baseline="0" dirty="0" smtClean="0"/>
                        <a:t> pero desvalorizados</a:t>
                      </a:r>
                      <a:endParaRPr lang="en-US" dirty="0"/>
                    </a:p>
                  </a:txBody>
                  <a:tcPr marL="93415" marR="93415"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400" dirty="0"/>
              <a:t>Dr. Neil </a:t>
            </a:r>
            <a:r>
              <a:rPr lang="es-MX" sz="4400" dirty="0" err="1"/>
              <a:t>Nedley</a:t>
            </a:r>
            <a:r>
              <a:rPr lang="es-MX" sz="4400" dirty="0"/>
              <a:t> “</a:t>
            </a:r>
            <a:r>
              <a:rPr lang="es-MX" sz="4400" dirty="0" err="1"/>
              <a:t>The</a:t>
            </a:r>
            <a:r>
              <a:rPr lang="es-MX" sz="4400" dirty="0"/>
              <a:t> </a:t>
            </a:r>
            <a:r>
              <a:rPr lang="es-MX" sz="4400" dirty="0" err="1"/>
              <a:t>lost</a:t>
            </a:r>
            <a:r>
              <a:rPr lang="es-MX" sz="4400" dirty="0"/>
              <a:t> art of </a:t>
            </a:r>
            <a:r>
              <a:rPr lang="es-MX" sz="4400" dirty="0" err="1"/>
              <a:t>thinking</a:t>
            </a:r>
            <a:r>
              <a:rPr lang="es-MX" sz="4400" dirty="0"/>
              <a:t>” pg. 354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2082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“Nadie me quiere”</a:t>
            </a:r>
          </a:p>
          <a:p>
            <a:r>
              <a:rPr lang="es-MX" sz="3600" dirty="0" smtClean="0"/>
              <a:t>“Todos me deben amar”</a:t>
            </a:r>
          </a:p>
          <a:p>
            <a:r>
              <a:rPr lang="es-MX" sz="3600" dirty="0" smtClean="0"/>
              <a:t>“No valgo nada”</a:t>
            </a:r>
          </a:p>
          <a:p>
            <a:r>
              <a:rPr lang="es-MX" sz="3600" dirty="0" smtClean="0"/>
              <a:t>“Nunca me equivoco”</a:t>
            </a:r>
          </a:p>
          <a:p>
            <a:r>
              <a:rPr lang="es-MX" sz="3600" dirty="0" smtClean="0"/>
              <a:t>“Soy el mejor”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19600" y="1719072"/>
            <a:ext cx="4267200" cy="4407408"/>
          </a:xfrm>
        </p:spPr>
        <p:txBody>
          <a:bodyPr>
            <a:noAutofit/>
          </a:bodyPr>
          <a:lstStyle/>
          <a:p>
            <a:r>
              <a:rPr lang="es-MX" sz="3600" dirty="0"/>
              <a:t>“No se puede”</a:t>
            </a:r>
          </a:p>
          <a:p>
            <a:r>
              <a:rPr lang="es-MX" sz="3600" dirty="0"/>
              <a:t>“Desvalorización”</a:t>
            </a:r>
          </a:p>
          <a:p>
            <a:r>
              <a:rPr lang="es-MX" sz="3600" dirty="0"/>
              <a:t>“No puedo pensar”</a:t>
            </a:r>
          </a:p>
          <a:p>
            <a:r>
              <a:rPr lang="es-MX" sz="3600" dirty="0"/>
              <a:t>“No puedo sentir”</a:t>
            </a:r>
          </a:p>
          <a:p>
            <a:r>
              <a:rPr lang="es-MX" sz="3600" dirty="0"/>
              <a:t>“No tengo voluntad</a:t>
            </a:r>
            <a:r>
              <a:rPr lang="es-MX" sz="3600" dirty="0" smtClean="0"/>
              <a:t>”</a:t>
            </a:r>
            <a:endParaRPr lang="en-US" sz="36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Otras mentiras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7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681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7083194"/>
              </p:ext>
            </p:extLst>
          </p:nvPr>
        </p:nvGraphicFramePr>
        <p:xfrm>
          <a:off x="0" y="-2"/>
          <a:ext cx="9144000" cy="6874514"/>
        </p:xfrm>
        <a:graphic>
          <a:graphicData uri="http://schemas.openxmlformats.org/drawingml/2006/table">
            <a:tbl>
              <a:tblPr/>
              <a:tblGrid>
                <a:gridCol w="2438400"/>
                <a:gridCol w="6705600"/>
              </a:tblGrid>
              <a:tr h="377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TÉCNICAS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ÁREAS DE APLICACIÓN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3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Relajación progresiva, entrenamiento autógeno, técnicas de respiración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Ansiedad, estrés, insomnio, depresión, adicciones, agresividad, tics, tartamudez, anorexia, trastornos cardiovasculares y gastrointestinales, asma, dolor, diabetes, cáncer, obesidad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Desensibilización sistemática, imaginación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Ansiedad y fobias, anorexia, disfunciones sexuales, cefaleas, insomnio, alcoholismo, asma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Exposición: inundación, terapia implosiva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Ansiedad: fobias, ataques de pánico, trastorno obsesivo-compulsivo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Técnicas operantes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Desarrollar y mantener conductas deseables, reducir y eliminar conductas indeseables, organización de contingencias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Modelado: aprendizaje observacional (vicario)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Aprendizaje de nuevas conductas: educación en salud y sexual, pacientes institucionalizados, niños con retraso mental y autismo; habilidades sociales en adicciones y delincuencia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Condicionamiento encubierto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Agorafobia, alcoholismo, tabaquismo, trastornos de la identidad sexual, cáncer, impotencia, alcoholismo, ludopatía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Técnicas aversivas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Alcoholismo, problemas de la orientación sexual, tabaquismo, comportmientos autolesivos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Técnicas de </a:t>
                      </a:r>
                      <a:r>
                        <a:rPr kumimoji="0" lang="es-MX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Biofeedback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Rehabilitación neuromuscular, trastornos cardiovasculares y disfunciones circulatorias, ansiedad, disfunciones sexuales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Entrenamiento en habilidades sociales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Problemas de interacción social, tartamudez, fobia social, depresión, esquizofrenia, disfunciones sexuales, tabaquismo, alcoholismo, obesidad, anorexia, cefaleas, asma, diabetes, etc.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Técnicas de autocontrol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Problemas de alimentación, ludopatía, tabaquismo, hipertensión, diabetes, otras adicciones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3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Reestructuación</a:t>
                      </a: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cognitiva: Terapia cognitiva de Beck / Terapia Racional Emotiva de Ellis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Depresión, ansiedad, trastornos de personalidad, problemas de pareja y familiares, conducta suicida, disfunciones sexuales, impulsividad, agresividad, toxicomanías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Resolución de problemas</a:t>
                      </a:r>
                      <a:endParaRPr kumimoji="0" lang="es-MX" sz="11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Hipertensión, delincuencia, problemas de pareja y familiares, esquizofrenia, obesidad</a:t>
                      </a:r>
                      <a:endParaRPr kumimoji="0" lang="es-MX" sz="11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68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AE4F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442370"/>
              </p:ext>
            </p:extLst>
          </p:nvPr>
        </p:nvGraphicFramePr>
        <p:xfrm>
          <a:off x="152400" y="8382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2286000" y="129651"/>
            <a:ext cx="4419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/>
              <a:t>PROCESO TCCB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600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9B2471-6185-4949-BEA3-627AA4153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2C5A65-F577-4AF1-A936-B13B6499FB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06BC9C-8C9B-4AE5-964A-DF122A8875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6D066E-7D26-402E-8860-7B7318CC5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11AD33-9654-42F2-BEBA-169EF44001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274C2F-6B25-41D5-8E07-17F861E9F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DF4879-4078-4B3B-8275-79AF50C3D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344ECC-A392-4501-BC3E-360AE11BA6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C9F1F8-F3E9-45A2-9030-EA3F2FABA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561BF7-3AE6-4600-8F33-43B371DF9B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CC5449-ABF6-499C-8C0E-0C4388920A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957F2C-CA8C-47AA-B6EE-F732C10E1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19E90E-A494-436B-A615-63BD08A71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3600" dirty="0"/>
              <a:t>El acontecimiento activador (A) es la situación que inicialmente se piensa como la causa de los estados emocionales negativos o </a:t>
            </a:r>
            <a:r>
              <a:rPr lang="es-ES" sz="3600" dirty="0" smtClean="0"/>
              <a:t>desagradables. Es </a:t>
            </a:r>
            <a:r>
              <a:rPr lang="es-ES" sz="3600" dirty="0"/>
              <a:t>un acontecimiento externo, o interno  al que la persona se expone</a:t>
            </a:r>
            <a:r>
              <a:rPr lang="es-ES" sz="3600" dirty="0" smtClean="0"/>
              <a:t>.</a:t>
            </a:r>
          </a:p>
          <a:p>
            <a:pPr lvl="1" algn="just"/>
            <a:r>
              <a:rPr lang="es-ES" sz="3200" dirty="0" smtClean="0"/>
              <a:t>Ejemplo: </a:t>
            </a:r>
            <a:endParaRPr lang="en-US" sz="3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A. </a:t>
            </a:r>
            <a:r>
              <a:rPr lang="es-MX" dirty="0" err="1" smtClean="0">
                <a:hlinkClick r:id="rId2" action="ppaction://hlinksldjump"/>
              </a:rPr>
              <a:t>Activating</a:t>
            </a:r>
            <a:r>
              <a:rPr lang="es-MX" dirty="0" smtClean="0">
                <a:hlinkClick r:id="rId2" action="ppaction://hlinksldjump"/>
              </a:rPr>
              <a:t> </a:t>
            </a:r>
            <a:r>
              <a:rPr lang="es-MX" dirty="0" err="1" smtClean="0">
                <a:hlinkClick r:id="rId2" action="ppaction://hlinksldjump"/>
              </a:rPr>
              <a:t>Event</a:t>
            </a:r>
            <a:r>
              <a:rPr lang="es-MX" dirty="0" smtClean="0"/>
              <a:t>. (Evento Activador)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1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El </a:t>
            </a:r>
            <a:r>
              <a:rPr lang="es-ES" dirty="0"/>
              <a:t>sistema de creencias (B) es el factor mediador que liga el acontecimiento activador con las consecuencias. B, una serie de pensamientos (auto verbalizaciones implícitas) que la persona crea en respuesta  A</a:t>
            </a:r>
            <a:r>
              <a:rPr lang="es-ES" dirty="0" smtClean="0"/>
              <a:t>.</a:t>
            </a:r>
          </a:p>
          <a:p>
            <a:pPr lvl="1" algn="just"/>
            <a:r>
              <a:rPr lang="es-ES" sz="1800" dirty="0" smtClean="0"/>
              <a:t>Ejemplo: “sin el o ella yo no valgo” “es porque no sirvo para nada”, “Mi apariencia física es de lo peor”, “porque no acepte sus requerimientos” “yo tengo la culpa” “nunca seré feliz”</a:t>
            </a:r>
            <a:endParaRPr lang="en-US" sz="1800" dirty="0"/>
          </a:p>
          <a:p>
            <a:pPr algn="just"/>
            <a:r>
              <a:rPr lang="es-ES" dirty="0" smtClean="0"/>
              <a:t>(ci) Las </a:t>
            </a:r>
            <a:r>
              <a:rPr lang="es-ES" dirty="0"/>
              <a:t>creencias irracionales son aquellas ideas que tienden a desencadenar un estado emocional o físico extremadamente negativo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(</a:t>
            </a:r>
            <a:r>
              <a:rPr lang="es-ES" dirty="0" err="1" smtClean="0"/>
              <a:t>cr</a:t>
            </a:r>
            <a:r>
              <a:rPr lang="es-ES" dirty="0" smtClean="0"/>
              <a:t>) </a:t>
            </a:r>
            <a:r>
              <a:rPr lang="es-ES" dirty="0"/>
              <a:t>Las creencias racionales, por su parte, son aquellas ideas que sustituirán a las creencias irracionales como resultado de completar con éxito un ejercicio de reestructuración cognitiva. </a:t>
            </a: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B. </a:t>
            </a:r>
            <a:r>
              <a:rPr lang="es-MX" dirty="0" err="1" smtClean="0">
                <a:hlinkClick r:id="rId2" action="ppaction://hlinksldjump"/>
              </a:rPr>
              <a:t>Belief</a:t>
            </a:r>
            <a:r>
              <a:rPr lang="es-MX" dirty="0" smtClean="0"/>
              <a:t> (sistema de creencias)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endParaRPr lang="es-ES" dirty="0" smtClean="0"/>
          </a:p>
          <a:p>
            <a:pPr algn="just"/>
            <a:r>
              <a:rPr lang="es-ES" sz="2800" dirty="0"/>
              <a:t>Constituyen las emociones y conductas que resultan de </a:t>
            </a:r>
            <a:r>
              <a:rPr lang="es-ES" sz="2800" dirty="0" smtClean="0"/>
              <a:t>B. La </a:t>
            </a:r>
            <a:r>
              <a:rPr lang="es-ES" sz="2800" dirty="0"/>
              <a:t>consecuencia (C ) es el estado emocional comúnmente considerado como resultado del acontecimiento activador. Algunas consecuencias típicas incluyen estados emocionales extremadamente negativos: rabia, celos, culpa, depresión o ansiedad, o estados físicos: tensión muscular, malestar gastrointestinal, alteraciones en la presión arterial, etc</a:t>
            </a:r>
            <a:r>
              <a:rPr lang="es-ES" sz="2800" dirty="0" smtClean="0"/>
              <a:t>. </a:t>
            </a:r>
          </a:p>
          <a:p>
            <a:pPr lvl="1" algn="just"/>
            <a:r>
              <a:rPr lang="es-ES" sz="2400" dirty="0" smtClean="0"/>
              <a:t>Ejemplo: “Depresión”, “desvalorización”, “suicidio” “ansiedad”, “temor” etc.</a:t>
            </a:r>
            <a:endParaRPr lang="en-US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C. </a:t>
            </a:r>
            <a:r>
              <a:rPr lang="es-MX" dirty="0" err="1" smtClean="0">
                <a:hlinkClick r:id="rId2" action="ppaction://hlinksldjump"/>
              </a:rPr>
              <a:t>Consequence</a:t>
            </a:r>
            <a:r>
              <a:rPr lang="es-MX" dirty="0" smtClean="0"/>
              <a:t> (consecuencias)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0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57929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/>
              <a:t>D: representan los intentos </a:t>
            </a:r>
            <a:r>
              <a:rPr lang="es-ES" sz="2400" dirty="0" smtClean="0"/>
              <a:t>por modificar </a:t>
            </a:r>
            <a:r>
              <a:rPr lang="es-ES" sz="2400" dirty="0"/>
              <a:t>lo que ocurre en "B" Aquí </a:t>
            </a:r>
            <a:r>
              <a:rPr lang="es-ES" sz="2400" dirty="0" smtClean="0"/>
              <a:t>se mostrara cómo </a:t>
            </a:r>
            <a:r>
              <a:rPr lang="es-ES" sz="2400" dirty="0"/>
              <a:t>descubrir, debatir y discriminar sobre sus pensamientos irracionales </a:t>
            </a:r>
            <a:r>
              <a:rPr lang="es-ES" sz="2400" dirty="0" smtClean="0"/>
              <a:t>(mentiras) y </a:t>
            </a:r>
            <a:r>
              <a:rPr lang="es-ES" sz="2400" dirty="0"/>
              <a:t>en su lugar sustituidos por pensamientos </a:t>
            </a:r>
            <a:r>
              <a:rPr lang="es-ES" sz="2400" dirty="0" smtClean="0"/>
              <a:t>asertivos</a:t>
            </a:r>
            <a:r>
              <a:rPr lang="es-ES" sz="2400" dirty="0"/>
              <a:t> </a:t>
            </a:r>
            <a:r>
              <a:rPr lang="es-ES" sz="2400" dirty="0" smtClean="0"/>
              <a:t>(verdades).  Se usa el cuestionamiento, discusión y confrontación con la verdad y realidad.  </a:t>
            </a:r>
          </a:p>
          <a:p>
            <a:pPr algn="just"/>
            <a:r>
              <a:rPr lang="es-ES" sz="2400" dirty="0" smtClean="0"/>
              <a:t>Cuando </a:t>
            </a:r>
            <a:r>
              <a:rPr lang="es-ES" sz="2400" dirty="0"/>
              <a:t>una creencia irracional es sustituida por una racional, los resultados se notarán y pueden ser, cambios en las emociones (</a:t>
            </a:r>
            <a:r>
              <a:rPr lang="es-ES" sz="2400" dirty="0" err="1"/>
              <a:t>Ea</a:t>
            </a:r>
            <a:r>
              <a:rPr lang="es-ES" sz="2400" dirty="0"/>
              <a:t>), cambios conductuales (</a:t>
            </a:r>
            <a:r>
              <a:rPr lang="es-ES" sz="2400" dirty="0" err="1"/>
              <a:t>Ec</a:t>
            </a:r>
            <a:r>
              <a:rPr lang="es-ES" sz="2400" dirty="0"/>
              <a:t>) o cambios cognitivos (</a:t>
            </a:r>
            <a:r>
              <a:rPr lang="es-ES" sz="2400" dirty="0" err="1"/>
              <a:t>Eg</a:t>
            </a:r>
            <a:r>
              <a:rPr lang="es-ES" sz="2400" dirty="0"/>
              <a:t>). </a:t>
            </a:r>
            <a:endParaRPr lang="es-ES" sz="2400" dirty="0" smtClean="0"/>
          </a:p>
          <a:p>
            <a:pPr lvl="1" algn="just"/>
            <a:r>
              <a:rPr lang="es-ES" sz="2000" dirty="0" smtClean="0"/>
              <a:t>Ejemplo</a:t>
            </a:r>
            <a:r>
              <a:rPr lang="es-ES" sz="2000" dirty="0"/>
              <a:t>: Confrontar con la verdad de que el abandono no nos quita nunca nuestro </a:t>
            </a:r>
            <a:r>
              <a:rPr lang="es-ES" sz="2000" dirty="0" smtClean="0"/>
              <a:t>valor, confrontar con la posibilidad de la reconciliación, la aceptación de la realidad. </a:t>
            </a:r>
            <a:endParaRPr lang="es-ES" sz="2000" dirty="0"/>
          </a:p>
          <a:p>
            <a:pPr lvl="1" algn="just"/>
            <a:endParaRPr lang="en-US" dirty="0"/>
          </a:p>
          <a:p>
            <a:pPr algn="just"/>
            <a:endParaRPr lang="es-ES" dirty="0"/>
          </a:p>
          <a:p>
            <a:pPr algn="just"/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D. </a:t>
            </a:r>
            <a:r>
              <a:rPr lang="es-MX" dirty="0" err="1" smtClean="0">
                <a:hlinkClick r:id="rId2" action="ppaction://hlinksldjump"/>
              </a:rPr>
              <a:t>Disputed</a:t>
            </a:r>
            <a:r>
              <a:rPr lang="es-MX" dirty="0" smtClean="0"/>
              <a:t> (discusión)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7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sz="3600" dirty="0" smtClean="0"/>
              <a:t>E</a:t>
            </a:r>
            <a:r>
              <a:rPr lang="es-ES" sz="3600" dirty="0"/>
              <a:t>: son las emociones y conductas nuevas surgidas a raíz de D</a:t>
            </a:r>
            <a:endParaRPr lang="en-US" sz="3600" dirty="0"/>
          </a:p>
          <a:p>
            <a:pPr algn="just"/>
            <a:r>
              <a:rPr lang="es-MX" sz="3600" dirty="0" smtClean="0"/>
              <a:t>Al reevaluar y replantear la situación con la verdad y la realidad, la persona puede tener cambios opuestos o la reducción o desaparición de C. </a:t>
            </a:r>
          </a:p>
          <a:p>
            <a:pPr algn="just"/>
            <a:r>
              <a:rPr lang="es-MX" sz="3600" dirty="0" smtClean="0"/>
              <a:t>Ejemplo: Retirada de la depresión, contentamiento con la situación, mejor relación con Cristo.</a:t>
            </a:r>
          </a:p>
          <a:p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E. </a:t>
            </a:r>
            <a:r>
              <a:rPr lang="es-MX" dirty="0" err="1" smtClean="0">
                <a:hlinkClick r:id="rId2" action="ppaction://hlinksldjump"/>
              </a:rPr>
              <a:t>Evaluated</a:t>
            </a:r>
            <a:r>
              <a:rPr lang="es-MX" dirty="0" smtClean="0"/>
              <a:t> (evaluación y efectos)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8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600200"/>
            <a:ext cx="8407893" cy="4407408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Nuestras vida, conductas, pensamientos, sentimientos y emociones, muchas veces estas basadas en una mentira. </a:t>
            </a:r>
          </a:p>
          <a:p>
            <a:pPr algn="just"/>
            <a:r>
              <a:rPr lang="es-MX" sz="3200" dirty="0" smtClean="0"/>
              <a:t>El engaño a nosotros mismos es quizá el una de las mentiras mas grandes que existan. </a:t>
            </a:r>
          </a:p>
          <a:p>
            <a:pPr algn="just"/>
            <a:r>
              <a:rPr lang="es-MX" sz="3200" dirty="0" smtClean="0"/>
              <a:t>Cuando analizamos el porque y la motivación de nuestra vida nos damos cuenta de que estamos viviendo una gran mentira.</a:t>
            </a:r>
            <a:endParaRPr lang="en-US" sz="3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Una realidad dolorosa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MX" sz="3600" dirty="0" smtClean="0"/>
              <a:t>F. Después de cambiar la mentira por la verdad y de controlar o hacer desaparecer la consecuencia (C), la persona puede plantearse una perspectiva diferente y mejor del futuro en base al aprendizaje que ha obtenido</a:t>
            </a:r>
          </a:p>
          <a:p>
            <a:pPr lvl="1" algn="just"/>
            <a:r>
              <a:rPr lang="es-MX" sz="3200" dirty="0" smtClean="0"/>
              <a:t>Ejemplo: </a:t>
            </a:r>
          </a:p>
          <a:p>
            <a:pPr algn="just"/>
            <a:endParaRPr lang="en-US" sz="4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F. </a:t>
            </a:r>
            <a:r>
              <a:rPr lang="es-MX" dirty="0" err="1" smtClean="0">
                <a:hlinkClick r:id="rId2" action="ppaction://hlinksldjump"/>
              </a:rPr>
              <a:t>Future</a:t>
            </a:r>
            <a:r>
              <a:rPr lang="es-MX" dirty="0" smtClean="0"/>
              <a:t> (perspectiva, futuro)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3600" dirty="0" smtClean="0"/>
              <a:t>G. Al poder ver una mejor perspectiva de vida la persona ahora puede plantearse objetivos u metas nuevos y diferentes a las anteriores ya que la mentira ya no nubla la percepción y ahora se pueden alcanzar nuevas alturas. </a:t>
            </a:r>
          </a:p>
          <a:p>
            <a:pPr lvl="1"/>
            <a:r>
              <a:rPr lang="es-MX" sz="3200" dirty="0" smtClean="0"/>
              <a:t>Ejemplo: </a:t>
            </a:r>
            <a:endParaRPr lang="en-US" sz="3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G. </a:t>
            </a:r>
            <a:r>
              <a:rPr lang="es-MX" dirty="0" err="1" smtClean="0">
                <a:hlinkClick r:id="rId2" action="ppaction://hlinksldjump"/>
              </a:rPr>
              <a:t>Goals</a:t>
            </a:r>
            <a:r>
              <a:rPr lang="es-MX" dirty="0" smtClean="0"/>
              <a:t> (nuevos objetivos, propósitos)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9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sz="4000" b="1" dirty="0" smtClean="0"/>
              <a:t>Videos de “Sanando las Heridas”  Sesiones 3 y 4. Dr. Ron Rokey y Nancy Rokey</a:t>
            </a:r>
          </a:p>
          <a:p>
            <a:pPr algn="just"/>
            <a:r>
              <a:rPr lang="es-ES" sz="3600" b="1" dirty="0" err="1" smtClean="0"/>
              <a:t>Sparrow</a:t>
            </a:r>
            <a:r>
              <a:rPr lang="es-ES" sz="3600" b="1" dirty="0"/>
              <a:t>, C. (2007) Terapia cognitivo conductual. México: Asociación Oaxaqueña de Psicología A.C. En </a:t>
            </a:r>
            <a:r>
              <a:rPr lang="es-ES" sz="2800" b="1" dirty="0" smtClean="0"/>
              <a:t>http</a:t>
            </a:r>
            <a:r>
              <a:rPr lang="es-ES" sz="2800" b="1" dirty="0"/>
              <a:t>://www.conductitlan.net/terapia_cognitivo_conductual.ppt</a:t>
            </a:r>
          </a:p>
          <a:p>
            <a:pPr algn="just"/>
            <a:r>
              <a:rPr lang="es-ES" sz="3600" b="1" dirty="0" smtClean="0"/>
              <a:t>“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lost</a:t>
            </a:r>
            <a:r>
              <a:rPr lang="es-ES" sz="3600" b="1" dirty="0" smtClean="0"/>
              <a:t> art of </a:t>
            </a:r>
            <a:r>
              <a:rPr lang="es-ES" sz="3600" b="1" dirty="0" err="1" smtClean="0"/>
              <a:t>thinking</a:t>
            </a:r>
            <a:r>
              <a:rPr lang="es-ES" sz="3600" b="1" dirty="0" smtClean="0"/>
              <a:t>”. Neil </a:t>
            </a:r>
            <a:r>
              <a:rPr lang="es-ES" sz="3600" b="1" dirty="0" err="1" smtClean="0"/>
              <a:t>Nedley</a:t>
            </a:r>
            <a:r>
              <a:rPr lang="es-ES" sz="3600" b="1" dirty="0" smtClean="0"/>
              <a:t>, MD.</a:t>
            </a:r>
            <a:endParaRPr lang="es-ES" sz="3600" b="1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76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sz="2400" dirty="0" smtClean="0"/>
              <a:t>Pensó que alcanzaría un nivel superior mas alto.</a:t>
            </a:r>
          </a:p>
          <a:p>
            <a:pPr algn="just"/>
            <a:r>
              <a:rPr lang="es-MX" sz="2400" dirty="0" smtClean="0"/>
              <a:t>Pensaron que era un acto de muy poca insignificancia.</a:t>
            </a:r>
          </a:p>
          <a:p>
            <a:pPr algn="just"/>
            <a:r>
              <a:rPr lang="es-MX" sz="2400" dirty="0" smtClean="0"/>
              <a:t>La excusa, victimización y racionalización fueron los medios que utilizaron para defenderse.</a:t>
            </a:r>
          </a:p>
          <a:p>
            <a:pPr algn="just"/>
            <a:r>
              <a:rPr lang="es-MX" sz="2400" dirty="0" smtClean="0"/>
              <a:t>Creyó que protegiéndose con hojas de higuera dejaría de sufrir las consecuencias.</a:t>
            </a:r>
          </a:p>
          <a:p>
            <a:pPr algn="just"/>
            <a:r>
              <a:rPr lang="es-MX" sz="2400" dirty="0" smtClean="0"/>
              <a:t>Culpamos a los demás o a las circunstancias.</a:t>
            </a:r>
          </a:p>
          <a:p>
            <a:pPr algn="just"/>
            <a:r>
              <a:rPr lang="es-MX" sz="2400" dirty="0" smtClean="0"/>
              <a:t>Esconderse hoy en día se traduciría a la evitación, negación o represión de la realidad par no enfrentar las responsabilidades y consecuencias.</a:t>
            </a:r>
          </a:p>
          <a:p>
            <a:pPr algn="just"/>
            <a:r>
              <a:rPr lang="es-MX" sz="2400" dirty="0"/>
              <a:t>Primero desarrolla sentimientos y después un lenguaje para proteger la mentira. </a:t>
            </a:r>
            <a:endParaRPr lang="es-MX" sz="2400" dirty="0" smtClean="0"/>
          </a:p>
          <a:p>
            <a:pPr algn="just"/>
            <a:r>
              <a:rPr lang="es-MX" sz="2400" dirty="0" smtClean="0"/>
              <a:t>La mentira es la compensación de la verdad.</a:t>
            </a:r>
            <a:r>
              <a:rPr lang="es-MX" dirty="0" smtClean="0"/>
              <a:t> </a:t>
            </a:r>
            <a:endParaRPr lang="es-MX" dirty="0"/>
          </a:p>
          <a:p>
            <a:pPr algn="just"/>
            <a:endParaRPr lang="es-MX" dirty="0" smtClean="0"/>
          </a:p>
          <a:p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Las Mentiras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4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es-ES" i="1" dirty="0" smtClean="0"/>
              <a:t>“La </a:t>
            </a:r>
            <a:r>
              <a:rPr lang="es-ES" i="1" dirty="0"/>
              <a:t>Teoría de la Disonancia Cognitiva </a:t>
            </a:r>
            <a:r>
              <a:rPr lang="es-ES" dirty="0"/>
              <a:t>de León </a:t>
            </a:r>
            <a:r>
              <a:rPr lang="es-ES" dirty="0" err="1"/>
              <a:t>Festinger</a:t>
            </a:r>
            <a:r>
              <a:rPr lang="es-ES" dirty="0"/>
              <a:t> había llevado previamente a estudios para probar los experimentos que dieron origen a la teoría de </a:t>
            </a:r>
            <a:r>
              <a:rPr lang="es-ES" dirty="0" err="1"/>
              <a:t>Festinger</a:t>
            </a:r>
            <a:r>
              <a:rPr lang="es-ES" dirty="0"/>
              <a:t>. Estos estudios </a:t>
            </a:r>
            <a:r>
              <a:rPr lang="es-ES" i="1" dirty="0"/>
              <a:t>de disonancia cognitiva </a:t>
            </a:r>
            <a:r>
              <a:rPr lang="es-ES" dirty="0"/>
              <a:t>encontraron que en realidad al cerebro no le agrada la </a:t>
            </a:r>
            <a:r>
              <a:rPr lang="es-ES" i="1" dirty="0"/>
              <a:t>disonancia. </a:t>
            </a:r>
            <a:r>
              <a:rPr lang="es-ES" dirty="0"/>
              <a:t>¡Al cerebro no le agrada cuando nuestras acciones no concuerdan con nuestras creencias! Y escuchen esto. Estos estudios han descubierto que si nuestras acciones siguen contradiciendo nuestras creencias, cambiaremos nuestras creencias para satisfacer nuestras acciones, --no nuestras acciones para satisfacer nuestras creencias. Mientras tanto, de acuerdo a </a:t>
            </a:r>
            <a:r>
              <a:rPr lang="es-ES" dirty="0" err="1"/>
              <a:t>Gazzaniga</a:t>
            </a:r>
            <a:r>
              <a:rPr lang="es-ES" dirty="0"/>
              <a:t>, el cerebro sencillamente pasa por alto los módulos que resaltarían nuestras palabras y acciones disfuncionales. Si esto fuera verdad, se explicaría porque no reconocemos ni siquiera nuestra propia </a:t>
            </a:r>
            <a:r>
              <a:rPr lang="es-ES" dirty="0" smtClean="0"/>
              <a:t>disfuncionalidad.” “Sanando la Mente” pg. 45</a:t>
            </a:r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Viviendo el engaño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16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57929"/>
          </a:xfrm>
        </p:spPr>
        <p:txBody>
          <a:bodyPr>
            <a:normAutofit fontScale="92500" lnSpcReduction="20000"/>
          </a:bodyPr>
          <a:lstStyle/>
          <a:p>
            <a:pPr marL="502920" indent="-457200" algn="just">
              <a:buAutoNum type="arabicPeriod"/>
            </a:pPr>
            <a:r>
              <a:rPr lang="es-ES" b="1" dirty="0"/>
              <a:t>Hijos de la Mentira</a:t>
            </a:r>
          </a:p>
          <a:p>
            <a:pPr marL="777240" lvl="1" indent="-457200" algn="just"/>
            <a:r>
              <a:rPr lang="es-ES" b="1" dirty="0" err="1"/>
              <a:t>Jua</a:t>
            </a:r>
            <a:r>
              <a:rPr lang="es-ES" b="1" dirty="0"/>
              <a:t> 8:44</a:t>
            </a:r>
            <a:r>
              <a:rPr lang="es-ES" dirty="0"/>
              <a:t>  Vosotros sois de vuestro padre el diablo,  y los deseos de vuestro padre queréis hacer.  El ha sido homicida desde el principio,  y no ha permanecido en la verdad,  porque no hay verdad en él.  Cuando habla mentira,  de suyo habla;  porque es mentiroso,  y padre de mentira. </a:t>
            </a:r>
          </a:p>
          <a:p>
            <a:pPr marL="502920" indent="-457200" algn="just">
              <a:buAutoNum type="arabicPeriod"/>
            </a:pPr>
            <a:r>
              <a:rPr lang="es-ES" b="1" dirty="0"/>
              <a:t>Cambiaron la Verdad por la Mentira</a:t>
            </a:r>
          </a:p>
          <a:p>
            <a:pPr marL="777240" lvl="1" indent="-457200" algn="just"/>
            <a:r>
              <a:rPr lang="es-ES" b="1" dirty="0" err="1"/>
              <a:t>Rom</a:t>
            </a:r>
            <a:r>
              <a:rPr lang="es-ES" b="1" dirty="0"/>
              <a:t> 1:25</a:t>
            </a:r>
            <a:r>
              <a:rPr lang="es-ES" dirty="0"/>
              <a:t>  ya que cambiaron la verdad de Dios por la mentira,  honrando y dando culto a las criaturas antes que al Creador,  el cual es bendito por los siglos.  </a:t>
            </a:r>
            <a:r>
              <a:rPr lang="es-ES" b="1" dirty="0"/>
              <a:t>Amén.</a:t>
            </a:r>
            <a:r>
              <a:rPr lang="es-ES" dirty="0"/>
              <a:t> </a:t>
            </a:r>
          </a:p>
          <a:p>
            <a:pPr marL="502920" indent="-457200" algn="just">
              <a:buAutoNum type="arabicPeriod"/>
            </a:pPr>
            <a:r>
              <a:rPr lang="es-ES" b="1" dirty="0" smtClean="0"/>
              <a:t>Amar la mentira mas que la verdad </a:t>
            </a:r>
          </a:p>
          <a:p>
            <a:pPr marL="777240" lvl="1" indent="-457200" algn="just"/>
            <a:r>
              <a:rPr lang="es-ES" b="1" dirty="0" smtClean="0"/>
              <a:t>Sal </a:t>
            </a:r>
            <a:r>
              <a:rPr lang="es-ES" b="1" dirty="0"/>
              <a:t>52:3</a:t>
            </a:r>
            <a:r>
              <a:rPr lang="es-ES" dirty="0"/>
              <a:t>  </a:t>
            </a:r>
            <a:r>
              <a:rPr lang="es-ES" i="1" dirty="0"/>
              <a:t>Amaste el mal más que el bien</a:t>
            </a:r>
            <a:r>
              <a:rPr lang="es-ES" i="1" dirty="0" smtClean="0"/>
              <a:t>, </a:t>
            </a:r>
            <a:r>
              <a:rPr lang="es-ES" i="1" dirty="0"/>
              <a:t>La mentira más que la verdad. </a:t>
            </a:r>
            <a:endParaRPr lang="es-ES" i="1" dirty="0" smtClean="0"/>
          </a:p>
          <a:p>
            <a:pPr marL="777240" lvl="1" indent="-457200" algn="just"/>
            <a:r>
              <a:rPr lang="en-US" dirty="0" smtClean="0"/>
              <a:t>Sal </a:t>
            </a:r>
            <a:r>
              <a:rPr lang="en-US" dirty="0"/>
              <a:t>52:4  </a:t>
            </a:r>
            <a:r>
              <a:rPr lang="en-US" i="1" dirty="0"/>
              <a:t>Has </a:t>
            </a:r>
            <a:r>
              <a:rPr lang="en-US" i="1" dirty="0" err="1"/>
              <a:t>amado</a:t>
            </a:r>
            <a:r>
              <a:rPr lang="en-US" i="1" dirty="0"/>
              <a:t> </a:t>
            </a:r>
            <a:r>
              <a:rPr lang="en-US" i="1" dirty="0" err="1"/>
              <a:t>toda</a:t>
            </a:r>
            <a:r>
              <a:rPr lang="en-US" i="1" dirty="0"/>
              <a:t> </a:t>
            </a:r>
            <a:r>
              <a:rPr lang="en-US" i="1" dirty="0" err="1"/>
              <a:t>suerte</a:t>
            </a:r>
            <a:r>
              <a:rPr lang="en-US" i="1" dirty="0"/>
              <a:t> de </a:t>
            </a:r>
            <a:r>
              <a:rPr lang="en-US" i="1" dirty="0" err="1"/>
              <a:t>palabras</a:t>
            </a:r>
            <a:r>
              <a:rPr lang="en-US" i="1" dirty="0"/>
              <a:t> </a:t>
            </a:r>
            <a:r>
              <a:rPr lang="en-US" i="1" dirty="0" err="1"/>
              <a:t>perniciosas</a:t>
            </a:r>
            <a:r>
              <a:rPr lang="en-US" i="1" dirty="0"/>
              <a:t>, </a:t>
            </a:r>
            <a:r>
              <a:rPr lang="en-US" i="1" dirty="0" err="1" smtClean="0"/>
              <a:t>Engañosa</a:t>
            </a:r>
            <a:r>
              <a:rPr lang="en-US" i="1" dirty="0" smtClean="0"/>
              <a:t> </a:t>
            </a:r>
            <a:r>
              <a:rPr lang="en-US" i="1" dirty="0" err="1"/>
              <a:t>lengua</a:t>
            </a:r>
            <a:r>
              <a:rPr lang="en-US" i="1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502920" indent="-457200" algn="just">
              <a:buAutoNum type="arabicPeriod"/>
            </a:pPr>
            <a:r>
              <a:rPr lang="es-ES" b="1" dirty="0" smtClean="0"/>
              <a:t>Habituación a una vida en Mentira</a:t>
            </a:r>
          </a:p>
          <a:p>
            <a:pPr marL="777240" lvl="1" indent="-457200" algn="just"/>
            <a:r>
              <a:rPr lang="es-ES" b="1" dirty="0" smtClean="0"/>
              <a:t>Jer </a:t>
            </a:r>
            <a:r>
              <a:rPr lang="es-ES" b="1" dirty="0"/>
              <a:t>9:5</a:t>
            </a:r>
            <a:r>
              <a:rPr lang="es-ES" dirty="0"/>
              <a:t>  Y cada uno engaña a su compañero,  y ninguno habla verdad;  acostumbraron su lengua a hablar mentira,  se ocupan de actuar perversamente. </a:t>
            </a:r>
            <a:endParaRPr lang="es-ES" dirty="0" smtClean="0"/>
          </a:p>
          <a:p>
            <a:pPr algn="just"/>
            <a:endParaRPr lang="en-US" dirty="0" smtClean="0"/>
          </a:p>
          <a:p>
            <a:pPr algn="just"/>
            <a:endParaRPr lang="es-ES" dirty="0"/>
          </a:p>
          <a:p>
            <a:endParaRPr lang="es-ES" dirty="0"/>
          </a:p>
          <a:p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enfermedad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1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AutoNum type="arabicPeriod"/>
            </a:pPr>
            <a:r>
              <a:rPr lang="es-MX" dirty="0" smtClean="0"/>
              <a:t>Apartarnos </a:t>
            </a:r>
            <a:r>
              <a:rPr lang="es-MX" dirty="0"/>
              <a:t>de la </a:t>
            </a:r>
            <a:r>
              <a:rPr lang="es-MX" dirty="0" smtClean="0"/>
              <a:t>mentira</a:t>
            </a:r>
          </a:p>
          <a:p>
            <a:pPr marL="777240" lvl="1" indent="-457200"/>
            <a:r>
              <a:rPr lang="es-ES" b="1" dirty="0"/>
              <a:t>Sal 119:29</a:t>
            </a:r>
            <a:r>
              <a:rPr lang="es-ES" dirty="0"/>
              <a:t>  </a:t>
            </a:r>
            <a:r>
              <a:rPr lang="es-ES" i="1" dirty="0"/>
              <a:t>Aparta de mí el camino de la mentira, </a:t>
            </a:r>
            <a:r>
              <a:rPr lang="en-US" i="1" dirty="0"/>
              <a:t> Y en </a:t>
            </a:r>
            <a:r>
              <a:rPr lang="en-US" i="1" dirty="0" err="1"/>
              <a:t>tu</a:t>
            </a:r>
            <a:r>
              <a:rPr lang="en-US" i="1" dirty="0"/>
              <a:t> </a:t>
            </a:r>
            <a:r>
              <a:rPr lang="en-US" i="1" dirty="0" err="1"/>
              <a:t>misericordia</a:t>
            </a:r>
            <a:r>
              <a:rPr lang="en-US" i="1" dirty="0"/>
              <a:t> </a:t>
            </a:r>
            <a:r>
              <a:rPr lang="en-US" i="1" dirty="0" err="1"/>
              <a:t>concédeme</a:t>
            </a:r>
            <a:r>
              <a:rPr lang="en-US" i="1" dirty="0"/>
              <a:t> </a:t>
            </a:r>
            <a:r>
              <a:rPr lang="en-US" i="1" dirty="0" err="1"/>
              <a:t>tu</a:t>
            </a:r>
            <a:r>
              <a:rPr lang="en-US" i="1" dirty="0"/>
              <a:t> ley.</a:t>
            </a:r>
            <a:r>
              <a:rPr lang="en-US" dirty="0"/>
              <a:t> </a:t>
            </a:r>
          </a:p>
          <a:p>
            <a:pPr marL="502920" indent="-457200">
              <a:buAutoNum type="arabicPeriod"/>
            </a:pPr>
            <a:r>
              <a:rPr lang="es-MX" dirty="0" smtClean="0"/>
              <a:t>Aceptar la verdad </a:t>
            </a:r>
          </a:p>
          <a:p>
            <a:pPr marL="777240" lvl="1" indent="-457200"/>
            <a:r>
              <a:rPr lang="es-ES" b="1" dirty="0" smtClean="0"/>
              <a:t>1Jn 2:21</a:t>
            </a:r>
            <a:r>
              <a:rPr lang="es-ES" dirty="0" smtClean="0"/>
              <a:t>  No os he escrito como si ignoraseis la verdad,  sino porque la conocéis,  y porque ninguna mentira procede de la verdad.</a:t>
            </a:r>
          </a:p>
          <a:p>
            <a:pPr marL="502920" indent="-457200">
              <a:buAutoNum type="arabicPeriod"/>
            </a:pPr>
            <a:r>
              <a:rPr lang="es-ES" dirty="0" smtClean="0"/>
              <a:t>La verdad liberta</a:t>
            </a:r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8:32</a:t>
            </a:r>
            <a:r>
              <a:rPr lang="es-ES" dirty="0"/>
              <a:t>  y conoceréis la verdad,  y la verdad os hará libres. </a:t>
            </a:r>
            <a:endParaRPr lang="es-ES" dirty="0" smtClean="0"/>
          </a:p>
          <a:p>
            <a:pPr marL="502920" indent="-457200">
              <a:buAutoNum type="arabicPeriod"/>
            </a:pPr>
            <a:r>
              <a:rPr lang="es-ES" dirty="0" smtClean="0"/>
              <a:t>La verdad Santifica</a:t>
            </a:r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17:17</a:t>
            </a:r>
            <a:r>
              <a:rPr lang="es-ES" dirty="0"/>
              <a:t>  Santifícalos en tu verdad;  tu palabra es verdad. </a:t>
            </a:r>
            <a:endParaRPr lang="es-ES" dirty="0" smtClean="0"/>
          </a:p>
          <a:p>
            <a:pPr marL="502920" indent="-457200">
              <a:buAutoNum type="arabicPeriod"/>
            </a:pPr>
            <a:r>
              <a:rPr lang="es-MX" dirty="0" smtClean="0"/>
              <a:t>Hay que escogerla</a:t>
            </a:r>
          </a:p>
          <a:p>
            <a:pPr marL="777240" lvl="1" indent="-457200"/>
            <a:r>
              <a:rPr lang="es-ES" b="1" dirty="0" smtClean="0"/>
              <a:t>Sal </a:t>
            </a:r>
            <a:r>
              <a:rPr lang="es-ES" b="1" dirty="0"/>
              <a:t>119:30</a:t>
            </a:r>
            <a:r>
              <a:rPr lang="es-ES" dirty="0"/>
              <a:t>  </a:t>
            </a:r>
            <a:r>
              <a:rPr lang="es-ES" i="1" dirty="0"/>
              <a:t>Escogí el camino de la verdad; He puesto tus juicios delante de mí.</a:t>
            </a:r>
            <a:r>
              <a:rPr lang="es-ES" dirty="0"/>
              <a:t> </a:t>
            </a:r>
          </a:p>
          <a:p>
            <a:pPr marL="320040" lvl="1" indent="0">
              <a:buNone/>
            </a:pPr>
            <a:endParaRPr lang="es-MX" dirty="0"/>
          </a:p>
          <a:p>
            <a:pPr algn="just"/>
            <a:endParaRPr lang="es-ES" dirty="0"/>
          </a:p>
          <a:p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solución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9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10329"/>
          </a:xfrm>
        </p:spPr>
        <p:txBody>
          <a:bodyPr>
            <a:normAutofit fontScale="85000" lnSpcReduction="10000"/>
          </a:bodyPr>
          <a:lstStyle/>
          <a:p>
            <a:pPr marL="502920" indent="-457200">
              <a:buAutoNum type="arabicPeriod"/>
            </a:pPr>
            <a:r>
              <a:rPr lang="es-MX" dirty="0" smtClean="0"/>
              <a:t>Dios de Verdad</a:t>
            </a:r>
          </a:p>
          <a:p>
            <a:pPr lvl="1"/>
            <a:r>
              <a:rPr lang="es-ES" b="1" dirty="0"/>
              <a:t>Sal 31:5</a:t>
            </a:r>
            <a:r>
              <a:rPr lang="es-ES" dirty="0"/>
              <a:t>  </a:t>
            </a:r>
            <a:r>
              <a:rPr lang="es-ES" i="1" dirty="0"/>
              <a:t>En tu mano encomiendo mi espíritu; </a:t>
            </a:r>
            <a:r>
              <a:rPr lang="es-ES" i="1" dirty="0" smtClean="0"/>
              <a:t> </a:t>
            </a:r>
            <a:r>
              <a:rPr lang="es-ES" i="1" dirty="0"/>
              <a:t>Tú me has redimido,  oh Jehová,  Dios de verdad</a:t>
            </a:r>
            <a:endParaRPr lang="es-MX" dirty="0"/>
          </a:p>
          <a:p>
            <a:pPr marL="502920" indent="-457200">
              <a:buAutoNum type="arabicPeriod"/>
            </a:pPr>
            <a:r>
              <a:rPr lang="es-MX" dirty="0" err="1" smtClean="0"/>
              <a:t>Espiritu</a:t>
            </a:r>
            <a:r>
              <a:rPr lang="es-MX" dirty="0" smtClean="0"/>
              <a:t> de Verdad</a:t>
            </a:r>
          </a:p>
          <a:p>
            <a:pPr marL="777240" lvl="1" indent="-457200"/>
            <a:r>
              <a:rPr lang="es-ES" dirty="0" err="1"/>
              <a:t>Jua</a:t>
            </a:r>
            <a:r>
              <a:rPr lang="es-ES" dirty="0"/>
              <a:t> 16:13  Pero cuando venga el Espíritu de verdad,  él os guiará a toda la verdad;  porque no hablará por su propia cuenta,  sino que hablará todo lo que oyere,  y os hará saber las cosas que habrán de venir. </a:t>
            </a:r>
          </a:p>
          <a:p>
            <a:pPr marL="502920" indent="-457200">
              <a:buAutoNum type="arabicPeriod"/>
            </a:pPr>
            <a:r>
              <a:rPr lang="es-MX" dirty="0" smtClean="0"/>
              <a:t>Dios no miente</a:t>
            </a:r>
          </a:p>
          <a:p>
            <a:pPr marL="777240" lvl="1" indent="-457200">
              <a:buFont typeface="Wingdings" pitchFamily="2" charset="2"/>
              <a:buAutoNum type="arabicPeriod"/>
            </a:pPr>
            <a:r>
              <a:rPr lang="es-ES" b="1" dirty="0" err="1"/>
              <a:t>Tit</a:t>
            </a:r>
            <a:r>
              <a:rPr lang="es-ES" b="1" dirty="0"/>
              <a:t> 1:2</a:t>
            </a:r>
            <a:r>
              <a:rPr lang="es-ES" dirty="0"/>
              <a:t>  en la esperanza de la vida eterna,  la cual Dios,  que no miente,  prometió desde antes del principio de los siglos, </a:t>
            </a:r>
          </a:p>
          <a:p>
            <a:pPr marL="502920" indent="-457200">
              <a:buAutoNum type="arabicPeriod"/>
            </a:pPr>
            <a:r>
              <a:rPr lang="es-MX" dirty="0" smtClean="0"/>
              <a:t>Dios no cambia</a:t>
            </a:r>
          </a:p>
          <a:p>
            <a:pPr marL="777240" lvl="1" indent="-457200"/>
            <a:r>
              <a:rPr lang="es-ES" b="1" dirty="0" err="1"/>
              <a:t>Stg</a:t>
            </a:r>
            <a:r>
              <a:rPr lang="es-ES" b="1" dirty="0"/>
              <a:t> 1:17</a:t>
            </a:r>
            <a:r>
              <a:rPr lang="es-ES" dirty="0"/>
              <a:t>  Toda buena dádiva y todo don perfecto desciende de lo alto,  del Padre de las luces,  en el cual no hay mudanza,  ni sombra de variación. </a:t>
            </a:r>
            <a:endParaRPr lang="es-ES" dirty="0" smtClean="0"/>
          </a:p>
          <a:p>
            <a:pPr marL="777240" lvl="1" indent="-457200"/>
            <a:r>
              <a:rPr lang="es-ES" b="1" dirty="0" err="1"/>
              <a:t>Heb</a:t>
            </a:r>
            <a:r>
              <a:rPr lang="es-ES" b="1" dirty="0"/>
              <a:t> 13:8</a:t>
            </a:r>
            <a:r>
              <a:rPr lang="es-ES" dirty="0"/>
              <a:t>  Jesucristo es el mismo ayer,  y hoy,  y por los siglos. </a:t>
            </a:r>
          </a:p>
          <a:p>
            <a:pPr marL="502920" indent="-457200">
              <a:buAutoNum type="arabicPeriod"/>
            </a:pPr>
            <a:r>
              <a:rPr lang="es-MX" dirty="0" smtClean="0"/>
              <a:t>Todo lo verdadero pensad</a:t>
            </a:r>
          </a:p>
          <a:p>
            <a:pPr marL="777240" lvl="1" indent="-457200"/>
            <a:r>
              <a:rPr lang="es-ES" dirty="0" err="1"/>
              <a:t>Flp</a:t>
            </a:r>
            <a:r>
              <a:rPr lang="es-ES" dirty="0"/>
              <a:t> 4:8  Por lo demás,  hermanos,  todo lo que es verdadero,  todo lo honesto,  todo lo justo,  todo lo puro,  todo lo amable,  todo lo que es de buen nombre;  si hay virtud alguna,  si algo digno de alabanza,  en esto pensad.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verdad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90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5029200"/>
          </a:xfrm>
        </p:spPr>
        <p:txBody>
          <a:bodyPr>
            <a:normAutofit fontScale="85000" lnSpcReduction="20000"/>
          </a:bodyPr>
          <a:lstStyle/>
          <a:p>
            <a:pPr marL="502920" indent="-457200">
              <a:buFont typeface="Wingdings 2" pitchFamily="18" charset="2"/>
              <a:buAutoNum type="arabicPeriod"/>
            </a:pPr>
            <a:r>
              <a:rPr lang="es-ES" b="1" dirty="0" smtClean="0"/>
              <a:t>La Verdad</a:t>
            </a:r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14:6</a:t>
            </a:r>
            <a:r>
              <a:rPr lang="es-ES" dirty="0"/>
              <a:t>  Jesús le dijo:  Yo soy el camino</a:t>
            </a:r>
            <a:r>
              <a:rPr lang="es-ES" b="1" i="1" u="sng" dirty="0"/>
              <a:t>,  y la verdad</a:t>
            </a:r>
            <a:r>
              <a:rPr lang="es-ES" dirty="0"/>
              <a:t>,  y la vida;  nadie viene al Padre,  sino por mí. </a:t>
            </a:r>
          </a:p>
          <a:p>
            <a:pPr marL="502920" indent="-457200">
              <a:buAutoNum type="arabicPeriod"/>
            </a:pPr>
            <a:r>
              <a:rPr lang="es-ES" b="1" dirty="0" smtClean="0"/>
              <a:t>Pan Verdadero</a:t>
            </a:r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6:32</a:t>
            </a:r>
            <a:r>
              <a:rPr lang="es-ES" dirty="0"/>
              <a:t>  Y Jesús les dijo:  De cierto,  de cierto os digo:  No os dio Moisés el pan del cielo,  mas mi Padre os da el </a:t>
            </a:r>
            <a:r>
              <a:rPr lang="es-ES" b="1" i="1" u="sng" dirty="0"/>
              <a:t>verdadero pan del cielo</a:t>
            </a:r>
            <a:r>
              <a:rPr lang="es-ES" b="1" i="1" u="sng" dirty="0" smtClean="0"/>
              <a:t>.</a:t>
            </a:r>
          </a:p>
          <a:p>
            <a:pPr marL="502920" indent="-457200">
              <a:buAutoNum type="arabicPeriod"/>
            </a:pPr>
            <a:r>
              <a:rPr lang="es-ES" b="1" dirty="0" smtClean="0"/>
              <a:t>Comida y Bebida Verdaderas</a:t>
            </a:r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6:55</a:t>
            </a:r>
            <a:r>
              <a:rPr lang="es-ES" dirty="0"/>
              <a:t>  Porque mi carne es </a:t>
            </a:r>
            <a:r>
              <a:rPr lang="es-ES" b="1" i="1" u="sng" dirty="0"/>
              <a:t>verdadera comida</a:t>
            </a:r>
            <a:r>
              <a:rPr lang="es-ES" dirty="0"/>
              <a:t>,  y mi sangre es </a:t>
            </a:r>
            <a:r>
              <a:rPr lang="es-ES" b="1" i="1" u="sng" dirty="0"/>
              <a:t>verdadera bebida</a:t>
            </a:r>
            <a:r>
              <a:rPr lang="es-ES" dirty="0"/>
              <a:t>.  </a:t>
            </a:r>
            <a:r>
              <a:rPr lang="es-ES" dirty="0" smtClean="0"/>
              <a:t>F</a:t>
            </a:r>
          </a:p>
          <a:p>
            <a:pPr marL="502920" indent="-457200">
              <a:buAutoNum type="arabicPeriod"/>
            </a:pPr>
            <a:r>
              <a:rPr lang="es-ES" b="1" dirty="0" smtClean="0"/>
              <a:t>Mandamiento Verdadero</a:t>
            </a:r>
          </a:p>
          <a:p>
            <a:pPr marL="777240" lvl="1" indent="-457200"/>
            <a:r>
              <a:rPr lang="es-ES" b="1" dirty="0" smtClean="0"/>
              <a:t>1Jn </a:t>
            </a:r>
            <a:r>
              <a:rPr lang="es-ES" b="1" dirty="0"/>
              <a:t>2:8</a:t>
            </a:r>
            <a:r>
              <a:rPr lang="es-ES" dirty="0"/>
              <a:t>  Sin embargo,  os </a:t>
            </a:r>
            <a:r>
              <a:rPr lang="es-ES" b="1" i="1" u="sng" dirty="0"/>
              <a:t>escribo un mandamiento nuevo,  que es verdadero</a:t>
            </a:r>
            <a:r>
              <a:rPr lang="es-ES" dirty="0"/>
              <a:t> en él y en vosotros,  porque las tinieblas van pasando,  y </a:t>
            </a:r>
            <a:r>
              <a:rPr lang="es-ES" b="1" i="1" u="sng" dirty="0"/>
              <a:t>la luz verdadera </a:t>
            </a:r>
            <a:r>
              <a:rPr lang="es-ES" dirty="0"/>
              <a:t>ya alumbra. </a:t>
            </a:r>
            <a:endParaRPr lang="es-ES" dirty="0" smtClean="0"/>
          </a:p>
          <a:p>
            <a:pPr marL="502920" indent="-457200">
              <a:buAutoNum type="arabicPeriod"/>
            </a:pPr>
            <a:r>
              <a:rPr lang="es-ES" b="1" dirty="0" smtClean="0"/>
              <a:t>Verbo de Verdad</a:t>
            </a:r>
            <a:endParaRPr lang="es-ES" b="1" dirty="0"/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1:14</a:t>
            </a:r>
            <a:r>
              <a:rPr lang="es-ES" dirty="0"/>
              <a:t>  Y aquel Verbo fue hecho carne,  y habitó entre nosotros  (y vimos su gloria,  gloria como del unigénito del Padre),  </a:t>
            </a:r>
            <a:r>
              <a:rPr lang="es-ES" b="1" i="1" u="sng" dirty="0"/>
              <a:t>lleno de gracia y de verdad</a:t>
            </a:r>
            <a:r>
              <a:rPr lang="es-ES" dirty="0"/>
              <a:t>. </a:t>
            </a:r>
            <a:endParaRPr lang="es-ES" dirty="0" smtClean="0"/>
          </a:p>
          <a:p>
            <a:pPr marL="502920" indent="-457200">
              <a:buAutoNum type="arabicPeriod"/>
            </a:pPr>
            <a:r>
              <a:rPr lang="es-ES" b="1" dirty="0" smtClean="0"/>
              <a:t>Vid Verdadera</a:t>
            </a:r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15:1</a:t>
            </a:r>
            <a:r>
              <a:rPr lang="es-ES" dirty="0"/>
              <a:t>  Yo soy </a:t>
            </a:r>
            <a:r>
              <a:rPr lang="es-ES" b="1" i="1" u="sng" dirty="0"/>
              <a:t>la vid verdadera</a:t>
            </a:r>
            <a:r>
              <a:rPr lang="es-ES" dirty="0"/>
              <a:t>,  y mi Padre es el labrador. </a:t>
            </a:r>
            <a:endParaRPr lang="es-ES" dirty="0" smtClean="0"/>
          </a:p>
          <a:p>
            <a:pPr marL="502920" indent="-457200">
              <a:buAutoNum type="arabicPeriod"/>
            </a:pPr>
            <a:r>
              <a:rPr lang="es-ES" b="1" dirty="0" smtClean="0"/>
              <a:t>Luz Verdadera</a:t>
            </a:r>
          </a:p>
          <a:p>
            <a:pPr marL="777240" lvl="1" indent="-457200"/>
            <a:r>
              <a:rPr lang="es-ES" b="1" dirty="0" err="1" smtClean="0"/>
              <a:t>Jua</a:t>
            </a:r>
            <a:r>
              <a:rPr lang="es-ES" b="1" dirty="0" smtClean="0"/>
              <a:t> </a:t>
            </a:r>
            <a:r>
              <a:rPr lang="es-ES" b="1" dirty="0"/>
              <a:t>1:9</a:t>
            </a:r>
            <a:r>
              <a:rPr lang="es-ES" dirty="0"/>
              <a:t>  Aquella </a:t>
            </a:r>
            <a:r>
              <a:rPr lang="es-ES" b="1" i="1" u="sng" dirty="0"/>
              <a:t>luz verdadera</a:t>
            </a:r>
            <a:r>
              <a:rPr lang="es-ES" dirty="0"/>
              <a:t>,  que alumbra a todo hombre,  venía a este mundo. </a:t>
            </a:r>
            <a:endParaRPr lang="es-ES" dirty="0" smtClean="0"/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Vinculo con cristo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7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s-MX" sz="3600" dirty="0" smtClean="0"/>
              <a:t>Nuestras emociones son el resultado de nuestras cogniciones (pensamientos)</a:t>
            </a:r>
          </a:p>
          <a:p>
            <a:pPr marL="457200" indent="-457200">
              <a:buAutoNum type="arabicPeriod"/>
            </a:pPr>
            <a:r>
              <a:rPr lang="es-MX" sz="3600" dirty="0" smtClean="0"/>
              <a:t>Nosotros podemos controlar nuestros pensamientos (y por lo tanto nuestras emociones)</a:t>
            </a:r>
          </a:p>
          <a:p>
            <a:pPr marL="457200" indent="-457200">
              <a:buAutoNum type="arabicPeriod"/>
            </a:pPr>
            <a:r>
              <a:rPr lang="es-MX" sz="3600" dirty="0" smtClean="0"/>
              <a:t>Reconoce que la problemática mental proviene de mentiras (ideas irracionales o de distorsiones de la verdad)</a:t>
            </a:r>
          </a:p>
          <a:p>
            <a:pPr marL="457200" indent="-457200">
              <a:buAutoNum type="arabicPeriod"/>
            </a:pPr>
            <a:endParaRPr lang="es-MX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Las mentiras (distorsiones cognitivas)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329</TotalTime>
  <Words>2304</Words>
  <Application>Microsoft Office PowerPoint</Application>
  <PresentationFormat>Presentación en pantalla (4:3)</PresentationFormat>
  <Paragraphs>184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Cuadrícula</vt:lpstr>
      <vt:lpstr>“la mente y la mentira. Confrontación con la verdad”</vt:lpstr>
      <vt:lpstr>Una realidad dolorosa</vt:lpstr>
      <vt:lpstr>Las Mentiras</vt:lpstr>
      <vt:lpstr>Viviendo el engaño</vt:lpstr>
      <vt:lpstr>enfermedad</vt:lpstr>
      <vt:lpstr>solución</vt:lpstr>
      <vt:lpstr>La verdad</vt:lpstr>
      <vt:lpstr>Vinculo con cristo</vt:lpstr>
      <vt:lpstr>Las mentiras (distorsiones cognitivas)</vt:lpstr>
      <vt:lpstr>dr. NEIL NEDLEY “the lost art of thinking” pg. 354</vt:lpstr>
      <vt:lpstr>Dr. Neil Nedley “The lost art of thinking” pg. 354</vt:lpstr>
      <vt:lpstr>Otras mentiras</vt:lpstr>
      <vt:lpstr>Presentación de PowerPoint</vt:lpstr>
      <vt:lpstr>Presentación de PowerPoint</vt:lpstr>
      <vt:lpstr>A. Activating Event. (Evento Activador)</vt:lpstr>
      <vt:lpstr>B. Belief (sistema de creencias)</vt:lpstr>
      <vt:lpstr>C. Consequence (consecuencias)</vt:lpstr>
      <vt:lpstr>D. Disputed (discusión)</vt:lpstr>
      <vt:lpstr>E. Evaluated (evaluación y efectos)</vt:lpstr>
      <vt:lpstr>F. Future (perspectiva, futuro)</vt:lpstr>
      <vt:lpstr>G. Goals (nuevos objetivos, propósitos)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TERAPIA COGNITIVA CONDUCTUAL BIBLICA</dc:title>
  <dc:creator>Gerardo Payan</dc:creator>
  <cp:lastModifiedBy>Gerardo Payan</cp:lastModifiedBy>
  <cp:revision>46</cp:revision>
  <dcterms:created xsi:type="dcterms:W3CDTF">2011-06-22T22:48:13Z</dcterms:created>
  <dcterms:modified xsi:type="dcterms:W3CDTF">2011-08-07T02:57:49Z</dcterms:modified>
</cp:coreProperties>
</file>