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notesSlides/notesSlide1.xml" ContentType="application/vnd.openxmlformats-officedocument.presentationml.notesSlide+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34"/>
  </p:notesMasterIdLst>
  <p:sldIdLst>
    <p:sldId id="257" r:id="rId4"/>
    <p:sldId id="309" r:id="rId5"/>
    <p:sldId id="310" r:id="rId6"/>
    <p:sldId id="311" r:id="rId7"/>
    <p:sldId id="312" r:id="rId8"/>
    <p:sldId id="300" r:id="rId9"/>
    <p:sldId id="302" r:id="rId10"/>
    <p:sldId id="305" r:id="rId11"/>
    <p:sldId id="306" r:id="rId12"/>
    <p:sldId id="326" r:id="rId13"/>
    <p:sldId id="324" r:id="rId14"/>
    <p:sldId id="325" r:id="rId15"/>
    <p:sldId id="319" r:id="rId16"/>
    <p:sldId id="320" r:id="rId17"/>
    <p:sldId id="321" r:id="rId18"/>
    <p:sldId id="322" r:id="rId19"/>
    <p:sldId id="303" r:id="rId20"/>
    <p:sldId id="307" r:id="rId21"/>
    <p:sldId id="308" r:id="rId22"/>
    <p:sldId id="317" r:id="rId23"/>
    <p:sldId id="304" r:id="rId24"/>
    <p:sldId id="327" r:id="rId25"/>
    <p:sldId id="290" r:id="rId26"/>
    <p:sldId id="292" r:id="rId27"/>
    <p:sldId id="293" r:id="rId28"/>
    <p:sldId id="296" r:id="rId29"/>
    <p:sldId id="328" r:id="rId30"/>
    <p:sldId id="298" r:id="rId31"/>
    <p:sldId id="299" r:id="rId32"/>
    <p:sldId id="329"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presProps" Target="presProps.xml"/><Relationship Id="rId8" Type="http://schemas.openxmlformats.org/officeDocument/2006/relationships/slide" Target="slides/slide5.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5B7F33-5EB3-431D-AC24-38ED3874A7E8}" type="datetimeFigureOut">
              <a:rPr lang="en-US" smtClean="0"/>
              <a:t>8/6/2011</a:t>
            </a:fld>
            <a:endParaRPr lang="en-U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1A0133-E301-4C54-AB18-D8CFBDFFE96B}" type="slidenum">
              <a:rPr lang="en-US" smtClean="0"/>
              <a:t>‹Nº›</a:t>
            </a:fld>
            <a:endParaRPr lang="en-US"/>
          </a:p>
        </p:txBody>
      </p:sp>
    </p:spTree>
    <p:extLst>
      <p:ext uri="{BB962C8B-B14F-4D97-AF65-F5344CB8AC3E}">
        <p14:creationId xmlns:p14="http://schemas.microsoft.com/office/powerpoint/2010/main" val="27623814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dirty="0"/>
          </a:p>
        </p:txBody>
      </p:sp>
      <p:sp>
        <p:nvSpPr>
          <p:cNvPr id="4" name="3 Marcador de número de diapositiva"/>
          <p:cNvSpPr>
            <a:spLocks noGrp="1"/>
          </p:cNvSpPr>
          <p:nvPr>
            <p:ph type="sldNum" sz="quarter" idx="10"/>
          </p:nvPr>
        </p:nvSpPr>
        <p:spPr/>
        <p:txBody>
          <a:bodyPr/>
          <a:lstStyle/>
          <a:p>
            <a:fld id="{718E20D9-749B-4BF7-BECA-762AF8589273}" type="slidenum">
              <a:rPr lang="en-US" smtClean="0"/>
              <a:t>18</a:t>
            </a:fld>
            <a:endParaRPr lang="en-US"/>
          </a:p>
        </p:txBody>
      </p:sp>
    </p:spTree>
    <p:extLst>
      <p:ext uri="{BB962C8B-B14F-4D97-AF65-F5344CB8AC3E}">
        <p14:creationId xmlns:p14="http://schemas.microsoft.com/office/powerpoint/2010/main" val="29799952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s-ES" smtClean="0"/>
              <a:t>Haga clic para modificar el estilo de título del patrón</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062442F9-7CD1-4AA0-BA80-147BF56D01A2}" type="datetimeFigureOut">
              <a:rPr lang="en-US" smtClean="0">
                <a:solidFill>
                  <a:srgbClr val="444D26"/>
                </a:solidFill>
              </a:rPr>
              <a:pPr/>
              <a:t>8/6/2011</a:t>
            </a:fld>
            <a:endParaRPr lang="en-US">
              <a:solidFill>
                <a:srgbClr val="444D26"/>
              </a:solidFill>
            </a:endParaRPr>
          </a:p>
        </p:txBody>
      </p:sp>
      <p:sp>
        <p:nvSpPr>
          <p:cNvPr id="5" name="Footer Placeholder 4"/>
          <p:cNvSpPr>
            <a:spLocks noGrp="1"/>
          </p:cNvSpPr>
          <p:nvPr>
            <p:ph type="ftr" sz="quarter" idx="11"/>
          </p:nvPr>
        </p:nvSpPr>
        <p:spPr>
          <a:xfrm>
            <a:off x="1174044" y="5357592"/>
            <a:ext cx="5034845" cy="365125"/>
          </a:xfrm>
        </p:spPr>
        <p:txBody>
          <a:bodyPr/>
          <a:lstStyle/>
          <a:p>
            <a:endParaRPr lang="en-US">
              <a:solidFill>
                <a:srgbClr val="444D26"/>
              </a:solidFill>
            </a:endParaRPr>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4472B4AA-03F1-4682-86B5-5F772358FD26}" type="slidenum">
              <a:rPr lang="en-US" smtClean="0">
                <a:solidFill>
                  <a:srgbClr val="444D26"/>
                </a:solidFill>
              </a:rPr>
              <a:pPr/>
              <a:t>‹Nº›</a:t>
            </a:fld>
            <a:endParaRPr lang="en-US">
              <a:solidFill>
                <a:srgbClr val="444D26"/>
              </a:solidFill>
            </a:endParaRPr>
          </a:p>
        </p:txBody>
      </p:sp>
    </p:spTree>
    <p:extLst>
      <p:ext uri="{BB962C8B-B14F-4D97-AF65-F5344CB8AC3E}">
        <p14:creationId xmlns:p14="http://schemas.microsoft.com/office/powerpoint/2010/main" val="2550415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62442F9-7CD1-4AA0-BA80-147BF56D01A2}" type="datetimeFigureOut">
              <a:rPr lang="en-US" smtClean="0">
                <a:solidFill>
                  <a:srgbClr val="444D26"/>
                </a:solidFill>
              </a:rPr>
              <a:pPr/>
              <a:t>8/6/2011</a:t>
            </a:fld>
            <a:endParaRPr lang="en-US">
              <a:solidFill>
                <a:srgbClr val="444D26"/>
              </a:solidFill>
            </a:endParaRPr>
          </a:p>
        </p:txBody>
      </p:sp>
      <p:sp>
        <p:nvSpPr>
          <p:cNvPr id="5" name="Footer Placeholder 4"/>
          <p:cNvSpPr>
            <a:spLocks noGrp="1"/>
          </p:cNvSpPr>
          <p:nvPr>
            <p:ph type="ftr" sz="quarter" idx="11"/>
          </p:nvPr>
        </p:nvSpPr>
        <p:spPr/>
        <p:txBody>
          <a:bodyPr/>
          <a:lstStyle/>
          <a:p>
            <a:endParaRPr lang="en-US">
              <a:solidFill>
                <a:srgbClr val="444D26"/>
              </a:solidFill>
            </a:endParaRPr>
          </a:p>
        </p:txBody>
      </p:sp>
      <p:sp>
        <p:nvSpPr>
          <p:cNvPr id="6" name="Slide Number Placeholder 5"/>
          <p:cNvSpPr>
            <a:spLocks noGrp="1"/>
          </p:cNvSpPr>
          <p:nvPr>
            <p:ph type="sldNum" sz="quarter" idx="12"/>
          </p:nvPr>
        </p:nvSpPr>
        <p:spPr/>
        <p:txBody>
          <a:bodyPr/>
          <a:lstStyle/>
          <a:p>
            <a:fld id="{4472B4AA-03F1-4682-86B5-5F772358FD26}" type="slidenum">
              <a:rPr lang="en-US" smtClean="0">
                <a:solidFill>
                  <a:srgbClr val="444D26"/>
                </a:solidFill>
              </a:rPr>
              <a:pPr/>
              <a:t>‹Nº›</a:t>
            </a:fld>
            <a:endParaRPr lang="en-US">
              <a:solidFill>
                <a:srgbClr val="444D26"/>
              </a:solidFill>
            </a:endParaRPr>
          </a:p>
        </p:txBody>
      </p:sp>
    </p:spTree>
    <p:extLst>
      <p:ext uri="{BB962C8B-B14F-4D97-AF65-F5344CB8AC3E}">
        <p14:creationId xmlns:p14="http://schemas.microsoft.com/office/powerpoint/2010/main" val="3731021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62442F9-7CD1-4AA0-BA80-147BF56D01A2}" type="datetimeFigureOut">
              <a:rPr lang="en-US" smtClean="0">
                <a:solidFill>
                  <a:srgbClr val="444D26"/>
                </a:solidFill>
              </a:rPr>
              <a:pPr/>
              <a:t>8/6/2011</a:t>
            </a:fld>
            <a:endParaRPr lang="en-US">
              <a:solidFill>
                <a:srgbClr val="444D26"/>
              </a:solidFill>
            </a:endParaRPr>
          </a:p>
        </p:txBody>
      </p:sp>
      <p:sp>
        <p:nvSpPr>
          <p:cNvPr id="5" name="Footer Placeholder 4"/>
          <p:cNvSpPr>
            <a:spLocks noGrp="1"/>
          </p:cNvSpPr>
          <p:nvPr>
            <p:ph type="ftr" sz="quarter" idx="11"/>
          </p:nvPr>
        </p:nvSpPr>
        <p:spPr/>
        <p:txBody>
          <a:bodyPr/>
          <a:lstStyle/>
          <a:p>
            <a:endParaRPr lang="en-US">
              <a:solidFill>
                <a:srgbClr val="444D26"/>
              </a:solidFill>
            </a:endParaRPr>
          </a:p>
        </p:txBody>
      </p:sp>
      <p:sp>
        <p:nvSpPr>
          <p:cNvPr id="6" name="Slide Number Placeholder 5"/>
          <p:cNvSpPr>
            <a:spLocks noGrp="1"/>
          </p:cNvSpPr>
          <p:nvPr>
            <p:ph type="sldNum" sz="quarter" idx="12"/>
          </p:nvPr>
        </p:nvSpPr>
        <p:spPr/>
        <p:txBody>
          <a:bodyPr/>
          <a:lstStyle/>
          <a:p>
            <a:fld id="{4472B4AA-03F1-4682-86B5-5F772358FD26}" type="slidenum">
              <a:rPr lang="en-US" smtClean="0">
                <a:solidFill>
                  <a:srgbClr val="444D26"/>
                </a:solidFill>
              </a:rPr>
              <a:pPr/>
              <a:t>‹Nº›</a:t>
            </a:fld>
            <a:endParaRPr lang="en-US">
              <a:solidFill>
                <a:srgbClr val="444D26"/>
              </a:solidFill>
            </a:endParaRPr>
          </a:p>
        </p:txBody>
      </p:sp>
    </p:spTree>
    <p:extLst>
      <p:ext uri="{BB962C8B-B14F-4D97-AF65-F5344CB8AC3E}">
        <p14:creationId xmlns:p14="http://schemas.microsoft.com/office/powerpoint/2010/main" val="865683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9" name="8 Rectángulo"/>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2" name="1 Título"/>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s-ES" smtClean="0"/>
              <a:t>Haga clic para modificar el estilo de título del patrón</a:t>
            </a:r>
            <a:endParaRPr kumimoji="0" lang="en-US"/>
          </a:p>
        </p:txBody>
      </p:sp>
      <p:sp>
        <p:nvSpPr>
          <p:cNvPr id="3" name="2 Subtítulo"/>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s-ES" smtClean="0"/>
              <a:t>Haga clic para modificar el estilo de subtítulo del patrón</a:t>
            </a:r>
            <a:endParaRPr kumimoji="0" lang="en-US"/>
          </a:p>
        </p:txBody>
      </p:sp>
      <p:sp>
        <p:nvSpPr>
          <p:cNvPr id="4" name="3 Marcador de fecha"/>
          <p:cNvSpPr>
            <a:spLocks noGrp="1"/>
          </p:cNvSpPr>
          <p:nvPr>
            <p:ph type="dt" sz="half" idx="10"/>
          </p:nvPr>
        </p:nvSpPr>
        <p:spPr/>
        <p:txBody>
          <a:bodyPr/>
          <a:lstStyle/>
          <a:p>
            <a:fld id="{D1106E26-27A0-4B76-BB8C-E1A602C20406}" type="datetimeFigureOut">
              <a:rPr lang="es-MX" smtClean="0">
                <a:solidFill>
                  <a:prstClr val="white">
                    <a:tint val="95000"/>
                  </a:prstClr>
                </a:solidFill>
              </a:rPr>
              <a:pPr/>
              <a:t>06/08/2011</a:t>
            </a:fld>
            <a:endParaRPr lang="es-MX">
              <a:solidFill>
                <a:prstClr val="white">
                  <a:tint val="95000"/>
                </a:prstClr>
              </a:solidFill>
            </a:endParaRPr>
          </a:p>
        </p:txBody>
      </p:sp>
      <p:sp>
        <p:nvSpPr>
          <p:cNvPr id="5" name="4 Marcador de pie de página"/>
          <p:cNvSpPr>
            <a:spLocks noGrp="1"/>
          </p:cNvSpPr>
          <p:nvPr>
            <p:ph type="ftr" sz="quarter" idx="11"/>
          </p:nvPr>
        </p:nvSpPr>
        <p:spPr/>
        <p:txBody>
          <a:bodyPr/>
          <a:lstStyle/>
          <a:p>
            <a:endParaRPr lang="es-MX">
              <a:solidFill>
                <a:prstClr val="white">
                  <a:tint val="95000"/>
                </a:prstClr>
              </a:solidFill>
            </a:endParaRPr>
          </a:p>
        </p:txBody>
      </p:sp>
      <p:sp>
        <p:nvSpPr>
          <p:cNvPr id="6" name="5 Marcador de número de diapositiva"/>
          <p:cNvSpPr>
            <a:spLocks noGrp="1"/>
          </p:cNvSpPr>
          <p:nvPr>
            <p:ph type="sldNum" sz="quarter" idx="12"/>
          </p:nvPr>
        </p:nvSpPr>
        <p:spPr/>
        <p:txBody>
          <a:bodyPr/>
          <a:lstStyle/>
          <a:p>
            <a:fld id="{7C0CDCD9-B4DC-4B55-AF17-8F085A8F3A0F}" type="slidenum">
              <a:rPr lang="es-MX" smtClean="0">
                <a:solidFill>
                  <a:prstClr val="white">
                    <a:tint val="95000"/>
                  </a:prstClr>
                </a:solidFill>
              </a:rPr>
              <a:pPr/>
              <a:t>‹Nº›</a:t>
            </a:fld>
            <a:endParaRPr lang="es-MX">
              <a:solidFill>
                <a:prstClr val="white">
                  <a:tint val="95000"/>
                </a:prstClr>
              </a:solidFill>
            </a:endParaRPr>
          </a:p>
        </p:txBody>
      </p:sp>
      <p:sp>
        <p:nvSpPr>
          <p:cNvPr id="10" name="9 Rectángulo"/>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Tree>
    <p:extLst>
      <p:ext uri="{BB962C8B-B14F-4D97-AF65-F5344CB8AC3E}">
        <p14:creationId xmlns:p14="http://schemas.microsoft.com/office/powerpoint/2010/main" val="9394562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155448"/>
            <a:ext cx="8229600" cy="1252728"/>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1106E26-27A0-4B76-BB8C-E1A602C20406}" type="datetimeFigureOut">
              <a:rPr lang="es-MX" smtClean="0">
                <a:solidFill>
                  <a:prstClr val="black">
                    <a:tint val="95000"/>
                  </a:prstClr>
                </a:solidFill>
              </a:rPr>
              <a:pPr/>
              <a:t>06/08/2011</a:t>
            </a:fld>
            <a:endParaRPr lang="es-MX">
              <a:solidFill>
                <a:prstClr val="black">
                  <a:tint val="9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95000"/>
                </a:prstClr>
              </a:solidFill>
            </a:endParaRPr>
          </a:p>
        </p:txBody>
      </p:sp>
      <p:sp>
        <p:nvSpPr>
          <p:cNvPr id="6" name="5 Marcador de número de diapositiva"/>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8375860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8 Rectángulo"/>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12" name="11 Rectángulo"/>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2" name="1 Título"/>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D1106E26-27A0-4B76-BB8C-E1A602C20406}" type="datetimeFigureOut">
              <a:rPr lang="es-MX" smtClean="0">
                <a:solidFill>
                  <a:prstClr val="white">
                    <a:tint val="95000"/>
                  </a:prstClr>
                </a:solidFill>
              </a:rPr>
              <a:pPr/>
              <a:t>06/08/2011</a:t>
            </a:fld>
            <a:endParaRPr lang="es-MX">
              <a:solidFill>
                <a:prstClr val="white">
                  <a:tint val="95000"/>
                </a:prstClr>
              </a:solidFill>
            </a:endParaRPr>
          </a:p>
        </p:txBody>
      </p:sp>
      <p:sp>
        <p:nvSpPr>
          <p:cNvPr id="5" name="4 Marcador de pie de página"/>
          <p:cNvSpPr>
            <a:spLocks noGrp="1"/>
          </p:cNvSpPr>
          <p:nvPr>
            <p:ph type="ftr" sz="quarter" idx="11"/>
          </p:nvPr>
        </p:nvSpPr>
        <p:spPr/>
        <p:txBody>
          <a:bodyPr/>
          <a:lstStyle/>
          <a:p>
            <a:endParaRPr lang="es-MX">
              <a:solidFill>
                <a:prstClr val="white">
                  <a:tint val="95000"/>
                </a:prstClr>
              </a:solidFill>
            </a:endParaRPr>
          </a:p>
        </p:txBody>
      </p:sp>
      <p:sp>
        <p:nvSpPr>
          <p:cNvPr id="6" name="5 Marcador de número de diapositiva"/>
          <p:cNvSpPr>
            <a:spLocks noGrp="1"/>
          </p:cNvSpPr>
          <p:nvPr>
            <p:ph type="sldNum" sz="quarter" idx="12"/>
          </p:nvPr>
        </p:nvSpPr>
        <p:spPr/>
        <p:txBody>
          <a:bodyPr/>
          <a:lstStyle/>
          <a:p>
            <a:fld id="{7C0CDCD9-B4DC-4B55-AF17-8F085A8F3A0F}" type="slidenum">
              <a:rPr lang="es-MX" smtClean="0">
                <a:solidFill>
                  <a:prstClr val="white">
                    <a:tint val="95000"/>
                  </a:prstClr>
                </a:solidFill>
              </a:rPr>
              <a:pPr/>
              <a:t>‹Nº›</a:t>
            </a:fld>
            <a:endParaRPr lang="es-MX">
              <a:solidFill>
                <a:prstClr val="white">
                  <a:tint val="95000"/>
                </a:prstClr>
              </a:solidFill>
            </a:endParaRPr>
          </a:p>
        </p:txBody>
      </p:sp>
    </p:spTree>
    <p:extLst>
      <p:ext uri="{BB962C8B-B14F-4D97-AF65-F5344CB8AC3E}">
        <p14:creationId xmlns:p14="http://schemas.microsoft.com/office/powerpoint/2010/main" val="5364473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D1106E26-27A0-4B76-BB8C-E1A602C20406}" type="datetimeFigureOut">
              <a:rPr lang="es-MX" smtClean="0">
                <a:solidFill>
                  <a:prstClr val="black">
                    <a:tint val="95000"/>
                  </a:prstClr>
                </a:solidFill>
              </a:rPr>
              <a:pPr/>
              <a:t>06/08/2011</a:t>
            </a:fld>
            <a:endParaRPr lang="es-MX">
              <a:solidFill>
                <a:prstClr val="black">
                  <a:tint val="9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95000"/>
                </a:prstClr>
              </a:solidFill>
            </a:endParaRPr>
          </a:p>
        </p:txBody>
      </p:sp>
      <p:sp>
        <p:nvSpPr>
          <p:cNvPr id="7" name="6 Marcador de número de diapositiva"/>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35344779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texto"/>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s-ES" smtClean="0"/>
              <a:t>Haga clic para modificar el estilo de texto del patrón</a:t>
            </a:r>
          </a:p>
        </p:txBody>
      </p:sp>
      <p:sp>
        <p:nvSpPr>
          <p:cNvPr id="6" name="5 Marcador de contenido"/>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D1106E26-27A0-4B76-BB8C-E1A602C20406}" type="datetimeFigureOut">
              <a:rPr lang="es-MX" smtClean="0">
                <a:solidFill>
                  <a:prstClr val="black">
                    <a:tint val="95000"/>
                  </a:prstClr>
                </a:solidFill>
              </a:rPr>
              <a:pPr/>
              <a:t>06/08/2011</a:t>
            </a:fld>
            <a:endParaRPr lang="es-MX">
              <a:solidFill>
                <a:prstClr val="black">
                  <a:tint val="95000"/>
                </a:prstClr>
              </a:solidFill>
            </a:endParaRPr>
          </a:p>
        </p:txBody>
      </p:sp>
      <p:sp>
        <p:nvSpPr>
          <p:cNvPr id="8" name="7 Marcador de pie de página"/>
          <p:cNvSpPr>
            <a:spLocks noGrp="1"/>
          </p:cNvSpPr>
          <p:nvPr>
            <p:ph type="ftr" sz="quarter" idx="11"/>
          </p:nvPr>
        </p:nvSpPr>
        <p:spPr/>
        <p:txBody>
          <a:bodyPr/>
          <a:lstStyle/>
          <a:p>
            <a:endParaRPr lang="es-MX">
              <a:solidFill>
                <a:prstClr val="black">
                  <a:tint val="95000"/>
                </a:prstClr>
              </a:solidFill>
            </a:endParaRPr>
          </a:p>
        </p:txBody>
      </p:sp>
      <p:sp>
        <p:nvSpPr>
          <p:cNvPr id="9" name="8 Marcador de número de diapositiva"/>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10728662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D1106E26-27A0-4B76-BB8C-E1A602C20406}" type="datetimeFigureOut">
              <a:rPr lang="es-MX" smtClean="0">
                <a:solidFill>
                  <a:prstClr val="black">
                    <a:tint val="95000"/>
                  </a:prstClr>
                </a:solidFill>
              </a:rPr>
              <a:pPr/>
              <a:t>06/08/2011</a:t>
            </a:fld>
            <a:endParaRPr lang="es-MX">
              <a:solidFill>
                <a:prstClr val="black">
                  <a:tint val="95000"/>
                </a:prstClr>
              </a:solidFill>
            </a:endParaRPr>
          </a:p>
        </p:txBody>
      </p:sp>
      <p:sp>
        <p:nvSpPr>
          <p:cNvPr id="4" name="3 Marcador de pie de página"/>
          <p:cNvSpPr>
            <a:spLocks noGrp="1"/>
          </p:cNvSpPr>
          <p:nvPr>
            <p:ph type="ftr" sz="quarter" idx="11"/>
          </p:nvPr>
        </p:nvSpPr>
        <p:spPr/>
        <p:txBody>
          <a:bodyPr/>
          <a:lstStyle/>
          <a:p>
            <a:endParaRPr lang="es-MX">
              <a:solidFill>
                <a:prstClr val="black">
                  <a:tint val="95000"/>
                </a:prstClr>
              </a:solidFill>
            </a:endParaRPr>
          </a:p>
        </p:txBody>
      </p:sp>
      <p:sp>
        <p:nvSpPr>
          <p:cNvPr id="5" name="4 Marcador de número de diapositiva"/>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41028942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1106E26-27A0-4B76-BB8C-E1A602C20406}" type="datetimeFigureOut">
              <a:rPr lang="es-MX" smtClean="0">
                <a:solidFill>
                  <a:prstClr val="black">
                    <a:tint val="95000"/>
                  </a:prstClr>
                </a:solidFill>
              </a:rPr>
              <a:pPr/>
              <a:t>06/08/2011</a:t>
            </a:fld>
            <a:endParaRPr lang="es-MX">
              <a:solidFill>
                <a:prstClr val="black">
                  <a:tint val="95000"/>
                </a:prstClr>
              </a:solidFill>
            </a:endParaRPr>
          </a:p>
        </p:txBody>
      </p:sp>
      <p:sp>
        <p:nvSpPr>
          <p:cNvPr id="3" name="2 Marcador de pie de página"/>
          <p:cNvSpPr>
            <a:spLocks noGrp="1"/>
          </p:cNvSpPr>
          <p:nvPr>
            <p:ph type="ftr" sz="quarter" idx="11"/>
          </p:nvPr>
        </p:nvSpPr>
        <p:spPr/>
        <p:txBody>
          <a:bodyPr/>
          <a:lstStyle/>
          <a:p>
            <a:endParaRPr lang="es-MX">
              <a:solidFill>
                <a:prstClr val="black">
                  <a:tint val="95000"/>
                </a:prstClr>
              </a:solidFill>
            </a:endParaRPr>
          </a:p>
        </p:txBody>
      </p:sp>
      <p:sp>
        <p:nvSpPr>
          <p:cNvPr id="4" name="3 Marcador de número de diapositiva"/>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10262274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texto"/>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D1106E26-27A0-4B76-BB8C-E1A602C20406}" type="datetimeFigureOut">
              <a:rPr lang="es-MX" smtClean="0">
                <a:solidFill>
                  <a:prstClr val="black">
                    <a:tint val="95000"/>
                  </a:prstClr>
                </a:solidFill>
              </a:rPr>
              <a:pPr/>
              <a:t>06/08/2011</a:t>
            </a:fld>
            <a:endParaRPr lang="es-MX">
              <a:solidFill>
                <a:prstClr val="black">
                  <a:tint val="9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95000"/>
                </a:prstClr>
              </a:solidFill>
            </a:endParaRPr>
          </a:p>
        </p:txBody>
      </p:sp>
      <p:sp>
        <p:nvSpPr>
          <p:cNvPr id="7" name="6 Marcador de número de diapositiva"/>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
        <p:nvSpPr>
          <p:cNvPr id="12" name="11 Rectángulo"/>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9" name="8 Rectángulo"/>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Tree>
    <p:extLst>
      <p:ext uri="{BB962C8B-B14F-4D97-AF65-F5344CB8AC3E}">
        <p14:creationId xmlns:p14="http://schemas.microsoft.com/office/powerpoint/2010/main" val="2478002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62442F9-7CD1-4AA0-BA80-147BF56D01A2}" type="datetimeFigureOut">
              <a:rPr lang="en-US" smtClean="0">
                <a:solidFill>
                  <a:srgbClr val="444D26"/>
                </a:solidFill>
              </a:rPr>
              <a:pPr/>
              <a:t>8/6/2011</a:t>
            </a:fld>
            <a:endParaRPr lang="en-US">
              <a:solidFill>
                <a:srgbClr val="444D26"/>
              </a:solidFill>
            </a:endParaRPr>
          </a:p>
        </p:txBody>
      </p:sp>
      <p:sp>
        <p:nvSpPr>
          <p:cNvPr id="5" name="Footer Placeholder 4"/>
          <p:cNvSpPr>
            <a:spLocks noGrp="1"/>
          </p:cNvSpPr>
          <p:nvPr>
            <p:ph type="ftr" sz="quarter" idx="11"/>
          </p:nvPr>
        </p:nvSpPr>
        <p:spPr/>
        <p:txBody>
          <a:bodyPr/>
          <a:lstStyle/>
          <a:p>
            <a:endParaRPr lang="en-US">
              <a:solidFill>
                <a:srgbClr val="444D26"/>
              </a:solidFill>
            </a:endParaRPr>
          </a:p>
        </p:txBody>
      </p:sp>
      <p:sp>
        <p:nvSpPr>
          <p:cNvPr id="6" name="Slide Number Placeholder 5"/>
          <p:cNvSpPr>
            <a:spLocks noGrp="1"/>
          </p:cNvSpPr>
          <p:nvPr>
            <p:ph type="sldNum" sz="quarter" idx="12"/>
          </p:nvPr>
        </p:nvSpPr>
        <p:spPr/>
        <p:txBody>
          <a:bodyPr/>
          <a:lstStyle/>
          <a:p>
            <a:fld id="{4472B4AA-03F1-4682-86B5-5F772358FD26}" type="slidenum">
              <a:rPr lang="en-US" smtClean="0">
                <a:solidFill>
                  <a:srgbClr val="444D26"/>
                </a:solidFill>
              </a:rPr>
              <a:pPr/>
              <a:t>‹Nº›</a:t>
            </a:fld>
            <a:endParaRPr lang="en-US">
              <a:solidFill>
                <a:srgbClr val="444D26"/>
              </a:solidFill>
            </a:endParaRPr>
          </a:p>
        </p:txBody>
      </p:sp>
    </p:spTree>
    <p:extLst>
      <p:ext uri="{BB962C8B-B14F-4D97-AF65-F5344CB8AC3E}">
        <p14:creationId xmlns:p14="http://schemas.microsoft.com/office/powerpoint/2010/main" val="31806963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164592" y="1170432"/>
            <a:ext cx="2523744" cy="201168"/>
          </a:xfrm>
        </p:spPr>
        <p:txBody>
          <a:bodyPr/>
          <a:lstStyle/>
          <a:p>
            <a:fld id="{D1106E26-27A0-4B76-BB8C-E1A602C20406}" type="datetimeFigureOut">
              <a:rPr lang="es-MX" smtClean="0">
                <a:solidFill>
                  <a:prstClr val="black">
                    <a:tint val="95000"/>
                  </a:prstClr>
                </a:solidFill>
              </a:rPr>
              <a:pPr/>
              <a:t>06/08/2011</a:t>
            </a:fld>
            <a:endParaRPr lang="es-MX">
              <a:solidFill>
                <a:prstClr val="black">
                  <a:tint val="95000"/>
                </a:prstClr>
              </a:solidFill>
            </a:endParaRPr>
          </a:p>
        </p:txBody>
      </p:sp>
      <p:sp>
        <p:nvSpPr>
          <p:cNvPr id="11" name="10 Rectángulo"/>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9" name="8 Rectángulo"/>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6" name="5 Marcador de pie de página"/>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s-MX">
              <a:solidFill>
                <a:prstClr val="white">
                  <a:shade val="50000"/>
                </a:prstClr>
              </a:solidFill>
            </a:endParaRPr>
          </a:p>
        </p:txBody>
      </p:sp>
      <p:sp>
        <p:nvSpPr>
          <p:cNvPr id="7" name="6 Marcador de número de diapositiva"/>
          <p:cNvSpPr>
            <a:spLocks noGrp="1"/>
          </p:cNvSpPr>
          <p:nvPr>
            <p:ph type="sldNum" sz="quarter" idx="12"/>
          </p:nvPr>
        </p:nvSpPr>
        <p:spPr>
          <a:xfrm>
            <a:off x="8339328" y="1170432"/>
            <a:ext cx="733864" cy="201168"/>
          </a:xfrm>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27415645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1106E26-27A0-4B76-BB8C-E1A602C20406}" type="datetimeFigureOut">
              <a:rPr lang="es-MX" smtClean="0">
                <a:solidFill>
                  <a:prstClr val="black">
                    <a:tint val="95000"/>
                  </a:prstClr>
                </a:solidFill>
              </a:rPr>
              <a:pPr/>
              <a:t>06/08/2011</a:t>
            </a:fld>
            <a:endParaRPr lang="es-MX">
              <a:solidFill>
                <a:prstClr val="black">
                  <a:tint val="9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95000"/>
                </a:prstClr>
              </a:solidFill>
            </a:endParaRPr>
          </a:p>
        </p:txBody>
      </p:sp>
      <p:sp>
        <p:nvSpPr>
          <p:cNvPr id="6" name="5 Marcador de número de diapositiva"/>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18446351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9" name="8 Rectángulo"/>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8" name="7 Rectángulo"/>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2" name="1 Título vertical"/>
          <p:cNvSpPr>
            <a:spLocks noGrp="1"/>
          </p:cNvSpPr>
          <p:nvPr>
            <p:ph type="title" orient="vert"/>
          </p:nvPr>
        </p:nvSpPr>
        <p:spPr>
          <a:xfrm>
            <a:off x="6781800" y="274640"/>
            <a:ext cx="19050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04800"/>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1106E26-27A0-4B76-BB8C-E1A602C20406}" type="datetimeFigureOut">
              <a:rPr lang="es-MX" smtClean="0">
                <a:solidFill>
                  <a:prstClr val="black">
                    <a:tint val="95000"/>
                  </a:prstClr>
                </a:solidFill>
              </a:rPr>
              <a:pPr/>
              <a:t>06/08/2011</a:t>
            </a:fld>
            <a:endParaRPr lang="es-MX">
              <a:solidFill>
                <a:prstClr val="black">
                  <a:tint val="95000"/>
                </a:prstClr>
              </a:solidFill>
            </a:endParaRPr>
          </a:p>
        </p:txBody>
      </p:sp>
      <p:sp>
        <p:nvSpPr>
          <p:cNvPr id="5" name="4 Marcador de pie de página"/>
          <p:cNvSpPr>
            <a:spLocks noGrp="1"/>
          </p:cNvSpPr>
          <p:nvPr>
            <p:ph type="ftr" sz="quarter" idx="11"/>
          </p:nvPr>
        </p:nvSpPr>
        <p:spPr>
          <a:xfrm>
            <a:off x="2640597" y="6377459"/>
            <a:ext cx="3836404" cy="365125"/>
          </a:xfrm>
        </p:spPr>
        <p:txBody>
          <a:bodyPr/>
          <a:lstStyle/>
          <a:p>
            <a:endParaRPr lang="es-MX">
              <a:solidFill>
                <a:prstClr val="black">
                  <a:tint val="95000"/>
                </a:prstClr>
              </a:solidFill>
            </a:endParaRPr>
          </a:p>
        </p:txBody>
      </p:sp>
      <p:sp>
        <p:nvSpPr>
          <p:cNvPr id="6" name="5 Marcador de número de diapositiva"/>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18166871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p:cSld name="Diapositiva de título">
    <p:spTree>
      <p:nvGrpSpPr>
        <p:cNvPr id="1" name=""/>
        <p:cNvGrpSpPr/>
        <p:nvPr/>
      </p:nvGrpSpPr>
      <p:grpSpPr>
        <a:xfrm>
          <a:off x="0" y="0"/>
          <a:ext cx="0" cy="0"/>
          <a:chOff x="0" y="0"/>
          <a:chExt cx="0" cy="0"/>
        </a:xfrm>
      </p:grpSpPr>
      <p:sp>
        <p:nvSpPr>
          <p:cNvPr id="7" name="Round Same Side Corner Rectangle 6"/>
          <p:cNvSpPr/>
          <p:nvPr/>
        </p:nvSpPr>
        <p:spPr>
          <a:xfrm flipV="1">
            <a:off x="228600" y="4724400"/>
            <a:ext cx="8686800" cy="1828800"/>
          </a:xfrm>
          <a:prstGeom prst="round2SameRect">
            <a:avLst>
              <a:gd name="adj1" fmla="val 10784"/>
              <a:gd name="adj2" fmla="val 0"/>
            </a:avLst>
          </a:prstGeom>
          <a:solidFill>
            <a:schemeClr val="tx2"/>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ound Same Side Corner Rectangle 7"/>
          <p:cNvSpPr/>
          <p:nvPr/>
        </p:nvSpPr>
        <p:spPr>
          <a:xfrm>
            <a:off x="228600" y="228600"/>
            <a:ext cx="8686800" cy="4419600"/>
          </a:xfrm>
          <a:prstGeom prst="round2SameRect">
            <a:avLst>
              <a:gd name="adj1" fmla="val 2821"/>
              <a:gd name="adj2" fmla="val 0"/>
            </a:avLst>
          </a:prstGeom>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Rectangle 2"/>
          <p:cNvSpPr>
            <a:spLocks noGrp="1"/>
          </p:cNvSpPr>
          <p:nvPr>
            <p:ph type="subTitle" idx="1"/>
          </p:nvPr>
        </p:nvSpPr>
        <p:spPr>
          <a:xfrm>
            <a:off x="304800" y="4800600"/>
            <a:ext cx="8534400" cy="1600200"/>
          </a:xfrm>
        </p:spPr>
        <p:txBody>
          <a:bodyPr anchor="ctr">
            <a:normAutofit/>
          </a:bodyPr>
          <a:lstStyle>
            <a:lvl1pPr marL="0" indent="0" algn="ctr">
              <a:buNone/>
              <a:defRPr sz="2800">
                <a:solidFill>
                  <a:schemeClr val="bg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dirty="0" smtClean="0"/>
              <a:t>Haga clic para modificar el estilo de subtítulo del patrón</a:t>
            </a:r>
            <a:endParaRPr lang="en-US" dirty="0"/>
          </a:p>
        </p:txBody>
      </p:sp>
      <p:sp>
        <p:nvSpPr>
          <p:cNvPr id="10" name="9 Título"/>
          <p:cNvSpPr>
            <a:spLocks noGrp="1"/>
          </p:cNvSpPr>
          <p:nvPr>
            <p:ph type="title"/>
          </p:nvPr>
        </p:nvSpPr>
        <p:spPr/>
        <p:txBody>
          <a:bodyPr/>
          <a:lstStyle/>
          <a:p>
            <a:r>
              <a:rPr lang="es-ES" smtClean="0"/>
              <a:t>Haga clic para modificar el estilo de título del patrón</a:t>
            </a:r>
            <a:endParaRPr lang="en-US"/>
          </a:p>
        </p:txBody>
      </p:sp>
      <p:sp>
        <p:nvSpPr>
          <p:cNvPr id="14" name="13 Marcador de fecha"/>
          <p:cNvSpPr>
            <a:spLocks noGrp="1"/>
          </p:cNvSpPr>
          <p:nvPr>
            <p:ph type="dt" sz="half" idx="10"/>
          </p:nvPr>
        </p:nvSpPr>
        <p:spPr/>
        <p:txBody>
          <a:bodyPr/>
          <a:lstStyle/>
          <a:p>
            <a:fld id="{D1106E26-27A0-4B76-BB8C-E1A602C20406}" type="datetimeFigureOut">
              <a:rPr lang="es-MX" smtClean="0">
                <a:solidFill>
                  <a:prstClr val="white">
                    <a:tint val="95000"/>
                  </a:prstClr>
                </a:solidFill>
              </a:rPr>
              <a:pPr/>
              <a:t>06/08/2011</a:t>
            </a:fld>
            <a:endParaRPr lang="es-MX">
              <a:solidFill>
                <a:prstClr val="white">
                  <a:tint val="95000"/>
                </a:prstClr>
              </a:solidFill>
            </a:endParaRPr>
          </a:p>
        </p:txBody>
      </p:sp>
      <p:sp>
        <p:nvSpPr>
          <p:cNvPr id="15" name="14 Marcador de pie de página"/>
          <p:cNvSpPr>
            <a:spLocks noGrp="1"/>
          </p:cNvSpPr>
          <p:nvPr>
            <p:ph type="ftr" sz="quarter" idx="11"/>
          </p:nvPr>
        </p:nvSpPr>
        <p:spPr/>
        <p:txBody>
          <a:bodyPr/>
          <a:lstStyle/>
          <a:p>
            <a:endParaRPr lang="es-MX">
              <a:solidFill>
                <a:prstClr val="white">
                  <a:tint val="95000"/>
                </a:prstClr>
              </a:solidFill>
            </a:endParaRPr>
          </a:p>
        </p:txBody>
      </p:sp>
      <p:sp>
        <p:nvSpPr>
          <p:cNvPr id="16" name="15 Marcador de número de diapositiva"/>
          <p:cNvSpPr>
            <a:spLocks noGrp="1"/>
          </p:cNvSpPr>
          <p:nvPr>
            <p:ph type="sldNum" sz="quarter" idx="12"/>
          </p:nvPr>
        </p:nvSpPr>
        <p:spPr/>
        <p:txBody>
          <a:bodyPr/>
          <a:lstStyle/>
          <a:p>
            <a:fld id="{7C0CDCD9-B4DC-4B55-AF17-8F085A8F3A0F}" type="slidenum">
              <a:rPr lang="es-MX" smtClean="0">
                <a:solidFill>
                  <a:prstClr val="white">
                    <a:tint val="95000"/>
                  </a:prstClr>
                </a:solidFill>
              </a:rPr>
              <a:pPr/>
              <a:t>‹Nº›</a:t>
            </a:fld>
            <a:endParaRPr lang="es-MX">
              <a:solidFill>
                <a:prstClr val="white">
                  <a:tint val="95000"/>
                </a:prstClr>
              </a:solidFill>
            </a:endParaRPr>
          </a:p>
        </p:txBody>
      </p:sp>
    </p:spTree>
    <p:extLst>
      <p:ext uri="{BB962C8B-B14F-4D97-AF65-F5344CB8AC3E}">
        <p14:creationId xmlns:p14="http://schemas.microsoft.com/office/powerpoint/2010/main" val="33018893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dirty="0"/>
          </a:p>
        </p:txBody>
      </p:sp>
      <p:sp>
        <p:nvSpPr>
          <p:cNvPr id="3" name="Rectangle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Rectangle 3"/>
          <p:cNvSpPr>
            <a:spLocks noGrp="1"/>
          </p:cNvSpPr>
          <p:nvPr>
            <p:ph type="dt" sz="half" idx="10"/>
          </p:nvPr>
        </p:nvSpPr>
        <p:spPr/>
        <p:txBody>
          <a:bodyPr/>
          <a:lstStyle/>
          <a:p>
            <a:fld id="{D1106E26-27A0-4B76-BB8C-E1A602C20406}" type="datetimeFigureOut">
              <a:rPr lang="es-MX" smtClean="0">
                <a:solidFill>
                  <a:prstClr val="black">
                    <a:tint val="95000"/>
                  </a:prstClr>
                </a:solidFill>
              </a:rPr>
              <a:pPr/>
              <a:t>06/08/2011</a:t>
            </a:fld>
            <a:endParaRPr lang="es-MX">
              <a:solidFill>
                <a:prstClr val="black">
                  <a:tint val="95000"/>
                </a:prstClr>
              </a:solidFill>
            </a:endParaRPr>
          </a:p>
        </p:txBody>
      </p:sp>
      <p:sp>
        <p:nvSpPr>
          <p:cNvPr id="5" name="Rectangle 4"/>
          <p:cNvSpPr>
            <a:spLocks noGrp="1"/>
          </p:cNvSpPr>
          <p:nvPr>
            <p:ph type="ftr" sz="quarter" idx="11"/>
          </p:nvPr>
        </p:nvSpPr>
        <p:spPr/>
        <p:txBody>
          <a:bodyPr/>
          <a:lstStyle/>
          <a:p>
            <a:endParaRPr lang="es-MX">
              <a:solidFill>
                <a:prstClr val="black">
                  <a:tint val="95000"/>
                </a:prstClr>
              </a:solidFill>
            </a:endParaRPr>
          </a:p>
        </p:txBody>
      </p:sp>
      <p:sp>
        <p:nvSpPr>
          <p:cNvPr id="6" name="Rectangle 5"/>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326296526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8" name="Round Same Side Corner Rectangle 7"/>
          <p:cNvSpPr/>
          <p:nvPr/>
        </p:nvSpPr>
        <p:spPr>
          <a:xfrm>
            <a:off x="228600" y="228600"/>
            <a:ext cx="8686800" cy="4953000"/>
          </a:xfrm>
          <a:prstGeom prst="round2SameRect">
            <a:avLst>
              <a:gd name="adj1" fmla="val 2821"/>
              <a:gd name="adj2" fmla="val 0"/>
            </a:avLst>
          </a:prstGeom>
          <a:solidFill>
            <a:schemeClr val="tx2"/>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ound Same Side Corner Rectangle 6"/>
          <p:cNvSpPr/>
          <p:nvPr/>
        </p:nvSpPr>
        <p:spPr>
          <a:xfrm flipV="1">
            <a:off x="228600" y="5257800"/>
            <a:ext cx="8686800" cy="1295400"/>
          </a:xfrm>
          <a:prstGeom prst="round2SameRect">
            <a:avLst>
              <a:gd name="adj1" fmla="val 10784"/>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a:spLocks noGrp="1"/>
          </p:cNvSpPr>
          <p:nvPr>
            <p:ph type="title"/>
          </p:nvPr>
        </p:nvSpPr>
        <p:spPr>
          <a:xfrm>
            <a:off x="685800" y="838200"/>
            <a:ext cx="7772400" cy="4191000"/>
          </a:xfrm>
        </p:spPr>
        <p:txBody>
          <a:bodyPr anchor="ctr"/>
          <a:lstStyle>
            <a:lvl1pPr algn="ctr">
              <a:defRPr sz="4800" b="0" cap="none" baseline="0">
                <a:solidFill>
                  <a:schemeClr val="bg2"/>
                </a:solidFill>
                <a:effectLst/>
              </a:defRPr>
            </a:lvl1pPr>
          </a:lstStyle>
          <a:p>
            <a:r>
              <a:rPr lang="es-ES" smtClean="0"/>
              <a:t>Haga clic para modificar el estilo de título del patrón</a:t>
            </a:r>
            <a:endParaRPr lang="en-US" dirty="0"/>
          </a:p>
        </p:txBody>
      </p:sp>
      <p:sp>
        <p:nvSpPr>
          <p:cNvPr id="3" name="Rectangle 2"/>
          <p:cNvSpPr>
            <a:spLocks noGrp="1"/>
          </p:cNvSpPr>
          <p:nvPr>
            <p:ph type="body" idx="1"/>
          </p:nvPr>
        </p:nvSpPr>
        <p:spPr>
          <a:xfrm>
            <a:off x="722313" y="5410200"/>
            <a:ext cx="7772400" cy="1042987"/>
          </a:xfrm>
        </p:spPr>
        <p:txBody>
          <a:bodyPr anchor="ctr">
            <a:normAutofit/>
          </a:bodyPr>
          <a:lstStyle>
            <a:lvl1pPr marL="0" indent="0" algn="ctr">
              <a:buNone/>
              <a:defRPr sz="28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Rectangle 3"/>
          <p:cNvSpPr>
            <a:spLocks noGrp="1"/>
          </p:cNvSpPr>
          <p:nvPr>
            <p:ph type="dt" sz="half" idx="10"/>
          </p:nvPr>
        </p:nvSpPr>
        <p:spPr/>
        <p:txBody>
          <a:bodyPr/>
          <a:lstStyle/>
          <a:p>
            <a:fld id="{D1106E26-27A0-4B76-BB8C-E1A602C20406}" type="datetimeFigureOut">
              <a:rPr lang="es-MX" smtClean="0">
                <a:solidFill>
                  <a:prstClr val="white">
                    <a:tint val="95000"/>
                  </a:prstClr>
                </a:solidFill>
              </a:rPr>
              <a:pPr/>
              <a:t>06/08/2011</a:t>
            </a:fld>
            <a:endParaRPr lang="es-MX">
              <a:solidFill>
                <a:prstClr val="white">
                  <a:tint val="95000"/>
                </a:prstClr>
              </a:solidFill>
            </a:endParaRPr>
          </a:p>
        </p:txBody>
      </p:sp>
      <p:sp>
        <p:nvSpPr>
          <p:cNvPr id="5" name="Rectangle 4"/>
          <p:cNvSpPr>
            <a:spLocks noGrp="1"/>
          </p:cNvSpPr>
          <p:nvPr>
            <p:ph type="ftr" sz="quarter" idx="11"/>
          </p:nvPr>
        </p:nvSpPr>
        <p:spPr/>
        <p:txBody>
          <a:bodyPr/>
          <a:lstStyle/>
          <a:p>
            <a:endParaRPr lang="es-MX">
              <a:solidFill>
                <a:prstClr val="white">
                  <a:tint val="95000"/>
                </a:prstClr>
              </a:solidFill>
            </a:endParaRPr>
          </a:p>
        </p:txBody>
      </p:sp>
      <p:sp>
        <p:nvSpPr>
          <p:cNvPr id="6" name="Rectangle 5"/>
          <p:cNvSpPr>
            <a:spLocks noGrp="1"/>
          </p:cNvSpPr>
          <p:nvPr>
            <p:ph type="sldNum" sz="quarter" idx="12"/>
          </p:nvPr>
        </p:nvSpPr>
        <p:spPr/>
        <p:txBody>
          <a:bodyPr/>
          <a:lstStyle/>
          <a:p>
            <a:fld id="{7C0CDCD9-B4DC-4B55-AF17-8F085A8F3A0F}" type="slidenum">
              <a:rPr lang="es-MX" smtClean="0">
                <a:solidFill>
                  <a:prstClr val="white">
                    <a:tint val="95000"/>
                  </a:prstClr>
                </a:solidFill>
              </a:rPr>
              <a:pPr/>
              <a:t>‹Nº›</a:t>
            </a:fld>
            <a:endParaRPr lang="es-MX">
              <a:solidFill>
                <a:prstClr val="white">
                  <a:tint val="95000"/>
                </a:prstClr>
              </a:solidFill>
            </a:endParaRPr>
          </a:p>
        </p:txBody>
      </p:sp>
    </p:spTree>
    <p:extLst>
      <p:ext uri="{BB962C8B-B14F-4D97-AF65-F5344CB8AC3E}">
        <p14:creationId xmlns:p14="http://schemas.microsoft.com/office/powerpoint/2010/main" val="12048615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a:p>
        </p:txBody>
      </p:sp>
      <p:sp>
        <p:nvSpPr>
          <p:cNvPr id="3" name="Rectangle 2"/>
          <p:cNvSpPr>
            <a:spLocks noGrp="1"/>
          </p:cNvSpPr>
          <p:nvPr>
            <p:ph sz="half" idx="1"/>
          </p:nvPr>
        </p:nvSpPr>
        <p:spPr>
          <a:xfrm>
            <a:off x="301752" y="1600200"/>
            <a:ext cx="4160520" cy="47548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Rectangle 3"/>
          <p:cNvSpPr>
            <a:spLocks noGrp="1"/>
          </p:cNvSpPr>
          <p:nvPr>
            <p:ph sz="half" idx="2"/>
          </p:nvPr>
        </p:nvSpPr>
        <p:spPr>
          <a:xfrm>
            <a:off x="4648200" y="1600200"/>
            <a:ext cx="4160520" cy="475488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Rectangle 4"/>
          <p:cNvSpPr>
            <a:spLocks noGrp="1"/>
          </p:cNvSpPr>
          <p:nvPr>
            <p:ph type="dt" sz="half" idx="10"/>
          </p:nvPr>
        </p:nvSpPr>
        <p:spPr/>
        <p:txBody>
          <a:bodyPr/>
          <a:lstStyle/>
          <a:p>
            <a:fld id="{D1106E26-27A0-4B76-BB8C-E1A602C20406}" type="datetimeFigureOut">
              <a:rPr lang="es-MX" smtClean="0">
                <a:solidFill>
                  <a:prstClr val="black">
                    <a:tint val="95000"/>
                  </a:prstClr>
                </a:solidFill>
              </a:rPr>
              <a:pPr/>
              <a:t>06/08/2011</a:t>
            </a:fld>
            <a:endParaRPr lang="es-MX">
              <a:solidFill>
                <a:prstClr val="black">
                  <a:tint val="95000"/>
                </a:prstClr>
              </a:solidFill>
            </a:endParaRPr>
          </a:p>
        </p:txBody>
      </p:sp>
      <p:sp>
        <p:nvSpPr>
          <p:cNvPr id="6" name="Rectangle 5"/>
          <p:cNvSpPr>
            <a:spLocks noGrp="1"/>
          </p:cNvSpPr>
          <p:nvPr>
            <p:ph type="ftr" sz="quarter" idx="11"/>
          </p:nvPr>
        </p:nvSpPr>
        <p:spPr/>
        <p:txBody>
          <a:bodyPr/>
          <a:lstStyle/>
          <a:p>
            <a:endParaRPr lang="es-MX">
              <a:solidFill>
                <a:prstClr val="black">
                  <a:tint val="95000"/>
                </a:prstClr>
              </a:solidFill>
            </a:endParaRPr>
          </a:p>
        </p:txBody>
      </p:sp>
      <p:sp>
        <p:nvSpPr>
          <p:cNvPr id="7" name="Rectangle 6"/>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131060343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Rectangle 2"/>
          <p:cNvSpPr>
            <a:spLocks noGrp="1"/>
          </p:cNvSpPr>
          <p:nvPr>
            <p:ph type="body" idx="1"/>
          </p:nvPr>
        </p:nvSpPr>
        <p:spPr>
          <a:xfrm>
            <a:off x="301752" y="1535112"/>
            <a:ext cx="4160520" cy="827087"/>
          </a:xfrm>
        </p:spPr>
        <p:txBody>
          <a:bodyPr anchor="ctr">
            <a:normAutofit/>
            <a:scene3d>
              <a:camera prst="orthographicFront"/>
              <a:lightRig rig="flat" dir="tl">
                <a:rot lat="0" lon="0" rev="6600000"/>
              </a:lightRig>
            </a:scene3d>
            <a:sp3d>
              <a:contourClr>
                <a:schemeClr val="accent2">
                  <a:shade val="75000"/>
                </a:schemeClr>
              </a:contourClr>
            </a:sp3d>
          </a:bodyPr>
          <a:lstStyle>
            <a:lvl1pPr marL="0" indent="0" algn="ctr">
              <a:buNone/>
              <a:defRPr lang="en-US" sz="2400" b="0" dirty="0" smtClean="0">
                <a:ln w="11430"/>
                <a:solidFill>
                  <a:schemeClr val="tx2"/>
                </a:solidFill>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Rectangle 3"/>
          <p:cNvSpPr>
            <a:spLocks noGrp="1"/>
          </p:cNvSpPr>
          <p:nvPr>
            <p:ph sz="half" idx="2"/>
          </p:nvPr>
        </p:nvSpPr>
        <p:spPr>
          <a:xfrm>
            <a:off x="301752" y="2373312"/>
            <a:ext cx="41605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Rectangle 4"/>
          <p:cNvSpPr>
            <a:spLocks noGrp="1"/>
          </p:cNvSpPr>
          <p:nvPr>
            <p:ph type="body" sz="quarter" idx="3"/>
          </p:nvPr>
        </p:nvSpPr>
        <p:spPr>
          <a:xfrm>
            <a:off x="4645024" y="1535112"/>
            <a:ext cx="4160520" cy="827087"/>
          </a:xfrm>
        </p:spPr>
        <p:txBody>
          <a:bodyPr anchor="ctr">
            <a:normAutofit/>
            <a:scene3d>
              <a:camera prst="orthographicFront"/>
              <a:lightRig rig="flat" dir="tl">
                <a:rot lat="0" lon="0" rev="6600000"/>
              </a:lightRig>
            </a:scene3d>
            <a:sp3d>
              <a:contourClr>
                <a:schemeClr val="accent2">
                  <a:shade val="75000"/>
                </a:schemeClr>
              </a:contourClr>
            </a:sp3d>
          </a:bodyPr>
          <a:lstStyle>
            <a:lvl1pPr marL="0" indent="0" algn="ctr">
              <a:buNone/>
              <a:defRPr lang="en-US" sz="2400" b="0" dirty="0" smtClean="0">
                <a:ln w="11430"/>
                <a:solidFill>
                  <a:schemeClr val="tx2"/>
                </a:solidFill>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Rectangle 5"/>
          <p:cNvSpPr>
            <a:spLocks noGrp="1"/>
          </p:cNvSpPr>
          <p:nvPr>
            <p:ph sz="quarter" idx="4"/>
          </p:nvPr>
        </p:nvSpPr>
        <p:spPr>
          <a:xfrm>
            <a:off x="4645024" y="2373312"/>
            <a:ext cx="41605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a:spLocks noGrp="1"/>
          </p:cNvSpPr>
          <p:nvPr>
            <p:ph type="dt" sz="half" idx="10"/>
          </p:nvPr>
        </p:nvSpPr>
        <p:spPr/>
        <p:txBody>
          <a:bodyPr/>
          <a:lstStyle/>
          <a:p>
            <a:fld id="{D1106E26-27A0-4B76-BB8C-E1A602C20406}" type="datetimeFigureOut">
              <a:rPr lang="es-MX" smtClean="0">
                <a:solidFill>
                  <a:prstClr val="black">
                    <a:tint val="95000"/>
                  </a:prstClr>
                </a:solidFill>
              </a:rPr>
              <a:pPr/>
              <a:t>06/08/2011</a:t>
            </a:fld>
            <a:endParaRPr lang="es-MX">
              <a:solidFill>
                <a:prstClr val="black">
                  <a:tint val="95000"/>
                </a:prstClr>
              </a:solidFill>
            </a:endParaRPr>
          </a:p>
        </p:txBody>
      </p:sp>
      <p:sp>
        <p:nvSpPr>
          <p:cNvPr id="8" name="Rectangle 7"/>
          <p:cNvSpPr>
            <a:spLocks noGrp="1"/>
          </p:cNvSpPr>
          <p:nvPr>
            <p:ph type="ftr" sz="quarter" idx="11"/>
          </p:nvPr>
        </p:nvSpPr>
        <p:spPr/>
        <p:txBody>
          <a:bodyPr/>
          <a:lstStyle/>
          <a:p>
            <a:endParaRPr lang="es-MX">
              <a:solidFill>
                <a:prstClr val="black">
                  <a:tint val="95000"/>
                </a:prstClr>
              </a:solidFill>
            </a:endParaRPr>
          </a:p>
        </p:txBody>
      </p:sp>
      <p:sp>
        <p:nvSpPr>
          <p:cNvPr id="9" name="Rectangle 8"/>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3122802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a:p>
        </p:txBody>
      </p:sp>
      <p:sp>
        <p:nvSpPr>
          <p:cNvPr id="3" name="Rectangle 2"/>
          <p:cNvSpPr>
            <a:spLocks noGrp="1"/>
          </p:cNvSpPr>
          <p:nvPr>
            <p:ph type="dt" sz="half" idx="10"/>
          </p:nvPr>
        </p:nvSpPr>
        <p:spPr/>
        <p:txBody>
          <a:bodyPr/>
          <a:lstStyle/>
          <a:p>
            <a:fld id="{D1106E26-27A0-4B76-BB8C-E1A602C20406}" type="datetimeFigureOut">
              <a:rPr lang="es-MX" smtClean="0">
                <a:solidFill>
                  <a:prstClr val="black">
                    <a:tint val="95000"/>
                  </a:prstClr>
                </a:solidFill>
              </a:rPr>
              <a:pPr/>
              <a:t>06/08/2011</a:t>
            </a:fld>
            <a:endParaRPr lang="es-MX">
              <a:solidFill>
                <a:prstClr val="black">
                  <a:tint val="95000"/>
                </a:prstClr>
              </a:solidFill>
            </a:endParaRPr>
          </a:p>
        </p:txBody>
      </p:sp>
      <p:sp>
        <p:nvSpPr>
          <p:cNvPr id="4" name="Rectangle 3"/>
          <p:cNvSpPr>
            <a:spLocks noGrp="1"/>
          </p:cNvSpPr>
          <p:nvPr>
            <p:ph type="ftr" sz="quarter" idx="11"/>
          </p:nvPr>
        </p:nvSpPr>
        <p:spPr/>
        <p:txBody>
          <a:bodyPr/>
          <a:lstStyle/>
          <a:p>
            <a:endParaRPr lang="es-MX">
              <a:solidFill>
                <a:prstClr val="black">
                  <a:tint val="95000"/>
                </a:prstClr>
              </a:solidFill>
            </a:endParaRPr>
          </a:p>
        </p:txBody>
      </p:sp>
      <p:sp>
        <p:nvSpPr>
          <p:cNvPr id="5" name="Rectangle 4"/>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269659887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Rectangle 1"/>
          <p:cNvSpPr>
            <a:spLocks noGrp="1"/>
          </p:cNvSpPr>
          <p:nvPr>
            <p:ph type="dt" sz="half" idx="10"/>
          </p:nvPr>
        </p:nvSpPr>
        <p:spPr/>
        <p:txBody>
          <a:bodyPr/>
          <a:lstStyle/>
          <a:p>
            <a:fld id="{D1106E26-27A0-4B76-BB8C-E1A602C20406}" type="datetimeFigureOut">
              <a:rPr lang="es-MX" smtClean="0">
                <a:solidFill>
                  <a:prstClr val="black">
                    <a:tint val="95000"/>
                  </a:prstClr>
                </a:solidFill>
              </a:rPr>
              <a:pPr/>
              <a:t>06/08/2011</a:t>
            </a:fld>
            <a:endParaRPr lang="es-MX">
              <a:solidFill>
                <a:prstClr val="black">
                  <a:tint val="95000"/>
                </a:prstClr>
              </a:solidFill>
            </a:endParaRPr>
          </a:p>
        </p:txBody>
      </p:sp>
      <p:sp>
        <p:nvSpPr>
          <p:cNvPr id="3" name="Rectangle 2"/>
          <p:cNvSpPr>
            <a:spLocks noGrp="1"/>
          </p:cNvSpPr>
          <p:nvPr>
            <p:ph type="ftr" sz="quarter" idx="11"/>
          </p:nvPr>
        </p:nvSpPr>
        <p:spPr/>
        <p:txBody>
          <a:bodyPr/>
          <a:lstStyle/>
          <a:p>
            <a:endParaRPr lang="es-MX">
              <a:solidFill>
                <a:prstClr val="black">
                  <a:tint val="95000"/>
                </a:prstClr>
              </a:solidFill>
            </a:endParaRPr>
          </a:p>
        </p:txBody>
      </p:sp>
      <p:sp>
        <p:nvSpPr>
          <p:cNvPr id="4" name="Rectangle 3"/>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1038155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62442F9-7CD1-4AA0-BA80-147BF56D01A2}" type="datetimeFigureOut">
              <a:rPr lang="en-US" smtClean="0">
                <a:solidFill>
                  <a:srgbClr val="444D26"/>
                </a:solidFill>
              </a:rPr>
              <a:pPr/>
              <a:t>8/6/2011</a:t>
            </a:fld>
            <a:endParaRPr lang="en-US">
              <a:solidFill>
                <a:srgbClr val="444D26"/>
              </a:solidFill>
            </a:endParaRPr>
          </a:p>
        </p:txBody>
      </p:sp>
      <p:sp>
        <p:nvSpPr>
          <p:cNvPr id="5" name="Footer Placeholder 4"/>
          <p:cNvSpPr>
            <a:spLocks noGrp="1"/>
          </p:cNvSpPr>
          <p:nvPr>
            <p:ph type="ftr" sz="quarter" idx="11"/>
          </p:nvPr>
        </p:nvSpPr>
        <p:spPr/>
        <p:txBody>
          <a:bodyPr/>
          <a:lstStyle/>
          <a:p>
            <a:endParaRPr lang="en-US">
              <a:solidFill>
                <a:srgbClr val="444D26"/>
              </a:solidFill>
            </a:endParaRPr>
          </a:p>
        </p:txBody>
      </p:sp>
      <p:sp>
        <p:nvSpPr>
          <p:cNvPr id="6" name="Slide Number Placeholder 5"/>
          <p:cNvSpPr>
            <a:spLocks noGrp="1"/>
          </p:cNvSpPr>
          <p:nvPr>
            <p:ph type="sldNum" sz="quarter" idx="12"/>
          </p:nvPr>
        </p:nvSpPr>
        <p:spPr/>
        <p:txBody>
          <a:bodyPr/>
          <a:lstStyle/>
          <a:p>
            <a:fld id="{4472B4AA-03F1-4682-86B5-5F772358FD26}" type="slidenum">
              <a:rPr lang="en-US" smtClean="0">
                <a:solidFill>
                  <a:srgbClr val="444D26"/>
                </a:solidFill>
              </a:rPr>
              <a:pPr/>
              <a:t>‹Nº›</a:t>
            </a:fld>
            <a:endParaRPr lang="en-US">
              <a:solidFill>
                <a:srgbClr val="444D26"/>
              </a:solidFill>
            </a:endParaRPr>
          </a:p>
        </p:txBody>
      </p:sp>
    </p:spTree>
    <p:extLst>
      <p:ext uri="{BB962C8B-B14F-4D97-AF65-F5344CB8AC3E}">
        <p14:creationId xmlns:p14="http://schemas.microsoft.com/office/powerpoint/2010/main" val="179906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ound Same Side Corner Rectangle 7"/>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a:spLocks noGrp="1"/>
          </p:cNvSpPr>
          <p:nvPr>
            <p:ph type="title"/>
          </p:nvPr>
        </p:nvSpPr>
        <p:spPr>
          <a:xfrm>
            <a:off x="304800" y="228600"/>
            <a:ext cx="4495800" cy="1143000"/>
          </a:xfrm>
        </p:spPr>
        <p:txBody>
          <a:bodyPr anchor="ctr"/>
          <a:lstStyle>
            <a:lvl1pPr algn="l">
              <a:defRPr sz="2800" b="0"/>
            </a:lvl1pPr>
          </a:lstStyle>
          <a:p>
            <a:r>
              <a:rPr lang="es-ES" smtClean="0"/>
              <a:t>Haga clic para modificar el estilo de título del patrón</a:t>
            </a:r>
            <a:endParaRPr lang="en-US" dirty="0"/>
          </a:p>
        </p:txBody>
      </p:sp>
      <p:sp>
        <p:nvSpPr>
          <p:cNvPr id="3" name="Rectangle 2"/>
          <p:cNvSpPr>
            <a:spLocks noGrp="1"/>
          </p:cNvSpPr>
          <p:nvPr>
            <p:ph idx="1"/>
          </p:nvPr>
        </p:nvSpPr>
        <p:spPr>
          <a:xfrm>
            <a:off x="228600" y="1600200"/>
            <a:ext cx="8686800" cy="47244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Rectangle 4"/>
          <p:cNvSpPr>
            <a:spLocks noGrp="1"/>
          </p:cNvSpPr>
          <p:nvPr>
            <p:ph type="dt" sz="half" idx="10"/>
          </p:nvPr>
        </p:nvSpPr>
        <p:spPr/>
        <p:txBody>
          <a:bodyPr/>
          <a:lstStyle/>
          <a:p>
            <a:fld id="{D1106E26-27A0-4B76-BB8C-E1A602C20406}" type="datetimeFigureOut">
              <a:rPr lang="es-MX" smtClean="0">
                <a:solidFill>
                  <a:prstClr val="black">
                    <a:tint val="95000"/>
                  </a:prstClr>
                </a:solidFill>
              </a:rPr>
              <a:pPr/>
              <a:t>06/08/2011</a:t>
            </a:fld>
            <a:endParaRPr lang="es-MX">
              <a:solidFill>
                <a:prstClr val="black">
                  <a:tint val="95000"/>
                </a:prstClr>
              </a:solidFill>
            </a:endParaRPr>
          </a:p>
        </p:txBody>
      </p:sp>
      <p:sp>
        <p:nvSpPr>
          <p:cNvPr id="6" name="Rectangle 5"/>
          <p:cNvSpPr>
            <a:spLocks noGrp="1"/>
          </p:cNvSpPr>
          <p:nvPr>
            <p:ph type="ftr" sz="quarter" idx="11"/>
          </p:nvPr>
        </p:nvSpPr>
        <p:spPr/>
        <p:txBody>
          <a:bodyPr/>
          <a:lstStyle/>
          <a:p>
            <a:endParaRPr lang="es-MX">
              <a:solidFill>
                <a:prstClr val="black">
                  <a:tint val="95000"/>
                </a:prstClr>
              </a:solidFill>
            </a:endParaRPr>
          </a:p>
        </p:txBody>
      </p:sp>
      <p:sp>
        <p:nvSpPr>
          <p:cNvPr id="7" name="Rectangle 6"/>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cxnSp>
        <p:nvCxnSpPr>
          <p:cNvPr id="9" name="Straight Connector 8"/>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 useBgFill="1">
        <p:nvSpPr>
          <p:cNvPr id="10" name="Rectangle 9"/>
          <p:cNvSpPr/>
          <p:nvPr/>
        </p:nvSpPr>
        <p:spPr>
          <a:xfrm>
            <a:off x="4876800" y="152400"/>
            <a:ext cx="3581400" cy="12954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p:nvSpPr>
        <p:spPr>
          <a:xfrm>
            <a:off x="4967288" y="152400"/>
            <a:ext cx="3400425" cy="1295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Rectangle 3"/>
          <p:cNvSpPr>
            <a:spLocks noGrp="1"/>
          </p:cNvSpPr>
          <p:nvPr>
            <p:ph type="body" sz="half" idx="2"/>
          </p:nvPr>
        </p:nvSpPr>
        <p:spPr>
          <a:xfrm>
            <a:off x="5105400" y="228600"/>
            <a:ext cx="3200400" cy="1143000"/>
          </a:xfrm>
        </p:spPr>
        <p:txBody>
          <a:bodyPr anchor="ctr">
            <a:normAutofit/>
          </a:bodyPr>
          <a:lstStyle>
            <a:lvl1pPr marL="0" indent="0" algn="l">
              <a:buNone/>
              <a:defRPr sz="160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extLst>
      <p:ext uri="{BB962C8B-B14F-4D97-AF65-F5344CB8AC3E}">
        <p14:creationId xmlns:p14="http://schemas.microsoft.com/office/powerpoint/2010/main" val="10383631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ound Same Side Corner Rectangle 7"/>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Rectangle 2"/>
          <p:cNvSpPr>
            <a:spLocks noGrp="1"/>
          </p:cNvSpPr>
          <p:nvPr>
            <p:ph type="pic" idx="1"/>
          </p:nvPr>
        </p:nvSpPr>
        <p:spPr>
          <a:xfrm>
            <a:off x="228600" y="1524000"/>
            <a:ext cx="8686800" cy="4910328"/>
          </a:xfrm>
          <a:solidFill>
            <a:schemeClr val="bg2"/>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5" name="Rectangle 4"/>
          <p:cNvSpPr>
            <a:spLocks noGrp="1"/>
          </p:cNvSpPr>
          <p:nvPr>
            <p:ph type="dt" sz="half" idx="10"/>
          </p:nvPr>
        </p:nvSpPr>
        <p:spPr/>
        <p:txBody>
          <a:bodyPr/>
          <a:lstStyle/>
          <a:p>
            <a:fld id="{D1106E26-27A0-4B76-BB8C-E1A602C20406}" type="datetimeFigureOut">
              <a:rPr lang="es-MX" smtClean="0">
                <a:solidFill>
                  <a:prstClr val="black">
                    <a:tint val="95000"/>
                  </a:prstClr>
                </a:solidFill>
              </a:rPr>
              <a:pPr/>
              <a:t>06/08/2011</a:t>
            </a:fld>
            <a:endParaRPr lang="es-MX">
              <a:solidFill>
                <a:prstClr val="black">
                  <a:tint val="95000"/>
                </a:prstClr>
              </a:solidFill>
            </a:endParaRPr>
          </a:p>
        </p:txBody>
      </p:sp>
      <p:sp>
        <p:nvSpPr>
          <p:cNvPr id="6" name="Rectangle 5"/>
          <p:cNvSpPr>
            <a:spLocks noGrp="1"/>
          </p:cNvSpPr>
          <p:nvPr>
            <p:ph type="ftr" sz="quarter" idx="11"/>
          </p:nvPr>
        </p:nvSpPr>
        <p:spPr/>
        <p:txBody>
          <a:bodyPr/>
          <a:lstStyle/>
          <a:p>
            <a:endParaRPr lang="es-MX">
              <a:solidFill>
                <a:prstClr val="white">
                  <a:shade val="50000"/>
                </a:prstClr>
              </a:solidFill>
            </a:endParaRPr>
          </a:p>
        </p:txBody>
      </p:sp>
      <p:sp>
        <p:nvSpPr>
          <p:cNvPr id="7" name="Rectangle 6"/>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 useBgFill="1">
        <p:nvSpPr>
          <p:cNvPr id="9" name="Rectangle 8"/>
          <p:cNvSpPr/>
          <p:nvPr/>
        </p:nvSpPr>
        <p:spPr>
          <a:xfrm>
            <a:off x="4876800" y="152400"/>
            <a:ext cx="3581400" cy="1295400"/>
          </a:xfrm>
          <a:prstGeom prst="rect">
            <a:avLst/>
          </a:prstGeom>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4967288" y="152400"/>
            <a:ext cx="3400425" cy="1295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a:spLocks noGrp="1"/>
          </p:cNvSpPr>
          <p:nvPr>
            <p:ph type="title"/>
          </p:nvPr>
        </p:nvSpPr>
        <p:spPr>
          <a:xfrm>
            <a:off x="304800" y="228600"/>
            <a:ext cx="4495800" cy="1143000"/>
          </a:xfrm>
        </p:spPr>
        <p:txBody>
          <a:bodyPr anchor="ctr"/>
          <a:lstStyle>
            <a:lvl1pPr algn="l">
              <a:defRPr sz="2800" b="0"/>
            </a:lvl1pPr>
          </a:lstStyle>
          <a:p>
            <a:r>
              <a:rPr lang="es-ES" smtClean="0"/>
              <a:t>Haga clic para modificar el estilo de título del patrón</a:t>
            </a:r>
            <a:endParaRPr lang="en-US" dirty="0"/>
          </a:p>
        </p:txBody>
      </p:sp>
      <p:sp>
        <p:nvSpPr>
          <p:cNvPr id="4" name="Rectangle 3"/>
          <p:cNvSpPr>
            <a:spLocks noGrp="1"/>
          </p:cNvSpPr>
          <p:nvPr>
            <p:ph type="body" sz="half" idx="2"/>
          </p:nvPr>
        </p:nvSpPr>
        <p:spPr>
          <a:xfrm>
            <a:off x="5105400" y="228600"/>
            <a:ext cx="3200400" cy="1143000"/>
          </a:xfrm>
        </p:spPr>
        <p:txBody>
          <a:bodyPr anchor="ctr">
            <a:normAutofit/>
          </a:bodyPr>
          <a:lstStyle>
            <a:lvl1pPr marL="0" indent="0">
              <a:buNone/>
              <a:defRPr sz="160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1" name="Straight Connector 10"/>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441038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s-ES" smtClean="0"/>
              <a:t>Haga clic para modificar el estilo de título del patrón</a:t>
            </a:r>
            <a:endParaRPr lang="en-US"/>
          </a:p>
        </p:txBody>
      </p:sp>
      <p:sp>
        <p:nvSpPr>
          <p:cNvPr id="3" name="Rectangle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Rectangle 3"/>
          <p:cNvSpPr>
            <a:spLocks noGrp="1"/>
          </p:cNvSpPr>
          <p:nvPr>
            <p:ph type="dt" sz="half" idx="10"/>
          </p:nvPr>
        </p:nvSpPr>
        <p:spPr/>
        <p:txBody>
          <a:bodyPr/>
          <a:lstStyle/>
          <a:p>
            <a:fld id="{D1106E26-27A0-4B76-BB8C-E1A602C20406}" type="datetimeFigureOut">
              <a:rPr lang="es-MX" smtClean="0">
                <a:solidFill>
                  <a:prstClr val="black">
                    <a:tint val="95000"/>
                  </a:prstClr>
                </a:solidFill>
              </a:rPr>
              <a:pPr/>
              <a:t>06/08/2011</a:t>
            </a:fld>
            <a:endParaRPr lang="es-MX">
              <a:solidFill>
                <a:prstClr val="black">
                  <a:tint val="95000"/>
                </a:prstClr>
              </a:solidFill>
            </a:endParaRPr>
          </a:p>
        </p:txBody>
      </p:sp>
      <p:sp>
        <p:nvSpPr>
          <p:cNvPr id="5" name="Rectangle 4"/>
          <p:cNvSpPr>
            <a:spLocks noGrp="1"/>
          </p:cNvSpPr>
          <p:nvPr>
            <p:ph type="ftr" sz="quarter" idx="11"/>
          </p:nvPr>
        </p:nvSpPr>
        <p:spPr/>
        <p:txBody>
          <a:bodyPr/>
          <a:lstStyle/>
          <a:p>
            <a:endParaRPr lang="es-MX">
              <a:solidFill>
                <a:prstClr val="black">
                  <a:tint val="95000"/>
                </a:prstClr>
              </a:solidFill>
            </a:endParaRPr>
          </a:p>
        </p:txBody>
      </p:sp>
      <p:sp>
        <p:nvSpPr>
          <p:cNvPr id="6" name="Rectangle 5"/>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268954869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3" name="Rectangle 2"/>
          <p:cNvSpPr>
            <a:spLocks noGrp="1"/>
          </p:cNvSpPr>
          <p:nvPr>
            <p:ph type="body" orient="vert" idx="1"/>
          </p:nvPr>
        </p:nvSpPr>
        <p:spPr>
          <a:xfrm>
            <a:off x="457200" y="274638"/>
            <a:ext cx="6400800" cy="604996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Rectangle 3"/>
          <p:cNvSpPr>
            <a:spLocks noGrp="1"/>
          </p:cNvSpPr>
          <p:nvPr>
            <p:ph type="dt" sz="half" idx="10"/>
          </p:nvPr>
        </p:nvSpPr>
        <p:spPr/>
        <p:txBody>
          <a:bodyPr/>
          <a:lstStyle/>
          <a:p>
            <a:fld id="{D1106E26-27A0-4B76-BB8C-E1A602C20406}" type="datetimeFigureOut">
              <a:rPr lang="es-MX" smtClean="0">
                <a:solidFill>
                  <a:prstClr val="black">
                    <a:tint val="95000"/>
                  </a:prstClr>
                </a:solidFill>
              </a:rPr>
              <a:pPr/>
              <a:t>06/08/2011</a:t>
            </a:fld>
            <a:endParaRPr lang="es-MX">
              <a:solidFill>
                <a:prstClr val="black">
                  <a:tint val="95000"/>
                </a:prstClr>
              </a:solidFill>
            </a:endParaRPr>
          </a:p>
        </p:txBody>
      </p:sp>
      <p:sp>
        <p:nvSpPr>
          <p:cNvPr id="5" name="Rectangle 4"/>
          <p:cNvSpPr>
            <a:spLocks noGrp="1"/>
          </p:cNvSpPr>
          <p:nvPr>
            <p:ph type="ftr" sz="quarter" idx="11"/>
          </p:nvPr>
        </p:nvSpPr>
        <p:spPr/>
        <p:txBody>
          <a:bodyPr/>
          <a:lstStyle/>
          <a:p>
            <a:endParaRPr lang="es-MX">
              <a:solidFill>
                <a:prstClr val="black">
                  <a:tint val="95000"/>
                </a:prstClr>
              </a:solidFill>
            </a:endParaRPr>
          </a:p>
        </p:txBody>
      </p:sp>
      <p:sp>
        <p:nvSpPr>
          <p:cNvPr id="6" name="Rectangle 5"/>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
        <p:nvSpPr>
          <p:cNvPr id="7" name="Round Same Side Corner Rectangle 6"/>
          <p:cNvSpPr/>
          <p:nvPr/>
        </p:nvSpPr>
        <p:spPr>
          <a:xfrm rot="5400000">
            <a:off x="4862513" y="2300287"/>
            <a:ext cx="6096000" cy="1952625"/>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Rectangle 1"/>
          <p:cNvSpPr>
            <a:spLocks noGrp="1"/>
          </p:cNvSpPr>
          <p:nvPr>
            <p:ph type="title" orient="vert"/>
          </p:nvPr>
        </p:nvSpPr>
        <p:spPr>
          <a:xfrm>
            <a:off x="7029450" y="274638"/>
            <a:ext cx="1752600" cy="5973762"/>
          </a:xfrm>
        </p:spPr>
        <p:txBody>
          <a:bodyPr vert="eaVert"/>
          <a:lstStyle>
            <a:lvl1pPr>
              <a:defRPr>
                <a:solidFill>
                  <a:srgbClr val="FFFFFF"/>
                </a:solidFill>
              </a:defRPr>
            </a:lvl1pPr>
          </a:lstStyle>
          <a:p>
            <a:r>
              <a:rPr lang="es-ES" smtClean="0"/>
              <a:t>Haga clic para modificar el estilo de título del patrón</a:t>
            </a:r>
            <a:endParaRPr lang="en-US" dirty="0"/>
          </a:p>
        </p:txBody>
      </p:sp>
      <p:cxnSp>
        <p:nvCxnSpPr>
          <p:cNvPr id="8" name="Straight Connector 7"/>
          <p:cNvCxnSpPr/>
          <p:nvPr/>
        </p:nvCxnSpPr>
        <p:spPr>
          <a:xfrm>
            <a:off x="228600" y="6528816"/>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2822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062442F9-7CD1-4AA0-BA80-147BF56D01A2}" type="datetimeFigureOut">
              <a:rPr lang="en-US" smtClean="0">
                <a:solidFill>
                  <a:srgbClr val="444D26"/>
                </a:solidFill>
              </a:rPr>
              <a:pPr/>
              <a:t>8/6/2011</a:t>
            </a:fld>
            <a:endParaRPr lang="en-US">
              <a:solidFill>
                <a:srgbClr val="444D26"/>
              </a:solidFill>
            </a:endParaRPr>
          </a:p>
        </p:txBody>
      </p:sp>
      <p:sp>
        <p:nvSpPr>
          <p:cNvPr id="6" name="Footer Placeholder 5"/>
          <p:cNvSpPr>
            <a:spLocks noGrp="1"/>
          </p:cNvSpPr>
          <p:nvPr>
            <p:ph type="ftr" sz="quarter" idx="11"/>
          </p:nvPr>
        </p:nvSpPr>
        <p:spPr/>
        <p:txBody>
          <a:bodyPr/>
          <a:lstStyle/>
          <a:p>
            <a:endParaRPr lang="en-US">
              <a:solidFill>
                <a:srgbClr val="444D26"/>
              </a:solidFill>
            </a:endParaRPr>
          </a:p>
        </p:txBody>
      </p:sp>
      <p:sp>
        <p:nvSpPr>
          <p:cNvPr id="7" name="Slide Number Placeholder 6"/>
          <p:cNvSpPr>
            <a:spLocks noGrp="1"/>
          </p:cNvSpPr>
          <p:nvPr>
            <p:ph type="sldNum" sz="quarter" idx="12"/>
          </p:nvPr>
        </p:nvSpPr>
        <p:spPr/>
        <p:txBody>
          <a:bodyPr/>
          <a:lstStyle/>
          <a:p>
            <a:fld id="{4472B4AA-03F1-4682-86B5-5F772358FD26}" type="slidenum">
              <a:rPr lang="en-US" smtClean="0">
                <a:solidFill>
                  <a:srgbClr val="444D26"/>
                </a:solidFill>
              </a:rPr>
              <a:pPr/>
              <a:t>‹Nº›</a:t>
            </a:fld>
            <a:endParaRPr lang="en-US">
              <a:solidFill>
                <a:srgbClr val="444D26"/>
              </a:solidFill>
            </a:endParaRPr>
          </a:p>
        </p:txBody>
      </p:sp>
      <p:sp>
        <p:nvSpPr>
          <p:cNvPr id="9" name="Content Placeholder 8"/>
          <p:cNvSpPr>
            <a:spLocks noGrp="1"/>
          </p:cNvSpPr>
          <p:nvPr>
            <p:ph sz="quarter" idx="13"/>
          </p:nvPr>
        </p:nvSpPr>
        <p:spPr>
          <a:xfrm>
            <a:off x="1298448" y="2121407"/>
            <a:ext cx="3200400" cy="360273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extLst>
      <p:ext uri="{BB962C8B-B14F-4D97-AF65-F5344CB8AC3E}">
        <p14:creationId xmlns:p14="http://schemas.microsoft.com/office/powerpoint/2010/main" val="1228527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7" name="Date Placeholder 6"/>
          <p:cNvSpPr>
            <a:spLocks noGrp="1"/>
          </p:cNvSpPr>
          <p:nvPr>
            <p:ph type="dt" sz="half" idx="10"/>
          </p:nvPr>
        </p:nvSpPr>
        <p:spPr/>
        <p:txBody>
          <a:bodyPr/>
          <a:lstStyle/>
          <a:p>
            <a:fld id="{062442F9-7CD1-4AA0-BA80-147BF56D01A2}" type="datetimeFigureOut">
              <a:rPr lang="en-US" smtClean="0">
                <a:solidFill>
                  <a:srgbClr val="444D26"/>
                </a:solidFill>
              </a:rPr>
              <a:pPr/>
              <a:t>8/6/2011</a:t>
            </a:fld>
            <a:endParaRPr lang="en-US">
              <a:solidFill>
                <a:srgbClr val="444D26"/>
              </a:solidFill>
            </a:endParaRPr>
          </a:p>
        </p:txBody>
      </p:sp>
      <p:sp>
        <p:nvSpPr>
          <p:cNvPr id="8" name="Footer Placeholder 7"/>
          <p:cNvSpPr>
            <a:spLocks noGrp="1"/>
          </p:cNvSpPr>
          <p:nvPr>
            <p:ph type="ftr" sz="quarter" idx="11"/>
          </p:nvPr>
        </p:nvSpPr>
        <p:spPr/>
        <p:txBody>
          <a:bodyPr/>
          <a:lstStyle/>
          <a:p>
            <a:endParaRPr lang="en-US">
              <a:solidFill>
                <a:srgbClr val="444D26"/>
              </a:solidFill>
            </a:endParaRPr>
          </a:p>
        </p:txBody>
      </p:sp>
      <p:sp>
        <p:nvSpPr>
          <p:cNvPr id="9" name="Slide Number Placeholder 8"/>
          <p:cNvSpPr>
            <a:spLocks noGrp="1"/>
          </p:cNvSpPr>
          <p:nvPr>
            <p:ph type="sldNum" sz="quarter" idx="12"/>
          </p:nvPr>
        </p:nvSpPr>
        <p:spPr/>
        <p:txBody>
          <a:bodyPr/>
          <a:lstStyle/>
          <a:p>
            <a:fld id="{4472B4AA-03F1-4682-86B5-5F772358FD26}" type="slidenum">
              <a:rPr lang="en-US" smtClean="0">
                <a:solidFill>
                  <a:srgbClr val="444D26"/>
                </a:solidFill>
              </a:rPr>
              <a:pPr/>
              <a:t>‹Nº›</a:t>
            </a:fld>
            <a:endParaRPr lang="en-US">
              <a:solidFill>
                <a:srgbClr val="444D26"/>
              </a:solidFill>
            </a:endParaRPr>
          </a:p>
        </p:txBody>
      </p:sp>
      <p:sp>
        <p:nvSpPr>
          <p:cNvPr id="11" name="Content Placeholder 10"/>
          <p:cNvSpPr>
            <a:spLocks noGrp="1"/>
          </p:cNvSpPr>
          <p:nvPr>
            <p:ph sz="quarter" idx="13"/>
          </p:nvPr>
        </p:nvSpPr>
        <p:spPr>
          <a:xfrm>
            <a:off x="1298448" y="2944368"/>
            <a:ext cx="3227832" cy="277977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extLst>
      <p:ext uri="{BB962C8B-B14F-4D97-AF65-F5344CB8AC3E}">
        <p14:creationId xmlns:p14="http://schemas.microsoft.com/office/powerpoint/2010/main" val="3719809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062442F9-7CD1-4AA0-BA80-147BF56D01A2}" type="datetimeFigureOut">
              <a:rPr lang="en-US" smtClean="0">
                <a:solidFill>
                  <a:srgbClr val="444D26"/>
                </a:solidFill>
              </a:rPr>
              <a:pPr/>
              <a:t>8/6/2011</a:t>
            </a:fld>
            <a:endParaRPr lang="en-US">
              <a:solidFill>
                <a:srgbClr val="444D26"/>
              </a:solidFill>
            </a:endParaRPr>
          </a:p>
        </p:txBody>
      </p:sp>
      <p:sp>
        <p:nvSpPr>
          <p:cNvPr id="4" name="Footer Placeholder 3"/>
          <p:cNvSpPr>
            <a:spLocks noGrp="1"/>
          </p:cNvSpPr>
          <p:nvPr>
            <p:ph type="ftr" sz="quarter" idx="11"/>
          </p:nvPr>
        </p:nvSpPr>
        <p:spPr/>
        <p:txBody>
          <a:bodyPr/>
          <a:lstStyle/>
          <a:p>
            <a:endParaRPr lang="en-US">
              <a:solidFill>
                <a:srgbClr val="444D26"/>
              </a:solidFill>
            </a:endParaRPr>
          </a:p>
        </p:txBody>
      </p:sp>
      <p:sp>
        <p:nvSpPr>
          <p:cNvPr id="5" name="Slide Number Placeholder 4"/>
          <p:cNvSpPr>
            <a:spLocks noGrp="1"/>
          </p:cNvSpPr>
          <p:nvPr>
            <p:ph type="sldNum" sz="quarter" idx="12"/>
          </p:nvPr>
        </p:nvSpPr>
        <p:spPr/>
        <p:txBody>
          <a:bodyPr/>
          <a:lstStyle/>
          <a:p>
            <a:fld id="{4472B4AA-03F1-4682-86B5-5F772358FD26}" type="slidenum">
              <a:rPr lang="en-US" smtClean="0">
                <a:solidFill>
                  <a:srgbClr val="444D26"/>
                </a:solidFill>
              </a:rPr>
              <a:pPr/>
              <a:t>‹Nº›</a:t>
            </a:fld>
            <a:endParaRPr lang="en-US">
              <a:solidFill>
                <a:srgbClr val="444D26"/>
              </a:solidFill>
            </a:endParaRPr>
          </a:p>
        </p:txBody>
      </p:sp>
    </p:spTree>
    <p:extLst>
      <p:ext uri="{BB962C8B-B14F-4D97-AF65-F5344CB8AC3E}">
        <p14:creationId xmlns:p14="http://schemas.microsoft.com/office/powerpoint/2010/main" val="1359462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2442F9-7CD1-4AA0-BA80-147BF56D01A2}" type="datetimeFigureOut">
              <a:rPr lang="en-US" smtClean="0">
                <a:solidFill>
                  <a:srgbClr val="444D26"/>
                </a:solidFill>
              </a:rPr>
              <a:pPr/>
              <a:t>8/6/2011</a:t>
            </a:fld>
            <a:endParaRPr lang="en-US">
              <a:solidFill>
                <a:srgbClr val="444D26"/>
              </a:solidFill>
            </a:endParaRPr>
          </a:p>
        </p:txBody>
      </p:sp>
      <p:sp>
        <p:nvSpPr>
          <p:cNvPr id="3" name="Footer Placeholder 2"/>
          <p:cNvSpPr>
            <a:spLocks noGrp="1"/>
          </p:cNvSpPr>
          <p:nvPr>
            <p:ph type="ftr" sz="quarter" idx="11"/>
          </p:nvPr>
        </p:nvSpPr>
        <p:spPr/>
        <p:txBody>
          <a:bodyPr/>
          <a:lstStyle/>
          <a:p>
            <a:endParaRPr lang="en-US">
              <a:solidFill>
                <a:srgbClr val="444D26"/>
              </a:solidFill>
            </a:endParaRPr>
          </a:p>
        </p:txBody>
      </p:sp>
      <p:sp>
        <p:nvSpPr>
          <p:cNvPr id="4" name="Slide Number Placeholder 3"/>
          <p:cNvSpPr>
            <a:spLocks noGrp="1"/>
          </p:cNvSpPr>
          <p:nvPr>
            <p:ph type="sldNum" sz="quarter" idx="12"/>
          </p:nvPr>
        </p:nvSpPr>
        <p:spPr/>
        <p:txBody>
          <a:bodyPr/>
          <a:lstStyle/>
          <a:p>
            <a:fld id="{4472B4AA-03F1-4682-86B5-5F772358FD26}" type="slidenum">
              <a:rPr lang="en-US" smtClean="0">
                <a:solidFill>
                  <a:srgbClr val="444D26"/>
                </a:solidFill>
              </a:rPr>
              <a:pPr/>
              <a:t>‹Nº›</a:t>
            </a:fld>
            <a:endParaRPr lang="en-US">
              <a:solidFill>
                <a:srgbClr val="444D26"/>
              </a:solidFill>
            </a:endParaRPr>
          </a:p>
        </p:txBody>
      </p:sp>
    </p:spTree>
    <p:extLst>
      <p:ext uri="{BB962C8B-B14F-4D97-AF65-F5344CB8AC3E}">
        <p14:creationId xmlns:p14="http://schemas.microsoft.com/office/powerpoint/2010/main" val="1803635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rot="60000">
            <a:off x="6341698" y="5885672"/>
            <a:ext cx="1213821" cy="365125"/>
          </a:xfrm>
        </p:spPr>
        <p:txBody>
          <a:bodyPr/>
          <a:lstStyle/>
          <a:p>
            <a:fld id="{062442F9-7CD1-4AA0-BA80-147BF56D01A2}" type="datetimeFigureOut">
              <a:rPr lang="en-US" smtClean="0">
                <a:solidFill>
                  <a:srgbClr val="444D26"/>
                </a:solidFill>
              </a:rPr>
              <a:pPr/>
              <a:t>8/6/2011</a:t>
            </a:fld>
            <a:endParaRPr lang="en-US">
              <a:solidFill>
                <a:srgbClr val="444D26"/>
              </a:solidFill>
            </a:endParaRPr>
          </a:p>
        </p:txBody>
      </p:sp>
      <p:sp>
        <p:nvSpPr>
          <p:cNvPr id="6" name="Footer Placeholder 5"/>
          <p:cNvSpPr>
            <a:spLocks noGrp="1"/>
          </p:cNvSpPr>
          <p:nvPr>
            <p:ph type="ftr" sz="quarter" idx="11"/>
          </p:nvPr>
        </p:nvSpPr>
        <p:spPr>
          <a:xfrm rot="-60000">
            <a:off x="914554" y="5829261"/>
            <a:ext cx="3522607" cy="365125"/>
          </a:xfrm>
        </p:spPr>
        <p:txBody>
          <a:bodyPr/>
          <a:lstStyle/>
          <a:p>
            <a:endParaRPr lang="en-US">
              <a:solidFill>
                <a:srgbClr val="444D26"/>
              </a:solidFill>
            </a:endParaRPr>
          </a:p>
        </p:txBody>
      </p:sp>
      <p:sp>
        <p:nvSpPr>
          <p:cNvPr id="7" name="Slide Number Placeholder 6"/>
          <p:cNvSpPr>
            <a:spLocks noGrp="1"/>
          </p:cNvSpPr>
          <p:nvPr>
            <p:ph type="sldNum" sz="quarter" idx="12"/>
          </p:nvPr>
        </p:nvSpPr>
        <p:spPr>
          <a:xfrm rot="60000">
            <a:off x="7557313" y="5896961"/>
            <a:ext cx="554023" cy="365125"/>
          </a:xfrm>
        </p:spPr>
        <p:txBody>
          <a:bodyPr/>
          <a:lstStyle/>
          <a:p>
            <a:fld id="{4472B4AA-03F1-4682-86B5-5F772358FD26}" type="slidenum">
              <a:rPr lang="en-US" smtClean="0">
                <a:solidFill>
                  <a:srgbClr val="444D26"/>
                </a:solidFill>
              </a:rPr>
              <a:pPr/>
              <a:t>‹Nº›</a:t>
            </a:fld>
            <a:endParaRPr lang="en-US">
              <a:solidFill>
                <a:srgbClr val="444D26"/>
              </a:solidFill>
            </a:endParaRPr>
          </a:p>
        </p:txBody>
      </p:sp>
    </p:spTree>
    <p:extLst>
      <p:ext uri="{BB962C8B-B14F-4D97-AF65-F5344CB8AC3E}">
        <p14:creationId xmlns:p14="http://schemas.microsoft.com/office/powerpoint/2010/main" val="3365901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rot="60000">
            <a:off x="6345936" y="5888737"/>
            <a:ext cx="1213821" cy="365125"/>
          </a:xfrm>
        </p:spPr>
        <p:txBody>
          <a:bodyPr/>
          <a:lstStyle/>
          <a:p>
            <a:fld id="{062442F9-7CD1-4AA0-BA80-147BF56D01A2}" type="datetimeFigureOut">
              <a:rPr lang="en-US" smtClean="0">
                <a:solidFill>
                  <a:srgbClr val="444D26"/>
                </a:solidFill>
              </a:rPr>
              <a:pPr/>
              <a:t>8/6/2011</a:t>
            </a:fld>
            <a:endParaRPr lang="en-US">
              <a:solidFill>
                <a:srgbClr val="444D26"/>
              </a:solidFill>
            </a:endParaRPr>
          </a:p>
        </p:txBody>
      </p:sp>
      <p:sp>
        <p:nvSpPr>
          <p:cNvPr id="6" name="Footer Placeholder 5"/>
          <p:cNvSpPr>
            <a:spLocks noGrp="1"/>
          </p:cNvSpPr>
          <p:nvPr>
            <p:ph type="ftr" sz="quarter" idx="11"/>
          </p:nvPr>
        </p:nvSpPr>
        <p:spPr>
          <a:xfrm rot="-60000">
            <a:off x="914569" y="5831037"/>
            <a:ext cx="3319043" cy="365125"/>
          </a:xfrm>
        </p:spPr>
        <p:txBody>
          <a:bodyPr/>
          <a:lstStyle/>
          <a:p>
            <a:endParaRPr lang="en-US">
              <a:solidFill>
                <a:srgbClr val="444D26"/>
              </a:solidFill>
            </a:endParaRPr>
          </a:p>
        </p:txBody>
      </p:sp>
      <p:sp>
        <p:nvSpPr>
          <p:cNvPr id="7" name="Slide Number Placeholder 6"/>
          <p:cNvSpPr>
            <a:spLocks noGrp="1"/>
          </p:cNvSpPr>
          <p:nvPr>
            <p:ph type="sldNum" sz="quarter" idx="12"/>
          </p:nvPr>
        </p:nvSpPr>
        <p:spPr>
          <a:xfrm rot="60000">
            <a:off x="7562089" y="5900026"/>
            <a:ext cx="554023" cy="365125"/>
          </a:xfrm>
        </p:spPr>
        <p:txBody>
          <a:bodyPr/>
          <a:lstStyle/>
          <a:p>
            <a:fld id="{4472B4AA-03F1-4682-86B5-5F772358FD26}" type="slidenum">
              <a:rPr lang="en-US" smtClean="0">
                <a:solidFill>
                  <a:srgbClr val="444D26"/>
                </a:solidFill>
              </a:rPr>
              <a:pPr/>
              <a:t>‹Nº›</a:t>
            </a:fld>
            <a:endParaRPr lang="en-US">
              <a:solidFill>
                <a:srgbClr val="444D26"/>
              </a:solidFill>
            </a:endParaRPr>
          </a:p>
        </p:txBody>
      </p:sp>
    </p:spTree>
    <p:extLst>
      <p:ext uri="{BB962C8B-B14F-4D97-AF65-F5344CB8AC3E}">
        <p14:creationId xmlns:p14="http://schemas.microsoft.com/office/powerpoint/2010/main" val="3162929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062442F9-7CD1-4AA0-BA80-147BF56D01A2}" type="datetimeFigureOut">
              <a:rPr lang="en-US" smtClean="0">
                <a:solidFill>
                  <a:srgbClr val="444D26"/>
                </a:solidFill>
              </a:rPr>
              <a:pPr/>
              <a:t>8/6/2011</a:t>
            </a:fld>
            <a:endParaRPr lang="en-US">
              <a:solidFill>
                <a:srgbClr val="444D26"/>
              </a:solidFill>
            </a:endParaRPr>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US">
              <a:solidFill>
                <a:srgbClr val="444D26"/>
              </a:solidFill>
            </a:endParaRPr>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4472B4AA-03F1-4682-86B5-5F772358FD26}" type="slidenum">
              <a:rPr lang="en-US" smtClean="0">
                <a:solidFill>
                  <a:srgbClr val="444D26"/>
                </a:solidFill>
              </a:rPr>
              <a:pPr/>
              <a:t>‹Nº›</a:t>
            </a:fld>
            <a:endParaRPr lang="en-US">
              <a:solidFill>
                <a:srgbClr val="444D26"/>
              </a:solidFill>
            </a:endParaRPr>
          </a:p>
        </p:txBody>
      </p:sp>
    </p:spTree>
    <p:extLst>
      <p:ext uri="{BB962C8B-B14F-4D97-AF65-F5344CB8AC3E}">
        <p14:creationId xmlns:p14="http://schemas.microsoft.com/office/powerpoint/2010/main" val="34303750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9 Rectángulo"/>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7" name="6 Rectángulo"/>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2" name="1 Marcador de título"/>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4" name="3 Marcador de fecha"/>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D1106E26-27A0-4B76-BB8C-E1A602C20406}" type="datetimeFigureOut">
              <a:rPr lang="es-MX" smtClean="0">
                <a:solidFill>
                  <a:prstClr val="black">
                    <a:tint val="95000"/>
                  </a:prstClr>
                </a:solidFill>
              </a:rPr>
              <a:pPr/>
              <a:t>06/08/2011</a:t>
            </a:fld>
            <a:endParaRPr lang="es-MX">
              <a:solidFill>
                <a:prstClr val="black">
                  <a:tint val="95000"/>
                </a:prstClr>
              </a:solidFill>
            </a:endParaRPr>
          </a:p>
        </p:txBody>
      </p:sp>
      <p:sp>
        <p:nvSpPr>
          <p:cNvPr id="5" name="4 Marcador de pie de página"/>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s-MX">
              <a:solidFill>
                <a:prstClr val="black">
                  <a:tint val="95000"/>
                </a:prstClr>
              </a:solidFill>
            </a:endParaRPr>
          </a:p>
        </p:txBody>
      </p:sp>
      <p:sp>
        <p:nvSpPr>
          <p:cNvPr id="6" name="5 Marcador de número de diapositiva"/>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853299669"/>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Same Side Corner Rectangle 6"/>
          <p:cNvSpPr/>
          <p:nvPr/>
        </p:nvSpPr>
        <p:spPr>
          <a:xfrm>
            <a:off x="228600" y="152400"/>
            <a:ext cx="8686800" cy="1295400"/>
          </a:xfrm>
          <a:prstGeom prst="round2SameRect">
            <a:avLst>
              <a:gd name="adj1" fmla="val 4902"/>
              <a:gd name="adj2" fmla="val 0"/>
            </a:avLst>
          </a:prstGeom>
          <a:solidFill>
            <a:schemeClr val="accent1"/>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Placeholder 1"/>
          <p:cNvSpPr>
            <a:spLocks noGrp="1"/>
          </p:cNvSpPr>
          <p:nvPr>
            <p:ph type="title"/>
          </p:nvPr>
        </p:nvSpPr>
        <p:spPr>
          <a:xfrm>
            <a:off x="304800" y="274638"/>
            <a:ext cx="8534400" cy="114300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04800" y="1600200"/>
            <a:ext cx="8534400" cy="48006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228600" y="6520942"/>
            <a:ext cx="2133600" cy="320040"/>
          </a:xfrm>
          <a:prstGeom prst="rect">
            <a:avLst/>
          </a:prstGeom>
        </p:spPr>
        <p:txBody>
          <a:bodyPr vert="horz" lIns="91440" tIns="45720" rIns="91440" bIns="45720" rtlCol="0" anchor="ctr"/>
          <a:lstStyle>
            <a:lvl1pPr algn="l">
              <a:defRPr sz="1200">
                <a:solidFill>
                  <a:schemeClr val="tx2"/>
                </a:solidFill>
              </a:defRPr>
            </a:lvl1pPr>
          </a:lstStyle>
          <a:p>
            <a:fld id="{062442F9-7CD1-4AA0-BA80-147BF56D01A2}" type="datetimeFigureOut">
              <a:rPr lang="en-US" smtClean="0">
                <a:solidFill>
                  <a:srgbClr val="444D26"/>
                </a:solidFill>
              </a:rPr>
              <a:pPr/>
              <a:t>8/6/2011</a:t>
            </a:fld>
            <a:endParaRPr lang="en-US">
              <a:solidFill>
                <a:srgbClr val="444D26"/>
              </a:solidFill>
            </a:endParaRPr>
          </a:p>
        </p:txBody>
      </p:sp>
      <p:sp>
        <p:nvSpPr>
          <p:cNvPr id="5" name="Footer Placeholder 4"/>
          <p:cNvSpPr>
            <a:spLocks noGrp="1"/>
          </p:cNvSpPr>
          <p:nvPr>
            <p:ph type="ftr" sz="quarter" idx="3"/>
          </p:nvPr>
        </p:nvSpPr>
        <p:spPr>
          <a:xfrm>
            <a:off x="2895600" y="6520942"/>
            <a:ext cx="3429000" cy="320040"/>
          </a:xfrm>
          <a:prstGeom prst="rect">
            <a:avLst/>
          </a:prstGeom>
        </p:spPr>
        <p:txBody>
          <a:bodyPr vert="horz" lIns="91440" tIns="45720" rIns="91440" bIns="45720" rtlCol="0" anchor="ctr"/>
          <a:lstStyle>
            <a:lvl1pPr algn="ctr">
              <a:defRPr sz="1200">
                <a:solidFill>
                  <a:schemeClr val="tx2"/>
                </a:solidFill>
              </a:defRPr>
            </a:lvl1pPr>
          </a:lstStyle>
          <a:p>
            <a:endParaRPr lang="en-US">
              <a:solidFill>
                <a:srgbClr val="444D26"/>
              </a:solidFill>
            </a:endParaRPr>
          </a:p>
        </p:txBody>
      </p:sp>
      <p:sp>
        <p:nvSpPr>
          <p:cNvPr id="6" name="Slide Number Placeholder 5"/>
          <p:cNvSpPr>
            <a:spLocks noGrp="1"/>
          </p:cNvSpPr>
          <p:nvPr>
            <p:ph type="sldNum" sz="quarter" idx="4"/>
          </p:nvPr>
        </p:nvSpPr>
        <p:spPr>
          <a:xfrm>
            <a:off x="6781800" y="6520942"/>
            <a:ext cx="2133600" cy="320040"/>
          </a:xfrm>
          <a:prstGeom prst="rect">
            <a:avLst/>
          </a:prstGeom>
        </p:spPr>
        <p:txBody>
          <a:bodyPr vert="horz" lIns="91440" tIns="45720" rIns="91440" bIns="45720" rtlCol="0" anchor="ctr"/>
          <a:lstStyle>
            <a:lvl1pPr algn="r">
              <a:defRPr sz="1200">
                <a:solidFill>
                  <a:schemeClr val="tx2"/>
                </a:solidFill>
              </a:defRPr>
            </a:lvl1pPr>
          </a:lstStyle>
          <a:p>
            <a:fld id="{4472B4AA-03F1-4682-86B5-5F772358FD26}" type="slidenum">
              <a:rPr lang="en-US" smtClean="0">
                <a:solidFill>
                  <a:srgbClr val="444D26"/>
                </a:solidFill>
              </a:rPr>
              <a:pPr/>
              <a:t>‹Nº›</a:t>
            </a:fld>
            <a:endParaRPr lang="en-US">
              <a:solidFill>
                <a:srgbClr val="444D26"/>
              </a:solidFill>
            </a:endParaRPr>
          </a:p>
        </p:txBody>
      </p:sp>
      <p:cxnSp>
        <p:nvCxnSpPr>
          <p:cNvPr id="8" name="Straight Connector 7"/>
          <p:cNvCxnSpPr/>
          <p:nvPr/>
        </p:nvCxnSpPr>
        <p:spPr>
          <a:xfrm>
            <a:off x="228600" y="6524625"/>
            <a:ext cx="8686800" cy="1588"/>
          </a:xfrm>
          <a:prstGeom prst="line">
            <a:avLst/>
          </a:prstGeom>
          <a:ln w="12700" cap="rnd" cmpd="sng" algn="ctr">
            <a:solidFill>
              <a:schemeClr val="tx2"/>
            </a:solidFill>
            <a:prstDash val="solid"/>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889209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3600" kern="1200">
          <a:solidFill>
            <a:srgbClr val="FFFFFF"/>
          </a:solidFill>
          <a:effectLst/>
          <a:latin typeface="+mj-lt"/>
          <a:ea typeface="+mj-ea"/>
          <a:cs typeface="+mj-cs"/>
        </a:defRPr>
      </a:lvl1pPr>
    </p:titleStyle>
    <p:bodyStyle>
      <a:lvl1pPr marL="274320" indent="-274320" algn="l" defTabSz="914400" rtl="0" eaLnBrk="1" latinLnBrk="0" hangingPunct="1">
        <a:spcBef>
          <a:spcPct val="20000"/>
        </a:spcBef>
        <a:buClr>
          <a:schemeClr val="accent2"/>
        </a:buClr>
        <a:buSzPct val="85000"/>
        <a:buFont typeface="Wingdings 2" pitchFamily="18" charset="2"/>
        <a:buChar char=""/>
        <a:defRPr sz="2800" kern="1200">
          <a:solidFill>
            <a:schemeClr val="tx1"/>
          </a:solidFill>
          <a:latin typeface="+mn-lt"/>
          <a:ea typeface="+mn-ea"/>
          <a:cs typeface="+mn-cs"/>
        </a:defRPr>
      </a:lvl1pPr>
      <a:lvl2pPr marL="548640" indent="-228600" algn="l" defTabSz="914400" rtl="0" eaLnBrk="1" latinLnBrk="0" hangingPunct="1">
        <a:spcBef>
          <a:spcPct val="20000"/>
        </a:spcBef>
        <a:buClr>
          <a:schemeClr val="accent2"/>
        </a:buClr>
        <a:buSzPct val="85000"/>
        <a:buFont typeface="Wingdings 2" pitchFamily="18" charset="2"/>
        <a:buChar char=""/>
        <a:defRPr sz="2400" kern="1200">
          <a:solidFill>
            <a:schemeClr val="tx1"/>
          </a:solidFill>
          <a:latin typeface="+mn-lt"/>
          <a:ea typeface="+mn-ea"/>
          <a:cs typeface="+mn-cs"/>
        </a:defRPr>
      </a:lvl2pPr>
      <a:lvl3pPr marL="731520" indent="-18288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3pPr>
      <a:lvl4pPr marL="1005840" indent="-182880" algn="l" defTabSz="914400" rtl="0" eaLnBrk="1" latinLnBrk="0" hangingPunct="1">
        <a:spcBef>
          <a:spcPct val="20000"/>
        </a:spcBef>
        <a:buClr>
          <a:schemeClr val="accent2"/>
        </a:buClr>
        <a:buSzPct val="100000"/>
        <a:buFont typeface="Arial" pitchFamily="34" charset="0"/>
        <a:buChar char="•"/>
        <a:defRPr sz="1800" kern="1200">
          <a:solidFill>
            <a:schemeClr val="tx2"/>
          </a:solidFill>
          <a:latin typeface="+mn-lt"/>
          <a:ea typeface="+mn-ea"/>
          <a:cs typeface="+mn-cs"/>
        </a:defRPr>
      </a:lvl4pPr>
      <a:lvl5pPr marL="1280160" indent="-182880" algn="l" defTabSz="914400" rtl="0" eaLnBrk="1" latinLnBrk="0" hangingPunct="1">
        <a:spcBef>
          <a:spcPct val="20000"/>
        </a:spcBef>
        <a:buClr>
          <a:schemeClr val="accent2"/>
        </a:buClr>
        <a:buFont typeface="Arial" pitchFamily="34" charset="0"/>
        <a:buChar char="•"/>
        <a:defRPr sz="1800" kern="1200">
          <a:solidFill>
            <a:schemeClr val="tx1"/>
          </a:solidFill>
          <a:latin typeface="+mn-lt"/>
          <a:ea typeface="+mn-ea"/>
          <a:cs typeface="+mn-cs"/>
        </a:defRPr>
      </a:lvl5pPr>
      <a:lvl6pPr marL="1463040" indent="-182880" algn="l" defTabSz="914400" rtl="0" eaLnBrk="1" latinLnBrk="0" hangingPunct="1">
        <a:spcBef>
          <a:spcPct val="20000"/>
        </a:spcBef>
        <a:buClr>
          <a:schemeClr val="accent2"/>
        </a:buClr>
        <a:buFont typeface="Arial" pitchFamily="34" charset="0"/>
        <a:buChar char="•"/>
        <a:defRPr sz="1600" kern="1200">
          <a:solidFill>
            <a:schemeClr val="tx2"/>
          </a:solidFill>
          <a:latin typeface="+mn-lt"/>
          <a:ea typeface="+mn-ea"/>
          <a:cs typeface="+mn-cs"/>
        </a:defRPr>
      </a:lvl6pPr>
      <a:lvl7pPr marL="1737360" indent="-182880" algn="l" defTabSz="914400" rtl="0" eaLnBrk="1" latinLnBrk="0" hangingPunct="1">
        <a:spcBef>
          <a:spcPct val="20000"/>
        </a:spcBef>
        <a:buClr>
          <a:schemeClr val="accent2"/>
        </a:buClr>
        <a:buFont typeface="Arial" pitchFamily="34" charset="0"/>
        <a:buChar char="•"/>
        <a:defRPr sz="1600" kern="1200">
          <a:solidFill>
            <a:schemeClr val="tx1"/>
          </a:solidFill>
          <a:latin typeface="+mn-lt"/>
          <a:ea typeface="+mn-ea"/>
          <a:cs typeface="+mn-cs"/>
        </a:defRPr>
      </a:lvl7pPr>
      <a:lvl8pPr marL="1920240" indent="-182880" algn="l" defTabSz="914400" rtl="0" eaLnBrk="1" latinLnBrk="0" hangingPunct="1">
        <a:spcBef>
          <a:spcPct val="20000"/>
        </a:spcBef>
        <a:buClr>
          <a:schemeClr val="accent2"/>
        </a:buClr>
        <a:buFont typeface="Arial" pitchFamily="34" charset="0"/>
        <a:buChar char="•"/>
        <a:defRPr sz="1600" kern="1200" baseline="0">
          <a:solidFill>
            <a:schemeClr val="tx2"/>
          </a:solidFill>
          <a:latin typeface="+mn-lt"/>
          <a:ea typeface="+mn-ea"/>
          <a:cs typeface="+mn-cs"/>
        </a:defRPr>
      </a:lvl8pPr>
      <a:lvl9pPr marL="2194560" indent="-182880" algn="l" defTabSz="914400" rtl="0" eaLnBrk="1" latinLnBrk="0" hangingPunct="1">
        <a:spcBef>
          <a:spcPts val="310"/>
        </a:spcBef>
        <a:buClr>
          <a:schemeClr val="accent2"/>
        </a:buClr>
        <a:buFont typeface="Arial"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4.xml"/><Relationship Id="rId1" Type="http://schemas.openxmlformats.org/officeDocument/2006/relationships/themeOverride" Target="../theme/themeOverride3.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4.xml"/><Relationship Id="rId1" Type="http://schemas.openxmlformats.org/officeDocument/2006/relationships/themeOverride" Target="../theme/themeOverrid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4.xml"/><Relationship Id="rId1" Type="http://schemas.openxmlformats.org/officeDocument/2006/relationships/themeOverride" Target="../theme/themeOverride1.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4.xml"/><Relationship Id="rId1" Type="http://schemas.openxmlformats.org/officeDocument/2006/relationships/themeOverride" Target="../theme/themeOverr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752600" y="1981200"/>
            <a:ext cx="5723468" cy="1828090"/>
          </a:xfrm>
        </p:spPr>
        <p:txBody>
          <a:bodyPr>
            <a:normAutofit fontScale="90000"/>
          </a:bodyPr>
          <a:lstStyle/>
          <a:p>
            <a:pPr algn="ctr"/>
            <a:r>
              <a:rPr lang="es-MX" dirty="0" smtClean="0"/>
              <a:t>Leyes del Egocentrismo </a:t>
            </a:r>
            <a:r>
              <a:rPr lang="es-MX" dirty="0" smtClean="0"/>
              <a:t> </a:t>
            </a:r>
            <a:r>
              <a:rPr lang="es-MX" dirty="0" smtClean="0"/>
              <a:t>del </a:t>
            </a:r>
            <a:r>
              <a:rPr lang="es-MX" dirty="0" smtClean="0"/>
              <a:t>Altero- centrismo. </a:t>
            </a:r>
            <a:endParaRPr lang="en-US" dirty="0"/>
          </a:p>
        </p:txBody>
      </p:sp>
      <p:sp>
        <p:nvSpPr>
          <p:cNvPr id="5" name="4 Subtítulo"/>
          <p:cNvSpPr>
            <a:spLocks noGrp="1"/>
          </p:cNvSpPr>
          <p:nvPr>
            <p:ph type="subTitle" idx="1"/>
          </p:nvPr>
        </p:nvSpPr>
        <p:spPr>
          <a:xfrm>
            <a:off x="1752600" y="3962400"/>
            <a:ext cx="5712179" cy="1524000"/>
          </a:xfrm>
        </p:spPr>
        <p:txBody>
          <a:bodyPr/>
          <a:lstStyle/>
          <a:p>
            <a:r>
              <a:rPr lang="es-MX" dirty="0" smtClean="0"/>
              <a:t>PSICOLOGIA BIBLICA </a:t>
            </a:r>
          </a:p>
          <a:p>
            <a:r>
              <a:rPr lang="es-MX" dirty="0" smtClean="0"/>
              <a:t>POR: GERARDO PAYAN</a:t>
            </a:r>
            <a:endParaRPr lang="en-US" dirty="0"/>
          </a:p>
        </p:txBody>
      </p:sp>
    </p:spTree>
    <p:extLst>
      <p:ext uri="{BB962C8B-B14F-4D97-AF65-F5344CB8AC3E}">
        <p14:creationId xmlns:p14="http://schemas.microsoft.com/office/powerpoint/2010/main" val="22307931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s-MX" dirty="0" smtClean="0"/>
              <a:t>EL EGOCENTRISMO</a:t>
            </a:r>
            <a:endParaRPr lang="en-US" dirty="0"/>
          </a:p>
        </p:txBody>
      </p:sp>
      <p:sp>
        <p:nvSpPr>
          <p:cNvPr id="5" name="4 Marcador de texto"/>
          <p:cNvSpPr>
            <a:spLocks noGrp="1"/>
          </p:cNvSpPr>
          <p:nvPr>
            <p:ph type="body" idx="1"/>
          </p:nvPr>
        </p:nvSpPr>
        <p:spPr/>
        <p:style>
          <a:lnRef idx="1">
            <a:schemeClr val="accent3"/>
          </a:lnRef>
          <a:fillRef idx="2">
            <a:schemeClr val="accent3"/>
          </a:fillRef>
          <a:effectRef idx="1">
            <a:schemeClr val="accent3"/>
          </a:effectRef>
          <a:fontRef idx="minor">
            <a:schemeClr val="dk1"/>
          </a:fontRef>
        </p:style>
        <p:txBody>
          <a:bodyPr/>
          <a:lstStyle/>
          <a:p>
            <a:r>
              <a:rPr lang="es-MX" dirty="0" smtClean="0"/>
              <a:t>LEYES PRODUCTO DEL PECADO</a:t>
            </a:r>
            <a:endParaRPr lang="en-US" dirty="0"/>
          </a:p>
        </p:txBody>
      </p:sp>
    </p:spTree>
    <p:extLst>
      <p:ext uri="{BB962C8B-B14F-4D97-AF65-F5344CB8AC3E}">
        <p14:creationId xmlns:p14="http://schemas.microsoft.com/office/powerpoint/2010/main" val="17923308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El egoísmo reemplazo el amor</a:t>
            </a:r>
            <a:endParaRPr lang="en-US" dirty="0"/>
          </a:p>
        </p:txBody>
      </p:sp>
      <p:sp>
        <p:nvSpPr>
          <p:cNvPr id="3" name="2 Marcador de contenido"/>
          <p:cNvSpPr>
            <a:spLocks noGrp="1"/>
          </p:cNvSpPr>
          <p:nvPr>
            <p:ph idx="1"/>
          </p:nvPr>
        </p:nvSpPr>
        <p:spPr/>
        <p:txBody>
          <a:bodyPr>
            <a:noAutofit/>
          </a:bodyPr>
          <a:lstStyle/>
          <a:p>
            <a:pPr algn="ctr"/>
            <a:r>
              <a:rPr lang="es-ES" dirty="0" smtClean="0"/>
              <a:t>La </a:t>
            </a:r>
            <a:r>
              <a:rPr lang="es-ES" dirty="0"/>
              <a:t>transgresión de la Ley de Dios dejó desgracia y muerte en su estela. </a:t>
            </a:r>
            <a:r>
              <a:rPr lang="es-ES" b="1" i="1" u="sng" dirty="0"/>
              <a:t>Por la desobediencia se pervirtieron las facultades del hombre, y el egoísmo reemplazó al amor. Su naturaleza se debilitó de tal manera, que le resultó imposible resistir el poder del mal</a:t>
            </a:r>
            <a:r>
              <a:rPr lang="es-ES" dirty="0"/>
              <a:t>; el tentador vio que se cumplía su propósito de estorbar el plan divino de la creación del hombre y de llenar la tierra de miseria y desolación</a:t>
            </a:r>
            <a:r>
              <a:rPr lang="es-ES" dirty="0" smtClean="0"/>
              <a:t>.­ </a:t>
            </a:r>
            <a:r>
              <a:rPr lang="es-ES" dirty="0"/>
              <a:t>CM 33 (ed. PP); 30 (ed. ACES) (1913</a:t>
            </a:r>
            <a:r>
              <a:rPr lang="es-ES" dirty="0" smtClean="0"/>
              <a:t>). 2MCP Pg. 584 </a:t>
            </a:r>
            <a:endParaRPr lang="en-US" dirty="0"/>
          </a:p>
        </p:txBody>
      </p:sp>
    </p:spTree>
    <p:extLst>
      <p:ext uri="{BB962C8B-B14F-4D97-AF65-F5344CB8AC3E}">
        <p14:creationId xmlns:p14="http://schemas.microsoft.com/office/powerpoint/2010/main" val="42441513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Imposibilidad humana y fuerza de Voluntad</a:t>
            </a:r>
            <a:endParaRPr lang="en-US" dirty="0"/>
          </a:p>
        </p:txBody>
      </p:sp>
      <p:sp>
        <p:nvSpPr>
          <p:cNvPr id="3" name="2 Marcador de contenido"/>
          <p:cNvSpPr>
            <a:spLocks noGrp="1"/>
          </p:cNvSpPr>
          <p:nvPr>
            <p:ph idx="1"/>
          </p:nvPr>
        </p:nvSpPr>
        <p:spPr/>
        <p:txBody>
          <a:bodyPr>
            <a:normAutofit fontScale="62500" lnSpcReduction="20000"/>
          </a:bodyPr>
          <a:lstStyle/>
          <a:p>
            <a:pPr algn="ctr"/>
            <a:r>
              <a:rPr lang="es-ES" sz="2900" dirty="0" smtClean="0"/>
              <a:t>Dios </a:t>
            </a:r>
            <a:r>
              <a:rPr lang="es-ES" sz="2900" dirty="0"/>
              <a:t>nos ha dado la facultad de elección; a nosotros nos toca ejercitarla. </a:t>
            </a:r>
            <a:r>
              <a:rPr lang="es-ES" sz="2900" b="1" i="1" u="sng" dirty="0"/>
              <a:t>No podemos </a:t>
            </a:r>
            <a:r>
              <a:rPr lang="es-ES" sz="2900" dirty="0"/>
              <a:t>cambiar nuestros corazones ni dirigir nuestros pensamientos, impulsos y afectos. </a:t>
            </a:r>
            <a:r>
              <a:rPr lang="es-ES" sz="2900" b="1" i="1" u="sng" dirty="0"/>
              <a:t>No podemos </a:t>
            </a:r>
            <a:r>
              <a:rPr lang="es-ES" sz="2900" dirty="0"/>
              <a:t>hacernos puros, propios para el servicio de Dios. Pero </a:t>
            </a:r>
            <a:r>
              <a:rPr lang="es-ES" sz="2900" b="1" i="1" u="sng" dirty="0"/>
              <a:t>sí podemos </a:t>
            </a:r>
            <a:r>
              <a:rPr lang="es-ES" sz="2900" dirty="0"/>
              <a:t>escoger el servir a Dios; podemos entregarle nuestra voluntad, y entonces él obrará en nosotros el querer y el hacer según su buena voluntad. Así toda nuestra naturaleza se someterá a la dirección de Cristo.­ MC 131 (1905).</a:t>
            </a:r>
          </a:p>
          <a:p>
            <a:pPr algn="ctr"/>
            <a:r>
              <a:rPr lang="es-ES" sz="2900" dirty="0"/>
              <a:t>El tentador </a:t>
            </a:r>
            <a:r>
              <a:rPr lang="es-ES" sz="2900" b="1" i="1" u="sng" dirty="0"/>
              <a:t>no puede </a:t>
            </a:r>
            <a:r>
              <a:rPr lang="es-ES" sz="2900" dirty="0"/>
              <a:t>nunca obligarnos a hacer lo malo. </a:t>
            </a:r>
            <a:r>
              <a:rPr lang="es-ES" sz="2900" b="1" i="1" u="sng" dirty="0"/>
              <a:t>No puede </a:t>
            </a:r>
            <a:r>
              <a:rPr lang="es-ES" sz="2900" dirty="0"/>
              <a:t>dominar nuestra mente, a menos que la entreguemos a su dirección. La  voluntad debe consentir y la fe abandonar </a:t>
            </a:r>
            <a:r>
              <a:rPr lang="es-ES" sz="2900" dirty="0" smtClean="0"/>
              <a:t>su confianza en Cristo, antes que Satanás pueda ejercer su poder sobre nosotros. DTG </a:t>
            </a:r>
            <a:r>
              <a:rPr lang="es-ES" sz="2900" dirty="0"/>
              <a:t>100, 101 (1898</a:t>
            </a:r>
            <a:r>
              <a:rPr lang="es-ES" sz="2900" dirty="0" smtClean="0"/>
              <a:t>). 2MCP Pg. 435</a:t>
            </a:r>
            <a:endParaRPr lang="es-ES" sz="2900" dirty="0"/>
          </a:p>
          <a:p>
            <a:pPr algn="ctr"/>
            <a:endParaRPr lang="en-US" dirty="0"/>
          </a:p>
        </p:txBody>
      </p:sp>
    </p:spTree>
    <p:extLst>
      <p:ext uri="{BB962C8B-B14F-4D97-AF65-F5344CB8AC3E}">
        <p14:creationId xmlns:p14="http://schemas.microsoft.com/office/powerpoint/2010/main" val="2025190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La Ley de Si mismo</a:t>
            </a:r>
            <a:endParaRPr lang="es-MX" dirty="0"/>
          </a:p>
        </p:txBody>
      </p:sp>
      <p:sp>
        <p:nvSpPr>
          <p:cNvPr id="3" name="2 Marcador de contenido"/>
          <p:cNvSpPr>
            <a:spLocks noGrp="1"/>
          </p:cNvSpPr>
          <p:nvPr>
            <p:ph idx="1"/>
          </p:nvPr>
        </p:nvSpPr>
        <p:spPr/>
        <p:txBody>
          <a:bodyPr>
            <a:normAutofit fontScale="32500" lnSpcReduction="20000"/>
          </a:bodyPr>
          <a:lstStyle/>
          <a:p>
            <a:pPr lvl="0" algn="ctr"/>
            <a:r>
              <a:rPr lang="es-MX" sz="6000" dirty="0" smtClean="0"/>
              <a:t>“Pero cuando el hombre cayo</a:t>
            </a:r>
            <a:r>
              <a:rPr lang="es-MX" sz="6000" b="1" i="1" u="sng" dirty="0" smtClean="0"/>
              <a:t>, la Ley de Si mismo fue establecida</a:t>
            </a:r>
            <a:r>
              <a:rPr lang="es-MX" sz="6000" dirty="0" smtClean="0"/>
              <a:t>. Esta ley armoniza con la voluntad de la humanidad pecaminosa. Allí no hay conflicto entre ambos. Pero cuando la Palabra de Dios habla a la conciencia, hablando de un deseo superior al humano, a pesar de la voluntad de Dios, la voluntad del hombre desea ir por su propio camino, independiente de las consecuencias. La delicia de la obediencia fue quebrantada por la desobediencia de Adán. </a:t>
            </a:r>
            <a:r>
              <a:rPr lang="es-MX" sz="6000" b="1" i="1" u="sng" dirty="0" smtClean="0"/>
              <a:t>Un sentido de la importancia de la obediencia como una necesidad absoluta, dejo de existir en la mente</a:t>
            </a:r>
            <a:r>
              <a:rPr lang="es-MX" sz="6000" dirty="0" smtClean="0"/>
              <a:t>. Y ahora el hombre piensa, si yo elijo, Yo puedo obedecer a Dios; y si yo elijo, Yo puedo desobedecerle a Él.” (S T, Enero 25, 1899 párrafo 6) </a:t>
            </a:r>
          </a:p>
          <a:p>
            <a:pPr>
              <a:buNone/>
            </a:pPr>
            <a:endParaRPr lang="es-MX" dirty="0"/>
          </a:p>
        </p:txBody>
      </p:sp>
    </p:spTree>
    <p:extLst>
      <p:ext uri="{BB962C8B-B14F-4D97-AF65-F5344CB8AC3E}">
        <p14:creationId xmlns:p14="http://schemas.microsoft.com/office/powerpoint/2010/main" val="4052952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Ley de la naturaleza degenerada</a:t>
            </a:r>
            <a:endParaRPr lang="en-US" dirty="0"/>
          </a:p>
        </p:txBody>
      </p:sp>
      <p:sp>
        <p:nvSpPr>
          <p:cNvPr id="3" name="2 Marcador de contenido"/>
          <p:cNvSpPr>
            <a:spLocks noGrp="1"/>
          </p:cNvSpPr>
          <p:nvPr>
            <p:ph idx="1"/>
          </p:nvPr>
        </p:nvSpPr>
        <p:spPr/>
        <p:txBody>
          <a:bodyPr>
            <a:noAutofit/>
          </a:bodyPr>
          <a:lstStyle/>
          <a:p>
            <a:pPr algn="ctr"/>
            <a:r>
              <a:rPr lang="es-ES" sz="2000" dirty="0" smtClean="0"/>
              <a:t>Está </a:t>
            </a:r>
            <a:r>
              <a:rPr lang="es-ES" sz="2000" dirty="0"/>
              <a:t>claramente escrito en el corazón </a:t>
            </a:r>
            <a:r>
              <a:rPr lang="es-ES" sz="2000" dirty="0" err="1"/>
              <a:t>irregenerado</a:t>
            </a:r>
            <a:r>
              <a:rPr lang="es-ES" sz="2000" dirty="0"/>
              <a:t> y en el mundo caído: "Todos procuran lo suyo propio".  </a:t>
            </a:r>
            <a:r>
              <a:rPr lang="es-ES" sz="2000" b="1" i="1" u="sng" dirty="0"/>
              <a:t>El egoísmo es la gran ley de nuestra naturaleza degenerada</a:t>
            </a:r>
            <a:r>
              <a:rPr lang="es-ES" sz="2000" dirty="0"/>
              <a:t>.  El egoísmo ocupa en el alma el lugar donde Cristo debería estar entronizado.  Pero el Señor requiere perfecta obediencia; y si verdaderamente deseamos servirle, no habrá dudas en nuestra mente acerca de si vamos a obedecer sus requerimientos o si vamos a dedicarnos a nuestros intereses </a:t>
            </a:r>
            <a:r>
              <a:rPr lang="es-ES" sz="2000" dirty="0" smtClean="0"/>
              <a:t>temporales. (</a:t>
            </a:r>
            <a:r>
              <a:rPr lang="es-ES" sz="2000" dirty="0" err="1"/>
              <a:t>Sings</a:t>
            </a:r>
            <a:r>
              <a:rPr lang="es-ES" sz="2000" dirty="0"/>
              <a:t> of </a:t>
            </a:r>
            <a:r>
              <a:rPr lang="es-ES" sz="2000" dirty="0" err="1"/>
              <a:t>the</a:t>
            </a:r>
            <a:r>
              <a:rPr lang="es-ES" sz="2000" dirty="0"/>
              <a:t> Times, del 2 de junio de 1887) (</a:t>
            </a:r>
            <a:r>
              <a:rPr lang="es-ES" sz="2000" dirty="0" smtClean="0"/>
              <a:t>Cada día con Dios Pg. 163)</a:t>
            </a:r>
            <a:endParaRPr lang="en-US" sz="2000" dirty="0"/>
          </a:p>
        </p:txBody>
      </p:sp>
    </p:spTree>
    <p:extLst>
      <p:ext uri="{BB962C8B-B14F-4D97-AF65-F5344CB8AC3E}">
        <p14:creationId xmlns:p14="http://schemas.microsoft.com/office/powerpoint/2010/main" val="4298713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MX" dirty="0">
                <a:solidFill>
                  <a:prstClr val="black"/>
                </a:solidFill>
              </a:rPr>
              <a:t>Ley </a:t>
            </a:r>
            <a:r>
              <a:rPr lang="es-MX" dirty="0" smtClean="0">
                <a:solidFill>
                  <a:prstClr val="black"/>
                </a:solidFill>
              </a:rPr>
              <a:t>del Yo</a:t>
            </a:r>
            <a:endParaRPr lang="en-US" sz="3200" dirty="0"/>
          </a:p>
        </p:txBody>
      </p:sp>
      <p:sp>
        <p:nvSpPr>
          <p:cNvPr id="3" name="2 Marcador de contenido"/>
          <p:cNvSpPr>
            <a:spLocks noGrp="1"/>
          </p:cNvSpPr>
          <p:nvPr>
            <p:ph idx="1"/>
          </p:nvPr>
        </p:nvSpPr>
        <p:spPr/>
        <p:txBody>
          <a:bodyPr>
            <a:normAutofit fontScale="62500" lnSpcReduction="20000"/>
          </a:bodyPr>
          <a:lstStyle/>
          <a:p>
            <a:pPr algn="ctr"/>
            <a:r>
              <a:rPr lang="es-MX" dirty="0" smtClean="0"/>
              <a:t>Razonando de causa a efecto, vemos que no es la grandeza del acto de desobediencia que constituye el pecado, pero el hecho de la variación de la voluntad expresada de Dios en lo mínimo en particular, por que esto es una negación virtual de Dios, una rebelión contra las leyes de su gobierno. La felicidad del hombre es encontrada en la obediencia a las leyes de Dios. En la obediencia a la ley de Dios es rodeado por una protección y guardado del mal. Ningún hombre puede desviarse de los requerimientos específicos de Dios</a:t>
            </a:r>
            <a:r>
              <a:rPr lang="en-US" dirty="0" smtClean="0"/>
              <a:t>, y establisher un </a:t>
            </a:r>
            <a:r>
              <a:rPr lang="es-MX" dirty="0" smtClean="0"/>
              <a:t>estándar de si mismo el cual el siga con seguridad, y continuar encontrando paz y gozo. Donde cada uno abandone para seguir su propio camino, allí habrá una variedad de estándares que se acomodaran a diferentes mentes, y el gobierno será quitado de las manos del Señor, y el hombre establecerá sus riendas.  </a:t>
            </a:r>
            <a:r>
              <a:rPr lang="es-MX" b="1" i="1" u="sng" dirty="0" smtClean="0"/>
              <a:t>La ley del yo será levantada. La voluntad del hombre se hará suprema y la alta y santa voluntad de Dios será deshonrada, irrespetada</a:t>
            </a:r>
            <a:r>
              <a:rPr lang="es-MX" dirty="0" smtClean="0"/>
              <a:t>. Hasta que punto el hombre elija seguir las inclinaciones  de su egoísta corazón es imposible decir. Pero cada vez que el hombre escoja su propio camino, ahí habrá una controversia entre el hombre y Dios</a:t>
            </a:r>
            <a:r>
              <a:rPr lang="en-US" dirty="0" smtClean="0"/>
              <a:t>. -  </a:t>
            </a:r>
            <a:r>
              <a:rPr lang="en-US" dirty="0"/>
              <a:t>{ST, April 10, 1893 par. 7}  </a:t>
            </a:r>
          </a:p>
          <a:p>
            <a:pPr algn="ctr"/>
            <a:endParaRPr lang="en-US" dirty="0"/>
          </a:p>
        </p:txBody>
      </p:sp>
    </p:spTree>
    <p:extLst>
      <p:ext uri="{BB962C8B-B14F-4D97-AF65-F5344CB8AC3E}">
        <p14:creationId xmlns:p14="http://schemas.microsoft.com/office/powerpoint/2010/main" val="24506269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a:t>La ley del </a:t>
            </a:r>
            <a:r>
              <a:rPr lang="es-MX" dirty="0" smtClean="0"/>
              <a:t>servicio propio</a:t>
            </a:r>
            <a:endParaRPr lang="en-US" dirty="0"/>
          </a:p>
        </p:txBody>
      </p:sp>
      <p:sp>
        <p:nvSpPr>
          <p:cNvPr id="3" name="2 Marcador de contenido"/>
          <p:cNvSpPr>
            <a:spLocks noGrp="1"/>
          </p:cNvSpPr>
          <p:nvPr>
            <p:ph idx="1"/>
          </p:nvPr>
        </p:nvSpPr>
        <p:spPr/>
        <p:txBody>
          <a:bodyPr>
            <a:noAutofit/>
          </a:bodyPr>
          <a:lstStyle/>
          <a:p>
            <a:pPr algn="ctr"/>
            <a:r>
              <a:rPr lang="es-ES" sz="2800" dirty="0" smtClean="0"/>
              <a:t>La </a:t>
            </a:r>
            <a:r>
              <a:rPr lang="es-ES" sz="2800" dirty="0"/>
              <a:t>vida dedicada al yo es como el grano que se come. Desaparece, pero no hay aumento. Un hombre puede juntar para sí todo lo posible; puede vivir, pensar y hacer planes para sí; pero su vida pasa y no le queda nada. </a:t>
            </a:r>
            <a:r>
              <a:rPr lang="es-ES" sz="2800" b="1" i="1" u="sng" dirty="0"/>
              <a:t>La ley del servicio propio es la ley de la destrucción propia</a:t>
            </a:r>
            <a:r>
              <a:rPr lang="es-ES" sz="2800" dirty="0" smtClean="0"/>
              <a:t>. DTG Pg. 577</a:t>
            </a:r>
            <a:endParaRPr lang="en-US" sz="2800" dirty="0"/>
          </a:p>
        </p:txBody>
      </p:sp>
    </p:spTree>
    <p:extLst>
      <p:ext uri="{BB962C8B-B14F-4D97-AF65-F5344CB8AC3E}">
        <p14:creationId xmlns:p14="http://schemas.microsoft.com/office/powerpoint/2010/main" val="29015827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Elipse"/>
          <p:cNvSpPr/>
          <p:nvPr/>
        </p:nvSpPr>
        <p:spPr>
          <a:xfrm>
            <a:off x="762000" y="58882"/>
            <a:ext cx="7502236" cy="57912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2 Elipse"/>
          <p:cNvSpPr/>
          <p:nvPr/>
        </p:nvSpPr>
        <p:spPr>
          <a:xfrm>
            <a:off x="1330036" y="413035"/>
            <a:ext cx="6324600" cy="48768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5 Elipse"/>
          <p:cNvSpPr/>
          <p:nvPr/>
        </p:nvSpPr>
        <p:spPr>
          <a:xfrm>
            <a:off x="3228107" y="1447800"/>
            <a:ext cx="2743200" cy="23622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6 Rectángulo"/>
          <p:cNvSpPr/>
          <p:nvPr/>
        </p:nvSpPr>
        <p:spPr>
          <a:xfrm>
            <a:off x="4028206" y="3057520"/>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i="1" u="sng" dirty="0" smtClean="0">
                <a:solidFill>
                  <a:schemeClr val="bg1"/>
                </a:solidFill>
              </a:rPr>
              <a:t>MUERTE</a:t>
            </a:r>
            <a:endParaRPr lang="en-US" b="1" i="1" u="sng" dirty="0">
              <a:solidFill>
                <a:schemeClr val="bg1"/>
              </a:solidFill>
            </a:endParaRPr>
          </a:p>
        </p:txBody>
      </p:sp>
      <p:sp>
        <p:nvSpPr>
          <p:cNvPr id="8" name="7 Rectángulo"/>
          <p:cNvSpPr/>
          <p:nvPr/>
        </p:nvSpPr>
        <p:spPr>
          <a:xfrm>
            <a:off x="4035135" y="3573607"/>
            <a:ext cx="1143000" cy="3810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rPr>
              <a:t>MENTIRA</a:t>
            </a:r>
            <a:endParaRPr lang="en-US" dirty="0">
              <a:solidFill>
                <a:schemeClr val="tx1"/>
              </a:solidFill>
            </a:endParaRPr>
          </a:p>
        </p:txBody>
      </p:sp>
      <p:sp>
        <p:nvSpPr>
          <p:cNvPr id="9" name="8 Rectángulo"/>
          <p:cNvSpPr/>
          <p:nvPr/>
        </p:nvSpPr>
        <p:spPr>
          <a:xfrm>
            <a:off x="4035135" y="2355273"/>
            <a:ext cx="1143000" cy="70224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YO</a:t>
            </a:r>
            <a:endParaRPr lang="en-US" dirty="0"/>
          </a:p>
        </p:txBody>
      </p:sp>
      <p:sp>
        <p:nvSpPr>
          <p:cNvPr id="11" name="10 Rectángulo"/>
          <p:cNvSpPr/>
          <p:nvPr/>
        </p:nvSpPr>
        <p:spPr>
          <a:xfrm>
            <a:off x="3806967" y="1330035"/>
            <a:ext cx="1566863" cy="3810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rPr>
              <a:t>OBSCURIDAD</a:t>
            </a:r>
            <a:endParaRPr lang="en-US" dirty="0">
              <a:solidFill>
                <a:schemeClr val="tx1"/>
              </a:solidFill>
            </a:endParaRPr>
          </a:p>
        </p:txBody>
      </p:sp>
      <p:sp>
        <p:nvSpPr>
          <p:cNvPr id="12" name="11 Rectángulo"/>
          <p:cNvSpPr/>
          <p:nvPr/>
        </p:nvSpPr>
        <p:spPr>
          <a:xfrm>
            <a:off x="5450029" y="2355272"/>
            <a:ext cx="1560371" cy="3810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smtClean="0">
                <a:solidFill>
                  <a:schemeClr val="tx1"/>
                </a:solidFill>
              </a:rPr>
              <a:t>DESARMONIA</a:t>
            </a:r>
            <a:endParaRPr lang="en-US" sz="1600" dirty="0">
              <a:solidFill>
                <a:schemeClr val="tx1"/>
              </a:solidFill>
            </a:endParaRPr>
          </a:p>
        </p:txBody>
      </p:sp>
      <p:sp>
        <p:nvSpPr>
          <p:cNvPr id="13" name="12 Rectángulo"/>
          <p:cNvSpPr/>
          <p:nvPr/>
        </p:nvSpPr>
        <p:spPr>
          <a:xfrm>
            <a:off x="2666134" y="2316306"/>
            <a:ext cx="1294532" cy="3810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rPr>
              <a:t>EGOISMO</a:t>
            </a:r>
            <a:endParaRPr lang="en-US" dirty="0">
              <a:solidFill>
                <a:schemeClr val="tx1"/>
              </a:solidFill>
            </a:endParaRPr>
          </a:p>
        </p:txBody>
      </p:sp>
      <p:sp>
        <p:nvSpPr>
          <p:cNvPr id="17" name="16 Rectángulo"/>
          <p:cNvSpPr/>
          <p:nvPr/>
        </p:nvSpPr>
        <p:spPr>
          <a:xfrm>
            <a:off x="4035135" y="1903264"/>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SATANAS</a:t>
            </a:r>
            <a:endParaRPr lang="en-US" dirty="0"/>
          </a:p>
        </p:txBody>
      </p:sp>
      <p:sp>
        <p:nvSpPr>
          <p:cNvPr id="18" name="17 Rectángulo"/>
          <p:cNvSpPr/>
          <p:nvPr/>
        </p:nvSpPr>
        <p:spPr>
          <a:xfrm>
            <a:off x="290944" y="3810000"/>
            <a:ext cx="1714500" cy="228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HOMBRE</a:t>
            </a:r>
            <a:endParaRPr lang="en-US" dirty="0">
              <a:solidFill>
                <a:schemeClr val="bg1"/>
              </a:solidFill>
            </a:endParaRPr>
          </a:p>
        </p:txBody>
      </p:sp>
      <p:sp>
        <p:nvSpPr>
          <p:cNvPr id="20" name="19 Rectángulo"/>
          <p:cNvSpPr/>
          <p:nvPr/>
        </p:nvSpPr>
        <p:spPr>
          <a:xfrm>
            <a:off x="634712" y="685800"/>
            <a:ext cx="2311976" cy="55418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CREACION DEBAJO CIELO</a:t>
            </a:r>
            <a:endParaRPr lang="en-US" dirty="0">
              <a:solidFill>
                <a:schemeClr val="bg1"/>
              </a:solidFill>
            </a:endParaRPr>
          </a:p>
        </p:txBody>
      </p:sp>
      <p:sp>
        <p:nvSpPr>
          <p:cNvPr id="21" name="20 Rectángulo"/>
          <p:cNvSpPr/>
          <p:nvPr/>
        </p:nvSpPr>
        <p:spPr>
          <a:xfrm>
            <a:off x="628649" y="4058948"/>
            <a:ext cx="838200" cy="260636"/>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YO</a:t>
            </a:r>
            <a:endParaRPr lang="en-US" dirty="0">
              <a:solidFill>
                <a:schemeClr val="bg1"/>
              </a:solidFill>
            </a:endParaRPr>
          </a:p>
        </p:txBody>
      </p:sp>
      <p:sp>
        <p:nvSpPr>
          <p:cNvPr id="22" name="21 Rectángulo"/>
          <p:cNvSpPr/>
          <p:nvPr/>
        </p:nvSpPr>
        <p:spPr>
          <a:xfrm>
            <a:off x="7152407" y="3636384"/>
            <a:ext cx="1600200" cy="25544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HOMBRE</a:t>
            </a:r>
            <a:endParaRPr lang="en-US" dirty="0">
              <a:solidFill>
                <a:schemeClr val="bg1"/>
              </a:solidFill>
            </a:endParaRPr>
          </a:p>
        </p:txBody>
      </p:sp>
      <p:sp>
        <p:nvSpPr>
          <p:cNvPr id="23" name="22 Rectángulo"/>
          <p:cNvSpPr/>
          <p:nvPr/>
        </p:nvSpPr>
        <p:spPr>
          <a:xfrm>
            <a:off x="7553325" y="3954608"/>
            <a:ext cx="838200" cy="260636"/>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TU</a:t>
            </a:r>
            <a:endParaRPr lang="en-US" dirty="0">
              <a:solidFill>
                <a:schemeClr val="bg1"/>
              </a:solidFill>
            </a:endParaRPr>
          </a:p>
        </p:txBody>
      </p:sp>
      <p:sp>
        <p:nvSpPr>
          <p:cNvPr id="24" name="23 Rectángulo"/>
          <p:cNvSpPr/>
          <p:nvPr/>
        </p:nvSpPr>
        <p:spPr>
          <a:xfrm>
            <a:off x="6225884" y="741219"/>
            <a:ext cx="2311976" cy="52647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CREACION  SOBRE LA TIERRA</a:t>
            </a:r>
            <a:endParaRPr lang="en-US" dirty="0">
              <a:solidFill>
                <a:schemeClr val="bg1"/>
              </a:solidFill>
            </a:endParaRPr>
          </a:p>
        </p:txBody>
      </p:sp>
      <p:sp>
        <p:nvSpPr>
          <p:cNvPr id="25" name="24 Rectángulo"/>
          <p:cNvSpPr/>
          <p:nvPr/>
        </p:nvSpPr>
        <p:spPr>
          <a:xfrm>
            <a:off x="3492212" y="325582"/>
            <a:ext cx="2311976" cy="26323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CREACION CIELO</a:t>
            </a:r>
            <a:endParaRPr lang="en-US" dirty="0">
              <a:solidFill>
                <a:schemeClr val="bg1"/>
              </a:solidFill>
            </a:endParaRPr>
          </a:p>
        </p:txBody>
      </p:sp>
      <p:sp>
        <p:nvSpPr>
          <p:cNvPr id="26" name="25 Rectángulo"/>
          <p:cNvSpPr/>
          <p:nvPr/>
        </p:nvSpPr>
        <p:spPr>
          <a:xfrm>
            <a:off x="3506067" y="5718464"/>
            <a:ext cx="2311976" cy="26323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CREACION  MAR</a:t>
            </a:r>
            <a:endParaRPr lang="en-US" dirty="0">
              <a:solidFill>
                <a:schemeClr val="bg1"/>
              </a:solidFill>
            </a:endParaRPr>
          </a:p>
        </p:txBody>
      </p:sp>
      <p:sp>
        <p:nvSpPr>
          <p:cNvPr id="28" name="27 Rectángulo"/>
          <p:cNvSpPr/>
          <p:nvPr/>
        </p:nvSpPr>
        <p:spPr>
          <a:xfrm>
            <a:off x="3818656" y="5981700"/>
            <a:ext cx="1714500" cy="2762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PERTENENCIA</a:t>
            </a:r>
            <a:endParaRPr lang="en-US" dirty="0"/>
          </a:p>
        </p:txBody>
      </p:sp>
      <p:sp>
        <p:nvSpPr>
          <p:cNvPr id="30" name="29 Rectángulo"/>
          <p:cNvSpPr/>
          <p:nvPr/>
        </p:nvSpPr>
        <p:spPr>
          <a:xfrm>
            <a:off x="246783" y="4364178"/>
            <a:ext cx="1714500" cy="2762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IDENTIDAD</a:t>
            </a:r>
            <a:endParaRPr lang="en-US" dirty="0"/>
          </a:p>
        </p:txBody>
      </p:sp>
      <p:sp>
        <p:nvSpPr>
          <p:cNvPr id="31" name="30 Rectángulo"/>
          <p:cNvSpPr/>
          <p:nvPr/>
        </p:nvSpPr>
        <p:spPr>
          <a:xfrm>
            <a:off x="7152407" y="4226063"/>
            <a:ext cx="1714500" cy="2762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PROPOSITO</a:t>
            </a:r>
            <a:endParaRPr lang="en-US" dirty="0"/>
          </a:p>
        </p:txBody>
      </p:sp>
      <p:sp>
        <p:nvSpPr>
          <p:cNvPr id="32" name="31 Elipse"/>
          <p:cNvSpPr/>
          <p:nvPr/>
        </p:nvSpPr>
        <p:spPr>
          <a:xfrm>
            <a:off x="1325705" y="4800599"/>
            <a:ext cx="1847850" cy="1344756"/>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ADAN REY DE LA </a:t>
            </a:r>
          </a:p>
          <a:p>
            <a:pPr algn="ctr"/>
            <a:r>
              <a:rPr lang="es-MX" dirty="0" smtClean="0">
                <a:solidFill>
                  <a:schemeClr val="bg1"/>
                </a:solidFill>
              </a:rPr>
              <a:t>FAMILIA TERRENAL</a:t>
            </a:r>
            <a:endParaRPr lang="en-US" dirty="0">
              <a:solidFill>
                <a:schemeClr val="bg1"/>
              </a:solidFill>
            </a:endParaRPr>
          </a:p>
        </p:txBody>
      </p:sp>
      <p:sp>
        <p:nvSpPr>
          <p:cNvPr id="33" name="32 Elipse"/>
          <p:cNvSpPr/>
          <p:nvPr/>
        </p:nvSpPr>
        <p:spPr>
          <a:xfrm>
            <a:off x="7152407" y="1470749"/>
            <a:ext cx="1956957" cy="134475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rPr>
              <a:t>ANGENCIAS MALIGNAS</a:t>
            </a:r>
            <a:endParaRPr lang="en-US" dirty="0">
              <a:solidFill>
                <a:schemeClr val="tx1"/>
              </a:solidFill>
            </a:endParaRPr>
          </a:p>
        </p:txBody>
      </p:sp>
      <p:sp>
        <p:nvSpPr>
          <p:cNvPr id="37" name="36 Rectángulo redondeado"/>
          <p:cNvSpPr/>
          <p:nvPr/>
        </p:nvSpPr>
        <p:spPr>
          <a:xfrm>
            <a:off x="6835487" y="5860473"/>
            <a:ext cx="2273877" cy="910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LEY “VIVIR PARA SI”</a:t>
            </a:r>
            <a:endParaRPr lang="en-US" dirty="0">
              <a:solidFill>
                <a:schemeClr val="bg1"/>
              </a:solidFill>
            </a:endParaRPr>
          </a:p>
        </p:txBody>
      </p:sp>
      <p:cxnSp>
        <p:nvCxnSpPr>
          <p:cNvPr id="39" name="38 Conector recto de flecha"/>
          <p:cNvCxnSpPr/>
          <p:nvPr/>
        </p:nvCxnSpPr>
        <p:spPr>
          <a:xfrm flipV="1">
            <a:off x="1466849" y="2697307"/>
            <a:ext cx="2561357" cy="1341293"/>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1" name="40 Conector recto de flecha"/>
          <p:cNvCxnSpPr>
            <a:endCxn id="23" idx="1"/>
          </p:cNvCxnSpPr>
          <p:nvPr/>
        </p:nvCxnSpPr>
        <p:spPr>
          <a:xfrm flipV="1">
            <a:off x="1466849" y="4084926"/>
            <a:ext cx="6086476" cy="17747"/>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4" name="43 Conector recto de flecha"/>
          <p:cNvCxnSpPr/>
          <p:nvPr/>
        </p:nvCxnSpPr>
        <p:spPr>
          <a:xfrm>
            <a:off x="5178135" y="2712892"/>
            <a:ext cx="2375190" cy="1325708"/>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4" name="33 Rectángulo"/>
          <p:cNvSpPr/>
          <p:nvPr/>
        </p:nvSpPr>
        <p:spPr>
          <a:xfrm>
            <a:off x="3609108" y="942109"/>
            <a:ext cx="2362199"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rPr>
              <a:t>MODELO</a:t>
            </a:r>
            <a:endParaRPr lang="en-US" dirty="0">
              <a:solidFill>
                <a:schemeClr val="tx1"/>
              </a:solidFill>
            </a:endParaRPr>
          </a:p>
        </p:txBody>
      </p:sp>
      <p:sp>
        <p:nvSpPr>
          <p:cNvPr id="35" name="34 Rectángulo"/>
          <p:cNvSpPr/>
          <p:nvPr/>
        </p:nvSpPr>
        <p:spPr>
          <a:xfrm>
            <a:off x="3774494" y="4983743"/>
            <a:ext cx="1562101" cy="48923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rPr>
              <a:t>TIEMPO</a:t>
            </a:r>
            <a:endParaRPr lang="en-US" dirty="0">
              <a:solidFill>
                <a:schemeClr val="tx1"/>
              </a:solidFill>
            </a:endParaRPr>
          </a:p>
        </p:txBody>
      </p:sp>
      <p:sp>
        <p:nvSpPr>
          <p:cNvPr id="36" name="35 Rectángulo"/>
          <p:cNvSpPr/>
          <p:nvPr/>
        </p:nvSpPr>
        <p:spPr>
          <a:xfrm>
            <a:off x="-32040" y="2414156"/>
            <a:ext cx="1562101" cy="304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rPr>
              <a:t>AMBIENTE</a:t>
            </a:r>
            <a:endParaRPr lang="en-US" dirty="0">
              <a:solidFill>
                <a:schemeClr val="tx1"/>
              </a:solidFill>
            </a:endParaRPr>
          </a:p>
        </p:txBody>
      </p:sp>
    </p:spTree>
    <p:extLst>
      <p:ext uri="{BB962C8B-B14F-4D97-AF65-F5344CB8AC3E}">
        <p14:creationId xmlns:p14="http://schemas.microsoft.com/office/powerpoint/2010/main" val="35446993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 rescate</a:t>
            </a:r>
            <a:endParaRPr lang="en-US" dirty="0"/>
          </a:p>
        </p:txBody>
      </p:sp>
      <p:sp>
        <p:nvSpPr>
          <p:cNvPr id="3" name="2 Marcador de contenido"/>
          <p:cNvSpPr>
            <a:spLocks noGrp="1"/>
          </p:cNvSpPr>
          <p:nvPr>
            <p:ph idx="1"/>
          </p:nvPr>
        </p:nvSpPr>
        <p:spPr/>
        <p:txBody>
          <a:bodyPr>
            <a:normAutofit fontScale="70000" lnSpcReduction="20000"/>
          </a:bodyPr>
          <a:lstStyle/>
          <a:p>
            <a:pPr marL="118872" indent="0" algn="just">
              <a:buNone/>
            </a:pPr>
            <a:r>
              <a:rPr lang="es-ES" dirty="0"/>
              <a:t>¿Quién podría introducir los principios establecidos por Dios en su autoridad y gobierno para </a:t>
            </a:r>
            <a:r>
              <a:rPr lang="es-ES" dirty="0" smtClean="0"/>
              <a:t>contrarrestar los </a:t>
            </a:r>
            <a:r>
              <a:rPr lang="es-ES" dirty="0"/>
              <a:t>planes de Satanás y llevar al mundo de nuevo a su lealtad? Dios dijo: "Porque de tal </a:t>
            </a:r>
            <a:r>
              <a:rPr lang="es-ES" dirty="0" smtClean="0"/>
              <a:t>manera amó </a:t>
            </a:r>
            <a:r>
              <a:rPr lang="es-ES" dirty="0"/>
              <a:t>Dios al mundo, que ha dado a su Hijo unigénito, para que todo aquel que en él cree no se pierda</a:t>
            </a:r>
            <a:r>
              <a:rPr lang="es-ES" dirty="0" smtClean="0"/>
              <a:t>, mas </a:t>
            </a:r>
            <a:r>
              <a:rPr lang="es-ES" dirty="0"/>
              <a:t>tenga vida eterna" (Juan 3:16</a:t>
            </a:r>
            <a:r>
              <a:rPr lang="es-ES" dirty="0" smtClean="0"/>
              <a:t>). Este </a:t>
            </a:r>
            <a:r>
              <a:rPr lang="es-ES" dirty="0"/>
              <a:t>es el remedio para el pecado</a:t>
            </a:r>
            <a:r>
              <a:rPr lang="es-ES" b="1" i="1" u="sng" dirty="0"/>
              <a:t>. Cristo dice: "Donde Satanás ha establecido su trono, allí levantaré </a:t>
            </a:r>
            <a:r>
              <a:rPr lang="es-ES" b="1" i="1" u="sng" dirty="0" smtClean="0"/>
              <a:t>mi cruz</a:t>
            </a:r>
            <a:r>
              <a:rPr lang="es-ES" b="1" i="1" u="sng" dirty="0"/>
              <a:t>. Satanás será expulsado, y yo seré levantado para atraer a todos los hombres hacia mí. Me </a:t>
            </a:r>
            <a:r>
              <a:rPr lang="es-ES" b="1" i="1" u="sng" dirty="0" smtClean="0"/>
              <a:t>convertiré en </a:t>
            </a:r>
            <a:r>
              <a:rPr lang="es-ES" b="1" i="1" u="sng" dirty="0"/>
              <a:t>el centro del mundo redimido. Dios, el Señor, será exaltado. Aquellos que ahora son </a:t>
            </a:r>
            <a:r>
              <a:rPr lang="es-ES" b="1" i="1" u="sng" dirty="0" smtClean="0"/>
              <a:t>controlados por </a:t>
            </a:r>
            <a:r>
              <a:rPr lang="es-ES" b="1" i="1" u="sng" dirty="0"/>
              <a:t>la ambición y las pasiones humanas, serán mis </a:t>
            </a:r>
            <a:r>
              <a:rPr lang="es-ES" b="1" i="1" u="sng" dirty="0" smtClean="0"/>
              <a:t>colaboradores. </a:t>
            </a:r>
            <a:r>
              <a:rPr lang="es-ES" dirty="0" smtClean="0"/>
              <a:t>La </a:t>
            </a:r>
            <a:r>
              <a:rPr lang="es-ES" dirty="0"/>
              <a:t>depravación del hombre habrá de ser enfrentada </a:t>
            </a:r>
            <a:r>
              <a:rPr lang="es-ES" dirty="0" smtClean="0"/>
              <a:t>con el </a:t>
            </a:r>
            <a:r>
              <a:rPr lang="es-ES" dirty="0"/>
              <a:t>amor, la perseverancia y la paciencia de Dios. Mi trabajo será rescatar a los que están bajo el </a:t>
            </a:r>
            <a:r>
              <a:rPr lang="es-ES" dirty="0" smtClean="0"/>
              <a:t>gobierno de </a:t>
            </a:r>
            <a:r>
              <a:rPr lang="es-ES" dirty="0"/>
              <a:t>Satanás". Dios obra por medio de Cristo para traer nuevamente a todos a su primera relación </a:t>
            </a:r>
            <a:r>
              <a:rPr lang="es-ES" dirty="0" smtClean="0"/>
              <a:t>con su </a:t>
            </a:r>
            <a:r>
              <a:rPr lang="es-ES" dirty="0"/>
              <a:t>Creador y para corregir las influencias destructoras introducidas por Satanás. </a:t>
            </a:r>
            <a:endParaRPr lang="es-ES" dirty="0" smtClean="0"/>
          </a:p>
        </p:txBody>
      </p:sp>
    </p:spTree>
    <p:extLst>
      <p:ext uri="{BB962C8B-B14F-4D97-AF65-F5344CB8AC3E}">
        <p14:creationId xmlns:p14="http://schemas.microsoft.com/office/powerpoint/2010/main" val="302081140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n-US"/>
          </a:p>
        </p:txBody>
      </p:sp>
      <p:sp>
        <p:nvSpPr>
          <p:cNvPr id="3" name="2 Marcador de contenido"/>
          <p:cNvSpPr>
            <a:spLocks noGrp="1"/>
          </p:cNvSpPr>
          <p:nvPr>
            <p:ph idx="1"/>
          </p:nvPr>
        </p:nvSpPr>
        <p:spPr/>
        <p:txBody>
          <a:bodyPr>
            <a:normAutofit fontScale="85000" lnSpcReduction="10000"/>
          </a:bodyPr>
          <a:lstStyle/>
          <a:p>
            <a:pPr marL="118872" indent="0" algn="just">
              <a:buNone/>
            </a:pPr>
            <a:r>
              <a:rPr lang="es-ES" dirty="0"/>
              <a:t>Sólo Cristo se sostuvo puro en un mundo de egoísmo, donde un hombre destruiría a un amigo o hermano a fin de lograr un esquema colocado en sus manos por el diablo. Vistiendo su divinidad con humanidad, Cristo se presentó a nuestro mundo para que la humanidad pudiera relacionarse con la humanidad y la divinidad con la divinidad. </a:t>
            </a:r>
            <a:r>
              <a:rPr lang="es-ES" b="1" i="1" u="sng" dirty="0"/>
              <a:t>En medio de la enorme confusión del egocentrismo, él podía decir a cada ser humano: "Regresa a tu centro el cual es Dios". </a:t>
            </a:r>
            <a:r>
              <a:rPr lang="es-ES" dirty="0"/>
              <a:t>Él mismo lo hizo posible para cada uno de nosotros, al cumplir en este mundo los principios celestiales. Vivió la ley de Dios en la humanidad. Él impartirá a todos en cada nación, país y región, los dones celestiales más excelentes, si aceptan a Dios como su Creador y a Cristo </a:t>
            </a:r>
            <a:r>
              <a:rPr lang="en-US" dirty="0" err="1"/>
              <a:t>como</a:t>
            </a:r>
            <a:r>
              <a:rPr lang="en-US" dirty="0"/>
              <a:t> </a:t>
            </a:r>
            <a:r>
              <a:rPr lang="en-US" dirty="0" err="1"/>
              <a:t>su</a:t>
            </a:r>
            <a:r>
              <a:rPr lang="en-US" dirty="0"/>
              <a:t> </a:t>
            </a:r>
            <a:r>
              <a:rPr lang="en-US" dirty="0" err="1"/>
              <a:t>Redentor</a:t>
            </a:r>
            <a:r>
              <a:rPr lang="en-US" dirty="0"/>
              <a:t>. 6TI pg. 240-24|1</a:t>
            </a:r>
          </a:p>
          <a:p>
            <a:endParaRPr lang="en-US" dirty="0"/>
          </a:p>
        </p:txBody>
      </p:sp>
    </p:spTree>
    <p:extLst>
      <p:ext uri="{BB962C8B-B14F-4D97-AF65-F5344CB8AC3E}">
        <p14:creationId xmlns:p14="http://schemas.microsoft.com/office/powerpoint/2010/main" val="203421433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Objetivos</a:t>
            </a:r>
            <a:endParaRPr lang="en-US" dirty="0"/>
          </a:p>
        </p:txBody>
      </p:sp>
      <p:sp>
        <p:nvSpPr>
          <p:cNvPr id="3" name="2 Marcador de contenido"/>
          <p:cNvSpPr>
            <a:spLocks noGrp="1"/>
          </p:cNvSpPr>
          <p:nvPr>
            <p:ph idx="1"/>
          </p:nvPr>
        </p:nvSpPr>
        <p:spPr/>
        <p:txBody>
          <a:bodyPr>
            <a:noAutofit/>
          </a:bodyPr>
          <a:lstStyle/>
          <a:p>
            <a:r>
              <a:rPr lang="es-MX" sz="2800" dirty="0" smtClean="0"/>
              <a:t>Para la prevención contra el </a:t>
            </a:r>
            <a:r>
              <a:rPr lang="es-MX" sz="2800" dirty="0"/>
              <a:t>E</a:t>
            </a:r>
            <a:r>
              <a:rPr lang="es-MX" sz="2800" dirty="0" smtClean="0"/>
              <a:t>gocentrismo</a:t>
            </a:r>
          </a:p>
          <a:p>
            <a:r>
              <a:rPr lang="es-MX" sz="2800" dirty="0" smtClean="0"/>
              <a:t>Para regresar al Altero-centrismo</a:t>
            </a:r>
          </a:p>
          <a:p>
            <a:r>
              <a:rPr lang="es-MX" sz="2800" dirty="0" smtClean="0"/>
              <a:t>Para el fortalecimiento y restablecimiento de los vínculos de paz y amor</a:t>
            </a:r>
          </a:p>
          <a:p>
            <a:r>
              <a:rPr lang="es-MX" sz="2800" dirty="0" smtClean="0"/>
              <a:t>Para el desarrollo físico, mental y espiritual del hombre</a:t>
            </a:r>
          </a:p>
        </p:txBody>
      </p:sp>
    </p:spTree>
    <p:extLst>
      <p:ext uri="{BB962C8B-B14F-4D97-AF65-F5344CB8AC3E}">
        <p14:creationId xmlns:p14="http://schemas.microsoft.com/office/powerpoint/2010/main" val="42767772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Ley del Amor Simpatético</a:t>
            </a:r>
            <a:endParaRPr lang="en-US" dirty="0"/>
          </a:p>
        </p:txBody>
      </p:sp>
      <p:sp>
        <p:nvSpPr>
          <p:cNvPr id="3" name="2 Marcador de contenido"/>
          <p:cNvSpPr>
            <a:spLocks noGrp="1"/>
          </p:cNvSpPr>
          <p:nvPr>
            <p:ph idx="1"/>
          </p:nvPr>
        </p:nvSpPr>
        <p:spPr/>
        <p:txBody>
          <a:bodyPr/>
          <a:lstStyle/>
          <a:p>
            <a:pPr algn="ctr"/>
            <a:r>
              <a:rPr lang="es-ES" dirty="0"/>
              <a:t>[</a:t>
            </a:r>
            <a:r>
              <a:rPr lang="es-ES" b="1" i="1" u="sng" dirty="0"/>
              <a:t>Jesús, por la ley del amor </a:t>
            </a:r>
            <a:r>
              <a:rPr lang="es-ES" b="1" i="1" u="sng" dirty="0" smtClean="0"/>
              <a:t>simpatético, </a:t>
            </a:r>
            <a:r>
              <a:rPr lang="es-ES" b="1" i="1" u="sng" dirty="0"/>
              <a:t>llevó nuestros pecados, cargó nuestro castigo, y bebió la copa de la ira de Dios que correspondía al transgresor</a:t>
            </a:r>
            <a:r>
              <a:rPr lang="es-ES" dirty="0"/>
              <a:t>. . .] Jesús llevó la cruz de la abnegación y el sacrificio por amor a nosotros, para que tengamos vida, vida eterna. [¿Llevaremos nosotros la cruz por Jesús?] AFC 291 (1896</a:t>
            </a:r>
            <a:r>
              <a:rPr lang="es-ES" dirty="0" smtClean="0"/>
              <a:t>). 1MCP Pg. 255</a:t>
            </a:r>
            <a:endParaRPr lang="en-US" dirty="0"/>
          </a:p>
        </p:txBody>
      </p:sp>
    </p:spTree>
    <p:extLst>
      <p:ext uri="{BB962C8B-B14F-4D97-AF65-F5344CB8AC3E}">
        <p14:creationId xmlns:p14="http://schemas.microsoft.com/office/powerpoint/2010/main" val="29654607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Elipse"/>
          <p:cNvSpPr/>
          <p:nvPr/>
        </p:nvSpPr>
        <p:spPr>
          <a:xfrm>
            <a:off x="762000" y="58882"/>
            <a:ext cx="7502236" cy="57912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2 Elipse"/>
          <p:cNvSpPr/>
          <p:nvPr/>
        </p:nvSpPr>
        <p:spPr>
          <a:xfrm>
            <a:off x="1330036" y="413035"/>
            <a:ext cx="6324600" cy="48768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3 Elipse"/>
          <p:cNvSpPr/>
          <p:nvPr/>
        </p:nvSpPr>
        <p:spPr>
          <a:xfrm>
            <a:off x="2047008" y="713510"/>
            <a:ext cx="5105399" cy="3886200"/>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4 Elipse"/>
          <p:cNvSpPr/>
          <p:nvPr/>
        </p:nvSpPr>
        <p:spPr>
          <a:xfrm>
            <a:off x="2770908" y="1141267"/>
            <a:ext cx="3657600" cy="304799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5 Elipse"/>
          <p:cNvSpPr/>
          <p:nvPr/>
        </p:nvSpPr>
        <p:spPr>
          <a:xfrm>
            <a:off x="3228107" y="1447800"/>
            <a:ext cx="2743200" cy="23622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6 Rectángulo"/>
          <p:cNvSpPr/>
          <p:nvPr/>
        </p:nvSpPr>
        <p:spPr>
          <a:xfrm>
            <a:off x="4071937" y="3682701"/>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i="1" u="sng" dirty="0" smtClean="0">
                <a:solidFill>
                  <a:prstClr val="black"/>
                </a:solidFill>
              </a:rPr>
              <a:t>VIDA</a:t>
            </a:r>
            <a:endParaRPr lang="en-US" b="1" i="1" u="sng" dirty="0">
              <a:solidFill>
                <a:prstClr val="black"/>
              </a:solidFill>
            </a:endParaRPr>
          </a:p>
        </p:txBody>
      </p:sp>
      <p:sp>
        <p:nvSpPr>
          <p:cNvPr id="8" name="7 Rectángulo"/>
          <p:cNvSpPr/>
          <p:nvPr/>
        </p:nvSpPr>
        <p:spPr>
          <a:xfrm>
            <a:off x="5450030" y="1846980"/>
            <a:ext cx="11430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VERDAD</a:t>
            </a:r>
            <a:endParaRPr lang="en-US" dirty="0">
              <a:solidFill>
                <a:prstClr val="black"/>
              </a:solidFill>
            </a:endParaRPr>
          </a:p>
        </p:txBody>
      </p:sp>
      <p:sp>
        <p:nvSpPr>
          <p:cNvPr id="9" name="8 Rectángulo"/>
          <p:cNvSpPr/>
          <p:nvPr/>
        </p:nvSpPr>
        <p:spPr>
          <a:xfrm>
            <a:off x="4071937" y="3333750"/>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rPr>
              <a:t>CRISTO</a:t>
            </a:r>
            <a:endParaRPr lang="en-US" dirty="0">
              <a:solidFill>
                <a:prstClr val="white"/>
              </a:solidFill>
            </a:endParaRPr>
          </a:p>
        </p:txBody>
      </p:sp>
      <p:sp>
        <p:nvSpPr>
          <p:cNvPr id="10" name="9 Rectángulo"/>
          <p:cNvSpPr/>
          <p:nvPr/>
        </p:nvSpPr>
        <p:spPr>
          <a:xfrm>
            <a:off x="3941618" y="1762126"/>
            <a:ext cx="1143000" cy="381001"/>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prstClr val="black"/>
                </a:solidFill>
              </a:rPr>
              <a:t>EL</a:t>
            </a:r>
            <a:endParaRPr lang="en-US" b="1" dirty="0">
              <a:solidFill>
                <a:prstClr val="black"/>
              </a:solidFill>
            </a:endParaRPr>
          </a:p>
        </p:txBody>
      </p:sp>
      <p:sp>
        <p:nvSpPr>
          <p:cNvPr id="11" name="10 Rectángulo"/>
          <p:cNvSpPr/>
          <p:nvPr/>
        </p:nvSpPr>
        <p:spPr>
          <a:xfrm>
            <a:off x="2751857" y="1712763"/>
            <a:ext cx="8763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LUZ</a:t>
            </a:r>
            <a:endParaRPr lang="en-US" dirty="0">
              <a:solidFill>
                <a:prstClr val="black"/>
              </a:solidFill>
            </a:endParaRPr>
          </a:p>
        </p:txBody>
      </p:sp>
      <p:sp>
        <p:nvSpPr>
          <p:cNvPr id="12" name="11 Rectángulo"/>
          <p:cNvSpPr/>
          <p:nvPr/>
        </p:nvSpPr>
        <p:spPr>
          <a:xfrm>
            <a:off x="5450030" y="2480826"/>
            <a:ext cx="11430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smtClean="0">
                <a:solidFill>
                  <a:prstClr val="black"/>
                </a:solidFill>
              </a:rPr>
              <a:t>PAZ</a:t>
            </a:r>
            <a:endParaRPr lang="en-US" sz="1600" dirty="0">
              <a:solidFill>
                <a:prstClr val="black"/>
              </a:solidFill>
            </a:endParaRPr>
          </a:p>
        </p:txBody>
      </p:sp>
      <p:sp>
        <p:nvSpPr>
          <p:cNvPr id="13" name="12 Rectángulo"/>
          <p:cNvSpPr/>
          <p:nvPr/>
        </p:nvSpPr>
        <p:spPr>
          <a:xfrm>
            <a:off x="2682582" y="2438399"/>
            <a:ext cx="11430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AMOR</a:t>
            </a:r>
            <a:endParaRPr lang="en-US" dirty="0">
              <a:solidFill>
                <a:prstClr val="black"/>
              </a:solidFill>
            </a:endParaRPr>
          </a:p>
        </p:txBody>
      </p:sp>
      <p:sp>
        <p:nvSpPr>
          <p:cNvPr id="14" name="13 Rectángulo"/>
          <p:cNvSpPr/>
          <p:nvPr/>
        </p:nvSpPr>
        <p:spPr>
          <a:xfrm>
            <a:off x="3486150" y="962891"/>
            <a:ext cx="2362199" cy="3048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4 SERES VIVIENTES</a:t>
            </a:r>
            <a:endParaRPr lang="en-US" dirty="0">
              <a:solidFill>
                <a:prstClr val="black"/>
              </a:solidFill>
            </a:endParaRPr>
          </a:p>
        </p:txBody>
      </p:sp>
      <p:sp>
        <p:nvSpPr>
          <p:cNvPr id="15" name="14 Rectángulo"/>
          <p:cNvSpPr/>
          <p:nvPr/>
        </p:nvSpPr>
        <p:spPr>
          <a:xfrm>
            <a:off x="3818656" y="4800599"/>
            <a:ext cx="1562101" cy="64163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MILLONES DE ANGELES</a:t>
            </a:r>
            <a:endParaRPr lang="en-US" dirty="0">
              <a:solidFill>
                <a:prstClr val="black"/>
              </a:solidFill>
            </a:endParaRPr>
          </a:p>
        </p:txBody>
      </p:sp>
      <p:sp>
        <p:nvSpPr>
          <p:cNvPr id="16" name="15 Rectángulo"/>
          <p:cNvSpPr/>
          <p:nvPr/>
        </p:nvSpPr>
        <p:spPr>
          <a:xfrm>
            <a:off x="1104033" y="2676519"/>
            <a:ext cx="1562101" cy="3048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24 ANCIANOS</a:t>
            </a:r>
            <a:endParaRPr lang="en-US" dirty="0">
              <a:solidFill>
                <a:prstClr val="black"/>
              </a:solidFill>
            </a:endParaRPr>
          </a:p>
        </p:txBody>
      </p:sp>
      <p:sp>
        <p:nvSpPr>
          <p:cNvPr id="17" name="16 Rectángulo"/>
          <p:cNvSpPr/>
          <p:nvPr/>
        </p:nvSpPr>
        <p:spPr>
          <a:xfrm>
            <a:off x="3960666" y="1345617"/>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rPr>
              <a:t>DIOS</a:t>
            </a:r>
            <a:endParaRPr lang="en-US" dirty="0">
              <a:solidFill>
                <a:prstClr val="white"/>
              </a:solidFill>
            </a:endParaRPr>
          </a:p>
        </p:txBody>
      </p:sp>
      <p:sp>
        <p:nvSpPr>
          <p:cNvPr id="18" name="17 Rectángulo"/>
          <p:cNvSpPr/>
          <p:nvPr/>
        </p:nvSpPr>
        <p:spPr>
          <a:xfrm>
            <a:off x="290944" y="3810000"/>
            <a:ext cx="1714500" cy="228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HOMBRE</a:t>
            </a:r>
            <a:endParaRPr lang="en-US" dirty="0">
              <a:solidFill>
                <a:prstClr val="black"/>
              </a:solidFill>
            </a:endParaRPr>
          </a:p>
        </p:txBody>
      </p:sp>
      <p:sp>
        <p:nvSpPr>
          <p:cNvPr id="20" name="19 Rectángulo"/>
          <p:cNvSpPr/>
          <p:nvPr/>
        </p:nvSpPr>
        <p:spPr>
          <a:xfrm>
            <a:off x="634712" y="685800"/>
            <a:ext cx="2311976" cy="55418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CREACION DEBAJO CIELO</a:t>
            </a:r>
            <a:endParaRPr lang="en-US" dirty="0">
              <a:solidFill>
                <a:prstClr val="black"/>
              </a:solidFill>
            </a:endParaRPr>
          </a:p>
        </p:txBody>
      </p:sp>
      <p:sp>
        <p:nvSpPr>
          <p:cNvPr id="21" name="20 Rectángulo"/>
          <p:cNvSpPr/>
          <p:nvPr/>
        </p:nvSpPr>
        <p:spPr>
          <a:xfrm>
            <a:off x="628649" y="4058948"/>
            <a:ext cx="838200" cy="260636"/>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YO</a:t>
            </a:r>
            <a:endParaRPr lang="en-US" dirty="0">
              <a:solidFill>
                <a:prstClr val="black"/>
              </a:solidFill>
            </a:endParaRPr>
          </a:p>
        </p:txBody>
      </p:sp>
      <p:sp>
        <p:nvSpPr>
          <p:cNvPr id="22" name="21 Rectángulo"/>
          <p:cNvSpPr/>
          <p:nvPr/>
        </p:nvSpPr>
        <p:spPr>
          <a:xfrm>
            <a:off x="7152407" y="3636384"/>
            <a:ext cx="1600200" cy="25544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HOMBRE</a:t>
            </a:r>
            <a:endParaRPr lang="en-US" dirty="0">
              <a:solidFill>
                <a:prstClr val="black"/>
              </a:solidFill>
            </a:endParaRPr>
          </a:p>
        </p:txBody>
      </p:sp>
      <p:sp>
        <p:nvSpPr>
          <p:cNvPr id="23" name="22 Rectángulo"/>
          <p:cNvSpPr/>
          <p:nvPr/>
        </p:nvSpPr>
        <p:spPr>
          <a:xfrm>
            <a:off x="7553325" y="3954608"/>
            <a:ext cx="838200" cy="260636"/>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TU</a:t>
            </a:r>
            <a:endParaRPr lang="en-US" dirty="0">
              <a:solidFill>
                <a:prstClr val="black"/>
              </a:solidFill>
            </a:endParaRPr>
          </a:p>
        </p:txBody>
      </p:sp>
      <p:sp>
        <p:nvSpPr>
          <p:cNvPr id="24" name="23 Rectángulo"/>
          <p:cNvSpPr/>
          <p:nvPr/>
        </p:nvSpPr>
        <p:spPr>
          <a:xfrm>
            <a:off x="6225884" y="741219"/>
            <a:ext cx="2311976" cy="52647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CREACION  SOBRE LA TIERRA</a:t>
            </a:r>
            <a:endParaRPr lang="en-US" dirty="0">
              <a:solidFill>
                <a:prstClr val="black"/>
              </a:solidFill>
            </a:endParaRPr>
          </a:p>
        </p:txBody>
      </p:sp>
      <p:sp>
        <p:nvSpPr>
          <p:cNvPr id="25" name="24 Rectángulo"/>
          <p:cNvSpPr/>
          <p:nvPr/>
        </p:nvSpPr>
        <p:spPr>
          <a:xfrm>
            <a:off x="3492212" y="325582"/>
            <a:ext cx="2311976" cy="26323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CREACION CIELO</a:t>
            </a:r>
            <a:endParaRPr lang="en-US" dirty="0">
              <a:solidFill>
                <a:prstClr val="black"/>
              </a:solidFill>
            </a:endParaRPr>
          </a:p>
        </p:txBody>
      </p:sp>
      <p:sp>
        <p:nvSpPr>
          <p:cNvPr id="26" name="25 Rectángulo"/>
          <p:cNvSpPr/>
          <p:nvPr/>
        </p:nvSpPr>
        <p:spPr>
          <a:xfrm>
            <a:off x="3506067" y="5718464"/>
            <a:ext cx="2311976" cy="26323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CREACION  MAR</a:t>
            </a:r>
            <a:endParaRPr lang="en-US" dirty="0">
              <a:solidFill>
                <a:prstClr val="black"/>
              </a:solidFill>
            </a:endParaRPr>
          </a:p>
        </p:txBody>
      </p:sp>
      <p:sp>
        <p:nvSpPr>
          <p:cNvPr id="28" name="27 Rectángulo"/>
          <p:cNvSpPr/>
          <p:nvPr/>
        </p:nvSpPr>
        <p:spPr>
          <a:xfrm>
            <a:off x="3818656" y="5981700"/>
            <a:ext cx="1714500" cy="2762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rPr>
              <a:t>PERTENENCIA</a:t>
            </a:r>
            <a:endParaRPr lang="en-US" dirty="0">
              <a:solidFill>
                <a:prstClr val="white"/>
              </a:solidFill>
            </a:endParaRPr>
          </a:p>
        </p:txBody>
      </p:sp>
      <p:sp>
        <p:nvSpPr>
          <p:cNvPr id="30" name="29 Rectángulo"/>
          <p:cNvSpPr/>
          <p:nvPr/>
        </p:nvSpPr>
        <p:spPr>
          <a:xfrm>
            <a:off x="246783" y="4364178"/>
            <a:ext cx="1714500" cy="2762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rPr>
              <a:t>IDENTIDAD</a:t>
            </a:r>
            <a:endParaRPr lang="en-US" dirty="0">
              <a:solidFill>
                <a:prstClr val="white"/>
              </a:solidFill>
            </a:endParaRPr>
          </a:p>
        </p:txBody>
      </p:sp>
      <p:sp>
        <p:nvSpPr>
          <p:cNvPr id="31" name="30 Rectángulo"/>
          <p:cNvSpPr/>
          <p:nvPr/>
        </p:nvSpPr>
        <p:spPr>
          <a:xfrm>
            <a:off x="7152407" y="4226063"/>
            <a:ext cx="1714500" cy="2762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rPr>
              <a:t>PROPOSITO</a:t>
            </a:r>
            <a:endParaRPr lang="en-US" dirty="0">
              <a:solidFill>
                <a:prstClr val="white"/>
              </a:solidFill>
            </a:endParaRPr>
          </a:p>
        </p:txBody>
      </p:sp>
      <p:sp>
        <p:nvSpPr>
          <p:cNvPr id="32" name="31 Elipse"/>
          <p:cNvSpPr/>
          <p:nvPr/>
        </p:nvSpPr>
        <p:spPr>
          <a:xfrm>
            <a:off x="1325705" y="4800599"/>
            <a:ext cx="1847850" cy="1344756"/>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ADAN REY DE LA </a:t>
            </a:r>
          </a:p>
          <a:p>
            <a:pPr algn="ctr"/>
            <a:r>
              <a:rPr lang="es-MX" dirty="0" smtClean="0">
                <a:solidFill>
                  <a:prstClr val="black"/>
                </a:solidFill>
              </a:rPr>
              <a:t>FAMILIA TERRENAL</a:t>
            </a:r>
            <a:endParaRPr lang="en-US" dirty="0">
              <a:solidFill>
                <a:prstClr val="black"/>
              </a:solidFill>
            </a:endParaRPr>
          </a:p>
        </p:txBody>
      </p:sp>
      <p:sp>
        <p:nvSpPr>
          <p:cNvPr id="33" name="32 Elipse"/>
          <p:cNvSpPr/>
          <p:nvPr/>
        </p:nvSpPr>
        <p:spPr>
          <a:xfrm>
            <a:off x="7261514" y="1470749"/>
            <a:ext cx="1847850" cy="1344756"/>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FAMILIA CELESTIAL</a:t>
            </a:r>
            <a:endParaRPr lang="en-US" dirty="0">
              <a:solidFill>
                <a:prstClr val="black"/>
              </a:solidFill>
            </a:endParaRPr>
          </a:p>
        </p:txBody>
      </p:sp>
      <p:sp>
        <p:nvSpPr>
          <p:cNvPr id="37" name="36 Rectángulo redondeado"/>
          <p:cNvSpPr/>
          <p:nvPr/>
        </p:nvSpPr>
        <p:spPr>
          <a:xfrm>
            <a:off x="6835487" y="5860473"/>
            <a:ext cx="2273877" cy="910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LEY “NADIE VIVE PARA SI”</a:t>
            </a:r>
            <a:endParaRPr lang="en-US" dirty="0">
              <a:solidFill>
                <a:prstClr val="black"/>
              </a:solidFill>
            </a:endParaRPr>
          </a:p>
        </p:txBody>
      </p:sp>
      <p:cxnSp>
        <p:nvCxnSpPr>
          <p:cNvPr id="39" name="38 Conector recto de flecha"/>
          <p:cNvCxnSpPr/>
          <p:nvPr/>
        </p:nvCxnSpPr>
        <p:spPr>
          <a:xfrm flipV="1">
            <a:off x="1466849" y="2628899"/>
            <a:ext cx="2570017" cy="1542184"/>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1" name="40 Conector recto de flecha"/>
          <p:cNvCxnSpPr>
            <a:endCxn id="23" idx="1"/>
          </p:cNvCxnSpPr>
          <p:nvPr/>
        </p:nvCxnSpPr>
        <p:spPr>
          <a:xfrm flipV="1">
            <a:off x="1466849" y="4084926"/>
            <a:ext cx="6086476" cy="17747"/>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4" name="43 Conector recto de flecha"/>
          <p:cNvCxnSpPr/>
          <p:nvPr/>
        </p:nvCxnSpPr>
        <p:spPr>
          <a:xfrm>
            <a:off x="5103666" y="2676519"/>
            <a:ext cx="2409829" cy="1490225"/>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9" name="18 Cruz"/>
          <p:cNvSpPr/>
          <p:nvPr/>
        </p:nvSpPr>
        <p:spPr>
          <a:xfrm>
            <a:off x="4005693" y="2227981"/>
            <a:ext cx="1066800" cy="1066799"/>
          </a:xfrm>
          <a:prstGeom prst="plus">
            <a:avLst>
              <a:gd name="adj" fmla="val 39286"/>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42157749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s-MX" dirty="0" smtClean="0"/>
              <a:t>QUEBRANTAMIENTO DEL YO</a:t>
            </a:r>
            <a:endParaRPr lang="en-US" dirty="0"/>
          </a:p>
        </p:txBody>
      </p:sp>
      <p:sp>
        <p:nvSpPr>
          <p:cNvPr id="5" name="4 Marcador de texto"/>
          <p:cNvSpPr>
            <a:spLocks noGrp="1"/>
          </p:cNvSpPr>
          <p:nvPr>
            <p:ph type="body" idx="1"/>
          </p:nvPr>
        </p:nvSpPr>
        <p:spPr/>
        <p:style>
          <a:lnRef idx="1">
            <a:schemeClr val="accent3"/>
          </a:lnRef>
          <a:fillRef idx="2">
            <a:schemeClr val="accent3"/>
          </a:fillRef>
          <a:effectRef idx="1">
            <a:schemeClr val="accent3"/>
          </a:effectRef>
          <a:fontRef idx="minor">
            <a:schemeClr val="dk1"/>
          </a:fontRef>
        </p:style>
        <p:txBody>
          <a:bodyPr/>
          <a:lstStyle/>
          <a:p>
            <a:r>
              <a:rPr lang="es-MX" dirty="0"/>
              <a:t>LEYES DE PRINCIPIOS ALTEROCENTRICOS PARA LA RESTAURACION INTEGRAL DEL HOMBRE A LA IMAGEN DE DIOS</a:t>
            </a:r>
            <a:endParaRPr lang="en-US" dirty="0"/>
          </a:p>
          <a:p>
            <a:endParaRPr lang="en-US" dirty="0"/>
          </a:p>
        </p:txBody>
      </p:sp>
    </p:spTree>
    <p:extLst>
      <p:ext uri="{BB962C8B-B14F-4D97-AF65-F5344CB8AC3E}">
        <p14:creationId xmlns:p14="http://schemas.microsoft.com/office/powerpoint/2010/main" val="35502445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La ley de la auto conservación y la autodestrucción</a:t>
            </a:r>
            <a:endParaRPr lang="en-US" dirty="0"/>
          </a:p>
        </p:txBody>
      </p:sp>
      <p:sp>
        <p:nvSpPr>
          <p:cNvPr id="3" name="2 Marcador de contenido"/>
          <p:cNvSpPr>
            <a:spLocks noGrp="1"/>
          </p:cNvSpPr>
          <p:nvPr>
            <p:ph idx="1"/>
          </p:nvPr>
        </p:nvSpPr>
        <p:spPr/>
        <p:txBody>
          <a:bodyPr>
            <a:normAutofit fontScale="85000" lnSpcReduction="20000"/>
          </a:bodyPr>
          <a:lstStyle/>
          <a:p>
            <a:pPr algn="ctr"/>
            <a:r>
              <a:rPr lang="en-US" dirty="0"/>
              <a:t> </a:t>
            </a:r>
            <a:r>
              <a:rPr lang="es-MX" dirty="0" smtClean="0"/>
              <a:t>Si algún hombre me sirve, permítanle seguirme; y donde yo estoy, allí también estará mi siervo; si algún hombre me sirve, a el mi padre le honrara." Este es el único honor que nosotros deberíamos buscar. Y deberíamos buscarlo con determinación y fervor en proporción al valor del tesoro que tenemos en vista,--vida eternal en el reino de Dios. Cristo pide una consagración completa del hombre hacia El. Esta es la condición sobre la cual el hombre es exaltado. Cuando somete su mente, su cuerpo, su alma, a Dios, entonces será honrado. </a:t>
            </a:r>
            <a:r>
              <a:rPr lang="es-MX" b="1" i="1" u="sng" dirty="0" smtClean="0"/>
              <a:t>La renuncia del yo es la gran ley de la auto conservación, y la auto conservación es la ley de la autodestrucción</a:t>
            </a:r>
            <a:r>
              <a:rPr lang="en-US" dirty="0" smtClean="0"/>
              <a:t>. {</a:t>
            </a:r>
            <a:r>
              <a:rPr lang="en-US" dirty="0"/>
              <a:t>ST, </a:t>
            </a:r>
            <a:r>
              <a:rPr lang="en-US" dirty="0" smtClean="0"/>
              <a:t>Julio </a:t>
            </a:r>
            <a:r>
              <a:rPr lang="en-US" dirty="0"/>
              <a:t>1, 1897 </a:t>
            </a:r>
            <a:r>
              <a:rPr lang="es-MX" dirty="0" smtClean="0"/>
              <a:t>párrafos.</a:t>
            </a:r>
            <a:r>
              <a:rPr lang="en-US" dirty="0" smtClean="0"/>
              <a:t> 12 y 13</a:t>
            </a:r>
            <a:r>
              <a:rPr lang="en-US" dirty="0"/>
              <a:t>} </a:t>
            </a:r>
          </a:p>
        </p:txBody>
      </p:sp>
    </p:spTree>
    <p:extLst>
      <p:ext uri="{BB962C8B-B14F-4D97-AF65-F5344CB8AC3E}">
        <p14:creationId xmlns:p14="http://schemas.microsoft.com/office/powerpoint/2010/main" val="27233753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Ley del reino vegetal</a:t>
            </a:r>
            <a:endParaRPr lang="en-US" dirty="0"/>
          </a:p>
        </p:txBody>
      </p:sp>
      <p:sp>
        <p:nvSpPr>
          <p:cNvPr id="3" name="2 Marcador de contenido"/>
          <p:cNvSpPr>
            <a:spLocks noGrp="1"/>
          </p:cNvSpPr>
          <p:nvPr>
            <p:ph idx="1"/>
          </p:nvPr>
        </p:nvSpPr>
        <p:spPr/>
        <p:txBody>
          <a:bodyPr>
            <a:normAutofit lnSpcReduction="10000"/>
          </a:bodyPr>
          <a:lstStyle/>
          <a:p>
            <a:pPr algn="ctr"/>
            <a:r>
              <a:rPr lang="es-ES" dirty="0"/>
              <a:t>Mediante la acción de echar el grano en la tierra, el Salvador representa su sacrificio por nosotros.  "Que si el grano de trigo no cae en la tierra y muere -dice él-, queda solo; pero si muere, lleva mucho fruto".* </a:t>
            </a:r>
            <a:r>
              <a:rPr lang="es-ES" dirty="0" smtClean="0"/>
              <a:t>Únicamente </a:t>
            </a:r>
            <a:r>
              <a:rPr lang="es-ES" dirty="0"/>
              <a:t>por medio del sacrificio de Cristo, la Simiente, podía obtenerse fruto para el reino de Dios.  </a:t>
            </a:r>
            <a:r>
              <a:rPr lang="es-ES" b="1" i="1" u="sng" dirty="0"/>
              <a:t>De acuerdo con la ley del reino vegetal, la vida es resultado de su muerte</a:t>
            </a:r>
            <a:r>
              <a:rPr lang="es-ES" b="1" i="1" u="sng" dirty="0" smtClean="0"/>
              <a:t>. </a:t>
            </a:r>
            <a:r>
              <a:rPr lang="es-ES" dirty="0" smtClean="0"/>
              <a:t>ED Pg. 111</a:t>
            </a:r>
            <a:endParaRPr lang="en-US" dirty="0"/>
          </a:p>
        </p:txBody>
      </p:sp>
    </p:spTree>
    <p:extLst>
      <p:ext uri="{BB962C8B-B14F-4D97-AF65-F5344CB8AC3E}">
        <p14:creationId xmlns:p14="http://schemas.microsoft.com/office/powerpoint/2010/main" val="7381851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MX" dirty="0" smtClean="0"/>
              <a:t>La ley del sacrificio del Yo</a:t>
            </a:r>
            <a:endParaRPr lang="en-US" dirty="0"/>
          </a:p>
        </p:txBody>
      </p:sp>
      <p:sp>
        <p:nvSpPr>
          <p:cNvPr id="3" name="2 Marcador de contenido"/>
          <p:cNvSpPr>
            <a:spLocks noGrp="1"/>
          </p:cNvSpPr>
          <p:nvPr>
            <p:ph idx="1"/>
          </p:nvPr>
        </p:nvSpPr>
        <p:spPr/>
        <p:txBody>
          <a:bodyPr>
            <a:normAutofit fontScale="77500" lnSpcReduction="20000"/>
          </a:bodyPr>
          <a:lstStyle/>
          <a:p>
            <a:pPr algn="ctr"/>
            <a:r>
              <a:rPr lang="es-MX" dirty="0" smtClean="0"/>
              <a:t>Así también todos los que  traerán fruto  como colaboradores con Cristo; deben primero caer en la tierra y morir. La vida debe ser echada en el surco de la necesidad del mundo. El amor propio, interés propio deben perecer. </a:t>
            </a:r>
            <a:r>
              <a:rPr lang="es-MX" b="1" i="1" u="sng" dirty="0" smtClean="0"/>
              <a:t>Pero la ley del sacrificio del yo es la ley de  la conservación propia</a:t>
            </a:r>
            <a:r>
              <a:rPr lang="es-MX" dirty="0" smtClean="0"/>
              <a:t>. La semilla sepultada en la tierra produce fruto, y se convierte en lo que se ha plantado. Así la cosecha es multiplicada. El agricultor conserva el grano cuando lo arroja a tierra. Así también en la vida humana, el dar es vivir. La vida que será conservada es la vida que se da generosamente para servicio de Dios y del hombre. Aquellos que por Cristo busquen sacrificar su vida en este mundo, será guardada por la vida eternal. {COL 86.3}  </a:t>
            </a:r>
          </a:p>
        </p:txBody>
      </p:sp>
    </p:spTree>
    <p:extLst>
      <p:ext uri="{BB962C8B-B14F-4D97-AF65-F5344CB8AC3E}">
        <p14:creationId xmlns:p14="http://schemas.microsoft.com/office/powerpoint/2010/main" val="39777884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s-MX" dirty="0" smtClean="0"/>
              <a:t>LEYES DEL SERVICIO</a:t>
            </a:r>
            <a:endParaRPr lang="en-US" dirty="0"/>
          </a:p>
        </p:txBody>
      </p:sp>
      <p:sp>
        <p:nvSpPr>
          <p:cNvPr id="5" name="4 Marcador de texto"/>
          <p:cNvSpPr>
            <a:spLocks noGrp="1"/>
          </p:cNvSpPr>
          <p:nvPr>
            <p:ph type="body" idx="1"/>
          </p:nvPr>
        </p:nvSpPr>
        <p:spPr/>
        <p:style>
          <a:lnRef idx="1">
            <a:schemeClr val="accent3"/>
          </a:lnRef>
          <a:fillRef idx="2">
            <a:schemeClr val="accent3"/>
          </a:fillRef>
          <a:effectRef idx="1">
            <a:schemeClr val="accent3"/>
          </a:effectRef>
          <a:fontRef idx="minor">
            <a:schemeClr val="dk1"/>
          </a:fontRef>
        </p:style>
        <p:txBody>
          <a:bodyPr/>
          <a:lstStyle/>
          <a:p>
            <a:r>
              <a:rPr lang="es-MX" dirty="0" smtClean="0"/>
              <a:t>LEYES DE PRINCIPIOS ALTEROCENTRICOS PARA LA RESTAURACION INTEGRAL DEL HOMBRE A LA IMAGEN DE DIOS</a:t>
            </a:r>
            <a:endParaRPr lang="en-US" dirty="0"/>
          </a:p>
        </p:txBody>
      </p:sp>
    </p:spTree>
    <p:extLst>
      <p:ext uri="{BB962C8B-B14F-4D97-AF65-F5344CB8AC3E}">
        <p14:creationId xmlns:p14="http://schemas.microsoft.com/office/powerpoint/2010/main" val="24888275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t>La ley del servicio</a:t>
            </a:r>
            <a:endParaRPr lang="en-US" dirty="0"/>
          </a:p>
        </p:txBody>
      </p:sp>
      <p:sp>
        <p:nvSpPr>
          <p:cNvPr id="3" name="2 Marcador de contenido"/>
          <p:cNvSpPr>
            <a:spLocks noGrp="1"/>
          </p:cNvSpPr>
          <p:nvPr>
            <p:ph idx="1"/>
          </p:nvPr>
        </p:nvSpPr>
        <p:spPr/>
        <p:txBody>
          <a:bodyPr>
            <a:normAutofit fontScale="85000" lnSpcReduction="20000"/>
          </a:bodyPr>
          <a:lstStyle/>
          <a:p>
            <a:pPr marL="0" indent="0" algn="ctr">
              <a:buNone/>
            </a:pPr>
            <a:endParaRPr lang="es-ES" dirty="0"/>
          </a:p>
          <a:p>
            <a:pPr algn="ctr"/>
            <a:r>
              <a:rPr lang="es-ES" dirty="0"/>
              <a:t>Los seguidores de Cristo han sido redimidos para servir. Nuestro Señor enseña que el verdadero objeto de la vida es el ministerio. Cristo mismo fue obrero,  </a:t>
            </a:r>
            <a:r>
              <a:rPr lang="es-ES" b="1" i="1" u="sng" dirty="0"/>
              <a:t>y a todos sus seguidores les presenta la ley del servicio, el servicio a Dios y a sus semejantes</a:t>
            </a:r>
            <a:r>
              <a:rPr lang="es-ES" dirty="0"/>
              <a:t>. Aquí Cristo presenta al  mundo un concepto más elevado acerca de la vida de lo que jamás ellos habían conocido. Mediante una vida de servicio en favor de otros, el hombre se pone en íntima relación con Cristo. </a:t>
            </a:r>
            <a:r>
              <a:rPr lang="es-ES" b="1" i="1" u="sng" dirty="0"/>
              <a:t>La ley del servicio viene a ser el eslabón que nos une a Dios y a nuestros semejantes</a:t>
            </a:r>
            <a:r>
              <a:rPr lang="es-ES" dirty="0"/>
              <a:t>.­ PVGM 262 (ed. PP); 228 (ed. ACES) (1900</a:t>
            </a:r>
            <a:r>
              <a:rPr lang="es-ES" dirty="0" smtClean="0"/>
              <a:t>). 2MCP Pg. 588</a:t>
            </a:r>
            <a:endParaRPr lang="es-ES" dirty="0"/>
          </a:p>
        </p:txBody>
      </p:sp>
    </p:spTree>
    <p:extLst>
      <p:ext uri="{BB962C8B-B14F-4D97-AF65-F5344CB8AC3E}">
        <p14:creationId xmlns:p14="http://schemas.microsoft.com/office/powerpoint/2010/main" val="7287372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Ley de Isaías 58</a:t>
            </a:r>
            <a:endParaRPr lang="en-US" dirty="0"/>
          </a:p>
        </p:txBody>
      </p:sp>
      <p:sp>
        <p:nvSpPr>
          <p:cNvPr id="3" name="2 Marcador de contenido"/>
          <p:cNvSpPr>
            <a:spLocks noGrp="1"/>
          </p:cNvSpPr>
          <p:nvPr>
            <p:ph idx="1"/>
          </p:nvPr>
        </p:nvSpPr>
        <p:spPr/>
        <p:txBody>
          <a:bodyPr>
            <a:normAutofit fontScale="85000" lnSpcReduction="20000"/>
          </a:bodyPr>
          <a:lstStyle/>
          <a:p>
            <a:pPr algn="ctr"/>
            <a:r>
              <a:rPr lang="es-ES" dirty="0"/>
              <a:t>Cada rayo de luz que derramemos sobre los demás se reflejará sobre nuestros propios corazones. Toda palabra amable y de simpatía dirigida al apesadumbrado, todo acto que tenga por fin aliviar al oprimido, y todo don cuyo propósito sea suplir las necesidades de nuestros semejantes, dado o hecho para gloria de Dios, resultará en bendición para el dador. </a:t>
            </a:r>
            <a:r>
              <a:rPr lang="es-ES" b="1" i="1" u="sng" dirty="0"/>
              <a:t>Los que obren de este modo estarán obedeciendo la ley del cielo y recibirán la aprobación de Dios. El placer de hacer el bien a los demás fluye a través de los nervios, acelera la circulación de la sangre, y produce salud mental y física</a:t>
            </a:r>
            <a:r>
              <a:rPr lang="es-ES" dirty="0"/>
              <a:t>.­ 4T 56 (1876</a:t>
            </a:r>
            <a:r>
              <a:rPr lang="es-ES" dirty="0" smtClean="0"/>
              <a:t>). 2MCP Pg. 670</a:t>
            </a:r>
            <a:endParaRPr lang="en-US" dirty="0"/>
          </a:p>
        </p:txBody>
      </p:sp>
    </p:spTree>
    <p:extLst>
      <p:ext uri="{BB962C8B-B14F-4D97-AF65-F5344CB8AC3E}">
        <p14:creationId xmlns:p14="http://schemas.microsoft.com/office/powerpoint/2010/main" val="82845032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t>Ley de compartir</a:t>
            </a:r>
            <a:endParaRPr lang="en-US" dirty="0"/>
          </a:p>
        </p:txBody>
      </p:sp>
      <p:sp>
        <p:nvSpPr>
          <p:cNvPr id="3" name="2 Marcador de contenido"/>
          <p:cNvSpPr>
            <a:spLocks noGrp="1"/>
          </p:cNvSpPr>
          <p:nvPr>
            <p:ph idx="1"/>
          </p:nvPr>
        </p:nvSpPr>
        <p:spPr/>
        <p:txBody>
          <a:bodyPr>
            <a:normAutofit/>
          </a:bodyPr>
          <a:lstStyle/>
          <a:p>
            <a:pPr algn="ctr"/>
            <a:r>
              <a:rPr lang="es-MX" sz="3200" dirty="0" smtClean="0"/>
              <a:t>Aquellos que supliquen en la medianoche por pan para las almas hambrientas serán exitosos. </a:t>
            </a:r>
            <a:r>
              <a:rPr lang="es-MX" sz="3200" b="1" i="1" u="sng" dirty="0" smtClean="0"/>
              <a:t>Es una ley del cielo que así como recibimos, tenemos que compartir</a:t>
            </a:r>
            <a:r>
              <a:rPr lang="es-MX" sz="3200" dirty="0" smtClean="0"/>
              <a:t>.   {A place </a:t>
            </a:r>
            <a:r>
              <a:rPr lang="es-MX" sz="3200" dirty="0" err="1" smtClean="0"/>
              <a:t>called</a:t>
            </a:r>
            <a:r>
              <a:rPr lang="es-MX" sz="3200" dirty="0" smtClean="0"/>
              <a:t> </a:t>
            </a:r>
            <a:r>
              <a:rPr lang="es-MX" sz="3200" dirty="0" err="1" smtClean="0"/>
              <a:t>Oakwood</a:t>
            </a:r>
            <a:r>
              <a:rPr lang="es-MX" sz="3200" dirty="0" smtClean="0"/>
              <a:t>-- PCO 67.2</a:t>
            </a:r>
            <a:r>
              <a:rPr lang="en-US" sz="3200" dirty="0" smtClean="0"/>
              <a:t>} </a:t>
            </a:r>
          </a:p>
          <a:p>
            <a:pPr algn="ctr"/>
            <a:endParaRPr lang="en-US" dirty="0"/>
          </a:p>
        </p:txBody>
      </p:sp>
    </p:spTree>
    <p:extLst>
      <p:ext uri="{BB962C8B-B14F-4D97-AF65-F5344CB8AC3E}">
        <p14:creationId xmlns:p14="http://schemas.microsoft.com/office/powerpoint/2010/main" val="9129415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s-MX" dirty="0" smtClean="0"/>
              <a:t>EL DISEÑO ORIGINAL</a:t>
            </a:r>
            <a:endParaRPr lang="en-US" dirty="0"/>
          </a:p>
        </p:txBody>
      </p:sp>
      <p:sp>
        <p:nvSpPr>
          <p:cNvPr id="5" name="4 Marcador de texto"/>
          <p:cNvSpPr>
            <a:spLocks noGrp="1"/>
          </p:cNvSpPr>
          <p:nvPr>
            <p:ph type="body" idx="1"/>
          </p:nvPr>
        </p:nvSpPr>
        <p:spPr/>
        <p:style>
          <a:lnRef idx="1">
            <a:schemeClr val="accent3"/>
          </a:lnRef>
          <a:fillRef idx="2">
            <a:schemeClr val="accent3"/>
          </a:fillRef>
          <a:effectRef idx="1">
            <a:schemeClr val="accent3"/>
          </a:effectRef>
          <a:fontRef idx="minor">
            <a:schemeClr val="dk1"/>
          </a:fontRef>
        </p:style>
        <p:txBody>
          <a:bodyPr>
            <a:normAutofit lnSpcReduction="10000"/>
          </a:bodyPr>
          <a:lstStyle/>
          <a:p>
            <a:r>
              <a:rPr lang="es-MX" dirty="0" smtClean="0"/>
              <a:t>MODELO, VINCULO, IDENTIDAD, PROPOSITO, AMBIENTE, SENTIDO, TIEMPO. PROPOSITO Y PERTENENCIA.</a:t>
            </a:r>
          </a:p>
          <a:p>
            <a:r>
              <a:rPr lang="es-MX" dirty="0" smtClean="0"/>
              <a:t>PRINCIPIOS PARA EL DESARROLLO FISICO, MENTAL Y ESPIRITUAL DEL HOMBRE</a:t>
            </a:r>
            <a:endParaRPr lang="en-US" dirty="0"/>
          </a:p>
        </p:txBody>
      </p:sp>
    </p:spTree>
    <p:extLst>
      <p:ext uri="{BB962C8B-B14F-4D97-AF65-F5344CB8AC3E}">
        <p14:creationId xmlns:p14="http://schemas.microsoft.com/office/powerpoint/2010/main" val="264230769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Elipse"/>
          <p:cNvSpPr/>
          <p:nvPr/>
        </p:nvSpPr>
        <p:spPr>
          <a:xfrm>
            <a:off x="762000" y="58882"/>
            <a:ext cx="7502236" cy="57912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2 Elipse"/>
          <p:cNvSpPr/>
          <p:nvPr/>
        </p:nvSpPr>
        <p:spPr>
          <a:xfrm>
            <a:off x="1330036" y="413035"/>
            <a:ext cx="6324600" cy="48768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3 Elipse"/>
          <p:cNvSpPr/>
          <p:nvPr/>
        </p:nvSpPr>
        <p:spPr>
          <a:xfrm>
            <a:off x="2047008" y="713510"/>
            <a:ext cx="5105399" cy="3886200"/>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4 Elipse"/>
          <p:cNvSpPr/>
          <p:nvPr/>
        </p:nvSpPr>
        <p:spPr>
          <a:xfrm>
            <a:off x="2770908" y="1141267"/>
            <a:ext cx="3657600" cy="304799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5 Elipse"/>
          <p:cNvSpPr/>
          <p:nvPr/>
        </p:nvSpPr>
        <p:spPr>
          <a:xfrm>
            <a:off x="3228107" y="1447800"/>
            <a:ext cx="2743200" cy="23622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6 Rectángulo"/>
          <p:cNvSpPr/>
          <p:nvPr/>
        </p:nvSpPr>
        <p:spPr>
          <a:xfrm>
            <a:off x="4028206" y="3057520"/>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i="1" u="sng" dirty="0" smtClean="0">
                <a:solidFill>
                  <a:prstClr val="black"/>
                </a:solidFill>
              </a:rPr>
              <a:t>VIDA</a:t>
            </a:r>
            <a:endParaRPr lang="en-US" b="1" i="1" u="sng" dirty="0">
              <a:solidFill>
                <a:prstClr val="black"/>
              </a:solidFill>
            </a:endParaRPr>
          </a:p>
        </p:txBody>
      </p:sp>
      <p:sp>
        <p:nvSpPr>
          <p:cNvPr id="8" name="7 Rectángulo"/>
          <p:cNvSpPr/>
          <p:nvPr/>
        </p:nvSpPr>
        <p:spPr>
          <a:xfrm>
            <a:off x="4035135" y="3573607"/>
            <a:ext cx="11430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VERDAD</a:t>
            </a:r>
            <a:endParaRPr lang="en-US" dirty="0">
              <a:solidFill>
                <a:prstClr val="black"/>
              </a:solidFill>
            </a:endParaRPr>
          </a:p>
        </p:txBody>
      </p:sp>
      <p:sp>
        <p:nvSpPr>
          <p:cNvPr id="9" name="8 Rectángulo"/>
          <p:cNvSpPr/>
          <p:nvPr/>
        </p:nvSpPr>
        <p:spPr>
          <a:xfrm>
            <a:off x="4035135" y="2676519"/>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rPr>
              <a:t>CRISTO</a:t>
            </a:r>
            <a:endParaRPr lang="en-US" dirty="0">
              <a:solidFill>
                <a:prstClr val="white"/>
              </a:solidFill>
            </a:endParaRPr>
          </a:p>
        </p:txBody>
      </p:sp>
      <p:sp>
        <p:nvSpPr>
          <p:cNvPr id="10" name="9 Rectángulo"/>
          <p:cNvSpPr/>
          <p:nvPr/>
        </p:nvSpPr>
        <p:spPr>
          <a:xfrm>
            <a:off x="4028206" y="2284265"/>
            <a:ext cx="1143000" cy="381001"/>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prstClr val="black"/>
                </a:solidFill>
              </a:rPr>
              <a:t>EL</a:t>
            </a:r>
            <a:endParaRPr lang="en-US" b="1" dirty="0">
              <a:solidFill>
                <a:prstClr val="black"/>
              </a:solidFill>
            </a:endParaRPr>
          </a:p>
        </p:txBody>
      </p:sp>
      <p:sp>
        <p:nvSpPr>
          <p:cNvPr id="11" name="10 Rectángulo"/>
          <p:cNvSpPr/>
          <p:nvPr/>
        </p:nvSpPr>
        <p:spPr>
          <a:xfrm>
            <a:off x="4071937" y="1309254"/>
            <a:ext cx="8763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LUZ</a:t>
            </a:r>
            <a:endParaRPr lang="en-US" dirty="0">
              <a:solidFill>
                <a:prstClr val="black"/>
              </a:solidFill>
            </a:endParaRPr>
          </a:p>
        </p:txBody>
      </p:sp>
      <p:sp>
        <p:nvSpPr>
          <p:cNvPr id="12" name="11 Rectángulo"/>
          <p:cNvSpPr/>
          <p:nvPr/>
        </p:nvSpPr>
        <p:spPr>
          <a:xfrm>
            <a:off x="5450030" y="2355272"/>
            <a:ext cx="11430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smtClean="0">
                <a:solidFill>
                  <a:prstClr val="black"/>
                </a:solidFill>
              </a:rPr>
              <a:t>PAZ</a:t>
            </a:r>
            <a:endParaRPr lang="en-US" sz="1600" dirty="0">
              <a:solidFill>
                <a:prstClr val="black"/>
              </a:solidFill>
            </a:endParaRPr>
          </a:p>
        </p:txBody>
      </p:sp>
      <p:sp>
        <p:nvSpPr>
          <p:cNvPr id="13" name="12 Rectángulo"/>
          <p:cNvSpPr/>
          <p:nvPr/>
        </p:nvSpPr>
        <p:spPr>
          <a:xfrm>
            <a:off x="2817666" y="2316306"/>
            <a:ext cx="11430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AMOR</a:t>
            </a:r>
            <a:endParaRPr lang="en-US" dirty="0">
              <a:solidFill>
                <a:prstClr val="black"/>
              </a:solidFill>
            </a:endParaRPr>
          </a:p>
        </p:txBody>
      </p:sp>
      <p:sp>
        <p:nvSpPr>
          <p:cNvPr id="14" name="13 Rectángulo"/>
          <p:cNvSpPr/>
          <p:nvPr/>
        </p:nvSpPr>
        <p:spPr>
          <a:xfrm>
            <a:off x="3486150" y="962891"/>
            <a:ext cx="2362199" cy="3048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MODELO</a:t>
            </a:r>
            <a:endParaRPr lang="en-US" dirty="0">
              <a:solidFill>
                <a:prstClr val="black"/>
              </a:solidFill>
            </a:endParaRPr>
          </a:p>
        </p:txBody>
      </p:sp>
      <p:sp>
        <p:nvSpPr>
          <p:cNvPr id="15" name="14 Rectángulo"/>
          <p:cNvSpPr/>
          <p:nvPr/>
        </p:nvSpPr>
        <p:spPr>
          <a:xfrm>
            <a:off x="3818656" y="4953000"/>
            <a:ext cx="1562101" cy="489234"/>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TIEMPO</a:t>
            </a:r>
            <a:endParaRPr lang="en-US" dirty="0">
              <a:solidFill>
                <a:prstClr val="black"/>
              </a:solidFill>
            </a:endParaRPr>
          </a:p>
        </p:txBody>
      </p:sp>
      <p:sp>
        <p:nvSpPr>
          <p:cNvPr id="16" name="15 Rectángulo"/>
          <p:cNvSpPr/>
          <p:nvPr/>
        </p:nvSpPr>
        <p:spPr>
          <a:xfrm>
            <a:off x="12121" y="2441865"/>
            <a:ext cx="1562101" cy="3048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AMBIENTE</a:t>
            </a:r>
            <a:endParaRPr lang="en-US" dirty="0">
              <a:solidFill>
                <a:prstClr val="black"/>
              </a:solidFill>
            </a:endParaRPr>
          </a:p>
        </p:txBody>
      </p:sp>
      <p:sp>
        <p:nvSpPr>
          <p:cNvPr id="17" name="16 Rectángulo"/>
          <p:cNvSpPr/>
          <p:nvPr/>
        </p:nvSpPr>
        <p:spPr>
          <a:xfrm>
            <a:off x="4035135" y="1903264"/>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rPr>
              <a:t>DIOS</a:t>
            </a:r>
            <a:endParaRPr lang="en-US" dirty="0">
              <a:solidFill>
                <a:prstClr val="white"/>
              </a:solidFill>
            </a:endParaRPr>
          </a:p>
        </p:txBody>
      </p:sp>
      <p:sp>
        <p:nvSpPr>
          <p:cNvPr id="18" name="17 Rectángulo"/>
          <p:cNvSpPr/>
          <p:nvPr/>
        </p:nvSpPr>
        <p:spPr>
          <a:xfrm>
            <a:off x="290944" y="3810000"/>
            <a:ext cx="1714500" cy="228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HOMBRE</a:t>
            </a:r>
            <a:endParaRPr lang="en-US" dirty="0">
              <a:solidFill>
                <a:prstClr val="black"/>
              </a:solidFill>
            </a:endParaRPr>
          </a:p>
        </p:txBody>
      </p:sp>
      <p:sp>
        <p:nvSpPr>
          <p:cNvPr id="20" name="19 Rectángulo"/>
          <p:cNvSpPr/>
          <p:nvPr/>
        </p:nvSpPr>
        <p:spPr>
          <a:xfrm>
            <a:off x="634712" y="685800"/>
            <a:ext cx="2311976" cy="55418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CREACION DEBAJO CIELO</a:t>
            </a:r>
            <a:endParaRPr lang="en-US" dirty="0">
              <a:solidFill>
                <a:prstClr val="black"/>
              </a:solidFill>
            </a:endParaRPr>
          </a:p>
        </p:txBody>
      </p:sp>
      <p:sp>
        <p:nvSpPr>
          <p:cNvPr id="21" name="20 Rectángulo"/>
          <p:cNvSpPr/>
          <p:nvPr/>
        </p:nvSpPr>
        <p:spPr>
          <a:xfrm>
            <a:off x="628649" y="4058948"/>
            <a:ext cx="838200" cy="260636"/>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YO</a:t>
            </a:r>
            <a:endParaRPr lang="en-US" dirty="0">
              <a:solidFill>
                <a:prstClr val="black"/>
              </a:solidFill>
            </a:endParaRPr>
          </a:p>
        </p:txBody>
      </p:sp>
      <p:sp>
        <p:nvSpPr>
          <p:cNvPr id="22" name="21 Rectángulo"/>
          <p:cNvSpPr/>
          <p:nvPr/>
        </p:nvSpPr>
        <p:spPr>
          <a:xfrm>
            <a:off x="7152407" y="3636384"/>
            <a:ext cx="1600200" cy="25544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HOMBRE</a:t>
            </a:r>
            <a:endParaRPr lang="en-US" dirty="0">
              <a:solidFill>
                <a:prstClr val="black"/>
              </a:solidFill>
            </a:endParaRPr>
          </a:p>
        </p:txBody>
      </p:sp>
      <p:sp>
        <p:nvSpPr>
          <p:cNvPr id="23" name="22 Rectángulo"/>
          <p:cNvSpPr/>
          <p:nvPr/>
        </p:nvSpPr>
        <p:spPr>
          <a:xfrm>
            <a:off x="7553325" y="3954608"/>
            <a:ext cx="838200" cy="260636"/>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TU</a:t>
            </a:r>
            <a:endParaRPr lang="en-US" dirty="0">
              <a:solidFill>
                <a:prstClr val="black"/>
              </a:solidFill>
            </a:endParaRPr>
          </a:p>
        </p:txBody>
      </p:sp>
      <p:sp>
        <p:nvSpPr>
          <p:cNvPr id="24" name="23 Rectángulo"/>
          <p:cNvSpPr/>
          <p:nvPr/>
        </p:nvSpPr>
        <p:spPr>
          <a:xfrm>
            <a:off x="6225884" y="741219"/>
            <a:ext cx="2311976" cy="52647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CREACION  SOBRE LA TIERRA</a:t>
            </a:r>
            <a:endParaRPr lang="en-US" dirty="0">
              <a:solidFill>
                <a:prstClr val="black"/>
              </a:solidFill>
            </a:endParaRPr>
          </a:p>
        </p:txBody>
      </p:sp>
      <p:sp>
        <p:nvSpPr>
          <p:cNvPr id="25" name="24 Rectángulo"/>
          <p:cNvSpPr/>
          <p:nvPr/>
        </p:nvSpPr>
        <p:spPr>
          <a:xfrm>
            <a:off x="3492212" y="325582"/>
            <a:ext cx="2311976" cy="26323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CREACION CIELO</a:t>
            </a:r>
            <a:endParaRPr lang="en-US" dirty="0">
              <a:solidFill>
                <a:prstClr val="black"/>
              </a:solidFill>
            </a:endParaRPr>
          </a:p>
        </p:txBody>
      </p:sp>
      <p:sp>
        <p:nvSpPr>
          <p:cNvPr id="26" name="25 Rectángulo"/>
          <p:cNvSpPr/>
          <p:nvPr/>
        </p:nvSpPr>
        <p:spPr>
          <a:xfrm>
            <a:off x="3506067" y="5718464"/>
            <a:ext cx="2311976" cy="26323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CREACION  MAR</a:t>
            </a:r>
            <a:endParaRPr lang="en-US" dirty="0">
              <a:solidFill>
                <a:prstClr val="black"/>
              </a:solidFill>
            </a:endParaRPr>
          </a:p>
        </p:txBody>
      </p:sp>
      <p:sp>
        <p:nvSpPr>
          <p:cNvPr id="28" name="27 Rectángulo"/>
          <p:cNvSpPr/>
          <p:nvPr/>
        </p:nvSpPr>
        <p:spPr>
          <a:xfrm>
            <a:off x="3818656" y="5981700"/>
            <a:ext cx="1714500" cy="2762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rPr>
              <a:t>PERTENENCIA</a:t>
            </a:r>
            <a:endParaRPr lang="en-US" dirty="0">
              <a:solidFill>
                <a:prstClr val="white"/>
              </a:solidFill>
            </a:endParaRPr>
          </a:p>
        </p:txBody>
      </p:sp>
      <p:sp>
        <p:nvSpPr>
          <p:cNvPr id="30" name="29 Rectángulo"/>
          <p:cNvSpPr/>
          <p:nvPr/>
        </p:nvSpPr>
        <p:spPr>
          <a:xfrm>
            <a:off x="246783" y="4364178"/>
            <a:ext cx="1714500" cy="2762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rPr>
              <a:t>IDENTIDAD</a:t>
            </a:r>
            <a:endParaRPr lang="en-US" dirty="0">
              <a:solidFill>
                <a:prstClr val="white"/>
              </a:solidFill>
            </a:endParaRPr>
          </a:p>
        </p:txBody>
      </p:sp>
      <p:sp>
        <p:nvSpPr>
          <p:cNvPr id="31" name="30 Rectángulo"/>
          <p:cNvSpPr/>
          <p:nvPr/>
        </p:nvSpPr>
        <p:spPr>
          <a:xfrm>
            <a:off x="7152407" y="4226063"/>
            <a:ext cx="1714500" cy="2762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rPr>
              <a:t>PROPOSITO</a:t>
            </a:r>
            <a:endParaRPr lang="en-US" dirty="0">
              <a:solidFill>
                <a:prstClr val="white"/>
              </a:solidFill>
            </a:endParaRPr>
          </a:p>
        </p:txBody>
      </p:sp>
      <p:sp>
        <p:nvSpPr>
          <p:cNvPr id="32" name="31 Elipse"/>
          <p:cNvSpPr/>
          <p:nvPr/>
        </p:nvSpPr>
        <p:spPr>
          <a:xfrm>
            <a:off x="1325705" y="4800599"/>
            <a:ext cx="1847850" cy="1344756"/>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ADAN REY DE LA </a:t>
            </a:r>
          </a:p>
          <a:p>
            <a:pPr algn="ctr"/>
            <a:r>
              <a:rPr lang="es-MX" dirty="0" smtClean="0">
                <a:solidFill>
                  <a:prstClr val="black"/>
                </a:solidFill>
              </a:rPr>
              <a:t>FAMILIA TERRENAL</a:t>
            </a:r>
            <a:endParaRPr lang="en-US" dirty="0">
              <a:solidFill>
                <a:prstClr val="black"/>
              </a:solidFill>
            </a:endParaRPr>
          </a:p>
        </p:txBody>
      </p:sp>
      <p:sp>
        <p:nvSpPr>
          <p:cNvPr id="33" name="32 Elipse"/>
          <p:cNvSpPr/>
          <p:nvPr/>
        </p:nvSpPr>
        <p:spPr>
          <a:xfrm>
            <a:off x="7261514" y="1470749"/>
            <a:ext cx="1847850" cy="1344756"/>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FAMILIA CELESTIAL</a:t>
            </a:r>
            <a:endParaRPr lang="en-US" dirty="0">
              <a:solidFill>
                <a:prstClr val="black"/>
              </a:solidFill>
            </a:endParaRPr>
          </a:p>
        </p:txBody>
      </p:sp>
      <p:sp>
        <p:nvSpPr>
          <p:cNvPr id="37" name="36 Rectángulo redondeado"/>
          <p:cNvSpPr/>
          <p:nvPr/>
        </p:nvSpPr>
        <p:spPr>
          <a:xfrm>
            <a:off x="6835487" y="5860473"/>
            <a:ext cx="2273877" cy="910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LEY “NADIE VIVE PARA SI”</a:t>
            </a:r>
            <a:endParaRPr lang="en-US" dirty="0">
              <a:solidFill>
                <a:prstClr val="black"/>
              </a:solidFill>
            </a:endParaRPr>
          </a:p>
        </p:txBody>
      </p:sp>
      <p:cxnSp>
        <p:nvCxnSpPr>
          <p:cNvPr id="39" name="38 Conector recto de flecha"/>
          <p:cNvCxnSpPr/>
          <p:nvPr/>
        </p:nvCxnSpPr>
        <p:spPr>
          <a:xfrm flipV="1">
            <a:off x="1466849" y="2697307"/>
            <a:ext cx="2561357" cy="1341293"/>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1" name="40 Conector recto de flecha"/>
          <p:cNvCxnSpPr>
            <a:endCxn id="23" idx="1"/>
          </p:cNvCxnSpPr>
          <p:nvPr/>
        </p:nvCxnSpPr>
        <p:spPr>
          <a:xfrm flipV="1">
            <a:off x="1466849" y="4084926"/>
            <a:ext cx="6086476" cy="17747"/>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4" name="43 Conector recto de flecha"/>
          <p:cNvCxnSpPr/>
          <p:nvPr/>
        </p:nvCxnSpPr>
        <p:spPr>
          <a:xfrm>
            <a:off x="5178135" y="2712892"/>
            <a:ext cx="2375190" cy="1325708"/>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06999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s-MX" sz="2800" dirty="0"/>
              <a:t>L</a:t>
            </a:r>
            <a:r>
              <a:rPr lang="es-MX" sz="2800" dirty="0" smtClean="0"/>
              <a:t>as Facultades Mentales y su equilibrio, proporción, dependencia y desarrollo</a:t>
            </a:r>
            <a:endParaRPr lang="en-US" sz="2800" dirty="0"/>
          </a:p>
        </p:txBody>
      </p:sp>
      <p:sp>
        <p:nvSpPr>
          <p:cNvPr id="3" name="2 Marcador de contenido"/>
          <p:cNvSpPr>
            <a:spLocks noGrp="1"/>
          </p:cNvSpPr>
          <p:nvPr>
            <p:ph idx="1"/>
          </p:nvPr>
        </p:nvSpPr>
        <p:spPr/>
        <p:txBody>
          <a:bodyPr>
            <a:normAutofit fontScale="92500" lnSpcReduction="20000"/>
          </a:bodyPr>
          <a:lstStyle/>
          <a:p>
            <a:pPr algn="ctr"/>
            <a:r>
              <a:rPr lang="es-ES" dirty="0" smtClean="0"/>
              <a:t>En </a:t>
            </a:r>
            <a:r>
              <a:rPr lang="es-ES" dirty="0"/>
              <a:t>el principio el Señor hizo al hombre recto. Fue creado con una mente </a:t>
            </a:r>
            <a:r>
              <a:rPr lang="es-ES" b="1" i="1" u="sng" dirty="0"/>
              <a:t>perfectamente equilibrada</a:t>
            </a:r>
            <a:r>
              <a:rPr lang="es-ES" dirty="0"/>
              <a:t>, con el tamaño y la fortaleza de todos sus órganos en cabal desarrollo. Adán era un tipo de hombre perfecto. Todas las cualidades de su mente estaban </a:t>
            </a:r>
            <a:r>
              <a:rPr lang="es-ES" b="1" i="1" u="sng" dirty="0"/>
              <a:t>bien proporcionadas</a:t>
            </a:r>
            <a:r>
              <a:rPr lang="es-ES" dirty="0"/>
              <a:t>; cada una de ellas tenía una función definida, no obstante, todas </a:t>
            </a:r>
            <a:r>
              <a:rPr lang="es-ES" b="1" i="1" u="sng" dirty="0"/>
              <a:t>dependían unas de otras </a:t>
            </a:r>
            <a:r>
              <a:rPr lang="es-ES" dirty="0"/>
              <a:t>para su pleno y adecuado desempeño.­ 3T 72 (1872). </a:t>
            </a:r>
            <a:r>
              <a:rPr lang="es-ES" dirty="0" smtClean="0"/>
              <a:t> El </a:t>
            </a:r>
            <a:r>
              <a:rPr lang="es-ES" dirty="0"/>
              <a:t>que creó la mente y ordenó sus leyes, dispuso </a:t>
            </a:r>
            <a:r>
              <a:rPr lang="es-ES" b="1" i="1" u="sng" dirty="0"/>
              <a:t>su desarrollo </a:t>
            </a:r>
            <a:r>
              <a:rPr lang="es-ES" dirty="0"/>
              <a:t>de acuerdo con ellas.­ Ed 41 (1903). </a:t>
            </a:r>
            <a:r>
              <a:rPr lang="es-ES" dirty="0" smtClean="0"/>
              <a:t>2MCP pg. 430</a:t>
            </a:r>
            <a:endParaRPr lang="en-US" dirty="0"/>
          </a:p>
        </p:txBody>
      </p:sp>
    </p:spTree>
    <p:extLst>
      <p:ext uri="{BB962C8B-B14F-4D97-AF65-F5344CB8AC3E}">
        <p14:creationId xmlns:p14="http://schemas.microsoft.com/office/powerpoint/2010/main" val="18158370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t>Ley de la armonía </a:t>
            </a:r>
            <a:endParaRPr lang="en-US" dirty="0"/>
          </a:p>
        </p:txBody>
      </p:sp>
      <p:sp>
        <p:nvSpPr>
          <p:cNvPr id="3" name="2 Marcador de contenido"/>
          <p:cNvSpPr>
            <a:spLocks noGrp="1"/>
          </p:cNvSpPr>
          <p:nvPr>
            <p:ph idx="1"/>
          </p:nvPr>
        </p:nvSpPr>
        <p:spPr/>
        <p:txBody>
          <a:bodyPr>
            <a:noAutofit/>
          </a:bodyPr>
          <a:lstStyle/>
          <a:p>
            <a:pPr algn="ctr"/>
            <a:r>
              <a:rPr lang="es-ES" dirty="0" smtClean="0"/>
              <a:t>Como </a:t>
            </a:r>
            <a:r>
              <a:rPr lang="es-ES" dirty="0"/>
              <a:t>la ley de amor era el fundamento del gobierno de Dios, </a:t>
            </a:r>
            <a:r>
              <a:rPr lang="es-ES" b="1" i="1" u="sng" dirty="0"/>
              <a:t>la dicha de todos los seres creados dependía de su perfecta armonía con los grandes principios de </a:t>
            </a:r>
            <a:r>
              <a:rPr lang="es-ES" b="1" i="1" u="sng" dirty="0" smtClean="0"/>
              <a:t>justicia</a:t>
            </a:r>
            <a:r>
              <a:rPr lang="es-ES" dirty="0"/>
              <a:t>. Dios quiere que todas sus criaturas le rindan un servicio de amor y un  homenaje que provenga de la apreciación inteligente de su carácter. No le agrada la sumisión forzosa, y da a todos libertad para que lo sirvan voluntariamente</a:t>
            </a:r>
            <a:r>
              <a:rPr lang="es-ES" dirty="0" smtClean="0"/>
              <a:t>.­ CS </a:t>
            </a:r>
            <a:r>
              <a:rPr lang="es-ES" dirty="0"/>
              <a:t>547 (1888). </a:t>
            </a:r>
            <a:r>
              <a:rPr lang="es-ES" dirty="0" smtClean="0"/>
              <a:t>2MCP Pg. 438</a:t>
            </a:r>
            <a:endParaRPr lang="en-US" dirty="0"/>
          </a:p>
        </p:txBody>
      </p:sp>
    </p:spTree>
    <p:extLst>
      <p:ext uri="{BB962C8B-B14F-4D97-AF65-F5344CB8AC3E}">
        <p14:creationId xmlns:p14="http://schemas.microsoft.com/office/powerpoint/2010/main" val="18629465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Elipse"/>
          <p:cNvSpPr/>
          <p:nvPr/>
        </p:nvSpPr>
        <p:spPr>
          <a:xfrm>
            <a:off x="762000" y="58882"/>
            <a:ext cx="7502236" cy="57912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2 Elipse"/>
          <p:cNvSpPr/>
          <p:nvPr/>
        </p:nvSpPr>
        <p:spPr>
          <a:xfrm>
            <a:off x="1330036" y="413035"/>
            <a:ext cx="6324600" cy="48768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3 Elipse"/>
          <p:cNvSpPr/>
          <p:nvPr/>
        </p:nvSpPr>
        <p:spPr>
          <a:xfrm>
            <a:off x="2047008" y="713510"/>
            <a:ext cx="5105399" cy="3886200"/>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4 Elipse"/>
          <p:cNvSpPr/>
          <p:nvPr/>
        </p:nvSpPr>
        <p:spPr>
          <a:xfrm>
            <a:off x="2770908" y="1141267"/>
            <a:ext cx="3657600" cy="304799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5 Elipse"/>
          <p:cNvSpPr/>
          <p:nvPr/>
        </p:nvSpPr>
        <p:spPr>
          <a:xfrm>
            <a:off x="3228107" y="1447800"/>
            <a:ext cx="2743200" cy="23622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6 Rectángulo"/>
          <p:cNvSpPr/>
          <p:nvPr/>
        </p:nvSpPr>
        <p:spPr>
          <a:xfrm>
            <a:off x="4028206" y="3057520"/>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i="1" u="sng" dirty="0" smtClean="0">
                <a:solidFill>
                  <a:prstClr val="black"/>
                </a:solidFill>
              </a:rPr>
              <a:t>VIDA</a:t>
            </a:r>
            <a:endParaRPr lang="en-US" b="1" i="1" u="sng" dirty="0">
              <a:solidFill>
                <a:prstClr val="black"/>
              </a:solidFill>
            </a:endParaRPr>
          </a:p>
        </p:txBody>
      </p:sp>
      <p:sp>
        <p:nvSpPr>
          <p:cNvPr id="8" name="7 Rectángulo"/>
          <p:cNvSpPr/>
          <p:nvPr/>
        </p:nvSpPr>
        <p:spPr>
          <a:xfrm>
            <a:off x="4035135" y="3573607"/>
            <a:ext cx="11430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VERDAD</a:t>
            </a:r>
            <a:endParaRPr lang="en-US" dirty="0">
              <a:solidFill>
                <a:prstClr val="black"/>
              </a:solidFill>
            </a:endParaRPr>
          </a:p>
        </p:txBody>
      </p:sp>
      <p:sp>
        <p:nvSpPr>
          <p:cNvPr id="9" name="8 Rectángulo"/>
          <p:cNvSpPr/>
          <p:nvPr/>
        </p:nvSpPr>
        <p:spPr>
          <a:xfrm>
            <a:off x="4035135" y="2676519"/>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rPr>
              <a:t>CRISTO</a:t>
            </a:r>
            <a:endParaRPr lang="en-US" dirty="0">
              <a:solidFill>
                <a:prstClr val="white"/>
              </a:solidFill>
            </a:endParaRPr>
          </a:p>
        </p:txBody>
      </p:sp>
      <p:sp>
        <p:nvSpPr>
          <p:cNvPr id="10" name="9 Rectángulo"/>
          <p:cNvSpPr/>
          <p:nvPr/>
        </p:nvSpPr>
        <p:spPr>
          <a:xfrm>
            <a:off x="4028206" y="2284265"/>
            <a:ext cx="1143000" cy="381001"/>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prstClr val="black"/>
                </a:solidFill>
              </a:rPr>
              <a:t>EL</a:t>
            </a:r>
            <a:endParaRPr lang="en-US" b="1" dirty="0">
              <a:solidFill>
                <a:prstClr val="black"/>
              </a:solidFill>
            </a:endParaRPr>
          </a:p>
        </p:txBody>
      </p:sp>
      <p:sp>
        <p:nvSpPr>
          <p:cNvPr id="11" name="10 Rectángulo"/>
          <p:cNvSpPr/>
          <p:nvPr/>
        </p:nvSpPr>
        <p:spPr>
          <a:xfrm>
            <a:off x="4071937" y="1309254"/>
            <a:ext cx="8763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LUZ</a:t>
            </a:r>
            <a:endParaRPr lang="en-US" dirty="0">
              <a:solidFill>
                <a:prstClr val="black"/>
              </a:solidFill>
            </a:endParaRPr>
          </a:p>
        </p:txBody>
      </p:sp>
      <p:sp>
        <p:nvSpPr>
          <p:cNvPr id="12" name="11 Rectángulo"/>
          <p:cNvSpPr/>
          <p:nvPr/>
        </p:nvSpPr>
        <p:spPr>
          <a:xfrm>
            <a:off x="5450030" y="2355272"/>
            <a:ext cx="11430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smtClean="0">
                <a:solidFill>
                  <a:prstClr val="black"/>
                </a:solidFill>
              </a:rPr>
              <a:t>PAZ</a:t>
            </a:r>
            <a:endParaRPr lang="en-US" sz="1600" dirty="0">
              <a:solidFill>
                <a:prstClr val="black"/>
              </a:solidFill>
            </a:endParaRPr>
          </a:p>
        </p:txBody>
      </p:sp>
      <p:sp>
        <p:nvSpPr>
          <p:cNvPr id="13" name="12 Rectángulo"/>
          <p:cNvSpPr/>
          <p:nvPr/>
        </p:nvSpPr>
        <p:spPr>
          <a:xfrm>
            <a:off x="2817666" y="2316306"/>
            <a:ext cx="11430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AMOR</a:t>
            </a:r>
            <a:endParaRPr lang="en-US" dirty="0">
              <a:solidFill>
                <a:prstClr val="black"/>
              </a:solidFill>
            </a:endParaRPr>
          </a:p>
        </p:txBody>
      </p:sp>
      <p:sp>
        <p:nvSpPr>
          <p:cNvPr id="14" name="13 Rectángulo"/>
          <p:cNvSpPr/>
          <p:nvPr/>
        </p:nvSpPr>
        <p:spPr>
          <a:xfrm>
            <a:off x="3486150" y="962891"/>
            <a:ext cx="2362199" cy="3048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4 SERES VIVIENTES</a:t>
            </a:r>
            <a:endParaRPr lang="en-US" dirty="0">
              <a:solidFill>
                <a:prstClr val="black"/>
              </a:solidFill>
            </a:endParaRPr>
          </a:p>
        </p:txBody>
      </p:sp>
      <p:sp>
        <p:nvSpPr>
          <p:cNvPr id="15" name="14 Rectángulo"/>
          <p:cNvSpPr/>
          <p:nvPr/>
        </p:nvSpPr>
        <p:spPr>
          <a:xfrm>
            <a:off x="3818656" y="4800599"/>
            <a:ext cx="1562101" cy="64163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MILLONES DE ANGELES</a:t>
            </a:r>
            <a:endParaRPr lang="en-US" dirty="0">
              <a:solidFill>
                <a:prstClr val="black"/>
              </a:solidFill>
            </a:endParaRPr>
          </a:p>
        </p:txBody>
      </p:sp>
      <p:sp>
        <p:nvSpPr>
          <p:cNvPr id="16" name="15 Rectángulo"/>
          <p:cNvSpPr/>
          <p:nvPr/>
        </p:nvSpPr>
        <p:spPr>
          <a:xfrm>
            <a:off x="1104033" y="2676519"/>
            <a:ext cx="1562101" cy="3048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24 ANCIANOS</a:t>
            </a:r>
            <a:endParaRPr lang="en-US" dirty="0">
              <a:solidFill>
                <a:prstClr val="black"/>
              </a:solidFill>
            </a:endParaRPr>
          </a:p>
        </p:txBody>
      </p:sp>
      <p:sp>
        <p:nvSpPr>
          <p:cNvPr id="17" name="16 Rectángulo"/>
          <p:cNvSpPr/>
          <p:nvPr/>
        </p:nvSpPr>
        <p:spPr>
          <a:xfrm>
            <a:off x="4035135" y="1903264"/>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rPr>
              <a:t>DIOS</a:t>
            </a:r>
            <a:endParaRPr lang="en-US" dirty="0">
              <a:solidFill>
                <a:prstClr val="white"/>
              </a:solidFill>
            </a:endParaRPr>
          </a:p>
        </p:txBody>
      </p:sp>
      <p:sp>
        <p:nvSpPr>
          <p:cNvPr id="18" name="17 Rectángulo"/>
          <p:cNvSpPr/>
          <p:nvPr/>
        </p:nvSpPr>
        <p:spPr>
          <a:xfrm>
            <a:off x="290944" y="3810000"/>
            <a:ext cx="1714500" cy="228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HOMBRE</a:t>
            </a:r>
            <a:endParaRPr lang="en-US" dirty="0">
              <a:solidFill>
                <a:prstClr val="black"/>
              </a:solidFill>
            </a:endParaRPr>
          </a:p>
        </p:txBody>
      </p:sp>
      <p:sp>
        <p:nvSpPr>
          <p:cNvPr id="20" name="19 Rectángulo"/>
          <p:cNvSpPr/>
          <p:nvPr/>
        </p:nvSpPr>
        <p:spPr>
          <a:xfrm>
            <a:off x="634712" y="685800"/>
            <a:ext cx="2311976" cy="55418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CREACION DEBAJO CIELO</a:t>
            </a:r>
            <a:endParaRPr lang="en-US" dirty="0">
              <a:solidFill>
                <a:prstClr val="black"/>
              </a:solidFill>
            </a:endParaRPr>
          </a:p>
        </p:txBody>
      </p:sp>
      <p:sp>
        <p:nvSpPr>
          <p:cNvPr id="21" name="20 Rectángulo"/>
          <p:cNvSpPr/>
          <p:nvPr/>
        </p:nvSpPr>
        <p:spPr>
          <a:xfrm>
            <a:off x="628649" y="4058948"/>
            <a:ext cx="838200" cy="260636"/>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YO</a:t>
            </a:r>
            <a:endParaRPr lang="en-US" dirty="0">
              <a:solidFill>
                <a:prstClr val="black"/>
              </a:solidFill>
            </a:endParaRPr>
          </a:p>
        </p:txBody>
      </p:sp>
      <p:sp>
        <p:nvSpPr>
          <p:cNvPr id="22" name="21 Rectángulo"/>
          <p:cNvSpPr/>
          <p:nvPr/>
        </p:nvSpPr>
        <p:spPr>
          <a:xfrm>
            <a:off x="7152407" y="3636384"/>
            <a:ext cx="1600200" cy="25544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HOMBRE</a:t>
            </a:r>
            <a:endParaRPr lang="en-US" dirty="0">
              <a:solidFill>
                <a:prstClr val="black"/>
              </a:solidFill>
            </a:endParaRPr>
          </a:p>
        </p:txBody>
      </p:sp>
      <p:sp>
        <p:nvSpPr>
          <p:cNvPr id="23" name="22 Rectángulo"/>
          <p:cNvSpPr/>
          <p:nvPr/>
        </p:nvSpPr>
        <p:spPr>
          <a:xfrm>
            <a:off x="7553325" y="3954608"/>
            <a:ext cx="838200" cy="260636"/>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TU</a:t>
            </a:r>
            <a:endParaRPr lang="en-US" dirty="0">
              <a:solidFill>
                <a:prstClr val="black"/>
              </a:solidFill>
            </a:endParaRPr>
          </a:p>
        </p:txBody>
      </p:sp>
      <p:sp>
        <p:nvSpPr>
          <p:cNvPr id="24" name="23 Rectángulo"/>
          <p:cNvSpPr/>
          <p:nvPr/>
        </p:nvSpPr>
        <p:spPr>
          <a:xfrm>
            <a:off x="6225884" y="741219"/>
            <a:ext cx="2311976" cy="52647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CREACION  SOBRE LA TIERRA</a:t>
            </a:r>
            <a:endParaRPr lang="en-US" dirty="0">
              <a:solidFill>
                <a:prstClr val="black"/>
              </a:solidFill>
            </a:endParaRPr>
          </a:p>
        </p:txBody>
      </p:sp>
      <p:sp>
        <p:nvSpPr>
          <p:cNvPr id="25" name="24 Rectángulo"/>
          <p:cNvSpPr/>
          <p:nvPr/>
        </p:nvSpPr>
        <p:spPr>
          <a:xfrm>
            <a:off x="3492212" y="325582"/>
            <a:ext cx="2311976" cy="26323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CREACION CIELO</a:t>
            </a:r>
            <a:endParaRPr lang="en-US" dirty="0">
              <a:solidFill>
                <a:prstClr val="black"/>
              </a:solidFill>
            </a:endParaRPr>
          </a:p>
        </p:txBody>
      </p:sp>
      <p:sp>
        <p:nvSpPr>
          <p:cNvPr id="26" name="25 Rectángulo"/>
          <p:cNvSpPr/>
          <p:nvPr/>
        </p:nvSpPr>
        <p:spPr>
          <a:xfrm>
            <a:off x="3506067" y="5718464"/>
            <a:ext cx="2311976" cy="26323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CREACION  MAR</a:t>
            </a:r>
            <a:endParaRPr lang="en-US" dirty="0">
              <a:solidFill>
                <a:prstClr val="black"/>
              </a:solidFill>
            </a:endParaRPr>
          </a:p>
        </p:txBody>
      </p:sp>
      <p:sp>
        <p:nvSpPr>
          <p:cNvPr id="28" name="27 Rectángulo"/>
          <p:cNvSpPr/>
          <p:nvPr/>
        </p:nvSpPr>
        <p:spPr>
          <a:xfrm>
            <a:off x="3818656" y="5981700"/>
            <a:ext cx="1714500" cy="2762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rPr>
              <a:t>PERTENENCIA</a:t>
            </a:r>
            <a:endParaRPr lang="en-US" dirty="0">
              <a:solidFill>
                <a:prstClr val="white"/>
              </a:solidFill>
            </a:endParaRPr>
          </a:p>
        </p:txBody>
      </p:sp>
      <p:sp>
        <p:nvSpPr>
          <p:cNvPr id="30" name="29 Rectángulo"/>
          <p:cNvSpPr/>
          <p:nvPr/>
        </p:nvSpPr>
        <p:spPr>
          <a:xfrm>
            <a:off x="246783" y="4364178"/>
            <a:ext cx="1714500" cy="2762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rPr>
              <a:t>IDENTIDAD</a:t>
            </a:r>
            <a:endParaRPr lang="en-US" dirty="0">
              <a:solidFill>
                <a:prstClr val="white"/>
              </a:solidFill>
            </a:endParaRPr>
          </a:p>
        </p:txBody>
      </p:sp>
      <p:sp>
        <p:nvSpPr>
          <p:cNvPr id="31" name="30 Rectángulo"/>
          <p:cNvSpPr/>
          <p:nvPr/>
        </p:nvSpPr>
        <p:spPr>
          <a:xfrm>
            <a:off x="7152407" y="4226063"/>
            <a:ext cx="1714500" cy="2762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rPr>
              <a:t>PROPOSITO</a:t>
            </a:r>
            <a:endParaRPr lang="en-US" dirty="0">
              <a:solidFill>
                <a:prstClr val="white"/>
              </a:solidFill>
            </a:endParaRPr>
          </a:p>
        </p:txBody>
      </p:sp>
      <p:sp>
        <p:nvSpPr>
          <p:cNvPr id="32" name="31 Elipse"/>
          <p:cNvSpPr/>
          <p:nvPr/>
        </p:nvSpPr>
        <p:spPr>
          <a:xfrm>
            <a:off x="1325705" y="4800599"/>
            <a:ext cx="1847850" cy="1344756"/>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ADAN REY DE LA </a:t>
            </a:r>
          </a:p>
          <a:p>
            <a:pPr algn="ctr"/>
            <a:r>
              <a:rPr lang="es-MX" dirty="0" smtClean="0">
                <a:solidFill>
                  <a:prstClr val="black"/>
                </a:solidFill>
              </a:rPr>
              <a:t>FAMILIA TERRENAL</a:t>
            </a:r>
            <a:endParaRPr lang="en-US" dirty="0">
              <a:solidFill>
                <a:prstClr val="black"/>
              </a:solidFill>
            </a:endParaRPr>
          </a:p>
        </p:txBody>
      </p:sp>
      <p:sp>
        <p:nvSpPr>
          <p:cNvPr id="33" name="32 Elipse"/>
          <p:cNvSpPr/>
          <p:nvPr/>
        </p:nvSpPr>
        <p:spPr>
          <a:xfrm>
            <a:off x="7261514" y="1470749"/>
            <a:ext cx="1847850" cy="1344756"/>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FAMILIA CELESTIAL</a:t>
            </a:r>
            <a:endParaRPr lang="en-US" dirty="0">
              <a:solidFill>
                <a:prstClr val="black"/>
              </a:solidFill>
            </a:endParaRPr>
          </a:p>
        </p:txBody>
      </p:sp>
      <p:sp>
        <p:nvSpPr>
          <p:cNvPr id="37" name="36 Rectángulo redondeado"/>
          <p:cNvSpPr/>
          <p:nvPr/>
        </p:nvSpPr>
        <p:spPr>
          <a:xfrm>
            <a:off x="6835487" y="5860473"/>
            <a:ext cx="2273877" cy="910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LEY “NADIE VIVE PARA SI”</a:t>
            </a:r>
            <a:endParaRPr lang="en-US" dirty="0">
              <a:solidFill>
                <a:prstClr val="black"/>
              </a:solidFill>
            </a:endParaRPr>
          </a:p>
        </p:txBody>
      </p:sp>
      <p:cxnSp>
        <p:nvCxnSpPr>
          <p:cNvPr id="39" name="38 Conector recto de flecha"/>
          <p:cNvCxnSpPr/>
          <p:nvPr/>
        </p:nvCxnSpPr>
        <p:spPr>
          <a:xfrm flipV="1">
            <a:off x="1466849" y="2697307"/>
            <a:ext cx="2561357" cy="1341293"/>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1" name="40 Conector recto de flecha"/>
          <p:cNvCxnSpPr>
            <a:endCxn id="23" idx="1"/>
          </p:cNvCxnSpPr>
          <p:nvPr/>
        </p:nvCxnSpPr>
        <p:spPr>
          <a:xfrm flipV="1">
            <a:off x="1466849" y="4084926"/>
            <a:ext cx="6086476" cy="17747"/>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4" name="43 Conector recto de flecha"/>
          <p:cNvCxnSpPr/>
          <p:nvPr/>
        </p:nvCxnSpPr>
        <p:spPr>
          <a:xfrm>
            <a:off x="5178135" y="2712892"/>
            <a:ext cx="2375190" cy="1325708"/>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26040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Elipse"/>
          <p:cNvSpPr/>
          <p:nvPr/>
        </p:nvSpPr>
        <p:spPr>
          <a:xfrm>
            <a:off x="762000" y="58882"/>
            <a:ext cx="7502236" cy="57912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2 Elipse"/>
          <p:cNvSpPr/>
          <p:nvPr/>
        </p:nvSpPr>
        <p:spPr>
          <a:xfrm>
            <a:off x="1330036" y="413035"/>
            <a:ext cx="6324600" cy="48768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3 Elipse"/>
          <p:cNvSpPr/>
          <p:nvPr/>
        </p:nvSpPr>
        <p:spPr>
          <a:xfrm>
            <a:off x="2047008" y="713510"/>
            <a:ext cx="5105399" cy="3886200"/>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4 Elipse"/>
          <p:cNvSpPr/>
          <p:nvPr/>
        </p:nvSpPr>
        <p:spPr>
          <a:xfrm>
            <a:off x="2770908" y="1141267"/>
            <a:ext cx="3657600" cy="304799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5 Elipse"/>
          <p:cNvSpPr/>
          <p:nvPr/>
        </p:nvSpPr>
        <p:spPr>
          <a:xfrm>
            <a:off x="3228107" y="1447800"/>
            <a:ext cx="2743200" cy="23622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6 Rectángulo"/>
          <p:cNvSpPr/>
          <p:nvPr/>
        </p:nvSpPr>
        <p:spPr>
          <a:xfrm>
            <a:off x="4028206" y="3057520"/>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i="1" u="sng" dirty="0" smtClean="0">
                <a:solidFill>
                  <a:prstClr val="black"/>
                </a:solidFill>
              </a:rPr>
              <a:t>VIDA</a:t>
            </a:r>
            <a:endParaRPr lang="en-US" b="1" i="1" u="sng" dirty="0">
              <a:solidFill>
                <a:prstClr val="black"/>
              </a:solidFill>
            </a:endParaRPr>
          </a:p>
        </p:txBody>
      </p:sp>
      <p:sp>
        <p:nvSpPr>
          <p:cNvPr id="8" name="7 Rectángulo"/>
          <p:cNvSpPr/>
          <p:nvPr/>
        </p:nvSpPr>
        <p:spPr>
          <a:xfrm>
            <a:off x="4035135" y="3573607"/>
            <a:ext cx="11430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VERDAD</a:t>
            </a:r>
            <a:endParaRPr lang="en-US" dirty="0">
              <a:solidFill>
                <a:prstClr val="black"/>
              </a:solidFill>
            </a:endParaRPr>
          </a:p>
        </p:txBody>
      </p:sp>
      <p:sp>
        <p:nvSpPr>
          <p:cNvPr id="9" name="8 Rectángulo"/>
          <p:cNvSpPr/>
          <p:nvPr/>
        </p:nvSpPr>
        <p:spPr>
          <a:xfrm>
            <a:off x="4035135" y="2676519"/>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rPr>
              <a:t>CRISTO</a:t>
            </a:r>
            <a:endParaRPr lang="en-US" dirty="0">
              <a:solidFill>
                <a:prstClr val="white"/>
              </a:solidFill>
            </a:endParaRPr>
          </a:p>
        </p:txBody>
      </p:sp>
      <p:sp>
        <p:nvSpPr>
          <p:cNvPr id="10" name="9 Rectángulo"/>
          <p:cNvSpPr/>
          <p:nvPr/>
        </p:nvSpPr>
        <p:spPr>
          <a:xfrm>
            <a:off x="4028206" y="2284265"/>
            <a:ext cx="1143000" cy="381001"/>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prstClr val="black"/>
                </a:solidFill>
              </a:rPr>
              <a:t>EL</a:t>
            </a:r>
            <a:endParaRPr lang="en-US" b="1" dirty="0">
              <a:solidFill>
                <a:prstClr val="black"/>
              </a:solidFill>
            </a:endParaRPr>
          </a:p>
        </p:txBody>
      </p:sp>
      <p:sp>
        <p:nvSpPr>
          <p:cNvPr id="11" name="10 Rectángulo"/>
          <p:cNvSpPr/>
          <p:nvPr/>
        </p:nvSpPr>
        <p:spPr>
          <a:xfrm>
            <a:off x="4071937" y="1309254"/>
            <a:ext cx="8763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LUZ</a:t>
            </a:r>
            <a:endParaRPr lang="en-US" dirty="0">
              <a:solidFill>
                <a:prstClr val="black"/>
              </a:solidFill>
            </a:endParaRPr>
          </a:p>
        </p:txBody>
      </p:sp>
      <p:sp>
        <p:nvSpPr>
          <p:cNvPr id="12" name="11 Rectángulo"/>
          <p:cNvSpPr/>
          <p:nvPr/>
        </p:nvSpPr>
        <p:spPr>
          <a:xfrm>
            <a:off x="5450030" y="2355272"/>
            <a:ext cx="11430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smtClean="0">
                <a:solidFill>
                  <a:prstClr val="black"/>
                </a:solidFill>
              </a:rPr>
              <a:t>PAZ</a:t>
            </a:r>
            <a:endParaRPr lang="en-US" sz="1600" dirty="0">
              <a:solidFill>
                <a:prstClr val="black"/>
              </a:solidFill>
            </a:endParaRPr>
          </a:p>
        </p:txBody>
      </p:sp>
      <p:sp>
        <p:nvSpPr>
          <p:cNvPr id="13" name="12 Rectángulo"/>
          <p:cNvSpPr/>
          <p:nvPr/>
        </p:nvSpPr>
        <p:spPr>
          <a:xfrm>
            <a:off x="2817666" y="2316306"/>
            <a:ext cx="11430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AMOR</a:t>
            </a:r>
            <a:endParaRPr lang="en-US" dirty="0">
              <a:solidFill>
                <a:prstClr val="black"/>
              </a:solidFill>
            </a:endParaRPr>
          </a:p>
        </p:txBody>
      </p:sp>
      <p:sp>
        <p:nvSpPr>
          <p:cNvPr id="14" name="13 Rectángulo"/>
          <p:cNvSpPr/>
          <p:nvPr/>
        </p:nvSpPr>
        <p:spPr>
          <a:xfrm>
            <a:off x="3486150" y="962891"/>
            <a:ext cx="2362199" cy="3048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MODELO</a:t>
            </a:r>
            <a:endParaRPr lang="en-US" dirty="0">
              <a:solidFill>
                <a:prstClr val="black"/>
              </a:solidFill>
            </a:endParaRPr>
          </a:p>
        </p:txBody>
      </p:sp>
      <p:sp>
        <p:nvSpPr>
          <p:cNvPr id="15" name="14 Rectángulo"/>
          <p:cNvSpPr/>
          <p:nvPr/>
        </p:nvSpPr>
        <p:spPr>
          <a:xfrm>
            <a:off x="3818656" y="4953000"/>
            <a:ext cx="1562101" cy="489234"/>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TIEMPO</a:t>
            </a:r>
            <a:endParaRPr lang="en-US" dirty="0">
              <a:solidFill>
                <a:prstClr val="black"/>
              </a:solidFill>
            </a:endParaRPr>
          </a:p>
        </p:txBody>
      </p:sp>
      <p:sp>
        <p:nvSpPr>
          <p:cNvPr id="16" name="15 Rectángulo"/>
          <p:cNvSpPr/>
          <p:nvPr/>
        </p:nvSpPr>
        <p:spPr>
          <a:xfrm>
            <a:off x="12121" y="2441865"/>
            <a:ext cx="1562101" cy="3048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AMBIENTE</a:t>
            </a:r>
            <a:endParaRPr lang="en-US" dirty="0">
              <a:solidFill>
                <a:prstClr val="black"/>
              </a:solidFill>
            </a:endParaRPr>
          </a:p>
        </p:txBody>
      </p:sp>
      <p:sp>
        <p:nvSpPr>
          <p:cNvPr id="17" name="16 Rectángulo"/>
          <p:cNvSpPr/>
          <p:nvPr/>
        </p:nvSpPr>
        <p:spPr>
          <a:xfrm>
            <a:off x="4035135" y="1903264"/>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rPr>
              <a:t>DIOS</a:t>
            </a:r>
            <a:endParaRPr lang="en-US" dirty="0">
              <a:solidFill>
                <a:prstClr val="white"/>
              </a:solidFill>
            </a:endParaRPr>
          </a:p>
        </p:txBody>
      </p:sp>
      <p:sp>
        <p:nvSpPr>
          <p:cNvPr id="18" name="17 Rectángulo"/>
          <p:cNvSpPr/>
          <p:nvPr/>
        </p:nvSpPr>
        <p:spPr>
          <a:xfrm>
            <a:off x="290944" y="3810000"/>
            <a:ext cx="1714500" cy="228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HOMBRE</a:t>
            </a:r>
            <a:endParaRPr lang="en-US" dirty="0">
              <a:solidFill>
                <a:prstClr val="black"/>
              </a:solidFill>
            </a:endParaRPr>
          </a:p>
        </p:txBody>
      </p:sp>
      <p:sp>
        <p:nvSpPr>
          <p:cNvPr id="20" name="19 Rectángulo"/>
          <p:cNvSpPr/>
          <p:nvPr/>
        </p:nvSpPr>
        <p:spPr>
          <a:xfrm>
            <a:off x="634712" y="685800"/>
            <a:ext cx="2311976" cy="55418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CREACION DEBAJO CIELO</a:t>
            </a:r>
            <a:endParaRPr lang="en-US" dirty="0">
              <a:solidFill>
                <a:prstClr val="black"/>
              </a:solidFill>
            </a:endParaRPr>
          </a:p>
        </p:txBody>
      </p:sp>
      <p:sp>
        <p:nvSpPr>
          <p:cNvPr id="21" name="20 Rectángulo"/>
          <p:cNvSpPr/>
          <p:nvPr/>
        </p:nvSpPr>
        <p:spPr>
          <a:xfrm>
            <a:off x="628649" y="4058948"/>
            <a:ext cx="838200" cy="260636"/>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YO</a:t>
            </a:r>
            <a:endParaRPr lang="en-US" dirty="0">
              <a:solidFill>
                <a:prstClr val="black"/>
              </a:solidFill>
            </a:endParaRPr>
          </a:p>
        </p:txBody>
      </p:sp>
      <p:sp>
        <p:nvSpPr>
          <p:cNvPr id="22" name="21 Rectángulo"/>
          <p:cNvSpPr/>
          <p:nvPr/>
        </p:nvSpPr>
        <p:spPr>
          <a:xfrm>
            <a:off x="7152407" y="3636384"/>
            <a:ext cx="1600200" cy="25544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HOMBRE</a:t>
            </a:r>
            <a:endParaRPr lang="en-US" dirty="0">
              <a:solidFill>
                <a:prstClr val="black"/>
              </a:solidFill>
            </a:endParaRPr>
          </a:p>
        </p:txBody>
      </p:sp>
      <p:sp>
        <p:nvSpPr>
          <p:cNvPr id="23" name="22 Rectángulo"/>
          <p:cNvSpPr/>
          <p:nvPr/>
        </p:nvSpPr>
        <p:spPr>
          <a:xfrm>
            <a:off x="7553325" y="3954608"/>
            <a:ext cx="838200" cy="260636"/>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TU</a:t>
            </a:r>
            <a:endParaRPr lang="en-US" dirty="0">
              <a:solidFill>
                <a:prstClr val="black"/>
              </a:solidFill>
            </a:endParaRPr>
          </a:p>
        </p:txBody>
      </p:sp>
      <p:sp>
        <p:nvSpPr>
          <p:cNvPr id="24" name="23 Rectángulo"/>
          <p:cNvSpPr/>
          <p:nvPr/>
        </p:nvSpPr>
        <p:spPr>
          <a:xfrm>
            <a:off x="6225884" y="741219"/>
            <a:ext cx="2311976" cy="52647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CREACION  SOBRE LA TIERRA</a:t>
            </a:r>
            <a:endParaRPr lang="en-US" dirty="0">
              <a:solidFill>
                <a:prstClr val="black"/>
              </a:solidFill>
            </a:endParaRPr>
          </a:p>
        </p:txBody>
      </p:sp>
      <p:sp>
        <p:nvSpPr>
          <p:cNvPr id="25" name="24 Rectángulo"/>
          <p:cNvSpPr/>
          <p:nvPr/>
        </p:nvSpPr>
        <p:spPr>
          <a:xfrm>
            <a:off x="3492212" y="325582"/>
            <a:ext cx="2311976" cy="26323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CREACION CIELO</a:t>
            </a:r>
            <a:endParaRPr lang="en-US" dirty="0">
              <a:solidFill>
                <a:prstClr val="black"/>
              </a:solidFill>
            </a:endParaRPr>
          </a:p>
        </p:txBody>
      </p:sp>
      <p:sp>
        <p:nvSpPr>
          <p:cNvPr id="26" name="25 Rectángulo"/>
          <p:cNvSpPr/>
          <p:nvPr/>
        </p:nvSpPr>
        <p:spPr>
          <a:xfrm>
            <a:off x="3506067" y="5718464"/>
            <a:ext cx="2311976" cy="26323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CREACION  MAR</a:t>
            </a:r>
            <a:endParaRPr lang="en-US" dirty="0">
              <a:solidFill>
                <a:prstClr val="black"/>
              </a:solidFill>
            </a:endParaRPr>
          </a:p>
        </p:txBody>
      </p:sp>
      <p:sp>
        <p:nvSpPr>
          <p:cNvPr id="28" name="27 Rectángulo"/>
          <p:cNvSpPr/>
          <p:nvPr/>
        </p:nvSpPr>
        <p:spPr>
          <a:xfrm>
            <a:off x="3818656" y="5981700"/>
            <a:ext cx="1714500" cy="2762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rPr>
              <a:t>PERTENENCIA</a:t>
            </a:r>
            <a:endParaRPr lang="en-US" dirty="0">
              <a:solidFill>
                <a:prstClr val="white"/>
              </a:solidFill>
            </a:endParaRPr>
          </a:p>
        </p:txBody>
      </p:sp>
      <p:sp>
        <p:nvSpPr>
          <p:cNvPr id="30" name="29 Rectángulo"/>
          <p:cNvSpPr/>
          <p:nvPr/>
        </p:nvSpPr>
        <p:spPr>
          <a:xfrm>
            <a:off x="246783" y="4364178"/>
            <a:ext cx="1714500" cy="2762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rPr>
              <a:t>IDENTIDAD</a:t>
            </a:r>
            <a:endParaRPr lang="en-US" dirty="0">
              <a:solidFill>
                <a:prstClr val="white"/>
              </a:solidFill>
            </a:endParaRPr>
          </a:p>
        </p:txBody>
      </p:sp>
      <p:sp>
        <p:nvSpPr>
          <p:cNvPr id="31" name="30 Rectángulo"/>
          <p:cNvSpPr/>
          <p:nvPr/>
        </p:nvSpPr>
        <p:spPr>
          <a:xfrm>
            <a:off x="7152407" y="4226063"/>
            <a:ext cx="1714500" cy="2762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white"/>
                </a:solidFill>
              </a:rPr>
              <a:t>PROPOSITO</a:t>
            </a:r>
            <a:endParaRPr lang="en-US" dirty="0">
              <a:solidFill>
                <a:prstClr val="white"/>
              </a:solidFill>
            </a:endParaRPr>
          </a:p>
        </p:txBody>
      </p:sp>
      <p:sp>
        <p:nvSpPr>
          <p:cNvPr id="32" name="31 Elipse"/>
          <p:cNvSpPr/>
          <p:nvPr/>
        </p:nvSpPr>
        <p:spPr>
          <a:xfrm>
            <a:off x="1325705" y="4800599"/>
            <a:ext cx="1847850" cy="1344756"/>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ADAN REY DE LA </a:t>
            </a:r>
          </a:p>
          <a:p>
            <a:pPr algn="ctr"/>
            <a:r>
              <a:rPr lang="es-MX" dirty="0" smtClean="0">
                <a:solidFill>
                  <a:prstClr val="black"/>
                </a:solidFill>
              </a:rPr>
              <a:t>FAMILIA TERRENAL</a:t>
            </a:r>
            <a:endParaRPr lang="en-US" dirty="0">
              <a:solidFill>
                <a:prstClr val="black"/>
              </a:solidFill>
            </a:endParaRPr>
          </a:p>
        </p:txBody>
      </p:sp>
      <p:sp>
        <p:nvSpPr>
          <p:cNvPr id="33" name="32 Elipse"/>
          <p:cNvSpPr/>
          <p:nvPr/>
        </p:nvSpPr>
        <p:spPr>
          <a:xfrm>
            <a:off x="7261514" y="1470749"/>
            <a:ext cx="1847850" cy="1344756"/>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FAMILIA CELESTIAL</a:t>
            </a:r>
            <a:endParaRPr lang="en-US" dirty="0">
              <a:solidFill>
                <a:prstClr val="black"/>
              </a:solidFill>
            </a:endParaRPr>
          </a:p>
        </p:txBody>
      </p:sp>
      <p:sp>
        <p:nvSpPr>
          <p:cNvPr id="37" name="36 Rectángulo redondeado"/>
          <p:cNvSpPr/>
          <p:nvPr/>
        </p:nvSpPr>
        <p:spPr>
          <a:xfrm>
            <a:off x="6835487" y="5860473"/>
            <a:ext cx="2273877" cy="910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prstClr val="black"/>
                </a:solidFill>
              </a:rPr>
              <a:t>LEY “NADIE VIVE PARA SI”</a:t>
            </a:r>
            <a:endParaRPr lang="en-US" dirty="0">
              <a:solidFill>
                <a:prstClr val="black"/>
              </a:solidFill>
            </a:endParaRPr>
          </a:p>
        </p:txBody>
      </p:sp>
      <p:cxnSp>
        <p:nvCxnSpPr>
          <p:cNvPr id="39" name="38 Conector recto de flecha"/>
          <p:cNvCxnSpPr/>
          <p:nvPr/>
        </p:nvCxnSpPr>
        <p:spPr>
          <a:xfrm flipV="1">
            <a:off x="1466849" y="2697307"/>
            <a:ext cx="2561357" cy="1341293"/>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1" name="40 Conector recto de flecha"/>
          <p:cNvCxnSpPr>
            <a:endCxn id="23" idx="1"/>
          </p:cNvCxnSpPr>
          <p:nvPr/>
        </p:nvCxnSpPr>
        <p:spPr>
          <a:xfrm flipV="1">
            <a:off x="1466849" y="4084926"/>
            <a:ext cx="6086476" cy="17747"/>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4" name="43 Conector recto de flecha"/>
          <p:cNvCxnSpPr/>
          <p:nvPr/>
        </p:nvCxnSpPr>
        <p:spPr>
          <a:xfrm>
            <a:off x="5178135" y="2712892"/>
            <a:ext cx="2375190" cy="1325708"/>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16232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 origen del Egocentrismo</a:t>
            </a:r>
            <a:endParaRPr lang="en-US" dirty="0"/>
          </a:p>
        </p:txBody>
      </p:sp>
      <p:sp>
        <p:nvSpPr>
          <p:cNvPr id="3" name="2 Marcador de contenido"/>
          <p:cNvSpPr>
            <a:spLocks noGrp="1"/>
          </p:cNvSpPr>
          <p:nvPr>
            <p:ph idx="1"/>
          </p:nvPr>
        </p:nvSpPr>
        <p:spPr/>
        <p:txBody>
          <a:bodyPr>
            <a:normAutofit fontScale="92500" lnSpcReduction="10000"/>
          </a:bodyPr>
          <a:lstStyle/>
          <a:p>
            <a:pPr marL="118872" indent="0" algn="just">
              <a:buNone/>
            </a:pPr>
            <a:r>
              <a:rPr lang="es-ES" dirty="0"/>
              <a:t>En el cielo, Lucifer deseó ser el primero en poder y autoridad; quiso ser Dios, tener el dominio del cielo; y con ese fin ganó a muchos ángeles para su bando.  Cuando esta hueste rebelde fue echada de los atrios de Dios, la obra de la rebelión y del egoísmo continuó en la tierra.  </a:t>
            </a:r>
            <a:r>
              <a:rPr lang="es-ES" b="1" i="1" u="sng" dirty="0"/>
              <a:t>Tentando a nuestros primeros padres para que se entregasen </a:t>
            </a:r>
            <a:r>
              <a:rPr lang="es-ES" b="1" i="1" u="sng" dirty="0" smtClean="0"/>
              <a:t>a </a:t>
            </a:r>
            <a:r>
              <a:rPr lang="es-ES" b="1" i="1" u="sng" dirty="0"/>
              <a:t>la complacencia propia y la ambición, Satanás consiguió su caída; y desde entonces hasta el momento presente, la satisfacción de las ambiciones humanas y de las esperanzas y deseos egoístas ha reportado ruina a la </a:t>
            </a:r>
            <a:r>
              <a:rPr lang="es-ES" b="1" i="1" u="sng" dirty="0" smtClean="0"/>
              <a:t>humanidad</a:t>
            </a:r>
            <a:r>
              <a:rPr lang="es-ES" dirty="0" smtClean="0"/>
              <a:t>. CMPA pg. 34</a:t>
            </a:r>
            <a:endParaRPr lang="en-US" dirty="0"/>
          </a:p>
        </p:txBody>
      </p:sp>
    </p:spTree>
    <p:extLst>
      <p:ext uri="{BB962C8B-B14F-4D97-AF65-F5344CB8AC3E}">
        <p14:creationId xmlns:p14="http://schemas.microsoft.com/office/powerpoint/2010/main" val="225861221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MX" dirty="0" smtClean="0"/>
              <a:t>Del altero-centrismo al egocentrismo</a:t>
            </a:r>
            <a:endParaRPr lang="en-US" dirty="0"/>
          </a:p>
        </p:txBody>
      </p:sp>
      <p:sp>
        <p:nvSpPr>
          <p:cNvPr id="3" name="2 Marcador de contenido"/>
          <p:cNvSpPr>
            <a:spLocks noGrp="1"/>
          </p:cNvSpPr>
          <p:nvPr>
            <p:ph idx="1"/>
          </p:nvPr>
        </p:nvSpPr>
        <p:spPr/>
        <p:txBody>
          <a:bodyPr>
            <a:normAutofit fontScale="70000" lnSpcReduction="20000"/>
          </a:bodyPr>
          <a:lstStyle/>
          <a:p>
            <a:pPr marL="118872" indent="0" algn="just">
              <a:buNone/>
            </a:pPr>
            <a:r>
              <a:rPr lang="es-ES" dirty="0"/>
              <a:t>"Porque ninguno de nosotros vive para sí" (</a:t>
            </a:r>
            <a:r>
              <a:rPr lang="es-ES" dirty="0" err="1"/>
              <a:t>Rom</a:t>
            </a:r>
            <a:r>
              <a:rPr lang="es-ES" dirty="0"/>
              <a:t>. 14:7). Este principio divino rige tanto en el cielo </a:t>
            </a:r>
            <a:r>
              <a:rPr lang="es-ES" dirty="0" smtClean="0"/>
              <a:t>como en </a:t>
            </a:r>
            <a:r>
              <a:rPr lang="es-ES" dirty="0"/>
              <a:t>la tierra. </a:t>
            </a:r>
            <a:r>
              <a:rPr lang="es-ES" b="1" i="1" u="sng" dirty="0"/>
              <a:t>Dios es el poderoso centro. Toda forma de vida se origina en él, y a él pertenecen </a:t>
            </a:r>
            <a:r>
              <a:rPr lang="es-ES" b="1" i="1" u="sng" dirty="0" smtClean="0"/>
              <a:t>todo servicio</a:t>
            </a:r>
            <a:r>
              <a:rPr lang="es-ES" b="1" i="1" u="sng" dirty="0"/>
              <a:t>, honra y lealtad. Para todo ser creado existe un gran principio de vida: dependencia y </a:t>
            </a:r>
            <a:r>
              <a:rPr lang="es-ES" b="1" i="1" u="sng" dirty="0" smtClean="0"/>
              <a:t>cooperación con </a:t>
            </a:r>
            <a:r>
              <a:rPr lang="es-ES" b="1" i="1" u="sng" dirty="0"/>
              <a:t>Dios.</a:t>
            </a:r>
            <a:r>
              <a:rPr lang="es-ES" dirty="0"/>
              <a:t> La misma relación que existe en la perfecta familia celestial, también debía existir en </a:t>
            </a:r>
            <a:r>
              <a:rPr lang="es-ES" dirty="0" smtClean="0"/>
              <a:t>la familia </a:t>
            </a:r>
            <a:r>
              <a:rPr lang="es-ES" dirty="0"/>
              <a:t>de Dios en la tierra. Bajo la dirección de Dios, Adán debía estar a la cabeza de la familia </a:t>
            </a:r>
            <a:r>
              <a:rPr lang="es-ES" dirty="0" smtClean="0"/>
              <a:t>de Dios </a:t>
            </a:r>
            <a:r>
              <a:rPr lang="es-ES" dirty="0"/>
              <a:t>en la tierra para mantener los principios de la familia celestial. Esto debía ocasionar paz y felicidad</a:t>
            </a:r>
            <a:r>
              <a:rPr lang="es-ES" dirty="0" smtClean="0"/>
              <a:t>. Pero </a:t>
            </a:r>
            <a:r>
              <a:rPr lang="es-ES" dirty="0"/>
              <a:t>Satanás estaba empecinado en oponerse a la ley según la cual "ninguno de nosotros vive </a:t>
            </a:r>
            <a:r>
              <a:rPr lang="es-ES" dirty="0" smtClean="0"/>
              <a:t>para sí</a:t>
            </a:r>
            <a:r>
              <a:rPr lang="es-ES" dirty="0"/>
              <a:t>"; está empecinado en vivir para sí mismo. </a:t>
            </a:r>
            <a:r>
              <a:rPr lang="es-ES" b="1" i="1" u="sng" dirty="0"/>
              <a:t>Procuró convertirse en el centro de influencia</a:t>
            </a:r>
            <a:r>
              <a:rPr lang="es-ES" dirty="0"/>
              <a:t>. Esto fue </a:t>
            </a:r>
            <a:r>
              <a:rPr lang="es-ES" dirty="0" smtClean="0"/>
              <a:t>lo que </a:t>
            </a:r>
            <a:r>
              <a:rPr lang="es-ES" dirty="0"/>
              <a:t>incitó a la rebelión en el cielo, y fue la aceptación por parte del hombre de este principio lo que </a:t>
            </a:r>
            <a:r>
              <a:rPr lang="es-ES" dirty="0" smtClean="0"/>
              <a:t>introdujo el </a:t>
            </a:r>
            <a:r>
              <a:rPr lang="es-ES" dirty="0"/>
              <a:t>pecado en el mundo. </a:t>
            </a:r>
            <a:r>
              <a:rPr lang="es-ES" b="1" i="1" u="sng" dirty="0"/>
              <a:t>Cuando el hombre pecó, se separó del centro que Dios había dispuesto</a:t>
            </a:r>
            <a:r>
              <a:rPr lang="es-ES" dirty="0" smtClean="0"/>
              <a:t>. Un </a:t>
            </a:r>
            <a:r>
              <a:rPr lang="es-ES" dirty="0"/>
              <a:t>demonio se convirtió en el poder central en el mundo. Satanás había establecido su trono en el </a:t>
            </a:r>
            <a:r>
              <a:rPr lang="es-ES" dirty="0" smtClean="0"/>
              <a:t>lugar donde </a:t>
            </a:r>
            <a:r>
              <a:rPr lang="es-ES" dirty="0"/>
              <a:t>debía estar el trono de Dios. El mundo rindió su homenaje, </a:t>
            </a:r>
            <a:r>
              <a:rPr lang="es-ES" dirty="0" smtClean="0"/>
              <a:t>como </a:t>
            </a:r>
            <a:r>
              <a:rPr lang="es-ES" dirty="0"/>
              <a:t>una </a:t>
            </a:r>
            <a:r>
              <a:rPr lang="es-ES" dirty="0" smtClean="0"/>
              <a:t>ofrenda </a:t>
            </a:r>
            <a:r>
              <a:rPr lang="es-ES" dirty="0"/>
              <a:t>voluntaria a </a:t>
            </a:r>
            <a:r>
              <a:rPr lang="es-ES" dirty="0" smtClean="0"/>
              <a:t>los</a:t>
            </a:r>
            <a:r>
              <a:rPr lang="en-US" dirty="0" smtClean="0"/>
              <a:t>pies </a:t>
            </a:r>
            <a:r>
              <a:rPr lang="en-US" dirty="0"/>
              <a:t>del </a:t>
            </a:r>
            <a:r>
              <a:rPr lang="en-US" dirty="0" err="1"/>
              <a:t>enemigo</a:t>
            </a:r>
            <a:r>
              <a:rPr lang="en-US" dirty="0" smtClean="0"/>
              <a:t>. 6TI pg. 240, </a:t>
            </a:r>
            <a:r>
              <a:rPr lang="es-ES" dirty="0"/>
              <a:t>2MCP pg. 588</a:t>
            </a:r>
            <a:endParaRPr lang="en-US" dirty="0"/>
          </a:p>
          <a:p>
            <a:pPr marL="118872" indent="0" algn="just">
              <a:buNone/>
            </a:pPr>
            <a:endParaRPr lang="en-US" dirty="0"/>
          </a:p>
          <a:p>
            <a:endParaRPr lang="en-US" dirty="0"/>
          </a:p>
        </p:txBody>
      </p:sp>
    </p:spTree>
    <p:extLst>
      <p:ext uri="{BB962C8B-B14F-4D97-AF65-F5344CB8AC3E}">
        <p14:creationId xmlns:p14="http://schemas.microsoft.com/office/powerpoint/2010/main" val="159935267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5.jpeg"/></Relationships>
</file>

<file path=ppt/theme/_rels/theme3.xml.rels><?xml version="1.0" encoding="UTF-8" standalone="yes"?>
<Relationships xmlns="http://schemas.openxmlformats.org/package/2006/relationships"><Relationship Id="rId1" Type="http://schemas.openxmlformats.org/officeDocument/2006/relationships/image" Target="../media/image6.jpeg"/></Relationships>
</file>

<file path=ppt/theme/theme1.xml><?xml version="1.0" encoding="utf-8"?>
<a:theme xmlns:a="http://schemas.openxmlformats.org/drawingml/2006/main" name="Chincheta">
  <a:themeElements>
    <a:clrScheme name="Papel">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Chincheta">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hincheta">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ppt/theme/theme2.xml><?xml version="1.0" encoding="utf-8"?>
<a:theme xmlns:a="http://schemas.openxmlformats.org/drawingml/2006/main" name="Módulo">
  <a:themeElements>
    <a:clrScheme name="Módulo">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ódulo">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ódul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3.xml><?xml version="1.0" encoding="utf-8"?>
<a:theme xmlns:a="http://schemas.openxmlformats.org/drawingml/2006/main" name="Prefab">
  <a:themeElements>
    <a:clrScheme name="Cartoné">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lásico de Offic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refab">
      <a:fillStyleLst>
        <a:solidFill>
          <a:schemeClr val="phClr"/>
        </a:solidFill>
        <a:gradFill rotWithShape="1">
          <a:gsLst>
            <a:gs pos="0">
              <a:schemeClr val="phClr">
                <a:tint val="30000"/>
                <a:satMod val="200000"/>
              </a:schemeClr>
            </a:gs>
            <a:gs pos="30000">
              <a:schemeClr val="phClr">
                <a:tint val="60000"/>
                <a:satMod val="250000"/>
              </a:schemeClr>
            </a:gs>
            <a:gs pos="50000">
              <a:schemeClr val="phClr">
                <a:tint val="57000"/>
                <a:satMod val="250000"/>
              </a:schemeClr>
            </a:gs>
            <a:gs pos="100000">
              <a:schemeClr val="phClr">
                <a:tint val="17000"/>
                <a:satMod val="350000"/>
              </a:schemeClr>
            </a:gs>
          </a:gsLst>
          <a:lin ang="4000000" scaled="1"/>
        </a:gradFill>
        <a:gradFill rotWithShape="1">
          <a:gsLst>
            <a:gs pos="0">
              <a:schemeClr val="phClr">
                <a:tint val="75000"/>
                <a:satMod val="110000"/>
              </a:schemeClr>
            </a:gs>
            <a:gs pos="30000">
              <a:schemeClr val="phClr">
                <a:shade val="75000"/>
                <a:satMod val="130000"/>
              </a:schemeClr>
            </a:gs>
            <a:gs pos="50000">
              <a:schemeClr val="phClr">
                <a:shade val="70000"/>
                <a:satMod val="135000"/>
              </a:schemeClr>
            </a:gs>
            <a:gs pos="100000">
              <a:schemeClr val="phClr">
                <a:tint val="75000"/>
                <a:satMod val="110000"/>
              </a:schemeClr>
            </a:gs>
          </a:gsLst>
          <a:lin ang="4000000" scaled="1"/>
        </a:gradFill>
      </a:fillStyleLst>
      <a:lnStyleLst>
        <a:ln w="9525" cap="flat" cmpd="sng" algn="ctr">
          <a:solidFill>
            <a:schemeClr val="phClr">
              <a:shade val="95000"/>
              <a:satMod val="105000"/>
            </a:scheme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90000" algn="ctr" rotWithShape="0">
              <a:srgbClr val="000000">
                <a:alpha val="60000"/>
              </a:srgbClr>
            </a:outerShdw>
          </a:effectLst>
        </a:effectStyle>
        <a:effectStyle>
          <a:effectLst>
            <a:outerShdw blurRad="110000" algn="ctr" rotWithShape="0">
              <a:srgbClr val="000000">
                <a:alpha val="65000"/>
              </a:srgbClr>
            </a:outerShdw>
          </a:effectLst>
        </a:effectStyle>
        <a:effectStyle>
          <a:effectLst>
            <a:outerShdw blurRad="120000" algn="ctr" rotWithShape="0">
              <a:srgbClr val="000000">
                <a:alpha val="70000"/>
              </a:srgbClr>
            </a:outerShdw>
          </a:effectLst>
          <a:scene3d>
            <a:camera prst="orthographicFront"/>
            <a:lightRig rig="glow" dir="t">
              <a:rot lat="0" lon="0" rev="1800000"/>
            </a:lightRig>
          </a:scene3d>
          <a:sp3d contourW="12700" prstMaterial="dkEdge">
            <a:bevelT w="50800" h="44450" prst="angle"/>
            <a:contourClr>
              <a:schemeClr val="phClr">
                <a:shade val="40000"/>
              </a:schemeClr>
            </a:contourClr>
          </a:sp3d>
        </a:effectStyle>
      </a:effectStyleLst>
      <a:bgFillStyleLst>
        <a:solidFill>
          <a:schemeClr val="phClr"/>
        </a:solidFill>
        <a:gradFill rotWithShape="1">
          <a:gsLst>
            <a:gs pos="0">
              <a:schemeClr val="phClr">
                <a:tint val="75000"/>
                <a:satMod val="110000"/>
              </a:schemeClr>
            </a:gs>
            <a:gs pos="30000">
              <a:schemeClr val="phClr">
                <a:shade val="75000"/>
                <a:satMod val="130000"/>
              </a:schemeClr>
            </a:gs>
            <a:gs pos="50000">
              <a:schemeClr val="phClr">
                <a:shade val="70000"/>
                <a:satMod val="135000"/>
              </a:schemeClr>
            </a:gs>
            <a:gs pos="100000">
              <a:schemeClr val="phClr">
                <a:tint val="75000"/>
                <a:satMod val="110000"/>
              </a:schemeClr>
            </a:gs>
          </a:gsLst>
          <a:lin ang="4000000" scaled="1"/>
        </a:gradFill>
        <a:blipFill>
          <a:blip xmlns:r="http://schemas.openxmlformats.org/officeDocument/2006/relationships" r:embed="rId1">
            <a:duotone>
              <a:schemeClr val="phClr">
                <a:shade val="75000"/>
                <a:satMod val="120000"/>
              </a:schemeClr>
              <a:schemeClr val="phClr">
                <a:tint val="94000"/>
                <a:satMod val="210000"/>
              </a:schemeClr>
            </a:duotone>
          </a:blip>
          <a:tile tx="0" ty="0" sx="100000" sy="100000" flip="none" algn="tl"/>
        </a:blip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artoné">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themeOverride>
</file>

<file path=ppt/theme/themeOverride2.xml><?xml version="1.0" encoding="utf-8"?>
<a:themeOverride xmlns:a="http://schemas.openxmlformats.org/drawingml/2006/main">
  <a:clrScheme name="Cartoné">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themeOverride>
</file>

<file path=ppt/theme/themeOverride3.xml><?xml version="1.0" encoding="utf-8"?>
<a:themeOverride xmlns:a="http://schemas.openxmlformats.org/drawingml/2006/main">
  <a:clrScheme name="Cartoné">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themeOverride>
</file>

<file path=ppt/theme/themeOverride4.xml><?xml version="1.0" encoding="utf-8"?>
<a:themeOverride xmlns:a="http://schemas.openxmlformats.org/drawingml/2006/main">
  <a:clrScheme name="Cartoné">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themeOverride>
</file>

<file path=docProps/app.xml><?xml version="1.0" encoding="utf-8"?>
<Properties xmlns="http://schemas.openxmlformats.org/officeDocument/2006/extended-properties" xmlns:vt="http://schemas.openxmlformats.org/officeDocument/2006/docPropsVTypes">
  <TotalTime>203</TotalTime>
  <Words>2925</Words>
  <Application>Microsoft Office PowerPoint</Application>
  <PresentationFormat>Presentación en pantalla (4:3)</PresentationFormat>
  <Paragraphs>186</Paragraphs>
  <Slides>30</Slides>
  <Notes>1</Notes>
  <HiddenSlides>0</HiddenSlides>
  <MMClips>0</MMClips>
  <ScaleCrop>false</ScaleCrop>
  <HeadingPairs>
    <vt:vector size="4" baseType="variant">
      <vt:variant>
        <vt:lpstr>Tema</vt:lpstr>
      </vt:variant>
      <vt:variant>
        <vt:i4>3</vt:i4>
      </vt:variant>
      <vt:variant>
        <vt:lpstr>Títulos de diapositiva</vt:lpstr>
      </vt:variant>
      <vt:variant>
        <vt:i4>30</vt:i4>
      </vt:variant>
    </vt:vector>
  </HeadingPairs>
  <TitlesOfParts>
    <vt:vector size="33" baseType="lpstr">
      <vt:lpstr>Chincheta</vt:lpstr>
      <vt:lpstr>Módulo</vt:lpstr>
      <vt:lpstr>Prefab</vt:lpstr>
      <vt:lpstr>Leyes del Egocentrismo  del Altero- centrismo. </vt:lpstr>
      <vt:lpstr>Objetivos</vt:lpstr>
      <vt:lpstr>EL DISEÑO ORIGINAL</vt:lpstr>
      <vt:lpstr>Las Facultades Mentales y su equilibrio, proporción, dependencia y desarrollo</vt:lpstr>
      <vt:lpstr>Ley de la armonía </vt:lpstr>
      <vt:lpstr>Presentación de PowerPoint</vt:lpstr>
      <vt:lpstr>Presentación de PowerPoint</vt:lpstr>
      <vt:lpstr>El origen del Egocentrismo</vt:lpstr>
      <vt:lpstr>Del altero-centrismo al egocentrismo</vt:lpstr>
      <vt:lpstr>EL EGOCENTRISMO</vt:lpstr>
      <vt:lpstr>El egoísmo reemplazo el amor</vt:lpstr>
      <vt:lpstr>Imposibilidad humana y fuerza de Voluntad</vt:lpstr>
      <vt:lpstr>La Ley de Si mismo</vt:lpstr>
      <vt:lpstr>Ley de la naturaleza degenerada</vt:lpstr>
      <vt:lpstr>Ley del Yo</vt:lpstr>
      <vt:lpstr>La ley del servicio propio</vt:lpstr>
      <vt:lpstr>Presentación de PowerPoint</vt:lpstr>
      <vt:lpstr>El rescate</vt:lpstr>
      <vt:lpstr>Presentación de PowerPoint</vt:lpstr>
      <vt:lpstr>Ley del Amor Simpatético</vt:lpstr>
      <vt:lpstr>Presentación de PowerPoint</vt:lpstr>
      <vt:lpstr>QUEBRANTAMIENTO DEL YO</vt:lpstr>
      <vt:lpstr>La ley de la auto conservación y la autodestrucción</vt:lpstr>
      <vt:lpstr>Ley del reino vegetal</vt:lpstr>
      <vt:lpstr>La ley del sacrificio del Yo</vt:lpstr>
      <vt:lpstr>LEYES DEL SERVICIO</vt:lpstr>
      <vt:lpstr>La ley del servicio</vt:lpstr>
      <vt:lpstr>Ley de Isaías 58</vt:lpstr>
      <vt:lpstr>Ley de compartir</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Leyes fundamentales para el desarrollo y restauración Integral del Hombre</dc:title>
  <dc:creator>Gerardo Payan</dc:creator>
  <cp:lastModifiedBy>Gerardo Payan</cp:lastModifiedBy>
  <cp:revision>13</cp:revision>
  <dcterms:created xsi:type="dcterms:W3CDTF">2011-08-06T02:48:29Z</dcterms:created>
  <dcterms:modified xsi:type="dcterms:W3CDTF">2011-08-06T23:05:44Z</dcterms:modified>
</cp:coreProperties>
</file>