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60"/>
  </p:notesMasterIdLst>
  <p:sldIdLst>
    <p:sldId id="256" r:id="rId3"/>
    <p:sldId id="314" r:id="rId4"/>
    <p:sldId id="313" r:id="rId5"/>
    <p:sldId id="257" r:id="rId6"/>
    <p:sldId id="259" r:id="rId7"/>
    <p:sldId id="342" r:id="rId8"/>
    <p:sldId id="343" r:id="rId9"/>
    <p:sldId id="267" r:id="rId10"/>
    <p:sldId id="312" r:id="rId11"/>
    <p:sldId id="268" r:id="rId12"/>
    <p:sldId id="315" r:id="rId13"/>
    <p:sldId id="269" r:id="rId14"/>
    <p:sldId id="274" r:id="rId15"/>
    <p:sldId id="276" r:id="rId16"/>
    <p:sldId id="277" r:id="rId17"/>
    <p:sldId id="278" r:id="rId18"/>
    <p:sldId id="280" r:id="rId19"/>
    <p:sldId id="316" r:id="rId20"/>
    <p:sldId id="282" r:id="rId21"/>
    <p:sldId id="283" r:id="rId22"/>
    <p:sldId id="284" r:id="rId23"/>
    <p:sldId id="317" r:id="rId24"/>
    <p:sldId id="286" r:id="rId25"/>
    <p:sldId id="287" r:id="rId26"/>
    <p:sldId id="288" r:id="rId27"/>
    <p:sldId id="289" r:id="rId28"/>
    <p:sldId id="290" r:id="rId29"/>
    <p:sldId id="291" r:id="rId30"/>
    <p:sldId id="292" r:id="rId31"/>
    <p:sldId id="293" r:id="rId32"/>
    <p:sldId id="295" r:id="rId33"/>
    <p:sldId id="296" r:id="rId34"/>
    <p:sldId id="297" r:id="rId35"/>
    <p:sldId id="318" r:id="rId36"/>
    <p:sldId id="298" r:id="rId37"/>
    <p:sldId id="324" r:id="rId38"/>
    <p:sldId id="300" r:id="rId39"/>
    <p:sldId id="301" r:id="rId40"/>
    <p:sldId id="302" r:id="rId41"/>
    <p:sldId id="304" r:id="rId42"/>
    <p:sldId id="305" r:id="rId43"/>
    <p:sldId id="326" r:id="rId44"/>
    <p:sldId id="325" r:id="rId45"/>
    <p:sldId id="306" r:id="rId46"/>
    <p:sldId id="341" r:id="rId47"/>
    <p:sldId id="340" r:id="rId48"/>
    <p:sldId id="307" r:id="rId49"/>
    <p:sldId id="308" r:id="rId50"/>
    <p:sldId id="310" r:id="rId51"/>
    <p:sldId id="331" r:id="rId52"/>
    <p:sldId id="337" r:id="rId53"/>
    <p:sldId id="333" r:id="rId54"/>
    <p:sldId id="334" r:id="rId55"/>
    <p:sldId id="335" r:id="rId56"/>
    <p:sldId id="339" r:id="rId57"/>
    <p:sldId id="336" r:id="rId58"/>
    <p:sldId id="338"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14202"/>
    </p:cViewPr>
  </p:outlineViewPr>
  <p:notesTextViewPr>
    <p:cViewPr>
      <p:scale>
        <a:sx n="1" d="1"/>
        <a:sy n="1" d="1"/>
      </p:scale>
      <p:origin x="0" y="0"/>
    </p:cViewPr>
  </p:notesTextViewPr>
  <p:sorterViewPr>
    <p:cViewPr>
      <p:scale>
        <a:sx n="100" d="100"/>
        <a:sy n="100" d="100"/>
      </p:scale>
      <p:origin x="0" y="7092"/>
    </p:cViewPr>
  </p:sorterViewPr>
  <p:notesViewPr>
    <p:cSldViewPr>
      <p:cViewPr varScale="1">
        <p:scale>
          <a:sx n="56" d="100"/>
          <a:sy n="56" d="100"/>
        </p:scale>
        <p:origin x="-282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36D262-D79E-46C4-B1C2-3C0759DD0BC0}"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80A6CB29-03CF-46E1-A660-DBFBD3B10772}">
      <dgm:prSet custT="1"/>
      <dgm:spPr>
        <a:solidFill>
          <a:schemeClr val="accent1"/>
        </a:solidFill>
        <a:ln>
          <a:solidFill>
            <a:schemeClr val="tx1"/>
          </a:solidFill>
        </a:ln>
      </dgm:spPr>
      <dgm:t>
        <a:bodyPr/>
        <a:lstStyle/>
        <a:p>
          <a:pPr rtl="0"/>
          <a:r>
            <a:rPr lang="es-MX" sz="2000" b="1" dirty="0" smtClean="0"/>
            <a:t>Temor</a:t>
          </a:r>
          <a:endParaRPr lang="es-MX" sz="2000" b="1" dirty="0"/>
        </a:p>
      </dgm:t>
    </dgm:pt>
    <dgm:pt modelId="{F663C30C-149E-43DB-80E9-05A806BC774E}" type="parTrans" cxnId="{03BA4250-D056-4317-A12B-851F627BE5F8}">
      <dgm:prSet/>
      <dgm:spPr/>
      <dgm:t>
        <a:bodyPr/>
        <a:lstStyle/>
        <a:p>
          <a:endParaRPr lang="es-MX"/>
        </a:p>
      </dgm:t>
    </dgm:pt>
    <dgm:pt modelId="{E48E0854-F1E9-4997-86DF-17EA2DCCBDB1}" type="sibTrans" cxnId="{03BA4250-D056-4317-A12B-851F627BE5F8}">
      <dgm:prSet/>
      <dgm:spPr/>
      <dgm:t>
        <a:bodyPr/>
        <a:lstStyle/>
        <a:p>
          <a:endParaRPr lang="es-MX"/>
        </a:p>
      </dgm:t>
    </dgm:pt>
    <dgm:pt modelId="{066302FE-7F84-4193-B813-3D22E42B2F58}">
      <dgm:prSet custT="1"/>
      <dgm:spPr/>
      <dgm:t>
        <a:bodyPr/>
        <a:lstStyle/>
        <a:p>
          <a:pPr rtl="0"/>
          <a:r>
            <a:rPr lang="es-MX" sz="2000" b="1" dirty="0" smtClean="0"/>
            <a:t>No ser querido</a:t>
          </a:r>
          <a:endParaRPr lang="es-MX" sz="2000" b="1" dirty="0"/>
        </a:p>
      </dgm:t>
    </dgm:pt>
    <dgm:pt modelId="{A05A449C-67AE-43DA-A4EF-CC29CF511A2A}" type="parTrans" cxnId="{5C0C441F-0266-4A0E-A07D-6E47CDE82F6B}">
      <dgm:prSet/>
      <dgm:spPr/>
      <dgm:t>
        <a:bodyPr/>
        <a:lstStyle/>
        <a:p>
          <a:endParaRPr lang="es-MX"/>
        </a:p>
      </dgm:t>
    </dgm:pt>
    <dgm:pt modelId="{342451F2-255F-4863-A76B-1BA4ACCE9CE3}" type="sibTrans" cxnId="{5C0C441F-0266-4A0E-A07D-6E47CDE82F6B}">
      <dgm:prSet/>
      <dgm:spPr/>
      <dgm:t>
        <a:bodyPr/>
        <a:lstStyle/>
        <a:p>
          <a:endParaRPr lang="es-MX"/>
        </a:p>
      </dgm:t>
    </dgm:pt>
    <dgm:pt modelId="{2B81BEDD-B253-4545-AF15-A0DCEAAE35B7}">
      <dgm:prSet custT="1"/>
      <dgm:spPr/>
      <dgm:t>
        <a:bodyPr/>
        <a:lstStyle/>
        <a:p>
          <a:pPr rtl="0"/>
          <a:r>
            <a:rPr lang="es-MX" sz="2000" b="1" dirty="0" smtClean="0"/>
            <a:t>Inseguridad</a:t>
          </a:r>
          <a:endParaRPr lang="es-MX" sz="2000" b="1" dirty="0"/>
        </a:p>
      </dgm:t>
    </dgm:pt>
    <dgm:pt modelId="{EE07EE09-AA40-4D9F-8BB7-CCF415679D5F}" type="parTrans" cxnId="{7B5CFF79-2FC7-4474-829D-A6AB630A7C55}">
      <dgm:prSet/>
      <dgm:spPr/>
      <dgm:t>
        <a:bodyPr/>
        <a:lstStyle/>
        <a:p>
          <a:endParaRPr lang="es-MX"/>
        </a:p>
      </dgm:t>
    </dgm:pt>
    <dgm:pt modelId="{4081DB17-DE62-41A1-ACF3-C48A47978428}" type="sibTrans" cxnId="{7B5CFF79-2FC7-4474-829D-A6AB630A7C55}">
      <dgm:prSet/>
      <dgm:spPr/>
      <dgm:t>
        <a:bodyPr/>
        <a:lstStyle/>
        <a:p>
          <a:endParaRPr lang="es-MX"/>
        </a:p>
      </dgm:t>
    </dgm:pt>
    <dgm:pt modelId="{CD2D7777-4362-4D67-AC92-44240B9DDD1D}">
      <dgm:prSet custT="1"/>
      <dgm:spPr/>
      <dgm:t>
        <a:bodyPr/>
        <a:lstStyle/>
        <a:p>
          <a:pPr rtl="0"/>
          <a:r>
            <a:rPr lang="es-MX" sz="2000" b="1" dirty="0" smtClean="0"/>
            <a:t>Vacio</a:t>
          </a:r>
          <a:endParaRPr lang="es-MX" sz="2000" b="1" dirty="0"/>
        </a:p>
      </dgm:t>
    </dgm:pt>
    <dgm:pt modelId="{00B2FC44-8A64-4396-B981-33A8C1B776A8}" type="parTrans" cxnId="{6CA865F3-5975-4B38-90CA-C3B7A1A31964}">
      <dgm:prSet/>
      <dgm:spPr/>
      <dgm:t>
        <a:bodyPr/>
        <a:lstStyle/>
        <a:p>
          <a:endParaRPr lang="es-MX"/>
        </a:p>
      </dgm:t>
    </dgm:pt>
    <dgm:pt modelId="{28DA35F1-9673-4FEA-A0C2-417C58C0518F}" type="sibTrans" cxnId="{6CA865F3-5975-4B38-90CA-C3B7A1A31964}">
      <dgm:prSet/>
      <dgm:spPr/>
      <dgm:t>
        <a:bodyPr/>
        <a:lstStyle/>
        <a:p>
          <a:endParaRPr lang="es-MX"/>
        </a:p>
      </dgm:t>
    </dgm:pt>
    <dgm:pt modelId="{1B613D9C-B4BF-4EFA-8E96-971D4EF77977}">
      <dgm:prSet custT="1"/>
      <dgm:spPr/>
      <dgm:t>
        <a:bodyPr/>
        <a:lstStyle/>
        <a:p>
          <a:pPr rtl="0"/>
          <a:r>
            <a:rPr lang="es-MX" sz="2000" b="1" dirty="0" smtClean="0"/>
            <a:t>Culpa</a:t>
          </a:r>
          <a:endParaRPr lang="es-MX" sz="2000" b="1" dirty="0"/>
        </a:p>
      </dgm:t>
    </dgm:pt>
    <dgm:pt modelId="{597A79C9-EA7E-4B47-A1B7-9EC5D7BB6D02}" type="parTrans" cxnId="{74284AE7-4BB3-4DD4-A17C-58934432033B}">
      <dgm:prSet/>
      <dgm:spPr/>
      <dgm:t>
        <a:bodyPr/>
        <a:lstStyle/>
        <a:p>
          <a:endParaRPr lang="es-MX"/>
        </a:p>
      </dgm:t>
    </dgm:pt>
    <dgm:pt modelId="{90205EA5-8400-46F3-8EEF-EC503CABB253}" type="sibTrans" cxnId="{74284AE7-4BB3-4DD4-A17C-58934432033B}">
      <dgm:prSet/>
      <dgm:spPr/>
      <dgm:t>
        <a:bodyPr/>
        <a:lstStyle/>
        <a:p>
          <a:endParaRPr lang="es-MX"/>
        </a:p>
      </dgm:t>
    </dgm:pt>
    <dgm:pt modelId="{7E395AE4-2952-4D11-91FE-1BA4AA559DEE}">
      <dgm:prSet custT="1"/>
      <dgm:spPr/>
      <dgm:t>
        <a:bodyPr/>
        <a:lstStyle/>
        <a:p>
          <a:pPr rtl="0"/>
          <a:r>
            <a:rPr lang="es-MX" sz="2000" b="1" dirty="0" smtClean="0"/>
            <a:t>Vergüenza.</a:t>
          </a:r>
          <a:endParaRPr lang="es-MX" sz="2000" b="1" dirty="0"/>
        </a:p>
      </dgm:t>
    </dgm:pt>
    <dgm:pt modelId="{6DCBF82D-8B5B-45BD-A9C7-75DE9D4ACF16}" type="parTrans" cxnId="{66159576-5E04-4B5D-B091-48FB09271611}">
      <dgm:prSet/>
      <dgm:spPr/>
      <dgm:t>
        <a:bodyPr/>
        <a:lstStyle/>
        <a:p>
          <a:endParaRPr lang="es-MX"/>
        </a:p>
      </dgm:t>
    </dgm:pt>
    <dgm:pt modelId="{BFEDD0D5-A3F5-41FC-8EB7-4184D8F9998D}" type="sibTrans" cxnId="{66159576-5E04-4B5D-B091-48FB09271611}">
      <dgm:prSet/>
      <dgm:spPr/>
      <dgm:t>
        <a:bodyPr/>
        <a:lstStyle/>
        <a:p>
          <a:endParaRPr lang="es-MX"/>
        </a:p>
      </dgm:t>
    </dgm:pt>
    <dgm:pt modelId="{3AD61F4D-6A1F-4975-AE78-56D21F9D2184}">
      <dgm:prSet custT="1"/>
      <dgm:spPr/>
      <dgm:t>
        <a:bodyPr/>
        <a:lstStyle/>
        <a:p>
          <a:pPr rtl="0"/>
          <a:r>
            <a:rPr lang="es-MX" sz="2000" b="1" dirty="0" smtClean="0"/>
            <a:t>Justificación Propia </a:t>
          </a:r>
          <a:endParaRPr lang="es-MX" sz="2000" b="1" dirty="0"/>
        </a:p>
      </dgm:t>
    </dgm:pt>
    <dgm:pt modelId="{E1088896-291E-42C7-A5D2-7550C4C4E5E4}" type="parTrans" cxnId="{8D8F68D2-E8FF-4D22-95AE-48F5E05789FC}">
      <dgm:prSet/>
      <dgm:spPr/>
      <dgm:t>
        <a:bodyPr/>
        <a:lstStyle/>
        <a:p>
          <a:endParaRPr lang="en-US"/>
        </a:p>
      </dgm:t>
    </dgm:pt>
    <dgm:pt modelId="{30EFFD63-0647-48D7-9315-4742303683FD}" type="sibTrans" cxnId="{8D8F68D2-E8FF-4D22-95AE-48F5E05789FC}">
      <dgm:prSet/>
      <dgm:spPr/>
      <dgm:t>
        <a:bodyPr/>
        <a:lstStyle/>
        <a:p>
          <a:endParaRPr lang="en-US"/>
        </a:p>
      </dgm:t>
    </dgm:pt>
    <dgm:pt modelId="{D379A0AD-5B08-4F14-BB7E-B2D5B7B0D4BA}">
      <dgm:prSet custT="1"/>
      <dgm:spPr>
        <a:solidFill>
          <a:schemeClr val="accent1"/>
        </a:solidFill>
        <a:ln>
          <a:solidFill>
            <a:schemeClr val="tx1"/>
          </a:solidFill>
        </a:ln>
      </dgm:spPr>
      <dgm:t>
        <a:bodyPr/>
        <a:lstStyle/>
        <a:p>
          <a:pPr rtl="0"/>
          <a:r>
            <a:rPr lang="es-MX" sz="2000" b="1" dirty="0" smtClean="0"/>
            <a:t>Génesis 3:10 y 2 Timoteo 1:7</a:t>
          </a:r>
          <a:endParaRPr lang="es-MX" sz="2000" b="1" dirty="0"/>
        </a:p>
      </dgm:t>
    </dgm:pt>
    <dgm:pt modelId="{D1B4FF65-F70B-4DA3-8515-B989D00049D0}" type="sibTrans" cxnId="{9B6B7C68-C036-4977-B366-36A8AC2816B7}">
      <dgm:prSet/>
      <dgm:spPr/>
      <dgm:t>
        <a:bodyPr/>
        <a:lstStyle/>
        <a:p>
          <a:endParaRPr lang="en-US"/>
        </a:p>
      </dgm:t>
    </dgm:pt>
    <dgm:pt modelId="{DF52AD9E-1054-448B-BB5C-C7F624B6E902}" type="parTrans" cxnId="{9B6B7C68-C036-4977-B366-36A8AC2816B7}">
      <dgm:prSet/>
      <dgm:spPr/>
      <dgm:t>
        <a:bodyPr/>
        <a:lstStyle/>
        <a:p>
          <a:endParaRPr lang="en-US"/>
        </a:p>
      </dgm:t>
    </dgm:pt>
    <dgm:pt modelId="{63E21AE2-0F76-4CAA-ACD7-C3848E1A14CC}" type="pres">
      <dgm:prSet presAssocID="{8336D262-D79E-46C4-B1C2-3C0759DD0BC0}" presName="compositeShape" presStyleCnt="0">
        <dgm:presLayoutVars>
          <dgm:chMax val="7"/>
          <dgm:dir/>
          <dgm:resizeHandles val="exact"/>
        </dgm:presLayoutVars>
      </dgm:prSet>
      <dgm:spPr/>
      <dgm:t>
        <a:bodyPr/>
        <a:lstStyle/>
        <a:p>
          <a:endParaRPr lang="es-MX"/>
        </a:p>
      </dgm:t>
    </dgm:pt>
    <dgm:pt modelId="{8B7654A1-8EA2-4C5C-80FD-E0F04461B234}" type="pres">
      <dgm:prSet presAssocID="{80A6CB29-03CF-46E1-A660-DBFBD3B10772}" presName="circ1" presStyleLbl="vennNode1" presStyleIdx="0" presStyleCnt="7"/>
      <dgm:spPr/>
    </dgm:pt>
    <dgm:pt modelId="{5DA76853-CE72-4B6E-B58B-D9ACBE79373B}" type="pres">
      <dgm:prSet presAssocID="{80A6CB29-03CF-46E1-A660-DBFBD3B10772}" presName="circ1Tx" presStyleLbl="revTx" presStyleIdx="0" presStyleCnt="0" custScaleX="177414">
        <dgm:presLayoutVars>
          <dgm:chMax val="0"/>
          <dgm:chPref val="0"/>
          <dgm:bulletEnabled val="1"/>
        </dgm:presLayoutVars>
      </dgm:prSet>
      <dgm:spPr/>
      <dgm:t>
        <a:bodyPr/>
        <a:lstStyle/>
        <a:p>
          <a:endParaRPr lang="es-MX"/>
        </a:p>
      </dgm:t>
    </dgm:pt>
    <dgm:pt modelId="{2F163650-50D8-4EB5-B84E-B008860703B7}" type="pres">
      <dgm:prSet presAssocID="{066302FE-7F84-4193-B813-3D22E42B2F58}" presName="circ2" presStyleLbl="vennNode1" presStyleIdx="1" presStyleCnt="7"/>
      <dgm:spPr/>
    </dgm:pt>
    <dgm:pt modelId="{379CDFF3-6BF3-4FAC-AF99-15BE6C536CD6}" type="pres">
      <dgm:prSet presAssocID="{066302FE-7F84-4193-B813-3D22E42B2F58}" presName="circ2Tx" presStyleLbl="revTx" presStyleIdx="0" presStyleCnt="0" custLinFactNeighborX="1325" custLinFactNeighborY="11369">
        <dgm:presLayoutVars>
          <dgm:chMax val="0"/>
          <dgm:chPref val="0"/>
          <dgm:bulletEnabled val="1"/>
        </dgm:presLayoutVars>
      </dgm:prSet>
      <dgm:spPr/>
      <dgm:t>
        <a:bodyPr/>
        <a:lstStyle/>
        <a:p>
          <a:endParaRPr lang="es-MX"/>
        </a:p>
      </dgm:t>
    </dgm:pt>
    <dgm:pt modelId="{7CEFDD73-D28E-4057-B4F8-2902A30B8D21}" type="pres">
      <dgm:prSet presAssocID="{2B81BEDD-B253-4545-AF15-A0DCEAAE35B7}" presName="circ3" presStyleLbl="vennNode1" presStyleIdx="2" presStyleCnt="7"/>
      <dgm:spPr/>
    </dgm:pt>
    <dgm:pt modelId="{539D0BED-CFD3-47B5-99AF-26847956EED7}" type="pres">
      <dgm:prSet presAssocID="{2B81BEDD-B253-4545-AF15-A0DCEAAE35B7}" presName="circ3Tx" presStyleLbl="revTx" presStyleIdx="0" presStyleCnt="0" custScaleX="190004" custLinFactNeighborX="-15128" custLinFactNeighborY="73432">
        <dgm:presLayoutVars>
          <dgm:chMax val="0"/>
          <dgm:chPref val="0"/>
          <dgm:bulletEnabled val="1"/>
        </dgm:presLayoutVars>
      </dgm:prSet>
      <dgm:spPr/>
      <dgm:t>
        <a:bodyPr/>
        <a:lstStyle/>
        <a:p>
          <a:endParaRPr lang="es-MX"/>
        </a:p>
      </dgm:t>
    </dgm:pt>
    <dgm:pt modelId="{E3CBDC38-1C30-475C-A211-C59EC2FA48FB}" type="pres">
      <dgm:prSet presAssocID="{CD2D7777-4362-4D67-AC92-44240B9DDD1D}" presName="circ4" presStyleLbl="vennNode1" presStyleIdx="3" presStyleCnt="7"/>
      <dgm:spPr/>
    </dgm:pt>
    <dgm:pt modelId="{6B51BC78-43E8-4E5C-BD68-42F7A8BCC55F}" type="pres">
      <dgm:prSet presAssocID="{CD2D7777-4362-4D67-AC92-44240B9DDD1D}" presName="circ4Tx" presStyleLbl="revTx" presStyleIdx="0" presStyleCnt="0" custLinFactNeighborX="-6121" custLinFactNeighborY="62529">
        <dgm:presLayoutVars>
          <dgm:chMax val="0"/>
          <dgm:chPref val="0"/>
          <dgm:bulletEnabled val="1"/>
        </dgm:presLayoutVars>
      </dgm:prSet>
      <dgm:spPr/>
      <dgm:t>
        <a:bodyPr/>
        <a:lstStyle/>
        <a:p>
          <a:endParaRPr lang="es-MX"/>
        </a:p>
      </dgm:t>
    </dgm:pt>
    <dgm:pt modelId="{8CBE075A-8FC7-4C87-B7FE-D84230B5CC9C}" type="pres">
      <dgm:prSet presAssocID="{1B613D9C-B4BF-4EFA-8E96-971D4EF77977}" presName="circ5" presStyleLbl="vennNode1" presStyleIdx="4" presStyleCnt="7"/>
      <dgm:spPr/>
    </dgm:pt>
    <dgm:pt modelId="{06510768-4244-4B63-AEB8-12190BE59346}" type="pres">
      <dgm:prSet presAssocID="{1B613D9C-B4BF-4EFA-8E96-971D4EF77977}" presName="circ5Tx" presStyleLbl="revTx" presStyleIdx="0" presStyleCnt="0" custLinFactNeighborX="1325" custLinFactNeighborY="65236">
        <dgm:presLayoutVars>
          <dgm:chMax val="0"/>
          <dgm:chPref val="0"/>
          <dgm:bulletEnabled val="1"/>
        </dgm:presLayoutVars>
      </dgm:prSet>
      <dgm:spPr/>
      <dgm:t>
        <a:bodyPr/>
        <a:lstStyle/>
        <a:p>
          <a:endParaRPr lang="es-MX"/>
        </a:p>
      </dgm:t>
    </dgm:pt>
    <dgm:pt modelId="{516D4F6E-17D0-470D-BB79-026F62068534}" type="pres">
      <dgm:prSet presAssocID="{7E395AE4-2952-4D11-91FE-1BA4AA559DEE}" presName="circ6" presStyleLbl="vennNode1" presStyleIdx="5" presStyleCnt="7"/>
      <dgm:spPr/>
    </dgm:pt>
    <dgm:pt modelId="{F0847B38-6F1D-41D7-A4BE-E91C671BA7BD}" type="pres">
      <dgm:prSet presAssocID="{7E395AE4-2952-4D11-91FE-1BA4AA559DEE}" presName="circ6Tx" presStyleLbl="revTx" presStyleIdx="0" presStyleCnt="0" custScaleX="115509">
        <dgm:presLayoutVars>
          <dgm:chMax val="0"/>
          <dgm:chPref val="0"/>
          <dgm:bulletEnabled val="1"/>
        </dgm:presLayoutVars>
      </dgm:prSet>
      <dgm:spPr/>
      <dgm:t>
        <a:bodyPr/>
        <a:lstStyle/>
        <a:p>
          <a:endParaRPr lang="es-MX"/>
        </a:p>
      </dgm:t>
    </dgm:pt>
    <dgm:pt modelId="{832C72A9-0997-4217-BC1A-3A526CA5FBCB}" type="pres">
      <dgm:prSet presAssocID="{3AD61F4D-6A1F-4975-AE78-56D21F9D2184}" presName="circ7" presStyleLbl="vennNode1" presStyleIdx="6" presStyleCnt="7"/>
      <dgm:spPr/>
    </dgm:pt>
    <dgm:pt modelId="{FEE0139D-B82E-4E2C-9768-0658F217E5D9}" type="pres">
      <dgm:prSet presAssocID="{3AD61F4D-6A1F-4975-AE78-56D21F9D2184}" presName="circ7Tx" presStyleLbl="revTx" presStyleIdx="0" presStyleCnt="0" custScaleX="122912">
        <dgm:presLayoutVars>
          <dgm:chMax val="0"/>
          <dgm:chPref val="0"/>
          <dgm:bulletEnabled val="1"/>
        </dgm:presLayoutVars>
      </dgm:prSet>
      <dgm:spPr/>
      <dgm:t>
        <a:bodyPr/>
        <a:lstStyle/>
        <a:p>
          <a:endParaRPr lang="en-US"/>
        </a:p>
      </dgm:t>
    </dgm:pt>
  </dgm:ptLst>
  <dgm:cxnLst>
    <dgm:cxn modelId="{DDFD9A23-26EC-4F06-BE37-AB3532150BCD}" type="presOf" srcId="{066302FE-7F84-4193-B813-3D22E42B2F58}" destId="{379CDFF3-6BF3-4FAC-AF99-15BE6C536CD6}" srcOrd="0" destOrd="0" presId="urn:microsoft.com/office/officeart/2005/8/layout/venn1"/>
    <dgm:cxn modelId="{74284AE7-4BB3-4DD4-A17C-58934432033B}" srcId="{8336D262-D79E-46C4-B1C2-3C0759DD0BC0}" destId="{1B613D9C-B4BF-4EFA-8E96-971D4EF77977}" srcOrd="4" destOrd="0" parTransId="{597A79C9-EA7E-4B47-A1B7-9EC5D7BB6D02}" sibTransId="{90205EA5-8400-46F3-8EEF-EC503CABB253}"/>
    <dgm:cxn modelId="{8D8F68D2-E8FF-4D22-95AE-48F5E05789FC}" srcId="{8336D262-D79E-46C4-B1C2-3C0759DD0BC0}" destId="{3AD61F4D-6A1F-4975-AE78-56D21F9D2184}" srcOrd="6" destOrd="0" parTransId="{E1088896-291E-42C7-A5D2-7550C4C4E5E4}" sibTransId="{30EFFD63-0647-48D7-9315-4742303683FD}"/>
    <dgm:cxn modelId="{D45F55FB-3B69-4324-BB73-48C84BE89ADD}" type="presOf" srcId="{80A6CB29-03CF-46E1-A660-DBFBD3B10772}" destId="{5DA76853-CE72-4B6E-B58B-D9ACBE79373B}" srcOrd="0" destOrd="0" presId="urn:microsoft.com/office/officeart/2005/8/layout/venn1"/>
    <dgm:cxn modelId="{2BC65147-9980-4E96-9BEF-8BB9E571D83E}" type="presOf" srcId="{CD2D7777-4362-4D67-AC92-44240B9DDD1D}" destId="{6B51BC78-43E8-4E5C-BD68-42F7A8BCC55F}" srcOrd="0" destOrd="0" presId="urn:microsoft.com/office/officeart/2005/8/layout/venn1"/>
    <dgm:cxn modelId="{798254A1-8A49-4191-98F1-98394698DD32}" type="presOf" srcId="{1B613D9C-B4BF-4EFA-8E96-971D4EF77977}" destId="{06510768-4244-4B63-AEB8-12190BE59346}" srcOrd="0" destOrd="0" presId="urn:microsoft.com/office/officeart/2005/8/layout/venn1"/>
    <dgm:cxn modelId="{A3FCA705-ED19-44D3-BEAD-B87D49A7A249}" type="presOf" srcId="{8336D262-D79E-46C4-B1C2-3C0759DD0BC0}" destId="{63E21AE2-0F76-4CAA-ACD7-C3848E1A14CC}" srcOrd="0" destOrd="0" presId="urn:microsoft.com/office/officeart/2005/8/layout/venn1"/>
    <dgm:cxn modelId="{6CA865F3-5975-4B38-90CA-C3B7A1A31964}" srcId="{8336D262-D79E-46C4-B1C2-3C0759DD0BC0}" destId="{CD2D7777-4362-4D67-AC92-44240B9DDD1D}" srcOrd="3" destOrd="0" parTransId="{00B2FC44-8A64-4396-B981-33A8C1B776A8}" sibTransId="{28DA35F1-9673-4FEA-A0C2-417C58C0518F}"/>
    <dgm:cxn modelId="{03BA4250-D056-4317-A12B-851F627BE5F8}" srcId="{8336D262-D79E-46C4-B1C2-3C0759DD0BC0}" destId="{80A6CB29-03CF-46E1-A660-DBFBD3B10772}" srcOrd="0" destOrd="0" parTransId="{F663C30C-149E-43DB-80E9-05A806BC774E}" sibTransId="{E48E0854-F1E9-4997-86DF-17EA2DCCBDB1}"/>
    <dgm:cxn modelId="{F9B5254B-6550-453A-8CD1-47229840A9DE}" type="presOf" srcId="{3AD61F4D-6A1F-4975-AE78-56D21F9D2184}" destId="{FEE0139D-B82E-4E2C-9768-0658F217E5D9}" srcOrd="0" destOrd="0" presId="urn:microsoft.com/office/officeart/2005/8/layout/venn1"/>
    <dgm:cxn modelId="{5C0C441F-0266-4A0E-A07D-6E47CDE82F6B}" srcId="{8336D262-D79E-46C4-B1C2-3C0759DD0BC0}" destId="{066302FE-7F84-4193-B813-3D22E42B2F58}" srcOrd="1" destOrd="0" parTransId="{A05A449C-67AE-43DA-A4EF-CC29CF511A2A}" sibTransId="{342451F2-255F-4863-A76B-1BA4ACCE9CE3}"/>
    <dgm:cxn modelId="{7B5CFF79-2FC7-4474-829D-A6AB630A7C55}" srcId="{8336D262-D79E-46C4-B1C2-3C0759DD0BC0}" destId="{2B81BEDD-B253-4545-AF15-A0DCEAAE35B7}" srcOrd="2" destOrd="0" parTransId="{EE07EE09-AA40-4D9F-8BB7-CCF415679D5F}" sibTransId="{4081DB17-DE62-41A1-ACF3-C48A47978428}"/>
    <dgm:cxn modelId="{055A5532-BFE6-4E09-B5FC-1CB83191CCA5}" type="presOf" srcId="{D379A0AD-5B08-4F14-BB7E-B2D5B7B0D4BA}" destId="{5DA76853-CE72-4B6E-B58B-D9ACBE79373B}" srcOrd="0" destOrd="1" presId="urn:microsoft.com/office/officeart/2005/8/layout/venn1"/>
    <dgm:cxn modelId="{860604BA-DBC8-4191-AC6A-A89EE9896539}" type="presOf" srcId="{2B81BEDD-B253-4545-AF15-A0DCEAAE35B7}" destId="{539D0BED-CFD3-47B5-99AF-26847956EED7}" srcOrd="0" destOrd="0" presId="urn:microsoft.com/office/officeart/2005/8/layout/venn1"/>
    <dgm:cxn modelId="{9B6B7C68-C036-4977-B366-36A8AC2816B7}" srcId="{80A6CB29-03CF-46E1-A660-DBFBD3B10772}" destId="{D379A0AD-5B08-4F14-BB7E-B2D5B7B0D4BA}" srcOrd="0" destOrd="0" parTransId="{DF52AD9E-1054-448B-BB5C-C7F624B6E902}" sibTransId="{D1B4FF65-F70B-4DA3-8515-B989D00049D0}"/>
    <dgm:cxn modelId="{66159576-5E04-4B5D-B091-48FB09271611}" srcId="{8336D262-D79E-46C4-B1C2-3C0759DD0BC0}" destId="{7E395AE4-2952-4D11-91FE-1BA4AA559DEE}" srcOrd="5" destOrd="0" parTransId="{6DCBF82D-8B5B-45BD-A9C7-75DE9D4ACF16}" sibTransId="{BFEDD0D5-A3F5-41FC-8EB7-4184D8F9998D}"/>
    <dgm:cxn modelId="{834E6821-A396-4C3D-8B78-43BA52AC88DE}" type="presOf" srcId="{7E395AE4-2952-4D11-91FE-1BA4AA559DEE}" destId="{F0847B38-6F1D-41D7-A4BE-E91C671BA7BD}" srcOrd="0" destOrd="0" presId="urn:microsoft.com/office/officeart/2005/8/layout/venn1"/>
    <dgm:cxn modelId="{3203D67F-9D3D-4233-9F24-DEDA2822B0F4}" type="presParOf" srcId="{63E21AE2-0F76-4CAA-ACD7-C3848E1A14CC}" destId="{8B7654A1-8EA2-4C5C-80FD-E0F04461B234}" srcOrd="0" destOrd="0" presId="urn:microsoft.com/office/officeart/2005/8/layout/venn1"/>
    <dgm:cxn modelId="{998E23F7-2E41-41A7-AB28-931EB9BF1197}" type="presParOf" srcId="{63E21AE2-0F76-4CAA-ACD7-C3848E1A14CC}" destId="{5DA76853-CE72-4B6E-B58B-D9ACBE79373B}" srcOrd="1" destOrd="0" presId="urn:microsoft.com/office/officeart/2005/8/layout/venn1"/>
    <dgm:cxn modelId="{55E4988D-FB85-4F77-B943-CC0F844BD46A}" type="presParOf" srcId="{63E21AE2-0F76-4CAA-ACD7-C3848E1A14CC}" destId="{2F163650-50D8-4EB5-B84E-B008860703B7}" srcOrd="2" destOrd="0" presId="urn:microsoft.com/office/officeart/2005/8/layout/venn1"/>
    <dgm:cxn modelId="{A2C78047-0801-4F34-9C1D-7F4FAE4D6FB2}" type="presParOf" srcId="{63E21AE2-0F76-4CAA-ACD7-C3848E1A14CC}" destId="{379CDFF3-6BF3-4FAC-AF99-15BE6C536CD6}" srcOrd="3" destOrd="0" presId="urn:microsoft.com/office/officeart/2005/8/layout/venn1"/>
    <dgm:cxn modelId="{2049FF20-DBD6-4F34-8AD2-50C05BF636AF}" type="presParOf" srcId="{63E21AE2-0F76-4CAA-ACD7-C3848E1A14CC}" destId="{7CEFDD73-D28E-4057-B4F8-2902A30B8D21}" srcOrd="4" destOrd="0" presId="urn:microsoft.com/office/officeart/2005/8/layout/venn1"/>
    <dgm:cxn modelId="{A4988966-A124-49D0-BF3F-DAC8D15EA9F2}" type="presParOf" srcId="{63E21AE2-0F76-4CAA-ACD7-C3848E1A14CC}" destId="{539D0BED-CFD3-47B5-99AF-26847956EED7}" srcOrd="5" destOrd="0" presId="urn:microsoft.com/office/officeart/2005/8/layout/venn1"/>
    <dgm:cxn modelId="{D8E097E3-F3FB-4005-A115-2828BDB47277}" type="presParOf" srcId="{63E21AE2-0F76-4CAA-ACD7-C3848E1A14CC}" destId="{E3CBDC38-1C30-475C-A211-C59EC2FA48FB}" srcOrd="6" destOrd="0" presId="urn:microsoft.com/office/officeart/2005/8/layout/venn1"/>
    <dgm:cxn modelId="{96520B6F-3C87-4CD5-9A0A-04D1E9A5F02C}" type="presParOf" srcId="{63E21AE2-0F76-4CAA-ACD7-C3848E1A14CC}" destId="{6B51BC78-43E8-4E5C-BD68-42F7A8BCC55F}" srcOrd="7" destOrd="0" presId="urn:microsoft.com/office/officeart/2005/8/layout/venn1"/>
    <dgm:cxn modelId="{CBF3297E-47A6-4B99-927B-E68C21B57155}" type="presParOf" srcId="{63E21AE2-0F76-4CAA-ACD7-C3848E1A14CC}" destId="{8CBE075A-8FC7-4C87-B7FE-D84230B5CC9C}" srcOrd="8" destOrd="0" presId="urn:microsoft.com/office/officeart/2005/8/layout/venn1"/>
    <dgm:cxn modelId="{DCAF726E-56A4-4367-8EAC-BBCDD8ABD0D6}" type="presParOf" srcId="{63E21AE2-0F76-4CAA-ACD7-C3848E1A14CC}" destId="{06510768-4244-4B63-AEB8-12190BE59346}" srcOrd="9" destOrd="0" presId="urn:microsoft.com/office/officeart/2005/8/layout/venn1"/>
    <dgm:cxn modelId="{EDCD7B69-4E01-4F7F-8991-2880C5AA406D}" type="presParOf" srcId="{63E21AE2-0F76-4CAA-ACD7-C3848E1A14CC}" destId="{516D4F6E-17D0-470D-BB79-026F62068534}" srcOrd="10" destOrd="0" presId="urn:microsoft.com/office/officeart/2005/8/layout/venn1"/>
    <dgm:cxn modelId="{F790F5AE-DBF9-417A-8499-0D00EE040BFD}" type="presParOf" srcId="{63E21AE2-0F76-4CAA-ACD7-C3848E1A14CC}" destId="{F0847B38-6F1D-41D7-A4BE-E91C671BA7BD}" srcOrd="11" destOrd="0" presId="urn:microsoft.com/office/officeart/2005/8/layout/venn1"/>
    <dgm:cxn modelId="{876CCB9E-FB03-48C7-9795-69965FCF10E6}" type="presParOf" srcId="{63E21AE2-0F76-4CAA-ACD7-C3848E1A14CC}" destId="{832C72A9-0997-4217-BC1A-3A526CA5FBCB}" srcOrd="12" destOrd="0" presId="urn:microsoft.com/office/officeart/2005/8/layout/venn1"/>
    <dgm:cxn modelId="{BCC0D51C-80A0-4FB1-B3F3-2A6A1C6D77C1}" type="presParOf" srcId="{63E21AE2-0F76-4CAA-ACD7-C3848E1A14CC}" destId="{FEE0139D-B82E-4E2C-9768-0658F217E5D9}"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B2D1366-7421-4292-BBDC-17CDF6A68EA8}"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7CFA5422-4CB7-4B9B-81FA-DB4CE47A9E1E}">
      <dgm:prSet/>
      <dgm:spPr>
        <a:solidFill>
          <a:srgbClr val="00B050">
            <a:alpha val="50000"/>
          </a:srgbClr>
        </a:solidFill>
      </dgm:spPr>
      <dgm:t>
        <a:bodyPr anchor="ctr"/>
        <a:lstStyle/>
        <a:p>
          <a:pPr rtl="0"/>
          <a:r>
            <a:rPr lang="es-MX" b="1" dirty="0" smtClean="0">
              <a:solidFill>
                <a:schemeClr val="bg1"/>
              </a:solidFill>
            </a:rPr>
            <a:t>Presunción</a:t>
          </a:r>
          <a:endParaRPr lang="es-MX" b="1" dirty="0">
            <a:solidFill>
              <a:schemeClr val="bg1"/>
            </a:solidFill>
          </a:endParaRPr>
        </a:p>
      </dgm:t>
    </dgm:pt>
    <dgm:pt modelId="{08E8A78A-1948-4736-932A-EC2E7D53A7EA}" type="parTrans" cxnId="{E70C3B31-6E13-4EA4-BDF0-BD0D268CE9D3}">
      <dgm:prSet/>
      <dgm:spPr/>
      <dgm:t>
        <a:bodyPr/>
        <a:lstStyle/>
        <a:p>
          <a:endParaRPr lang="es-MX"/>
        </a:p>
      </dgm:t>
    </dgm:pt>
    <dgm:pt modelId="{079D0448-079B-40EF-8137-439FE48518A1}" type="sibTrans" cxnId="{E70C3B31-6E13-4EA4-BDF0-BD0D268CE9D3}">
      <dgm:prSet/>
      <dgm:spPr/>
      <dgm:t>
        <a:bodyPr/>
        <a:lstStyle/>
        <a:p>
          <a:endParaRPr lang="es-MX"/>
        </a:p>
      </dgm:t>
    </dgm:pt>
    <dgm:pt modelId="{E8AA79A1-B0F0-4EA0-9EAA-9362D3AB4854}" type="pres">
      <dgm:prSet presAssocID="{6B2D1366-7421-4292-BBDC-17CDF6A68EA8}" presName="compositeShape" presStyleCnt="0">
        <dgm:presLayoutVars>
          <dgm:chMax val="7"/>
          <dgm:dir/>
          <dgm:resizeHandles val="exact"/>
        </dgm:presLayoutVars>
      </dgm:prSet>
      <dgm:spPr/>
      <dgm:t>
        <a:bodyPr/>
        <a:lstStyle/>
        <a:p>
          <a:endParaRPr lang="es-MX"/>
        </a:p>
      </dgm:t>
    </dgm:pt>
    <dgm:pt modelId="{E8DEE7AE-4F38-44C5-AC7A-F98EF81F4D3A}" type="pres">
      <dgm:prSet presAssocID="{7CFA5422-4CB7-4B9B-81FA-DB4CE47A9E1E}" presName="circ1TxSh" presStyleLbl="vennNode1" presStyleIdx="0" presStyleCnt="1" custScaleX="177778" custLinFactNeighborX="-14286"/>
      <dgm:spPr/>
      <dgm:t>
        <a:bodyPr/>
        <a:lstStyle/>
        <a:p>
          <a:endParaRPr lang="es-MX"/>
        </a:p>
      </dgm:t>
    </dgm:pt>
  </dgm:ptLst>
  <dgm:cxnLst>
    <dgm:cxn modelId="{17178AB8-5E1C-4F5F-B52D-26BEEE09D66D}" type="presOf" srcId="{6B2D1366-7421-4292-BBDC-17CDF6A68EA8}" destId="{E8AA79A1-B0F0-4EA0-9EAA-9362D3AB4854}" srcOrd="0" destOrd="0" presId="urn:microsoft.com/office/officeart/2005/8/layout/venn1"/>
    <dgm:cxn modelId="{E70C3B31-6E13-4EA4-BDF0-BD0D268CE9D3}" srcId="{6B2D1366-7421-4292-BBDC-17CDF6A68EA8}" destId="{7CFA5422-4CB7-4B9B-81FA-DB4CE47A9E1E}" srcOrd="0" destOrd="0" parTransId="{08E8A78A-1948-4736-932A-EC2E7D53A7EA}" sibTransId="{079D0448-079B-40EF-8137-439FE48518A1}"/>
    <dgm:cxn modelId="{B61544AD-5677-43AE-9AC9-8BDD5D1D57B5}" type="presOf" srcId="{7CFA5422-4CB7-4B9B-81FA-DB4CE47A9E1E}" destId="{E8DEE7AE-4F38-44C5-AC7A-F98EF81F4D3A}" srcOrd="0" destOrd="0" presId="urn:microsoft.com/office/officeart/2005/8/layout/venn1"/>
    <dgm:cxn modelId="{C8908854-6ACA-42F5-A8F2-55B8723AB98B}" type="presParOf" srcId="{E8AA79A1-B0F0-4EA0-9EAA-9362D3AB4854}" destId="{E8DEE7AE-4F38-44C5-AC7A-F98EF81F4D3A}" srcOrd="0" destOrd="0" presId="urn:microsoft.com/office/officeart/2005/8/layout/venn1"/>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1F2197-3929-4E1F-AD0A-D3DDFCBCA737}"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AC870B98-2AF8-44BA-BF6A-7C89B04988F3}">
      <dgm:prSet/>
      <dgm:spPr>
        <a:solidFill>
          <a:srgbClr val="00B050">
            <a:alpha val="50000"/>
          </a:srgbClr>
        </a:solidFill>
      </dgm:spPr>
      <dgm:t>
        <a:bodyPr/>
        <a:lstStyle/>
        <a:p>
          <a:pPr rtl="0"/>
          <a:r>
            <a:rPr lang="es-MX" b="1" dirty="0" smtClean="0">
              <a:solidFill>
                <a:schemeClr val="bg1"/>
              </a:solidFill>
            </a:rPr>
            <a:t>Desobediencia</a:t>
          </a:r>
          <a:endParaRPr lang="es-MX" b="1" dirty="0">
            <a:solidFill>
              <a:schemeClr val="bg1"/>
            </a:solidFill>
          </a:endParaRPr>
        </a:p>
      </dgm:t>
    </dgm:pt>
    <dgm:pt modelId="{996A3E76-3BCF-4148-9311-3762BBB50A4D}" type="parTrans" cxnId="{44B322C2-3332-4891-9EC2-64AC11714F95}">
      <dgm:prSet/>
      <dgm:spPr/>
      <dgm:t>
        <a:bodyPr/>
        <a:lstStyle/>
        <a:p>
          <a:endParaRPr lang="es-MX"/>
        </a:p>
      </dgm:t>
    </dgm:pt>
    <dgm:pt modelId="{D03900D9-E716-4D79-B0EC-CFF78F4C8AF1}" type="sibTrans" cxnId="{44B322C2-3332-4891-9EC2-64AC11714F95}">
      <dgm:prSet/>
      <dgm:spPr/>
      <dgm:t>
        <a:bodyPr/>
        <a:lstStyle/>
        <a:p>
          <a:endParaRPr lang="es-MX"/>
        </a:p>
      </dgm:t>
    </dgm:pt>
    <dgm:pt modelId="{FACF8B27-29CB-418E-9891-E3CE107D7CBA}" type="pres">
      <dgm:prSet presAssocID="{2F1F2197-3929-4E1F-AD0A-D3DDFCBCA737}" presName="compositeShape" presStyleCnt="0">
        <dgm:presLayoutVars>
          <dgm:chMax val="7"/>
          <dgm:dir/>
          <dgm:resizeHandles val="exact"/>
        </dgm:presLayoutVars>
      </dgm:prSet>
      <dgm:spPr/>
      <dgm:t>
        <a:bodyPr/>
        <a:lstStyle/>
        <a:p>
          <a:endParaRPr lang="es-MX"/>
        </a:p>
      </dgm:t>
    </dgm:pt>
    <dgm:pt modelId="{F0C37833-4E0D-4674-9C44-98692F26E572}" type="pres">
      <dgm:prSet presAssocID="{AC870B98-2AF8-44BA-BF6A-7C89B04988F3}" presName="circ1TxSh" presStyleLbl="vennNode1" presStyleIdx="0" presStyleCnt="1" custScaleX="181818" custLinFactNeighborX="0" custLinFactNeighborY="-9091"/>
      <dgm:spPr/>
      <dgm:t>
        <a:bodyPr/>
        <a:lstStyle/>
        <a:p>
          <a:endParaRPr lang="es-MX"/>
        </a:p>
      </dgm:t>
    </dgm:pt>
  </dgm:ptLst>
  <dgm:cxnLst>
    <dgm:cxn modelId="{44B322C2-3332-4891-9EC2-64AC11714F95}" srcId="{2F1F2197-3929-4E1F-AD0A-D3DDFCBCA737}" destId="{AC870B98-2AF8-44BA-BF6A-7C89B04988F3}" srcOrd="0" destOrd="0" parTransId="{996A3E76-3BCF-4148-9311-3762BBB50A4D}" sibTransId="{D03900D9-E716-4D79-B0EC-CFF78F4C8AF1}"/>
    <dgm:cxn modelId="{1A2ABA56-CAE3-4AC2-BFA4-B2C8C815CF28}" type="presOf" srcId="{2F1F2197-3929-4E1F-AD0A-D3DDFCBCA737}" destId="{FACF8B27-29CB-418E-9891-E3CE107D7CBA}" srcOrd="0" destOrd="0" presId="urn:microsoft.com/office/officeart/2005/8/layout/venn1"/>
    <dgm:cxn modelId="{DDE60B1C-A4E0-453A-AF27-C7C57B654C9E}" type="presOf" srcId="{AC870B98-2AF8-44BA-BF6A-7C89B04988F3}" destId="{F0C37833-4E0D-4674-9C44-98692F26E572}" srcOrd="0" destOrd="0" presId="urn:microsoft.com/office/officeart/2005/8/layout/venn1"/>
    <dgm:cxn modelId="{2D456461-5448-4A93-9572-8C1388265424}" type="presParOf" srcId="{FACF8B27-29CB-418E-9891-E3CE107D7CBA}" destId="{F0C37833-4E0D-4674-9C44-98692F26E572}" srcOrd="0" destOrd="0" presId="urn:microsoft.com/office/officeart/2005/8/layout/venn1"/>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E7D5DE6-4F54-4935-AE72-F7A3B9615E55}"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C98710DF-7892-4F1D-BAA4-659AECEEC517}">
      <dgm:prSet/>
      <dgm:spPr>
        <a:solidFill>
          <a:srgbClr val="00B050">
            <a:alpha val="50000"/>
          </a:srgbClr>
        </a:solidFill>
      </dgm:spPr>
      <dgm:t>
        <a:bodyPr/>
        <a:lstStyle/>
        <a:p>
          <a:pPr rtl="0"/>
          <a:r>
            <a:rPr lang="es-MX" b="1" dirty="0" smtClean="0">
              <a:solidFill>
                <a:schemeClr val="bg1"/>
              </a:solidFill>
            </a:rPr>
            <a:t>Condenación</a:t>
          </a:r>
          <a:endParaRPr lang="es-MX" b="1" dirty="0">
            <a:solidFill>
              <a:schemeClr val="bg1"/>
            </a:solidFill>
          </a:endParaRPr>
        </a:p>
      </dgm:t>
    </dgm:pt>
    <dgm:pt modelId="{3F01430A-8ED2-40D6-B0B3-FAD576347277}" type="parTrans" cxnId="{1A17169F-35DF-4680-B4DF-C4E32B1999D2}">
      <dgm:prSet/>
      <dgm:spPr/>
      <dgm:t>
        <a:bodyPr/>
        <a:lstStyle/>
        <a:p>
          <a:endParaRPr lang="es-MX"/>
        </a:p>
      </dgm:t>
    </dgm:pt>
    <dgm:pt modelId="{83468DD7-9872-4FE8-97F4-C2D0C17B7B11}" type="sibTrans" cxnId="{1A17169F-35DF-4680-B4DF-C4E32B1999D2}">
      <dgm:prSet/>
      <dgm:spPr/>
      <dgm:t>
        <a:bodyPr/>
        <a:lstStyle/>
        <a:p>
          <a:endParaRPr lang="es-MX"/>
        </a:p>
      </dgm:t>
    </dgm:pt>
    <dgm:pt modelId="{390B5B5E-D1F5-454C-9076-1130F50FB0E4}" type="pres">
      <dgm:prSet presAssocID="{0E7D5DE6-4F54-4935-AE72-F7A3B9615E55}" presName="compositeShape" presStyleCnt="0">
        <dgm:presLayoutVars>
          <dgm:chMax val="7"/>
          <dgm:dir/>
          <dgm:resizeHandles val="exact"/>
        </dgm:presLayoutVars>
      </dgm:prSet>
      <dgm:spPr/>
      <dgm:t>
        <a:bodyPr/>
        <a:lstStyle/>
        <a:p>
          <a:endParaRPr lang="es-MX"/>
        </a:p>
      </dgm:t>
    </dgm:pt>
    <dgm:pt modelId="{0448A37F-DCEB-440B-AFA1-620CC15E4F37}" type="pres">
      <dgm:prSet presAssocID="{C98710DF-7892-4F1D-BAA4-659AECEEC517}" presName="circ1TxSh" presStyleLbl="vennNode1" presStyleIdx="0" presStyleCnt="1" custScaleX="157142" custLinFactNeighborX="6349"/>
      <dgm:spPr/>
      <dgm:t>
        <a:bodyPr/>
        <a:lstStyle/>
        <a:p>
          <a:endParaRPr lang="es-MX"/>
        </a:p>
      </dgm:t>
    </dgm:pt>
  </dgm:ptLst>
  <dgm:cxnLst>
    <dgm:cxn modelId="{F1283459-A5D0-4B26-BCE9-124FAAD6363D}" type="presOf" srcId="{C98710DF-7892-4F1D-BAA4-659AECEEC517}" destId="{0448A37F-DCEB-440B-AFA1-620CC15E4F37}" srcOrd="0" destOrd="0" presId="urn:microsoft.com/office/officeart/2005/8/layout/venn1"/>
    <dgm:cxn modelId="{D3D678C1-C6D8-4D8A-9ECD-7BEC40F11D5B}" type="presOf" srcId="{0E7D5DE6-4F54-4935-AE72-F7A3B9615E55}" destId="{390B5B5E-D1F5-454C-9076-1130F50FB0E4}" srcOrd="0" destOrd="0" presId="urn:microsoft.com/office/officeart/2005/8/layout/venn1"/>
    <dgm:cxn modelId="{1A17169F-35DF-4680-B4DF-C4E32B1999D2}" srcId="{0E7D5DE6-4F54-4935-AE72-F7A3B9615E55}" destId="{C98710DF-7892-4F1D-BAA4-659AECEEC517}" srcOrd="0" destOrd="0" parTransId="{3F01430A-8ED2-40D6-B0B3-FAD576347277}" sibTransId="{83468DD7-9872-4FE8-97F4-C2D0C17B7B11}"/>
    <dgm:cxn modelId="{F97E718A-A508-4389-886B-BAD8159C651C}" type="presParOf" srcId="{390B5B5E-D1F5-454C-9076-1130F50FB0E4}" destId="{0448A37F-DCEB-440B-AFA1-620CC15E4F37}" srcOrd="0" destOrd="0" presId="urn:microsoft.com/office/officeart/2005/8/layout/venn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04AEDE-7AA8-412D-B0CB-7D9E566FCD66}"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MX"/>
        </a:p>
      </dgm:t>
    </dgm:pt>
    <dgm:pt modelId="{5ACDF222-8D47-46CC-B8EB-8090E3813DD0}">
      <dgm:prSet custT="1"/>
      <dgm:spPr/>
      <dgm:t>
        <a:bodyPr/>
        <a:lstStyle/>
        <a:p>
          <a:pPr rtl="0"/>
          <a:r>
            <a:rPr lang="es-MX" sz="2800" dirty="0" smtClean="0"/>
            <a:t>Quebrantar el mandamiento= 1 Juan 4:18 y 2 Timoteo 1:7 </a:t>
          </a:r>
          <a:endParaRPr lang="es-MX" sz="2800" dirty="0"/>
        </a:p>
      </dgm:t>
    </dgm:pt>
    <dgm:pt modelId="{818A6DEE-39D5-4F68-A475-85BE197592F2}" type="parTrans" cxnId="{F958D96B-F497-4F2A-AAC3-1D92B5EFB5B0}">
      <dgm:prSet/>
      <dgm:spPr/>
      <dgm:t>
        <a:bodyPr/>
        <a:lstStyle/>
        <a:p>
          <a:endParaRPr lang="es-MX"/>
        </a:p>
      </dgm:t>
    </dgm:pt>
    <dgm:pt modelId="{311B3787-CE8E-462E-8B69-92959CF450F4}" type="sibTrans" cxnId="{F958D96B-F497-4F2A-AAC3-1D92B5EFB5B0}">
      <dgm:prSet/>
      <dgm:spPr/>
      <dgm:t>
        <a:bodyPr/>
        <a:lstStyle/>
        <a:p>
          <a:endParaRPr lang="es-MX"/>
        </a:p>
      </dgm:t>
    </dgm:pt>
    <dgm:pt modelId="{647FDBDF-0C7D-49D1-8506-769F1E6E795B}">
      <dgm:prSet custT="1"/>
      <dgm:spPr/>
      <dgm:t>
        <a:bodyPr/>
        <a:lstStyle/>
        <a:p>
          <a:pPr rtl="0"/>
          <a:r>
            <a:rPr lang="es-MX" sz="3200" dirty="0" smtClean="0"/>
            <a:t>Ruptura de la Relación de Amor con Dios (FE)=                                     </a:t>
          </a:r>
          <a:endParaRPr lang="es-MX" sz="3200" dirty="0"/>
        </a:p>
      </dgm:t>
    </dgm:pt>
    <dgm:pt modelId="{8426E9B5-7C22-47DC-8F3C-32D2A5F41255}" type="parTrans" cxnId="{0880BFB0-0739-4886-B88C-C4CD386E0278}">
      <dgm:prSet/>
      <dgm:spPr/>
      <dgm:t>
        <a:bodyPr/>
        <a:lstStyle/>
        <a:p>
          <a:endParaRPr lang="es-MX"/>
        </a:p>
      </dgm:t>
    </dgm:pt>
    <dgm:pt modelId="{AB6C0AA4-BAC2-43B4-BE0E-B05E2542222E}" type="sibTrans" cxnId="{0880BFB0-0739-4886-B88C-C4CD386E0278}">
      <dgm:prSet/>
      <dgm:spPr/>
      <dgm:t>
        <a:bodyPr/>
        <a:lstStyle/>
        <a:p>
          <a:endParaRPr lang="es-MX"/>
        </a:p>
      </dgm:t>
    </dgm:pt>
    <dgm:pt modelId="{E3C4C5B7-BB0D-472C-84A8-1CB036DD22D6}">
      <dgm:prSet custT="1"/>
      <dgm:spPr/>
      <dgm:t>
        <a:bodyPr/>
        <a:lstStyle/>
        <a:p>
          <a:r>
            <a:rPr lang="es-MX" sz="3600" dirty="0" smtClean="0"/>
            <a:t>Pecado=  1 Juan 3:4</a:t>
          </a:r>
          <a:endParaRPr lang="es-MX" sz="3600" dirty="0"/>
        </a:p>
      </dgm:t>
    </dgm:pt>
    <dgm:pt modelId="{59C16B5D-037D-4F13-A220-B4A0DBDBD337}" type="parTrans" cxnId="{FCEA5E89-EBEB-48EF-BBF1-709AAFE55A53}">
      <dgm:prSet/>
      <dgm:spPr/>
      <dgm:t>
        <a:bodyPr/>
        <a:lstStyle/>
        <a:p>
          <a:endParaRPr lang="es-MX"/>
        </a:p>
      </dgm:t>
    </dgm:pt>
    <dgm:pt modelId="{B9346E33-DA58-4F5E-B171-EB0DD656ADB2}" type="sibTrans" cxnId="{FCEA5E89-EBEB-48EF-BBF1-709AAFE55A53}">
      <dgm:prSet/>
      <dgm:spPr/>
      <dgm:t>
        <a:bodyPr/>
        <a:lstStyle/>
        <a:p>
          <a:endParaRPr lang="es-MX"/>
        </a:p>
      </dgm:t>
    </dgm:pt>
    <dgm:pt modelId="{2FBF67FD-417A-4F22-86E6-22F1623C17FB}" type="pres">
      <dgm:prSet presAssocID="{B204AEDE-7AA8-412D-B0CB-7D9E566FCD66}" presName="linear" presStyleCnt="0">
        <dgm:presLayoutVars>
          <dgm:animLvl val="lvl"/>
          <dgm:resizeHandles val="exact"/>
        </dgm:presLayoutVars>
      </dgm:prSet>
      <dgm:spPr/>
      <dgm:t>
        <a:bodyPr/>
        <a:lstStyle/>
        <a:p>
          <a:endParaRPr lang="es-MX"/>
        </a:p>
      </dgm:t>
    </dgm:pt>
    <dgm:pt modelId="{2E3F79C7-10BB-4A7C-B34C-BA724E649D32}" type="pres">
      <dgm:prSet presAssocID="{E3C4C5B7-BB0D-472C-84A8-1CB036DD22D6}" presName="parentText" presStyleLbl="node1" presStyleIdx="0" presStyleCnt="3" custScaleY="129058" custLinFactY="-4464" custLinFactNeighborY="-100000">
        <dgm:presLayoutVars>
          <dgm:chMax val="0"/>
          <dgm:bulletEnabled val="1"/>
        </dgm:presLayoutVars>
      </dgm:prSet>
      <dgm:spPr/>
      <dgm:t>
        <a:bodyPr/>
        <a:lstStyle/>
        <a:p>
          <a:endParaRPr lang="es-MX"/>
        </a:p>
      </dgm:t>
    </dgm:pt>
    <dgm:pt modelId="{C791115A-98F5-423B-9910-39659B9615E3}" type="pres">
      <dgm:prSet presAssocID="{B9346E33-DA58-4F5E-B171-EB0DD656ADB2}" presName="spacer" presStyleCnt="0"/>
      <dgm:spPr/>
    </dgm:pt>
    <dgm:pt modelId="{34DBDC8D-7E02-4A01-B18B-D3511F07FCC5}" type="pres">
      <dgm:prSet presAssocID="{5ACDF222-8D47-46CC-B8EB-8090E3813DD0}" presName="parentText" presStyleLbl="node1" presStyleIdx="1" presStyleCnt="3" custScaleY="107497" custLinFactNeighborY="-13262">
        <dgm:presLayoutVars>
          <dgm:chMax val="0"/>
          <dgm:bulletEnabled val="1"/>
        </dgm:presLayoutVars>
      </dgm:prSet>
      <dgm:spPr/>
      <dgm:t>
        <a:bodyPr/>
        <a:lstStyle/>
        <a:p>
          <a:endParaRPr lang="es-MX"/>
        </a:p>
      </dgm:t>
    </dgm:pt>
    <dgm:pt modelId="{702D8C3E-CAF2-4432-902B-B18442D0561F}" type="pres">
      <dgm:prSet presAssocID="{311B3787-CE8E-462E-8B69-92959CF450F4}" presName="spacer" presStyleCnt="0"/>
      <dgm:spPr/>
    </dgm:pt>
    <dgm:pt modelId="{B9C3D630-D313-4172-BE5A-19F546817EB8}" type="pres">
      <dgm:prSet presAssocID="{647FDBDF-0C7D-49D1-8506-769F1E6E795B}" presName="parentText" presStyleLbl="node1" presStyleIdx="2" presStyleCnt="3" custScaleY="109153" custLinFactY="4921" custLinFactNeighborY="100000">
        <dgm:presLayoutVars>
          <dgm:chMax val="0"/>
          <dgm:bulletEnabled val="1"/>
        </dgm:presLayoutVars>
      </dgm:prSet>
      <dgm:spPr/>
      <dgm:t>
        <a:bodyPr/>
        <a:lstStyle/>
        <a:p>
          <a:endParaRPr lang="es-MX"/>
        </a:p>
      </dgm:t>
    </dgm:pt>
  </dgm:ptLst>
  <dgm:cxnLst>
    <dgm:cxn modelId="{0880BFB0-0739-4886-B88C-C4CD386E0278}" srcId="{B204AEDE-7AA8-412D-B0CB-7D9E566FCD66}" destId="{647FDBDF-0C7D-49D1-8506-769F1E6E795B}" srcOrd="2" destOrd="0" parTransId="{8426E9B5-7C22-47DC-8F3C-32D2A5F41255}" sibTransId="{AB6C0AA4-BAC2-43B4-BE0E-B05E2542222E}"/>
    <dgm:cxn modelId="{FCEA5E89-EBEB-48EF-BBF1-709AAFE55A53}" srcId="{B204AEDE-7AA8-412D-B0CB-7D9E566FCD66}" destId="{E3C4C5B7-BB0D-472C-84A8-1CB036DD22D6}" srcOrd="0" destOrd="0" parTransId="{59C16B5D-037D-4F13-A220-B4A0DBDBD337}" sibTransId="{B9346E33-DA58-4F5E-B171-EB0DD656ADB2}"/>
    <dgm:cxn modelId="{E698A7F8-1281-4D34-9403-CA91775F55F9}" type="presOf" srcId="{B204AEDE-7AA8-412D-B0CB-7D9E566FCD66}" destId="{2FBF67FD-417A-4F22-86E6-22F1623C17FB}" srcOrd="0" destOrd="0" presId="urn:microsoft.com/office/officeart/2005/8/layout/vList2"/>
    <dgm:cxn modelId="{A7A5BD72-C799-4666-993D-E59375267C63}" type="presOf" srcId="{5ACDF222-8D47-46CC-B8EB-8090E3813DD0}" destId="{34DBDC8D-7E02-4A01-B18B-D3511F07FCC5}" srcOrd="0" destOrd="0" presId="urn:microsoft.com/office/officeart/2005/8/layout/vList2"/>
    <dgm:cxn modelId="{F958D96B-F497-4F2A-AAC3-1D92B5EFB5B0}" srcId="{B204AEDE-7AA8-412D-B0CB-7D9E566FCD66}" destId="{5ACDF222-8D47-46CC-B8EB-8090E3813DD0}" srcOrd="1" destOrd="0" parTransId="{818A6DEE-39D5-4F68-A475-85BE197592F2}" sibTransId="{311B3787-CE8E-462E-8B69-92959CF450F4}"/>
    <dgm:cxn modelId="{8D88C048-0298-4A34-9AED-A4C6ECC91142}" type="presOf" srcId="{647FDBDF-0C7D-49D1-8506-769F1E6E795B}" destId="{B9C3D630-D313-4172-BE5A-19F546817EB8}" srcOrd="0" destOrd="0" presId="urn:microsoft.com/office/officeart/2005/8/layout/vList2"/>
    <dgm:cxn modelId="{A0926F19-010D-45B8-BD66-C5DFA66A8294}" type="presOf" srcId="{E3C4C5B7-BB0D-472C-84A8-1CB036DD22D6}" destId="{2E3F79C7-10BB-4A7C-B34C-BA724E649D32}" srcOrd="0" destOrd="0" presId="urn:microsoft.com/office/officeart/2005/8/layout/vList2"/>
    <dgm:cxn modelId="{370CA675-8A98-48A4-A5F4-D95303B46781}" type="presParOf" srcId="{2FBF67FD-417A-4F22-86E6-22F1623C17FB}" destId="{2E3F79C7-10BB-4A7C-B34C-BA724E649D32}" srcOrd="0" destOrd="0" presId="urn:microsoft.com/office/officeart/2005/8/layout/vList2"/>
    <dgm:cxn modelId="{C8D2BB89-2EEC-4157-A80D-2C65174E7253}" type="presParOf" srcId="{2FBF67FD-417A-4F22-86E6-22F1623C17FB}" destId="{C791115A-98F5-423B-9910-39659B9615E3}" srcOrd="1" destOrd="0" presId="urn:microsoft.com/office/officeart/2005/8/layout/vList2"/>
    <dgm:cxn modelId="{66B9046B-406C-43E7-8573-93CA393298DF}" type="presParOf" srcId="{2FBF67FD-417A-4F22-86E6-22F1623C17FB}" destId="{34DBDC8D-7E02-4A01-B18B-D3511F07FCC5}" srcOrd="2" destOrd="0" presId="urn:microsoft.com/office/officeart/2005/8/layout/vList2"/>
    <dgm:cxn modelId="{A3807BD7-3729-47E5-86DC-5548B64DF079}" type="presParOf" srcId="{2FBF67FD-417A-4F22-86E6-22F1623C17FB}" destId="{702D8C3E-CAF2-4432-902B-B18442D0561F}" srcOrd="3" destOrd="0" presId="urn:microsoft.com/office/officeart/2005/8/layout/vList2"/>
    <dgm:cxn modelId="{DFD29E0E-4AC7-4F71-AB95-B3696482350D}" type="presParOf" srcId="{2FBF67FD-417A-4F22-86E6-22F1623C17FB}" destId="{B9C3D630-D313-4172-BE5A-19F546817EB8}" srcOrd="4"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953268-7BA3-427B-90E6-5ACA1DC54FF4}"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s-MX"/>
        </a:p>
      </dgm:t>
    </dgm:pt>
    <dgm:pt modelId="{125CCB1B-4336-4EB6-8BBD-6E58313AD562}">
      <dgm:prSet custT="1"/>
      <dgm:spPr/>
      <dgm:t>
        <a:bodyPr/>
        <a:lstStyle/>
        <a:p>
          <a:pPr rtl="0"/>
          <a:r>
            <a:rPr lang="es-MX" sz="3600" dirty="0" smtClean="0"/>
            <a:t>Romper la Relación de Amor con Dios. (FE)</a:t>
          </a:r>
          <a:endParaRPr lang="es-MX" sz="3600" dirty="0"/>
        </a:p>
      </dgm:t>
    </dgm:pt>
    <dgm:pt modelId="{459BCC0D-9119-45E7-8437-3FB90F201887}" type="parTrans" cxnId="{6CFEB0F8-83F5-4B2A-B7F0-FEA493421B8D}">
      <dgm:prSet/>
      <dgm:spPr/>
      <dgm:t>
        <a:bodyPr/>
        <a:lstStyle/>
        <a:p>
          <a:endParaRPr lang="es-MX"/>
        </a:p>
      </dgm:t>
    </dgm:pt>
    <dgm:pt modelId="{7D0928B6-3195-4B58-8140-C605CE7A1784}" type="sibTrans" cxnId="{6CFEB0F8-83F5-4B2A-B7F0-FEA493421B8D}">
      <dgm:prSet/>
      <dgm:spPr/>
      <dgm:t>
        <a:bodyPr/>
        <a:lstStyle/>
        <a:p>
          <a:endParaRPr lang="es-MX"/>
        </a:p>
      </dgm:t>
    </dgm:pt>
    <dgm:pt modelId="{5060AF45-D875-4A2B-9B9D-9940EA3D407E}">
      <dgm:prSet custT="1"/>
      <dgm:spPr/>
      <dgm:t>
        <a:bodyPr/>
        <a:lstStyle/>
        <a:p>
          <a:pPr rtl="0"/>
          <a:r>
            <a:rPr lang="es-MX" sz="3600" dirty="0" smtClean="0"/>
            <a:t>Pecado</a:t>
          </a:r>
          <a:endParaRPr lang="es-MX" sz="4400" dirty="0"/>
        </a:p>
      </dgm:t>
    </dgm:pt>
    <dgm:pt modelId="{F354CCBF-DFE0-4DAC-A61E-60D9AA0D2A94}" type="parTrans" cxnId="{4540A93B-FAC7-42A8-8425-29721F3D4622}">
      <dgm:prSet/>
      <dgm:spPr/>
      <dgm:t>
        <a:bodyPr/>
        <a:lstStyle/>
        <a:p>
          <a:endParaRPr lang="es-MX"/>
        </a:p>
      </dgm:t>
    </dgm:pt>
    <dgm:pt modelId="{010777CD-30EA-4057-8D39-4F19B4EED7A8}" type="sibTrans" cxnId="{4540A93B-FAC7-42A8-8425-29721F3D4622}">
      <dgm:prSet/>
      <dgm:spPr/>
      <dgm:t>
        <a:bodyPr/>
        <a:lstStyle/>
        <a:p>
          <a:endParaRPr lang="es-MX"/>
        </a:p>
      </dgm:t>
    </dgm:pt>
    <dgm:pt modelId="{9EE947C8-B4F1-42E4-9835-F44A64785057}">
      <dgm:prSet custT="1"/>
      <dgm:spPr/>
      <dgm:t>
        <a:bodyPr/>
        <a:lstStyle/>
        <a:p>
          <a:r>
            <a:rPr lang="es-MX" sz="3600" dirty="0" smtClean="0"/>
            <a:t>Transgresión de la ley. </a:t>
          </a:r>
          <a:endParaRPr lang="es-MX" sz="3600" dirty="0"/>
        </a:p>
      </dgm:t>
    </dgm:pt>
    <dgm:pt modelId="{FA950CDE-C6EC-479A-BAA2-CDF45DF663FA}" type="parTrans" cxnId="{0804085F-D8B1-4615-8BAD-05F068483AD2}">
      <dgm:prSet/>
      <dgm:spPr/>
      <dgm:t>
        <a:bodyPr/>
        <a:lstStyle/>
        <a:p>
          <a:endParaRPr lang="es-MX"/>
        </a:p>
      </dgm:t>
    </dgm:pt>
    <dgm:pt modelId="{155EA400-21BE-4627-A548-5D7DE34BDE34}" type="sibTrans" cxnId="{0804085F-D8B1-4615-8BAD-05F068483AD2}">
      <dgm:prSet/>
      <dgm:spPr/>
      <dgm:t>
        <a:bodyPr/>
        <a:lstStyle/>
        <a:p>
          <a:endParaRPr lang="es-MX"/>
        </a:p>
      </dgm:t>
    </dgm:pt>
    <dgm:pt modelId="{1D450061-8AAE-49F8-A320-0836DCDACA9C}" type="pres">
      <dgm:prSet presAssocID="{B8953268-7BA3-427B-90E6-5ACA1DC54FF4}" presName="linear" presStyleCnt="0">
        <dgm:presLayoutVars>
          <dgm:animLvl val="lvl"/>
          <dgm:resizeHandles val="exact"/>
        </dgm:presLayoutVars>
      </dgm:prSet>
      <dgm:spPr/>
      <dgm:t>
        <a:bodyPr/>
        <a:lstStyle/>
        <a:p>
          <a:endParaRPr lang="es-MX"/>
        </a:p>
      </dgm:t>
    </dgm:pt>
    <dgm:pt modelId="{6BECE821-B154-428A-B0FA-978E0A56899C}" type="pres">
      <dgm:prSet presAssocID="{9EE947C8-B4F1-42E4-9835-F44A64785057}" presName="parentText" presStyleLbl="node1" presStyleIdx="0" presStyleCnt="3" custScaleY="116610" custLinFactNeighborY="63589">
        <dgm:presLayoutVars>
          <dgm:chMax val="0"/>
          <dgm:bulletEnabled val="1"/>
        </dgm:presLayoutVars>
      </dgm:prSet>
      <dgm:spPr/>
      <dgm:t>
        <a:bodyPr/>
        <a:lstStyle/>
        <a:p>
          <a:endParaRPr lang="es-MX"/>
        </a:p>
      </dgm:t>
    </dgm:pt>
    <dgm:pt modelId="{FA6F381D-FC71-43E8-B2C3-7CF2204194DE}" type="pres">
      <dgm:prSet presAssocID="{155EA400-21BE-4627-A548-5D7DE34BDE34}" presName="spacer" presStyleCnt="0"/>
      <dgm:spPr/>
      <dgm:t>
        <a:bodyPr/>
        <a:lstStyle/>
        <a:p>
          <a:endParaRPr lang="en-US"/>
        </a:p>
      </dgm:t>
    </dgm:pt>
    <dgm:pt modelId="{F6149C26-99F2-4925-A8CD-EF8526E257B6}" type="pres">
      <dgm:prSet presAssocID="{125CCB1B-4336-4EB6-8BBD-6E58313AD562}" presName="parentText" presStyleLbl="node1" presStyleIdx="1" presStyleCnt="3" custScaleY="117522" custLinFactY="8689" custLinFactNeighborY="100000">
        <dgm:presLayoutVars>
          <dgm:chMax val="0"/>
          <dgm:bulletEnabled val="1"/>
        </dgm:presLayoutVars>
      </dgm:prSet>
      <dgm:spPr/>
      <dgm:t>
        <a:bodyPr/>
        <a:lstStyle/>
        <a:p>
          <a:endParaRPr lang="es-MX"/>
        </a:p>
      </dgm:t>
    </dgm:pt>
    <dgm:pt modelId="{E0B8E3A0-2D15-43AD-B053-57599F5224A6}" type="pres">
      <dgm:prSet presAssocID="{7D0928B6-3195-4B58-8140-C605CE7A1784}" presName="spacer" presStyleCnt="0"/>
      <dgm:spPr/>
      <dgm:t>
        <a:bodyPr/>
        <a:lstStyle/>
        <a:p>
          <a:endParaRPr lang="en-US"/>
        </a:p>
      </dgm:t>
    </dgm:pt>
    <dgm:pt modelId="{A396FB23-AEA3-4276-8095-B981D85F9320}" type="pres">
      <dgm:prSet presAssocID="{5060AF45-D875-4A2B-9B9D-9940EA3D407E}" presName="parentText" presStyleLbl="node1" presStyleIdx="2" presStyleCnt="3" custScaleY="105355" custLinFactY="29840" custLinFactNeighborY="100000">
        <dgm:presLayoutVars>
          <dgm:chMax val="0"/>
          <dgm:bulletEnabled val="1"/>
        </dgm:presLayoutVars>
      </dgm:prSet>
      <dgm:spPr/>
      <dgm:t>
        <a:bodyPr/>
        <a:lstStyle/>
        <a:p>
          <a:endParaRPr lang="es-MX"/>
        </a:p>
      </dgm:t>
    </dgm:pt>
  </dgm:ptLst>
  <dgm:cxnLst>
    <dgm:cxn modelId="{6CFEB0F8-83F5-4B2A-B7F0-FEA493421B8D}" srcId="{B8953268-7BA3-427B-90E6-5ACA1DC54FF4}" destId="{125CCB1B-4336-4EB6-8BBD-6E58313AD562}" srcOrd="1" destOrd="0" parTransId="{459BCC0D-9119-45E7-8437-3FB90F201887}" sibTransId="{7D0928B6-3195-4B58-8140-C605CE7A1784}"/>
    <dgm:cxn modelId="{4540A93B-FAC7-42A8-8425-29721F3D4622}" srcId="{B8953268-7BA3-427B-90E6-5ACA1DC54FF4}" destId="{5060AF45-D875-4A2B-9B9D-9940EA3D407E}" srcOrd="2" destOrd="0" parTransId="{F354CCBF-DFE0-4DAC-A61E-60D9AA0D2A94}" sibTransId="{010777CD-30EA-4057-8D39-4F19B4EED7A8}"/>
    <dgm:cxn modelId="{D90BCF60-2DDE-4B56-B2FC-348A6684A68B}" type="presOf" srcId="{125CCB1B-4336-4EB6-8BBD-6E58313AD562}" destId="{F6149C26-99F2-4925-A8CD-EF8526E257B6}" srcOrd="0" destOrd="0" presId="urn:microsoft.com/office/officeart/2005/8/layout/vList2"/>
    <dgm:cxn modelId="{990C9036-D270-4093-853F-DFE922335B43}" type="presOf" srcId="{5060AF45-D875-4A2B-9B9D-9940EA3D407E}" destId="{A396FB23-AEA3-4276-8095-B981D85F9320}" srcOrd="0" destOrd="0" presId="urn:microsoft.com/office/officeart/2005/8/layout/vList2"/>
    <dgm:cxn modelId="{0804085F-D8B1-4615-8BAD-05F068483AD2}" srcId="{B8953268-7BA3-427B-90E6-5ACA1DC54FF4}" destId="{9EE947C8-B4F1-42E4-9835-F44A64785057}" srcOrd="0" destOrd="0" parTransId="{FA950CDE-C6EC-479A-BAA2-CDF45DF663FA}" sibTransId="{155EA400-21BE-4627-A548-5D7DE34BDE34}"/>
    <dgm:cxn modelId="{5676BBF3-BD51-4D36-880F-F053F3BED498}" type="presOf" srcId="{B8953268-7BA3-427B-90E6-5ACA1DC54FF4}" destId="{1D450061-8AAE-49F8-A320-0836DCDACA9C}" srcOrd="0" destOrd="0" presId="urn:microsoft.com/office/officeart/2005/8/layout/vList2"/>
    <dgm:cxn modelId="{DE6ECD74-9C16-413F-9327-A4A906944B24}" type="presOf" srcId="{9EE947C8-B4F1-42E4-9835-F44A64785057}" destId="{6BECE821-B154-428A-B0FA-978E0A56899C}" srcOrd="0" destOrd="0" presId="urn:microsoft.com/office/officeart/2005/8/layout/vList2"/>
    <dgm:cxn modelId="{F262300D-5036-490F-9E7B-25F408412C76}" type="presParOf" srcId="{1D450061-8AAE-49F8-A320-0836DCDACA9C}" destId="{6BECE821-B154-428A-B0FA-978E0A56899C}" srcOrd="0" destOrd="0" presId="urn:microsoft.com/office/officeart/2005/8/layout/vList2"/>
    <dgm:cxn modelId="{F0765ED6-9B53-4169-A617-994383150A61}" type="presParOf" srcId="{1D450061-8AAE-49F8-A320-0836DCDACA9C}" destId="{FA6F381D-FC71-43E8-B2C3-7CF2204194DE}" srcOrd="1" destOrd="0" presId="urn:microsoft.com/office/officeart/2005/8/layout/vList2"/>
    <dgm:cxn modelId="{2826A34D-FF54-4775-8CEB-F8F02FDA6277}" type="presParOf" srcId="{1D450061-8AAE-49F8-A320-0836DCDACA9C}" destId="{F6149C26-99F2-4925-A8CD-EF8526E257B6}" srcOrd="2" destOrd="0" presId="urn:microsoft.com/office/officeart/2005/8/layout/vList2"/>
    <dgm:cxn modelId="{FB985666-DC12-4A9F-836C-8CBA255E4A1A}" type="presParOf" srcId="{1D450061-8AAE-49F8-A320-0836DCDACA9C}" destId="{E0B8E3A0-2D15-43AD-B053-57599F5224A6}" srcOrd="3" destOrd="0" presId="urn:microsoft.com/office/officeart/2005/8/layout/vList2"/>
    <dgm:cxn modelId="{A4042B0A-C03D-456E-862D-06E3B7E4F8D9}" type="presParOf" srcId="{1D450061-8AAE-49F8-A320-0836DCDACA9C}" destId="{A396FB23-AEA3-4276-8095-B981D85F9320}" srcOrd="4" destOrd="0" presId="urn:microsoft.com/office/officeart/2005/8/layout/vList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05C945-4FCC-48D7-BDD7-ED114F0F19AC}"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es-MX"/>
        </a:p>
      </dgm:t>
    </dgm:pt>
    <dgm:pt modelId="{2C97A50F-AB72-439E-A0D6-A4F495239AFB}">
      <dgm:prSet custT="1"/>
      <dgm:spPr/>
      <dgm:t>
        <a:bodyPr/>
        <a:lstStyle/>
        <a:p>
          <a:pPr rtl="0"/>
          <a:r>
            <a:rPr lang="es-MX" sz="2800" b="1" i="1" dirty="0" smtClean="0"/>
            <a:t>Pecado= Romanos 14:23</a:t>
          </a:r>
          <a:endParaRPr lang="es-MX" sz="2800" b="1" i="1" dirty="0"/>
        </a:p>
      </dgm:t>
    </dgm:pt>
    <dgm:pt modelId="{5F9DA6EA-50C5-45C9-B3AF-303227D80E66}" type="parTrans" cxnId="{B1E6F8DF-F676-4161-9ACC-585029F3529C}">
      <dgm:prSet/>
      <dgm:spPr/>
      <dgm:t>
        <a:bodyPr/>
        <a:lstStyle/>
        <a:p>
          <a:endParaRPr lang="es-MX"/>
        </a:p>
      </dgm:t>
    </dgm:pt>
    <dgm:pt modelId="{EAE7ED64-FF2A-4605-89B9-8D6525789716}" type="sibTrans" cxnId="{B1E6F8DF-F676-4161-9ACC-585029F3529C}">
      <dgm:prSet/>
      <dgm:spPr/>
      <dgm:t>
        <a:bodyPr/>
        <a:lstStyle/>
        <a:p>
          <a:endParaRPr lang="es-MX"/>
        </a:p>
      </dgm:t>
    </dgm:pt>
    <dgm:pt modelId="{0D3469CC-471C-479C-A9BD-4A2D6AB848D3}">
      <dgm:prSet custT="1"/>
      <dgm:spPr/>
      <dgm:t>
        <a:bodyPr/>
        <a:lstStyle/>
        <a:p>
          <a:pPr rtl="0"/>
          <a:r>
            <a:rPr lang="es-MX" sz="4000" b="1" i="1" dirty="0" smtClean="0"/>
            <a:t>Fe=</a:t>
          </a:r>
          <a:endParaRPr lang="es-MX" sz="4000" b="1" i="1" dirty="0"/>
        </a:p>
      </dgm:t>
    </dgm:pt>
    <dgm:pt modelId="{016A4BAC-DBDA-458C-95EB-2437B7D034B8}" type="parTrans" cxnId="{00F90C86-7E3B-4DFF-9570-BA7C9191A00D}">
      <dgm:prSet/>
      <dgm:spPr/>
      <dgm:t>
        <a:bodyPr/>
        <a:lstStyle/>
        <a:p>
          <a:endParaRPr lang="es-MX"/>
        </a:p>
      </dgm:t>
    </dgm:pt>
    <dgm:pt modelId="{AB026E49-0140-41F5-A4DA-30B76DC2D315}" type="sibTrans" cxnId="{00F90C86-7E3B-4DFF-9570-BA7C9191A00D}">
      <dgm:prSet/>
      <dgm:spPr/>
      <dgm:t>
        <a:bodyPr/>
        <a:lstStyle/>
        <a:p>
          <a:endParaRPr lang="es-MX"/>
        </a:p>
      </dgm:t>
    </dgm:pt>
    <dgm:pt modelId="{504FF8D7-A0E2-41DE-8256-D2C3591BF935}">
      <dgm:prSet custT="1"/>
      <dgm:spPr/>
      <dgm:t>
        <a:bodyPr/>
        <a:lstStyle/>
        <a:p>
          <a:pPr rtl="0"/>
          <a:r>
            <a:rPr lang="es-MX" sz="2400" b="1" i="1" dirty="0" smtClean="0"/>
            <a:t>La Ruptura de la Relación de Confianza y Amor (FE)=</a:t>
          </a:r>
          <a:endParaRPr lang="es-MX" sz="2400" b="1" i="1" dirty="0"/>
        </a:p>
      </dgm:t>
    </dgm:pt>
    <dgm:pt modelId="{5AD70037-3405-46CB-AEEE-C23D741EC0B4}" type="parTrans" cxnId="{36989614-2784-47CB-B5A3-F65527061145}">
      <dgm:prSet/>
      <dgm:spPr/>
      <dgm:t>
        <a:bodyPr/>
        <a:lstStyle/>
        <a:p>
          <a:endParaRPr lang="es-MX"/>
        </a:p>
      </dgm:t>
    </dgm:pt>
    <dgm:pt modelId="{AE2421C5-6F29-4F3C-A791-49EEB0449941}" type="sibTrans" cxnId="{36989614-2784-47CB-B5A3-F65527061145}">
      <dgm:prSet/>
      <dgm:spPr/>
      <dgm:t>
        <a:bodyPr/>
        <a:lstStyle/>
        <a:p>
          <a:endParaRPr lang="es-MX"/>
        </a:p>
      </dgm:t>
    </dgm:pt>
    <dgm:pt modelId="{DDC4077B-CB40-4A1D-AE1F-9224F59E3771}">
      <dgm:prSet custT="1"/>
      <dgm:spPr/>
      <dgm:t>
        <a:bodyPr/>
        <a:lstStyle/>
        <a:p>
          <a:pPr rtl="0"/>
          <a:r>
            <a:rPr lang="es-MX" sz="2400" b="1" i="1" dirty="0" smtClean="0"/>
            <a:t>Lo que no proviene de una Relación con Dios por la Fe =</a:t>
          </a:r>
          <a:endParaRPr lang="es-MX" sz="2400" b="1" i="1" dirty="0"/>
        </a:p>
      </dgm:t>
    </dgm:pt>
    <dgm:pt modelId="{4FD2D894-6460-4F8F-A0E4-76CF6864A9F3}" type="parTrans" cxnId="{729AD9AA-4687-498F-A611-79A26B181582}">
      <dgm:prSet/>
      <dgm:spPr/>
      <dgm:t>
        <a:bodyPr/>
        <a:lstStyle/>
        <a:p>
          <a:endParaRPr lang="es-MX"/>
        </a:p>
      </dgm:t>
    </dgm:pt>
    <dgm:pt modelId="{F3585F68-5685-40C2-980A-F6AFCC6EE185}" type="sibTrans" cxnId="{729AD9AA-4687-498F-A611-79A26B181582}">
      <dgm:prSet/>
      <dgm:spPr/>
      <dgm:t>
        <a:bodyPr/>
        <a:lstStyle/>
        <a:p>
          <a:endParaRPr lang="es-MX"/>
        </a:p>
      </dgm:t>
    </dgm:pt>
    <dgm:pt modelId="{38D0816D-73A2-4023-942F-4BE4C348BC25}" type="pres">
      <dgm:prSet presAssocID="{5505C945-4FCC-48D7-BDD7-ED114F0F19AC}" presName="linear" presStyleCnt="0">
        <dgm:presLayoutVars>
          <dgm:animLvl val="lvl"/>
          <dgm:resizeHandles val="exact"/>
        </dgm:presLayoutVars>
      </dgm:prSet>
      <dgm:spPr/>
      <dgm:t>
        <a:bodyPr/>
        <a:lstStyle/>
        <a:p>
          <a:endParaRPr lang="es-MX"/>
        </a:p>
      </dgm:t>
    </dgm:pt>
    <dgm:pt modelId="{7EBB52D2-2672-4A63-B70A-CCE1F7D15EBF}" type="pres">
      <dgm:prSet presAssocID="{2C97A50F-AB72-439E-A0D6-A4F495239AFB}" presName="parentText" presStyleLbl="node1" presStyleIdx="0" presStyleCnt="4" custScaleY="137434" custLinFactY="1570" custLinFactNeighborY="100000">
        <dgm:presLayoutVars>
          <dgm:chMax val="0"/>
          <dgm:bulletEnabled val="1"/>
        </dgm:presLayoutVars>
      </dgm:prSet>
      <dgm:spPr/>
      <dgm:t>
        <a:bodyPr/>
        <a:lstStyle/>
        <a:p>
          <a:endParaRPr lang="es-MX"/>
        </a:p>
      </dgm:t>
    </dgm:pt>
    <dgm:pt modelId="{77A684E4-55E9-49B6-9A4C-8A080BC39A12}" type="pres">
      <dgm:prSet presAssocID="{EAE7ED64-FF2A-4605-89B9-8D6525789716}" presName="spacer" presStyleCnt="0"/>
      <dgm:spPr/>
      <dgm:t>
        <a:bodyPr/>
        <a:lstStyle/>
        <a:p>
          <a:endParaRPr lang="en-US"/>
        </a:p>
      </dgm:t>
    </dgm:pt>
    <dgm:pt modelId="{133CDF66-D60C-458E-A177-8B9066EC88F3}" type="pres">
      <dgm:prSet presAssocID="{0D3469CC-471C-479C-A9BD-4A2D6AB848D3}" presName="parentText" presStyleLbl="node1" presStyleIdx="1" presStyleCnt="4" custScaleY="120357" custLinFactNeighborY="73890">
        <dgm:presLayoutVars>
          <dgm:chMax val="0"/>
          <dgm:bulletEnabled val="1"/>
        </dgm:presLayoutVars>
      </dgm:prSet>
      <dgm:spPr/>
      <dgm:t>
        <a:bodyPr/>
        <a:lstStyle/>
        <a:p>
          <a:endParaRPr lang="es-MX"/>
        </a:p>
      </dgm:t>
    </dgm:pt>
    <dgm:pt modelId="{22E069A0-AA2F-42E2-9DF3-3A0350028224}" type="pres">
      <dgm:prSet presAssocID="{AB026E49-0140-41F5-A4DA-30B76DC2D315}" presName="spacer" presStyleCnt="0"/>
      <dgm:spPr/>
      <dgm:t>
        <a:bodyPr/>
        <a:lstStyle/>
        <a:p>
          <a:endParaRPr lang="en-US"/>
        </a:p>
      </dgm:t>
    </dgm:pt>
    <dgm:pt modelId="{F4758840-B1B7-4911-80AC-D6012B5CB82E}" type="pres">
      <dgm:prSet presAssocID="{504FF8D7-A0E2-41DE-8256-D2C3591BF935}" presName="parentText" presStyleLbl="node1" presStyleIdx="2" presStyleCnt="4" custScaleY="125653" custLinFactNeighborY="61067">
        <dgm:presLayoutVars>
          <dgm:chMax val="0"/>
          <dgm:bulletEnabled val="1"/>
        </dgm:presLayoutVars>
      </dgm:prSet>
      <dgm:spPr/>
      <dgm:t>
        <a:bodyPr/>
        <a:lstStyle/>
        <a:p>
          <a:endParaRPr lang="es-MX"/>
        </a:p>
      </dgm:t>
    </dgm:pt>
    <dgm:pt modelId="{4C335D19-CB89-4564-A6F6-F2C825858D19}" type="pres">
      <dgm:prSet presAssocID="{AE2421C5-6F29-4F3C-A791-49EEB0449941}" presName="spacer" presStyleCnt="0"/>
      <dgm:spPr/>
      <dgm:t>
        <a:bodyPr/>
        <a:lstStyle/>
        <a:p>
          <a:endParaRPr lang="en-US"/>
        </a:p>
      </dgm:t>
    </dgm:pt>
    <dgm:pt modelId="{DFBF380C-701D-4826-9E5F-D47E3ED3A17D}" type="pres">
      <dgm:prSet presAssocID="{DDC4077B-CB40-4A1D-AE1F-9224F59E3771}" presName="parentText" presStyleLbl="node1" presStyleIdx="3" presStyleCnt="4" custScaleY="136471" custLinFactY="2303" custLinFactNeighborY="100000">
        <dgm:presLayoutVars>
          <dgm:chMax val="0"/>
          <dgm:bulletEnabled val="1"/>
        </dgm:presLayoutVars>
      </dgm:prSet>
      <dgm:spPr/>
      <dgm:t>
        <a:bodyPr/>
        <a:lstStyle/>
        <a:p>
          <a:endParaRPr lang="es-MX"/>
        </a:p>
      </dgm:t>
    </dgm:pt>
  </dgm:ptLst>
  <dgm:cxnLst>
    <dgm:cxn modelId="{727437D6-8A92-44A6-8ED1-9A2851BD1280}" type="presOf" srcId="{0D3469CC-471C-479C-A9BD-4A2D6AB848D3}" destId="{133CDF66-D60C-458E-A177-8B9066EC88F3}" srcOrd="0" destOrd="0" presId="urn:microsoft.com/office/officeart/2005/8/layout/vList2"/>
    <dgm:cxn modelId="{BBC464B7-1959-4AF3-983B-9D57441B00A1}" type="presOf" srcId="{2C97A50F-AB72-439E-A0D6-A4F495239AFB}" destId="{7EBB52D2-2672-4A63-B70A-CCE1F7D15EBF}" srcOrd="0" destOrd="0" presId="urn:microsoft.com/office/officeart/2005/8/layout/vList2"/>
    <dgm:cxn modelId="{B1E6F8DF-F676-4161-9ACC-585029F3529C}" srcId="{5505C945-4FCC-48D7-BDD7-ED114F0F19AC}" destId="{2C97A50F-AB72-439E-A0D6-A4F495239AFB}" srcOrd="0" destOrd="0" parTransId="{5F9DA6EA-50C5-45C9-B3AF-303227D80E66}" sibTransId="{EAE7ED64-FF2A-4605-89B9-8D6525789716}"/>
    <dgm:cxn modelId="{ABAC3521-6A75-4810-9BAA-7F71E19B94BE}" type="presOf" srcId="{5505C945-4FCC-48D7-BDD7-ED114F0F19AC}" destId="{38D0816D-73A2-4023-942F-4BE4C348BC25}" srcOrd="0" destOrd="0" presId="urn:microsoft.com/office/officeart/2005/8/layout/vList2"/>
    <dgm:cxn modelId="{36989614-2784-47CB-B5A3-F65527061145}" srcId="{5505C945-4FCC-48D7-BDD7-ED114F0F19AC}" destId="{504FF8D7-A0E2-41DE-8256-D2C3591BF935}" srcOrd="2" destOrd="0" parTransId="{5AD70037-3405-46CB-AEEE-C23D741EC0B4}" sibTransId="{AE2421C5-6F29-4F3C-A791-49EEB0449941}"/>
    <dgm:cxn modelId="{00F90C86-7E3B-4DFF-9570-BA7C9191A00D}" srcId="{5505C945-4FCC-48D7-BDD7-ED114F0F19AC}" destId="{0D3469CC-471C-479C-A9BD-4A2D6AB848D3}" srcOrd="1" destOrd="0" parTransId="{016A4BAC-DBDA-458C-95EB-2437B7D034B8}" sibTransId="{AB026E49-0140-41F5-A4DA-30B76DC2D315}"/>
    <dgm:cxn modelId="{03A82A71-1648-4C69-B368-1B707FB312B1}" type="presOf" srcId="{DDC4077B-CB40-4A1D-AE1F-9224F59E3771}" destId="{DFBF380C-701D-4826-9E5F-D47E3ED3A17D}" srcOrd="0" destOrd="0" presId="urn:microsoft.com/office/officeart/2005/8/layout/vList2"/>
    <dgm:cxn modelId="{1A43CB79-CB22-47A2-9B1A-4E85B1707E56}" type="presOf" srcId="{504FF8D7-A0E2-41DE-8256-D2C3591BF935}" destId="{F4758840-B1B7-4911-80AC-D6012B5CB82E}" srcOrd="0" destOrd="0" presId="urn:microsoft.com/office/officeart/2005/8/layout/vList2"/>
    <dgm:cxn modelId="{729AD9AA-4687-498F-A611-79A26B181582}" srcId="{5505C945-4FCC-48D7-BDD7-ED114F0F19AC}" destId="{DDC4077B-CB40-4A1D-AE1F-9224F59E3771}" srcOrd="3" destOrd="0" parTransId="{4FD2D894-6460-4F8F-A0E4-76CF6864A9F3}" sibTransId="{F3585F68-5685-40C2-980A-F6AFCC6EE185}"/>
    <dgm:cxn modelId="{B3BC5FEF-4C36-4058-8D84-D576468B90C9}" type="presParOf" srcId="{38D0816D-73A2-4023-942F-4BE4C348BC25}" destId="{7EBB52D2-2672-4A63-B70A-CCE1F7D15EBF}" srcOrd="0" destOrd="0" presId="urn:microsoft.com/office/officeart/2005/8/layout/vList2"/>
    <dgm:cxn modelId="{E9E70A12-BE0A-4A95-80FE-3782F813B90B}" type="presParOf" srcId="{38D0816D-73A2-4023-942F-4BE4C348BC25}" destId="{77A684E4-55E9-49B6-9A4C-8A080BC39A12}" srcOrd="1" destOrd="0" presId="urn:microsoft.com/office/officeart/2005/8/layout/vList2"/>
    <dgm:cxn modelId="{5D6B8A7F-48D9-40C9-AEB5-684C350FB0AC}" type="presParOf" srcId="{38D0816D-73A2-4023-942F-4BE4C348BC25}" destId="{133CDF66-D60C-458E-A177-8B9066EC88F3}" srcOrd="2" destOrd="0" presId="urn:microsoft.com/office/officeart/2005/8/layout/vList2"/>
    <dgm:cxn modelId="{8075FAC2-FE75-478B-9FC1-F3BE2EBB55C1}" type="presParOf" srcId="{38D0816D-73A2-4023-942F-4BE4C348BC25}" destId="{22E069A0-AA2F-42E2-9DF3-3A0350028224}" srcOrd="3" destOrd="0" presId="urn:microsoft.com/office/officeart/2005/8/layout/vList2"/>
    <dgm:cxn modelId="{E94042CA-0F82-4B6C-836F-F5636EB2A4D6}" type="presParOf" srcId="{38D0816D-73A2-4023-942F-4BE4C348BC25}" destId="{F4758840-B1B7-4911-80AC-D6012B5CB82E}" srcOrd="4" destOrd="0" presId="urn:microsoft.com/office/officeart/2005/8/layout/vList2"/>
    <dgm:cxn modelId="{F62D69E6-AA3F-49CD-BBED-34F35A75D5D4}" type="presParOf" srcId="{38D0816D-73A2-4023-942F-4BE4C348BC25}" destId="{4C335D19-CB89-4564-A6F6-F2C825858D19}" srcOrd="5" destOrd="0" presId="urn:microsoft.com/office/officeart/2005/8/layout/vList2"/>
    <dgm:cxn modelId="{CA857FBC-3729-4D0C-9269-473E9C50FF56}" type="presParOf" srcId="{38D0816D-73A2-4023-942F-4BE4C348BC25}" destId="{DFBF380C-701D-4826-9E5F-D47E3ED3A17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55335F-2623-43BF-AF5F-5297CC149A9D}" type="doc">
      <dgm:prSet loTypeId="urn:microsoft.com/office/officeart/2005/8/layout/vList2" loCatId="list" qsTypeId="urn:microsoft.com/office/officeart/2005/8/quickstyle/simple2" qsCatId="simple" csTypeId="urn:microsoft.com/office/officeart/2005/8/colors/accent2_1" csCatId="accent2" phldr="1"/>
      <dgm:spPr/>
      <dgm:t>
        <a:bodyPr/>
        <a:lstStyle/>
        <a:p>
          <a:endParaRPr lang="es-MX"/>
        </a:p>
      </dgm:t>
    </dgm:pt>
    <dgm:pt modelId="{8FB9C1E3-D7A6-4E7B-99EA-A3B3D318ACA6}">
      <dgm:prSet custT="1"/>
      <dgm:spPr/>
      <dgm:t>
        <a:bodyPr/>
        <a:lstStyle/>
        <a:p>
          <a:pPr rtl="0"/>
          <a:r>
            <a:rPr lang="es-MX" sz="2800" dirty="0" smtClean="0"/>
            <a:t>Todo lo que no proviene de la Fe. </a:t>
          </a:r>
          <a:endParaRPr lang="es-MX" sz="2800" dirty="0"/>
        </a:p>
      </dgm:t>
    </dgm:pt>
    <dgm:pt modelId="{15F990D6-7BBE-438F-AE1F-380AB5F2A5A0}" type="parTrans" cxnId="{3A04A028-81B8-4341-8983-074FEB30B821}">
      <dgm:prSet/>
      <dgm:spPr/>
      <dgm:t>
        <a:bodyPr/>
        <a:lstStyle/>
        <a:p>
          <a:endParaRPr lang="es-MX"/>
        </a:p>
      </dgm:t>
    </dgm:pt>
    <dgm:pt modelId="{4A481674-0435-4CA3-9758-19C63372092F}" type="sibTrans" cxnId="{3A04A028-81B8-4341-8983-074FEB30B821}">
      <dgm:prSet/>
      <dgm:spPr/>
      <dgm:t>
        <a:bodyPr/>
        <a:lstStyle/>
        <a:p>
          <a:endParaRPr lang="es-MX"/>
        </a:p>
      </dgm:t>
    </dgm:pt>
    <dgm:pt modelId="{9E790293-0779-439D-AFA5-30229162B997}">
      <dgm:prSet custT="1"/>
      <dgm:spPr/>
      <dgm:t>
        <a:bodyPr/>
        <a:lstStyle/>
        <a:p>
          <a:pPr rtl="0"/>
          <a:r>
            <a:rPr lang="es-MX" sz="2800" dirty="0" smtClean="0"/>
            <a:t>Relación de Confianza y Amor con Dios.</a:t>
          </a:r>
          <a:endParaRPr lang="es-MX" sz="2800" dirty="0"/>
        </a:p>
      </dgm:t>
    </dgm:pt>
    <dgm:pt modelId="{8EED2A6E-24E1-4AAE-94E6-419D1265B56C}" type="parTrans" cxnId="{F53DC1BB-28AD-46BF-AEC9-AFAA9C44D651}">
      <dgm:prSet/>
      <dgm:spPr/>
      <dgm:t>
        <a:bodyPr/>
        <a:lstStyle/>
        <a:p>
          <a:endParaRPr lang="es-MX"/>
        </a:p>
      </dgm:t>
    </dgm:pt>
    <dgm:pt modelId="{8E503335-B4C5-474E-B8F4-0219AB5A2335}" type="sibTrans" cxnId="{F53DC1BB-28AD-46BF-AEC9-AFAA9C44D651}">
      <dgm:prSet/>
      <dgm:spPr/>
      <dgm:t>
        <a:bodyPr/>
        <a:lstStyle/>
        <a:p>
          <a:endParaRPr lang="es-MX"/>
        </a:p>
      </dgm:t>
    </dgm:pt>
    <dgm:pt modelId="{A916E9C3-630A-4EBB-9A50-EE7CD72C49AB}">
      <dgm:prSet custT="1"/>
      <dgm:spPr/>
      <dgm:t>
        <a:bodyPr/>
        <a:lstStyle/>
        <a:p>
          <a:pPr rtl="0"/>
          <a:r>
            <a:rPr lang="es-MX" sz="4800" dirty="0" smtClean="0"/>
            <a:t>Pecado</a:t>
          </a:r>
          <a:endParaRPr lang="es-MX" sz="4800" dirty="0"/>
        </a:p>
      </dgm:t>
    </dgm:pt>
    <dgm:pt modelId="{1B4603BE-B7E0-4A40-90FF-E095DABEB19A}" type="parTrans" cxnId="{83BA18F9-A436-4313-936D-08FF086A4D8E}">
      <dgm:prSet/>
      <dgm:spPr/>
      <dgm:t>
        <a:bodyPr/>
        <a:lstStyle/>
        <a:p>
          <a:endParaRPr lang="es-MX"/>
        </a:p>
      </dgm:t>
    </dgm:pt>
    <dgm:pt modelId="{03BCA61A-064B-4833-97A1-C80615CE3E98}" type="sibTrans" cxnId="{83BA18F9-A436-4313-936D-08FF086A4D8E}">
      <dgm:prSet/>
      <dgm:spPr/>
      <dgm:t>
        <a:bodyPr/>
        <a:lstStyle/>
        <a:p>
          <a:endParaRPr lang="es-MX"/>
        </a:p>
      </dgm:t>
    </dgm:pt>
    <dgm:pt modelId="{8E66A713-46A4-4716-A92E-DCC45CC4E07A}">
      <dgm:prSet custT="1"/>
      <dgm:spPr/>
      <dgm:t>
        <a:bodyPr/>
        <a:lstStyle/>
        <a:p>
          <a:pPr rtl="0"/>
          <a:r>
            <a:rPr lang="es-MX" sz="4800" dirty="0" smtClean="0"/>
            <a:t>Pecado</a:t>
          </a:r>
          <a:endParaRPr lang="es-MX" sz="4800" dirty="0"/>
        </a:p>
      </dgm:t>
    </dgm:pt>
    <dgm:pt modelId="{BEB66763-48B7-4A65-81FF-845C0D0481A0}" type="parTrans" cxnId="{AD556B6A-00AD-4DA6-BA51-70E66DC5A79F}">
      <dgm:prSet/>
      <dgm:spPr/>
      <dgm:t>
        <a:bodyPr/>
        <a:lstStyle/>
        <a:p>
          <a:endParaRPr lang="es-MX"/>
        </a:p>
      </dgm:t>
    </dgm:pt>
    <dgm:pt modelId="{9C4F7894-749F-4CDF-A6FB-7DD5F09DDC72}" type="sibTrans" cxnId="{AD556B6A-00AD-4DA6-BA51-70E66DC5A79F}">
      <dgm:prSet/>
      <dgm:spPr/>
      <dgm:t>
        <a:bodyPr/>
        <a:lstStyle/>
        <a:p>
          <a:endParaRPr lang="es-MX"/>
        </a:p>
      </dgm:t>
    </dgm:pt>
    <dgm:pt modelId="{B2220DBC-0776-404C-A5B3-F1D888D4DF5F}" type="pres">
      <dgm:prSet presAssocID="{7455335F-2623-43BF-AF5F-5297CC149A9D}" presName="linear" presStyleCnt="0">
        <dgm:presLayoutVars>
          <dgm:animLvl val="lvl"/>
          <dgm:resizeHandles val="exact"/>
        </dgm:presLayoutVars>
      </dgm:prSet>
      <dgm:spPr/>
      <dgm:t>
        <a:bodyPr/>
        <a:lstStyle/>
        <a:p>
          <a:endParaRPr lang="es-MX"/>
        </a:p>
      </dgm:t>
    </dgm:pt>
    <dgm:pt modelId="{3335E8DB-E907-4221-B584-B9D67959CBEB}" type="pres">
      <dgm:prSet presAssocID="{8FB9C1E3-D7A6-4E7B-99EA-A3B3D318ACA6}" presName="parentText" presStyleLbl="node1" presStyleIdx="0" presStyleCnt="4" custScaleY="114074">
        <dgm:presLayoutVars>
          <dgm:chMax val="0"/>
          <dgm:bulletEnabled val="1"/>
        </dgm:presLayoutVars>
      </dgm:prSet>
      <dgm:spPr/>
      <dgm:t>
        <a:bodyPr/>
        <a:lstStyle/>
        <a:p>
          <a:endParaRPr lang="es-MX"/>
        </a:p>
      </dgm:t>
    </dgm:pt>
    <dgm:pt modelId="{E4CFD899-AB06-4637-90E1-89E5AC209700}" type="pres">
      <dgm:prSet presAssocID="{4A481674-0435-4CA3-9758-19C63372092F}" presName="spacer" presStyleCnt="0"/>
      <dgm:spPr/>
      <dgm:t>
        <a:bodyPr/>
        <a:lstStyle/>
        <a:p>
          <a:endParaRPr lang="en-US"/>
        </a:p>
      </dgm:t>
    </dgm:pt>
    <dgm:pt modelId="{F5403C1D-17EE-43D0-B35C-A62519252D43}" type="pres">
      <dgm:prSet presAssocID="{9E790293-0779-439D-AFA5-30229162B997}" presName="parentText" presStyleLbl="node1" presStyleIdx="1" presStyleCnt="4" custScaleY="85491">
        <dgm:presLayoutVars>
          <dgm:chMax val="0"/>
          <dgm:bulletEnabled val="1"/>
        </dgm:presLayoutVars>
      </dgm:prSet>
      <dgm:spPr/>
      <dgm:t>
        <a:bodyPr/>
        <a:lstStyle/>
        <a:p>
          <a:endParaRPr lang="es-MX"/>
        </a:p>
      </dgm:t>
    </dgm:pt>
    <dgm:pt modelId="{5A47260E-4A6A-44DC-9F37-A7AE4FF11004}" type="pres">
      <dgm:prSet presAssocID="{8E503335-B4C5-474E-B8F4-0219AB5A2335}" presName="spacer" presStyleCnt="0"/>
      <dgm:spPr/>
      <dgm:t>
        <a:bodyPr/>
        <a:lstStyle/>
        <a:p>
          <a:endParaRPr lang="en-US"/>
        </a:p>
      </dgm:t>
    </dgm:pt>
    <dgm:pt modelId="{E1EF39C2-D13C-43AD-B3D1-5C001729EC7D}" type="pres">
      <dgm:prSet presAssocID="{A916E9C3-630A-4EBB-9A50-EE7CD72C49AB}" presName="parentText" presStyleLbl="node1" presStyleIdx="2" presStyleCnt="4" custScaleY="85780">
        <dgm:presLayoutVars>
          <dgm:chMax val="0"/>
          <dgm:bulletEnabled val="1"/>
        </dgm:presLayoutVars>
      </dgm:prSet>
      <dgm:spPr/>
      <dgm:t>
        <a:bodyPr/>
        <a:lstStyle/>
        <a:p>
          <a:endParaRPr lang="es-MX"/>
        </a:p>
      </dgm:t>
    </dgm:pt>
    <dgm:pt modelId="{CC0840D3-8B50-4573-A1E0-1311A8D8AE5F}" type="pres">
      <dgm:prSet presAssocID="{03BCA61A-064B-4833-97A1-C80615CE3E98}" presName="spacer" presStyleCnt="0"/>
      <dgm:spPr/>
      <dgm:t>
        <a:bodyPr/>
        <a:lstStyle/>
        <a:p>
          <a:endParaRPr lang="en-US"/>
        </a:p>
      </dgm:t>
    </dgm:pt>
    <dgm:pt modelId="{29EA86F7-0890-4C65-A680-293129140F4C}" type="pres">
      <dgm:prSet presAssocID="{8E66A713-46A4-4716-A92E-DCC45CC4E07A}" presName="parentText" presStyleLbl="node1" presStyleIdx="3" presStyleCnt="4" custScaleY="101544">
        <dgm:presLayoutVars>
          <dgm:chMax val="0"/>
          <dgm:bulletEnabled val="1"/>
        </dgm:presLayoutVars>
      </dgm:prSet>
      <dgm:spPr/>
      <dgm:t>
        <a:bodyPr/>
        <a:lstStyle/>
        <a:p>
          <a:endParaRPr lang="es-MX"/>
        </a:p>
      </dgm:t>
    </dgm:pt>
  </dgm:ptLst>
  <dgm:cxnLst>
    <dgm:cxn modelId="{3384911E-792F-4F7E-ADCC-C241C521CDD8}" type="presOf" srcId="{7455335F-2623-43BF-AF5F-5297CC149A9D}" destId="{B2220DBC-0776-404C-A5B3-F1D888D4DF5F}" srcOrd="0" destOrd="0" presId="urn:microsoft.com/office/officeart/2005/8/layout/vList2"/>
    <dgm:cxn modelId="{83BA18F9-A436-4313-936D-08FF086A4D8E}" srcId="{7455335F-2623-43BF-AF5F-5297CC149A9D}" destId="{A916E9C3-630A-4EBB-9A50-EE7CD72C49AB}" srcOrd="2" destOrd="0" parTransId="{1B4603BE-B7E0-4A40-90FF-E095DABEB19A}" sibTransId="{03BCA61A-064B-4833-97A1-C80615CE3E98}"/>
    <dgm:cxn modelId="{3A04A028-81B8-4341-8983-074FEB30B821}" srcId="{7455335F-2623-43BF-AF5F-5297CC149A9D}" destId="{8FB9C1E3-D7A6-4E7B-99EA-A3B3D318ACA6}" srcOrd="0" destOrd="0" parTransId="{15F990D6-7BBE-438F-AE1F-380AB5F2A5A0}" sibTransId="{4A481674-0435-4CA3-9758-19C63372092F}"/>
    <dgm:cxn modelId="{931A69FD-8D45-4D63-BC1B-50A8A35157A1}" type="presOf" srcId="{8E66A713-46A4-4716-A92E-DCC45CC4E07A}" destId="{29EA86F7-0890-4C65-A680-293129140F4C}" srcOrd="0" destOrd="0" presId="urn:microsoft.com/office/officeart/2005/8/layout/vList2"/>
    <dgm:cxn modelId="{0D8F8509-FA66-4D53-B78C-E295DB3E350B}" type="presOf" srcId="{9E790293-0779-439D-AFA5-30229162B997}" destId="{F5403C1D-17EE-43D0-B35C-A62519252D43}" srcOrd="0" destOrd="0" presId="urn:microsoft.com/office/officeart/2005/8/layout/vList2"/>
    <dgm:cxn modelId="{D15133F7-46BD-47AE-88EF-C479C22A2C48}" type="presOf" srcId="{A916E9C3-630A-4EBB-9A50-EE7CD72C49AB}" destId="{E1EF39C2-D13C-43AD-B3D1-5C001729EC7D}" srcOrd="0" destOrd="0" presId="urn:microsoft.com/office/officeart/2005/8/layout/vList2"/>
    <dgm:cxn modelId="{F53DC1BB-28AD-46BF-AEC9-AFAA9C44D651}" srcId="{7455335F-2623-43BF-AF5F-5297CC149A9D}" destId="{9E790293-0779-439D-AFA5-30229162B997}" srcOrd="1" destOrd="0" parTransId="{8EED2A6E-24E1-4AAE-94E6-419D1265B56C}" sibTransId="{8E503335-B4C5-474E-B8F4-0219AB5A2335}"/>
    <dgm:cxn modelId="{7A769894-9A37-48E3-AA9D-0A1DC6884581}" type="presOf" srcId="{8FB9C1E3-D7A6-4E7B-99EA-A3B3D318ACA6}" destId="{3335E8DB-E907-4221-B584-B9D67959CBEB}" srcOrd="0" destOrd="0" presId="urn:microsoft.com/office/officeart/2005/8/layout/vList2"/>
    <dgm:cxn modelId="{AD556B6A-00AD-4DA6-BA51-70E66DC5A79F}" srcId="{7455335F-2623-43BF-AF5F-5297CC149A9D}" destId="{8E66A713-46A4-4716-A92E-DCC45CC4E07A}" srcOrd="3" destOrd="0" parTransId="{BEB66763-48B7-4A65-81FF-845C0D0481A0}" sibTransId="{9C4F7894-749F-4CDF-A6FB-7DD5F09DDC72}"/>
    <dgm:cxn modelId="{8A2F2B7A-C765-4723-9BD7-6C7F7303294F}" type="presParOf" srcId="{B2220DBC-0776-404C-A5B3-F1D888D4DF5F}" destId="{3335E8DB-E907-4221-B584-B9D67959CBEB}" srcOrd="0" destOrd="0" presId="urn:microsoft.com/office/officeart/2005/8/layout/vList2"/>
    <dgm:cxn modelId="{F3E9C405-1786-411E-B36B-37DEC7558A75}" type="presParOf" srcId="{B2220DBC-0776-404C-A5B3-F1D888D4DF5F}" destId="{E4CFD899-AB06-4637-90E1-89E5AC209700}" srcOrd="1" destOrd="0" presId="urn:microsoft.com/office/officeart/2005/8/layout/vList2"/>
    <dgm:cxn modelId="{5F5C0C69-749D-4E06-B885-AE24F2325EC2}" type="presParOf" srcId="{B2220DBC-0776-404C-A5B3-F1D888D4DF5F}" destId="{F5403C1D-17EE-43D0-B35C-A62519252D43}" srcOrd="2" destOrd="0" presId="urn:microsoft.com/office/officeart/2005/8/layout/vList2"/>
    <dgm:cxn modelId="{973ACC40-EEB2-434F-8FF4-04CBA954EA65}" type="presParOf" srcId="{B2220DBC-0776-404C-A5B3-F1D888D4DF5F}" destId="{5A47260E-4A6A-44DC-9F37-A7AE4FF11004}" srcOrd="3" destOrd="0" presId="urn:microsoft.com/office/officeart/2005/8/layout/vList2"/>
    <dgm:cxn modelId="{B87098F0-6BE1-4B01-B9CF-0E2119D6D726}" type="presParOf" srcId="{B2220DBC-0776-404C-A5B3-F1D888D4DF5F}" destId="{E1EF39C2-D13C-43AD-B3D1-5C001729EC7D}" srcOrd="4" destOrd="0" presId="urn:microsoft.com/office/officeart/2005/8/layout/vList2"/>
    <dgm:cxn modelId="{24A216D8-A261-47B5-A1E8-67AEAD58FC87}" type="presParOf" srcId="{B2220DBC-0776-404C-A5B3-F1D888D4DF5F}" destId="{CC0840D3-8B50-4573-A1E0-1311A8D8AE5F}" srcOrd="5" destOrd="0" presId="urn:microsoft.com/office/officeart/2005/8/layout/vList2"/>
    <dgm:cxn modelId="{403FDFFF-7D22-4F2F-937A-F43E4C1D619B}" type="presParOf" srcId="{B2220DBC-0776-404C-A5B3-F1D888D4DF5F}" destId="{29EA86F7-0890-4C65-A680-293129140F4C}"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8187E3-C65E-49D4-AF21-CF57CEC4DE2D}"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es-MX"/>
        </a:p>
      </dgm:t>
    </dgm:pt>
    <dgm:pt modelId="{5981C45A-EFC6-4BAA-9BFA-317DC292FF7E}">
      <dgm:prSet custT="1"/>
      <dgm:spPr/>
      <dgm:t>
        <a:bodyPr/>
        <a:lstStyle/>
        <a:p>
          <a:pPr rtl="0"/>
          <a:r>
            <a:rPr lang="es-MX" sz="2800" dirty="0" smtClean="0"/>
            <a:t>La relación con Dios (FE) se manifestaba en la obediencia a Dios. </a:t>
          </a:r>
          <a:endParaRPr lang="es-MX" sz="2800" dirty="0"/>
        </a:p>
      </dgm:t>
    </dgm:pt>
    <dgm:pt modelId="{7DEEE6EA-8CA8-4722-B5F0-4CF3CDFF7453}" type="parTrans" cxnId="{8719B649-EB72-4EF9-A7D0-583C291D4751}">
      <dgm:prSet/>
      <dgm:spPr/>
      <dgm:t>
        <a:bodyPr/>
        <a:lstStyle/>
        <a:p>
          <a:endParaRPr lang="es-MX"/>
        </a:p>
      </dgm:t>
    </dgm:pt>
    <dgm:pt modelId="{0D976593-1289-417A-8700-AB63B54EA743}" type="sibTrans" cxnId="{8719B649-EB72-4EF9-A7D0-583C291D4751}">
      <dgm:prSet/>
      <dgm:spPr/>
      <dgm:t>
        <a:bodyPr/>
        <a:lstStyle/>
        <a:p>
          <a:endParaRPr lang="es-MX"/>
        </a:p>
      </dgm:t>
    </dgm:pt>
    <dgm:pt modelId="{526E4AFB-3A96-4DC4-A741-6F3E4C3437A0}">
      <dgm:prSet custT="1"/>
      <dgm:spPr/>
      <dgm:t>
        <a:bodyPr/>
        <a:lstStyle/>
        <a:p>
          <a:pPr rtl="0"/>
          <a:r>
            <a:rPr lang="es-MX" sz="2800" dirty="0" smtClean="0"/>
            <a:t>Ruptura de la Relación de Amor con Dios… </a:t>
          </a:r>
          <a:endParaRPr lang="es-MX" sz="2800" dirty="0"/>
        </a:p>
      </dgm:t>
    </dgm:pt>
    <dgm:pt modelId="{9BF2D5D7-1E42-4DE0-B1B8-0EB2A5FE319B}" type="parTrans" cxnId="{B0B06D15-3D53-43DD-9997-868247E621BF}">
      <dgm:prSet/>
      <dgm:spPr/>
      <dgm:t>
        <a:bodyPr/>
        <a:lstStyle/>
        <a:p>
          <a:endParaRPr lang="es-MX"/>
        </a:p>
      </dgm:t>
    </dgm:pt>
    <dgm:pt modelId="{06A4B843-37C0-4349-8FA4-6B3ACF202C34}" type="sibTrans" cxnId="{B0B06D15-3D53-43DD-9997-868247E621BF}">
      <dgm:prSet/>
      <dgm:spPr/>
      <dgm:t>
        <a:bodyPr/>
        <a:lstStyle/>
        <a:p>
          <a:endParaRPr lang="es-MX"/>
        </a:p>
      </dgm:t>
    </dgm:pt>
    <dgm:pt modelId="{B28C6C69-943A-4CD4-A8C8-46B7E31CEB6A}">
      <dgm:prSet custT="1"/>
      <dgm:spPr/>
      <dgm:t>
        <a:bodyPr/>
        <a:lstStyle/>
        <a:p>
          <a:pPr rtl="0"/>
          <a:r>
            <a:rPr lang="es-MX" sz="2800" dirty="0" smtClean="0"/>
            <a:t>Esta ruptura se logro al quebrantar la ley de Dios por la desobediencia.  </a:t>
          </a:r>
          <a:endParaRPr lang="es-MX" sz="2800" dirty="0"/>
        </a:p>
      </dgm:t>
    </dgm:pt>
    <dgm:pt modelId="{E6C1CC25-6585-4F78-A663-91978AA1F1DF}" type="parTrans" cxnId="{916743D6-2178-4C1C-AED9-5644A6F67443}">
      <dgm:prSet/>
      <dgm:spPr/>
      <dgm:t>
        <a:bodyPr/>
        <a:lstStyle/>
        <a:p>
          <a:endParaRPr lang="es-MX"/>
        </a:p>
      </dgm:t>
    </dgm:pt>
    <dgm:pt modelId="{A667DF6C-315C-4250-A92B-23BB95A72298}" type="sibTrans" cxnId="{916743D6-2178-4C1C-AED9-5644A6F67443}">
      <dgm:prSet/>
      <dgm:spPr/>
      <dgm:t>
        <a:bodyPr/>
        <a:lstStyle/>
        <a:p>
          <a:endParaRPr lang="es-MX"/>
        </a:p>
      </dgm:t>
    </dgm:pt>
    <dgm:pt modelId="{95370858-4944-45C3-BB58-95B4E825F782}">
      <dgm:prSet custT="1"/>
      <dgm:spPr/>
      <dgm:t>
        <a:bodyPr/>
        <a:lstStyle/>
        <a:p>
          <a:pPr rtl="0"/>
          <a:r>
            <a:rPr lang="es-MX" sz="2800" dirty="0" smtClean="0"/>
            <a:t>La obediencia a la Ley de Dios</a:t>
          </a:r>
          <a:endParaRPr lang="es-MX" sz="2800" dirty="0"/>
        </a:p>
      </dgm:t>
    </dgm:pt>
    <dgm:pt modelId="{6156BBFB-594D-4E0C-98AA-714A3A1FC765}" type="parTrans" cxnId="{B7BD2996-E3E0-4D9D-A6A9-90BEE3EADF27}">
      <dgm:prSet/>
      <dgm:spPr/>
      <dgm:t>
        <a:bodyPr/>
        <a:lstStyle/>
        <a:p>
          <a:endParaRPr lang="es-MX"/>
        </a:p>
      </dgm:t>
    </dgm:pt>
    <dgm:pt modelId="{42171450-03F8-47C6-999A-8F0ABDE5532C}" type="sibTrans" cxnId="{B7BD2996-E3E0-4D9D-A6A9-90BEE3EADF27}">
      <dgm:prSet/>
      <dgm:spPr/>
      <dgm:t>
        <a:bodyPr/>
        <a:lstStyle/>
        <a:p>
          <a:endParaRPr lang="es-MX"/>
        </a:p>
      </dgm:t>
    </dgm:pt>
    <dgm:pt modelId="{960F64FD-7C45-4BEA-8C84-D35DBA7DAC76}" type="pres">
      <dgm:prSet presAssocID="{058187E3-C65E-49D4-AF21-CF57CEC4DE2D}" presName="linear" presStyleCnt="0">
        <dgm:presLayoutVars>
          <dgm:animLvl val="lvl"/>
          <dgm:resizeHandles val="exact"/>
        </dgm:presLayoutVars>
      </dgm:prSet>
      <dgm:spPr/>
      <dgm:t>
        <a:bodyPr/>
        <a:lstStyle/>
        <a:p>
          <a:endParaRPr lang="es-MX"/>
        </a:p>
      </dgm:t>
    </dgm:pt>
    <dgm:pt modelId="{794334A9-5CF8-4E08-86E7-EA258A620E5F}" type="pres">
      <dgm:prSet presAssocID="{5981C45A-EFC6-4BAA-9BFA-317DC292FF7E}" presName="parentText" presStyleLbl="node1" presStyleIdx="0" presStyleCnt="4">
        <dgm:presLayoutVars>
          <dgm:chMax val="0"/>
          <dgm:bulletEnabled val="1"/>
        </dgm:presLayoutVars>
      </dgm:prSet>
      <dgm:spPr/>
      <dgm:t>
        <a:bodyPr/>
        <a:lstStyle/>
        <a:p>
          <a:endParaRPr lang="es-MX"/>
        </a:p>
      </dgm:t>
    </dgm:pt>
    <dgm:pt modelId="{F61B6322-B1BB-4F57-82E0-095C74920C65}" type="pres">
      <dgm:prSet presAssocID="{0D976593-1289-417A-8700-AB63B54EA743}" presName="spacer" presStyleCnt="0"/>
      <dgm:spPr/>
      <dgm:t>
        <a:bodyPr/>
        <a:lstStyle/>
        <a:p>
          <a:endParaRPr lang="en-US"/>
        </a:p>
      </dgm:t>
    </dgm:pt>
    <dgm:pt modelId="{7EFBFAB1-5229-4C67-87A0-5C6C71F408D8}" type="pres">
      <dgm:prSet presAssocID="{526E4AFB-3A96-4DC4-A741-6F3E4C3437A0}" presName="parentText" presStyleLbl="node1" presStyleIdx="1" presStyleCnt="4">
        <dgm:presLayoutVars>
          <dgm:chMax val="0"/>
          <dgm:bulletEnabled val="1"/>
        </dgm:presLayoutVars>
      </dgm:prSet>
      <dgm:spPr/>
      <dgm:t>
        <a:bodyPr/>
        <a:lstStyle/>
        <a:p>
          <a:endParaRPr lang="es-MX"/>
        </a:p>
      </dgm:t>
    </dgm:pt>
    <dgm:pt modelId="{3A13E7AC-DFF8-4F78-A575-F0FF062C8B6C}" type="pres">
      <dgm:prSet presAssocID="{06A4B843-37C0-4349-8FA4-6B3ACF202C34}" presName="spacer" presStyleCnt="0"/>
      <dgm:spPr/>
      <dgm:t>
        <a:bodyPr/>
        <a:lstStyle/>
        <a:p>
          <a:endParaRPr lang="en-US"/>
        </a:p>
      </dgm:t>
    </dgm:pt>
    <dgm:pt modelId="{B43C149C-BA2A-4924-B31A-300323FE8C07}" type="pres">
      <dgm:prSet presAssocID="{B28C6C69-943A-4CD4-A8C8-46B7E31CEB6A}" presName="parentText" presStyleLbl="node1" presStyleIdx="2" presStyleCnt="4">
        <dgm:presLayoutVars>
          <dgm:chMax val="0"/>
          <dgm:bulletEnabled val="1"/>
        </dgm:presLayoutVars>
      </dgm:prSet>
      <dgm:spPr/>
      <dgm:t>
        <a:bodyPr/>
        <a:lstStyle/>
        <a:p>
          <a:endParaRPr lang="es-MX"/>
        </a:p>
      </dgm:t>
    </dgm:pt>
    <dgm:pt modelId="{137DD8AF-D615-466D-92B6-68FB1ED31A67}" type="pres">
      <dgm:prSet presAssocID="{A667DF6C-315C-4250-A92B-23BB95A72298}" presName="spacer" presStyleCnt="0"/>
      <dgm:spPr/>
      <dgm:t>
        <a:bodyPr/>
        <a:lstStyle/>
        <a:p>
          <a:endParaRPr lang="en-US"/>
        </a:p>
      </dgm:t>
    </dgm:pt>
    <dgm:pt modelId="{72967782-6C85-421C-AE99-0B7C9FE1D205}" type="pres">
      <dgm:prSet presAssocID="{95370858-4944-45C3-BB58-95B4E825F782}" presName="parentText" presStyleLbl="node1" presStyleIdx="3" presStyleCnt="4">
        <dgm:presLayoutVars>
          <dgm:chMax val="0"/>
          <dgm:bulletEnabled val="1"/>
        </dgm:presLayoutVars>
      </dgm:prSet>
      <dgm:spPr/>
      <dgm:t>
        <a:bodyPr/>
        <a:lstStyle/>
        <a:p>
          <a:endParaRPr lang="es-MX"/>
        </a:p>
      </dgm:t>
    </dgm:pt>
  </dgm:ptLst>
  <dgm:cxnLst>
    <dgm:cxn modelId="{B0B06D15-3D53-43DD-9997-868247E621BF}" srcId="{058187E3-C65E-49D4-AF21-CF57CEC4DE2D}" destId="{526E4AFB-3A96-4DC4-A741-6F3E4C3437A0}" srcOrd="1" destOrd="0" parTransId="{9BF2D5D7-1E42-4DE0-B1B8-0EB2A5FE319B}" sibTransId="{06A4B843-37C0-4349-8FA4-6B3ACF202C34}"/>
    <dgm:cxn modelId="{842E95CD-2CFB-423F-B5FE-D672409E00F6}" type="presOf" srcId="{95370858-4944-45C3-BB58-95B4E825F782}" destId="{72967782-6C85-421C-AE99-0B7C9FE1D205}" srcOrd="0" destOrd="0" presId="urn:microsoft.com/office/officeart/2005/8/layout/vList2"/>
    <dgm:cxn modelId="{B7BD2996-E3E0-4D9D-A6A9-90BEE3EADF27}" srcId="{058187E3-C65E-49D4-AF21-CF57CEC4DE2D}" destId="{95370858-4944-45C3-BB58-95B4E825F782}" srcOrd="3" destOrd="0" parTransId="{6156BBFB-594D-4E0C-98AA-714A3A1FC765}" sibTransId="{42171450-03F8-47C6-999A-8F0ABDE5532C}"/>
    <dgm:cxn modelId="{D6A1A113-7DC7-4C20-9636-1A7F131DCD3F}" type="presOf" srcId="{526E4AFB-3A96-4DC4-A741-6F3E4C3437A0}" destId="{7EFBFAB1-5229-4C67-87A0-5C6C71F408D8}" srcOrd="0" destOrd="0" presId="urn:microsoft.com/office/officeart/2005/8/layout/vList2"/>
    <dgm:cxn modelId="{916743D6-2178-4C1C-AED9-5644A6F67443}" srcId="{058187E3-C65E-49D4-AF21-CF57CEC4DE2D}" destId="{B28C6C69-943A-4CD4-A8C8-46B7E31CEB6A}" srcOrd="2" destOrd="0" parTransId="{E6C1CC25-6585-4F78-A663-91978AA1F1DF}" sibTransId="{A667DF6C-315C-4250-A92B-23BB95A72298}"/>
    <dgm:cxn modelId="{13543A96-32BF-431A-BC30-154375960336}" type="presOf" srcId="{B28C6C69-943A-4CD4-A8C8-46B7E31CEB6A}" destId="{B43C149C-BA2A-4924-B31A-300323FE8C07}" srcOrd="0" destOrd="0" presId="urn:microsoft.com/office/officeart/2005/8/layout/vList2"/>
    <dgm:cxn modelId="{8719B649-EB72-4EF9-A7D0-583C291D4751}" srcId="{058187E3-C65E-49D4-AF21-CF57CEC4DE2D}" destId="{5981C45A-EFC6-4BAA-9BFA-317DC292FF7E}" srcOrd="0" destOrd="0" parTransId="{7DEEE6EA-8CA8-4722-B5F0-4CF3CDFF7453}" sibTransId="{0D976593-1289-417A-8700-AB63B54EA743}"/>
    <dgm:cxn modelId="{A3EDEB4C-F2EE-49CD-A1F1-A7554F024812}" type="presOf" srcId="{5981C45A-EFC6-4BAA-9BFA-317DC292FF7E}" destId="{794334A9-5CF8-4E08-86E7-EA258A620E5F}" srcOrd="0" destOrd="0" presId="urn:microsoft.com/office/officeart/2005/8/layout/vList2"/>
    <dgm:cxn modelId="{D61893AD-7C41-464E-88A3-A20FD52FC755}" type="presOf" srcId="{058187E3-C65E-49D4-AF21-CF57CEC4DE2D}" destId="{960F64FD-7C45-4BEA-8C84-D35DBA7DAC76}" srcOrd="0" destOrd="0" presId="urn:microsoft.com/office/officeart/2005/8/layout/vList2"/>
    <dgm:cxn modelId="{EAA77BD7-C79F-4D77-9D21-AAB22EF41B9E}" type="presParOf" srcId="{960F64FD-7C45-4BEA-8C84-D35DBA7DAC76}" destId="{794334A9-5CF8-4E08-86E7-EA258A620E5F}" srcOrd="0" destOrd="0" presId="urn:microsoft.com/office/officeart/2005/8/layout/vList2"/>
    <dgm:cxn modelId="{7A343810-095A-4E0F-8827-69CCBB65AEE0}" type="presParOf" srcId="{960F64FD-7C45-4BEA-8C84-D35DBA7DAC76}" destId="{F61B6322-B1BB-4F57-82E0-095C74920C65}" srcOrd="1" destOrd="0" presId="urn:microsoft.com/office/officeart/2005/8/layout/vList2"/>
    <dgm:cxn modelId="{BACC389F-6028-482E-888C-5C32D83E992C}" type="presParOf" srcId="{960F64FD-7C45-4BEA-8C84-D35DBA7DAC76}" destId="{7EFBFAB1-5229-4C67-87A0-5C6C71F408D8}" srcOrd="2" destOrd="0" presId="urn:microsoft.com/office/officeart/2005/8/layout/vList2"/>
    <dgm:cxn modelId="{D96B52B2-A0F8-4547-8A30-D107ADF2A31C}" type="presParOf" srcId="{960F64FD-7C45-4BEA-8C84-D35DBA7DAC76}" destId="{3A13E7AC-DFF8-4F78-A575-F0FF062C8B6C}" srcOrd="3" destOrd="0" presId="urn:microsoft.com/office/officeart/2005/8/layout/vList2"/>
    <dgm:cxn modelId="{808FE7AF-D505-4871-8BFF-B56A78F1517E}" type="presParOf" srcId="{960F64FD-7C45-4BEA-8C84-D35DBA7DAC76}" destId="{B43C149C-BA2A-4924-B31A-300323FE8C07}" srcOrd="4" destOrd="0" presId="urn:microsoft.com/office/officeart/2005/8/layout/vList2"/>
    <dgm:cxn modelId="{4341A998-05A9-406D-94ED-577B52E27CD8}" type="presParOf" srcId="{960F64FD-7C45-4BEA-8C84-D35DBA7DAC76}" destId="{137DD8AF-D615-466D-92B6-68FB1ED31A67}" srcOrd="5" destOrd="0" presId="urn:microsoft.com/office/officeart/2005/8/layout/vList2"/>
    <dgm:cxn modelId="{85E4DA27-6BA5-44DE-BDFD-BFF2CCC14161}" type="presParOf" srcId="{960F64FD-7C45-4BEA-8C84-D35DBA7DAC76}" destId="{72967782-6C85-421C-AE99-0B7C9FE1D20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48894F-ED9B-4CC8-A80C-0926768B188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s-MX"/>
        </a:p>
      </dgm:t>
    </dgm:pt>
    <dgm:pt modelId="{7BF9F7D6-76E6-4A56-A540-5B382CEF9AC9}">
      <dgm:prSet custT="1"/>
      <dgm:spPr/>
      <dgm:t>
        <a:bodyPr/>
        <a:lstStyle/>
        <a:p>
          <a:pPr rtl="0"/>
          <a:r>
            <a:rPr lang="es-MX" sz="2400" b="1" dirty="0" smtClean="0"/>
            <a:t>La desobediencia (Presunción)creo una ruptura en la Relación de amor con Dios </a:t>
          </a:r>
          <a:endParaRPr lang="es-MX" sz="2400" b="1" dirty="0"/>
        </a:p>
      </dgm:t>
    </dgm:pt>
    <dgm:pt modelId="{12837A80-782F-4EE1-8AF3-86B67F1880BF}" type="parTrans" cxnId="{386A824C-ECA8-48BF-AA9B-6DCB7347BBCB}">
      <dgm:prSet/>
      <dgm:spPr/>
      <dgm:t>
        <a:bodyPr/>
        <a:lstStyle/>
        <a:p>
          <a:endParaRPr lang="es-MX"/>
        </a:p>
      </dgm:t>
    </dgm:pt>
    <dgm:pt modelId="{4B9A581D-2E29-44D7-A361-DCC62D74E22C}" type="sibTrans" cxnId="{386A824C-ECA8-48BF-AA9B-6DCB7347BBCB}">
      <dgm:prSet/>
      <dgm:spPr/>
      <dgm:t>
        <a:bodyPr/>
        <a:lstStyle/>
        <a:p>
          <a:endParaRPr lang="es-MX"/>
        </a:p>
      </dgm:t>
    </dgm:pt>
    <dgm:pt modelId="{01A4865E-6A0D-402E-BAE5-C4E90193789F}">
      <dgm:prSet custT="1"/>
      <dgm:spPr/>
      <dgm:t>
        <a:bodyPr/>
        <a:lstStyle/>
        <a:p>
          <a:pPr rtl="0"/>
          <a:r>
            <a:rPr lang="es-MX" sz="2400" b="1" smtClean="0"/>
            <a:t>Pecado, enfermedad física, enfermedad mental (Culpa, Miedo, Vergüenza y Vacio)</a:t>
          </a:r>
          <a:endParaRPr lang="es-MX" sz="2400" b="1" dirty="0"/>
        </a:p>
      </dgm:t>
    </dgm:pt>
    <dgm:pt modelId="{CD19045B-8F9C-4DA8-9D11-7D4BB955A8AB}" type="parTrans" cxnId="{39A051EE-0D20-48B2-BA59-FD9FDC14EA5F}">
      <dgm:prSet/>
      <dgm:spPr/>
      <dgm:t>
        <a:bodyPr/>
        <a:lstStyle/>
        <a:p>
          <a:endParaRPr lang="es-MX"/>
        </a:p>
      </dgm:t>
    </dgm:pt>
    <dgm:pt modelId="{60885F59-9E33-4C4E-BF32-A94B6A399FBE}" type="sibTrans" cxnId="{39A051EE-0D20-48B2-BA59-FD9FDC14EA5F}">
      <dgm:prSet/>
      <dgm:spPr/>
      <dgm:t>
        <a:bodyPr/>
        <a:lstStyle/>
        <a:p>
          <a:endParaRPr lang="es-MX"/>
        </a:p>
      </dgm:t>
    </dgm:pt>
    <dgm:pt modelId="{63F30D2D-7733-4EF0-92C5-ECC687A57F34}">
      <dgm:prSet custT="1"/>
      <dgm:spPr/>
      <dgm:t>
        <a:bodyPr/>
        <a:lstStyle/>
        <a:p>
          <a:pPr rtl="0"/>
          <a:r>
            <a:rPr lang="es-MX" sz="2000" b="1" smtClean="0"/>
            <a:t>Al tener FE en Cristo en respuesta a su Gracia (sacrificio) La relación de Amor se restablece y el fruto es la obediencia a la Ley de Dios </a:t>
          </a:r>
          <a:endParaRPr lang="es-MX" sz="2000" b="1" dirty="0"/>
        </a:p>
      </dgm:t>
    </dgm:pt>
    <dgm:pt modelId="{73D9E4E9-B225-4CE1-91D0-363F0B4ABDF2}" type="parTrans" cxnId="{36E63331-C440-49C3-A742-1688F4CAC356}">
      <dgm:prSet/>
      <dgm:spPr/>
      <dgm:t>
        <a:bodyPr/>
        <a:lstStyle/>
        <a:p>
          <a:endParaRPr lang="es-MX"/>
        </a:p>
      </dgm:t>
    </dgm:pt>
    <dgm:pt modelId="{F413B7E7-E63D-473D-BE15-9729F20EE1EE}" type="sibTrans" cxnId="{36E63331-C440-49C3-A742-1688F4CAC356}">
      <dgm:prSet/>
      <dgm:spPr/>
      <dgm:t>
        <a:bodyPr/>
        <a:lstStyle/>
        <a:p>
          <a:endParaRPr lang="es-MX"/>
        </a:p>
      </dgm:t>
    </dgm:pt>
    <dgm:pt modelId="{0EAA8D62-60BD-4935-8695-51C1C00BF2E4}">
      <dgm:prSet custT="1"/>
      <dgm:spPr/>
      <dgm:t>
        <a:bodyPr/>
        <a:lstStyle/>
        <a:p>
          <a:pPr rtl="0"/>
          <a:r>
            <a:rPr lang="es-MX" sz="3600" b="1" smtClean="0"/>
            <a:t>Trae consigo una Mente Sana</a:t>
          </a:r>
          <a:endParaRPr lang="es-MX" sz="3600" b="1" dirty="0"/>
        </a:p>
      </dgm:t>
    </dgm:pt>
    <dgm:pt modelId="{423B4399-AD19-4908-A77E-7127703BE6F9}" type="parTrans" cxnId="{DAA36B7D-793D-4657-9D1E-D861DA36A776}">
      <dgm:prSet/>
      <dgm:spPr/>
      <dgm:t>
        <a:bodyPr/>
        <a:lstStyle/>
        <a:p>
          <a:endParaRPr lang="es-MX"/>
        </a:p>
      </dgm:t>
    </dgm:pt>
    <dgm:pt modelId="{46F7FAF7-999C-4F3E-A633-68FF2A4AFD3B}" type="sibTrans" cxnId="{DAA36B7D-793D-4657-9D1E-D861DA36A776}">
      <dgm:prSet/>
      <dgm:spPr/>
      <dgm:t>
        <a:bodyPr/>
        <a:lstStyle/>
        <a:p>
          <a:endParaRPr lang="es-MX"/>
        </a:p>
      </dgm:t>
    </dgm:pt>
    <dgm:pt modelId="{69D5C0D5-04B9-4EB5-8AB0-54342CD81D6A}" type="pres">
      <dgm:prSet presAssocID="{5248894F-ED9B-4CC8-A80C-0926768B1888}" presName="linear" presStyleCnt="0">
        <dgm:presLayoutVars>
          <dgm:animLvl val="lvl"/>
          <dgm:resizeHandles val="exact"/>
        </dgm:presLayoutVars>
      </dgm:prSet>
      <dgm:spPr/>
      <dgm:t>
        <a:bodyPr/>
        <a:lstStyle/>
        <a:p>
          <a:endParaRPr lang="es-MX"/>
        </a:p>
      </dgm:t>
    </dgm:pt>
    <dgm:pt modelId="{FA29A90F-E1BA-49F1-A908-C10C32D29EAD}" type="pres">
      <dgm:prSet presAssocID="{7BF9F7D6-76E6-4A56-A540-5B382CEF9AC9}" presName="parentText" presStyleLbl="node1" presStyleIdx="0" presStyleCnt="4" custLinFactNeighborX="-1807" custLinFactNeighborY="-3062">
        <dgm:presLayoutVars>
          <dgm:chMax val="0"/>
          <dgm:bulletEnabled val="1"/>
        </dgm:presLayoutVars>
      </dgm:prSet>
      <dgm:spPr/>
      <dgm:t>
        <a:bodyPr/>
        <a:lstStyle/>
        <a:p>
          <a:endParaRPr lang="es-MX"/>
        </a:p>
      </dgm:t>
    </dgm:pt>
    <dgm:pt modelId="{EE2C8EAF-75DD-47ED-9D01-85B92178C895}" type="pres">
      <dgm:prSet presAssocID="{4B9A581D-2E29-44D7-A361-DCC62D74E22C}" presName="spacer" presStyleCnt="0"/>
      <dgm:spPr/>
      <dgm:t>
        <a:bodyPr/>
        <a:lstStyle/>
        <a:p>
          <a:endParaRPr lang="en-US"/>
        </a:p>
      </dgm:t>
    </dgm:pt>
    <dgm:pt modelId="{46EA714F-C48B-4E4D-818E-0575D179ABBA}" type="pres">
      <dgm:prSet presAssocID="{01A4865E-6A0D-402E-BAE5-C4E90193789F}" presName="parentText" presStyleLbl="node1" presStyleIdx="1" presStyleCnt="4">
        <dgm:presLayoutVars>
          <dgm:chMax val="0"/>
          <dgm:bulletEnabled val="1"/>
        </dgm:presLayoutVars>
      </dgm:prSet>
      <dgm:spPr/>
      <dgm:t>
        <a:bodyPr/>
        <a:lstStyle/>
        <a:p>
          <a:endParaRPr lang="es-MX"/>
        </a:p>
      </dgm:t>
    </dgm:pt>
    <dgm:pt modelId="{1EB1465B-3DC1-4FDF-AAB1-668C5C283B87}" type="pres">
      <dgm:prSet presAssocID="{60885F59-9E33-4C4E-BF32-A94B6A399FBE}" presName="spacer" presStyleCnt="0"/>
      <dgm:spPr/>
      <dgm:t>
        <a:bodyPr/>
        <a:lstStyle/>
        <a:p>
          <a:endParaRPr lang="en-US"/>
        </a:p>
      </dgm:t>
    </dgm:pt>
    <dgm:pt modelId="{01A75E72-6E04-44F0-AFB8-79FA834F29FB}" type="pres">
      <dgm:prSet presAssocID="{63F30D2D-7733-4EF0-92C5-ECC687A57F34}" presName="parentText" presStyleLbl="node1" presStyleIdx="2" presStyleCnt="4">
        <dgm:presLayoutVars>
          <dgm:chMax val="0"/>
          <dgm:bulletEnabled val="1"/>
        </dgm:presLayoutVars>
      </dgm:prSet>
      <dgm:spPr/>
      <dgm:t>
        <a:bodyPr/>
        <a:lstStyle/>
        <a:p>
          <a:endParaRPr lang="es-MX"/>
        </a:p>
      </dgm:t>
    </dgm:pt>
    <dgm:pt modelId="{A58D9B7C-79D9-4F36-A0F0-12C0265FFD4D}" type="pres">
      <dgm:prSet presAssocID="{F413B7E7-E63D-473D-BE15-9729F20EE1EE}" presName="spacer" presStyleCnt="0"/>
      <dgm:spPr/>
      <dgm:t>
        <a:bodyPr/>
        <a:lstStyle/>
        <a:p>
          <a:endParaRPr lang="en-US"/>
        </a:p>
      </dgm:t>
    </dgm:pt>
    <dgm:pt modelId="{0730CD1A-9DF7-4F4F-A0F3-41CB16A21939}" type="pres">
      <dgm:prSet presAssocID="{0EAA8D62-60BD-4935-8695-51C1C00BF2E4}" presName="parentText" presStyleLbl="node1" presStyleIdx="3" presStyleCnt="4">
        <dgm:presLayoutVars>
          <dgm:chMax val="0"/>
          <dgm:bulletEnabled val="1"/>
        </dgm:presLayoutVars>
      </dgm:prSet>
      <dgm:spPr/>
      <dgm:t>
        <a:bodyPr/>
        <a:lstStyle/>
        <a:p>
          <a:endParaRPr lang="es-MX"/>
        </a:p>
      </dgm:t>
    </dgm:pt>
  </dgm:ptLst>
  <dgm:cxnLst>
    <dgm:cxn modelId="{93BFBA93-47AC-4C03-B240-F03DABF0E7A4}" type="presOf" srcId="{0EAA8D62-60BD-4935-8695-51C1C00BF2E4}" destId="{0730CD1A-9DF7-4F4F-A0F3-41CB16A21939}" srcOrd="0" destOrd="0" presId="urn:microsoft.com/office/officeart/2005/8/layout/vList2"/>
    <dgm:cxn modelId="{87214920-D1B4-49F1-B8DD-190D57C53C4D}" type="presOf" srcId="{01A4865E-6A0D-402E-BAE5-C4E90193789F}" destId="{46EA714F-C48B-4E4D-818E-0575D179ABBA}" srcOrd="0" destOrd="0" presId="urn:microsoft.com/office/officeart/2005/8/layout/vList2"/>
    <dgm:cxn modelId="{386A824C-ECA8-48BF-AA9B-6DCB7347BBCB}" srcId="{5248894F-ED9B-4CC8-A80C-0926768B1888}" destId="{7BF9F7D6-76E6-4A56-A540-5B382CEF9AC9}" srcOrd="0" destOrd="0" parTransId="{12837A80-782F-4EE1-8AF3-86B67F1880BF}" sibTransId="{4B9A581D-2E29-44D7-A361-DCC62D74E22C}"/>
    <dgm:cxn modelId="{36E63331-C440-49C3-A742-1688F4CAC356}" srcId="{5248894F-ED9B-4CC8-A80C-0926768B1888}" destId="{63F30D2D-7733-4EF0-92C5-ECC687A57F34}" srcOrd="2" destOrd="0" parTransId="{73D9E4E9-B225-4CE1-91D0-363F0B4ABDF2}" sibTransId="{F413B7E7-E63D-473D-BE15-9729F20EE1EE}"/>
    <dgm:cxn modelId="{F3F60221-0C61-4D49-8B00-9F92FC1CD49D}" type="presOf" srcId="{63F30D2D-7733-4EF0-92C5-ECC687A57F34}" destId="{01A75E72-6E04-44F0-AFB8-79FA834F29FB}" srcOrd="0" destOrd="0" presId="urn:microsoft.com/office/officeart/2005/8/layout/vList2"/>
    <dgm:cxn modelId="{39A051EE-0D20-48B2-BA59-FD9FDC14EA5F}" srcId="{5248894F-ED9B-4CC8-A80C-0926768B1888}" destId="{01A4865E-6A0D-402E-BAE5-C4E90193789F}" srcOrd="1" destOrd="0" parTransId="{CD19045B-8F9C-4DA8-9D11-7D4BB955A8AB}" sibTransId="{60885F59-9E33-4C4E-BF32-A94B6A399FBE}"/>
    <dgm:cxn modelId="{1BB7405F-9F33-4E80-8AF4-3DF85B1DD640}" type="presOf" srcId="{7BF9F7D6-76E6-4A56-A540-5B382CEF9AC9}" destId="{FA29A90F-E1BA-49F1-A908-C10C32D29EAD}" srcOrd="0" destOrd="0" presId="urn:microsoft.com/office/officeart/2005/8/layout/vList2"/>
    <dgm:cxn modelId="{05690EEA-12E8-4780-B640-FA869B31E75B}" type="presOf" srcId="{5248894F-ED9B-4CC8-A80C-0926768B1888}" destId="{69D5C0D5-04B9-4EB5-8AB0-54342CD81D6A}" srcOrd="0" destOrd="0" presId="urn:microsoft.com/office/officeart/2005/8/layout/vList2"/>
    <dgm:cxn modelId="{DAA36B7D-793D-4657-9D1E-D861DA36A776}" srcId="{5248894F-ED9B-4CC8-A80C-0926768B1888}" destId="{0EAA8D62-60BD-4935-8695-51C1C00BF2E4}" srcOrd="3" destOrd="0" parTransId="{423B4399-AD19-4908-A77E-7127703BE6F9}" sibTransId="{46F7FAF7-999C-4F3E-A633-68FF2A4AFD3B}"/>
    <dgm:cxn modelId="{FA162895-5316-4496-8C12-660CD73717AC}" type="presParOf" srcId="{69D5C0D5-04B9-4EB5-8AB0-54342CD81D6A}" destId="{FA29A90F-E1BA-49F1-A908-C10C32D29EAD}" srcOrd="0" destOrd="0" presId="urn:microsoft.com/office/officeart/2005/8/layout/vList2"/>
    <dgm:cxn modelId="{B200C3B1-1754-4022-BC02-BFFD517EF9D7}" type="presParOf" srcId="{69D5C0D5-04B9-4EB5-8AB0-54342CD81D6A}" destId="{EE2C8EAF-75DD-47ED-9D01-85B92178C895}" srcOrd="1" destOrd="0" presId="urn:microsoft.com/office/officeart/2005/8/layout/vList2"/>
    <dgm:cxn modelId="{18E5A3AB-2450-4FC7-BD0F-F1E656BFDE06}" type="presParOf" srcId="{69D5C0D5-04B9-4EB5-8AB0-54342CD81D6A}" destId="{46EA714F-C48B-4E4D-818E-0575D179ABBA}" srcOrd="2" destOrd="0" presId="urn:microsoft.com/office/officeart/2005/8/layout/vList2"/>
    <dgm:cxn modelId="{473CE33D-CC60-43C5-A1D1-C9675CDF4179}" type="presParOf" srcId="{69D5C0D5-04B9-4EB5-8AB0-54342CD81D6A}" destId="{1EB1465B-3DC1-4FDF-AAB1-668C5C283B87}" srcOrd="3" destOrd="0" presId="urn:microsoft.com/office/officeart/2005/8/layout/vList2"/>
    <dgm:cxn modelId="{F780E5C8-754D-4D02-BE59-43169623D3B0}" type="presParOf" srcId="{69D5C0D5-04B9-4EB5-8AB0-54342CD81D6A}" destId="{01A75E72-6E04-44F0-AFB8-79FA834F29FB}" srcOrd="4" destOrd="0" presId="urn:microsoft.com/office/officeart/2005/8/layout/vList2"/>
    <dgm:cxn modelId="{51124699-7566-40D7-9DBF-5E1D5217C999}" type="presParOf" srcId="{69D5C0D5-04B9-4EB5-8AB0-54342CD81D6A}" destId="{A58D9B7C-79D9-4F36-A0F0-12C0265FFD4D}" srcOrd="5" destOrd="0" presId="urn:microsoft.com/office/officeart/2005/8/layout/vList2"/>
    <dgm:cxn modelId="{2C6AD7B4-1ADE-4943-A976-27DC6ECC5476}" type="presParOf" srcId="{69D5C0D5-04B9-4EB5-8AB0-54342CD81D6A}" destId="{0730CD1A-9DF7-4F4F-A0F3-41CB16A21939}"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91E6456-B20F-4760-A1BB-B20F24366C4D}" type="doc">
      <dgm:prSet loTypeId="urn:microsoft.com/office/officeart/2005/8/layout/radial6" loCatId="cycle" qsTypeId="urn:microsoft.com/office/officeart/2005/8/quickstyle/3d1" qsCatId="3D" csTypeId="urn:microsoft.com/office/officeart/2005/8/colors/accent0_1" csCatId="mainScheme" phldr="1"/>
      <dgm:spPr/>
      <dgm:t>
        <a:bodyPr/>
        <a:lstStyle/>
        <a:p>
          <a:endParaRPr lang="es-MX"/>
        </a:p>
      </dgm:t>
    </dgm:pt>
    <dgm:pt modelId="{B80562D5-C4D1-4238-AD26-E20337DD10FC}">
      <dgm:prSet phldrT="[Texto]"/>
      <dgm:spPr>
        <a:solidFill>
          <a:schemeClr val="accent1"/>
        </a:solidFill>
      </dgm:spPr>
      <dgm:t>
        <a:bodyPr/>
        <a:lstStyle/>
        <a:p>
          <a:r>
            <a:rPr lang="es-MX" dirty="0" smtClean="0"/>
            <a:t>JESUS. Juan 3:16</a:t>
          </a:r>
          <a:endParaRPr lang="es-MX" dirty="0"/>
        </a:p>
      </dgm:t>
    </dgm:pt>
    <dgm:pt modelId="{ADFDF806-6EE3-4F36-915D-11523B792279}" type="parTrans" cxnId="{65F10423-B94F-4C92-8E0C-353661A20C00}">
      <dgm:prSet/>
      <dgm:spPr/>
      <dgm:t>
        <a:bodyPr/>
        <a:lstStyle/>
        <a:p>
          <a:endParaRPr lang="es-MX"/>
        </a:p>
      </dgm:t>
    </dgm:pt>
    <dgm:pt modelId="{66586156-38C2-49BA-B092-95C1A7D64F7D}" type="sibTrans" cxnId="{65F10423-B94F-4C92-8E0C-353661A20C00}">
      <dgm:prSet/>
      <dgm:spPr/>
      <dgm:t>
        <a:bodyPr/>
        <a:lstStyle/>
        <a:p>
          <a:endParaRPr lang="es-MX"/>
        </a:p>
      </dgm:t>
    </dgm:pt>
    <dgm:pt modelId="{1863AE2C-09F9-4E3B-805A-0CCF72AD98F0}">
      <dgm:prSet phldrT="[Texto]" custT="1"/>
      <dgm:spPr/>
      <dgm:t>
        <a:bodyPr anchor="t"/>
        <a:lstStyle/>
        <a:p>
          <a:r>
            <a:rPr lang="es-MX" sz="2000" dirty="0" smtClean="0"/>
            <a:t>AMOR</a:t>
          </a:r>
          <a:endParaRPr lang="es-MX" sz="2000" dirty="0"/>
        </a:p>
      </dgm:t>
    </dgm:pt>
    <dgm:pt modelId="{66A03270-5A3D-43CD-888F-2F2E561BD7FE}" type="parTrans" cxnId="{0DCCB6F5-861E-4A23-A083-49B8A866D6E6}">
      <dgm:prSet/>
      <dgm:spPr/>
      <dgm:t>
        <a:bodyPr/>
        <a:lstStyle/>
        <a:p>
          <a:endParaRPr lang="es-MX"/>
        </a:p>
      </dgm:t>
    </dgm:pt>
    <dgm:pt modelId="{48633E78-4BF1-4A11-994E-9602812CF36F}" type="sibTrans" cxnId="{0DCCB6F5-861E-4A23-A083-49B8A866D6E6}">
      <dgm:prSet/>
      <dgm:spPr/>
      <dgm:t>
        <a:bodyPr/>
        <a:lstStyle/>
        <a:p>
          <a:endParaRPr lang="es-MX"/>
        </a:p>
      </dgm:t>
    </dgm:pt>
    <dgm:pt modelId="{E07A1DB4-DFC1-4279-AFC9-DA4468CB2060}">
      <dgm:prSet phldrT="[Texto]" custT="1"/>
      <dgm:spPr/>
      <dgm:t>
        <a:bodyPr anchor="t"/>
        <a:lstStyle/>
        <a:p>
          <a:r>
            <a:rPr lang="es-MX" sz="2000" b="0" i="0" u="none" dirty="0" smtClean="0">
              <a:solidFill>
                <a:schemeClr val="bg1"/>
              </a:solidFill>
            </a:rPr>
            <a:t>LEY (AMOR</a:t>
          </a:r>
          <a:r>
            <a:rPr lang="es-MX" sz="2000" b="0" i="0" u="none" dirty="0" smtClean="0"/>
            <a:t>)</a:t>
          </a:r>
          <a:endParaRPr lang="es-MX" sz="2000" b="0" i="0" u="none" dirty="0"/>
        </a:p>
      </dgm:t>
    </dgm:pt>
    <dgm:pt modelId="{1421A09D-0910-4360-A4E7-419636234E2A}" type="parTrans" cxnId="{EEE0059A-0FB8-4E0A-BD2F-EF1024E11783}">
      <dgm:prSet/>
      <dgm:spPr/>
      <dgm:t>
        <a:bodyPr/>
        <a:lstStyle/>
        <a:p>
          <a:endParaRPr lang="es-MX"/>
        </a:p>
      </dgm:t>
    </dgm:pt>
    <dgm:pt modelId="{2FEF5578-E8B0-4A23-9092-C6ACEAFA2874}" type="sibTrans" cxnId="{EEE0059A-0FB8-4E0A-BD2F-EF1024E11783}">
      <dgm:prSet/>
      <dgm:spPr/>
      <dgm:t>
        <a:bodyPr/>
        <a:lstStyle/>
        <a:p>
          <a:endParaRPr lang="es-MX"/>
        </a:p>
      </dgm:t>
    </dgm:pt>
    <dgm:pt modelId="{4A5EE966-2C9B-436E-84A2-CA8CD522A7C0}">
      <dgm:prSet phldrT="[Texto]" custT="1"/>
      <dgm:spPr/>
      <dgm:t>
        <a:bodyPr anchor="t"/>
        <a:lstStyle/>
        <a:p>
          <a:r>
            <a:rPr lang="es-MX" sz="1400" b="1" dirty="0" smtClean="0"/>
            <a:t>OBEDIENCIA</a:t>
          </a:r>
          <a:endParaRPr lang="es-MX" sz="1400" b="1" dirty="0"/>
        </a:p>
      </dgm:t>
    </dgm:pt>
    <dgm:pt modelId="{52337484-BC2E-4F75-8385-9197C531DD7E}" type="parTrans" cxnId="{2ED8BA8E-78FE-4C28-86B0-E5590CBF4551}">
      <dgm:prSet/>
      <dgm:spPr/>
      <dgm:t>
        <a:bodyPr/>
        <a:lstStyle/>
        <a:p>
          <a:endParaRPr lang="es-MX"/>
        </a:p>
      </dgm:t>
    </dgm:pt>
    <dgm:pt modelId="{5AA786D6-D09F-498F-B32A-AEBA32C4C6B1}" type="sibTrans" cxnId="{2ED8BA8E-78FE-4C28-86B0-E5590CBF4551}">
      <dgm:prSet/>
      <dgm:spPr/>
      <dgm:t>
        <a:bodyPr/>
        <a:lstStyle/>
        <a:p>
          <a:endParaRPr lang="es-MX"/>
        </a:p>
      </dgm:t>
    </dgm:pt>
    <dgm:pt modelId="{87E4C215-F529-473C-BF1D-F57909F55D0F}">
      <dgm:prSet phldrT="[Texto]" custT="1"/>
      <dgm:spPr/>
      <dgm:t>
        <a:bodyPr anchor="t"/>
        <a:lstStyle/>
        <a:p>
          <a:r>
            <a:rPr lang="es-MX" sz="2000" dirty="0" smtClean="0"/>
            <a:t>FE</a:t>
          </a:r>
          <a:endParaRPr lang="es-MX" sz="2000" dirty="0"/>
        </a:p>
      </dgm:t>
    </dgm:pt>
    <dgm:pt modelId="{447A9632-72FA-49C6-82E9-8C3287134216}" type="parTrans" cxnId="{9D193B92-D4C0-46D8-AB98-6C9FC218A85D}">
      <dgm:prSet/>
      <dgm:spPr/>
      <dgm:t>
        <a:bodyPr/>
        <a:lstStyle/>
        <a:p>
          <a:endParaRPr lang="es-MX"/>
        </a:p>
      </dgm:t>
    </dgm:pt>
    <dgm:pt modelId="{A9FC7F02-009D-4F69-800C-5B5120675C2B}" type="sibTrans" cxnId="{9D193B92-D4C0-46D8-AB98-6C9FC218A85D}">
      <dgm:prSet/>
      <dgm:spPr/>
      <dgm:t>
        <a:bodyPr/>
        <a:lstStyle/>
        <a:p>
          <a:endParaRPr lang="es-MX"/>
        </a:p>
      </dgm:t>
    </dgm:pt>
    <dgm:pt modelId="{7532D22F-73AA-4BAD-9C49-F3120F349AF2}" type="pres">
      <dgm:prSet presAssocID="{C91E6456-B20F-4760-A1BB-B20F24366C4D}" presName="Name0" presStyleCnt="0">
        <dgm:presLayoutVars>
          <dgm:chMax val="1"/>
          <dgm:dir/>
          <dgm:animLvl val="ctr"/>
          <dgm:resizeHandles val="exact"/>
        </dgm:presLayoutVars>
      </dgm:prSet>
      <dgm:spPr/>
      <dgm:t>
        <a:bodyPr/>
        <a:lstStyle/>
        <a:p>
          <a:endParaRPr lang="es-MX"/>
        </a:p>
      </dgm:t>
    </dgm:pt>
    <dgm:pt modelId="{798928F3-81F9-43B5-9905-A487E223DE18}" type="pres">
      <dgm:prSet presAssocID="{B80562D5-C4D1-4238-AD26-E20337DD10FC}" presName="centerShape" presStyleLbl="node0" presStyleIdx="0" presStyleCnt="1"/>
      <dgm:spPr/>
      <dgm:t>
        <a:bodyPr/>
        <a:lstStyle/>
        <a:p>
          <a:endParaRPr lang="es-MX"/>
        </a:p>
      </dgm:t>
    </dgm:pt>
    <dgm:pt modelId="{F61A9869-CB91-4411-BD73-80729BEF5903}" type="pres">
      <dgm:prSet presAssocID="{1863AE2C-09F9-4E3B-805A-0CCF72AD98F0}" presName="node" presStyleLbl="node1" presStyleIdx="0" presStyleCnt="4" custRadScaleRad="106717" custRadScaleInc="-141850">
        <dgm:presLayoutVars>
          <dgm:bulletEnabled val="1"/>
        </dgm:presLayoutVars>
      </dgm:prSet>
      <dgm:spPr/>
      <dgm:t>
        <a:bodyPr/>
        <a:lstStyle/>
        <a:p>
          <a:endParaRPr lang="es-MX"/>
        </a:p>
      </dgm:t>
    </dgm:pt>
    <dgm:pt modelId="{174E1125-C84D-4974-A521-A1233D3DD060}" type="pres">
      <dgm:prSet presAssocID="{1863AE2C-09F9-4E3B-805A-0CCF72AD98F0}" presName="dummy" presStyleCnt="0"/>
      <dgm:spPr/>
    </dgm:pt>
    <dgm:pt modelId="{8D9974E2-AA78-48C3-B5E3-794E1DF55600}" type="pres">
      <dgm:prSet presAssocID="{48633E78-4BF1-4A11-994E-9602812CF36F}" presName="sibTrans" presStyleLbl="sibTrans2D1" presStyleIdx="0" presStyleCnt="4" custLinFactNeighborX="-3506" custLinFactNeighborY="-6754"/>
      <dgm:spPr/>
      <dgm:t>
        <a:bodyPr/>
        <a:lstStyle/>
        <a:p>
          <a:endParaRPr lang="es-MX"/>
        </a:p>
      </dgm:t>
    </dgm:pt>
    <dgm:pt modelId="{37ED6903-9465-4C24-B2AB-64990701256F}" type="pres">
      <dgm:prSet presAssocID="{E07A1DB4-DFC1-4279-AFC9-DA4468CB2060}" presName="node" presStyleLbl="node1" presStyleIdx="1" presStyleCnt="4" custRadScaleRad="108158" custRadScaleInc="-166801">
        <dgm:presLayoutVars>
          <dgm:bulletEnabled val="1"/>
        </dgm:presLayoutVars>
      </dgm:prSet>
      <dgm:spPr/>
      <dgm:t>
        <a:bodyPr/>
        <a:lstStyle/>
        <a:p>
          <a:endParaRPr lang="es-MX"/>
        </a:p>
      </dgm:t>
    </dgm:pt>
    <dgm:pt modelId="{C9578DFA-93BB-483B-AE3C-BE5EDD172607}" type="pres">
      <dgm:prSet presAssocID="{E07A1DB4-DFC1-4279-AFC9-DA4468CB2060}" presName="dummy" presStyleCnt="0"/>
      <dgm:spPr/>
    </dgm:pt>
    <dgm:pt modelId="{92D1E060-C1EB-45AB-AD39-2BA3534B3409}" type="pres">
      <dgm:prSet presAssocID="{2FEF5578-E8B0-4A23-9092-C6ACEAFA2874}" presName="sibTrans" presStyleLbl="sibTrans2D1" presStyleIdx="1" presStyleCnt="4" custLinFactNeighborX="4122" custLinFactNeighborY="748"/>
      <dgm:spPr/>
      <dgm:t>
        <a:bodyPr/>
        <a:lstStyle/>
        <a:p>
          <a:endParaRPr lang="es-MX"/>
        </a:p>
      </dgm:t>
    </dgm:pt>
    <dgm:pt modelId="{C9952BC1-40B5-41EC-8141-82847247DBB4}" type="pres">
      <dgm:prSet presAssocID="{4A5EE966-2C9B-436E-84A2-CA8CD522A7C0}" presName="node" presStyleLbl="node1" presStyleIdx="2" presStyleCnt="4" custScaleX="128102" custRadScaleRad="96595" custRadScaleInc="-180772">
        <dgm:presLayoutVars>
          <dgm:bulletEnabled val="1"/>
        </dgm:presLayoutVars>
      </dgm:prSet>
      <dgm:spPr/>
      <dgm:t>
        <a:bodyPr/>
        <a:lstStyle/>
        <a:p>
          <a:endParaRPr lang="es-MX"/>
        </a:p>
      </dgm:t>
    </dgm:pt>
    <dgm:pt modelId="{D49B5EEE-F71E-4595-976E-FC03DAD0BC80}" type="pres">
      <dgm:prSet presAssocID="{4A5EE966-2C9B-436E-84A2-CA8CD522A7C0}" presName="dummy" presStyleCnt="0"/>
      <dgm:spPr/>
    </dgm:pt>
    <dgm:pt modelId="{3BC6423F-C7AC-47C8-AB92-01723581C8C1}" type="pres">
      <dgm:prSet presAssocID="{5AA786D6-D09F-498F-B32A-AEBA32C4C6B1}" presName="sibTrans" presStyleLbl="sibTrans2D1" presStyleIdx="2" presStyleCnt="4"/>
      <dgm:spPr/>
      <dgm:t>
        <a:bodyPr/>
        <a:lstStyle/>
        <a:p>
          <a:endParaRPr lang="es-MX"/>
        </a:p>
      </dgm:t>
    </dgm:pt>
    <dgm:pt modelId="{505F2887-F51A-4464-A781-998081191686}" type="pres">
      <dgm:prSet presAssocID="{87E4C215-F529-473C-BF1D-F57909F55D0F}" presName="node" presStyleLbl="node1" presStyleIdx="3" presStyleCnt="4" custRadScaleRad="95816" custRadScaleInc="-128191">
        <dgm:presLayoutVars>
          <dgm:bulletEnabled val="1"/>
        </dgm:presLayoutVars>
      </dgm:prSet>
      <dgm:spPr/>
      <dgm:t>
        <a:bodyPr/>
        <a:lstStyle/>
        <a:p>
          <a:endParaRPr lang="es-MX"/>
        </a:p>
      </dgm:t>
    </dgm:pt>
    <dgm:pt modelId="{D857133B-62B4-4D35-AAAC-01A3636E8B04}" type="pres">
      <dgm:prSet presAssocID="{87E4C215-F529-473C-BF1D-F57909F55D0F}" presName="dummy" presStyleCnt="0"/>
      <dgm:spPr/>
    </dgm:pt>
    <dgm:pt modelId="{6416CDC4-7118-423E-848D-00D899C71EB8}" type="pres">
      <dgm:prSet presAssocID="{A9FC7F02-009D-4F69-800C-5B5120675C2B}" presName="sibTrans" presStyleLbl="sibTrans2D1" presStyleIdx="3" presStyleCnt="4" custLinFactNeighborX="-4791" custLinFactNeighborY="-2400"/>
      <dgm:spPr/>
      <dgm:t>
        <a:bodyPr/>
        <a:lstStyle/>
        <a:p>
          <a:endParaRPr lang="es-MX"/>
        </a:p>
      </dgm:t>
    </dgm:pt>
  </dgm:ptLst>
  <dgm:cxnLst>
    <dgm:cxn modelId="{D2A0E7D8-9140-4397-8570-81996724778C}" type="presOf" srcId="{E07A1DB4-DFC1-4279-AFC9-DA4468CB2060}" destId="{37ED6903-9465-4C24-B2AB-64990701256F}" srcOrd="0" destOrd="0" presId="urn:microsoft.com/office/officeart/2005/8/layout/radial6"/>
    <dgm:cxn modelId="{9209EEEE-A76B-4F06-B44D-6AC9842CDAC9}" type="presOf" srcId="{87E4C215-F529-473C-BF1D-F57909F55D0F}" destId="{505F2887-F51A-4464-A781-998081191686}" srcOrd="0" destOrd="0" presId="urn:microsoft.com/office/officeart/2005/8/layout/radial6"/>
    <dgm:cxn modelId="{2ED8BA8E-78FE-4C28-86B0-E5590CBF4551}" srcId="{B80562D5-C4D1-4238-AD26-E20337DD10FC}" destId="{4A5EE966-2C9B-436E-84A2-CA8CD522A7C0}" srcOrd="2" destOrd="0" parTransId="{52337484-BC2E-4F75-8385-9197C531DD7E}" sibTransId="{5AA786D6-D09F-498F-B32A-AEBA32C4C6B1}"/>
    <dgm:cxn modelId="{1E436C71-FFD0-46CC-9AEE-E582BCEEEA56}" type="presOf" srcId="{2FEF5578-E8B0-4A23-9092-C6ACEAFA2874}" destId="{92D1E060-C1EB-45AB-AD39-2BA3534B3409}" srcOrd="0" destOrd="0" presId="urn:microsoft.com/office/officeart/2005/8/layout/radial6"/>
    <dgm:cxn modelId="{65F10423-B94F-4C92-8E0C-353661A20C00}" srcId="{C91E6456-B20F-4760-A1BB-B20F24366C4D}" destId="{B80562D5-C4D1-4238-AD26-E20337DD10FC}" srcOrd="0" destOrd="0" parTransId="{ADFDF806-6EE3-4F36-915D-11523B792279}" sibTransId="{66586156-38C2-49BA-B092-95C1A7D64F7D}"/>
    <dgm:cxn modelId="{EC9B4E3C-2C7B-4882-9101-3A7A4CDC11F4}" type="presOf" srcId="{C91E6456-B20F-4760-A1BB-B20F24366C4D}" destId="{7532D22F-73AA-4BAD-9C49-F3120F349AF2}" srcOrd="0" destOrd="0" presId="urn:microsoft.com/office/officeart/2005/8/layout/radial6"/>
    <dgm:cxn modelId="{8A2D1B5A-B420-4251-8E43-1DC2A68BD841}" type="presOf" srcId="{A9FC7F02-009D-4F69-800C-5B5120675C2B}" destId="{6416CDC4-7118-423E-848D-00D899C71EB8}" srcOrd="0" destOrd="0" presId="urn:microsoft.com/office/officeart/2005/8/layout/radial6"/>
    <dgm:cxn modelId="{AFE99B42-038B-491D-A8D8-C231A099E1F2}" type="presOf" srcId="{1863AE2C-09F9-4E3B-805A-0CCF72AD98F0}" destId="{F61A9869-CB91-4411-BD73-80729BEF5903}" srcOrd="0" destOrd="0" presId="urn:microsoft.com/office/officeart/2005/8/layout/radial6"/>
    <dgm:cxn modelId="{806C1B45-D3D2-4CDD-8F49-E88978373E04}" type="presOf" srcId="{4A5EE966-2C9B-436E-84A2-CA8CD522A7C0}" destId="{C9952BC1-40B5-41EC-8141-82847247DBB4}" srcOrd="0" destOrd="0" presId="urn:microsoft.com/office/officeart/2005/8/layout/radial6"/>
    <dgm:cxn modelId="{3525A377-69F3-42E1-B640-81FF215EF701}" type="presOf" srcId="{5AA786D6-D09F-498F-B32A-AEBA32C4C6B1}" destId="{3BC6423F-C7AC-47C8-AB92-01723581C8C1}" srcOrd="0" destOrd="0" presId="urn:microsoft.com/office/officeart/2005/8/layout/radial6"/>
    <dgm:cxn modelId="{9D193B92-D4C0-46D8-AB98-6C9FC218A85D}" srcId="{B80562D5-C4D1-4238-AD26-E20337DD10FC}" destId="{87E4C215-F529-473C-BF1D-F57909F55D0F}" srcOrd="3" destOrd="0" parTransId="{447A9632-72FA-49C6-82E9-8C3287134216}" sibTransId="{A9FC7F02-009D-4F69-800C-5B5120675C2B}"/>
    <dgm:cxn modelId="{0DCCB6F5-861E-4A23-A083-49B8A866D6E6}" srcId="{B80562D5-C4D1-4238-AD26-E20337DD10FC}" destId="{1863AE2C-09F9-4E3B-805A-0CCF72AD98F0}" srcOrd="0" destOrd="0" parTransId="{66A03270-5A3D-43CD-888F-2F2E561BD7FE}" sibTransId="{48633E78-4BF1-4A11-994E-9602812CF36F}"/>
    <dgm:cxn modelId="{60B2F164-40CA-4DF6-839D-4E54EDFC3928}" type="presOf" srcId="{B80562D5-C4D1-4238-AD26-E20337DD10FC}" destId="{798928F3-81F9-43B5-9905-A487E223DE18}" srcOrd="0" destOrd="0" presId="urn:microsoft.com/office/officeart/2005/8/layout/radial6"/>
    <dgm:cxn modelId="{65657199-E947-4022-8563-4A228112417C}" type="presOf" srcId="{48633E78-4BF1-4A11-994E-9602812CF36F}" destId="{8D9974E2-AA78-48C3-B5E3-794E1DF55600}" srcOrd="0" destOrd="0" presId="urn:microsoft.com/office/officeart/2005/8/layout/radial6"/>
    <dgm:cxn modelId="{EEE0059A-0FB8-4E0A-BD2F-EF1024E11783}" srcId="{B80562D5-C4D1-4238-AD26-E20337DD10FC}" destId="{E07A1DB4-DFC1-4279-AFC9-DA4468CB2060}" srcOrd="1" destOrd="0" parTransId="{1421A09D-0910-4360-A4E7-419636234E2A}" sibTransId="{2FEF5578-E8B0-4A23-9092-C6ACEAFA2874}"/>
    <dgm:cxn modelId="{35B88976-05C0-48B6-A794-96E7F8B1463E}" type="presParOf" srcId="{7532D22F-73AA-4BAD-9C49-F3120F349AF2}" destId="{798928F3-81F9-43B5-9905-A487E223DE18}" srcOrd="0" destOrd="0" presId="urn:microsoft.com/office/officeart/2005/8/layout/radial6"/>
    <dgm:cxn modelId="{CF251733-C2B9-4FC2-9BEB-5090C20B1A48}" type="presParOf" srcId="{7532D22F-73AA-4BAD-9C49-F3120F349AF2}" destId="{F61A9869-CB91-4411-BD73-80729BEF5903}" srcOrd="1" destOrd="0" presId="urn:microsoft.com/office/officeart/2005/8/layout/radial6"/>
    <dgm:cxn modelId="{88DED0C3-3E4B-455A-A994-AEAC9C880683}" type="presParOf" srcId="{7532D22F-73AA-4BAD-9C49-F3120F349AF2}" destId="{174E1125-C84D-4974-A521-A1233D3DD060}" srcOrd="2" destOrd="0" presId="urn:microsoft.com/office/officeart/2005/8/layout/radial6"/>
    <dgm:cxn modelId="{1E716452-DB8D-4E7C-BF89-C3410928691C}" type="presParOf" srcId="{7532D22F-73AA-4BAD-9C49-F3120F349AF2}" destId="{8D9974E2-AA78-48C3-B5E3-794E1DF55600}" srcOrd="3" destOrd="0" presId="urn:microsoft.com/office/officeart/2005/8/layout/radial6"/>
    <dgm:cxn modelId="{9B75F97E-F30D-4B0C-9DD1-79DDC3FB4295}" type="presParOf" srcId="{7532D22F-73AA-4BAD-9C49-F3120F349AF2}" destId="{37ED6903-9465-4C24-B2AB-64990701256F}" srcOrd="4" destOrd="0" presId="urn:microsoft.com/office/officeart/2005/8/layout/radial6"/>
    <dgm:cxn modelId="{DA5C35FE-820D-48DC-A383-581DE30492ED}" type="presParOf" srcId="{7532D22F-73AA-4BAD-9C49-F3120F349AF2}" destId="{C9578DFA-93BB-483B-AE3C-BE5EDD172607}" srcOrd="5" destOrd="0" presId="urn:microsoft.com/office/officeart/2005/8/layout/radial6"/>
    <dgm:cxn modelId="{656B8027-3E45-42C1-B30A-EDA4DC931874}" type="presParOf" srcId="{7532D22F-73AA-4BAD-9C49-F3120F349AF2}" destId="{92D1E060-C1EB-45AB-AD39-2BA3534B3409}" srcOrd="6" destOrd="0" presId="urn:microsoft.com/office/officeart/2005/8/layout/radial6"/>
    <dgm:cxn modelId="{C2180D80-0CE8-4E45-B39B-712407D0B08D}" type="presParOf" srcId="{7532D22F-73AA-4BAD-9C49-F3120F349AF2}" destId="{C9952BC1-40B5-41EC-8141-82847247DBB4}" srcOrd="7" destOrd="0" presId="urn:microsoft.com/office/officeart/2005/8/layout/radial6"/>
    <dgm:cxn modelId="{CBF9ABAD-F725-4652-9056-3BF7DB5D2128}" type="presParOf" srcId="{7532D22F-73AA-4BAD-9C49-F3120F349AF2}" destId="{D49B5EEE-F71E-4595-976E-FC03DAD0BC80}" srcOrd="8" destOrd="0" presId="urn:microsoft.com/office/officeart/2005/8/layout/radial6"/>
    <dgm:cxn modelId="{5AE76C3F-9B77-427D-B198-3B3353D0D902}" type="presParOf" srcId="{7532D22F-73AA-4BAD-9C49-F3120F349AF2}" destId="{3BC6423F-C7AC-47C8-AB92-01723581C8C1}" srcOrd="9" destOrd="0" presId="urn:microsoft.com/office/officeart/2005/8/layout/radial6"/>
    <dgm:cxn modelId="{0B4B60AE-EBF6-4FF4-ADC0-C92B2CFBF51C}" type="presParOf" srcId="{7532D22F-73AA-4BAD-9C49-F3120F349AF2}" destId="{505F2887-F51A-4464-A781-998081191686}" srcOrd="10" destOrd="0" presId="urn:microsoft.com/office/officeart/2005/8/layout/radial6"/>
    <dgm:cxn modelId="{16F22515-8EAB-4DC3-8B12-B9FE586E9AC2}" type="presParOf" srcId="{7532D22F-73AA-4BAD-9C49-F3120F349AF2}" destId="{D857133B-62B4-4D35-AAAC-01A3636E8B04}" srcOrd="11" destOrd="0" presId="urn:microsoft.com/office/officeart/2005/8/layout/radial6"/>
    <dgm:cxn modelId="{A6109874-FB35-42C0-AFA8-218222049DE7}" type="presParOf" srcId="{7532D22F-73AA-4BAD-9C49-F3120F349AF2}" destId="{6416CDC4-7118-423E-848D-00D899C71EB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121BBE-7C3C-48AD-B23C-7EA62D20DB1E}"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502D6D9C-B70F-44E5-BEE6-4D800420C5D7}">
      <dgm:prSet/>
      <dgm:spPr>
        <a:solidFill>
          <a:srgbClr val="00B050">
            <a:alpha val="50000"/>
          </a:srgbClr>
        </a:solidFill>
      </dgm:spPr>
      <dgm:t>
        <a:bodyPr/>
        <a:lstStyle/>
        <a:p>
          <a:pPr rtl="0"/>
          <a:r>
            <a:rPr lang="es-MX" b="1" dirty="0" smtClean="0">
              <a:solidFill>
                <a:schemeClr val="bg1"/>
              </a:solidFill>
            </a:rPr>
            <a:t>Rebelión</a:t>
          </a:r>
          <a:endParaRPr lang="es-MX" b="1" dirty="0">
            <a:solidFill>
              <a:schemeClr val="bg1"/>
            </a:solidFill>
          </a:endParaRPr>
        </a:p>
      </dgm:t>
    </dgm:pt>
    <dgm:pt modelId="{976E1214-ABCF-4DB9-9EA8-D327C5251A9A}" type="parTrans" cxnId="{862F696A-1AB5-4100-90A0-131A7022AED2}">
      <dgm:prSet/>
      <dgm:spPr/>
      <dgm:t>
        <a:bodyPr/>
        <a:lstStyle/>
        <a:p>
          <a:endParaRPr lang="es-MX"/>
        </a:p>
      </dgm:t>
    </dgm:pt>
    <dgm:pt modelId="{191613C5-F9DE-4AA1-83AF-E2027BFD8076}" type="sibTrans" cxnId="{862F696A-1AB5-4100-90A0-131A7022AED2}">
      <dgm:prSet/>
      <dgm:spPr/>
      <dgm:t>
        <a:bodyPr/>
        <a:lstStyle/>
        <a:p>
          <a:endParaRPr lang="es-MX"/>
        </a:p>
      </dgm:t>
    </dgm:pt>
    <dgm:pt modelId="{9FD4D1EB-13B0-449F-AB4D-AB21EC024AAE}" type="pres">
      <dgm:prSet presAssocID="{55121BBE-7C3C-48AD-B23C-7EA62D20DB1E}" presName="compositeShape" presStyleCnt="0">
        <dgm:presLayoutVars>
          <dgm:chMax val="7"/>
          <dgm:dir/>
          <dgm:resizeHandles val="exact"/>
        </dgm:presLayoutVars>
      </dgm:prSet>
      <dgm:spPr/>
      <dgm:t>
        <a:bodyPr/>
        <a:lstStyle/>
        <a:p>
          <a:endParaRPr lang="es-MX"/>
        </a:p>
      </dgm:t>
    </dgm:pt>
    <dgm:pt modelId="{9E053102-0D1B-47FC-B3D0-4826375EE54E}" type="pres">
      <dgm:prSet presAssocID="{502D6D9C-B70F-44E5-BEE6-4D800420C5D7}" presName="circ1TxSh" presStyleLbl="vennNode1" presStyleIdx="0" presStyleCnt="1" custScaleX="193651" custLinFactNeighborX="7937"/>
      <dgm:spPr/>
      <dgm:t>
        <a:bodyPr/>
        <a:lstStyle/>
        <a:p>
          <a:endParaRPr lang="es-MX"/>
        </a:p>
      </dgm:t>
    </dgm:pt>
  </dgm:ptLst>
  <dgm:cxnLst>
    <dgm:cxn modelId="{BDE69533-03FA-4857-9B45-13762B35BA9B}" type="presOf" srcId="{55121BBE-7C3C-48AD-B23C-7EA62D20DB1E}" destId="{9FD4D1EB-13B0-449F-AB4D-AB21EC024AAE}" srcOrd="0" destOrd="0" presId="urn:microsoft.com/office/officeart/2005/8/layout/venn1"/>
    <dgm:cxn modelId="{D3829C78-5415-40F7-BAF6-13333783E772}" type="presOf" srcId="{502D6D9C-B70F-44E5-BEE6-4D800420C5D7}" destId="{9E053102-0D1B-47FC-B3D0-4826375EE54E}" srcOrd="0" destOrd="0" presId="urn:microsoft.com/office/officeart/2005/8/layout/venn1"/>
    <dgm:cxn modelId="{862F696A-1AB5-4100-90A0-131A7022AED2}" srcId="{55121BBE-7C3C-48AD-B23C-7EA62D20DB1E}" destId="{502D6D9C-B70F-44E5-BEE6-4D800420C5D7}" srcOrd="0" destOrd="0" parTransId="{976E1214-ABCF-4DB9-9EA8-D327C5251A9A}" sibTransId="{191613C5-F9DE-4AA1-83AF-E2027BFD8076}"/>
    <dgm:cxn modelId="{1F0FE51E-BACB-4CE9-9B0B-812BCFB005FE}" type="presParOf" srcId="{9FD4D1EB-13B0-449F-AB4D-AB21EC024AAE}" destId="{9E053102-0D1B-47FC-B3D0-4826375EE54E}" srcOrd="0" destOrd="0" presId="urn:microsoft.com/office/officeart/2005/8/layout/venn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654A1-8EA2-4C5C-80FD-E0F04461B234}">
      <dsp:nvSpPr>
        <dsp:cNvPr id="0" name=""/>
        <dsp:cNvSpPr/>
      </dsp:nvSpPr>
      <dsp:spPr>
        <a:xfrm>
          <a:off x="1722931" y="1769437"/>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DA76853-CE72-4B6E-B58B-D9ACBE79373B}">
      <dsp:nvSpPr>
        <dsp:cNvPr id="0" name=""/>
        <dsp:cNvSpPr/>
      </dsp:nvSpPr>
      <dsp:spPr>
        <a:xfrm>
          <a:off x="1080701" y="798697"/>
          <a:ext cx="2528043" cy="7625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es-MX" sz="2000" b="1" kern="1200" dirty="0" smtClean="0"/>
            <a:t>Temor</a:t>
          </a:r>
          <a:endParaRPr lang="es-MX" sz="2000" b="1" kern="1200" dirty="0"/>
        </a:p>
        <a:p>
          <a:pPr marL="228600" lvl="1" indent="-228600" algn="l" defTabSz="889000" rtl="0">
            <a:lnSpc>
              <a:spcPct val="90000"/>
            </a:lnSpc>
            <a:spcBef>
              <a:spcPct val="0"/>
            </a:spcBef>
            <a:spcAft>
              <a:spcPct val="15000"/>
            </a:spcAft>
            <a:buChar char="••"/>
          </a:pPr>
          <a:r>
            <a:rPr lang="es-MX" sz="2000" b="1" kern="1200" dirty="0" smtClean="0"/>
            <a:t>Génesis 3:10 y 2 Timoteo 1:7</a:t>
          </a:r>
          <a:endParaRPr lang="es-MX" sz="2000" b="1" kern="1200" dirty="0"/>
        </a:p>
      </dsp:txBody>
      <dsp:txXfrm>
        <a:off x="1080701" y="798697"/>
        <a:ext cx="2528043" cy="762560"/>
      </dsp:txXfrm>
    </dsp:sp>
    <dsp:sp modelId="{2F163650-50D8-4EB5-B84E-B008860703B7}">
      <dsp:nvSpPr>
        <dsp:cNvPr id="0" name=""/>
        <dsp:cNvSpPr/>
      </dsp:nvSpPr>
      <dsp:spPr>
        <a:xfrm>
          <a:off x="2087715" y="1944826"/>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79CDFF3-6BF3-4FAC-AF99-15BE6C536CD6}">
      <dsp:nvSpPr>
        <dsp:cNvPr id="0" name=""/>
        <dsp:cNvSpPr/>
      </dsp:nvSpPr>
      <dsp:spPr>
        <a:xfrm>
          <a:off x="3502526" y="1618495"/>
          <a:ext cx="1347216" cy="83881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No ser querido</a:t>
          </a:r>
          <a:endParaRPr lang="es-MX" sz="2000" b="1" kern="1200" dirty="0"/>
        </a:p>
      </dsp:txBody>
      <dsp:txXfrm>
        <a:off x="3502526" y="1618495"/>
        <a:ext cx="1347216" cy="838816"/>
      </dsp:txXfrm>
    </dsp:sp>
    <dsp:sp modelId="{7CEFDD73-D28E-4057-B4F8-2902A30B8D21}">
      <dsp:nvSpPr>
        <dsp:cNvPr id="0" name=""/>
        <dsp:cNvSpPr/>
      </dsp:nvSpPr>
      <dsp:spPr>
        <a:xfrm>
          <a:off x="2177357" y="2339452"/>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39D0BED-CFD3-47B5-99AF-26847956EED7}">
      <dsp:nvSpPr>
        <dsp:cNvPr id="0" name=""/>
        <dsp:cNvSpPr/>
      </dsp:nvSpPr>
      <dsp:spPr>
        <a:xfrm>
          <a:off x="2819712" y="3248673"/>
          <a:ext cx="2510538" cy="8960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Inseguridad</a:t>
          </a:r>
          <a:endParaRPr lang="es-MX" sz="2000" b="1" kern="1200" dirty="0"/>
        </a:p>
      </dsp:txBody>
      <dsp:txXfrm>
        <a:off x="2819712" y="3248673"/>
        <a:ext cx="2510538" cy="896009"/>
      </dsp:txXfrm>
    </dsp:sp>
    <dsp:sp modelId="{E3CBDC38-1C30-475C-A211-C59EC2FA48FB}">
      <dsp:nvSpPr>
        <dsp:cNvPr id="0" name=""/>
        <dsp:cNvSpPr/>
      </dsp:nvSpPr>
      <dsp:spPr>
        <a:xfrm>
          <a:off x="1925013" y="2655914"/>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B51BC78-43E8-4E5C-BD68-42F7A8BCC55F}">
      <dsp:nvSpPr>
        <dsp:cNvPr id="0" name=""/>
        <dsp:cNvSpPr/>
      </dsp:nvSpPr>
      <dsp:spPr>
        <a:xfrm>
          <a:off x="2957018" y="4304332"/>
          <a:ext cx="1424940" cy="8197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Vacio</a:t>
          </a:r>
          <a:endParaRPr lang="es-MX" sz="2000" b="1" kern="1200" dirty="0"/>
        </a:p>
      </dsp:txBody>
      <dsp:txXfrm>
        <a:off x="2957018" y="4304332"/>
        <a:ext cx="1424940" cy="819752"/>
      </dsp:txXfrm>
    </dsp:sp>
    <dsp:sp modelId="{8CBE075A-8FC7-4C87-B7FE-D84230B5CC9C}">
      <dsp:nvSpPr>
        <dsp:cNvPr id="0" name=""/>
        <dsp:cNvSpPr/>
      </dsp:nvSpPr>
      <dsp:spPr>
        <a:xfrm>
          <a:off x="1520848" y="2655914"/>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6510768-4244-4B63-AEB8-12190BE59346}">
      <dsp:nvSpPr>
        <dsp:cNvPr id="0" name=""/>
        <dsp:cNvSpPr/>
      </dsp:nvSpPr>
      <dsp:spPr>
        <a:xfrm>
          <a:off x="239147" y="4326523"/>
          <a:ext cx="1424940" cy="8197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Culpa</a:t>
          </a:r>
          <a:endParaRPr lang="es-MX" sz="2000" b="1" kern="1200" dirty="0"/>
        </a:p>
      </dsp:txBody>
      <dsp:txXfrm>
        <a:off x="239147" y="4326523"/>
        <a:ext cx="1424940" cy="819752"/>
      </dsp:txXfrm>
    </dsp:sp>
    <dsp:sp modelId="{516D4F6E-17D0-470D-BB79-026F62068534}">
      <dsp:nvSpPr>
        <dsp:cNvPr id="0" name=""/>
        <dsp:cNvSpPr/>
      </dsp:nvSpPr>
      <dsp:spPr>
        <a:xfrm>
          <a:off x="1268504" y="2339452"/>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0847B38-6F1D-41D7-A4BE-E91C671BA7BD}">
      <dsp:nvSpPr>
        <dsp:cNvPr id="0" name=""/>
        <dsp:cNvSpPr/>
      </dsp:nvSpPr>
      <dsp:spPr>
        <a:xfrm>
          <a:off x="-348537" y="2590715"/>
          <a:ext cx="1526229" cy="8960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Vergüenza.</a:t>
          </a:r>
          <a:endParaRPr lang="es-MX" sz="2000" b="1" kern="1200" dirty="0"/>
        </a:p>
      </dsp:txBody>
      <dsp:txXfrm>
        <a:off x="-348537" y="2590715"/>
        <a:ext cx="1526229" cy="896009"/>
      </dsp:txXfrm>
    </dsp:sp>
    <dsp:sp modelId="{832C72A9-0997-4217-BC1A-3A526CA5FBCB}">
      <dsp:nvSpPr>
        <dsp:cNvPr id="0" name=""/>
        <dsp:cNvSpPr/>
      </dsp:nvSpPr>
      <dsp:spPr>
        <a:xfrm>
          <a:off x="1358146" y="1944826"/>
          <a:ext cx="1243584" cy="1243736"/>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EE0139D-B82E-4E2C-9768-0658F217E5D9}">
      <dsp:nvSpPr>
        <dsp:cNvPr id="0" name=""/>
        <dsp:cNvSpPr/>
      </dsp:nvSpPr>
      <dsp:spPr>
        <a:xfrm>
          <a:off x="-296782" y="1523130"/>
          <a:ext cx="1655890" cy="83881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t>Justificación Propia </a:t>
          </a:r>
          <a:endParaRPr lang="es-MX" sz="2000" b="1" kern="1200" dirty="0"/>
        </a:p>
      </dsp:txBody>
      <dsp:txXfrm>
        <a:off x="-296782" y="1523130"/>
        <a:ext cx="1655890" cy="8388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EE7AE-4F38-44C5-AC7A-F98EF81F4D3A}">
      <dsp:nvSpPr>
        <dsp:cNvPr id="0" name=""/>
        <dsp:cNvSpPr/>
      </dsp:nvSpPr>
      <dsp:spPr>
        <a:xfrm>
          <a:off x="0" y="0"/>
          <a:ext cx="1219201" cy="685800"/>
        </a:xfrm>
        <a:prstGeom prst="ellipse">
          <a:avLst/>
        </a:prstGeom>
        <a:solidFill>
          <a:srgbClr val="00B050">
            <a:alpha val="50000"/>
          </a:srgb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s-MX" sz="1400" b="1" kern="1200" dirty="0" smtClean="0">
              <a:solidFill>
                <a:schemeClr val="bg1"/>
              </a:solidFill>
            </a:rPr>
            <a:t>Presunción</a:t>
          </a:r>
          <a:endParaRPr lang="es-MX" sz="1400" b="1" kern="1200" dirty="0">
            <a:solidFill>
              <a:schemeClr val="bg1"/>
            </a:solidFill>
          </a:endParaRPr>
        </a:p>
      </dsp:txBody>
      <dsp:txXfrm>
        <a:off x="178548" y="100433"/>
        <a:ext cx="862105" cy="4849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37833-4E0D-4674-9C44-98692F26E572}">
      <dsp:nvSpPr>
        <dsp:cNvPr id="0" name=""/>
        <dsp:cNvSpPr/>
      </dsp:nvSpPr>
      <dsp:spPr>
        <a:xfrm>
          <a:off x="0" y="0"/>
          <a:ext cx="1523998" cy="838200"/>
        </a:xfrm>
        <a:prstGeom prst="ellipse">
          <a:avLst/>
        </a:prstGeom>
        <a:solidFill>
          <a:srgbClr val="00B050">
            <a:alpha val="50000"/>
          </a:srgb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rtl="0">
            <a:lnSpc>
              <a:spcPct val="90000"/>
            </a:lnSpc>
            <a:spcBef>
              <a:spcPct val="0"/>
            </a:spcBef>
            <a:spcAft>
              <a:spcPct val="35000"/>
            </a:spcAft>
          </a:pPr>
          <a:r>
            <a:rPr lang="es-MX" sz="1300" b="1" kern="1200" dirty="0" smtClean="0">
              <a:solidFill>
                <a:schemeClr val="bg1"/>
              </a:solidFill>
            </a:rPr>
            <a:t>Desobediencia</a:t>
          </a:r>
          <a:endParaRPr lang="es-MX" sz="1300" b="1" kern="1200" dirty="0">
            <a:solidFill>
              <a:schemeClr val="bg1"/>
            </a:solidFill>
          </a:endParaRPr>
        </a:p>
      </dsp:txBody>
      <dsp:txXfrm>
        <a:off x="223184" y="122752"/>
        <a:ext cx="1077630" cy="59269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8A37F-DCEB-440B-AFA1-620CC15E4F37}">
      <dsp:nvSpPr>
        <dsp:cNvPr id="0" name=""/>
        <dsp:cNvSpPr/>
      </dsp:nvSpPr>
      <dsp:spPr>
        <a:xfrm>
          <a:off x="304801" y="0"/>
          <a:ext cx="1077679" cy="685800"/>
        </a:xfrm>
        <a:prstGeom prst="ellipse">
          <a:avLst/>
        </a:prstGeom>
        <a:solidFill>
          <a:srgbClr val="00B050">
            <a:alpha val="50000"/>
          </a:srgb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s-MX" sz="1100" b="1" kern="1200" dirty="0" smtClean="0">
              <a:solidFill>
                <a:schemeClr val="bg1"/>
              </a:solidFill>
            </a:rPr>
            <a:t>Condenación</a:t>
          </a:r>
          <a:endParaRPr lang="es-MX" sz="1100" b="1" kern="1200" dirty="0">
            <a:solidFill>
              <a:schemeClr val="bg1"/>
            </a:solidFill>
          </a:endParaRPr>
        </a:p>
      </dsp:txBody>
      <dsp:txXfrm>
        <a:off x="462623" y="100433"/>
        <a:ext cx="762035" cy="484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3F79C7-10BB-4A7C-B34C-BA724E649D32}">
      <dsp:nvSpPr>
        <dsp:cNvPr id="0" name=""/>
        <dsp:cNvSpPr/>
      </dsp:nvSpPr>
      <dsp:spPr>
        <a:xfrm>
          <a:off x="0" y="317624"/>
          <a:ext cx="4040188" cy="1664435"/>
        </a:xfrm>
        <a:prstGeom prst="roundRect">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s-MX" sz="3600" kern="1200" dirty="0" smtClean="0"/>
            <a:t>Pecado=  1 Juan 3:4</a:t>
          </a:r>
          <a:endParaRPr lang="es-MX" sz="3600" kern="1200" dirty="0"/>
        </a:p>
      </dsp:txBody>
      <dsp:txXfrm>
        <a:off x="81251" y="398875"/>
        <a:ext cx="3877686" cy="1501933"/>
      </dsp:txXfrm>
    </dsp:sp>
    <dsp:sp modelId="{34DBDC8D-7E02-4A01-B18B-D3511F07FCC5}">
      <dsp:nvSpPr>
        <dsp:cNvPr id="0" name=""/>
        <dsp:cNvSpPr/>
      </dsp:nvSpPr>
      <dsp:spPr>
        <a:xfrm>
          <a:off x="0" y="2062451"/>
          <a:ext cx="4040188" cy="1386367"/>
        </a:xfrm>
        <a:prstGeom prst="roundRect">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Quebrantar el mandamiento= 1 Juan 4:18 y 2 Timoteo 1:7 </a:t>
          </a:r>
          <a:endParaRPr lang="es-MX" sz="2800" kern="1200" dirty="0"/>
        </a:p>
      </dsp:txBody>
      <dsp:txXfrm>
        <a:off x="67677" y="2130128"/>
        <a:ext cx="3904834" cy="1251013"/>
      </dsp:txXfrm>
    </dsp:sp>
    <dsp:sp modelId="{B9C3D630-D313-4172-BE5A-19F546817EB8}">
      <dsp:nvSpPr>
        <dsp:cNvPr id="0" name=""/>
        <dsp:cNvSpPr/>
      </dsp:nvSpPr>
      <dsp:spPr>
        <a:xfrm>
          <a:off x="0" y="3538344"/>
          <a:ext cx="4040188" cy="1407724"/>
        </a:xfrm>
        <a:prstGeom prst="roundRect">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s-MX" sz="3200" kern="1200" dirty="0" smtClean="0"/>
            <a:t>Ruptura de la Relación de Amor con Dios (FE)=                                     </a:t>
          </a:r>
          <a:endParaRPr lang="es-MX" sz="3200" kern="1200" dirty="0"/>
        </a:p>
      </dsp:txBody>
      <dsp:txXfrm>
        <a:off x="68719" y="3607063"/>
        <a:ext cx="3902750" cy="12702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CE821-B154-428A-B0FA-978E0A56899C}">
      <dsp:nvSpPr>
        <dsp:cNvPr id="0" name=""/>
        <dsp:cNvSpPr/>
      </dsp:nvSpPr>
      <dsp:spPr>
        <a:xfrm>
          <a:off x="0" y="489848"/>
          <a:ext cx="4041775" cy="1388313"/>
        </a:xfrm>
        <a:prstGeom prst="roundRect">
          <a:avLst/>
        </a:prstGeom>
        <a:solidFill>
          <a:schemeClr val="lt1">
            <a:hueOff val="0"/>
            <a:satOff val="0"/>
            <a:lumOff val="0"/>
            <a:alphaOff val="0"/>
          </a:schemeClr>
        </a:solidFill>
        <a:ln w="48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s-MX" sz="3600" kern="1200" dirty="0" smtClean="0"/>
            <a:t>Transgresión de la ley. </a:t>
          </a:r>
          <a:endParaRPr lang="es-MX" sz="3600" kern="1200" dirty="0"/>
        </a:p>
      </dsp:txBody>
      <dsp:txXfrm>
        <a:off x="67772" y="557620"/>
        <a:ext cx="3906231" cy="1252769"/>
      </dsp:txXfrm>
    </dsp:sp>
    <dsp:sp modelId="{F6149C26-99F2-4925-A8CD-EF8526E257B6}">
      <dsp:nvSpPr>
        <dsp:cNvPr id="0" name=""/>
        <dsp:cNvSpPr/>
      </dsp:nvSpPr>
      <dsp:spPr>
        <a:xfrm>
          <a:off x="0" y="1996035"/>
          <a:ext cx="4041775" cy="1399171"/>
        </a:xfrm>
        <a:prstGeom prst="roundRect">
          <a:avLst/>
        </a:prstGeom>
        <a:solidFill>
          <a:schemeClr val="lt1">
            <a:hueOff val="0"/>
            <a:satOff val="0"/>
            <a:lumOff val="0"/>
            <a:alphaOff val="0"/>
          </a:schemeClr>
        </a:solidFill>
        <a:ln w="48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kern="1200" dirty="0" smtClean="0"/>
            <a:t>Romper la Relación de Amor con Dios. (FE)</a:t>
          </a:r>
          <a:endParaRPr lang="es-MX" sz="3600" kern="1200" dirty="0"/>
        </a:p>
      </dsp:txBody>
      <dsp:txXfrm>
        <a:off x="68302" y="2064337"/>
        <a:ext cx="3905171" cy="1262567"/>
      </dsp:txXfrm>
    </dsp:sp>
    <dsp:sp modelId="{A396FB23-AEA3-4276-8095-B981D85F9320}">
      <dsp:nvSpPr>
        <dsp:cNvPr id="0" name=""/>
        <dsp:cNvSpPr/>
      </dsp:nvSpPr>
      <dsp:spPr>
        <a:xfrm>
          <a:off x="0" y="3657598"/>
          <a:ext cx="4041775" cy="1254315"/>
        </a:xfrm>
        <a:prstGeom prst="roundRect">
          <a:avLst/>
        </a:prstGeom>
        <a:solidFill>
          <a:schemeClr val="lt1">
            <a:hueOff val="0"/>
            <a:satOff val="0"/>
            <a:lumOff val="0"/>
            <a:alphaOff val="0"/>
          </a:schemeClr>
        </a:solidFill>
        <a:ln w="48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kern="1200" dirty="0" smtClean="0"/>
            <a:t>Pecado</a:t>
          </a:r>
          <a:endParaRPr lang="es-MX" sz="4400" kern="1200" dirty="0"/>
        </a:p>
      </dsp:txBody>
      <dsp:txXfrm>
        <a:off x="61231" y="3718829"/>
        <a:ext cx="3919313" cy="11318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B52D2-2672-4A63-B70A-CCE1F7D15EBF}">
      <dsp:nvSpPr>
        <dsp:cNvPr id="0" name=""/>
        <dsp:cNvSpPr/>
      </dsp:nvSpPr>
      <dsp:spPr>
        <a:xfrm>
          <a:off x="0" y="168673"/>
          <a:ext cx="4040188" cy="1316933"/>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b="1" i="1" kern="1200" dirty="0" smtClean="0"/>
            <a:t>Pecado= Romanos 14:23</a:t>
          </a:r>
          <a:endParaRPr lang="es-MX" sz="2800" b="1" i="1" kern="1200" dirty="0"/>
        </a:p>
      </dsp:txBody>
      <dsp:txXfrm>
        <a:off x="64287" y="232960"/>
        <a:ext cx="3911614" cy="1188359"/>
      </dsp:txXfrm>
    </dsp:sp>
    <dsp:sp modelId="{133CDF66-D60C-458E-A177-8B9066EC88F3}">
      <dsp:nvSpPr>
        <dsp:cNvPr id="0" name=""/>
        <dsp:cNvSpPr/>
      </dsp:nvSpPr>
      <dsp:spPr>
        <a:xfrm>
          <a:off x="0" y="1559940"/>
          <a:ext cx="4040188" cy="1153296"/>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s-MX" sz="4000" b="1" i="1" kern="1200" dirty="0" smtClean="0"/>
            <a:t>Fe=</a:t>
          </a:r>
          <a:endParaRPr lang="es-MX" sz="4000" b="1" i="1" kern="1200" dirty="0"/>
        </a:p>
      </dsp:txBody>
      <dsp:txXfrm>
        <a:off x="56299" y="1616239"/>
        <a:ext cx="3927590" cy="1040698"/>
      </dsp:txXfrm>
    </dsp:sp>
    <dsp:sp modelId="{F4758840-B1B7-4911-80AC-D6012B5CB82E}">
      <dsp:nvSpPr>
        <dsp:cNvPr id="0" name=""/>
        <dsp:cNvSpPr/>
      </dsp:nvSpPr>
      <dsp:spPr>
        <a:xfrm>
          <a:off x="0" y="2818686"/>
          <a:ext cx="4040188" cy="1204044"/>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b="1" i="1" kern="1200" dirty="0" smtClean="0"/>
            <a:t>La Ruptura de la Relación de Confianza y Amor (FE)=</a:t>
          </a:r>
          <a:endParaRPr lang="es-MX" sz="2400" b="1" i="1" kern="1200" dirty="0"/>
        </a:p>
      </dsp:txBody>
      <dsp:txXfrm>
        <a:off x="58777" y="2877463"/>
        <a:ext cx="3922634" cy="1086490"/>
      </dsp:txXfrm>
    </dsp:sp>
    <dsp:sp modelId="{DFBF380C-701D-4826-9E5F-D47E3ED3A17D}">
      <dsp:nvSpPr>
        <dsp:cNvPr id="0" name=""/>
        <dsp:cNvSpPr/>
      </dsp:nvSpPr>
      <dsp:spPr>
        <a:xfrm>
          <a:off x="0" y="4102493"/>
          <a:ext cx="4040188" cy="1307706"/>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b="1" i="1" kern="1200" dirty="0" smtClean="0"/>
            <a:t>Lo que no proviene de una Relación con Dios por la Fe =</a:t>
          </a:r>
          <a:endParaRPr lang="es-MX" sz="2400" b="1" i="1" kern="1200" dirty="0"/>
        </a:p>
      </dsp:txBody>
      <dsp:txXfrm>
        <a:off x="63837" y="4166330"/>
        <a:ext cx="3912514" cy="11800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5E8DB-E907-4221-B584-B9D67959CBEB}">
      <dsp:nvSpPr>
        <dsp:cNvPr id="0" name=""/>
        <dsp:cNvSpPr/>
      </dsp:nvSpPr>
      <dsp:spPr>
        <a:xfrm>
          <a:off x="0" y="72900"/>
          <a:ext cx="4041775" cy="1366697"/>
        </a:xfrm>
        <a:prstGeom prst="roundRect">
          <a:avLst/>
        </a:prstGeom>
        <a:solidFill>
          <a:schemeClr val="lt1">
            <a:hueOff val="0"/>
            <a:satOff val="0"/>
            <a:lumOff val="0"/>
            <a:alphaOff val="0"/>
          </a:schemeClr>
        </a:solidFill>
        <a:ln w="48500" cap="flat" cmpd="thickThin" algn="ctr">
          <a:solidFill>
            <a:schemeClr val="accent2">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Todo lo que no proviene de la Fe. </a:t>
          </a:r>
          <a:endParaRPr lang="es-MX" sz="2800" kern="1200" dirty="0"/>
        </a:p>
      </dsp:txBody>
      <dsp:txXfrm>
        <a:off x="66717" y="139617"/>
        <a:ext cx="3908341" cy="1233263"/>
      </dsp:txXfrm>
    </dsp:sp>
    <dsp:sp modelId="{F5403C1D-17EE-43D0-B35C-A62519252D43}">
      <dsp:nvSpPr>
        <dsp:cNvPr id="0" name=""/>
        <dsp:cNvSpPr/>
      </dsp:nvSpPr>
      <dsp:spPr>
        <a:xfrm>
          <a:off x="0" y="1623917"/>
          <a:ext cx="4041775" cy="1024250"/>
        </a:xfrm>
        <a:prstGeom prst="roundRect">
          <a:avLst/>
        </a:prstGeom>
        <a:solidFill>
          <a:schemeClr val="lt1">
            <a:hueOff val="0"/>
            <a:satOff val="0"/>
            <a:lumOff val="0"/>
            <a:alphaOff val="0"/>
          </a:schemeClr>
        </a:solidFill>
        <a:ln w="48500" cap="flat" cmpd="thickThin" algn="ctr">
          <a:solidFill>
            <a:schemeClr val="accent2">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Relación de Confianza y Amor con Dios.</a:t>
          </a:r>
          <a:endParaRPr lang="es-MX" sz="2800" kern="1200" dirty="0"/>
        </a:p>
      </dsp:txBody>
      <dsp:txXfrm>
        <a:off x="50000" y="1673917"/>
        <a:ext cx="3941775" cy="924250"/>
      </dsp:txXfrm>
    </dsp:sp>
    <dsp:sp modelId="{E1EF39C2-D13C-43AD-B3D1-5C001729EC7D}">
      <dsp:nvSpPr>
        <dsp:cNvPr id="0" name=""/>
        <dsp:cNvSpPr/>
      </dsp:nvSpPr>
      <dsp:spPr>
        <a:xfrm>
          <a:off x="0" y="2832488"/>
          <a:ext cx="4041775" cy="1027713"/>
        </a:xfrm>
        <a:prstGeom prst="roundRect">
          <a:avLst/>
        </a:prstGeom>
        <a:solidFill>
          <a:schemeClr val="lt1">
            <a:hueOff val="0"/>
            <a:satOff val="0"/>
            <a:lumOff val="0"/>
            <a:alphaOff val="0"/>
          </a:schemeClr>
        </a:solidFill>
        <a:ln w="48500" cap="flat" cmpd="thickThin" algn="ctr">
          <a:solidFill>
            <a:schemeClr val="accent2">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rtl="0">
            <a:lnSpc>
              <a:spcPct val="90000"/>
            </a:lnSpc>
            <a:spcBef>
              <a:spcPct val="0"/>
            </a:spcBef>
            <a:spcAft>
              <a:spcPct val="35000"/>
            </a:spcAft>
          </a:pPr>
          <a:r>
            <a:rPr lang="es-MX" sz="4800" kern="1200" dirty="0" smtClean="0"/>
            <a:t>Pecado</a:t>
          </a:r>
          <a:endParaRPr lang="es-MX" sz="4800" kern="1200" dirty="0"/>
        </a:p>
      </dsp:txBody>
      <dsp:txXfrm>
        <a:off x="50169" y="2882657"/>
        <a:ext cx="3941437" cy="927375"/>
      </dsp:txXfrm>
    </dsp:sp>
    <dsp:sp modelId="{29EA86F7-0890-4C65-A680-293129140F4C}">
      <dsp:nvSpPr>
        <dsp:cNvPr id="0" name=""/>
        <dsp:cNvSpPr/>
      </dsp:nvSpPr>
      <dsp:spPr>
        <a:xfrm>
          <a:off x="0" y="4044521"/>
          <a:ext cx="4041775" cy="1216578"/>
        </a:xfrm>
        <a:prstGeom prst="roundRect">
          <a:avLst/>
        </a:prstGeom>
        <a:solidFill>
          <a:schemeClr val="lt1">
            <a:hueOff val="0"/>
            <a:satOff val="0"/>
            <a:lumOff val="0"/>
            <a:alphaOff val="0"/>
          </a:schemeClr>
        </a:solidFill>
        <a:ln w="48500" cap="flat" cmpd="thickThin" algn="ctr">
          <a:solidFill>
            <a:schemeClr val="accent2">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rtl="0">
            <a:lnSpc>
              <a:spcPct val="90000"/>
            </a:lnSpc>
            <a:spcBef>
              <a:spcPct val="0"/>
            </a:spcBef>
            <a:spcAft>
              <a:spcPct val="35000"/>
            </a:spcAft>
          </a:pPr>
          <a:r>
            <a:rPr lang="es-MX" sz="4800" kern="1200" dirty="0" smtClean="0"/>
            <a:t>Pecado</a:t>
          </a:r>
          <a:endParaRPr lang="es-MX" sz="4800" kern="1200" dirty="0"/>
        </a:p>
      </dsp:txBody>
      <dsp:txXfrm>
        <a:off x="59388" y="4103909"/>
        <a:ext cx="3922999" cy="10978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334A9-5CF8-4E08-86E7-EA258A620E5F}">
      <dsp:nvSpPr>
        <dsp:cNvPr id="0" name=""/>
        <dsp:cNvSpPr/>
      </dsp:nvSpPr>
      <dsp:spPr>
        <a:xfrm>
          <a:off x="0" y="75"/>
          <a:ext cx="4040188" cy="1324202"/>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La relación con Dios (FE) se manifestaba en la obediencia a Dios. </a:t>
          </a:r>
          <a:endParaRPr lang="es-MX" sz="2800" kern="1200" dirty="0"/>
        </a:p>
      </dsp:txBody>
      <dsp:txXfrm>
        <a:off x="64642" y="64717"/>
        <a:ext cx="3910904" cy="1194918"/>
      </dsp:txXfrm>
    </dsp:sp>
    <dsp:sp modelId="{7EFBFAB1-5229-4C67-87A0-5C6C71F408D8}">
      <dsp:nvSpPr>
        <dsp:cNvPr id="0" name=""/>
        <dsp:cNvSpPr/>
      </dsp:nvSpPr>
      <dsp:spPr>
        <a:xfrm>
          <a:off x="0" y="1336624"/>
          <a:ext cx="4040188" cy="1324202"/>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Ruptura de la Relación de Amor con Dios… </a:t>
          </a:r>
          <a:endParaRPr lang="es-MX" sz="2800" kern="1200" dirty="0"/>
        </a:p>
      </dsp:txBody>
      <dsp:txXfrm>
        <a:off x="64642" y="1401266"/>
        <a:ext cx="3910904" cy="1194918"/>
      </dsp:txXfrm>
    </dsp:sp>
    <dsp:sp modelId="{B43C149C-BA2A-4924-B31A-300323FE8C07}">
      <dsp:nvSpPr>
        <dsp:cNvPr id="0" name=""/>
        <dsp:cNvSpPr/>
      </dsp:nvSpPr>
      <dsp:spPr>
        <a:xfrm>
          <a:off x="0" y="2673173"/>
          <a:ext cx="4040188" cy="1324202"/>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Esta ruptura se logro al quebrantar la ley de Dios por la desobediencia.  </a:t>
          </a:r>
          <a:endParaRPr lang="es-MX" sz="2800" kern="1200" dirty="0"/>
        </a:p>
      </dsp:txBody>
      <dsp:txXfrm>
        <a:off x="64642" y="2737815"/>
        <a:ext cx="3910904" cy="1194918"/>
      </dsp:txXfrm>
    </dsp:sp>
    <dsp:sp modelId="{72967782-6C85-421C-AE99-0B7C9FE1D205}">
      <dsp:nvSpPr>
        <dsp:cNvPr id="0" name=""/>
        <dsp:cNvSpPr/>
      </dsp:nvSpPr>
      <dsp:spPr>
        <a:xfrm>
          <a:off x="0" y="4009722"/>
          <a:ext cx="4040188" cy="1324202"/>
        </a:xfrm>
        <a:prstGeom prst="roundRect">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t>La obediencia a la Ley de Dios</a:t>
          </a:r>
          <a:endParaRPr lang="es-MX" sz="2800" kern="1200" dirty="0"/>
        </a:p>
      </dsp:txBody>
      <dsp:txXfrm>
        <a:off x="64642" y="4074364"/>
        <a:ext cx="3910904" cy="11949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9A90F-E1BA-49F1-A908-C10C32D29EAD}">
      <dsp:nvSpPr>
        <dsp:cNvPr id="0" name=""/>
        <dsp:cNvSpPr/>
      </dsp:nvSpPr>
      <dsp:spPr>
        <a:xfrm>
          <a:off x="0" y="2015"/>
          <a:ext cx="4041775" cy="1324065"/>
        </a:xfrm>
        <a:prstGeom prst="roundRect">
          <a:avLst/>
        </a:prstGeom>
        <a:solidFill>
          <a:schemeClr val="lt1">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b="1" kern="1200" dirty="0" smtClean="0"/>
            <a:t>La desobediencia (Presunción)creo una ruptura en la Relación de amor con Dios </a:t>
          </a:r>
          <a:endParaRPr lang="es-MX" sz="2400" b="1" kern="1200" dirty="0"/>
        </a:p>
      </dsp:txBody>
      <dsp:txXfrm>
        <a:off x="64636" y="66651"/>
        <a:ext cx="3912503" cy="1194793"/>
      </dsp:txXfrm>
    </dsp:sp>
    <dsp:sp modelId="{46EA714F-C48B-4E4D-818E-0575D179ABBA}">
      <dsp:nvSpPr>
        <dsp:cNvPr id="0" name=""/>
        <dsp:cNvSpPr/>
      </dsp:nvSpPr>
      <dsp:spPr>
        <a:xfrm>
          <a:off x="0" y="1337429"/>
          <a:ext cx="4041775" cy="1324065"/>
        </a:xfrm>
        <a:prstGeom prst="roundRect">
          <a:avLst/>
        </a:prstGeom>
        <a:solidFill>
          <a:schemeClr val="lt1">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b="1" kern="1200" smtClean="0"/>
            <a:t>Pecado, enfermedad física, enfermedad mental (Culpa, Miedo, Vergüenza y Vacio)</a:t>
          </a:r>
          <a:endParaRPr lang="es-MX" sz="2400" b="1" kern="1200" dirty="0"/>
        </a:p>
      </dsp:txBody>
      <dsp:txXfrm>
        <a:off x="64636" y="1402065"/>
        <a:ext cx="3912503" cy="1194793"/>
      </dsp:txXfrm>
    </dsp:sp>
    <dsp:sp modelId="{01A75E72-6E04-44F0-AFB8-79FA834F29FB}">
      <dsp:nvSpPr>
        <dsp:cNvPr id="0" name=""/>
        <dsp:cNvSpPr/>
      </dsp:nvSpPr>
      <dsp:spPr>
        <a:xfrm>
          <a:off x="0" y="2672505"/>
          <a:ext cx="4041775" cy="1324065"/>
        </a:xfrm>
        <a:prstGeom prst="roundRect">
          <a:avLst/>
        </a:prstGeom>
        <a:solidFill>
          <a:schemeClr val="lt1">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s-MX" sz="2000" b="1" kern="1200" smtClean="0"/>
            <a:t>Al tener FE en Cristo en respuesta a su Gracia (sacrificio) La relación de Amor se restablece y el fruto es la obediencia a la Ley de Dios </a:t>
          </a:r>
          <a:endParaRPr lang="es-MX" sz="2000" b="1" kern="1200" dirty="0"/>
        </a:p>
      </dsp:txBody>
      <dsp:txXfrm>
        <a:off x="64636" y="2737141"/>
        <a:ext cx="3912503" cy="1194793"/>
      </dsp:txXfrm>
    </dsp:sp>
    <dsp:sp modelId="{0730CD1A-9DF7-4F4F-A0F3-41CB16A21939}">
      <dsp:nvSpPr>
        <dsp:cNvPr id="0" name=""/>
        <dsp:cNvSpPr/>
      </dsp:nvSpPr>
      <dsp:spPr>
        <a:xfrm>
          <a:off x="0" y="4007581"/>
          <a:ext cx="4041775" cy="1324065"/>
        </a:xfrm>
        <a:prstGeom prst="roundRect">
          <a:avLst/>
        </a:prstGeom>
        <a:solidFill>
          <a:schemeClr val="lt1">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b="1" kern="1200" smtClean="0"/>
            <a:t>Trae consigo una Mente Sana</a:t>
          </a:r>
          <a:endParaRPr lang="es-MX" sz="3600" b="1" kern="1200" dirty="0"/>
        </a:p>
      </dsp:txBody>
      <dsp:txXfrm>
        <a:off x="64636" y="4072217"/>
        <a:ext cx="3912503" cy="11947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6CDC4-7118-423E-848D-00D899C71EB8}">
      <dsp:nvSpPr>
        <dsp:cNvPr id="0" name=""/>
        <dsp:cNvSpPr/>
      </dsp:nvSpPr>
      <dsp:spPr>
        <a:xfrm>
          <a:off x="1523882" y="380891"/>
          <a:ext cx="4397792" cy="4397792"/>
        </a:xfrm>
        <a:prstGeom prst="blockArc">
          <a:avLst>
            <a:gd name="adj1" fmla="val 8247788"/>
            <a:gd name="adj2" fmla="val 13494395"/>
            <a:gd name="adj3" fmla="val 4639"/>
          </a:avLst>
        </a:prstGeom>
        <a:solidFill>
          <a:schemeClr val="dk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BC6423F-C7AC-47C8-AB92-01723581C8C1}">
      <dsp:nvSpPr>
        <dsp:cNvPr id="0" name=""/>
        <dsp:cNvSpPr/>
      </dsp:nvSpPr>
      <dsp:spPr>
        <a:xfrm>
          <a:off x="1771322" y="527529"/>
          <a:ext cx="4397792" cy="4397792"/>
        </a:xfrm>
        <a:prstGeom prst="blockArc">
          <a:avLst>
            <a:gd name="adj1" fmla="val 2323715"/>
            <a:gd name="adj2" fmla="val 8336014"/>
            <a:gd name="adj3" fmla="val 4639"/>
          </a:avLst>
        </a:prstGeom>
        <a:solidFill>
          <a:schemeClr val="dk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2D1E060-C1EB-45AB-AD39-2BA3534B3409}">
      <dsp:nvSpPr>
        <dsp:cNvPr id="0" name=""/>
        <dsp:cNvSpPr/>
      </dsp:nvSpPr>
      <dsp:spPr>
        <a:xfrm>
          <a:off x="1998041" y="505646"/>
          <a:ext cx="4397792" cy="4397792"/>
        </a:xfrm>
        <a:prstGeom prst="blockArc">
          <a:avLst>
            <a:gd name="adj1" fmla="val 18723313"/>
            <a:gd name="adj2" fmla="val 2437635"/>
            <a:gd name="adj3" fmla="val 4639"/>
          </a:avLst>
        </a:prstGeom>
        <a:solidFill>
          <a:schemeClr val="dk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D9974E2-AA78-48C3-B5E3-794E1DF55600}">
      <dsp:nvSpPr>
        <dsp:cNvPr id="0" name=""/>
        <dsp:cNvSpPr/>
      </dsp:nvSpPr>
      <dsp:spPr>
        <a:xfrm>
          <a:off x="1626143" y="142084"/>
          <a:ext cx="4397792" cy="4397792"/>
        </a:xfrm>
        <a:prstGeom prst="blockArc">
          <a:avLst>
            <a:gd name="adj1" fmla="val 13389036"/>
            <a:gd name="adj2" fmla="val 18802684"/>
            <a:gd name="adj3" fmla="val 4639"/>
          </a:avLst>
        </a:prstGeom>
        <a:solidFill>
          <a:schemeClr val="dk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98928F3-81F9-43B5-9905-A487E223DE18}">
      <dsp:nvSpPr>
        <dsp:cNvPr id="0" name=""/>
        <dsp:cNvSpPr/>
      </dsp:nvSpPr>
      <dsp:spPr>
        <a:xfrm>
          <a:off x="2950517" y="1845617"/>
          <a:ext cx="2023764" cy="2023764"/>
        </a:xfrm>
        <a:prstGeom prst="ellipse">
          <a:avLst/>
        </a:prstGeom>
        <a:solidFill>
          <a:schemeClr val="accent1"/>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s-MX" sz="3500" kern="1200" dirty="0" smtClean="0"/>
            <a:t>JESUS. Juan 3:16</a:t>
          </a:r>
          <a:endParaRPr lang="es-MX" sz="3500" kern="1200" dirty="0"/>
        </a:p>
      </dsp:txBody>
      <dsp:txXfrm>
        <a:off x="3246890" y="2141990"/>
        <a:ext cx="1431018" cy="1431018"/>
      </dsp:txXfrm>
    </dsp:sp>
    <dsp:sp modelId="{F61A9869-CB91-4411-BD73-80729BEF5903}">
      <dsp:nvSpPr>
        <dsp:cNvPr id="0" name=""/>
        <dsp:cNvSpPr/>
      </dsp:nvSpPr>
      <dsp:spPr>
        <a:xfrm>
          <a:off x="1703891" y="460703"/>
          <a:ext cx="1416635" cy="1416635"/>
        </a:xfrm>
        <a:prstGeom prst="ellipse">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s-MX" sz="2000" kern="1200" dirty="0" smtClean="0"/>
            <a:t>AMOR</a:t>
          </a:r>
          <a:endParaRPr lang="es-MX" sz="2000" kern="1200" dirty="0"/>
        </a:p>
      </dsp:txBody>
      <dsp:txXfrm>
        <a:off x="1911352" y="668164"/>
        <a:ext cx="1001713" cy="1001713"/>
      </dsp:txXfrm>
    </dsp:sp>
    <dsp:sp modelId="{37ED6903-9465-4C24-B2AB-64990701256F}">
      <dsp:nvSpPr>
        <dsp:cNvPr id="0" name=""/>
        <dsp:cNvSpPr/>
      </dsp:nvSpPr>
      <dsp:spPr>
        <a:xfrm>
          <a:off x="4746104" y="368516"/>
          <a:ext cx="1416635" cy="1416635"/>
        </a:xfrm>
        <a:prstGeom prst="ellipse">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s-MX" sz="2000" b="0" i="0" u="none" kern="1200" dirty="0" smtClean="0">
              <a:solidFill>
                <a:schemeClr val="bg1"/>
              </a:solidFill>
            </a:rPr>
            <a:t>LEY (AMOR</a:t>
          </a:r>
          <a:r>
            <a:rPr lang="es-MX" sz="2000" b="0" i="0" u="none" kern="1200" dirty="0" smtClean="0"/>
            <a:t>)</a:t>
          </a:r>
          <a:endParaRPr lang="es-MX" sz="2000" b="0" i="0" u="none" kern="1200" dirty="0"/>
        </a:p>
      </dsp:txBody>
      <dsp:txXfrm>
        <a:off x="4953565" y="575977"/>
        <a:ext cx="1001713" cy="1001713"/>
      </dsp:txXfrm>
    </dsp:sp>
    <dsp:sp modelId="{C9952BC1-40B5-41EC-8141-82847247DBB4}">
      <dsp:nvSpPr>
        <dsp:cNvPr id="0" name=""/>
        <dsp:cNvSpPr/>
      </dsp:nvSpPr>
      <dsp:spPr>
        <a:xfrm>
          <a:off x="4738464" y="3361901"/>
          <a:ext cx="1814738" cy="1416635"/>
        </a:xfrm>
        <a:prstGeom prst="ellipse">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t" anchorCtr="0">
          <a:noAutofit/>
        </a:bodyPr>
        <a:lstStyle/>
        <a:p>
          <a:pPr lvl="0" algn="ctr" defTabSz="622300">
            <a:lnSpc>
              <a:spcPct val="90000"/>
            </a:lnSpc>
            <a:spcBef>
              <a:spcPct val="0"/>
            </a:spcBef>
            <a:spcAft>
              <a:spcPct val="35000"/>
            </a:spcAft>
          </a:pPr>
          <a:r>
            <a:rPr lang="es-MX" sz="1400" b="1" kern="1200" dirty="0" smtClean="0"/>
            <a:t>OBEDIENCIA</a:t>
          </a:r>
          <a:endParaRPr lang="es-MX" sz="1400" b="1" kern="1200" dirty="0"/>
        </a:p>
      </dsp:txBody>
      <dsp:txXfrm>
        <a:off x="5004226" y="3569362"/>
        <a:ext cx="1283214" cy="1001713"/>
      </dsp:txXfrm>
    </dsp:sp>
    <dsp:sp modelId="{505F2887-F51A-4464-A781-998081191686}">
      <dsp:nvSpPr>
        <dsp:cNvPr id="0" name=""/>
        <dsp:cNvSpPr/>
      </dsp:nvSpPr>
      <dsp:spPr>
        <a:xfrm>
          <a:off x="1642497" y="3429135"/>
          <a:ext cx="1416635" cy="1416635"/>
        </a:xfrm>
        <a:prstGeom prst="ellipse">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s-MX" sz="2000" kern="1200" dirty="0" smtClean="0"/>
            <a:t>FE</a:t>
          </a:r>
          <a:endParaRPr lang="es-MX" sz="2000" kern="1200" dirty="0"/>
        </a:p>
      </dsp:txBody>
      <dsp:txXfrm>
        <a:off x="1849958" y="3636596"/>
        <a:ext cx="1001713" cy="10017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053102-0D1B-47FC-B3D0-4826375EE54E}">
      <dsp:nvSpPr>
        <dsp:cNvPr id="0" name=""/>
        <dsp:cNvSpPr/>
      </dsp:nvSpPr>
      <dsp:spPr>
        <a:xfrm>
          <a:off x="152402" y="0"/>
          <a:ext cx="1328058" cy="685800"/>
        </a:xfrm>
        <a:prstGeom prst="ellipse">
          <a:avLst/>
        </a:prstGeom>
        <a:solidFill>
          <a:srgbClr val="00B050">
            <a:alpha val="50000"/>
          </a:srgb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b="1" kern="1200" dirty="0" smtClean="0">
              <a:solidFill>
                <a:schemeClr val="bg1"/>
              </a:solidFill>
            </a:rPr>
            <a:t>Rebelión</a:t>
          </a:r>
          <a:endParaRPr lang="es-MX" sz="2000" b="1" kern="1200" dirty="0">
            <a:solidFill>
              <a:schemeClr val="bg1"/>
            </a:solidFill>
          </a:endParaRPr>
        </a:p>
      </dsp:txBody>
      <dsp:txXfrm>
        <a:off x="346892" y="100433"/>
        <a:ext cx="939078" cy="48493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E2F067-5882-4E48-B3B2-A9A26157F32B}" type="datetimeFigureOut">
              <a:rPr lang="en-US" smtClean="0"/>
              <a:t>8/3/2011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13D80-AC71-491D-80B1-D27918A41DAB}" type="slidenum">
              <a:rPr lang="en-US" smtClean="0"/>
              <a:t>‹Nº›</a:t>
            </a:fld>
            <a:endParaRPr lang="en-US"/>
          </a:p>
        </p:txBody>
      </p:sp>
    </p:spTree>
    <p:extLst>
      <p:ext uri="{BB962C8B-B14F-4D97-AF65-F5344CB8AC3E}">
        <p14:creationId xmlns:p14="http://schemas.microsoft.com/office/powerpoint/2010/main" val="335833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A313D80-AC71-491D-80B1-D27918A41DAB}" type="slidenum">
              <a:rPr lang="en-US" smtClean="0"/>
              <a:t>8</a:t>
            </a:fld>
            <a:endParaRPr lang="en-US"/>
          </a:p>
        </p:txBody>
      </p:sp>
    </p:spTree>
    <p:extLst>
      <p:ext uri="{BB962C8B-B14F-4D97-AF65-F5344CB8AC3E}">
        <p14:creationId xmlns:p14="http://schemas.microsoft.com/office/powerpoint/2010/main" val="3603282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CA313D80-AC71-491D-80B1-D27918A41DAB}" type="slidenum">
              <a:rPr lang="en-US" smtClean="0"/>
              <a:t>37</a:t>
            </a:fld>
            <a:endParaRPr lang="en-US"/>
          </a:p>
        </p:txBody>
      </p:sp>
    </p:spTree>
    <p:extLst>
      <p:ext uri="{BB962C8B-B14F-4D97-AF65-F5344CB8AC3E}">
        <p14:creationId xmlns:p14="http://schemas.microsoft.com/office/powerpoint/2010/main" val="228343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56543D6-9B08-40E2-A658-28918E9204EC}" type="datetimeFigureOut">
              <a:rPr lang="en-US" smtClean="0"/>
              <a:t>8/3/2011</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4F006936-203C-4268-B66A-A64FD5C325B6}"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56543D6-9B08-40E2-A658-28918E9204EC}" type="datetimeFigureOut">
              <a:rPr lang="en-US" smtClean="0"/>
              <a:t>8/3/2011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4F006936-203C-4268-B66A-A64FD5C325B6}"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E56543D6-9B08-40E2-A658-28918E9204EC}" type="datetimeFigureOut">
              <a:rPr lang="en-US" smtClean="0"/>
              <a:t>8/3/2011</a:t>
            </a:fld>
            <a:endParaRPr lang="en-US"/>
          </a:p>
        </p:txBody>
      </p:sp>
      <p:sp>
        <p:nvSpPr>
          <p:cNvPr id="5" name="4 Marcador de pie de página"/>
          <p:cNvSpPr>
            <a:spLocks noGrp="1"/>
          </p:cNvSpPr>
          <p:nvPr>
            <p:ph type="ftr" sz="quarter" idx="11"/>
          </p:nvPr>
        </p:nvSpPr>
        <p:spPr>
          <a:xfrm>
            <a:off x="457201" y="6248207"/>
            <a:ext cx="5573483" cy="365125"/>
          </a:xfrm>
        </p:spPr>
        <p:txBody>
          <a:bodyPr/>
          <a:lstStyle/>
          <a:p>
            <a:endParaRPr lang="en-U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4F006936-203C-4268-B66A-A64FD5C325B6}" type="slidenum">
              <a:rPr lang="en-US" smtClean="0"/>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127901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785696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1588487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white">
                  <a:tint val="95000"/>
                </a:prstClr>
              </a:solidFill>
            </a:endParaRPr>
          </a:p>
        </p:txBody>
      </p:sp>
      <p:sp>
        <p:nvSpPr>
          <p:cNvPr id="7" name="6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931601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white">
                  <a:tint val="95000"/>
                </a:prstClr>
              </a:solidFill>
            </a:endParaRPr>
          </a:p>
        </p:txBody>
      </p:sp>
      <p:sp>
        <p:nvSpPr>
          <p:cNvPr id="9" name="8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1043147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white">
                  <a:tint val="95000"/>
                </a:prstClr>
              </a:solidFill>
            </a:endParaRPr>
          </a:p>
        </p:txBody>
      </p:sp>
      <p:sp>
        <p:nvSpPr>
          <p:cNvPr id="5" name="4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787572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white">
                  <a:tint val="95000"/>
                </a:prstClr>
              </a:solidFill>
            </a:endParaRPr>
          </a:p>
        </p:txBody>
      </p:sp>
      <p:sp>
        <p:nvSpPr>
          <p:cNvPr id="4" name="3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720117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white">
                  <a:tint val="95000"/>
                </a:prstClr>
              </a:solidFill>
            </a:endParaRPr>
          </a:p>
        </p:txBody>
      </p:sp>
      <p:sp>
        <p:nvSpPr>
          <p:cNvPr id="7" name="6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368656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lvl1pPr algn="ctr">
              <a:defRPr/>
            </a:lvl1pPr>
          </a:lstStyle>
          <a:p>
            <a:r>
              <a:rPr kumimoji="0" lang="es-ES" dirty="0" smtClean="0"/>
              <a:t>Haga clic para modificar el estilo de título del patrón</a:t>
            </a:r>
            <a:endParaRPr kumimoji="0" lang="en-US" dirty="0"/>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t>‹Nº›</a:t>
            </a:fld>
            <a:endParaRPr lang="en-US"/>
          </a:p>
        </p:txBody>
      </p:sp>
      <p:sp>
        <p:nvSpPr>
          <p:cNvPr id="8" name="7 Marcador de contenido"/>
          <p:cNvSpPr>
            <a:spLocks noGrp="1"/>
          </p:cNvSpPr>
          <p:nvPr>
            <p:ph sz="quarter" idx="1"/>
          </p:nvPr>
        </p:nvSpPr>
        <p:spPr>
          <a:xfrm>
            <a:off x="612648" y="1600200"/>
            <a:ext cx="8153400" cy="5029200"/>
          </a:xfrm>
        </p:spPr>
        <p:txBody>
          <a:bodyPr/>
          <a:lstStyle>
            <a:lvl1pPr algn="just">
              <a:defRPr/>
            </a:lvl1pPr>
            <a:lvl2pPr algn="just">
              <a:defRPr/>
            </a:lvl2pPr>
            <a:lvl3pPr algn="just">
              <a:defRPr/>
            </a:lvl3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black">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12352580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290867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138395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56543D6-9B08-40E2-A658-28918E9204EC}" type="datetimeFigureOut">
              <a:rPr lang="en-US" smtClean="0"/>
              <a:t>8/3/2011</a:t>
            </a:fld>
            <a:endParaRPr lang="en-U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F006936-203C-4268-B66A-A64FD5C325B6}" type="slidenum">
              <a:rPr lang="en-US" smtClean="0"/>
              <a:t>‹Nº›</a:t>
            </a:fld>
            <a:endParaRPr lang="en-US"/>
          </a:p>
        </p:txBody>
      </p:sp>
      <p:sp>
        <p:nvSpPr>
          <p:cNvPr id="14" name="13 Marcador de pie de página"/>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E56543D6-9B08-40E2-A658-28918E9204EC}" type="datetimeFigureOut">
              <a:rPr lang="en-US" smtClean="0"/>
              <a:t>8/3/2011</a:t>
            </a:fld>
            <a:endParaRPr lang="en-US"/>
          </a:p>
        </p:txBody>
      </p:sp>
      <p:sp>
        <p:nvSpPr>
          <p:cNvPr id="10" name="9 Marcador de número de diapositiva"/>
          <p:cNvSpPr>
            <a:spLocks noGrp="1"/>
          </p:cNvSpPr>
          <p:nvPr>
            <p:ph type="sldNum" sz="quarter" idx="16"/>
          </p:nvPr>
        </p:nvSpPr>
        <p:spPr/>
        <p:txBody>
          <a:bodyPr rtlCol="0"/>
          <a:lstStyle/>
          <a:p>
            <a:fld id="{4F006936-203C-4268-B66A-A64FD5C325B6}" type="slidenum">
              <a:rPr lang="en-US" smtClean="0"/>
              <a:t>‹Nº›</a:t>
            </a:fld>
            <a:endParaRPr lang="en-US"/>
          </a:p>
        </p:txBody>
      </p:sp>
      <p:sp>
        <p:nvSpPr>
          <p:cNvPr id="12" name="11 Marcador de pie de página"/>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E56543D6-9B08-40E2-A658-28918E9204EC}" type="datetimeFigureOut">
              <a:rPr lang="en-US" smtClean="0"/>
              <a:t>8/3/2011</a:t>
            </a:fld>
            <a:endParaRPr lang="en-US"/>
          </a:p>
        </p:txBody>
      </p:sp>
      <p:sp>
        <p:nvSpPr>
          <p:cNvPr id="12" name="11 Marcador de número de diapositiva"/>
          <p:cNvSpPr>
            <a:spLocks noGrp="1"/>
          </p:cNvSpPr>
          <p:nvPr>
            <p:ph type="sldNum" sz="quarter" idx="16"/>
          </p:nvPr>
        </p:nvSpPr>
        <p:spPr/>
        <p:txBody>
          <a:bodyPr rtlCol="0"/>
          <a:lstStyle/>
          <a:p>
            <a:fld id="{4F006936-203C-4268-B66A-A64FD5C325B6}" type="slidenum">
              <a:rPr lang="en-US" smtClean="0"/>
              <a:t>‹Nº›</a:t>
            </a:fld>
            <a:endParaRPr lang="en-US"/>
          </a:p>
        </p:txBody>
      </p:sp>
      <p:sp>
        <p:nvSpPr>
          <p:cNvPr id="14" name="13 Marcador de pie de página"/>
          <p:cNvSpPr>
            <a:spLocks noGrp="1"/>
          </p:cNvSpPr>
          <p:nvPr>
            <p:ph type="ftr" sz="quarter" idx="17"/>
          </p:nvPr>
        </p:nvSpPr>
        <p:spPr/>
        <p:txBody>
          <a:bodyPr rtlCol="0"/>
          <a:lstStyle/>
          <a:p>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56543D6-9B08-40E2-A658-28918E9204EC}" type="datetimeFigureOut">
              <a:rPr lang="en-US" smtClean="0"/>
              <a:t>8/3/2011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6543D6-9B08-40E2-A658-28918E9204EC}" type="datetimeFigureOut">
              <a:rPr lang="en-US" smtClean="0"/>
              <a:t>8/3/2011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4F006936-203C-4268-B66A-A64FD5C325B6}"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56543D6-9B08-40E2-A658-28918E9204EC}" type="datetimeFigureOut">
              <a:rPr lang="en-US" smtClean="0"/>
              <a:t>8/3/2011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E56543D6-9B08-40E2-A658-28918E9204EC}" type="datetimeFigureOut">
              <a:rPr lang="en-US" smtClean="0"/>
              <a:t>8/3/2011</a:t>
            </a:fld>
            <a:endParaRPr lang="en-U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4F006936-203C-4268-B66A-A64FD5C325B6}" type="slidenum">
              <a:rPr lang="en-US" smtClean="0"/>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56543D6-9B08-40E2-A658-28918E9204EC}" type="datetimeFigureOut">
              <a:rPr lang="en-US" smtClean="0"/>
              <a:t>8/3/2011</a:t>
            </a:fld>
            <a:endParaRPr lang="en-U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006936-203C-4268-B66A-A64FD5C325B6}" type="slidenum">
              <a:rPr lang="en-US" smtClean="0"/>
              <a:t>‹Nº›</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5D884F0-9559-4337-9F2D-026AB0C30024}" type="datetimeFigureOut">
              <a:rPr lang="es-MX" smtClean="0">
                <a:solidFill>
                  <a:prstClr val="white">
                    <a:tint val="95000"/>
                  </a:prstClr>
                </a:solidFill>
              </a:rPr>
              <a:pPr/>
              <a:t>03/08/2011</a:t>
            </a:fld>
            <a:endParaRPr lang="es-MX">
              <a:solidFill>
                <a:prstClr val="white">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white">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ED9CE34-27A1-4252-B122-6D52423EFF13}"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59862162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6.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3.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5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16.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3" Type="http://schemas.openxmlformats.org/officeDocument/2006/relationships/diagramQuickStyle" Target="../diagrams/quickStyle9.xml"/><Relationship Id="rId18" Type="http://schemas.openxmlformats.org/officeDocument/2006/relationships/diagramQuickStyle" Target="../diagrams/quickStyle10.xml"/><Relationship Id="rId26" Type="http://schemas.openxmlformats.org/officeDocument/2006/relationships/slide" Target="slide12.xml"/><Relationship Id="rId21" Type="http://schemas.openxmlformats.org/officeDocument/2006/relationships/diagramData" Target="../diagrams/data11.xml"/><Relationship Id="rId34" Type="http://schemas.openxmlformats.org/officeDocument/2006/relationships/slide" Target="slide10.xml"/><Relationship Id="rId7" Type="http://schemas.openxmlformats.org/officeDocument/2006/relationships/slide" Target="slide27.xml"/><Relationship Id="rId12" Type="http://schemas.openxmlformats.org/officeDocument/2006/relationships/diagramLayout" Target="../diagrams/layout9.xml"/><Relationship Id="rId17" Type="http://schemas.openxmlformats.org/officeDocument/2006/relationships/diagramLayout" Target="../diagrams/layout10.xml"/><Relationship Id="rId25" Type="http://schemas.microsoft.com/office/2007/relationships/diagramDrawing" Target="../diagrams/drawing11.xml"/><Relationship Id="rId33" Type="http://schemas.openxmlformats.org/officeDocument/2006/relationships/slide" Target="slide2.xml"/><Relationship Id="rId38" Type="http://schemas.openxmlformats.org/officeDocument/2006/relationships/slide" Target="slide28.xml"/><Relationship Id="rId2" Type="http://schemas.openxmlformats.org/officeDocument/2006/relationships/diagramData" Target="../diagrams/data8.xml"/><Relationship Id="rId16" Type="http://schemas.openxmlformats.org/officeDocument/2006/relationships/diagramData" Target="../diagrams/data10.xml"/><Relationship Id="rId20" Type="http://schemas.microsoft.com/office/2007/relationships/diagramDrawing" Target="../diagrams/drawing10.xml"/><Relationship Id="rId29" Type="http://schemas.openxmlformats.org/officeDocument/2006/relationships/diagramQuickStyle" Target="../diagrams/quickStyle12.xml"/><Relationship Id="rId1" Type="http://schemas.openxmlformats.org/officeDocument/2006/relationships/slideLayout" Target="../slideLayouts/slideLayout2.xml"/><Relationship Id="rId6" Type="http://schemas.microsoft.com/office/2007/relationships/diagramDrawing" Target="../diagrams/drawing8.xml"/><Relationship Id="rId11" Type="http://schemas.openxmlformats.org/officeDocument/2006/relationships/diagramData" Target="../diagrams/data9.xml"/><Relationship Id="rId24" Type="http://schemas.openxmlformats.org/officeDocument/2006/relationships/diagramColors" Target="../diagrams/colors11.xml"/><Relationship Id="rId32" Type="http://schemas.openxmlformats.org/officeDocument/2006/relationships/slide" Target="slide16.xml"/><Relationship Id="rId37" Type="http://schemas.openxmlformats.org/officeDocument/2006/relationships/slide" Target="slide24.xml"/><Relationship Id="rId5" Type="http://schemas.openxmlformats.org/officeDocument/2006/relationships/diagramColors" Target="../diagrams/colors8.xml"/><Relationship Id="rId15" Type="http://schemas.microsoft.com/office/2007/relationships/diagramDrawing" Target="../diagrams/drawing9.xml"/><Relationship Id="rId23" Type="http://schemas.openxmlformats.org/officeDocument/2006/relationships/diagramQuickStyle" Target="../diagrams/quickStyle11.xml"/><Relationship Id="rId28" Type="http://schemas.openxmlformats.org/officeDocument/2006/relationships/diagramLayout" Target="../diagrams/layout12.xml"/><Relationship Id="rId36" Type="http://schemas.openxmlformats.org/officeDocument/2006/relationships/slide" Target="slide17.xml"/><Relationship Id="rId10" Type="http://schemas.openxmlformats.org/officeDocument/2006/relationships/slide" Target="slide39.xml"/><Relationship Id="rId19" Type="http://schemas.openxmlformats.org/officeDocument/2006/relationships/diagramColors" Target="../diagrams/colors10.xml"/><Relationship Id="rId31" Type="http://schemas.microsoft.com/office/2007/relationships/diagramDrawing" Target="../diagrams/drawing12.xml"/><Relationship Id="rId4" Type="http://schemas.openxmlformats.org/officeDocument/2006/relationships/diagramQuickStyle" Target="../diagrams/quickStyle8.xml"/><Relationship Id="rId9" Type="http://schemas.openxmlformats.org/officeDocument/2006/relationships/slide" Target="slide8.xml"/><Relationship Id="rId14" Type="http://schemas.openxmlformats.org/officeDocument/2006/relationships/diagramColors" Target="../diagrams/colors9.xml"/><Relationship Id="rId22" Type="http://schemas.openxmlformats.org/officeDocument/2006/relationships/diagramLayout" Target="../diagrams/layout11.xml"/><Relationship Id="rId27" Type="http://schemas.openxmlformats.org/officeDocument/2006/relationships/diagramData" Target="../diagrams/data12.xml"/><Relationship Id="rId30" Type="http://schemas.openxmlformats.org/officeDocument/2006/relationships/diagramColors" Target="../diagrams/colors12.xml"/><Relationship Id="rId35" Type="http://schemas.openxmlformats.org/officeDocument/2006/relationships/slide" Target="slide9.xml"/><Relationship Id="rId8" Type="http://schemas.openxmlformats.org/officeDocument/2006/relationships/slide" Target="slide3.xml"/><Relationship Id="rId3" Type="http://schemas.openxmlformats.org/officeDocument/2006/relationships/diagramLayout" Target="../diagrams/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47800" y="1143000"/>
            <a:ext cx="6477000" cy="3733800"/>
          </a:xfrm>
        </p:spPr>
        <p:txBody>
          <a:bodyPr>
            <a:noAutofit/>
          </a:bodyPr>
          <a:lstStyle/>
          <a:p>
            <a:pPr algn="ctr"/>
            <a:r>
              <a:rPr lang="es-MX" sz="6600" dirty="0" smtClean="0"/>
              <a:t>Transición del Pecado a la Enfermedad Mental</a:t>
            </a:r>
            <a:endParaRPr lang="en-US" sz="6600" dirty="0"/>
          </a:p>
        </p:txBody>
      </p:sp>
      <p:sp>
        <p:nvSpPr>
          <p:cNvPr id="3" name="2 Subtítulo"/>
          <p:cNvSpPr>
            <a:spLocks noGrp="1"/>
          </p:cNvSpPr>
          <p:nvPr>
            <p:ph type="subTitle" idx="1"/>
          </p:nvPr>
        </p:nvSpPr>
        <p:spPr/>
        <p:txBody>
          <a:bodyPr>
            <a:noAutofit/>
          </a:bodyPr>
          <a:lstStyle/>
          <a:p>
            <a:pPr algn="ctr"/>
            <a:r>
              <a:rPr lang="es-MX" sz="2400" dirty="0" smtClean="0"/>
              <a:t>PSICOLOGIA BIBLICA: POR GERARDO PAYAN (Salmos 32, 38 y 51)</a:t>
            </a:r>
            <a:endParaRPr lang="en-US" sz="2400" dirty="0"/>
          </a:p>
        </p:txBody>
      </p:sp>
    </p:spTree>
    <p:extLst>
      <p:ext uri="{BB962C8B-B14F-4D97-AF65-F5344CB8AC3E}">
        <p14:creationId xmlns:p14="http://schemas.microsoft.com/office/powerpoint/2010/main" val="51980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 pecado y la culpa siguen con nosotros</a:t>
            </a:r>
            <a:endParaRPr lang="en-US" dirty="0"/>
          </a:p>
        </p:txBody>
      </p:sp>
      <p:sp>
        <p:nvSpPr>
          <p:cNvPr id="3" name="2 Marcador de contenido"/>
          <p:cNvSpPr>
            <a:spLocks noGrp="1"/>
          </p:cNvSpPr>
          <p:nvPr>
            <p:ph sz="quarter" idx="1"/>
          </p:nvPr>
        </p:nvSpPr>
        <p:spPr/>
        <p:txBody>
          <a:bodyPr>
            <a:noAutofit/>
          </a:bodyPr>
          <a:lstStyle/>
          <a:p>
            <a:r>
              <a:rPr lang="es-MX" sz="3600" dirty="0" smtClean="0"/>
              <a:t>“Las conductas una vez referidas como pecaminosas se han re fraseado.”</a:t>
            </a:r>
          </a:p>
          <a:p>
            <a:r>
              <a:rPr lang="es-MX" sz="3600" dirty="0" smtClean="0"/>
              <a:t>“Hemos hecho por la inconsciencia vagamente este sentimiento de culpa, y lo hemos tratado de aliviar de varias maneras. Proyectamos la culpa en otros, le señalamos la responsabilidad a un grupo y ofrecemos sacrificios expiatorios”</a:t>
            </a:r>
            <a:endParaRPr lang="en-US" sz="3600" dirty="0"/>
          </a:p>
        </p:txBody>
      </p:sp>
    </p:spTree>
    <p:extLst>
      <p:ext uri="{BB962C8B-B14F-4D97-AF65-F5344CB8AC3E}">
        <p14:creationId xmlns:p14="http://schemas.microsoft.com/office/powerpoint/2010/main" val="963330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dirty="0"/>
          </a:p>
        </p:txBody>
      </p:sp>
      <p:sp>
        <p:nvSpPr>
          <p:cNvPr id="3" name="2 Marcador de contenido"/>
          <p:cNvSpPr>
            <a:spLocks noGrp="1"/>
          </p:cNvSpPr>
          <p:nvPr>
            <p:ph sz="quarter" idx="1"/>
          </p:nvPr>
        </p:nvSpPr>
        <p:spPr/>
        <p:txBody>
          <a:bodyPr>
            <a:noAutofit/>
          </a:bodyPr>
          <a:lstStyle/>
          <a:p>
            <a:pPr marL="0" indent="0" algn="ctr">
              <a:buNone/>
            </a:pPr>
            <a:r>
              <a:rPr lang="es-MX" sz="11500" dirty="0" smtClean="0"/>
              <a:t>2. De “pecado” a “crimen”</a:t>
            </a:r>
            <a:endParaRPr lang="en-US" sz="11500" dirty="0"/>
          </a:p>
        </p:txBody>
      </p:sp>
    </p:spTree>
    <p:extLst>
      <p:ext uri="{BB962C8B-B14F-4D97-AF65-F5344CB8AC3E}">
        <p14:creationId xmlns:p14="http://schemas.microsoft.com/office/powerpoint/2010/main" val="1724745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 “Pecado” a “Crimen”</a:t>
            </a:r>
            <a:endParaRPr lang="en-US" dirty="0"/>
          </a:p>
        </p:txBody>
      </p:sp>
      <p:sp>
        <p:nvSpPr>
          <p:cNvPr id="3" name="2 Marcador de contenido"/>
          <p:cNvSpPr>
            <a:spLocks noGrp="1"/>
          </p:cNvSpPr>
          <p:nvPr>
            <p:ph sz="quarter" idx="1"/>
          </p:nvPr>
        </p:nvSpPr>
        <p:spPr/>
        <p:txBody>
          <a:bodyPr>
            <a:normAutofit fontScale="85000" lnSpcReduction="10000"/>
          </a:bodyPr>
          <a:lstStyle/>
          <a:p>
            <a:r>
              <a:rPr lang="es-MX" sz="3000" dirty="0" smtClean="0"/>
              <a:t>“La desaparición de la palabra “pecado” envuelve un manejo diferente de la responsabilidad por el mal.” </a:t>
            </a:r>
          </a:p>
          <a:p>
            <a:r>
              <a:rPr lang="es-MX" sz="3000" dirty="0" smtClean="0"/>
              <a:t>“Algunos se han convencido de la tesis de </a:t>
            </a:r>
            <a:r>
              <a:rPr lang="es-MX" sz="3000" dirty="0" err="1" smtClean="0"/>
              <a:t>Skinner</a:t>
            </a:r>
            <a:r>
              <a:rPr lang="es-MX" sz="3000" dirty="0" smtClean="0"/>
              <a:t> de que ya no se considera a si mismo o a alguien mas, como responsable de algo bueno o malo y hoy para la ley este punto ya no importa. El crimen es la cuestión.”</a:t>
            </a:r>
          </a:p>
          <a:p>
            <a:r>
              <a:rPr lang="es-MX" sz="3000" dirty="0"/>
              <a:t>“Ya no hay responsabilidad por el pecado sino por el crimen. 2% de los pecados de la ciudad se consideran </a:t>
            </a:r>
            <a:r>
              <a:rPr lang="es-MX" sz="3000" dirty="0" smtClean="0"/>
              <a:t>crímenes </a:t>
            </a:r>
            <a:r>
              <a:rPr lang="es-MX" sz="3000" dirty="0"/>
              <a:t>y que acerca del 98</a:t>
            </a:r>
            <a:r>
              <a:rPr lang="es-MX" sz="3000" dirty="0" smtClean="0"/>
              <a:t>%”</a:t>
            </a:r>
          </a:p>
          <a:p>
            <a:r>
              <a:rPr lang="es-MX" sz="3000" dirty="0"/>
              <a:t>“La mayor responsabilidad para identificar y tratar con la mala conducta adulta ha sido tomada por el estado. Muchos de los pecado mayores en otras palabras se han convertido en </a:t>
            </a:r>
            <a:r>
              <a:rPr lang="es-MX" sz="3000" dirty="0" smtClean="0"/>
              <a:t>crímenes” pg. 24</a:t>
            </a:r>
            <a:endParaRPr lang="en-US" dirty="0"/>
          </a:p>
        </p:txBody>
      </p:sp>
    </p:spTree>
    <p:extLst>
      <p:ext uri="{BB962C8B-B14F-4D97-AF65-F5344CB8AC3E}">
        <p14:creationId xmlns:p14="http://schemas.microsoft.com/office/powerpoint/2010/main" val="376897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 control del Estado</a:t>
            </a:r>
            <a:endParaRPr lang="en-US" dirty="0"/>
          </a:p>
        </p:txBody>
      </p:sp>
      <p:sp>
        <p:nvSpPr>
          <p:cNvPr id="3" name="2 Marcador de contenido"/>
          <p:cNvSpPr>
            <a:spLocks noGrp="1"/>
          </p:cNvSpPr>
          <p:nvPr>
            <p:ph sz="quarter" idx="1"/>
          </p:nvPr>
        </p:nvSpPr>
        <p:spPr/>
        <p:txBody>
          <a:bodyPr>
            <a:noAutofit/>
          </a:bodyPr>
          <a:lstStyle/>
          <a:p>
            <a:pPr algn="just"/>
            <a:r>
              <a:rPr lang="es-MX" sz="2400" dirty="0" smtClean="0"/>
              <a:t>“Después del reinado de Henry VIII en Inglaterra muchos actos pecaminosos fueron formalmente declarados no solamente ser inmorales sino también ilegales. Asesinar, mutilar, robar, traicionar y los resultados de otras transgresiones especificas se convirtieron en crímenes definidos con castigos prescritos. Quedando bajo el dominio de las iglesias moralistas los siete pecados capitales, ira, codicia, orgullo, ociosidad, envidia, lujuria y la glotonería. Aun algunos de estos en formas especiales eran penados por la ley.”</a:t>
            </a:r>
          </a:p>
          <a:p>
            <a:pPr algn="just"/>
            <a:r>
              <a:rPr lang="es-MX" sz="2400" dirty="0"/>
              <a:t>“Se da una transferencia del pecado o mala conducta, responsabilidad del hogar y la iglesia al estado. En aquellos días coloniales se enlistaron en los códigos legales muchos detalles del código moral con el fin de asegurar un refuerzo democrático de las virtudes de la comunidad</a:t>
            </a:r>
            <a:r>
              <a:rPr lang="es-MX" sz="2400" dirty="0" smtClean="0"/>
              <a:t>”</a:t>
            </a:r>
            <a:endParaRPr lang="en-US" sz="2400" dirty="0"/>
          </a:p>
        </p:txBody>
      </p:sp>
    </p:spTree>
    <p:extLst>
      <p:ext uri="{BB962C8B-B14F-4D97-AF65-F5344CB8AC3E}">
        <p14:creationId xmlns:p14="http://schemas.microsoft.com/office/powerpoint/2010/main" val="1519675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Importancia del reconocimiento del pecado </a:t>
            </a:r>
            <a:endParaRPr lang="en-US" dirty="0"/>
          </a:p>
        </p:txBody>
      </p:sp>
      <p:sp>
        <p:nvSpPr>
          <p:cNvPr id="3" name="2 Marcador de contenido"/>
          <p:cNvSpPr>
            <a:spLocks noGrp="1"/>
          </p:cNvSpPr>
          <p:nvPr>
            <p:ph sz="quarter" idx="1"/>
          </p:nvPr>
        </p:nvSpPr>
        <p:spPr/>
        <p:txBody>
          <a:bodyPr>
            <a:noAutofit/>
          </a:bodyPr>
          <a:lstStyle/>
          <a:p>
            <a:r>
              <a:rPr lang="es-MX" sz="2800" dirty="0" smtClean="0"/>
              <a:t>“Ya ninguno ni la iglesia o los pastores se requerían para alguna sanción o pena. Antes el uso del pulpito, el confesionario y la consciencia individual era lo que se requería.” pg. 25</a:t>
            </a:r>
          </a:p>
          <a:p>
            <a:r>
              <a:rPr lang="es-MX" sz="2800" dirty="0" smtClean="0"/>
              <a:t>“Antes las células de la iglesia primitiva  se reunían seguidamente en secreto. El orden del servicio era primero que todo, de auto revelación y confesión del pecado. Era seguido de arrepentimiento, ruegos de perdón y planes para hacer retribución. Había un perdido final de compañerismo amistoso (</a:t>
            </a:r>
            <a:r>
              <a:rPr lang="es-MX" sz="2800" dirty="0" err="1" smtClean="0"/>
              <a:t>Koinonia</a:t>
            </a:r>
            <a:r>
              <a:rPr lang="es-MX" sz="2800" dirty="0" smtClean="0"/>
              <a:t>) al cerrar la reunión.” pg. 25</a:t>
            </a:r>
            <a:endParaRPr lang="en-US" sz="2800" dirty="0"/>
          </a:p>
        </p:txBody>
      </p:sp>
    </p:spTree>
    <p:extLst>
      <p:ext uri="{BB962C8B-B14F-4D97-AF65-F5344CB8AC3E}">
        <p14:creationId xmlns:p14="http://schemas.microsoft.com/office/powerpoint/2010/main" val="229989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3200" dirty="0" smtClean="0"/>
              <a:t>“Esto continuo hasta el Concilio de Nicea (325 D.C.) cuando Constantino tomo el control de la iglesia sobre todos los ciudadanos romanos. Para hacerla aceptable, de cualquier forma, reemplazo el requerimiento de la revelación personal abierta con la confesión privada a un cura. La confesión privada ante un cura una vez al año fue hecha obligatoria en el siglo III.”</a:t>
            </a:r>
            <a:endParaRPr lang="en-US" sz="3200" dirty="0"/>
          </a:p>
        </p:txBody>
      </p:sp>
    </p:spTree>
    <p:extLst>
      <p:ext uri="{BB962C8B-B14F-4D97-AF65-F5344CB8AC3E}">
        <p14:creationId xmlns:p14="http://schemas.microsoft.com/office/powerpoint/2010/main" val="302947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Manual de Confesores </a:t>
            </a:r>
            <a:endParaRPr lang="en-US" dirty="0"/>
          </a:p>
        </p:txBody>
      </p:sp>
      <p:sp>
        <p:nvSpPr>
          <p:cNvPr id="3" name="2 Marcador de contenido"/>
          <p:cNvSpPr>
            <a:spLocks noGrp="1"/>
          </p:cNvSpPr>
          <p:nvPr>
            <p:ph sz="quarter" idx="1"/>
          </p:nvPr>
        </p:nvSpPr>
        <p:spPr/>
        <p:txBody>
          <a:bodyPr>
            <a:noAutofit/>
          </a:bodyPr>
          <a:lstStyle/>
          <a:p>
            <a:r>
              <a:rPr lang="es-MX" sz="2000" dirty="0" smtClean="0"/>
              <a:t>“Una vez que la confesión privada comenzó a reemplazar la confesión publica, la compilación de un manual para confesores comenzó a ser una necesidad. Estos manuales o libros penitenciarios que aparecieron primero en Irlanda en el siglo VI fueron los guías usados por los clérigos. Cada obra establece todos los pecados en detalle, al mismo tiempo que proponen una escala de penas que administrarse, según la seriedad de cada transgresión. Estos manuales se expandieron rápidamente por todo Europa”</a:t>
            </a:r>
          </a:p>
          <a:p>
            <a:r>
              <a:rPr lang="es-MX" sz="2000" dirty="0"/>
              <a:t>“Aunque al principio fueron recibidos desfavorablemente en los Concilios de </a:t>
            </a:r>
            <a:r>
              <a:rPr lang="es-MX" sz="2000" dirty="0" err="1"/>
              <a:t>Chalons</a:t>
            </a:r>
            <a:r>
              <a:rPr lang="es-MX" sz="2000" dirty="0"/>
              <a:t> en 813, y en París en 819 su popularidad aumento y finalmente fueron adoptados.”</a:t>
            </a:r>
          </a:p>
          <a:p>
            <a:r>
              <a:rPr lang="es-MX" sz="2000" dirty="0"/>
              <a:t>“Años atrás el pulpito era poderoso y la condenación moral publica era efectiva</a:t>
            </a:r>
            <a:r>
              <a:rPr lang="es-MX" sz="2000" dirty="0" smtClean="0"/>
              <a:t>”</a:t>
            </a:r>
            <a:endParaRPr lang="en-US" sz="2000" dirty="0"/>
          </a:p>
        </p:txBody>
      </p:sp>
    </p:spTree>
    <p:extLst>
      <p:ext uri="{BB962C8B-B14F-4D97-AF65-F5344CB8AC3E}">
        <p14:creationId xmlns:p14="http://schemas.microsoft.com/office/powerpoint/2010/main" val="699106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Castigos</a:t>
            </a:r>
            <a:endParaRPr lang="en-US" dirty="0"/>
          </a:p>
        </p:txBody>
      </p:sp>
      <p:sp>
        <p:nvSpPr>
          <p:cNvPr id="3" name="2 Marcador de contenido"/>
          <p:cNvSpPr>
            <a:spLocks noGrp="1"/>
          </p:cNvSpPr>
          <p:nvPr>
            <p:ph sz="quarter" idx="1"/>
          </p:nvPr>
        </p:nvSpPr>
        <p:spPr/>
        <p:txBody>
          <a:bodyPr>
            <a:noAutofit/>
          </a:bodyPr>
          <a:lstStyle/>
          <a:p>
            <a:r>
              <a:rPr lang="es-MX" sz="2000" dirty="0" smtClean="0"/>
              <a:t>“Un problema surge mas adelante, cuando los castigos públicos y privados comenzaron a ser mas severos y la gente comenzó a desaprobar los castigos impuestos por los padres, curas y cortes.” pg. 27</a:t>
            </a:r>
          </a:p>
          <a:p>
            <a:r>
              <a:rPr lang="es-MX" sz="2000" dirty="0" smtClean="0"/>
              <a:t>“el desvanecimiento del pecado no fue realmente por la desaparición de severas represalias o una fibra moral sensible pero debido a la compasión humana.” pg. 27</a:t>
            </a:r>
          </a:p>
          <a:p>
            <a:r>
              <a:rPr lang="es-MX" sz="2000" dirty="0" smtClean="0"/>
              <a:t>“Entonces el pecado o la designación de algo pecaminoso comenzó a desaparecer porque era algo desgraciado en los términos de confortabilidad. En lugar de reducir la penalidad la gente simplemente negó el pecado” pg. 27</a:t>
            </a:r>
          </a:p>
          <a:p>
            <a:r>
              <a:rPr lang="es-MX" sz="2000" dirty="0"/>
              <a:t>“</a:t>
            </a:r>
            <a:r>
              <a:rPr lang="es-MX" sz="2000" dirty="0" err="1"/>
              <a:t>Skinner</a:t>
            </a:r>
            <a:r>
              <a:rPr lang="es-MX" sz="2000" dirty="0"/>
              <a:t> con su teoría de condicionamiento aversivo potencializo en la practica medica los “Tratamientos castigadores</a:t>
            </a:r>
            <a:r>
              <a:rPr lang="es-MX" sz="2000" dirty="0" smtClean="0"/>
              <a:t>” pg. 27</a:t>
            </a:r>
            <a:endParaRPr lang="en-US" sz="2000" dirty="0"/>
          </a:p>
        </p:txBody>
      </p:sp>
    </p:spTree>
    <p:extLst>
      <p:ext uri="{BB962C8B-B14F-4D97-AF65-F5344CB8AC3E}">
        <p14:creationId xmlns:p14="http://schemas.microsoft.com/office/powerpoint/2010/main" val="2394190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Autofit/>
          </a:bodyPr>
          <a:lstStyle/>
          <a:p>
            <a:pPr marL="0" indent="0" algn="ctr">
              <a:buNone/>
            </a:pPr>
            <a:r>
              <a:rPr lang="es-MX" sz="13800" dirty="0" smtClean="0"/>
              <a:t>3. Ejemplo Practico</a:t>
            </a:r>
            <a:endParaRPr lang="en-US" sz="13800" dirty="0"/>
          </a:p>
        </p:txBody>
      </p:sp>
    </p:spTree>
    <p:extLst>
      <p:ext uri="{BB962C8B-B14F-4D97-AF65-F5344CB8AC3E}">
        <p14:creationId xmlns:p14="http://schemas.microsoft.com/office/powerpoint/2010/main" val="3571852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masturbación</a:t>
            </a:r>
            <a:endParaRPr lang="en-US" dirty="0"/>
          </a:p>
        </p:txBody>
      </p:sp>
      <p:sp>
        <p:nvSpPr>
          <p:cNvPr id="3" name="2 Marcador de contenido"/>
          <p:cNvSpPr>
            <a:spLocks noGrp="1"/>
          </p:cNvSpPr>
          <p:nvPr>
            <p:ph sz="quarter" idx="1"/>
          </p:nvPr>
        </p:nvSpPr>
        <p:spPr/>
        <p:txBody>
          <a:bodyPr>
            <a:normAutofit lnSpcReduction="10000"/>
          </a:bodyPr>
          <a:lstStyle/>
          <a:p>
            <a:r>
              <a:rPr lang="es-MX" sz="3200" dirty="0" smtClean="0"/>
              <a:t>“Ninguna otra actividad era tan regularmente condenada y castigada como la auto estimulación erótica, el autoerotismo. Por siglos, las niños de las escuelas, prisioneros, marineros y esclavos fueron salvajemente castigados cuando se les encontraba o sospechaba del “solitario vicio” o “abuso propio” pg. 31</a:t>
            </a:r>
          </a:p>
          <a:p>
            <a:r>
              <a:rPr lang="es-MX" sz="3200" dirty="0"/>
              <a:t>“A mediados del siglo XVIII la hipótesis de la masturbación como productora de muchas enfermedades fue abiertamente aceptada en Europa y América</a:t>
            </a:r>
            <a:r>
              <a:rPr lang="es-MX" sz="3200" dirty="0" smtClean="0"/>
              <a:t>”</a:t>
            </a:r>
            <a:endParaRPr lang="en-US" dirty="0"/>
          </a:p>
        </p:txBody>
      </p:sp>
    </p:spTree>
    <p:extLst>
      <p:ext uri="{BB962C8B-B14F-4D97-AF65-F5344CB8AC3E}">
        <p14:creationId xmlns:p14="http://schemas.microsoft.com/office/powerpoint/2010/main" val="4154626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a:xfrm>
            <a:off x="609600" y="2209800"/>
            <a:ext cx="8153400" cy="3962400"/>
          </a:xfrm>
        </p:spPr>
        <p:txBody>
          <a:bodyPr>
            <a:noAutofit/>
          </a:bodyPr>
          <a:lstStyle/>
          <a:p>
            <a:pPr marL="0" indent="0" algn="ctr">
              <a:buNone/>
            </a:pPr>
            <a:r>
              <a:rPr lang="es-MX" sz="9600" dirty="0" smtClean="0"/>
              <a:t>1. Decadencia Espiritual</a:t>
            </a:r>
            <a:endParaRPr lang="en-US" sz="9600" dirty="0"/>
          </a:p>
        </p:txBody>
      </p:sp>
    </p:spTree>
    <p:extLst>
      <p:ext uri="{BB962C8B-B14F-4D97-AF65-F5344CB8AC3E}">
        <p14:creationId xmlns:p14="http://schemas.microsoft.com/office/powerpoint/2010/main" val="1870384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Libros y tratados</a:t>
            </a:r>
            <a:endParaRPr lang="en-US" dirty="0"/>
          </a:p>
        </p:txBody>
      </p:sp>
      <p:sp>
        <p:nvSpPr>
          <p:cNvPr id="3" name="2 Marcador de contenido"/>
          <p:cNvSpPr>
            <a:spLocks noGrp="1"/>
          </p:cNvSpPr>
          <p:nvPr>
            <p:ph sz="quarter" idx="1"/>
          </p:nvPr>
        </p:nvSpPr>
        <p:spPr/>
        <p:txBody>
          <a:bodyPr>
            <a:normAutofit/>
          </a:bodyPr>
          <a:lstStyle/>
          <a:p>
            <a:r>
              <a:rPr lang="es-MX" sz="3200" dirty="0" smtClean="0"/>
              <a:t>“</a:t>
            </a:r>
            <a:r>
              <a:rPr lang="es-MX" sz="3200" dirty="0" err="1" smtClean="0"/>
              <a:t>The</a:t>
            </a:r>
            <a:r>
              <a:rPr lang="es-MX" sz="3200" dirty="0" smtClean="0"/>
              <a:t> </a:t>
            </a:r>
            <a:r>
              <a:rPr lang="es-MX" sz="3200" dirty="0" err="1" smtClean="0"/>
              <a:t>heinous</a:t>
            </a:r>
            <a:r>
              <a:rPr lang="es-MX" sz="3200" dirty="0" smtClean="0"/>
              <a:t> Sin of </a:t>
            </a:r>
            <a:r>
              <a:rPr lang="es-MX" sz="3200" dirty="0" err="1" smtClean="0"/>
              <a:t>Self-pollution</a:t>
            </a:r>
            <a:r>
              <a:rPr lang="es-MX" sz="3200" dirty="0" smtClean="0"/>
              <a:t>” (1716)</a:t>
            </a:r>
          </a:p>
          <a:p>
            <a:r>
              <a:rPr lang="es-MX" sz="3200" dirty="0" smtClean="0"/>
              <a:t>“</a:t>
            </a:r>
            <a:r>
              <a:rPr lang="es-MX" sz="3200" dirty="0" err="1" smtClean="0"/>
              <a:t>Disordes</a:t>
            </a:r>
            <a:r>
              <a:rPr lang="es-MX" sz="3200" dirty="0" smtClean="0"/>
              <a:t> </a:t>
            </a:r>
            <a:r>
              <a:rPr lang="es-MX" sz="3200" dirty="0" err="1" smtClean="0"/>
              <a:t>produced</a:t>
            </a:r>
            <a:r>
              <a:rPr lang="es-MX" sz="3200" dirty="0" smtClean="0"/>
              <a:t> </a:t>
            </a:r>
            <a:r>
              <a:rPr lang="es-MX" sz="3200" dirty="0" err="1" smtClean="0"/>
              <a:t>by</a:t>
            </a:r>
            <a:r>
              <a:rPr lang="es-MX" sz="3200" dirty="0" smtClean="0"/>
              <a:t> </a:t>
            </a:r>
            <a:r>
              <a:rPr lang="es-MX" sz="3200" dirty="0" err="1" smtClean="0"/>
              <a:t>Masturbation</a:t>
            </a:r>
            <a:r>
              <a:rPr lang="es-MX" sz="3200" dirty="0" smtClean="0"/>
              <a:t>” (</a:t>
            </a:r>
            <a:r>
              <a:rPr lang="es-MX" sz="3200" dirty="0" err="1"/>
              <a:t>L</a:t>
            </a:r>
            <a:r>
              <a:rPr lang="es-MX" sz="3200" dirty="0" err="1" smtClean="0"/>
              <a:t>aussanne</a:t>
            </a:r>
            <a:r>
              <a:rPr lang="es-MX" sz="3200" dirty="0" smtClean="0"/>
              <a:t>, 1758)</a:t>
            </a:r>
          </a:p>
          <a:p>
            <a:r>
              <a:rPr lang="es-MX" sz="3200" dirty="0" err="1" smtClean="0"/>
              <a:t>Flemming</a:t>
            </a:r>
            <a:r>
              <a:rPr lang="es-MX" sz="3200" dirty="0" smtClean="0"/>
              <a:t> (1838), </a:t>
            </a:r>
            <a:r>
              <a:rPr lang="es-MX" sz="3200" dirty="0" err="1" smtClean="0"/>
              <a:t>Allnatts</a:t>
            </a:r>
            <a:r>
              <a:rPr lang="es-MX" sz="3200" dirty="0" smtClean="0"/>
              <a:t> (1843), </a:t>
            </a:r>
          </a:p>
          <a:p>
            <a:r>
              <a:rPr lang="es-MX" sz="3200" dirty="0" err="1" smtClean="0"/>
              <a:t>Pouillet</a:t>
            </a:r>
            <a:r>
              <a:rPr lang="es-MX" sz="3200" dirty="0" smtClean="0"/>
              <a:t> </a:t>
            </a:r>
            <a:r>
              <a:rPr lang="es-MX" sz="3200" dirty="0"/>
              <a:t>(1876) “</a:t>
            </a:r>
            <a:r>
              <a:rPr lang="es-MX" sz="3200" dirty="0" err="1"/>
              <a:t>onanism</a:t>
            </a:r>
            <a:r>
              <a:rPr lang="es-MX" sz="3200" dirty="0"/>
              <a:t> in </a:t>
            </a:r>
            <a:r>
              <a:rPr lang="es-MX" sz="3200" dirty="0" err="1"/>
              <a:t>females</a:t>
            </a:r>
            <a:r>
              <a:rPr lang="es-MX" sz="3200" dirty="0"/>
              <a:t>”</a:t>
            </a:r>
          </a:p>
          <a:p>
            <a:r>
              <a:rPr lang="es-MX" sz="3200" dirty="0"/>
              <a:t>Benjamín Rush (1812)</a:t>
            </a:r>
          </a:p>
          <a:p>
            <a:r>
              <a:rPr lang="es-MX" sz="3200" dirty="0"/>
              <a:t>Esquirol de Francia (1816)</a:t>
            </a:r>
          </a:p>
          <a:p>
            <a:r>
              <a:rPr lang="es-MX" sz="3200" dirty="0" smtClean="0"/>
              <a:t>Libros y charlas como “</a:t>
            </a:r>
            <a:r>
              <a:rPr lang="es-MX" sz="3200" dirty="0" err="1" smtClean="0"/>
              <a:t>What</a:t>
            </a:r>
            <a:r>
              <a:rPr lang="es-MX" sz="3200" dirty="0" smtClean="0"/>
              <a:t> </a:t>
            </a:r>
            <a:r>
              <a:rPr lang="es-MX" sz="3200" dirty="0" err="1"/>
              <a:t>every</a:t>
            </a:r>
            <a:r>
              <a:rPr lang="es-MX" sz="3200" dirty="0"/>
              <a:t> </a:t>
            </a:r>
            <a:r>
              <a:rPr lang="es-MX" sz="3200" dirty="0" err="1"/>
              <a:t>boy</a:t>
            </a:r>
            <a:r>
              <a:rPr lang="es-MX" sz="3200" dirty="0"/>
              <a:t> </a:t>
            </a:r>
            <a:r>
              <a:rPr lang="es-MX" sz="3200" dirty="0" err="1"/>
              <a:t>should</a:t>
            </a:r>
            <a:r>
              <a:rPr lang="es-MX" sz="3200" dirty="0"/>
              <a:t> </a:t>
            </a:r>
            <a:r>
              <a:rPr lang="es-MX" sz="3200" dirty="0" err="1"/>
              <a:t>know</a:t>
            </a:r>
            <a:r>
              <a:rPr lang="es-MX" sz="3200" dirty="0" smtClean="0"/>
              <a:t>”</a:t>
            </a:r>
            <a:endParaRPr lang="en-US" dirty="0"/>
          </a:p>
        </p:txBody>
      </p:sp>
    </p:spTree>
    <p:extLst>
      <p:ext uri="{BB962C8B-B14F-4D97-AF65-F5344CB8AC3E}">
        <p14:creationId xmlns:p14="http://schemas.microsoft.com/office/powerpoint/2010/main" val="8439922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Metamorfosis</a:t>
            </a:r>
            <a:endParaRPr lang="en-US" dirty="0"/>
          </a:p>
        </p:txBody>
      </p:sp>
      <p:sp>
        <p:nvSpPr>
          <p:cNvPr id="3" name="2 Marcador de contenido"/>
          <p:cNvSpPr>
            <a:spLocks noGrp="1"/>
          </p:cNvSpPr>
          <p:nvPr>
            <p:ph sz="quarter" idx="1"/>
          </p:nvPr>
        </p:nvSpPr>
        <p:spPr/>
        <p:txBody>
          <a:bodyPr>
            <a:normAutofit fontScale="70000" lnSpcReduction="20000"/>
          </a:bodyPr>
          <a:lstStyle/>
          <a:p>
            <a:r>
              <a:rPr lang="es-MX" sz="3100" dirty="0" smtClean="0"/>
              <a:t>“Lo mas interesante de esto … Es que la masturbación de repente pareció ser ya no mas pecaminosa, o quizá no tan pecaminosa del todo, o no tan peligrosa, de hecho, no tan peligrosa del todo; al menos un vicio en forma de una experiencia placentera, y una normal y saludable experiencia” pg. 36</a:t>
            </a:r>
          </a:p>
          <a:p>
            <a:r>
              <a:rPr lang="es-MX" sz="3100" dirty="0" smtClean="0"/>
              <a:t>“Esta </a:t>
            </a:r>
            <a:r>
              <a:rPr lang="es-MX" sz="3100" dirty="0"/>
              <a:t>repentina metamorfosis completamente en casi toda la actitud social universal es mas significante que el cambio de actitud, filosofía y moralidad del siglo veinte que cualquier otro fenómeno que venga en mente. No es difícil ver porque </a:t>
            </a:r>
            <a:r>
              <a:rPr lang="es-MX" sz="3100" dirty="0" smtClean="0"/>
              <a:t>el </a:t>
            </a:r>
            <a:r>
              <a:rPr lang="es-MX" sz="3100" dirty="0"/>
              <a:t>“pecado” en lugar del “crimen” parece ser que para muchos han desaparecido junto con este</a:t>
            </a:r>
            <a:r>
              <a:rPr lang="es-MX" sz="3100" dirty="0" smtClean="0"/>
              <a:t>” pg. 36</a:t>
            </a:r>
            <a:endParaRPr lang="es-MX" sz="3100" dirty="0"/>
          </a:p>
          <a:p>
            <a:r>
              <a:rPr lang="es-MX" sz="3100" dirty="0"/>
              <a:t>“Esto es como esperamos de otros pecados, presumiblemente todos los pecados, han desaparecido o disminuido en su seriedad de esta misma forma misteriosa</a:t>
            </a:r>
            <a:r>
              <a:rPr lang="es-MX" sz="3100" dirty="0" smtClean="0"/>
              <a:t>” pg. 36</a:t>
            </a:r>
            <a:endParaRPr lang="es-MX" sz="3100" dirty="0"/>
          </a:p>
          <a:p>
            <a:r>
              <a:rPr lang="es-MX" sz="3100" dirty="0"/>
              <a:t>“Hoy en día hasta la violencia ya ha pasado a ser un nuevo método de </a:t>
            </a:r>
            <a:r>
              <a:rPr lang="es-MX" sz="3100" dirty="0" smtClean="0"/>
              <a:t>comunicación” pg. 36</a:t>
            </a:r>
            <a:endParaRPr lang="en-US" dirty="0"/>
          </a:p>
        </p:txBody>
      </p:sp>
    </p:spTree>
    <p:extLst>
      <p:ext uri="{BB962C8B-B14F-4D97-AF65-F5344CB8AC3E}">
        <p14:creationId xmlns:p14="http://schemas.microsoft.com/office/powerpoint/2010/main" val="39997837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Autofit/>
          </a:bodyPr>
          <a:lstStyle/>
          <a:p>
            <a:pPr marL="0" indent="0" algn="ctr">
              <a:buNone/>
            </a:pPr>
            <a:r>
              <a:rPr lang="es-MX" sz="11500" dirty="0" smtClean="0"/>
              <a:t>4. Una “Nueva Moralidad”</a:t>
            </a:r>
            <a:endParaRPr lang="en-US" sz="11500" dirty="0"/>
          </a:p>
        </p:txBody>
      </p:sp>
    </p:spTree>
    <p:extLst>
      <p:ext uri="{BB962C8B-B14F-4D97-AF65-F5344CB8AC3E}">
        <p14:creationId xmlns:p14="http://schemas.microsoft.com/office/powerpoint/2010/main" val="1476517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Una nueva moralidad</a:t>
            </a:r>
            <a:endParaRPr lang="en-US" dirty="0"/>
          </a:p>
        </p:txBody>
      </p:sp>
      <p:sp>
        <p:nvSpPr>
          <p:cNvPr id="3" name="2 Marcador de contenido"/>
          <p:cNvSpPr>
            <a:spLocks noGrp="1"/>
          </p:cNvSpPr>
          <p:nvPr>
            <p:ph sz="quarter" idx="1"/>
          </p:nvPr>
        </p:nvSpPr>
        <p:spPr/>
        <p:txBody>
          <a:bodyPr>
            <a:normAutofit fontScale="92500"/>
          </a:bodyPr>
          <a:lstStyle/>
          <a:p>
            <a:r>
              <a:rPr lang="es-MX" sz="3600" dirty="0" smtClean="0"/>
              <a:t>“Entonces una nueva filosofía y código moral comenzó a levantarse sobre la tierra”</a:t>
            </a:r>
          </a:p>
          <a:p>
            <a:r>
              <a:rPr lang="es-MX" sz="3600" dirty="0" smtClean="0"/>
              <a:t>“El incremento de la preocupación en el “humano” como un intento de eliminar todo el sentimiento en conexión con el “control” de la conducta”.</a:t>
            </a:r>
          </a:p>
          <a:p>
            <a:pPr lvl="1"/>
            <a:r>
              <a:rPr lang="es-MX" sz="3200" dirty="0" smtClean="0"/>
              <a:t>“</a:t>
            </a:r>
            <a:r>
              <a:rPr lang="es-MX" sz="3200" dirty="0" err="1" smtClean="0"/>
              <a:t>Just</a:t>
            </a:r>
            <a:r>
              <a:rPr lang="es-MX" sz="3200" dirty="0" smtClean="0"/>
              <a:t> do </a:t>
            </a:r>
            <a:r>
              <a:rPr lang="es-MX" sz="3200" dirty="0" err="1" smtClean="0"/>
              <a:t>it</a:t>
            </a:r>
            <a:r>
              <a:rPr lang="es-MX" sz="3200" dirty="0" smtClean="0"/>
              <a:t>”</a:t>
            </a:r>
          </a:p>
          <a:p>
            <a:pPr lvl="1"/>
            <a:r>
              <a:rPr lang="es-MX" sz="3200" dirty="0" smtClean="0"/>
              <a:t>“Solo déjalo ser”</a:t>
            </a:r>
          </a:p>
          <a:p>
            <a:pPr lvl="1"/>
            <a:r>
              <a:rPr lang="es-MX" sz="3200" dirty="0" smtClean="0"/>
              <a:t>“Se tu mismo” </a:t>
            </a:r>
            <a:endParaRPr lang="en-US" dirty="0"/>
          </a:p>
        </p:txBody>
      </p:sp>
    </p:spTree>
    <p:extLst>
      <p:ext uri="{BB962C8B-B14F-4D97-AF65-F5344CB8AC3E}">
        <p14:creationId xmlns:p14="http://schemas.microsoft.com/office/powerpoint/2010/main" val="2817416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Descubrimientos y fenómenos</a:t>
            </a:r>
            <a:endParaRPr lang="en-US" dirty="0"/>
          </a:p>
        </p:txBody>
      </p:sp>
      <p:sp>
        <p:nvSpPr>
          <p:cNvPr id="3" name="2 Marcador de contenido"/>
          <p:cNvSpPr>
            <a:spLocks noGrp="1"/>
          </p:cNvSpPr>
          <p:nvPr>
            <p:ph sz="quarter" idx="1"/>
          </p:nvPr>
        </p:nvSpPr>
        <p:spPr/>
        <p:txBody>
          <a:bodyPr>
            <a:noAutofit/>
          </a:bodyPr>
          <a:lstStyle/>
          <a:p>
            <a:r>
              <a:rPr lang="es-MX" sz="3200" dirty="0" smtClean="0"/>
              <a:t>Mesmer con la hipnosis (1775)</a:t>
            </a:r>
          </a:p>
          <a:p>
            <a:r>
              <a:rPr lang="es-MX" sz="3200" dirty="0" smtClean="0"/>
              <a:t>El psicoanálisis de Freud (1910)</a:t>
            </a:r>
          </a:p>
          <a:p>
            <a:r>
              <a:rPr lang="es-MX" sz="3200" dirty="0" smtClean="0"/>
              <a:t>El fenómeno de los reflejos condicionado de </a:t>
            </a:r>
            <a:r>
              <a:rPr lang="es-MX" sz="3200" dirty="0" err="1" smtClean="0"/>
              <a:t>Pavlov</a:t>
            </a:r>
            <a:r>
              <a:rPr lang="es-MX" sz="3200" dirty="0" smtClean="0"/>
              <a:t> (1900) y Watson en </a:t>
            </a:r>
            <a:r>
              <a:rPr lang="es-MX" sz="3200" dirty="0"/>
              <a:t>(</a:t>
            </a:r>
            <a:r>
              <a:rPr lang="es-MX" sz="3200" dirty="0" smtClean="0"/>
              <a:t>1915)</a:t>
            </a:r>
          </a:p>
          <a:p>
            <a:r>
              <a:rPr lang="es-MX" sz="3200" dirty="0" smtClean="0"/>
              <a:t>Nuevos medicamentos que alteraban el estado de animo y la conducta</a:t>
            </a:r>
          </a:p>
          <a:p>
            <a:r>
              <a:rPr lang="es-MX" sz="3200" dirty="0" smtClean="0"/>
              <a:t>La metodología científica de investigación, observación, recolección de datos, reconstrucción de hipótesis y la comparación de resultados. </a:t>
            </a:r>
            <a:endParaRPr lang="en-US" sz="3200" dirty="0"/>
          </a:p>
        </p:txBody>
      </p:sp>
    </p:spTree>
    <p:extLst>
      <p:ext uri="{BB962C8B-B14F-4D97-AF65-F5344CB8AC3E}">
        <p14:creationId xmlns:p14="http://schemas.microsoft.com/office/powerpoint/2010/main" val="3929974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2400" dirty="0" smtClean="0"/>
              <a:t>Hipnosis: </a:t>
            </a:r>
          </a:p>
          <a:p>
            <a:pPr lvl="1"/>
            <a:r>
              <a:rPr lang="es-MX" sz="2400" dirty="0" smtClean="0"/>
              <a:t>No tuvo mucha influencia en aquellos tiempos (en contraste a la actualidad).</a:t>
            </a:r>
          </a:p>
          <a:p>
            <a:pPr lvl="1"/>
            <a:r>
              <a:rPr lang="es-MX" sz="2400" dirty="0"/>
              <a:t>F</a:t>
            </a:r>
            <a:r>
              <a:rPr lang="es-MX" sz="2400" dirty="0" smtClean="0"/>
              <a:t>ue la base del psicoanálisis</a:t>
            </a:r>
          </a:p>
          <a:p>
            <a:r>
              <a:rPr lang="es-MX" sz="2400" dirty="0" smtClean="0"/>
              <a:t>Psicoanálisis: Falsas premisas. </a:t>
            </a:r>
          </a:p>
          <a:p>
            <a:pPr lvl="1"/>
            <a:r>
              <a:rPr lang="es-MX" sz="2400" dirty="0" smtClean="0"/>
              <a:t>“Entendiéndose a uno mismo mejor seguidamente nos llevara a controlarnos mejor”. </a:t>
            </a:r>
          </a:p>
          <a:p>
            <a:pPr lvl="1"/>
            <a:r>
              <a:rPr lang="es-MX" sz="2400" dirty="0" smtClean="0"/>
              <a:t>“Entendiéndolo todo es ser curado de todo” </a:t>
            </a:r>
          </a:p>
          <a:p>
            <a:pPr lvl="1"/>
            <a:r>
              <a:rPr lang="es-MX" sz="2400" dirty="0" smtClean="0"/>
              <a:t>“Mucho de lo sexual que se concebía como pecaminoso como el adulterio, la homosexualidad y variaciones en las relaciones sexuales, comenzaron a tener una diferente perspectiva”. </a:t>
            </a:r>
            <a:endParaRPr lang="en-US" sz="2400" dirty="0"/>
          </a:p>
        </p:txBody>
      </p:sp>
    </p:spTree>
    <p:extLst>
      <p:ext uri="{BB962C8B-B14F-4D97-AF65-F5344CB8AC3E}">
        <p14:creationId xmlns:p14="http://schemas.microsoft.com/office/powerpoint/2010/main" val="3933316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2400" dirty="0" smtClean="0"/>
              <a:t>Incremento de Técnicas de Hablar: </a:t>
            </a:r>
          </a:p>
          <a:p>
            <a:pPr lvl="1"/>
            <a:r>
              <a:rPr lang="es-MX" sz="2400" dirty="0" smtClean="0"/>
              <a:t>El procedimiento de ser analizado cautivo la imaginación de las personas. </a:t>
            </a:r>
          </a:p>
          <a:p>
            <a:pPr lvl="1"/>
            <a:r>
              <a:rPr lang="es-MX" sz="2400" dirty="0" smtClean="0"/>
              <a:t>Escuchar se torno en el método de tratamiento llamado después psicoterapia. </a:t>
            </a:r>
          </a:p>
          <a:p>
            <a:pPr lvl="1"/>
            <a:r>
              <a:rPr lang="es-MX" sz="2400" dirty="0" smtClean="0"/>
              <a:t>El respeto de ver y escuchar al paciente un numero de veces sucesivas sin infligir dolor o recetar pastillas fue una gran paso adelante en la técnica de la medicina. </a:t>
            </a:r>
          </a:p>
          <a:p>
            <a:pPr lvl="1"/>
            <a:r>
              <a:rPr lang="es-MX" sz="2400" dirty="0" smtClean="0"/>
              <a:t>Entonces muchos sentimientos y actos sexuales que eran formalmente referidos como pecados fueron exonerados como normales y apropiados. </a:t>
            </a:r>
          </a:p>
          <a:p>
            <a:pPr lvl="1"/>
            <a:r>
              <a:rPr lang="es-MX" sz="2400" dirty="0" smtClean="0"/>
              <a:t>Al escuchar no tienes que rechazar, desaprobar, criticar o exhortar, solo tienes que aceptar. (falacia)</a:t>
            </a:r>
            <a:endParaRPr lang="en-US" sz="2400" dirty="0"/>
          </a:p>
        </p:txBody>
      </p:sp>
    </p:spTree>
    <p:extLst>
      <p:ext uri="{BB962C8B-B14F-4D97-AF65-F5344CB8AC3E}">
        <p14:creationId xmlns:p14="http://schemas.microsoft.com/office/powerpoint/2010/main" val="384870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4000" dirty="0" smtClean="0"/>
              <a:t>Fenómeno del reflejo condicionado: </a:t>
            </a:r>
          </a:p>
          <a:p>
            <a:pPr lvl="1"/>
            <a:r>
              <a:rPr lang="es-MX" sz="3600" dirty="0" smtClean="0"/>
              <a:t>El reconocimiento de que había determinantes internos para el acto, mas allá del instinto, miedo, deseo y el libre albedrio, afectó las nociones de motivación, intención y premeditación y otros postulados legales.</a:t>
            </a:r>
          </a:p>
          <a:p>
            <a:pPr lvl="1"/>
            <a:r>
              <a:rPr lang="es-MX" sz="3600" dirty="0" smtClean="0"/>
              <a:t>Entonces mas adelante esto conllevo al “Permisivismo”.</a:t>
            </a:r>
            <a:endParaRPr lang="en-US" sz="3600" dirty="0"/>
          </a:p>
        </p:txBody>
      </p:sp>
    </p:spTree>
    <p:extLst>
      <p:ext uri="{BB962C8B-B14F-4D97-AF65-F5344CB8AC3E}">
        <p14:creationId xmlns:p14="http://schemas.microsoft.com/office/powerpoint/2010/main" val="2959729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3200" dirty="0" smtClean="0"/>
              <a:t>Nuevos medicamentos que alteran el estado de animo y la conducta:</a:t>
            </a:r>
          </a:p>
          <a:p>
            <a:pPr lvl="1"/>
            <a:r>
              <a:rPr lang="es-MX" sz="2800" dirty="0" smtClean="0"/>
              <a:t> La enfermedad mental se comienza a tratar con pastillas, para modificar aunque no completamente curar, complementado con las técnicas de hablar. </a:t>
            </a:r>
          </a:p>
          <a:p>
            <a:pPr lvl="1"/>
            <a:r>
              <a:rPr lang="es-MX" sz="2800" dirty="0" smtClean="0"/>
              <a:t>El escape del dolor, la ansiedad, aburrimiento, remordimiento y otros estados no placenteros fueron el boom de los medicamentos</a:t>
            </a:r>
          </a:p>
          <a:p>
            <a:pPr lvl="1"/>
            <a:r>
              <a:rPr lang="es-MX" sz="2800" dirty="0" smtClean="0"/>
              <a:t>Sin embargo no lograron afectar significativamente la moralidad  y el código moral. </a:t>
            </a:r>
            <a:endParaRPr lang="en-US" sz="2800" dirty="0"/>
          </a:p>
        </p:txBody>
      </p:sp>
    </p:spTree>
    <p:extLst>
      <p:ext uri="{BB962C8B-B14F-4D97-AF65-F5344CB8AC3E}">
        <p14:creationId xmlns:p14="http://schemas.microsoft.com/office/powerpoint/2010/main" val="4278533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Autofit/>
          </a:bodyPr>
          <a:lstStyle/>
          <a:p>
            <a:r>
              <a:rPr lang="es-MX" sz="2400" dirty="0" smtClean="0"/>
              <a:t>Metodología científica de Investigación: </a:t>
            </a:r>
          </a:p>
          <a:p>
            <a:pPr lvl="1"/>
            <a:r>
              <a:rPr lang="es-MX" sz="2400" dirty="0" smtClean="0"/>
              <a:t>La investigación de la modificación de la conducta tendió a disminuir el uso tradicional de métodos de castigos hacia lo “malo”. </a:t>
            </a:r>
          </a:p>
          <a:p>
            <a:pPr lvl="1"/>
            <a:r>
              <a:rPr lang="es-MX" sz="2400" dirty="0" smtClean="0"/>
              <a:t>Mas y mas abiertamente se propuso que mucha de la delincuencia juvenil, conducta que en los adultos seria un crimen, era probablemente mucho mejor verla como algo sintomático. </a:t>
            </a:r>
          </a:p>
          <a:p>
            <a:pPr lvl="1"/>
            <a:r>
              <a:rPr lang="es-MX" sz="2400" dirty="0" smtClean="0"/>
              <a:t>Un indicativo de la patología subyacente por la cual el perpetrador no es completamente culpable o puede ser culpado completamente.</a:t>
            </a:r>
          </a:p>
          <a:p>
            <a:pPr lvl="1"/>
            <a:r>
              <a:rPr lang="es-MX" sz="2400" dirty="0"/>
              <a:t>El incremento de las organizaciones de salud y conducción del niño fueron formados con estos principios. </a:t>
            </a:r>
            <a:endParaRPr lang="en-US" sz="2400" dirty="0"/>
          </a:p>
        </p:txBody>
      </p:sp>
    </p:spTree>
    <p:extLst>
      <p:ext uri="{BB962C8B-B14F-4D97-AF65-F5344CB8AC3E}">
        <p14:creationId xmlns:p14="http://schemas.microsoft.com/office/powerpoint/2010/main" val="4125412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DECADENCIA ESPIRITUAL</a:t>
            </a:r>
            <a:endParaRPr lang="en-US" dirty="0"/>
          </a:p>
        </p:txBody>
      </p:sp>
      <p:sp>
        <p:nvSpPr>
          <p:cNvPr id="6" name="5 Marcador de contenido"/>
          <p:cNvSpPr>
            <a:spLocks noGrp="1"/>
          </p:cNvSpPr>
          <p:nvPr>
            <p:ph sz="quarter" idx="1"/>
          </p:nvPr>
        </p:nvSpPr>
        <p:spPr/>
        <p:txBody>
          <a:bodyPr/>
          <a:lstStyle/>
          <a:p>
            <a:pPr marL="514350" indent="-514350">
              <a:buAutoNum type="arabicPeriod"/>
            </a:pPr>
            <a:r>
              <a:rPr lang="es-MX" sz="4800" dirty="0" smtClean="0"/>
              <a:t>¿Dónde están los valores?</a:t>
            </a:r>
          </a:p>
          <a:p>
            <a:pPr marL="514350" indent="-514350">
              <a:buAutoNum type="arabicPeriod"/>
            </a:pPr>
            <a:r>
              <a:rPr lang="es-MX" sz="4800" dirty="0" smtClean="0"/>
              <a:t>Nuevas estructuras familiares</a:t>
            </a:r>
          </a:p>
          <a:p>
            <a:pPr marL="514350" indent="-514350">
              <a:buAutoNum type="arabicPeriod"/>
            </a:pPr>
            <a:r>
              <a:rPr lang="es-MX" sz="4800" dirty="0" smtClean="0"/>
              <a:t>La falacia de triunfo de la tecnología reemplazo la necesidad moral </a:t>
            </a:r>
          </a:p>
          <a:p>
            <a:pPr marL="514350" indent="-514350">
              <a:buAutoNum type="arabicPeriod"/>
            </a:pPr>
            <a:r>
              <a:rPr lang="es-MX" sz="4800" dirty="0" smtClean="0"/>
              <a:t>Falta de una Palabra</a:t>
            </a:r>
          </a:p>
          <a:p>
            <a:pPr marL="514350" indent="-514350">
              <a:buAutoNum type="arabicPeriod"/>
            </a:pPr>
            <a:endParaRPr lang="en-US" dirty="0"/>
          </a:p>
        </p:txBody>
      </p:sp>
    </p:spTree>
    <p:extLst>
      <p:ext uri="{BB962C8B-B14F-4D97-AF65-F5344CB8AC3E}">
        <p14:creationId xmlns:p14="http://schemas.microsoft.com/office/powerpoint/2010/main" val="3560620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 de la nueva Filosofía Moral</a:t>
            </a:r>
            <a:endParaRPr lang="en-US" dirty="0"/>
          </a:p>
        </p:txBody>
      </p:sp>
      <p:sp>
        <p:nvSpPr>
          <p:cNvPr id="3" name="2 Marcador de contenido"/>
          <p:cNvSpPr>
            <a:spLocks noGrp="1"/>
          </p:cNvSpPr>
          <p:nvPr>
            <p:ph sz="quarter" idx="1"/>
          </p:nvPr>
        </p:nvSpPr>
        <p:spPr/>
        <p:txBody>
          <a:bodyPr>
            <a:normAutofit fontScale="62500" lnSpcReduction="20000"/>
          </a:bodyPr>
          <a:lstStyle/>
          <a:p>
            <a:r>
              <a:rPr lang="es-MX" sz="3800" dirty="0" smtClean="0"/>
              <a:t>Nuevos estilos en la formación y educación del niño se levantaron en el cual la noción del pecado se fue erosionando. </a:t>
            </a:r>
          </a:p>
          <a:p>
            <a:pPr lvl="1"/>
            <a:r>
              <a:rPr lang="es-MX" sz="3800" dirty="0" smtClean="0"/>
              <a:t>“No hay niños malos; solo padres malos”. </a:t>
            </a:r>
          </a:p>
          <a:p>
            <a:pPr lvl="1"/>
            <a:r>
              <a:rPr lang="es-MX" sz="3800" dirty="0" smtClean="0"/>
              <a:t>Palabras como malo, débil, inmoral, que todavía se usaban comenzaron a desaparecer.</a:t>
            </a:r>
          </a:p>
          <a:p>
            <a:r>
              <a:rPr lang="es-MX" sz="3800" dirty="0"/>
              <a:t>El “pecado” comenzó a ser cuestionado. </a:t>
            </a:r>
            <a:endParaRPr lang="es-MX" sz="3800" dirty="0" smtClean="0"/>
          </a:p>
          <a:p>
            <a:pPr lvl="1"/>
            <a:r>
              <a:rPr lang="es-MX" sz="3800" dirty="0" smtClean="0"/>
              <a:t>Muchas </a:t>
            </a:r>
            <a:r>
              <a:rPr lang="es-MX" sz="3800" dirty="0"/>
              <a:t>revistas publicaron titulares como: “Pecado o Síntoma”</a:t>
            </a:r>
          </a:p>
          <a:p>
            <a:r>
              <a:rPr lang="es-MX" sz="3800" dirty="0"/>
              <a:t>Cuando surgían los problemas los padres ahora querían “condicionar” a sus hijos para fomentar el bien y evitar el mal. </a:t>
            </a:r>
            <a:endParaRPr lang="es-MX" sz="3800" dirty="0" smtClean="0"/>
          </a:p>
          <a:p>
            <a:r>
              <a:rPr lang="es-MX" sz="3800" dirty="0" smtClean="0"/>
              <a:t>Los </a:t>
            </a:r>
            <a:r>
              <a:rPr lang="es-MX" sz="3800" dirty="0"/>
              <a:t>padres ya no le querían llamar </a:t>
            </a:r>
            <a:r>
              <a:rPr lang="es-MX" sz="3800" dirty="0" smtClean="0"/>
              <a:t>pecado</a:t>
            </a:r>
          </a:p>
          <a:p>
            <a:pPr lvl="1"/>
            <a:r>
              <a:rPr lang="es-MX" sz="3800" dirty="0" smtClean="0"/>
              <a:t>Preferían </a:t>
            </a:r>
            <a:r>
              <a:rPr lang="es-MX" sz="3800" dirty="0"/>
              <a:t>pensar que es un </a:t>
            </a:r>
            <a:r>
              <a:rPr lang="es-MX" sz="3800" dirty="0" smtClean="0"/>
              <a:t>síntoma</a:t>
            </a:r>
          </a:p>
          <a:p>
            <a:pPr lvl="1"/>
            <a:r>
              <a:rPr lang="es-MX" sz="3800" dirty="0" smtClean="0"/>
              <a:t>¿</a:t>
            </a:r>
            <a:r>
              <a:rPr lang="es-MX" sz="3800" dirty="0"/>
              <a:t>Un síntoma de que? De algo mal ajustado o una aflicción en el desarrollo del niño. </a:t>
            </a:r>
            <a:endParaRPr lang="en-US" dirty="0"/>
          </a:p>
        </p:txBody>
      </p:sp>
    </p:spTree>
    <p:extLst>
      <p:ext uri="{BB962C8B-B14F-4D97-AF65-F5344CB8AC3E}">
        <p14:creationId xmlns:p14="http://schemas.microsoft.com/office/powerpoint/2010/main" val="2764141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Esquivar el Sentimentalismo</a:t>
            </a:r>
            <a:endParaRPr lang="en-US" dirty="0"/>
          </a:p>
        </p:txBody>
      </p:sp>
      <p:sp>
        <p:nvSpPr>
          <p:cNvPr id="3" name="2 Marcador de contenido"/>
          <p:cNvSpPr>
            <a:spLocks noGrp="1"/>
          </p:cNvSpPr>
          <p:nvPr>
            <p:ph sz="quarter" idx="1"/>
          </p:nvPr>
        </p:nvSpPr>
        <p:spPr/>
        <p:txBody>
          <a:bodyPr>
            <a:noAutofit/>
          </a:bodyPr>
          <a:lstStyle/>
          <a:p>
            <a:r>
              <a:rPr lang="es-MX" sz="3200" dirty="0" smtClean="0"/>
              <a:t>Muchos trataron de detener lo que parecía ser el decaimiento y corrupción de lo moral. </a:t>
            </a:r>
          </a:p>
          <a:p>
            <a:pPr lvl="1"/>
            <a:r>
              <a:rPr lang="es-MX" sz="2800" dirty="0" smtClean="0"/>
              <a:t>“Bueno es bueno y malo es malo, la maldad requiere de castigos y se proporcionan mientras el sentimentalismo no interfiera”</a:t>
            </a:r>
          </a:p>
          <a:p>
            <a:r>
              <a:rPr lang="es-MX" sz="3200" dirty="0" smtClean="0"/>
              <a:t>“El llamar al mal comportamiento enfermedad o síntoma es mas bien para encontrar una excusa para evitar el pecado. Otra forma para esquivar el sentimentalismo”</a:t>
            </a:r>
            <a:endParaRPr lang="en-US" sz="3200" dirty="0"/>
          </a:p>
        </p:txBody>
      </p:sp>
    </p:spTree>
    <p:extLst>
      <p:ext uri="{BB962C8B-B14F-4D97-AF65-F5344CB8AC3E}">
        <p14:creationId xmlns:p14="http://schemas.microsoft.com/office/powerpoint/2010/main" val="28020869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proceso de la Transición</a:t>
            </a:r>
            <a:endParaRPr lang="en-US" dirty="0"/>
          </a:p>
        </p:txBody>
      </p:sp>
      <p:sp>
        <p:nvSpPr>
          <p:cNvPr id="3" name="2 Marcador de contenido"/>
          <p:cNvSpPr>
            <a:spLocks noGrp="1"/>
          </p:cNvSpPr>
          <p:nvPr>
            <p:ph sz="quarter" idx="1"/>
          </p:nvPr>
        </p:nvSpPr>
        <p:spPr/>
        <p:txBody>
          <a:bodyPr>
            <a:noAutofit/>
          </a:bodyPr>
          <a:lstStyle/>
          <a:p>
            <a:r>
              <a:rPr lang="es-MX" sz="2800" dirty="0" smtClean="0"/>
              <a:t>“Muchas de las conductas que se clasificaban en prioridad como pecaminosas han pasado en control de la ley. Lo que era considerado criminal y así tratado era entendidamente pecaminoso. Y ahora cada vez mas es visto como sintomático. Los pecados se convirtieron en crímenes y ahora los crímenes se convirtieron en enfermedades, en otras palabras, doquiera que la policía y los jueces tomaron del clero, los doctores y psicólogos ahora lo tomaron de los policías y los jueces” pg. 45</a:t>
            </a:r>
            <a:endParaRPr lang="en-US" sz="2800" dirty="0"/>
          </a:p>
        </p:txBody>
      </p:sp>
    </p:spTree>
    <p:extLst>
      <p:ext uri="{BB962C8B-B14F-4D97-AF65-F5344CB8AC3E}">
        <p14:creationId xmlns:p14="http://schemas.microsoft.com/office/powerpoint/2010/main" val="16833308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sz="quarter" idx="1"/>
          </p:nvPr>
        </p:nvSpPr>
        <p:spPr/>
        <p:txBody>
          <a:bodyPr>
            <a:normAutofit/>
          </a:bodyPr>
          <a:lstStyle/>
          <a:p>
            <a:r>
              <a:rPr lang="es-MX" dirty="0" smtClean="0"/>
              <a:t>“Mucho “pecado” se convirtio en “crimen” hace mucho de nuestro tiempo, lo que yo vi ocurrir fue el efecto en el concepto de pecado en la realización de que cierto crimen era enfermedad… Mas aun algunos “pecados” que privadamente creaban mentes sensitivas en esta gran preocupación (sentimientos de culpa), fueron cada vez mas visto no realmente como pecaminoso, ni inmoral ni erróneo. La conclusión perece ser de que si una conducta es realmente equivocada, es un crimen o al menos esto será una enfermedad” pg. 45</a:t>
            </a:r>
            <a:endParaRPr lang="en-US" dirty="0"/>
          </a:p>
        </p:txBody>
      </p:sp>
    </p:spTree>
    <p:extLst>
      <p:ext uri="{BB962C8B-B14F-4D97-AF65-F5344CB8AC3E}">
        <p14:creationId xmlns:p14="http://schemas.microsoft.com/office/powerpoint/2010/main" val="2799045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rmAutofit/>
          </a:bodyPr>
          <a:lstStyle/>
          <a:p>
            <a:pPr marL="0" indent="0" algn="ctr">
              <a:buNone/>
            </a:pPr>
            <a:r>
              <a:rPr lang="es-MX" sz="8000" dirty="0" smtClean="0"/>
              <a:t>5. De “pecado” a “síntoma” (Enfermedad Mental)</a:t>
            </a:r>
            <a:endParaRPr lang="en-US" sz="8000" dirty="0"/>
          </a:p>
        </p:txBody>
      </p:sp>
    </p:spTree>
    <p:extLst>
      <p:ext uri="{BB962C8B-B14F-4D97-AF65-F5344CB8AC3E}">
        <p14:creationId xmlns:p14="http://schemas.microsoft.com/office/powerpoint/2010/main" val="20842014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El crepúsculo del pecado</a:t>
            </a:r>
            <a:endParaRPr lang="en-US" dirty="0"/>
          </a:p>
        </p:txBody>
      </p:sp>
      <p:sp>
        <p:nvSpPr>
          <p:cNvPr id="3" name="2 Marcador de contenido"/>
          <p:cNvSpPr>
            <a:spLocks noGrp="1"/>
          </p:cNvSpPr>
          <p:nvPr>
            <p:ph sz="quarter" idx="1"/>
          </p:nvPr>
        </p:nvSpPr>
        <p:spPr/>
        <p:txBody>
          <a:bodyPr>
            <a:noAutofit/>
          </a:bodyPr>
          <a:lstStyle/>
          <a:p>
            <a:r>
              <a:rPr lang="es-MX" sz="3200" dirty="0" smtClean="0"/>
              <a:t>Aunque todavía existen conductas como odiar al hermano, deshonrar a los padres, envidiar al vecino o blasfemar el nombre de Dios..</a:t>
            </a:r>
          </a:p>
          <a:p>
            <a:pPr lvl="1"/>
            <a:r>
              <a:rPr lang="es-MX" sz="2800" dirty="0" smtClean="0"/>
              <a:t>“Muchas otras ofensas fueron trasladadas en términos psicológicos y explicadas por teorías psicológicas. Llamarles pecados ya no lo encuentran funcional.” pg. 46</a:t>
            </a:r>
          </a:p>
          <a:p>
            <a:r>
              <a:rPr lang="es-MX" sz="3200" dirty="0" smtClean="0"/>
              <a:t>“Hoy se habla en términos de inmoral, ética y conducta antisocial en lugar de pecado”</a:t>
            </a:r>
            <a:endParaRPr lang="en-US" sz="3200" dirty="0"/>
          </a:p>
        </p:txBody>
      </p:sp>
    </p:spTree>
    <p:extLst>
      <p:ext uri="{BB962C8B-B14F-4D97-AF65-F5344CB8AC3E}">
        <p14:creationId xmlns:p14="http://schemas.microsoft.com/office/powerpoint/2010/main" val="33935845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Título"/>
          <p:cNvSpPr>
            <a:spLocks noGrp="1"/>
          </p:cNvSpPr>
          <p:nvPr>
            <p:ph type="title"/>
          </p:nvPr>
        </p:nvSpPr>
        <p:spPr>
          <a:xfrm>
            <a:off x="609600" y="152400"/>
            <a:ext cx="8153400" cy="990600"/>
          </a:xfrm>
        </p:spPr>
        <p:txBody>
          <a:bodyPr>
            <a:normAutofit fontScale="90000"/>
          </a:bodyPr>
          <a:lstStyle/>
          <a:p>
            <a:r>
              <a:rPr lang="es-MX" dirty="0" smtClean="0"/>
              <a:t>“Todos los pecados del pasado tienen una nueva definición en la psiquiatría”</a:t>
            </a:r>
            <a:endParaRPr lang="en-US" dirty="0"/>
          </a:p>
        </p:txBody>
      </p:sp>
      <p:pic>
        <p:nvPicPr>
          <p:cNvPr id="1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304800" y="1618225"/>
            <a:ext cx="4475018" cy="516357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26 Marcador de contenido"/>
          <p:cNvSpPr>
            <a:spLocks noGrp="1"/>
          </p:cNvSpPr>
          <p:nvPr>
            <p:ph sz="quarter" idx="2"/>
          </p:nvPr>
        </p:nvSpPr>
        <p:spPr>
          <a:xfrm>
            <a:off x="4844901" y="1589566"/>
            <a:ext cx="3886200" cy="5192233"/>
          </a:xfrm>
        </p:spPr>
        <p:txBody>
          <a:bodyPr>
            <a:normAutofit lnSpcReduction="10000"/>
          </a:bodyPr>
          <a:lstStyle/>
          <a:p>
            <a:r>
              <a:rPr lang="es-MX" sz="3200" b="1" dirty="0"/>
              <a:t>Entrevista a Thomas </a:t>
            </a:r>
            <a:r>
              <a:rPr lang="es-MX" sz="3200" b="1" dirty="0" err="1"/>
              <a:t>Szasz</a:t>
            </a:r>
            <a:r>
              <a:rPr lang="es-MX" sz="3200" b="1" dirty="0"/>
              <a:t>, </a:t>
            </a:r>
            <a:r>
              <a:rPr lang="es-MX" sz="3200" b="1" dirty="0" smtClean="0"/>
              <a:t>Psiquiatría  Responsabilidad</a:t>
            </a:r>
            <a:r>
              <a:rPr lang="es-MX" sz="3200" b="1" dirty="0"/>
              <a:t>. Por Ángeles Aguilera</a:t>
            </a:r>
            <a:endParaRPr lang="en-US" sz="3200" b="1" dirty="0"/>
          </a:p>
          <a:p>
            <a:r>
              <a:rPr lang="es-MX" sz="3200" b="1" dirty="0" smtClean="0"/>
              <a:t>Thomas </a:t>
            </a:r>
            <a:r>
              <a:rPr lang="es-MX" sz="3200" b="1" dirty="0" err="1" smtClean="0"/>
              <a:t>Szasz</a:t>
            </a:r>
            <a:r>
              <a:rPr lang="es-MX" sz="3200" b="1" dirty="0" smtClean="0"/>
              <a:t>. Psiquiatra. </a:t>
            </a:r>
            <a:r>
              <a:rPr lang="es-MX" sz="3200" b="1" i="1" u="sng" dirty="0" smtClean="0"/>
              <a:t>“Lo que ayer era pecado hoy es enfermedad mental”</a:t>
            </a:r>
            <a:endParaRPr lang="en-US" sz="3200" b="1" i="1" u="sng" dirty="0"/>
          </a:p>
        </p:txBody>
      </p:sp>
    </p:spTree>
    <p:extLst>
      <p:ext uri="{BB962C8B-B14F-4D97-AF65-F5344CB8AC3E}">
        <p14:creationId xmlns:p14="http://schemas.microsoft.com/office/powerpoint/2010/main" val="34593121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tríada del pecado</a:t>
            </a:r>
            <a:endParaRPr lang="en-US" dirty="0"/>
          </a:p>
        </p:txBody>
      </p:sp>
      <p:sp>
        <p:nvSpPr>
          <p:cNvPr id="3" name="2 Marcador de contenido"/>
          <p:cNvSpPr>
            <a:spLocks noGrp="1"/>
          </p:cNvSpPr>
          <p:nvPr>
            <p:ph sz="quarter" idx="1"/>
          </p:nvPr>
        </p:nvSpPr>
        <p:spPr/>
        <p:txBody>
          <a:bodyPr>
            <a:noAutofit/>
          </a:bodyPr>
          <a:lstStyle/>
          <a:p>
            <a:r>
              <a:rPr lang="es-MX" sz="4000" dirty="0" smtClean="0"/>
              <a:t>“La responsabilidad paso de la iglesia al estado. Los policías reemplazaron a los pastores… Las personas problemáticas pasan en el doctor, en la capellanía o en el abogado, ambos tratan con lo mismo pero cada quien con su perspectiva”. Pg. 50</a:t>
            </a:r>
            <a:endParaRPr lang="en-US" sz="4000" dirty="0"/>
          </a:p>
        </p:txBody>
      </p:sp>
    </p:spTree>
    <p:extLst>
      <p:ext uri="{BB962C8B-B14F-4D97-AF65-F5344CB8AC3E}">
        <p14:creationId xmlns:p14="http://schemas.microsoft.com/office/powerpoint/2010/main" val="8272588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Pecado a Síntoma.</a:t>
            </a:r>
            <a:endParaRPr lang="en-US" dirty="0"/>
          </a:p>
        </p:txBody>
      </p:sp>
      <p:sp>
        <p:nvSpPr>
          <p:cNvPr id="3" name="2 Marcador de contenido"/>
          <p:cNvSpPr>
            <a:spLocks noGrp="1"/>
          </p:cNvSpPr>
          <p:nvPr>
            <p:ph sz="quarter" idx="1"/>
          </p:nvPr>
        </p:nvSpPr>
        <p:spPr/>
        <p:txBody>
          <a:bodyPr>
            <a:normAutofit lnSpcReduction="10000"/>
          </a:bodyPr>
          <a:lstStyle/>
          <a:p>
            <a:r>
              <a:rPr lang="es-MX" dirty="0" smtClean="0"/>
              <a:t>“Lo que fuera labor de los pastores se convierto en el trabajo del policía, asistido por los abogados, jueces y carceleros”. pg. 74</a:t>
            </a:r>
          </a:p>
          <a:p>
            <a:r>
              <a:rPr lang="es-MX" dirty="0" smtClean="0"/>
              <a:t>“Hace mucho tiempo con los descubrimientos y movimientos descritos en el previo capitulo, la posibilidad de que ciertas conductas manifestadas por los “ofensores” era “el producto” de la enfermedad comenzó a ser seriamente considerado. Si alguien podría ser tratado efectivamente por la ciencia medica por la propensión hacia cierta conducta, seria absurdo  castigarlo por la misma manifestación.” pg. 74</a:t>
            </a:r>
            <a:endParaRPr lang="en-US" dirty="0"/>
          </a:p>
        </p:txBody>
      </p:sp>
    </p:spTree>
    <p:extLst>
      <p:ext uri="{BB962C8B-B14F-4D97-AF65-F5344CB8AC3E}">
        <p14:creationId xmlns:p14="http://schemas.microsoft.com/office/powerpoint/2010/main" val="2264214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Una falsa perspectiva</a:t>
            </a:r>
            <a:endParaRPr lang="en-US" dirty="0"/>
          </a:p>
        </p:txBody>
      </p:sp>
      <p:sp>
        <p:nvSpPr>
          <p:cNvPr id="3" name="2 Marcador de contenido"/>
          <p:cNvSpPr>
            <a:spLocks noGrp="1"/>
          </p:cNvSpPr>
          <p:nvPr>
            <p:ph sz="quarter" idx="1"/>
          </p:nvPr>
        </p:nvSpPr>
        <p:spPr/>
        <p:txBody>
          <a:bodyPr>
            <a:noAutofit/>
          </a:bodyPr>
          <a:lstStyle/>
          <a:p>
            <a:r>
              <a:rPr lang="es-MX" sz="2800" dirty="0" smtClean="0"/>
              <a:t>“Las enfermedades no son crímenes. Desde esta perspectiva, no importa cuan reprensible o ofensiva un acto de conducta pueda ser, no se le puede llamar crimen si es un síntoma o enfermedad.”</a:t>
            </a:r>
          </a:p>
          <a:p>
            <a:r>
              <a:rPr lang="es-MX" sz="2800" dirty="0" smtClean="0"/>
              <a:t>Términos “enfermo mental” o aun causas físicas pueden logar que a un criminal se le suspenda o aplace su ejecución. </a:t>
            </a:r>
          </a:p>
          <a:p>
            <a:r>
              <a:rPr lang="es-MX" sz="2800" dirty="0"/>
              <a:t>“Al menos que el hombre este insano, el no puede tener intenciones criminales ni la capacidad de beneficiarse de </a:t>
            </a:r>
            <a:r>
              <a:rPr lang="es-MX" sz="2800" dirty="0" smtClean="0"/>
              <a:t>algún </a:t>
            </a:r>
            <a:r>
              <a:rPr lang="es-MX" sz="2800" dirty="0"/>
              <a:t>castigo </a:t>
            </a:r>
            <a:r>
              <a:rPr lang="es-MX" sz="2800" dirty="0" smtClean="0"/>
              <a:t>prescrito”</a:t>
            </a:r>
            <a:endParaRPr lang="es-MX" sz="2800" dirty="0"/>
          </a:p>
        </p:txBody>
      </p:sp>
    </p:spTree>
    <p:extLst>
      <p:ext uri="{BB962C8B-B14F-4D97-AF65-F5344CB8AC3E}">
        <p14:creationId xmlns:p14="http://schemas.microsoft.com/office/powerpoint/2010/main" val="140494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Decadencia Familiar</a:t>
            </a:r>
            <a:endParaRPr lang="en-US" dirty="0"/>
          </a:p>
        </p:txBody>
      </p:sp>
      <p:sp>
        <p:nvSpPr>
          <p:cNvPr id="3" name="2 Marcador de contenido"/>
          <p:cNvSpPr>
            <a:spLocks noGrp="1"/>
          </p:cNvSpPr>
          <p:nvPr>
            <p:ph sz="quarter" idx="1"/>
          </p:nvPr>
        </p:nvSpPr>
        <p:spPr/>
        <p:txBody>
          <a:bodyPr>
            <a:normAutofit fontScale="92500" lnSpcReduction="20000"/>
          </a:bodyPr>
          <a:lstStyle/>
          <a:p>
            <a:r>
              <a:rPr lang="es-MX" sz="3500" dirty="0" smtClean="0"/>
              <a:t>Algunos declaran que estamos en una crisis espiritual o una total decadencia</a:t>
            </a:r>
          </a:p>
          <a:p>
            <a:r>
              <a:rPr lang="es-MX" sz="3500" dirty="0" smtClean="0"/>
              <a:t>Ya no se habla de los valores sociales, de la familia y mucho menos de moralidad, ahora solo se habla de las nuevas estructuras de la familia. </a:t>
            </a:r>
          </a:p>
          <a:p>
            <a:r>
              <a:rPr lang="es-MX" sz="3500" dirty="0" smtClean="0"/>
              <a:t>¿Se habrá desvanecido el sentido de moralidad en la gente? ¿La norma de rapidez, éxito y triunfo de la tecnología, serán que han reemplazado la necesidad de integridad moral?</a:t>
            </a:r>
            <a:endParaRPr lang="en-US" dirty="0"/>
          </a:p>
        </p:txBody>
      </p:sp>
    </p:spTree>
    <p:extLst>
      <p:ext uri="{BB962C8B-B14F-4D97-AF65-F5344CB8AC3E}">
        <p14:creationId xmlns:p14="http://schemas.microsoft.com/office/powerpoint/2010/main" val="17759432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Grados de Voluntad</a:t>
            </a:r>
            <a:endParaRPr lang="en-US" dirty="0"/>
          </a:p>
        </p:txBody>
      </p:sp>
      <p:sp>
        <p:nvSpPr>
          <p:cNvPr id="3" name="2 Marcador de contenido"/>
          <p:cNvSpPr>
            <a:spLocks noGrp="1"/>
          </p:cNvSpPr>
          <p:nvPr>
            <p:ph sz="quarter" idx="1"/>
          </p:nvPr>
        </p:nvSpPr>
        <p:spPr/>
        <p:txBody>
          <a:bodyPr>
            <a:noAutofit/>
          </a:bodyPr>
          <a:lstStyle/>
          <a:p>
            <a:r>
              <a:rPr lang="es-MX" sz="2400" dirty="0"/>
              <a:t>“Tanto en el pecado como en el crimen aun cuando tiene la misma dinámica psicológica en su funcionamiento como el síntoma, es asumido que es un acto en gran parte voluntario. Como el síntoma de una enfermedad, por otro lado, el acto debe ser en gran parte involuntario”</a:t>
            </a:r>
          </a:p>
          <a:p>
            <a:r>
              <a:rPr lang="es-MX" sz="2400" dirty="0" smtClean="0"/>
              <a:t>“La distinción entre un acto voluntario, parcialmente voluntario o totalmente involuntario raras veces se puede hacer con precisión.”</a:t>
            </a:r>
          </a:p>
          <a:p>
            <a:r>
              <a:rPr lang="es-MX" sz="2400" dirty="0" smtClean="0"/>
              <a:t>Argumentos como: “No se puede ayudar”, “Lo hizo a propósito” “Esta intentando controlarlo” “El puede y debe dejar de hacerlo”, “el puede”, “el debe”, “el podría” “el no podrá”, “el podría hacerlo”</a:t>
            </a:r>
            <a:endParaRPr lang="en-US" sz="2400" dirty="0"/>
          </a:p>
        </p:txBody>
      </p:sp>
    </p:spTree>
    <p:extLst>
      <p:ext uri="{BB962C8B-B14F-4D97-AF65-F5344CB8AC3E}">
        <p14:creationId xmlns:p14="http://schemas.microsoft.com/office/powerpoint/2010/main" val="15697750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En la Antigüedad</a:t>
            </a:r>
            <a:endParaRPr lang="en-US" dirty="0"/>
          </a:p>
        </p:txBody>
      </p:sp>
      <p:sp>
        <p:nvSpPr>
          <p:cNvPr id="3" name="2 Marcador de contenido"/>
          <p:cNvSpPr>
            <a:spLocks noGrp="1"/>
          </p:cNvSpPr>
          <p:nvPr>
            <p:ph sz="quarter" idx="1"/>
          </p:nvPr>
        </p:nvSpPr>
        <p:spPr/>
        <p:txBody>
          <a:bodyPr>
            <a:normAutofit fontScale="92500" lnSpcReduction="20000"/>
          </a:bodyPr>
          <a:lstStyle/>
          <a:p>
            <a:r>
              <a:rPr lang="es-MX" dirty="0" smtClean="0"/>
              <a:t>“El negocio de llamarle a estas personas enfermas y llamarle a sus conductas “síntomas” es una indicación de la fibra dañada de la nación”</a:t>
            </a:r>
          </a:p>
          <a:p>
            <a:r>
              <a:rPr lang="es-MX" dirty="0" smtClean="0"/>
              <a:t>“El concepto de la libre voluntad es entendido en tres formas diferentes por los legalistas, los conductistas y el moralista. </a:t>
            </a:r>
          </a:p>
          <a:p>
            <a:r>
              <a:rPr lang="es-MX" dirty="0" smtClean="0"/>
              <a:t>“La ley y la Iglesia estaban seguros y sostenían la posición de que toda conducta es consciente y voluntaria (al menos que sea accidental), los científicos comenzaron a afirmar por si mismo acerca de la conducta motivada inconscientemente e involuntariamente, muchos de ellos simplemente llevaron su tesis muy lejos”</a:t>
            </a:r>
          </a:p>
        </p:txBody>
      </p:sp>
    </p:spTree>
    <p:extLst>
      <p:ext uri="{BB962C8B-B14F-4D97-AF65-F5344CB8AC3E}">
        <p14:creationId xmlns:p14="http://schemas.microsoft.com/office/powerpoint/2010/main" val="42200222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a:t>
            </a:r>
            <a:r>
              <a:rPr lang="es-MX" dirty="0" smtClean="0"/>
              <a:t>Porque </a:t>
            </a:r>
            <a:r>
              <a:rPr lang="es-MX" dirty="0"/>
              <a:t>Dios nos puso </a:t>
            </a:r>
            <a:r>
              <a:rPr lang="es-MX" dirty="0" smtClean="0"/>
              <a:t>“Médicos Mentales” en </a:t>
            </a:r>
            <a:r>
              <a:rPr lang="es-MX" dirty="0"/>
              <a:t>las </a:t>
            </a:r>
            <a:r>
              <a:rPr lang="es-MX" dirty="0" smtClean="0"/>
              <a:t>Ciudades </a:t>
            </a:r>
            <a:r>
              <a:rPr lang="es-MX" dirty="0"/>
              <a:t>de </a:t>
            </a:r>
            <a:r>
              <a:rPr lang="es-MX" dirty="0" smtClean="0"/>
              <a:t>Refugio?</a:t>
            </a:r>
            <a:endParaRPr lang="en-US" dirty="0"/>
          </a:p>
        </p:txBody>
      </p:sp>
      <p:sp>
        <p:nvSpPr>
          <p:cNvPr id="3" name="2 Marcador de contenido"/>
          <p:cNvSpPr>
            <a:spLocks noGrp="1"/>
          </p:cNvSpPr>
          <p:nvPr>
            <p:ph sz="quarter" idx="1"/>
          </p:nvPr>
        </p:nvSpPr>
        <p:spPr/>
        <p:txBody>
          <a:bodyPr>
            <a:normAutofit fontScale="85000" lnSpcReduction="20000"/>
          </a:bodyPr>
          <a:lstStyle/>
          <a:p>
            <a:r>
              <a:rPr lang="es-ES" dirty="0" smtClean="0"/>
              <a:t>“Os </a:t>
            </a:r>
            <a:r>
              <a:rPr lang="es-ES" dirty="0"/>
              <a:t>señalaréis ciudades,  ciudades de refugio tendréis,  donde huya el homicida que hiriere a alguno de muerte sin </a:t>
            </a:r>
            <a:r>
              <a:rPr lang="es-ES" dirty="0" smtClean="0"/>
              <a:t>intención.” Números 35:11</a:t>
            </a:r>
          </a:p>
          <a:p>
            <a:r>
              <a:rPr lang="es-ES" b="1" dirty="0" smtClean="0"/>
              <a:t>“</a:t>
            </a:r>
            <a:r>
              <a:rPr lang="es-ES" dirty="0" smtClean="0"/>
              <a:t>Mas </a:t>
            </a:r>
            <a:r>
              <a:rPr lang="es-ES" dirty="0"/>
              <a:t>si casualmente lo empujó sin enemistades,  o echó sobre él cualquier instrumento sin asechanzas, </a:t>
            </a:r>
            <a:r>
              <a:rPr lang="es-ES" dirty="0" smtClean="0"/>
              <a:t>o </a:t>
            </a:r>
            <a:r>
              <a:rPr lang="es-ES" dirty="0"/>
              <a:t>bien,  sin verlo hizo caer sobre él alguna piedra que pudo matarlo,  y muriere,  y él no era su enemigo,  ni procuraba su mal</a:t>
            </a:r>
            <a:r>
              <a:rPr lang="es-ES" dirty="0" smtClean="0"/>
              <a:t>;” Números 35:22-23</a:t>
            </a:r>
            <a:endParaRPr lang="es-ES" dirty="0"/>
          </a:p>
          <a:p>
            <a:r>
              <a:rPr lang="es-ES" b="1" dirty="0" smtClean="0"/>
              <a:t>“P</a:t>
            </a:r>
            <a:r>
              <a:rPr lang="es-ES" dirty="0" smtClean="0"/>
              <a:t>ara </a:t>
            </a:r>
            <a:r>
              <a:rPr lang="es-ES" dirty="0"/>
              <a:t>que huyese allí el homicida que matase a su prójimo sin intención,  sin haber tenido enemistad con él nunca antes;  y que huyendo a una de estas ciudades salvase su vida</a:t>
            </a:r>
            <a:r>
              <a:rPr lang="es-ES" dirty="0" smtClean="0"/>
              <a:t>:” Deuteronomio 4:42</a:t>
            </a:r>
          </a:p>
          <a:p>
            <a:r>
              <a:rPr lang="es-ES" b="1" dirty="0" smtClean="0"/>
              <a:t>“</a:t>
            </a:r>
            <a:r>
              <a:rPr lang="es-ES" dirty="0" smtClean="0"/>
              <a:t>Y </a:t>
            </a:r>
            <a:r>
              <a:rPr lang="es-ES" dirty="0"/>
              <a:t>este es el caso del homicida que huirá allí,  y vivirá:  aquel que hiriere a su prójimo sin intención y sin haber tenido enemistad con él anteriormente</a:t>
            </a:r>
            <a:r>
              <a:rPr lang="es-ES" dirty="0" smtClean="0"/>
              <a:t>;” Deuteronomio 19:4</a:t>
            </a:r>
            <a:endParaRPr lang="en-US" dirty="0"/>
          </a:p>
        </p:txBody>
      </p:sp>
    </p:spTree>
    <p:extLst>
      <p:ext uri="{BB962C8B-B14F-4D97-AF65-F5344CB8AC3E}">
        <p14:creationId xmlns:p14="http://schemas.microsoft.com/office/powerpoint/2010/main" val="2454393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Voluntad y la Biblia</a:t>
            </a:r>
            <a:endParaRPr lang="en-US" dirty="0"/>
          </a:p>
        </p:txBody>
      </p:sp>
      <p:sp>
        <p:nvSpPr>
          <p:cNvPr id="3" name="2 Marcador de contenido"/>
          <p:cNvSpPr>
            <a:spLocks noGrp="1"/>
          </p:cNvSpPr>
          <p:nvPr>
            <p:ph sz="quarter" idx="1"/>
          </p:nvPr>
        </p:nvSpPr>
        <p:spPr>
          <a:xfrm>
            <a:off x="612648" y="1600200"/>
            <a:ext cx="8153400" cy="4876800"/>
          </a:xfrm>
        </p:spPr>
        <p:txBody>
          <a:bodyPr>
            <a:normAutofit fontScale="55000" lnSpcReduction="20000"/>
          </a:bodyPr>
          <a:lstStyle/>
          <a:p>
            <a:r>
              <a:rPr lang="es-ES" sz="3800" dirty="0" smtClean="0"/>
              <a:t>“Porque </a:t>
            </a:r>
            <a:r>
              <a:rPr lang="es-ES" sz="3800" dirty="0"/>
              <a:t>de </a:t>
            </a:r>
            <a:r>
              <a:rPr lang="es-ES" sz="3800" b="1" i="1" u="sng" dirty="0"/>
              <a:t>dentro,  del corazón de los hombres,  salen </a:t>
            </a:r>
            <a:r>
              <a:rPr lang="es-ES" sz="3800" dirty="0"/>
              <a:t>los malos pensamientos,  los adulterios,  las fornicaciones,  los homicidios, </a:t>
            </a:r>
            <a:r>
              <a:rPr lang="es-ES" sz="3800" dirty="0" smtClean="0"/>
              <a:t>los </a:t>
            </a:r>
            <a:r>
              <a:rPr lang="es-ES" sz="3800" dirty="0"/>
              <a:t>hurtos,  las avaricias,  las maldades,  el engaño,  la lascivia,  la envidia,  la maledicencia,  la soberbia,  la insensatez</a:t>
            </a:r>
            <a:r>
              <a:rPr lang="es-ES" sz="3800" dirty="0" smtClean="0"/>
              <a:t>.” Marcos 7:21-22 </a:t>
            </a:r>
          </a:p>
          <a:p>
            <a:pPr algn="ctr"/>
            <a:r>
              <a:rPr lang="es-ES" sz="3800" dirty="0" smtClean="0"/>
              <a:t>“Este pasaje es detestable para una persona no espiritual, esto es en absolutamente de un sabor desagradable, nueve de diez personas no lo creen porque ellos son tremendamente ignorantes acerca del corazón. En estos versículos Jesús Cristo dice, por ponerlo en un lenguaje moderno, “Ningún crimen jamás ha sido cometido que cada ser humano no pueda ser capaz de cometer” (“</a:t>
            </a:r>
            <a:r>
              <a:rPr lang="es-ES" sz="3800" dirty="0" err="1"/>
              <a:t>B</a:t>
            </a:r>
            <a:r>
              <a:rPr lang="es-ES" sz="3800" dirty="0" err="1" smtClean="0"/>
              <a:t>iblical</a:t>
            </a:r>
            <a:r>
              <a:rPr lang="es-ES" sz="3800" dirty="0" smtClean="0"/>
              <a:t> </a:t>
            </a:r>
            <a:r>
              <a:rPr lang="es-ES" sz="3800" dirty="0" err="1" smtClean="0"/>
              <a:t>Psychology</a:t>
            </a:r>
            <a:r>
              <a:rPr lang="es-ES" sz="3800" dirty="0" smtClean="0"/>
              <a:t>” pg. 96-97, </a:t>
            </a:r>
            <a:r>
              <a:rPr lang="es-ES" sz="3800" dirty="0" err="1" smtClean="0"/>
              <a:t>Oswald</a:t>
            </a:r>
            <a:r>
              <a:rPr lang="es-ES" sz="3800" dirty="0" smtClean="0"/>
              <a:t> </a:t>
            </a:r>
            <a:r>
              <a:rPr lang="es-ES" sz="3800" dirty="0" err="1" smtClean="0"/>
              <a:t>Chambers</a:t>
            </a:r>
            <a:r>
              <a:rPr lang="es-ES" sz="3800" dirty="0" smtClean="0"/>
              <a:t>)</a:t>
            </a:r>
          </a:p>
          <a:p>
            <a:r>
              <a:rPr lang="es-ES" sz="3800" b="1" dirty="0"/>
              <a:t>“</a:t>
            </a:r>
            <a:r>
              <a:rPr lang="es-ES" sz="3800" dirty="0"/>
              <a:t>Y dijo Pedro:  Ananías,  ¿por qué </a:t>
            </a:r>
            <a:r>
              <a:rPr lang="es-ES" sz="3800" b="1" i="1" u="sng" dirty="0"/>
              <a:t>llenó Satanás tu corazón</a:t>
            </a:r>
            <a:r>
              <a:rPr lang="es-ES" sz="3800" dirty="0"/>
              <a:t> para que mintieses al Espíritu Santo,  y sustrajeses del precio de la heredad?” Hechos 5:3</a:t>
            </a:r>
          </a:p>
          <a:p>
            <a:r>
              <a:rPr lang="es-MX" sz="3800" dirty="0" smtClean="0"/>
              <a:t>“</a:t>
            </a:r>
            <a:r>
              <a:rPr lang="es-MX" sz="3800" i="1" dirty="0" smtClean="0"/>
              <a:t>Sobre toda cosa guardada, guarda tu corazón</a:t>
            </a:r>
            <a:r>
              <a:rPr lang="en-US" sz="3800" i="1" dirty="0" smtClean="0"/>
              <a:t>; </a:t>
            </a:r>
            <a:r>
              <a:rPr lang="es-ES" sz="3800" i="1" dirty="0" smtClean="0"/>
              <a:t> </a:t>
            </a:r>
            <a:r>
              <a:rPr lang="es-ES" sz="3800" i="1" dirty="0"/>
              <a:t>Porque de él mana la vida” Proverbios </a:t>
            </a:r>
            <a:r>
              <a:rPr lang="es-ES" sz="3800" i="1" dirty="0" smtClean="0"/>
              <a:t>4:23</a:t>
            </a:r>
            <a:endParaRPr lang="en-US" dirty="0"/>
          </a:p>
        </p:txBody>
      </p:sp>
    </p:spTree>
    <p:extLst>
      <p:ext uri="{BB962C8B-B14F-4D97-AF65-F5344CB8AC3E}">
        <p14:creationId xmlns:p14="http://schemas.microsoft.com/office/powerpoint/2010/main" val="25600600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Responsabilidad</a:t>
            </a:r>
            <a:endParaRPr lang="en-US" dirty="0"/>
          </a:p>
        </p:txBody>
      </p:sp>
      <p:sp>
        <p:nvSpPr>
          <p:cNvPr id="3" name="2 Marcador de contenido"/>
          <p:cNvSpPr>
            <a:spLocks noGrp="1"/>
          </p:cNvSpPr>
          <p:nvPr>
            <p:ph sz="quarter" idx="1"/>
          </p:nvPr>
        </p:nvSpPr>
        <p:spPr/>
        <p:txBody>
          <a:bodyPr>
            <a:normAutofit/>
          </a:bodyPr>
          <a:lstStyle/>
          <a:p>
            <a:r>
              <a:rPr lang="es-MX" dirty="0" smtClean="0"/>
              <a:t>“El decir que las conductas son involuntarias, automáticas, o reactivas (sintomáticas) cuando se sabe que ninguna conducta o lo mínimo de ella es enteramente involuntaria”</a:t>
            </a:r>
          </a:p>
          <a:p>
            <a:r>
              <a:rPr lang="es-MX" dirty="0" err="1" smtClean="0"/>
              <a:t>Skinner</a:t>
            </a:r>
            <a:r>
              <a:rPr lang="es-MX" dirty="0" smtClean="0"/>
              <a:t> creía que aun cuando hay conductas aparentemente voluntarias, la conducta es completamente determinada, “predeterminada”. </a:t>
            </a:r>
          </a:p>
          <a:p>
            <a:r>
              <a:rPr lang="es-MX" dirty="0" smtClean="0"/>
              <a:t>“Mientras que cada quien es responsable de todo, los </a:t>
            </a:r>
            <a:r>
              <a:rPr lang="es-MX" dirty="0" err="1" smtClean="0"/>
              <a:t>Skkineristas</a:t>
            </a:r>
            <a:r>
              <a:rPr lang="es-MX" dirty="0" smtClean="0"/>
              <a:t> asumen la posición de que toda “responsabilidad” es un mito. </a:t>
            </a:r>
            <a:endParaRPr lang="en-US" dirty="0"/>
          </a:p>
        </p:txBody>
      </p:sp>
    </p:spTree>
    <p:extLst>
      <p:ext uri="{BB962C8B-B14F-4D97-AF65-F5344CB8AC3E}">
        <p14:creationId xmlns:p14="http://schemas.microsoft.com/office/powerpoint/2010/main" val="36243418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33400" y="152400"/>
            <a:ext cx="8153400" cy="869950"/>
          </a:xfrm>
        </p:spPr>
        <p:txBody>
          <a:bodyPr>
            <a:normAutofit fontScale="90000"/>
          </a:bodyPr>
          <a:lstStyle/>
          <a:p>
            <a:pPr algn="ctr"/>
            <a:r>
              <a:rPr lang="es-MX" dirty="0" smtClean="0"/>
              <a:t>Redefinición del “pecado” en terminología de la Enfermedad Mental</a:t>
            </a:r>
            <a:endParaRPr lang="en-US" dirty="0"/>
          </a:p>
        </p:txBody>
      </p:sp>
      <p:sp>
        <p:nvSpPr>
          <p:cNvPr id="6" name="5 Marcador de contenido"/>
          <p:cNvSpPr>
            <a:spLocks noGrp="1"/>
          </p:cNvSpPr>
          <p:nvPr>
            <p:ph sz="quarter" idx="2"/>
          </p:nvPr>
        </p:nvSpPr>
        <p:spPr/>
        <p:txBody>
          <a:bodyPr>
            <a:normAutofit fontScale="47500" lnSpcReduction="20000"/>
          </a:bodyPr>
          <a:lstStyle/>
          <a:p>
            <a:r>
              <a:rPr lang="es-MX" dirty="0" smtClean="0"/>
              <a:t>Robar</a:t>
            </a:r>
          </a:p>
          <a:p>
            <a:r>
              <a:rPr lang="es-MX" dirty="0" smtClean="0"/>
              <a:t>Mentir</a:t>
            </a:r>
          </a:p>
          <a:p>
            <a:r>
              <a:rPr lang="es-MX" dirty="0" smtClean="0"/>
              <a:t>Matar</a:t>
            </a:r>
          </a:p>
          <a:p>
            <a:r>
              <a:rPr lang="es-MX" dirty="0" smtClean="0"/>
              <a:t>Adulterar</a:t>
            </a:r>
          </a:p>
          <a:p>
            <a:r>
              <a:rPr lang="es-MX" dirty="0" smtClean="0"/>
              <a:t> Deshonra a Padres</a:t>
            </a:r>
          </a:p>
          <a:p>
            <a:r>
              <a:rPr lang="es-MX" dirty="0" smtClean="0"/>
              <a:t>Idolatría</a:t>
            </a:r>
          </a:p>
          <a:p>
            <a:r>
              <a:rPr lang="es-MX" dirty="0" smtClean="0"/>
              <a:t>Verdad</a:t>
            </a:r>
          </a:p>
          <a:p>
            <a:r>
              <a:rPr lang="es-MX" dirty="0" smtClean="0"/>
              <a:t>Mentira</a:t>
            </a:r>
          </a:p>
          <a:p>
            <a:r>
              <a:rPr lang="es-MX" dirty="0" smtClean="0"/>
              <a:t>Culpa</a:t>
            </a:r>
          </a:p>
          <a:p>
            <a:r>
              <a:rPr lang="es-MX" dirty="0" smtClean="0"/>
              <a:t>Perdida de relación con Dios y prójimo</a:t>
            </a:r>
          </a:p>
          <a:p>
            <a:r>
              <a:rPr lang="es-MX" dirty="0" smtClean="0"/>
              <a:t>Egoísmo</a:t>
            </a:r>
          </a:p>
          <a:p>
            <a:r>
              <a:rPr lang="es-MX" dirty="0" smtClean="0"/>
              <a:t>Vanidad y orgullo</a:t>
            </a:r>
          </a:p>
          <a:p>
            <a:r>
              <a:rPr lang="es-MX" dirty="0" smtClean="0"/>
              <a:t>Abandono de la ley</a:t>
            </a:r>
          </a:p>
        </p:txBody>
      </p:sp>
      <p:sp>
        <p:nvSpPr>
          <p:cNvPr id="8" name="7 Marcador de contenido"/>
          <p:cNvSpPr>
            <a:spLocks noGrp="1"/>
          </p:cNvSpPr>
          <p:nvPr>
            <p:ph sz="quarter" idx="4"/>
          </p:nvPr>
        </p:nvSpPr>
        <p:spPr/>
        <p:txBody>
          <a:bodyPr>
            <a:normAutofit fontScale="47500" lnSpcReduction="20000"/>
          </a:bodyPr>
          <a:lstStyle/>
          <a:p>
            <a:r>
              <a:rPr lang="es-MX" dirty="0" smtClean="0"/>
              <a:t>Cleptomanía</a:t>
            </a:r>
          </a:p>
          <a:p>
            <a:r>
              <a:rPr lang="es-MX" dirty="0" smtClean="0"/>
              <a:t>Mitómano</a:t>
            </a:r>
          </a:p>
          <a:p>
            <a:r>
              <a:rPr lang="es-MX" dirty="0" smtClean="0"/>
              <a:t>Psicópata, sociópata</a:t>
            </a:r>
          </a:p>
          <a:p>
            <a:r>
              <a:rPr lang="es-MX" dirty="0" smtClean="0"/>
              <a:t>Problemas de control de impulsos</a:t>
            </a:r>
          </a:p>
          <a:p>
            <a:r>
              <a:rPr lang="es-MX" dirty="0" smtClean="0"/>
              <a:t>Problema Relacional Padre-Hijo</a:t>
            </a:r>
          </a:p>
          <a:p>
            <a:r>
              <a:rPr lang="es-MX" dirty="0" smtClean="0"/>
              <a:t>Vicios, dependencia-codependencia. Adicciones</a:t>
            </a:r>
            <a:r>
              <a:rPr lang="es-MX" dirty="0"/>
              <a:t>, Obsesivo </a:t>
            </a:r>
            <a:r>
              <a:rPr lang="es-MX" dirty="0" smtClean="0"/>
              <a:t>compulsivo</a:t>
            </a:r>
          </a:p>
          <a:p>
            <a:r>
              <a:rPr lang="es-MX" dirty="0" smtClean="0"/>
              <a:t>Asertividad</a:t>
            </a:r>
          </a:p>
          <a:p>
            <a:r>
              <a:rPr lang="es-MX" dirty="0" smtClean="0"/>
              <a:t>Ideas irracionales, distorsiones cognitivas.</a:t>
            </a:r>
          </a:p>
          <a:p>
            <a:r>
              <a:rPr lang="es-MX" dirty="0" smtClean="0"/>
              <a:t>Ansiedad del Súper ego</a:t>
            </a:r>
            <a:endParaRPr lang="en-US" dirty="0"/>
          </a:p>
          <a:p>
            <a:r>
              <a:rPr lang="es-MX" dirty="0" smtClean="0"/>
              <a:t>Problemas del Vinculo</a:t>
            </a:r>
          </a:p>
          <a:p>
            <a:r>
              <a:rPr lang="es-MX" dirty="0" smtClean="0"/>
              <a:t>Autoestima</a:t>
            </a:r>
          </a:p>
          <a:p>
            <a:r>
              <a:rPr lang="es-MX" dirty="0" smtClean="0"/>
              <a:t>Narcisismo</a:t>
            </a:r>
          </a:p>
          <a:p>
            <a:r>
              <a:rPr lang="es-MX" dirty="0" smtClean="0"/>
              <a:t>Personalidad sin limites</a:t>
            </a:r>
          </a:p>
          <a:p>
            <a:endParaRPr lang="es-MX" dirty="0" smtClean="0"/>
          </a:p>
          <a:p>
            <a:endParaRPr lang="en-US" dirty="0"/>
          </a:p>
        </p:txBody>
      </p:sp>
      <p:sp>
        <p:nvSpPr>
          <p:cNvPr id="5" name="4 Marcador de texto"/>
          <p:cNvSpPr>
            <a:spLocks noGrp="1"/>
          </p:cNvSpPr>
          <p:nvPr>
            <p:ph type="body" sz="quarter" idx="1"/>
          </p:nvPr>
        </p:nvSpPr>
        <p:spPr/>
        <p:txBody>
          <a:bodyPr/>
          <a:lstStyle/>
          <a:p>
            <a:r>
              <a:rPr lang="es-MX" dirty="0" smtClean="0"/>
              <a:t>Pecado </a:t>
            </a:r>
            <a:endParaRPr lang="en-US" dirty="0"/>
          </a:p>
        </p:txBody>
      </p:sp>
      <p:sp>
        <p:nvSpPr>
          <p:cNvPr id="7" name="6 Marcador de texto"/>
          <p:cNvSpPr>
            <a:spLocks noGrp="1"/>
          </p:cNvSpPr>
          <p:nvPr>
            <p:ph type="body" sz="quarter" idx="3"/>
          </p:nvPr>
        </p:nvSpPr>
        <p:spPr/>
        <p:txBody>
          <a:bodyPr/>
          <a:lstStyle/>
          <a:p>
            <a:r>
              <a:rPr lang="es-MX" dirty="0" smtClean="0"/>
              <a:t>Enfermedad Mental</a:t>
            </a:r>
            <a:endParaRPr lang="en-US" dirty="0"/>
          </a:p>
        </p:txBody>
      </p:sp>
    </p:spTree>
    <p:extLst>
      <p:ext uri="{BB962C8B-B14F-4D97-AF65-F5344CB8AC3E}">
        <p14:creationId xmlns:p14="http://schemas.microsoft.com/office/powerpoint/2010/main" val="4202260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a:xfrm>
            <a:off x="609600" y="2133600"/>
            <a:ext cx="8153400" cy="3810000"/>
          </a:xfrm>
        </p:spPr>
        <p:txBody>
          <a:bodyPr>
            <a:noAutofit/>
          </a:bodyPr>
          <a:lstStyle/>
          <a:p>
            <a:pPr marL="0" indent="0" algn="ctr">
              <a:buNone/>
            </a:pPr>
            <a:r>
              <a:rPr lang="es-MX" sz="9600" dirty="0" smtClean="0"/>
              <a:t>6. Las funciones de los Síntomas</a:t>
            </a:r>
            <a:endParaRPr lang="en-US" sz="9600" dirty="0"/>
          </a:p>
        </p:txBody>
      </p:sp>
    </p:spTree>
    <p:extLst>
      <p:ext uri="{BB962C8B-B14F-4D97-AF65-F5344CB8AC3E}">
        <p14:creationId xmlns:p14="http://schemas.microsoft.com/office/powerpoint/2010/main" val="32664238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Los Síntomas</a:t>
            </a:r>
            <a:endParaRPr lang="en-US" dirty="0"/>
          </a:p>
        </p:txBody>
      </p:sp>
      <p:sp>
        <p:nvSpPr>
          <p:cNvPr id="3" name="2 Marcador de contenido"/>
          <p:cNvSpPr>
            <a:spLocks noGrp="1"/>
          </p:cNvSpPr>
          <p:nvPr>
            <p:ph sz="quarter" idx="1"/>
          </p:nvPr>
        </p:nvSpPr>
        <p:spPr/>
        <p:txBody>
          <a:bodyPr>
            <a:normAutofit lnSpcReduction="10000"/>
          </a:bodyPr>
          <a:lstStyle/>
          <a:p>
            <a:pPr marL="576072" indent="-457200">
              <a:buAutoNum type="arabicPeriod"/>
            </a:pPr>
            <a:r>
              <a:rPr lang="es-MX" dirty="0" smtClean="0"/>
              <a:t>Es la noticia de que algo anda mal. Es una advertencia una bandera roja de que algo en el cuerpo que opera autónomamente silenciosamente no esta trabajando adecuadamente</a:t>
            </a:r>
          </a:p>
          <a:p>
            <a:pPr marL="576072" indent="-457200">
              <a:buAutoNum type="arabicPeriod"/>
            </a:pPr>
            <a:r>
              <a:rPr lang="es-MX" dirty="0" smtClean="0"/>
              <a:t>El síntoma no es solamente parte de la aflicción sino también parte de la cura.</a:t>
            </a:r>
          </a:p>
          <a:p>
            <a:pPr marL="576072" indent="-457200">
              <a:buAutoNum type="arabicPeriod"/>
            </a:pPr>
            <a:r>
              <a:rPr lang="es-MX" dirty="0" smtClean="0"/>
              <a:t>Los síntomas </a:t>
            </a:r>
            <a:r>
              <a:rPr lang="es-MX" dirty="0"/>
              <a:t>pueden </a:t>
            </a:r>
            <a:r>
              <a:rPr lang="es-MX" dirty="0" smtClean="0"/>
              <a:t>también </a:t>
            </a:r>
            <a:r>
              <a:rPr lang="es-MX" dirty="0"/>
              <a:t>llevar mensajes en vez de </a:t>
            </a:r>
            <a:r>
              <a:rPr lang="es-MX" dirty="0" smtClean="0"/>
              <a:t>solamente </a:t>
            </a:r>
            <a:r>
              <a:rPr lang="es-MX" dirty="0"/>
              <a:t>llevar advertencias. </a:t>
            </a:r>
            <a:endParaRPr lang="es-MX" dirty="0" smtClean="0"/>
          </a:p>
          <a:p>
            <a:pPr marL="633222" indent="-514350">
              <a:buFont typeface="Wingdings 2" pitchFamily="18" charset="2"/>
              <a:buAutoNum type="arabicPeriod"/>
            </a:pPr>
            <a:r>
              <a:rPr lang="es-MX" dirty="0" smtClean="0"/>
              <a:t>Los </a:t>
            </a:r>
            <a:r>
              <a:rPr lang="es-MX" dirty="0"/>
              <a:t>síntomas también expresan inclinaciones agresivas hacia personas u objetos</a:t>
            </a:r>
            <a:r>
              <a:rPr lang="es-MX" dirty="0" smtClean="0"/>
              <a:t>.</a:t>
            </a:r>
            <a:endParaRPr lang="en-US" dirty="0"/>
          </a:p>
        </p:txBody>
      </p:sp>
    </p:spTree>
    <p:extLst>
      <p:ext uri="{BB962C8B-B14F-4D97-AF65-F5344CB8AC3E}">
        <p14:creationId xmlns:p14="http://schemas.microsoft.com/office/powerpoint/2010/main" val="27529840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rmAutofit/>
          </a:bodyPr>
          <a:lstStyle/>
          <a:p>
            <a:pPr marL="118872" indent="0">
              <a:buNone/>
            </a:pPr>
            <a:r>
              <a:rPr lang="es-MX" dirty="0" smtClean="0"/>
              <a:t>5. Los síntomas pueden ser placenteros para la persona que los sufre.</a:t>
            </a:r>
          </a:p>
          <a:p>
            <a:pPr marL="118872" indent="0">
              <a:buNone/>
            </a:pPr>
            <a:r>
              <a:rPr lang="es-MX" dirty="0"/>
              <a:t>6</a:t>
            </a:r>
            <a:r>
              <a:rPr lang="es-MX" dirty="0" smtClean="0"/>
              <a:t>. En adición a la agresividad secreta o funciones de autosatisfacción, todos los síntomas además sirven como función del castigo auto administrado. (culpa)</a:t>
            </a:r>
          </a:p>
          <a:p>
            <a:pPr marL="118872" indent="0">
              <a:buNone/>
            </a:pPr>
            <a:r>
              <a:rPr lang="es-MX" dirty="0" smtClean="0"/>
              <a:t>7. </a:t>
            </a:r>
            <a:r>
              <a:rPr lang="es-MX" dirty="0"/>
              <a:t>Muchos síntomas son secundarios, reacciones </a:t>
            </a:r>
            <a:r>
              <a:rPr lang="es-MX" dirty="0" smtClean="0"/>
              <a:t>compensatorias</a:t>
            </a:r>
          </a:p>
          <a:p>
            <a:pPr marL="118872" indent="0">
              <a:buNone/>
            </a:pPr>
            <a:r>
              <a:rPr lang="es-MX" dirty="0" smtClean="0"/>
              <a:t>8. </a:t>
            </a:r>
            <a:r>
              <a:rPr lang="es-MX" dirty="0"/>
              <a:t>Muchos síntomas también pueden ser constructivos. (por ejemplo para pedir perdón, reconciliarse, cambiar lo negativo etc</a:t>
            </a:r>
            <a:r>
              <a:rPr lang="es-MX" dirty="0" smtClean="0"/>
              <a:t>.)</a:t>
            </a:r>
            <a:endParaRPr lang="en-US" dirty="0"/>
          </a:p>
        </p:txBody>
      </p:sp>
    </p:spTree>
    <p:extLst>
      <p:ext uri="{BB962C8B-B14F-4D97-AF65-F5344CB8AC3E}">
        <p14:creationId xmlns:p14="http://schemas.microsoft.com/office/powerpoint/2010/main" val="12428738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rmAutofit/>
          </a:bodyPr>
          <a:lstStyle/>
          <a:p>
            <a:pPr marL="68580" indent="0">
              <a:buNone/>
            </a:pPr>
            <a:r>
              <a:rPr lang="es-MX" dirty="0" smtClean="0"/>
              <a:t>9. El síntoma es por si mismo una parte del intento por corregir el proceso. (Debido a que no se han realizado lo adecuado)</a:t>
            </a:r>
          </a:p>
          <a:p>
            <a:pPr marL="68580" indent="0">
              <a:buNone/>
            </a:pPr>
            <a:r>
              <a:rPr lang="es-MX" dirty="0" smtClean="0"/>
              <a:t>10. Es un equipo de salvamiento, de un proceso de reajuste, una reparación, el menor de dos males comprometidos. (según la percepción subconsciente del individuo)</a:t>
            </a:r>
          </a:p>
          <a:p>
            <a:pPr marL="68580" indent="0">
              <a:buNone/>
            </a:pPr>
            <a:r>
              <a:rPr lang="es-MX" dirty="0" smtClean="0"/>
              <a:t>11. Los </a:t>
            </a:r>
            <a:r>
              <a:rPr lang="es-MX" dirty="0"/>
              <a:t>síntomas pueden ser el substituto del crimen o pecado. </a:t>
            </a:r>
            <a:endParaRPr lang="en-US" dirty="0"/>
          </a:p>
        </p:txBody>
      </p:sp>
    </p:spTree>
    <p:extLst>
      <p:ext uri="{BB962C8B-B14F-4D97-AF65-F5344CB8AC3E}">
        <p14:creationId xmlns:p14="http://schemas.microsoft.com/office/powerpoint/2010/main" val="17702016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Falta y evitación de una palabra</a:t>
            </a:r>
            <a:endParaRPr lang="en-US" dirty="0"/>
          </a:p>
        </p:txBody>
      </p:sp>
      <p:sp>
        <p:nvSpPr>
          <p:cNvPr id="3" name="2 Marcador de contenido"/>
          <p:cNvSpPr>
            <a:spLocks noGrp="1"/>
          </p:cNvSpPr>
          <p:nvPr>
            <p:ph sz="quarter" idx="1"/>
          </p:nvPr>
        </p:nvSpPr>
        <p:spPr>
          <a:xfrm>
            <a:off x="612648" y="1600200"/>
            <a:ext cx="8153400" cy="4876800"/>
          </a:xfrm>
        </p:spPr>
        <p:txBody>
          <a:bodyPr>
            <a:noAutofit/>
          </a:bodyPr>
          <a:lstStyle/>
          <a:p>
            <a:r>
              <a:rPr lang="es-MX" sz="1800" dirty="0" smtClean="0"/>
              <a:t>No encontrada en casi ninguna las criticas actuales y pasadas acerca de la situación social actual. </a:t>
            </a:r>
            <a:r>
              <a:rPr lang="es-MX" sz="1800" dirty="0"/>
              <a:t>Era una palabra de orgullo, fue una palabra fuerte y seria. Describía el punto central en cada ser humano, en su plan y estilo de vida. </a:t>
            </a:r>
            <a:r>
              <a:rPr lang="es-MX" sz="1800" dirty="0" smtClean="0"/>
              <a:t>Pero </a:t>
            </a:r>
            <a:r>
              <a:rPr lang="es-MX" sz="1800" dirty="0"/>
              <a:t>la palabra casi se ha ido. Casi ha desaparecido tanto la palabra como su noción. </a:t>
            </a:r>
            <a:endParaRPr lang="en-US" sz="1800" dirty="0"/>
          </a:p>
          <a:p>
            <a:r>
              <a:rPr lang="es-MX" sz="1800" dirty="0"/>
              <a:t>¿Adonde se ha ido? ¿En que se ha transformado?</a:t>
            </a:r>
          </a:p>
          <a:p>
            <a:r>
              <a:rPr lang="es-MX" sz="1800" dirty="0"/>
              <a:t>Transformación en violación a las reglas sociales, jurídicas, políticas, etc. o en crímenes y enfermedades, pero no en pecado.</a:t>
            </a:r>
          </a:p>
          <a:p>
            <a:r>
              <a:rPr lang="es-MX" sz="1800" dirty="0" smtClean="0"/>
              <a:t>Todos </a:t>
            </a:r>
            <a:r>
              <a:rPr lang="es-MX" sz="1800" dirty="0"/>
              <a:t>nos sentimos culpables de algo </a:t>
            </a:r>
            <a:r>
              <a:rPr lang="es-MX" sz="1800" dirty="0" smtClean="0"/>
              <a:t>pero </a:t>
            </a:r>
            <a:r>
              <a:rPr lang="es-MX" sz="1800" dirty="0"/>
              <a:t>muy pocos relacionan sus culpas con esta palabra. </a:t>
            </a:r>
            <a:endParaRPr lang="es-MX" sz="1800" dirty="0" smtClean="0"/>
          </a:p>
          <a:p>
            <a:r>
              <a:rPr lang="es-MX" sz="1800" dirty="0" smtClean="0"/>
              <a:t>Mencionamos malo</a:t>
            </a:r>
            <a:r>
              <a:rPr lang="es-MX" sz="1800" dirty="0"/>
              <a:t>, desagradable, corrupto, perjudicial, dañino, pero evidentemente esto no es pecaminoso</a:t>
            </a:r>
            <a:r>
              <a:rPr lang="es-MX" sz="1800" dirty="0" smtClean="0"/>
              <a:t>.</a:t>
            </a:r>
          </a:p>
          <a:p>
            <a:r>
              <a:rPr lang="es-MX" sz="1800" dirty="0" smtClean="0"/>
              <a:t>Preferimos </a:t>
            </a:r>
            <a:r>
              <a:rPr lang="es-MX" sz="1800" dirty="0"/>
              <a:t>llamarle, criminal, enfermo o </a:t>
            </a:r>
            <a:r>
              <a:rPr lang="es-MX" sz="1800" dirty="0" smtClean="0"/>
              <a:t>ignorante</a:t>
            </a:r>
            <a:r>
              <a:rPr lang="es-MX" sz="1800" dirty="0"/>
              <a:t> </a:t>
            </a:r>
            <a:r>
              <a:rPr lang="es-MX" sz="1800" dirty="0" smtClean="0"/>
              <a:t>pero no pecador</a:t>
            </a:r>
            <a:endParaRPr lang="es-MX" sz="1800" dirty="0"/>
          </a:p>
          <a:p>
            <a:r>
              <a:rPr lang="es-MX" sz="1800" dirty="0" smtClean="0"/>
              <a:t>“La </a:t>
            </a:r>
            <a:r>
              <a:rPr lang="es-MX" sz="1800" dirty="0"/>
              <a:t>ansiedad y la depresión todos </a:t>
            </a:r>
            <a:r>
              <a:rPr lang="es-MX" sz="1800" dirty="0" smtClean="0"/>
              <a:t>las, </a:t>
            </a:r>
            <a:r>
              <a:rPr lang="es-MX" sz="1800" dirty="0"/>
              <a:t>conocemos al igual que aquellos vagos sentimientos de culpabilidad pero ¿acaso ya nadie comete pecados</a:t>
            </a:r>
            <a:r>
              <a:rPr lang="es-MX" sz="1800" dirty="0" smtClean="0"/>
              <a:t>?”</a:t>
            </a:r>
          </a:p>
        </p:txBody>
      </p:sp>
    </p:spTree>
    <p:extLst>
      <p:ext uri="{BB962C8B-B14F-4D97-AF65-F5344CB8AC3E}">
        <p14:creationId xmlns:p14="http://schemas.microsoft.com/office/powerpoint/2010/main" val="29291104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Autofit/>
          </a:bodyPr>
          <a:lstStyle/>
          <a:p>
            <a:pPr marL="0" indent="0" algn="ctr">
              <a:buNone/>
            </a:pPr>
            <a:r>
              <a:rPr lang="es-MX" sz="11500" dirty="0" smtClean="0"/>
              <a:t>6. Resultado del Pecado en el Edén</a:t>
            </a:r>
            <a:endParaRPr lang="en-US" sz="11500" dirty="0"/>
          </a:p>
        </p:txBody>
      </p:sp>
    </p:spTree>
    <p:extLst>
      <p:ext uri="{BB962C8B-B14F-4D97-AF65-F5344CB8AC3E}">
        <p14:creationId xmlns:p14="http://schemas.microsoft.com/office/powerpoint/2010/main" val="40082233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3962400" y="273050"/>
            <a:ext cx="4724400" cy="869950"/>
          </a:xfrm>
        </p:spPr>
        <p:txBody>
          <a:bodyPr>
            <a:noAutofit/>
          </a:bodyPr>
          <a:lstStyle/>
          <a:p>
            <a:pPr algn="ctr"/>
            <a:r>
              <a:rPr lang="es-MX" sz="3600" dirty="0" smtClean="0"/>
              <a:t>Enfermedad Mental</a:t>
            </a:r>
            <a:endParaRPr lang="es-MX" sz="3600" dirty="0"/>
          </a:p>
        </p:txBody>
      </p:sp>
      <p:pic>
        <p:nvPicPr>
          <p:cNvPr id="10243" name="Picture 3"/>
          <p:cNvPicPr>
            <a:picLocks noGrp="1" noChangeAspect="1" noChangeArrowheads="1"/>
          </p:cNvPicPr>
          <p:nvPr>
            <p:ph sz="half" idx="2"/>
          </p:nvPr>
        </p:nvPicPr>
        <p:blipFill>
          <a:blip r:embed="rId2" cstate="print"/>
          <a:stretch>
            <a:fillRect/>
          </a:stretch>
        </p:blipFill>
        <p:spPr bwMode="auto">
          <a:xfrm>
            <a:off x="0" y="152400"/>
            <a:ext cx="3962400" cy="6705600"/>
          </a:xfrm>
          <a:prstGeom prst="rect">
            <a:avLst/>
          </a:prstGeom>
          <a:noFill/>
          <a:ln w="9525">
            <a:noFill/>
            <a:miter lim="800000"/>
            <a:headEnd/>
            <a:tailEnd/>
          </a:ln>
          <a:effectLst/>
        </p:spPr>
      </p:pic>
      <p:graphicFrame>
        <p:nvGraphicFramePr>
          <p:cNvPr id="7" name="6 Marcador de contenido"/>
          <p:cNvGraphicFramePr>
            <a:graphicFrameLocks noGrp="1"/>
          </p:cNvGraphicFramePr>
          <p:nvPr>
            <p:ph sz="quarter" idx="4"/>
            <p:extLst>
              <p:ext uri="{D42A27DB-BD31-4B8C-83A1-F6EECF244321}">
                <p14:modId xmlns:p14="http://schemas.microsoft.com/office/powerpoint/2010/main" val="2521658964"/>
              </p:ext>
            </p:extLst>
          </p:nvPr>
        </p:nvGraphicFramePr>
        <p:xfrm>
          <a:off x="4191000" y="1447800"/>
          <a:ext cx="5181601"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0233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0" fill="hold"/>
                                        <p:tgtEl>
                                          <p:spTgt spid="10243"/>
                                        </p:tgtEl>
                                        <p:attrNameLst>
                                          <p:attrName>ppt_x</p:attrName>
                                        </p:attrNameLst>
                                      </p:cBhvr>
                                      <p:tavLst>
                                        <p:tav tm="0">
                                          <p:val>
                                            <p:strVal val="#ppt_x"/>
                                          </p:val>
                                        </p:tav>
                                        <p:tav tm="100000">
                                          <p:val>
                                            <p:strVal val="#ppt_x"/>
                                          </p:val>
                                        </p:tav>
                                      </p:tavLst>
                                    </p:anim>
                                    <p:anim calcmode="lin" valueType="num">
                                      <p:cBhvr additive="base">
                                        <p:cTn id="8" dur="5000" fill="hold"/>
                                        <p:tgtEl>
                                          <p:spTgt spid="102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graphicEl>
                                              <a:dgm id="{8B7654A1-8EA2-4C5C-80FD-E0F04461B234}"/>
                                            </p:graphicEl>
                                          </p:spTgt>
                                        </p:tgtEl>
                                        <p:attrNameLst>
                                          <p:attrName>style.visibility</p:attrName>
                                        </p:attrNameLst>
                                      </p:cBhvr>
                                      <p:to>
                                        <p:strVal val="visible"/>
                                      </p:to>
                                    </p:set>
                                    <p:animEffect transition="in" filter="blinds(horizontal)">
                                      <p:cBhvr>
                                        <p:cTn id="18" dur="500"/>
                                        <p:tgtEl>
                                          <p:spTgt spid="7">
                                            <p:graphicEl>
                                              <a:dgm id="{8B7654A1-8EA2-4C5C-80FD-E0F04461B234}"/>
                                            </p:graphic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7">
                                            <p:graphicEl>
                                              <a:dgm id="{5DA76853-CE72-4B6E-B58B-D9ACBE79373B}"/>
                                            </p:graphicEl>
                                          </p:spTgt>
                                        </p:tgtEl>
                                        <p:attrNameLst>
                                          <p:attrName>style.visibility</p:attrName>
                                        </p:attrNameLst>
                                      </p:cBhvr>
                                      <p:to>
                                        <p:strVal val="visible"/>
                                      </p:to>
                                    </p:set>
                                    <p:animEffect transition="in" filter="blinds(horizontal)">
                                      <p:cBhvr>
                                        <p:cTn id="21" dur="500"/>
                                        <p:tgtEl>
                                          <p:spTgt spid="7">
                                            <p:graphicEl>
                                              <a:dgm id="{5DA76853-CE72-4B6E-B58B-D9ACBE79373B}"/>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
                                            <p:graphicEl>
                                              <a:dgm id="{2F163650-50D8-4EB5-B84E-B008860703B7}"/>
                                            </p:graphicEl>
                                          </p:spTgt>
                                        </p:tgtEl>
                                        <p:attrNameLst>
                                          <p:attrName>style.visibility</p:attrName>
                                        </p:attrNameLst>
                                      </p:cBhvr>
                                      <p:to>
                                        <p:strVal val="visible"/>
                                      </p:to>
                                    </p:set>
                                    <p:animEffect transition="in" filter="blinds(horizontal)">
                                      <p:cBhvr>
                                        <p:cTn id="26" dur="500"/>
                                        <p:tgtEl>
                                          <p:spTgt spid="7">
                                            <p:graphicEl>
                                              <a:dgm id="{2F163650-50D8-4EB5-B84E-B008860703B7}"/>
                                            </p:graphic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7">
                                            <p:graphicEl>
                                              <a:dgm id="{379CDFF3-6BF3-4FAC-AF99-15BE6C536CD6}"/>
                                            </p:graphicEl>
                                          </p:spTgt>
                                        </p:tgtEl>
                                        <p:attrNameLst>
                                          <p:attrName>style.visibility</p:attrName>
                                        </p:attrNameLst>
                                      </p:cBhvr>
                                      <p:to>
                                        <p:strVal val="visible"/>
                                      </p:to>
                                    </p:set>
                                    <p:animEffect transition="in" filter="blinds(horizontal)">
                                      <p:cBhvr>
                                        <p:cTn id="29" dur="500"/>
                                        <p:tgtEl>
                                          <p:spTgt spid="7">
                                            <p:graphicEl>
                                              <a:dgm id="{379CDFF3-6BF3-4FAC-AF99-15BE6C536CD6}"/>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graphicEl>
                                              <a:dgm id="{7CEFDD73-D28E-4057-B4F8-2902A30B8D21}"/>
                                            </p:graphicEl>
                                          </p:spTgt>
                                        </p:tgtEl>
                                        <p:attrNameLst>
                                          <p:attrName>style.visibility</p:attrName>
                                        </p:attrNameLst>
                                      </p:cBhvr>
                                      <p:to>
                                        <p:strVal val="visible"/>
                                      </p:to>
                                    </p:set>
                                    <p:animEffect transition="in" filter="blinds(horizontal)">
                                      <p:cBhvr>
                                        <p:cTn id="34" dur="500"/>
                                        <p:tgtEl>
                                          <p:spTgt spid="7">
                                            <p:graphicEl>
                                              <a:dgm id="{7CEFDD73-D28E-4057-B4F8-2902A30B8D21}"/>
                                            </p:graphic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7">
                                            <p:graphicEl>
                                              <a:dgm id="{539D0BED-CFD3-47B5-99AF-26847956EED7}"/>
                                            </p:graphicEl>
                                          </p:spTgt>
                                        </p:tgtEl>
                                        <p:attrNameLst>
                                          <p:attrName>style.visibility</p:attrName>
                                        </p:attrNameLst>
                                      </p:cBhvr>
                                      <p:to>
                                        <p:strVal val="visible"/>
                                      </p:to>
                                    </p:set>
                                    <p:animEffect transition="in" filter="blinds(horizontal)">
                                      <p:cBhvr>
                                        <p:cTn id="37" dur="500"/>
                                        <p:tgtEl>
                                          <p:spTgt spid="7">
                                            <p:graphicEl>
                                              <a:dgm id="{539D0BED-CFD3-47B5-99AF-26847956EED7}"/>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
                                            <p:graphicEl>
                                              <a:dgm id="{E3CBDC38-1C30-475C-A211-C59EC2FA48FB}"/>
                                            </p:graphicEl>
                                          </p:spTgt>
                                        </p:tgtEl>
                                        <p:attrNameLst>
                                          <p:attrName>style.visibility</p:attrName>
                                        </p:attrNameLst>
                                      </p:cBhvr>
                                      <p:to>
                                        <p:strVal val="visible"/>
                                      </p:to>
                                    </p:set>
                                    <p:animEffect transition="in" filter="blinds(horizontal)">
                                      <p:cBhvr>
                                        <p:cTn id="42" dur="500"/>
                                        <p:tgtEl>
                                          <p:spTgt spid="7">
                                            <p:graphicEl>
                                              <a:dgm id="{E3CBDC38-1C30-475C-A211-C59EC2FA48FB}"/>
                                            </p:graphic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7">
                                            <p:graphicEl>
                                              <a:dgm id="{6B51BC78-43E8-4E5C-BD68-42F7A8BCC55F}"/>
                                            </p:graphicEl>
                                          </p:spTgt>
                                        </p:tgtEl>
                                        <p:attrNameLst>
                                          <p:attrName>style.visibility</p:attrName>
                                        </p:attrNameLst>
                                      </p:cBhvr>
                                      <p:to>
                                        <p:strVal val="visible"/>
                                      </p:to>
                                    </p:set>
                                    <p:animEffect transition="in" filter="blinds(horizontal)">
                                      <p:cBhvr>
                                        <p:cTn id="45" dur="500"/>
                                        <p:tgtEl>
                                          <p:spTgt spid="7">
                                            <p:graphicEl>
                                              <a:dgm id="{6B51BC78-43E8-4E5C-BD68-42F7A8BCC55F}"/>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7">
                                            <p:graphicEl>
                                              <a:dgm id="{8CBE075A-8FC7-4C87-B7FE-D84230B5CC9C}"/>
                                            </p:graphicEl>
                                          </p:spTgt>
                                        </p:tgtEl>
                                        <p:attrNameLst>
                                          <p:attrName>style.visibility</p:attrName>
                                        </p:attrNameLst>
                                      </p:cBhvr>
                                      <p:to>
                                        <p:strVal val="visible"/>
                                      </p:to>
                                    </p:set>
                                    <p:animEffect transition="in" filter="blinds(horizontal)">
                                      <p:cBhvr>
                                        <p:cTn id="50" dur="500"/>
                                        <p:tgtEl>
                                          <p:spTgt spid="7">
                                            <p:graphicEl>
                                              <a:dgm id="{8CBE075A-8FC7-4C87-B7FE-D84230B5CC9C}"/>
                                            </p:graphicEl>
                                          </p:spTgt>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7">
                                            <p:graphicEl>
                                              <a:dgm id="{06510768-4244-4B63-AEB8-12190BE59346}"/>
                                            </p:graphicEl>
                                          </p:spTgt>
                                        </p:tgtEl>
                                        <p:attrNameLst>
                                          <p:attrName>style.visibility</p:attrName>
                                        </p:attrNameLst>
                                      </p:cBhvr>
                                      <p:to>
                                        <p:strVal val="visible"/>
                                      </p:to>
                                    </p:set>
                                    <p:animEffect transition="in" filter="blinds(horizontal)">
                                      <p:cBhvr>
                                        <p:cTn id="53" dur="500"/>
                                        <p:tgtEl>
                                          <p:spTgt spid="7">
                                            <p:graphicEl>
                                              <a:dgm id="{06510768-4244-4B63-AEB8-12190BE59346}"/>
                                            </p:graphic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7">
                                            <p:graphicEl>
                                              <a:dgm id="{516D4F6E-17D0-470D-BB79-026F62068534}"/>
                                            </p:graphicEl>
                                          </p:spTgt>
                                        </p:tgtEl>
                                        <p:attrNameLst>
                                          <p:attrName>style.visibility</p:attrName>
                                        </p:attrNameLst>
                                      </p:cBhvr>
                                      <p:to>
                                        <p:strVal val="visible"/>
                                      </p:to>
                                    </p:set>
                                    <p:animEffect transition="in" filter="blinds(horizontal)">
                                      <p:cBhvr>
                                        <p:cTn id="58" dur="500"/>
                                        <p:tgtEl>
                                          <p:spTgt spid="7">
                                            <p:graphicEl>
                                              <a:dgm id="{516D4F6E-17D0-470D-BB79-026F62068534}"/>
                                            </p:graphicEl>
                                          </p:spTgt>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7">
                                            <p:graphicEl>
                                              <a:dgm id="{F0847B38-6F1D-41D7-A4BE-E91C671BA7BD}"/>
                                            </p:graphicEl>
                                          </p:spTgt>
                                        </p:tgtEl>
                                        <p:attrNameLst>
                                          <p:attrName>style.visibility</p:attrName>
                                        </p:attrNameLst>
                                      </p:cBhvr>
                                      <p:to>
                                        <p:strVal val="visible"/>
                                      </p:to>
                                    </p:set>
                                    <p:animEffect transition="in" filter="blinds(horizontal)">
                                      <p:cBhvr>
                                        <p:cTn id="61" dur="500"/>
                                        <p:tgtEl>
                                          <p:spTgt spid="7">
                                            <p:graphicEl>
                                              <a:dgm id="{F0847B38-6F1D-41D7-A4BE-E91C671BA7BD}"/>
                                            </p:graphicEl>
                                          </p:spTgt>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7">
                                            <p:graphicEl>
                                              <a:dgm id="{832C72A9-0997-4217-BC1A-3A526CA5FBCB}"/>
                                            </p:graphicEl>
                                          </p:spTgt>
                                        </p:tgtEl>
                                        <p:attrNameLst>
                                          <p:attrName>style.visibility</p:attrName>
                                        </p:attrNameLst>
                                      </p:cBhvr>
                                      <p:to>
                                        <p:strVal val="visible"/>
                                      </p:to>
                                    </p:set>
                                    <p:animEffect transition="in" filter="blinds(horizontal)">
                                      <p:cBhvr>
                                        <p:cTn id="66" dur="500"/>
                                        <p:tgtEl>
                                          <p:spTgt spid="7">
                                            <p:graphicEl>
                                              <a:dgm id="{832C72A9-0997-4217-BC1A-3A526CA5FBCB}"/>
                                            </p:graphicEl>
                                          </p:spTgt>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7">
                                            <p:graphicEl>
                                              <a:dgm id="{FEE0139D-B82E-4E2C-9768-0658F217E5D9}"/>
                                            </p:graphicEl>
                                          </p:spTgt>
                                        </p:tgtEl>
                                        <p:attrNameLst>
                                          <p:attrName>style.visibility</p:attrName>
                                        </p:attrNameLst>
                                      </p:cBhvr>
                                      <p:to>
                                        <p:strVal val="visible"/>
                                      </p:to>
                                    </p:set>
                                    <p:animEffect transition="in" filter="blinds(horizontal)">
                                      <p:cBhvr>
                                        <p:cTn id="69" dur="500"/>
                                        <p:tgtEl>
                                          <p:spTgt spid="7">
                                            <p:graphicEl>
                                              <a:dgm id="{FEE0139D-B82E-4E2C-9768-0658F217E5D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Sub>
          <a:bldDgm bld="one"/>
        </p:bldSub>
      </p:bldGraphic>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ctr"/>
            <a:r>
              <a:rPr lang="es-MX" dirty="0" smtClean="0">
                <a:solidFill>
                  <a:schemeClr val="tx1"/>
                </a:solidFill>
              </a:rPr>
              <a:t>Bajo la lupa de la Ley de Dios</a:t>
            </a:r>
            <a:endParaRPr lang="es-MX" dirty="0">
              <a:solidFill>
                <a:schemeClr val="tx1"/>
              </a:solidFill>
            </a:endParaRPr>
          </a:p>
        </p:txBody>
      </p:sp>
      <p:sp>
        <p:nvSpPr>
          <p:cNvPr id="9" name="8 Marcador de texto"/>
          <p:cNvSpPr>
            <a:spLocks noGrp="1"/>
          </p:cNvSpPr>
          <p:nvPr>
            <p:ph type="body" idx="1"/>
          </p:nvPr>
        </p:nvSpPr>
        <p:spPr/>
        <p:txBody>
          <a:bodyPr/>
          <a:lstStyle/>
          <a:p>
            <a:endParaRPr lang="es-MX" dirty="0"/>
          </a:p>
        </p:txBody>
      </p:sp>
      <p:graphicFrame>
        <p:nvGraphicFramePr>
          <p:cNvPr id="7" name="6 Marcador de contenido"/>
          <p:cNvGraphicFramePr>
            <a:graphicFrameLocks noGrp="1"/>
          </p:cNvGraphicFramePr>
          <p:nvPr>
            <p:ph sz="half" idx="2"/>
            <p:extLst>
              <p:ext uri="{D42A27DB-BD31-4B8C-83A1-F6EECF244321}">
                <p14:modId xmlns:p14="http://schemas.microsoft.com/office/powerpoint/2010/main" val="1460267738"/>
              </p:ext>
            </p:extLst>
          </p:nvPr>
        </p:nvGraphicFramePr>
        <p:xfrm>
          <a:off x="381000" y="1447800"/>
          <a:ext cx="4040188"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12 Marcador de contenido"/>
          <p:cNvGraphicFramePr>
            <a:graphicFrameLocks noGrp="1"/>
          </p:cNvGraphicFramePr>
          <p:nvPr>
            <p:ph sz="quarter" idx="4"/>
            <p:extLst>
              <p:ext uri="{D42A27DB-BD31-4B8C-83A1-F6EECF244321}">
                <p14:modId xmlns:p14="http://schemas.microsoft.com/office/powerpoint/2010/main" val="4064312173"/>
              </p:ext>
            </p:extLst>
          </p:nvPr>
        </p:nvGraphicFramePr>
        <p:xfrm>
          <a:off x="4495800" y="1524000"/>
          <a:ext cx="4041775" cy="502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82759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graphicEl>
                                              <a:dgm id="{2E3F79C7-10BB-4A7C-B34C-BA724E649D32}"/>
                                            </p:graphicEl>
                                          </p:spTgt>
                                        </p:tgtEl>
                                        <p:attrNameLst>
                                          <p:attrName>style.visibility</p:attrName>
                                        </p:attrNameLst>
                                      </p:cBhvr>
                                      <p:to>
                                        <p:strVal val="visible"/>
                                      </p:to>
                                    </p:set>
                                    <p:animEffect transition="in" filter="blinds(horizontal)">
                                      <p:cBhvr>
                                        <p:cTn id="7" dur="500"/>
                                        <p:tgtEl>
                                          <p:spTgt spid="7">
                                            <p:graphicEl>
                                              <a:dgm id="{2E3F79C7-10BB-4A7C-B34C-BA724E649D3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graphicEl>
                                              <a:dgm id="{6BECE821-B154-428A-B0FA-978E0A56899C}"/>
                                            </p:graphicEl>
                                          </p:spTgt>
                                        </p:tgtEl>
                                        <p:attrNameLst>
                                          <p:attrName>style.visibility</p:attrName>
                                        </p:attrNameLst>
                                      </p:cBhvr>
                                      <p:to>
                                        <p:strVal val="visible"/>
                                      </p:to>
                                    </p:set>
                                    <p:animEffect transition="in" filter="blinds(horizontal)">
                                      <p:cBhvr>
                                        <p:cTn id="12" dur="500"/>
                                        <p:tgtEl>
                                          <p:spTgt spid="13">
                                            <p:graphicEl>
                                              <a:dgm id="{6BECE821-B154-428A-B0FA-978E0A56899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graphicEl>
                                              <a:dgm id="{F6149C26-99F2-4925-A8CD-EF8526E257B6}"/>
                                            </p:graphicEl>
                                          </p:spTgt>
                                        </p:tgtEl>
                                        <p:attrNameLst>
                                          <p:attrName>style.visibility</p:attrName>
                                        </p:attrNameLst>
                                      </p:cBhvr>
                                      <p:to>
                                        <p:strVal val="visible"/>
                                      </p:to>
                                    </p:set>
                                    <p:animEffect transition="in" filter="blinds(horizontal)">
                                      <p:cBhvr>
                                        <p:cTn id="17" dur="500"/>
                                        <p:tgtEl>
                                          <p:spTgt spid="13">
                                            <p:graphicEl>
                                              <a:dgm id="{F6149C26-99F2-4925-A8CD-EF8526E257B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graphicEl>
                                              <a:dgm id="{A396FB23-AEA3-4276-8095-B981D85F9320}"/>
                                            </p:graphicEl>
                                          </p:spTgt>
                                        </p:tgtEl>
                                        <p:attrNameLst>
                                          <p:attrName>style.visibility</p:attrName>
                                        </p:attrNameLst>
                                      </p:cBhvr>
                                      <p:to>
                                        <p:strVal val="visible"/>
                                      </p:to>
                                    </p:set>
                                    <p:animEffect transition="in" filter="blinds(horizontal)">
                                      <p:cBhvr>
                                        <p:cTn id="22" dur="500"/>
                                        <p:tgtEl>
                                          <p:spTgt spid="13">
                                            <p:graphicEl>
                                              <a:dgm id="{A396FB23-AEA3-4276-8095-B981D85F932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graphicEl>
                                              <a:dgm id="{34DBDC8D-7E02-4A01-B18B-D3511F07FCC5}"/>
                                            </p:graphicEl>
                                          </p:spTgt>
                                        </p:tgtEl>
                                        <p:attrNameLst>
                                          <p:attrName>style.visibility</p:attrName>
                                        </p:attrNameLst>
                                      </p:cBhvr>
                                      <p:to>
                                        <p:strVal val="visible"/>
                                      </p:to>
                                    </p:set>
                                    <p:animEffect transition="in" filter="blinds(horizontal)">
                                      <p:cBhvr>
                                        <p:cTn id="27" dur="500"/>
                                        <p:tgtEl>
                                          <p:spTgt spid="7">
                                            <p:graphicEl>
                                              <a:dgm id="{34DBDC8D-7E02-4A01-B18B-D3511F07FCC5}"/>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graphicEl>
                                              <a:dgm id="{B9C3D630-D313-4172-BE5A-19F546817EB8}"/>
                                            </p:graphicEl>
                                          </p:spTgt>
                                        </p:tgtEl>
                                        <p:attrNameLst>
                                          <p:attrName>style.visibility</p:attrName>
                                        </p:attrNameLst>
                                      </p:cBhvr>
                                      <p:to>
                                        <p:strVal val="visible"/>
                                      </p:to>
                                    </p:set>
                                    <p:animEffect transition="in" filter="blinds(horizontal)">
                                      <p:cBhvr>
                                        <p:cTn id="32" dur="500"/>
                                        <p:tgtEl>
                                          <p:spTgt spid="7">
                                            <p:graphicEl>
                                              <a:dgm id="{B9C3D630-D313-4172-BE5A-19F546817EB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3" grpId="0">
        <p:bldSub>
          <a:bldDgm bld="one"/>
        </p:bldSub>
      </p:bldGraphic>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fontScale="90000"/>
          </a:bodyPr>
          <a:lstStyle/>
          <a:p>
            <a:pPr algn="ctr"/>
            <a:r>
              <a:rPr lang="es-MX" dirty="0" smtClean="0">
                <a:solidFill>
                  <a:schemeClr val="tx1"/>
                </a:solidFill>
              </a:rPr>
              <a:t>Bajo la Lupa del Amor (Esencia de la Ley de Dios)</a:t>
            </a:r>
            <a:endParaRPr lang="es-MX" dirty="0">
              <a:solidFill>
                <a:schemeClr val="tx1"/>
              </a:solidFill>
            </a:endParaRPr>
          </a:p>
        </p:txBody>
      </p:sp>
      <p:graphicFrame>
        <p:nvGraphicFramePr>
          <p:cNvPr id="12" name="11 Marcador de contenido"/>
          <p:cNvGraphicFramePr>
            <a:graphicFrameLocks noGrp="1"/>
          </p:cNvGraphicFramePr>
          <p:nvPr>
            <p:ph sz="half" idx="2"/>
            <p:extLst>
              <p:ext uri="{D42A27DB-BD31-4B8C-83A1-F6EECF244321}">
                <p14:modId xmlns:p14="http://schemas.microsoft.com/office/powerpoint/2010/main" val="2301676834"/>
              </p:ext>
            </p:extLst>
          </p:nvPr>
        </p:nvGraphicFramePr>
        <p:xfrm>
          <a:off x="457200" y="1295400"/>
          <a:ext cx="4040188"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12 Marcador de contenido"/>
          <p:cNvGraphicFramePr>
            <a:graphicFrameLocks noGrp="1"/>
          </p:cNvGraphicFramePr>
          <p:nvPr>
            <p:ph sz="quarter" idx="4"/>
            <p:extLst>
              <p:ext uri="{D42A27DB-BD31-4B8C-83A1-F6EECF244321}">
                <p14:modId xmlns:p14="http://schemas.microsoft.com/office/powerpoint/2010/main" val="3472517333"/>
              </p:ext>
            </p:extLst>
          </p:nvPr>
        </p:nvGraphicFramePr>
        <p:xfrm>
          <a:off x="4648200" y="1371600"/>
          <a:ext cx="4041775" cy="533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0889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
                                            <p:graphicEl>
                                              <a:dgm id="{7EBB52D2-2672-4A63-B70A-CCE1F7D15EBF}"/>
                                            </p:graphicEl>
                                          </p:spTgt>
                                        </p:tgtEl>
                                        <p:attrNameLst>
                                          <p:attrName>style.visibility</p:attrName>
                                        </p:attrNameLst>
                                      </p:cBhvr>
                                      <p:to>
                                        <p:strVal val="visible"/>
                                      </p:to>
                                    </p:set>
                                    <p:animEffect transition="in" filter="strips(downLeft)">
                                      <p:cBhvr>
                                        <p:cTn id="7" dur="500"/>
                                        <p:tgtEl>
                                          <p:spTgt spid="12">
                                            <p:graphicEl>
                                              <a:dgm id="{7EBB52D2-2672-4A63-B70A-CCE1F7D15EB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
                                            <p:graphicEl>
                                              <a:dgm id="{3335E8DB-E907-4221-B584-B9D67959CBEB}"/>
                                            </p:graphicEl>
                                          </p:spTgt>
                                        </p:tgtEl>
                                        <p:attrNameLst>
                                          <p:attrName>style.visibility</p:attrName>
                                        </p:attrNameLst>
                                      </p:cBhvr>
                                      <p:to>
                                        <p:strVal val="visible"/>
                                      </p:to>
                                    </p:set>
                                    <p:animEffect transition="in" filter="strips(downLeft)">
                                      <p:cBhvr>
                                        <p:cTn id="12" dur="500"/>
                                        <p:tgtEl>
                                          <p:spTgt spid="13">
                                            <p:graphicEl>
                                              <a:dgm id="{3335E8DB-E907-4221-B584-B9D67959CBE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2">
                                            <p:graphicEl>
                                              <a:dgm id="{133CDF66-D60C-458E-A177-8B9066EC88F3}"/>
                                            </p:graphicEl>
                                          </p:spTgt>
                                        </p:tgtEl>
                                        <p:attrNameLst>
                                          <p:attrName>style.visibility</p:attrName>
                                        </p:attrNameLst>
                                      </p:cBhvr>
                                      <p:to>
                                        <p:strVal val="visible"/>
                                      </p:to>
                                    </p:set>
                                    <p:animEffect transition="in" filter="strips(downLeft)">
                                      <p:cBhvr>
                                        <p:cTn id="17" dur="500"/>
                                        <p:tgtEl>
                                          <p:spTgt spid="12">
                                            <p:graphicEl>
                                              <a:dgm id="{133CDF66-D60C-458E-A177-8B9066EC88F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3">
                                            <p:graphicEl>
                                              <a:dgm id="{F5403C1D-17EE-43D0-B35C-A62519252D43}"/>
                                            </p:graphicEl>
                                          </p:spTgt>
                                        </p:tgtEl>
                                        <p:attrNameLst>
                                          <p:attrName>style.visibility</p:attrName>
                                        </p:attrNameLst>
                                      </p:cBhvr>
                                      <p:to>
                                        <p:strVal val="visible"/>
                                      </p:to>
                                    </p:set>
                                    <p:animEffect transition="in" filter="strips(downLeft)">
                                      <p:cBhvr>
                                        <p:cTn id="22" dur="500"/>
                                        <p:tgtEl>
                                          <p:spTgt spid="13">
                                            <p:graphicEl>
                                              <a:dgm id="{F5403C1D-17EE-43D0-B35C-A62519252D4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2">
                                            <p:graphicEl>
                                              <a:dgm id="{F4758840-B1B7-4911-80AC-D6012B5CB82E}"/>
                                            </p:graphicEl>
                                          </p:spTgt>
                                        </p:tgtEl>
                                        <p:attrNameLst>
                                          <p:attrName>style.visibility</p:attrName>
                                        </p:attrNameLst>
                                      </p:cBhvr>
                                      <p:to>
                                        <p:strVal val="visible"/>
                                      </p:to>
                                    </p:set>
                                    <p:animEffect transition="in" filter="strips(downLeft)">
                                      <p:cBhvr>
                                        <p:cTn id="27" dur="500"/>
                                        <p:tgtEl>
                                          <p:spTgt spid="12">
                                            <p:graphicEl>
                                              <a:dgm id="{F4758840-B1B7-4911-80AC-D6012B5CB82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3">
                                            <p:graphicEl>
                                              <a:dgm id="{E1EF39C2-D13C-43AD-B3D1-5C001729EC7D}"/>
                                            </p:graphicEl>
                                          </p:spTgt>
                                        </p:tgtEl>
                                        <p:attrNameLst>
                                          <p:attrName>style.visibility</p:attrName>
                                        </p:attrNameLst>
                                      </p:cBhvr>
                                      <p:to>
                                        <p:strVal val="visible"/>
                                      </p:to>
                                    </p:set>
                                    <p:animEffect transition="in" filter="strips(downLeft)">
                                      <p:cBhvr>
                                        <p:cTn id="32" dur="500"/>
                                        <p:tgtEl>
                                          <p:spTgt spid="13">
                                            <p:graphicEl>
                                              <a:dgm id="{E1EF39C2-D13C-43AD-B3D1-5C001729EC7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2">
                                            <p:graphicEl>
                                              <a:dgm id="{DFBF380C-701D-4826-9E5F-D47E3ED3A17D}"/>
                                            </p:graphicEl>
                                          </p:spTgt>
                                        </p:tgtEl>
                                        <p:attrNameLst>
                                          <p:attrName>style.visibility</p:attrName>
                                        </p:attrNameLst>
                                      </p:cBhvr>
                                      <p:to>
                                        <p:strVal val="visible"/>
                                      </p:to>
                                    </p:set>
                                    <p:animEffect transition="in" filter="strips(downLeft)">
                                      <p:cBhvr>
                                        <p:cTn id="37" dur="500"/>
                                        <p:tgtEl>
                                          <p:spTgt spid="12">
                                            <p:graphicEl>
                                              <a:dgm id="{DFBF380C-701D-4826-9E5F-D47E3ED3A17D}"/>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3">
                                            <p:graphicEl>
                                              <a:dgm id="{29EA86F7-0890-4C65-A680-293129140F4C}"/>
                                            </p:graphicEl>
                                          </p:spTgt>
                                        </p:tgtEl>
                                        <p:attrNameLst>
                                          <p:attrName>style.visibility</p:attrName>
                                        </p:attrNameLst>
                                      </p:cBhvr>
                                      <p:to>
                                        <p:strVal val="visible"/>
                                      </p:to>
                                    </p:set>
                                    <p:animEffect transition="in" filter="strips(downLeft)">
                                      <p:cBhvr>
                                        <p:cTn id="42" dur="500"/>
                                        <p:tgtEl>
                                          <p:spTgt spid="13">
                                            <p:graphicEl>
                                              <a:dgm id="{29EA86F7-0890-4C65-A680-293129140F4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Sub>
          <a:bldDgm bld="one"/>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4000" dirty="0" smtClean="0">
                <a:solidFill>
                  <a:schemeClr val="tx1"/>
                </a:solidFill>
              </a:rPr>
              <a:t>Bajo la Perspectiva de la Salud Mental</a:t>
            </a:r>
            <a:endParaRPr lang="es-MX" sz="4000" dirty="0">
              <a:solidFill>
                <a:schemeClr val="tx1"/>
              </a:solidFill>
            </a:endParaRPr>
          </a:p>
        </p:txBody>
      </p:sp>
      <p:graphicFrame>
        <p:nvGraphicFramePr>
          <p:cNvPr id="7" name="6 Marcador de contenido"/>
          <p:cNvGraphicFramePr>
            <a:graphicFrameLocks noGrp="1"/>
          </p:cNvGraphicFramePr>
          <p:nvPr>
            <p:ph sz="half" idx="2"/>
            <p:extLst>
              <p:ext uri="{D42A27DB-BD31-4B8C-83A1-F6EECF244321}">
                <p14:modId xmlns:p14="http://schemas.microsoft.com/office/powerpoint/2010/main" val="2822646258"/>
              </p:ext>
            </p:extLst>
          </p:nvPr>
        </p:nvGraphicFramePr>
        <p:xfrm>
          <a:off x="457200" y="1524000"/>
          <a:ext cx="4040188"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7 Marcador de contenido"/>
          <p:cNvGraphicFramePr>
            <a:graphicFrameLocks noGrp="1"/>
          </p:cNvGraphicFramePr>
          <p:nvPr>
            <p:ph sz="quarter" idx="4"/>
            <p:extLst>
              <p:ext uri="{D42A27DB-BD31-4B8C-83A1-F6EECF244321}">
                <p14:modId xmlns:p14="http://schemas.microsoft.com/office/powerpoint/2010/main" val="2224693818"/>
              </p:ext>
            </p:extLst>
          </p:nvPr>
        </p:nvGraphicFramePr>
        <p:xfrm>
          <a:off x="4645025" y="1524000"/>
          <a:ext cx="4041775" cy="533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75803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graphicEl>
                                              <a:dgm id="{794334A9-5CF8-4E08-86E7-EA258A620E5F}"/>
                                            </p:graphicEl>
                                          </p:spTgt>
                                        </p:tgtEl>
                                        <p:attrNameLst>
                                          <p:attrName>style.visibility</p:attrName>
                                        </p:attrNameLst>
                                      </p:cBhvr>
                                      <p:to>
                                        <p:strVal val="visible"/>
                                      </p:to>
                                    </p:set>
                                    <p:animEffect transition="in" filter="blinds(horizontal)">
                                      <p:cBhvr>
                                        <p:cTn id="7" dur="500"/>
                                        <p:tgtEl>
                                          <p:spTgt spid="7">
                                            <p:graphicEl>
                                              <a:dgm id="{794334A9-5CF8-4E08-86E7-EA258A620E5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graphicEl>
                                              <a:dgm id="{FA29A90F-E1BA-49F1-A908-C10C32D29EAD}"/>
                                            </p:graphicEl>
                                          </p:spTgt>
                                        </p:tgtEl>
                                        <p:attrNameLst>
                                          <p:attrName>style.visibility</p:attrName>
                                        </p:attrNameLst>
                                      </p:cBhvr>
                                      <p:to>
                                        <p:strVal val="visible"/>
                                      </p:to>
                                    </p:set>
                                    <p:animEffect transition="in" filter="blinds(horizontal)">
                                      <p:cBhvr>
                                        <p:cTn id="12" dur="500"/>
                                        <p:tgtEl>
                                          <p:spTgt spid="8">
                                            <p:graphicEl>
                                              <a:dgm id="{FA29A90F-E1BA-49F1-A908-C10C32D29EA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graphicEl>
                                              <a:dgm id="{7EFBFAB1-5229-4C67-87A0-5C6C71F408D8}"/>
                                            </p:graphicEl>
                                          </p:spTgt>
                                        </p:tgtEl>
                                        <p:attrNameLst>
                                          <p:attrName>style.visibility</p:attrName>
                                        </p:attrNameLst>
                                      </p:cBhvr>
                                      <p:to>
                                        <p:strVal val="visible"/>
                                      </p:to>
                                    </p:set>
                                    <p:animEffect transition="in" filter="blinds(horizontal)">
                                      <p:cBhvr>
                                        <p:cTn id="17" dur="500"/>
                                        <p:tgtEl>
                                          <p:spTgt spid="7">
                                            <p:graphicEl>
                                              <a:dgm id="{7EFBFAB1-5229-4C67-87A0-5C6C71F408D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graphicEl>
                                              <a:dgm id="{46EA714F-C48B-4E4D-818E-0575D179ABBA}"/>
                                            </p:graphicEl>
                                          </p:spTgt>
                                        </p:tgtEl>
                                        <p:attrNameLst>
                                          <p:attrName>style.visibility</p:attrName>
                                        </p:attrNameLst>
                                      </p:cBhvr>
                                      <p:to>
                                        <p:strVal val="visible"/>
                                      </p:to>
                                    </p:set>
                                    <p:animEffect transition="in" filter="blinds(horizontal)">
                                      <p:cBhvr>
                                        <p:cTn id="22" dur="500"/>
                                        <p:tgtEl>
                                          <p:spTgt spid="8">
                                            <p:graphicEl>
                                              <a:dgm id="{46EA714F-C48B-4E4D-818E-0575D179ABB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graphicEl>
                                              <a:dgm id="{B43C149C-BA2A-4924-B31A-300323FE8C07}"/>
                                            </p:graphicEl>
                                          </p:spTgt>
                                        </p:tgtEl>
                                        <p:attrNameLst>
                                          <p:attrName>style.visibility</p:attrName>
                                        </p:attrNameLst>
                                      </p:cBhvr>
                                      <p:to>
                                        <p:strVal val="visible"/>
                                      </p:to>
                                    </p:set>
                                    <p:animEffect transition="in" filter="blinds(horizontal)">
                                      <p:cBhvr>
                                        <p:cTn id="27" dur="500"/>
                                        <p:tgtEl>
                                          <p:spTgt spid="7">
                                            <p:graphicEl>
                                              <a:dgm id="{B43C149C-BA2A-4924-B31A-300323FE8C0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graphicEl>
                                              <a:dgm id="{01A75E72-6E04-44F0-AFB8-79FA834F29FB}"/>
                                            </p:graphicEl>
                                          </p:spTgt>
                                        </p:tgtEl>
                                        <p:attrNameLst>
                                          <p:attrName>style.visibility</p:attrName>
                                        </p:attrNameLst>
                                      </p:cBhvr>
                                      <p:to>
                                        <p:strVal val="visible"/>
                                      </p:to>
                                    </p:set>
                                    <p:animEffect transition="in" filter="blinds(horizontal)">
                                      <p:cBhvr>
                                        <p:cTn id="32" dur="500"/>
                                        <p:tgtEl>
                                          <p:spTgt spid="8">
                                            <p:graphicEl>
                                              <a:dgm id="{01A75E72-6E04-44F0-AFB8-79FA834F29FB}"/>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graphicEl>
                                              <a:dgm id="{72967782-6C85-421C-AE99-0B7C9FE1D205}"/>
                                            </p:graphicEl>
                                          </p:spTgt>
                                        </p:tgtEl>
                                        <p:attrNameLst>
                                          <p:attrName>style.visibility</p:attrName>
                                        </p:attrNameLst>
                                      </p:cBhvr>
                                      <p:to>
                                        <p:strVal val="visible"/>
                                      </p:to>
                                    </p:set>
                                    <p:animEffect transition="in" filter="blinds(horizontal)">
                                      <p:cBhvr>
                                        <p:cTn id="37" dur="500"/>
                                        <p:tgtEl>
                                          <p:spTgt spid="7">
                                            <p:graphicEl>
                                              <a:dgm id="{72967782-6C85-421C-AE99-0B7C9FE1D205}"/>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graphicEl>
                                              <a:dgm id="{0730CD1A-9DF7-4F4F-A0F3-41CB16A21939}"/>
                                            </p:graphicEl>
                                          </p:spTgt>
                                        </p:tgtEl>
                                        <p:attrNameLst>
                                          <p:attrName>style.visibility</p:attrName>
                                        </p:attrNameLst>
                                      </p:cBhvr>
                                      <p:to>
                                        <p:strVal val="visible"/>
                                      </p:to>
                                    </p:set>
                                    <p:animEffect transition="in" filter="blinds(horizontal)">
                                      <p:cBhvr>
                                        <p:cTn id="42" dur="500"/>
                                        <p:tgtEl>
                                          <p:spTgt spid="8">
                                            <p:graphicEl>
                                              <a:dgm id="{0730CD1A-9DF7-4F4F-A0F3-41CB16A219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8" grpId="0">
        <p:bldSub>
          <a:bldDgm bld="one"/>
        </p:bldSub>
      </p:bldGraphic>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fontScale="90000"/>
          </a:bodyPr>
          <a:lstStyle/>
          <a:p>
            <a:pPr algn="ctr"/>
            <a:r>
              <a:rPr lang="es-MX" dirty="0" smtClean="0"/>
              <a:t>La problemática mental y el rechazo a la Ley de Dios.</a:t>
            </a:r>
            <a:endParaRPr lang="es-MX" dirty="0"/>
          </a:p>
        </p:txBody>
      </p:sp>
      <p:sp>
        <p:nvSpPr>
          <p:cNvPr id="6" name="5 Marcador de texto"/>
          <p:cNvSpPr>
            <a:spLocks noGrp="1"/>
          </p:cNvSpPr>
          <p:nvPr>
            <p:ph type="body" idx="1"/>
          </p:nvPr>
        </p:nvSpPr>
        <p:spPr/>
        <p:txBody>
          <a:bodyPr/>
          <a:lstStyle/>
          <a:p>
            <a:r>
              <a:rPr lang="es-MX" dirty="0" smtClean="0"/>
              <a:t>ANTES DE LA CAIDA</a:t>
            </a:r>
            <a:endParaRPr lang="es-MX" dirty="0"/>
          </a:p>
        </p:txBody>
      </p:sp>
      <p:sp>
        <p:nvSpPr>
          <p:cNvPr id="8" name="7 Marcador de texto"/>
          <p:cNvSpPr>
            <a:spLocks noGrp="1"/>
          </p:cNvSpPr>
          <p:nvPr>
            <p:ph type="body" sz="half" idx="3"/>
          </p:nvPr>
        </p:nvSpPr>
        <p:spPr/>
        <p:txBody>
          <a:bodyPr/>
          <a:lstStyle/>
          <a:p>
            <a:r>
              <a:rPr lang="es-MX" dirty="0" smtClean="0"/>
              <a:t>DESPUES DE LA CAIDA</a:t>
            </a:r>
            <a:endParaRPr lang="es-MX" dirty="0"/>
          </a:p>
        </p:txBody>
      </p:sp>
      <p:sp>
        <p:nvSpPr>
          <p:cNvPr id="7" name="6 Marcador de contenido"/>
          <p:cNvSpPr>
            <a:spLocks noGrp="1"/>
          </p:cNvSpPr>
          <p:nvPr>
            <p:ph sz="quarter" idx="2"/>
          </p:nvPr>
        </p:nvSpPr>
        <p:spPr>
          <a:xfrm>
            <a:off x="609600" y="2438400"/>
            <a:ext cx="3886200" cy="4419600"/>
          </a:xfrm>
        </p:spPr>
        <p:style>
          <a:lnRef idx="1">
            <a:schemeClr val="dk1"/>
          </a:lnRef>
          <a:fillRef idx="3">
            <a:schemeClr val="dk1"/>
          </a:fillRef>
          <a:effectRef idx="2">
            <a:schemeClr val="dk1"/>
          </a:effectRef>
          <a:fontRef idx="minor">
            <a:schemeClr val="lt1"/>
          </a:fontRef>
        </p:style>
        <p:txBody>
          <a:bodyPr>
            <a:normAutofit fontScale="92500" lnSpcReduction="20000"/>
          </a:bodyPr>
          <a:lstStyle/>
          <a:p>
            <a:r>
              <a:rPr lang="es-MX" dirty="0" smtClean="0"/>
              <a:t>Ley de Amor</a:t>
            </a:r>
          </a:p>
          <a:p>
            <a:r>
              <a:rPr lang="es-MX" dirty="0" smtClean="0"/>
              <a:t>Relación de Amor (FE)</a:t>
            </a:r>
          </a:p>
          <a:p>
            <a:r>
              <a:rPr lang="es-MX" dirty="0" smtClean="0"/>
              <a:t>Obediencia</a:t>
            </a:r>
          </a:p>
          <a:p>
            <a:r>
              <a:rPr lang="es-MX" dirty="0" smtClean="0"/>
              <a:t>Armonía con Ley de Justicia</a:t>
            </a:r>
          </a:p>
          <a:p>
            <a:r>
              <a:rPr lang="es-MX" dirty="0" smtClean="0"/>
              <a:t>RESULTADOS:</a:t>
            </a:r>
          </a:p>
          <a:p>
            <a:r>
              <a:rPr lang="es-MX" dirty="0" smtClean="0"/>
              <a:t>Felicidad</a:t>
            </a:r>
          </a:p>
          <a:p>
            <a:r>
              <a:rPr lang="es-MX" dirty="0" smtClean="0"/>
              <a:t>Seguridad</a:t>
            </a:r>
          </a:p>
          <a:p>
            <a:r>
              <a:rPr lang="es-MX" dirty="0" smtClean="0"/>
              <a:t>Paz</a:t>
            </a:r>
          </a:p>
          <a:p>
            <a:r>
              <a:rPr lang="es-MX" dirty="0" smtClean="0">
                <a:solidFill>
                  <a:srgbClr val="FFFF00"/>
                </a:solidFill>
              </a:rPr>
              <a:t>Integridad Mental</a:t>
            </a:r>
          </a:p>
          <a:p>
            <a:endParaRPr lang="es-MX" dirty="0"/>
          </a:p>
        </p:txBody>
      </p:sp>
      <p:sp>
        <p:nvSpPr>
          <p:cNvPr id="9" name="8 Marcador de contenido"/>
          <p:cNvSpPr>
            <a:spLocks noGrp="1"/>
          </p:cNvSpPr>
          <p:nvPr>
            <p:ph sz="quarter" idx="4"/>
          </p:nvPr>
        </p:nvSpPr>
        <p:spPr>
          <a:xfrm>
            <a:off x="4800600" y="2438400"/>
            <a:ext cx="3886200" cy="4343400"/>
          </a:xfrm>
        </p:spPr>
        <p:style>
          <a:lnRef idx="1">
            <a:schemeClr val="dk1"/>
          </a:lnRef>
          <a:fillRef idx="3">
            <a:schemeClr val="dk1"/>
          </a:fillRef>
          <a:effectRef idx="2">
            <a:schemeClr val="dk1"/>
          </a:effectRef>
          <a:fontRef idx="minor">
            <a:schemeClr val="lt1"/>
          </a:fontRef>
        </p:style>
        <p:txBody>
          <a:bodyPr>
            <a:normAutofit fontScale="92500" lnSpcReduction="10000"/>
          </a:bodyPr>
          <a:lstStyle/>
          <a:p>
            <a:r>
              <a:rPr lang="es-MX" dirty="0" smtClean="0"/>
              <a:t>Ley del Egoísmo</a:t>
            </a:r>
          </a:p>
          <a:p>
            <a:r>
              <a:rPr lang="es-MX" dirty="0" smtClean="0"/>
              <a:t>Presunción</a:t>
            </a:r>
          </a:p>
          <a:p>
            <a:r>
              <a:rPr lang="es-MX" dirty="0" smtClean="0"/>
              <a:t>Desobediencia</a:t>
            </a:r>
          </a:p>
          <a:p>
            <a:r>
              <a:rPr lang="es-MX" dirty="0" smtClean="0"/>
              <a:t>Pecado</a:t>
            </a:r>
          </a:p>
          <a:p>
            <a:r>
              <a:rPr lang="es-MX" dirty="0" smtClean="0"/>
              <a:t>RESULTADOS:</a:t>
            </a:r>
          </a:p>
          <a:p>
            <a:r>
              <a:rPr lang="es-MX" dirty="0" smtClean="0"/>
              <a:t>Infelicidad</a:t>
            </a:r>
          </a:p>
          <a:p>
            <a:r>
              <a:rPr lang="es-MX" dirty="0" smtClean="0"/>
              <a:t>Confusión</a:t>
            </a:r>
          </a:p>
          <a:p>
            <a:r>
              <a:rPr lang="es-MX" dirty="0" smtClean="0"/>
              <a:t>Desequilibrio</a:t>
            </a:r>
          </a:p>
          <a:p>
            <a:r>
              <a:rPr lang="es-MX" dirty="0" smtClean="0">
                <a:solidFill>
                  <a:srgbClr val="FFFF00"/>
                </a:solidFill>
              </a:rPr>
              <a:t>Culpa</a:t>
            </a:r>
          </a:p>
          <a:p>
            <a:endParaRPr lang="es-MX" dirty="0"/>
          </a:p>
        </p:txBody>
      </p:sp>
    </p:spTree>
    <p:extLst>
      <p:ext uri="{BB962C8B-B14F-4D97-AF65-F5344CB8AC3E}">
        <p14:creationId xmlns:p14="http://schemas.microsoft.com/office/powerpoint/2010/main" val="3722968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heckerboard(across)">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heckerboard(across)">
                                      <p:cBhvr>
                                        <p:cTn id="12" dur="500"/>
                                        <p:tgtEl>
                                          <p:spTgt spid="6">
                                            <p:txEl>
                                              <p:pRg st="0" end="0"/>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8">
                                            <p:bg/>
                                          </p:spTgt>
                                        </p:tgtEl>
                                        <p:attrNameLst>
                                          <p:attrName>style.visibility</p:attrName>
                                        </p:attrNameLst>
                                      </p:cBhvr>
                                      <p:to>
                                        <p:strVal val="visible"/>
                                      </p:to>
                                    </p:set>
                                    <p:animEffect transition="in" filter="checkerboard(across)">
                                      <p:cBhvr>
                                        <p:cTn id="15" dur="500"/>
                                        <p:tgtEl>
                                          <p:spTgt spid="8">
                                            <p:bg/>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checkerboard(across)">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bg/>
                                          </p:spTgt>
                                        </p:tgtEl>
                                        <p:attrNameLst>
                                          <p:attrName>style.visibility</p:attrName>
                                        </p:attrNameLst>
                                      </p:cBhvr>
                                      <p:to>
                                        <p:strVal val="visible"/>
                                      </p:to>
                                    </p:set>
                                    <p:animEffect transition="in" filter="blinds(horizontal)">
                                      <p:cBhvr>
                                        <p:cTn id="23" dur="500"/>
                                        <p:tgtEl>
                                          <p:spTgt spid="7">
                                            <p:bg/>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blinds(horizontal)">
                                      <p:cBhvr>
                                        <p:cTn id="28" dur="500"/>
                                        <p:tgtEl>
                                          <p:spTgt spid="7">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bg/>
                                          </p:spTgt>
                                        </p:tgtEl>
                                        <p:attrNameLst>
                                          <p:attrName>style.visibility</p:attrName>
                                        </p:attrNameLst>
                                      </p:cBhvr>
                                      <p:to>
                                        <p:strVal val="visible"/>
                                      </p:to>
                                    </p:set>
                                    <p:animEffect transition="in" filter="blinds(horizontal)">
                                      <p:cBhvr>
                                        <p:cTn id="33" dur="500"/>
                                        <p:tgtEl>
                                          <p:spTgt spid="9">
                                            <p:bg/>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9">
                                            <p:txEl>
                                              <p:pRg st="0" end="0"/>
                                            </p:txEl>
                                          </p:spTgt>
                                        </p:tgtEl>
                                        <p:attrNameLst>
                                          <p:attrName>style.visibility</p:attrName>
                                        </p:attrNameLst>
                                      </p:cBhvr>
                                      <p:to>
                                        <p:strVal val="visible"/>
                                      </p:to>
                                    </p:set>
                                    <p:animEffect transition="in" filter="blinds(horizontal)">
                                      <p:cBhvr>
                                        <p:cTn id="38" dur="500"/>
                                        <p:tgtEl>
                                          <p:spTgt spid="9">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Effect transition="in" filter="blinds(horizontal)">
                                      <p:cBhvr>
                                        <p:cTn id="43" dur="500"/>
                                        <p:tgtEl>
                                          <p:spTgt spid="7">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9">
                                            <p:txEl>
                                              <p:pRg st="1" end="1"/>
                                            </p:txEl>
                                          </p:spTgt>
                                        </p:tgtEl>
                                        <p:attrNameLst>
                                          <p:attrName>style.visibility</p:attrName>
                                        </p:attrNameLst>
                                      </p:cBhvr>
                                      <p:to>
                                        <p:strVal val="visible"/>
                                      </p:to>
                                    </p:set>
                                    <p:animEffect transition="in" filter="blinds(horizontal)">
                                      <p:cBhvr>
                                        <p:cTn id="48" dur="500"/>
                                        <p:tgtEl>
                                          <p:spTgt spid="9">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
                                            <p:txEl>
                                              <p:pRg st="2" end="2"/>
                                            </p:txEl>
                                          </p:spTgt>
                                        </p:tgtEl>
                                        <p:attrNameLst>
                                          <p:attrName>style.visibility</p:attrName>
                                        </p:attrNameLst>
                                      </p:cBhvr>
                                      <p:to>
                                        <p:strVal val="visible"/>
                                      </p:to>
                                    </p:set>
                                    <p:animEffect transition="in" filter="blinds(horizontal)">
                                      <p:cBhvr>
                                        <p:cTn id="53" dur="500"/>
                                        <p:tgtEl>
                                          <p:spTgt spid="7">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9">
                                            <p:txEl>
                                              <p:pRg st="2" end="2"/>
                                            </p:txEl>
                                          </p:spTgt>
                                        </p:tgtEl>
                                        <p:attrNameLst>
                                          <p:attrName>style.visibility</p:attrName>
                                        </p:attrNameLst>
                                      </p:cBhvr>
                                      <p:to>
                                        <p:strVal val="visible"/>
                                      </p:to>
                                    </p:set>
                                    <p:animEffect transition="in" filter="blinds(horizontal)">
                                      <p:cBhvr>
                                        <p:cTn id="58" dur="500"/>
                                        <p:tgtEl>
                                          <p:spTgt spid="9">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7">
                                            <p:txEl>
                                              <p:pRg st="3" end="3"/>
                                            </p:txEl>
                                          </p:spTgt>
                                        </p:tgtEl>
                                        <p:attrNameLst>
                                          <p:attrName>style.visibility</p:attrName>
                                        </p:attrNameLst>
                                      </p:cBhvr>
                                      <p:to>
                                        <p:strVal val="visible"/>
                                      </p:to>
                                    </p:set>
                                    <p:animEffect transition="in" filter="blinds(horizontal)">
                                      <p:cBhvr>
                                        <p:cTn id="63" dur="500"/>
                                        <p:tgtEl>
                                          <p:spTgt spid="7">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9">
                                            <p:txEl>
                                              <p:pRg st="3" end="3"/>
                                            </p:txEl>
                                          </p:spTgt>
                                        </p:tgtEl>
                                        <p:attrNameLst>
                                          <p:attrName>style.visibility</p:attrName>
                                        </p:attrNameLst>
                                      </p:cBhvr>
                                      <p:to>
                                        <p:strVal val="visible"/>
                                      </p:to>
                                    </p:set>
                                    <p:animEffect transition="in" filter="blinds(horizontal)">
                                      <p:cBhvr>
                                        <p:cTn id="68" dur="500"/>
                                        <p:tgtEl>
                                          <p:spTgt spid="9">
                                            <p:txEl>
                                              <p:pRg st="3" end="3"/>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9">
                                            <p:txEl>
                                              <p:pRg st="4" end="4"/>
                                            </p:txEl>
                                          </p:spTgt>
                                        </p:tgtEl>
                                        <p:attrNameLst>
                                          <p:attrName>style.visibility</p:attrName>
                                        </p:attrNameLst>
                                      </p:cBhvr>
                                      <p:to>
                                        <p:strVal val="visible"/>
                                      </p:to>
                                    </p:set>
                                    <p:animEffect transition="in" filter="blinds(horizontal)">
                                      <p:cBhvr>
                                        <p:cTn id="73" dur="500"/>
                                        <p:tgtEl>
                                          <p:spTgt spid="9">
                                            <p:txEl>
                                              <p:pRg st="4" end="4"/>
                                            </p:txEl>
                                          </p:spTgt>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7">
                                            <p:txEl>
                                              <p:pRg st="4" end="4"/>
                                            </p:txEl>
                                          </p:spTgt>
                                        </p:tgtEl>
                                        <p:attrNameLst>
                                          <p:attrName>style.visibility</p:attrName>
                                        </p:attrNameLst>
                                      </p:cBhvr>
                                      <p:to>
                                        <p:strVal val="visible"/>
                                      </p:to>
                                    </p:set>
                                    <p:animEffect transition="in" filter="blinds(horizontal)">
                                      <p:cBhvr>
                                        <p:cTn id="76" dur="500"/>
                                        <p:tgtEl>
                                          <p:spTgt spid="7">
                                            <p:txEl>
                                              <p:pRg st="4" end="4"/>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7">
                                            <p:txEl>
                                              <p:pRg st="5" end="5"/>
                                            </p:txEl>
                                          </p:spTgt>
                                        </p:tgtEl>
                                        <p:attrNameLst>
                                          <p:attrName>style.visibility</p:attrName>
                                        </p:attrNameLst>
                                      </p:cBhvr>
                                      <p:to>
                                        <p:strVal val="visible"/>
                                      </p:to>
                                    </p:set>
                                    <p:animEffect transition="in" filter="blinds(horizontal)">
                                      <p:cBhvr>
                                        <p:cTn id="81" dur="500"/>
                                        <p:tgtEl>
                                          <p:spTgt spid="7">
                                            <p:txEl>
                                              <p:pRg st="5" end="5"/>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9">
                                            <p:txEl>
                                              <p:pRg st="5" end="5"/>
                                            </p:txEl>
                                          </p:spTgt>
                                        </p:tgtEl>
                                        <p:attrNameLst>
                                          <p:attrName>style.visibility</p:attrName>
                                        </p:attrNameLst>
                                      </p:cBhvr>
                                      <p:to>
                                        <p:strVal val="visible"/>
                                      </p:to>
                                    </p:set>
                                    <p:animEffect transition="in" filter="blinds(horizontal)">
                                      <p:cBhvr>
                                        <p:cTn id="86" dur="500"/>
                                        <p:tgtEl>
                                          <p:spTgt spid="9">
                                            <p:txEl>
                                              <p:pRg st="5" end="5"/>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7">
                                            <p:txEl>
                                              <p:pRg st="6" end="6"/>
                                            </p:txEl>
                                          </p:spTgt>
                                        </p:tgtEl>
                                        <p:attrNameLst>
                                          <p:attrName>style.visibility</p:attrName>
                                        </p:attrNameLst>
                                      </p:cBhvr>
                                      <p:to>
                                        <p:strVal val="visible"/>
                                      </p:to>
                                    </p:set>
                                    <p:animEffect transition="in" filter="blinds(horizontal)">
                                      <p:cBhvr>
                                        <p:cTn id="91" dur="500"/>
                                        <p:tgtEl>
                                          <p:spTgt spid="7">
                                            <p:txEl>
                                              <p:pRg st="6" end="6"/>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9">
                                            <p:txEl>
                                              <p:pRg st="6" end="6"/>
                                            </p:txEl>
                                          </p:spTgt>
                                        </p:tgtEl>
                                        <p:attrNameLst>
                                          <p:attrName>style.visibility</p:attrName>
                                        </p:attrNameLst>
                                      </p:cBhvr>
                                      <p:to>
                                        <p:strVal val="visible"/>
                                      </p:to>
                                    </p:set>
                                    <p:animEffect transition="in" filter="blinds(horizontal)">
                                      <p:cBhvr>
                                        <p:cTn id="96" dur="500"/>
                                        <p:tgtEl>
                                          <p:spTgt spid="9">
                                            <p:txEl>
                                              <p:pRg st="6" end="6"/>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7">
                                            <p:txEl>
                                              <p:pRg st="7" end="7"/>
                                            </p:txEl>
                                          </p:spTgt>
                                        </p:tgtEl>
                                        <p:attrNameLst>
                                          <p:attrName>style.visibility</p:attrName>
                                        </p:attrNameLst>
                                      </p:cBhvr>
                                      <p:to>
                                        <p:strVal val="visible"/>
                                      </p:to>
                                    </p:set>
                                    <p:animEffect transition="in" filter="blinds(horizontal)">
                                      <p:cBhvr>
                                        <p:cTn id="101" dur="500"/>
                                        <p:tgtEl>
                                          <p:spTgt spid="7">
                                            <p:txEl>
                                              <p:pRg st="7" end="7"/>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9">
                                            <p:txEl>
                                              <p:pRg st="7" end="7"/>
                                            </p:txEl>
                                          </p:spTgt>
                                        </p:tgtEl>
                                        <p:attrNameLst>
                                          <p:attrName>style.visibility</p:attrName>
                                        </p:attrNameLst>
                                      </p:cBhvr>
                                      <p:to>
                                        <p:strVal val="visible"/>
                                      </p:to>
                                    </p:set>
                                    <p:animEffect transition="in" filter="blinds(horizontal)">
                                      <p:cBhvr>
                                        <p:cTn id="106" dur="500"/>
                                        <p:tgtEl>
                                          <p:spTgt spid="9">
                                            <p:txEl>
                                              <p:pRg st="7" end="7"/>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7">
                                            <p:txEl>
                                              <p:pRg st="8" end="8"/>
                                            </p:txEl>
                                          </p:spTgt>
                                        </p:tgtEl>
                                        <p:attrNameLst>
                                          <p:attrName>style.visibility</p:attrName>
                                        </p:attrNameLst>
                                      </p:cBhvr>
                                      <p:to>
                                        <p:strVal val="visible"/>
                                      </p:to>
                                    </p:set>
                                    <p:animEffect transition="in" filter="blinds(horizontal)">
                                      <p:cBhvr>
                                        <p:cTn id="111" dur="500"/>
                                        <p:tgtEl>
                                          <p:spTgt spid="7">
                                            <p:txEl>
                                              <p:pRg st="8" end="8"/>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9">
                                            <p:txEl>
                                              <p:pRg st="8" end="8"/>
                                            </p:txEl>
                                          </p:spTgt>
                                        </p:tgtEl>
                                        <p:attrNameLst>
                                          <p:attrName>style.visibility</p:attrName>
                                        </p:attrNameLst>
                                      </p:cBhvr>
                                      <p:to>
                                        <p:strVal val="visible"/>
                                      </p:to>
                                    </p:set>
                                    <p:animEffect transition="in" filter="blinds(horizontal)">
                                      <p:cBhvr>
                                        <p:cTn id="116" dur="500"/>
                                        <p:tgtEl>
                                          <p:spTgt spid="9">
                                            <p:txEl>
                                              <p:pRg st="8" end="8"/>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9" presetClass="entr" presetSubtype="0" fill="hold" grpId="0" nodeType="clickEffect">
                                  <p:stCondLst>
                                    <p:cond delay="0"/>
                                  </p:stCondLst>
                                  <p:childTnLst>
                                    <p:set>
                                      <p:cBhvr>
                                        <p:cTn id="120" dur="1" fill="hold">
                                          <p:stCondLst>
                                            <p:cond delay="0"/>
                                          </p:stCondLst>
                                        </p:cTn>
                                        <p:tgtEl>
                                          <p:spTgt spid="5"/>
                                        </p:tgtEl>
                                        <p:attrNameLst>
                                          <p:attrName>style.visibility</p:attrName>
                                        </p:attrNameLst>
                                      </p:cBhvr>
                                      <p:to>
                                        <p:strVal val="visible"/>
                                      </p:to>
                                    </p:set>
                                    <p:animEffect transition="in" filter="dissolve">
                                      <p:cBhvr>
                                        <p:cTn id="1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animBg="1"/>
      <p:bldP spid="8" grpId="0" build="p" animBg="1"/>
      <p:bldP spid="7" grpId="0" build="p" animBg="1"/>
      <p:bldP spid="9" grpId="0" build="p" animBg="1"/>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1219200" y="1143000"/>
          <a:ext cx="7924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CuadroTexto"/>
          <p:cNvSpPr txBox="1"/>
          <p:nvPr/>
        </p:nvSpPr>
        <p:spPr>
          <a:xfrm>
            <a:off x="4648200" y="0"/>
            <a:ext cx="914400" cy="646331"/>
          </a:xfrm>
          <a:prstGeom prst="rect">
            <a:avLst/>
          </a:prstGeom>
          <a:solidFill>
            <a:schemeClr val="accent1"/>
          </a:solidFill>
          <a:ln>
            <a:solidFill>
              <a:schemeClr val="tx1">
                <a:lumMod val="95000"/>
              </a:schemeClr>
            </a:solidFill>
          </a:ln>
        </p:spPr>
        <p:txBody>
          <a:bodyPr wrap="square" rtlCol="0">
            <a:spAutoFit/>
          </a:bodyPr>
          <a:lstStyle/>
          <a:p>
            <a:r>
              <a:rPr lang="es-MX" dirty="0" smtClean="0">
                <a:solidFill>
                  <a:prstClr val="black"/>
                </a:solidFill>
              </a:rPr>
              <a:t>DIOS=  AMOR</a:t>
            </a:r>
            <a:endParaRPr lang="es-MX" dirty="0">
              <a:solidFill>
                <a:prstClr val="black"/>
              </a:solidFill>
            </a:endParaRPr>
          </a:p>
        </p:txBody>
      </p:sp>
      <p:sp>
        <p:nvSpPr>
          <p:cNvPr id="9" name="8 CuadroTexto"/>
          <p:cNvSpPr txBox="1"/>
          <p:nvPr/>
        </p:nvSpPr>
        <p:spPr>
          <a:xfrm>
            <a:off x="2514600" y="609600"/>
            <a:ext cx="1371600" cy="369332"/>
          </a:xfrm>
          <a:prstGeom prst="rect">
            <a:avLst/>
          </a:prstGeom>
          <a:solidFill>
            <a:schemeClr val="accent1"/>
          </a:solidFill>
          <a:ln>
            <a:solidFill>
              <a:schemeClr val="tx1">
                <a:lumMod val="95000"/>
              </a:schemeClr>
            </a:solidFill>
          </a:ln>
        </p:spPr>
        <p:txBody>
          <a:bodyPr wrap="square" rtlCol="0">
            <a:spAutoFit/>
          </a:bodyPr>
          <a:lstStyle/>
          <a:p>
            <a:r>
              <a:rPr lang="es-MX" dirty="0" smtClean="0">
                <a:solidFill>
                  <a:prstClr val="black"/>
                </a:solidFill>
              </a:rPr>
              <a:t>CARACTER</a:t>
            </a:r>
            <a:endParaRPr lang="es-MX" dirty="0">
              <a:solidFill>
                <a:prstClr val="black"/>
              </a:solidFill>
            </a:endParaRPr>
          </a:p>
        </p:txBody>
      </p:sp>
      <p:sp>
        <p:nvSpPr>
          <p:cNvPr id="10" name="9 CuadroTexto"/>
          <p:cNvSpPr txBox="1"/>
          <p:nvPr/>
        </p:nvSpPr>
        <p:spPr>
          <a:xfrm>
            <a:off x="6477000" y="609600"/>
            <a:ext cx="1752600" cy="369332"/>
          </a:xfrm>
          <a:prstGeom prst="rect">
            <a:avLst/>
          </a:prstGeom>
          <a:solidFill>
            <a:schemeClr val="accent1"/>
          </a:solidFill>
          <a:ln>
            <a:solidFill>
              <a:schemeClr val="tx1">
                <a:lumMod val="95000"/>
              </a:schemeClr>
            </a:solidFill>
          </a:ln>
        </p:spPr>
        <p:txBody>
          <a:bodyPr wrap="square" rtlCol="0">
            <a:spAutoFit/>
          </a:bodyPr>
          <a:lstStyle/>
          <a:p>
            <a:r>
              <a:rPr lang="es-MX" dirty="0" smtClean="0">
                <a:solidFill>
                  <a:prstClr val="black"/>
                </a:solidFill>
              </a:rPr>
              <a:t>FUNDAMENTO</a:t>
            </a:r>
            <a:endParaRPr lang="es-MX" dirty="0">
              <a:solidFill>
                <a:prstClr val="black"/>
              </a:solidFill>
            </a:endParaRPr>
          </a:p>
        </p:txBody>
      </p:sp>
      <p:sp>
        <p:nvSpPr>
          <p:cNvPr id="11" name="10 CuadroTexto"/>
          <p:cNvSpPr txBox="1"/>
          <p:nvPr/>
        </p:nvSpPr>
        <p:spPr>
          <a:xfrm>
            <a:off x="7696200" y="3505200"/>
            <a:ext cx="1143000" cy="369332"/>
          </a:xfrm>
          <a:prstGeom prst="rect">
            <a:avLst/>
          </a:prstGeom>
          <a:solidFill>
            <a:srgbClr val="00B0F0"/>
          </a:solidFill>
          <a:ln>
            <a:solidFill>
              <a:schemeClr val="tx1">
                <a:lumMod val="95000"/>
              </a:schemeClr>
            </a:solidFill>
          </a:ln>
        </p:spPr>
        <p:txBody>
          <a:bodyPr wrap="square" rtlCol="0">
            <a:spAutoFit/>
          </a:bodyPr>
          <a:lstStyle/>
          <a:p>
            <a:r>
              <a:rPr lang="es-MX" dirty="0" smtClean="0">
                <a:solidFill>
                  <a:prstClr val="white"/>
                </a:solidFill>
              </a:rPr>
              <a:t>JUSTICIA</a:t>
            </a:r>
            <a:endParaRPr lang="es-MX" dirty="0">
              <a:solidFill>
                <a:prstClr val="white"/>
              </a:solidFill>
            </a:endParaRPr>
          </a:p>
        </p:txBody>
      </p:sp>
      <p:sp>
        <p:nvSpPr>
          <p:cNvPr id="12" name="11 CuadroTexto"/>
          <p:cNvSpPr txBox="1"/>
          <p:nvPr/>
        </p:nvSpPr>
        <p:spPr>
          <a:xfrm>
            <a:off x="0" y="914400"/>
            <a:ext cx="1905000" cy="923330"/>
          </a:xfrm>
          <a:prstGeom prst="rect">
            <a:avLst/>
          </a:prstGeom>
          <a:solidFill>
            <a:srgbClr val="7030A0"/>
          </a:solidFill>
          <a:ln>
            <a:solidFill>
              <a:schemeClr val="tx1">
                <a:lumMod val="95000"/>
              </a:schemeClr>
            </a:solidFill>
          </a:ln>
        </p:spPr>
        <p:txBody>
          <a:bodyPr wrap="square" rtlCol="0">
            <a:spAutoFit/>
          </a:bodyPr>
          <a:lstStyle/>
          <a:p>
            <a:r>
              <a:rPr lang="es-MX" dirty="0" smtClean="0">
                <a:solidFill>
                  <a:prstClr val="white"/>
                </a:solidFill>
              </a:rPr>
              <a:t>GRACIA. </a:t>
            </a:r>
            <a:r>
              <a:rPr lang="es-MX" dirty="0" smtClean="0">
                <a:solidFill>
                  <a:prstClr val="white"/>
                </a:solidFill>
                <a:hlinkClick r:id="rId7" action="ppaction://hlinksldjump"/>
              </a:rPr>
              <a:t>COLABORACION</a:t>
            </a:r>
            <a:r>
              <a:rPr lang="es-MX" dirty="0" smtClean="0">
                <a:solidFill>
                  <a:prstClr val="white"/>
                </a:solidFill>
              </a:rPr>
              <a:t> DIVINA</a:t>
            </a:r>
            <a:endParaRPr lang="es-MX" dirty="0">
              <a:solidFill>
                <a:prstClr val="white"/>
              </a:solidFill>
            </a:endParaRPr>
          </a:p>
        </p:txBody>
      </p:sp>
      <p:sp>
        <p:nvSpPr>
          <p:cNvPr id="13" name="12 CuadroTexto"/>
          <p:cNvSpPr txBox="1"/>
          <p:nvPr/>
        </p:nvSpPr>
        <p:spPr>
          <a:xfrm>
            <a:off x="1371600" y="3352800"/>
            <a:ext cx="1371600" cy="1200329"/>
          </a:xfrm>
          <a:prstGeom prst="rect">
            <a:avLst/>
          </a:prstGeom>
          <a:solidFill>
            <a:srgbClr val="00B0F0"/>
          </a:solidFill>
          <a:ln>
            <a:solidFill>
              <a:schemeClr val="tx1">
                <a:lumMod val="95000"/>
              </a:schemeClr>
            </a:solidFill>
          </a:ln>
        </p:spPr>
        <p:txBody>
          <a:bodyPr wrap="square" rtlCol="0">
            <a:spAutoFit/>
          </a:bodyPr>
          <a:lstStyle/>
          <a:p>
            <a:pPr algn="ctr"/>
            <a:r>
              <a:rPr lang="es-MX" dirty="0" smtClean="0">
                <a:solidFill>
                  <a:prstClr val="white"/>
                </a:solidFill>
                <a:hlinkClick r:id="rId8" action="ppaction://hlinksldjump"/>
              </a:rPr>
              <a:t>RELACION</a:t>
            </a:r>
            <a:r>
              <a:rPr lang="es-MX" dirty="0" smtClean="0">
                <a:solidFill>
                  <a:prstClr val="white"/>
                </a:solidFill>
              </a:rPr>
              <a:t> </a:t>
            </a:r>
            <a:r>
              <a:rPr lang="es-MX" dirty="0" smtClean="0">
                <a:solidFill>
                  <a:prstClr val="white"/>
                </a:solidFill>
                <a:hlinkClick r:id="rId9" action="ppaction://hlinksldjump"/>
              </a:rPr>
              <a:t>(comunión) </a:t>
            </a:r>
            <a:r>
              <a:rPr lang="es-MX" dirty="0" smtClean="0">
                <a:solidFill>
                  <a:prstClr val="white"/>
                </a:solidFill>
              </a:rPr>
              <a:t>LEY DE AMOR</a:t>
            </a:r>
            <a:endParaRPr lang="es-MX" dirty="0">
              <a:solidFill>
                <a:prstClr val="white"/>
              </a:solidFill>
            </a:endParaRPr>
          </a:p>
        </p:txBody>
      </p:sp>
      <p:sp>
        <p:nvSpPr>
          <p:cNvPr id="14" name="13 CuadroTexto"/>
          <p:cNvSpPr txBox="1"/>
          <p:nvPr/>
        </p:nvSpPr>
        <p:spPr>
          <a:xfrm>
            <a:off x="2971800" y="3657600"/>
            <a:ext cx="914400" cy="369332"/>
          </a:xfrm>
          <a:prstGeom prst="rect">
            <a:avLst/>
          </a:prstGeom>
          <a:noFill/>
        </p:spPr>
        <p:txBody>
          <a:bodyPr wrap="square" rtlCol="0">
            <a:spAutoFit/>
          </a:bodyPr>
          <a:lstStyle/>
          <a:p>
            <a:r>
              <a:rPr lang="es-MX" dirty="0" smtClean="0">
                <a:solidFill>
                  <a:prstClr val="white"/>
                </a:solidFill>
              </a:rPr>
              <a:t>Canal</a:t>
            </a:r>
            <a:endParaRPr lang="es-MX" dirty="0">
              <a:solidFill>
                <a:prstClr val="white"/>
              </a:solidFill>
            </a:endParaRPr>
          </a:p>
        </p:txBody>
      </p:sp>
      <p:sp>
        <p:nvSpPr>
          <p:cNvPr id="15" name="14 CuadroTexto"/>
          <p:cNvSpPr txBox="1"/>
          <p:nvPr/>
        </p:nvSpPr>
        <p:spPr>
          <a:xfrm>
            <a:off x="4876800" y="5486400"/>
            <a:ext cx="762000" cy="369332"/>
          </a:xfrm>
          <a:prstGeom prst="rect">
            <a:avLst/>
          </a:prstGeom>
          <a:noFill/>
        </p:spPr>
        <p:txBody>
          <a:bodyPr wrap="square" rtlCol="0">
            <a:spAutoFit/>
          </a:bodyPr>
          <a:lstStyle/>
          <a:p>
            <a:r>
              <a:rPr lang="es-MX" dirty="0" smtClean="0">
                <a:solidFill>
                  <a:prstClr val="white"/>
                </a:solidFill>
              </a:rPr>
              <a:t>Fruto</a:t>
            </a:r>
            <a:endParaRPr lang="es-MX" dirty="0">
              <a:solidFill>
                <a:prstClr val="white"/>
              </a:solidFill>
            </a:endParaRPr>
          </a:p>
        </p:txBody>
      </p:sp>
      <p:sp>
        <p:nvSpPr>
          <p:cNvPr id="16" name="15 CuadroTexto"/>
          <p:cNvSpPr txBox="1"/>
          <p:nvPr/>
        </p:nvSpPr>
        <p:spPr>
          <a:xfrm>
            <a:off x="6324600" y="3733800"/>
            <a:ext cx="1219200" cy="369332"/>
          </a:xfrm>
          <a:prstGeom prst="rect">
            <a:avLst/>
          </a:prstGeom>
          <a:noFill/>
        </p:spPr>
        <p:txBody>
          <a:bodyPr wrap="square" rtlCol="0">
            <a:spAutoFit/>
          </a:bodyPr>
          <a:lstStyle/>
          <a:p>
            <a:r>
              <a:rPr lang="es-MX" dirty="0" smtClean="0">
                <a:solidFill>
                  <a:prstClr val="white"/>
                </a:solidFill>
              </a:rPr>
              <a:t>Armonía</a:t>
            </a:r>
            <a:endParaRPr lang="es-MX" dirty="0">
              <a:solidFill>
                <a:prstClr val="white"/>
              </a:solidFill>
            </a:endParaRPr>
          </a:p>
        </p:txBody>
      </p:sp>
      <p:sp>
        <p:nvSpPr>
          <p:cNvPr id="17" name="16 CuadroTexto"/>
          <p:cNvSpPr txBox="1"/>
          <p:nvPr/>
        </p:nvSpPr>
        <p:spPr>
          <a:xfrm>
            <a:off x="4343400" y="1676400"/>
            <a:ext cx="1524000" cy="369332"/>
          </a:xfrm>
          <a:prstGeom prst="rect">
            <a:avLst/>
          </a:prstGeom>
          <a:noFill/>
        </p:spPr>
        <p:txBody>
          <a:bodyPr wrap="square" rtlCol="0">
            <a:spAutoFit/>
          </a:bodyPr>
          <a:lstStyle/>
          <a:p>
            <a:r>
              <a:rPr lang="es-MX" dirty="0" smtClean="0">
                <a:solidFill>
                  <a:prstClr val="white"/>
                </a:solidFill>
              </a:rPr>
              <a:t>Inseparables</a:t>
            </a:r>
            <a:endParaRPr lang="es-MX" dirty="0">
              <a:solidFill>
                <a:prstClr val="white"/>
              </a:solidFill>
            </a:endParaRPr>
          </a:p>
        </p:txBody>
      </p:sp>
      <p:sp>
        <p:nvSpPr>
          <p:cNvPr id="18" name="17 CuadroTexto"/>
          <p:cNvSpPr txBox="1"/>
          <p:nvPr/>
        </p:nvSpPr>
        <p:spPr>
          <a:xfrm>
            <a:off x="2438400" y="4876800"/>
            <a:ext cx="1143000" cy="369332"/>
          </a:xfrm>
          <a:prstGeom prst="rect">
            <a:avLst/>
          </a:prstGeom>
          <a:noFill/>
        </p:spPr>
        <p:txBody>
          <a:bodyPr wrap="square" rtlCol="0">
            <a:spAutoFit/>
          </a:bodyPr>
          <a:lstStyle/>
          <a:p>
            <a:endParaRPr lang="es-MX" dirty="0">
              <a:solidFill>
                <a:prstClr val="white"/>
              </a:solidFill>
            </a:endParaRPr>
          </a:p>
        </p:txBody>
      </p:sp>
      <p:sp>
        <p:nvSpPr>
          <p:cNvPr id="19" name="18 CuadroTexto"/>
          <p:cNvSpPr txBox="1"/>
          <p:nvPr/>
        </p:nvSpPr>
        <p:spPr>
          <a:xfrm>
            <a:off x="0" y="0"/>
            <a:ext cx="1828800" cy="646331"/>
          </a:xfrm>
          <a:prstGeom prst="rect">
            <a:avLst/>
          </a:prstGeom>
          <a:solidFill>
            <a:srgbClr val="00B0F0"/>
          </a:solidFill>
          <a:ln>
            <a:solidFill>
              <a:schemeClr val="tx1">
                <a:lumMod val="95000"/>
              </a:schemeClr>
            </a:solidFill>
          </a:ln>
        </p:spPr>
        <p:txBody>
          <a:bodyPr wrap="square" rtlCol="0">
            <a:spAutoFit/>
          </a:bodyPr>
          <a:lstStyle/>
          <a:p>
            <a:r>
              <a:rPr lang="es-MX" dirty="0" smtClean="0">
                <a:solidFill>
                  <a:prstClr val="white"/>
                </a:solidFill>
              </a:rPr>
              <a:t>COMPLETOS </a:t>
            </a:r>
            <a:r>
              <a:rPr lang="es-MX" dirty="0" smtClean="0">
                <a:solidFill>
                  <a:prstClr val="white"/>
                </a:solidFill>
                <a:hlinkClick r:id="" action="ppaction://noaction"/>
              </a:rPr>
              <a:t>SALUD</a:t>
            </a:r>
            <a:r>
              <a:rPr lang="es-MX" dirty="0" smtClean="0">
                <a:solidFill>
                  <a:prstClr val="white"/>
                </a:solidFill>
              </a:rPr>
              <a:t> MENTAL</a:t>
            </a:r>
            <a:endParaRPr lang="es-MX" dirty="0">
              <a:solidFill>
                <a:prstClr val="white"/>
              </a:solidFill>
            </a:endParaRPr>
          </a:p>
        </p:txBody>
      </p:sp>
      <p:sp>
        <p:nvSpPr>
          <p:cNvPr id="20" name="19 CuadroTexto"/>
          <p:cNvSpPr txBox="1"/>
          <p:nvPr/>
        </p:nvSpPr>
        <p:spPr>
          <a:xfrm>
            <a:off x="0" y="5934670"/>
            <a:ext cx="1905000" cy="923330"/>
          </a:xfrm>
          <a:prstGeom prst="rect">
            <a:avLst/>
          </a:prstGeom>
          <a:solidFill>
            <a:srgbClr val="7030A0"/>
          </a:solidFill>
          <a:ln>
            <a:solidFill>
              <a:schemeClr val="tx1">
                <a:lumMod val="95000"/>
              </a:schemeClr>
            </a:solidFill>
          </a:ln>
        </p:spPr>
        <p:txBody>
          <a:bodyPr wrap="square" rtlCol="0">
            <a:spAutoFit/>
          </a:bodyPr>
          <a:lstStyle/>
          <a:p>
            <a:r>
              <a:rPr lang="es-MX" dirty="0" smtClean="0">
                <a:solidFill>
                  <a:prstClr val="white"/>
                </a:solidFill>
              </a:rPr>
              <a:t>MUERTE AL YO. </a:t>
            </a:r>
            <a:r>
              <a:rPr lang="es-MX" dirty="0" smtClean="0">
                <a:solidFill>
                  <a:prstClr val="white"/>
                </a:solidFill>
                <a:hlinkClick r:id="rId10" action="ppaction://hlinksldjump"/>
              </a:rPr>
              <a:t>COLABORACION</a:t>
            </a:r>
            <a:r>
              <a:rPr lang="es-MX" dirty="0" smtClean="0">
                <a:solidFill>
                  <a:prstClr val="white"/>
                </a:solidFill>
              </a:rPr>
              <a:t> HUMANA</a:t>
            </a:r>
            <a:endParaRPr lang="es-MX" dirty="0">
              <a:solidFill>
                <a:prstClr val="white"/>
              </a:solidFill>
            </a:endParaRPr>
          </a:p>
        </p:txBody>
      </p:sp>
      <p:graphicFrame>
        <p:nvGraphicFramePr>
          <p:cNvPr id="24" name="23 Diagrama"/>
          <p:cNvGraphicFramePr/>
          <p:nvPr/>
        </p:nvGraphicFramePr>
        <p:xfrm>
          <a:off x="2819400" y="2286000"/>
          <a:ext cx="1524000" cy="6858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26" name="25 Diagrama"/>
          <p:cNvGraphicFramePr/>
          <p:nvPr/>
        </p:nvGraphicFramePr>
        <p:xfrm>
          <a:off x="2971800" y="5257800"/>
          <a:ext cx="1219200" cy="685800"/>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28" name="27 Diagrama"/>
          <p:cNvGraphicFramePr/>
          <p:nvPr/>
        </p:nvGraphicFramePr>
        <p:xfrm>
          <a:off x="6172200" y="5105400"/>
          <a:ext cx="1524000" cy="838200"/>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sp>
        <p:nvSpPr>
          <p:cNvPr id="29" name="28 CuadroTexto"/>
          <p:cNvSpPr txBox="1"/>
          <p:nvPr/>
        </p:nvSpPr>
        <p:spPr>
          <a:xfrm>
            <a:off x="1524000" y="4724400"/>
            <a:ext cx="1219200" cy="369332"/>
          </a:xfrm>
          <a:prstGeom prst="rect">
            <a:avLst/>
          </a:prstGeom>
          <a:solidFill>
            <a:srgbClr val="FF0000"/>
          </a:solidFill>
          <a:ln>
            <a:solidFill>
              <a:schemeClr val="tx1">
                <a:lumMod val="95000"/>
              </a:schemeClr>
            </a:solidFill>
          </a:ln>
        </p:spPr>
        <p:txBody>
          <a:bodyPr wrap="square" rtlCol="0">
            <a:spAutoFit/>
          </a:bodyPr>
          <a:lstStyle/>
          <a:p>
            <a:r>
              <a:rPr lang="es-MX" dirty="0" smtClean="0">
                <a:solidFill>
                  <a:prstClr val="white"/>
                </a:solidFill>
                <a:hlinkClick r:id="rId26" action="ppaction://hlinksldjump"/>
              </a:rPr>
              <a:t>EGOISMO</a:t>
            </a:r>
            <a:endParaRPr lang="es-MX" dirty="0">
              <a:solidFill>
                <a:prstClr val="white"/>
              </a:solidFill>
            </a:endParaRPr>
          </a:p>
        </p:txBody>
      </p:sp>
      <p:graphicFrame>
        <p:nvGraphicFramePr>
          <p:cNvPr id="33" name="32 Diagrama"/>
          <p:cNvGraphicFramePr/>
          <p:nvPr/>
        </p:nvGraphicFramePr>
        <p:xfrm>
          <a:off x="5867400" y="2286000"/>
          <a:ext cx="1600200" cy="68580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sp>
        <p:nvSpPr>
          <p:cNvPr id="34" name="33 CuadroTexto"/>
          <p:cNvSpPr txBox="1"/>
          <p:nvPr/>
        </p:nvSpPr>
        <p:spPr>
          <a:xfrm>
            <a:off x="4648200" y="6096000"/>
            <a:ext cx="1219200" cy="369332"/>
          </a:xfrm>
          <a:prstGeom prst="rect">
            <a:avLst/>
          </a:prstGeom>
          <a:solidFill>
            <a:srgbClr val="FF0000"/>
          </a:solidFill>
          <a:ln>
            <a:solidFill>
              <a:schemeClr val="tx1">
                <a:lumMod val="95000"/>
              </a:schemeClr>
            </a:solidFill>
          </a:ln>
        </p:spPr>
        <p:txBody>
          <a:bodyPr wrap="square" rtlCol="0">
            <a:spAutoFit/>
          </a:bodyPr>
          <a:lstStyle/>
          <a:p>
            <a:r>
              <a:rPr lang="es-MX" dirty="0" smtClean="0">
                <a:solidFill>
                  <a:prstClr val="white"/>
                </a:solidFill>
                <a:hlinkClick r:id="rId26" action="ppaction://hlinksldjump"/>
              </a:rPr>
              <a:t>PECADO</a:t>
            </a:r>
            <a:endParaRPr lang="es-MX" dirty="0">
              <a:solidFill>
                <a:prstClr val="white"/>
              </a:solidFill>
            </a:endParaRPr>
          </a:p>
        </p:txBody>
      </p:sp>
      <p:sp>
        <p:nvSpPr>
          <p:cNvPr id="35" name="34 CuadroTexto"/>
          <p:cNvSpPr txBox="1"/>
          <p:nvPr/>
        </p:nvSpPr>
        <p:spPr>
          <a:xfrm>
            <a:off x="0" y="2209800"/>
            <a:ext cx="1524000" cy="923330"/>
          </a:xfrm>
          <a:prstGeom prst="rect">
            <a:avLst/>
          </a:prstGeom>
          <a:solidFill>
            <a:srgbClr val="FF0000"/>
          </a:solidFill>
          <a:ln>
            <a:solidFill>
              <a:schemeClr val="tx1">
                <a:lumMod val="95000"/>
              </a:schemeClr>
            </a:solidFill>
          </a:ln>
        </p:spPr>
        <p:txBody>
          <a:bodyPr wrap="square" rtlCol="0">
            <a:spAutoFit/>
          </a:bodyPr>
          <a:lstStyle/>
          <a:p>
            <a:r>
              <a:rPr lang="es-MX" dirty="0" smtClean="0">
                <a:solidFill>
                  <a:prstClr val="white"/>
                </a:solidFill>
              </a:rPr>
              <a:t>Incompleto</a:t>
            </a:r>
          </a:p>
          <a:p>
            <a:r>
              <a:rPr lang="es-MX" dirty="0" smtClean="0">
                <a:solidFill>
                  <a:prstClr val="white"/>
                </a:solidFill>
                <a:hlinkClick r:id="rId32" action="ppaction://hlinksldjump"/>
              </a:rPr>
              <a:t>Enfermedad</a:t>
            </a:r>
            <a:r>
              <a:rPr lang="es-MX" dirty="0" smtClean="0">
                <a:solidFill>
                  <a:prstClr val="white"/>
                </a:solidFill>
              </a:rPr>
              <a:t> Mental</a:t>
            </a:r>
            <a:endParaRPr lang="es-MX" dirty="0">
              <a:solidFill>
                <a:prstClr val="white"/>
              </a:solidFill>
            </a:endParaRPr>
          </a:p>
        </p:txBody>
      </p:sp>
      <p:sp>
        <p:nvSpPr>
          <p:cNvPr id="36" name="35 CuadroTexto"/>
          <p:cNvSpPr txBox="1"/>
          <p:nvPr/>
        </p:nvSpPr>
        <p:spPr>
          <a:xfrm>
            <a:off x="228600" y="3733800"/>
            <a:ext cx="990528" cy="369332"/>
          </a:xfrm>
          <a:prstGeom prst="rect">
            <a:avLst/>
          </a:prstGeom>
          <a:noFill/>
          <a:ln>
            <a:solidFill>
              <a:schemeClr val="tx1">
                <a:lumMod val="95000"/>
              </a:schemeClr>
            </a:solidFill>
          </a:ln>
        </p:spPr>
        <p:txBody>
          <a:bodyPr wrap="none" rtlCol="0">
            <a:spAutoFit/>
          </a:bodyPr>
          <a:lstStyle/>
          <a:p>
            <a:r>
              <a:rPr lang="es-MX" dirty="0" smtClean="0">
                <a:solidFill>
                  <a:prstClr val="white"/>
                </a:solidFill>
              </a:rPr>
              <a:t>Ruptura</a:t>
            </a:r>
            <a:endParaRPr lang="es-MX" dirty="0">
              <a:solidFill>
                <a:prstClr val="white"/>
              </a:solidFill>
            </a:endParaRPr>
          </a:p>
        </p:txBody>
      </p:sp>
      <p:sp>
        <p:nvSpPr>
          <p:cNvPr id="37" name="36 CuadroTexto"/>
          <p:cNvSpPr txBox="1"/>
          <p:nvPr/>
        </p:nvSpPr>
        <p:spPr>
          <a:xfrm>
            <a:off x="7696200" y="4038600"/>
            <a:ext cx="1219200" cy="369332"/>
          </a:xfrm>
          <a:prstGeom prst="rect">
            <a:avLst/>
          </a:prstGeom>
          <a:solidFill>
            <a:srgbClr val="FF0000"/>
          </a:solidFill>
          <a:ln>
            <a:solidFill>
              <a:schemeClr val="tx1">
                <a:lumMod val="95000"/>
              </a:schemeClr>
            </a:solidFill>
          </a:ln>
        </p:spPr>
        <p:txBody>
          <a:bodyPr wrap="square" rtlCol="0">
            <a:spAutoFit/>
          </a:bodyPr>
          <a:lstStyle/>
          <a:p>
            <a:r>
              <a:rPr lang="es-MX" dirty="0" smtClean="0">
                <a:solidFill>
                  <a:prstClr val="white"/>
                </a:solidFill>
              </a:rPr>
              <a:t>Injusticia</a:t>
            </a:r>
            <a:endParaRPr lang="es-MX" dirty="0">
              <a:solidFill>
                <a:prstClr val="white"/>
              </a:solidFill>
            </a:endParaRPr>
          </a:p>
        </p:txBody>
      </p:sp>
      <p:cxnSp>
        <p:nvCxnSpPr>
          <p:cNvPr id="44" name="43 Conector recto de flecha"/>
          <p:cNvCxnSpPr/>
          <p:nvPr/>
        </p:nvCxnSpPr>
        <p:spPr>
          <a:xfrm>
            <a:off x="4495800" y="2133600"/>
            <a:ext cx="1143000" cy="1588"/>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cxnSp>
        <p:nvCxnSpPr>
          <p:cNvPr id="46" name="45 Conector recto de flecha"/>
          <p:cNvCxnSpPr/>
          <p:nvPr/>
        </p:nvCxnSpPr>
        <p:spPr>
          <a:xfrm>
            <a:off x="4648200" y="5410200"/>
            <a:ext cx="99060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48" name="47 Conector recto de flecha"/>
          <p:cNvCxnSpPr/>
          <p:nvPr/>
        </p:nvCxnSpPr>
        <p:spPr>
          <a:xfrm rot="5400000">
            <a:off x="3238500" y="3848100"/>
            <a:ext cx="99060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52" name="51 Conector recto de flecha"/>
          <p:cNvCxnSpPr/>
          <p:nvPr/>
        </p:nvCxnSpPr>
        <p:spPr>
          <a:xfrm rot="5400000" flipH="1" flipV="1">
            <a:off x="6324600" y="3810000"/>
            <a:ext cx="106680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54" name="53 Conector recto de flecha"/>
          <p:cNvCxnSpPr/>
          <p:nvPr/>
        </p:nvCxnSpPr>
        <p:spPr>
          <a:xfrm rot="10800000" flipV="1">
            <a:off x="4114800" y="457200"/>
            <a:ext cx="381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p:nvPr/>
        </p:nvCxnSpPr>
        <p:spPr>
          <a:xfrm>
            <a:off x="5715000" y="457200"/>
            <a:ext cx="381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60 Conector recto de flecha"/>
          <p:cNvCxnSpPr/>
          <p:nvPr/>
        </p:nvCxnSpPr>
        <p:spPr>
          <a:xfrm rot="16200000" flipH="1">
            <a:off x="3086100" y="1257300"/>
            <a:ext cx="3810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62 Conector recto de flecha"/>
          <p:cNvCxnSpPr/>
          <p:nvPr/>
        </p:nvCxnSpPr>
        <p:spPr>
          <a:xfrm rot="5400000">
            <a:off x="7124700" y="1257300"/>
            <a:ext cx="3810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64 Conector recto de flecha"/>
          <p:cNvCxnSpPr/>
          <p:nvPr/>
        </p:nvCxnSpPr>
        <p:spPr>
          <a:xfrm>
            <a:off x="1905000" y="1600200"/>
            <a:ext cx="9144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p:nvPr/>
        </p:nvCxnSpPr>
        <p:spPr>
          <a:xfrm flipV="1">
            <a:off x="2057400" y="5562600"/>
            <a:ext cx="6858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68 Conector recto de flecha"/>
          <p:cNvCxnSpPr/>
          <p:nvPr/>
        </p:nvCxnSpPr>
        <p:spPr>
          <a:xfrm rot="16200000" flipH="1">
            <a:off x="1828800" y="533400"/>
            <a:ext cx="1295400" cy="11430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p:nvPr/>
        </p:nvCxnSpPr>
        <p:spPr>
          <a:xfrm>
            <a:off x="1676400" y="2667000"/>
            <a:ext cx="1143000" cy="1588"/>
          </a:xfrm>
          <a:prstGeom prst="straightConnector1">
            <a:avLst/>
          </a:prstGeom>
          <a:ln w="28575">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78 CuadroTexto"/>
          <p:cNvSpPr txBox="1"/>
          <p:nvPr/>
        </p:nvSpPr>
        <p:spPr>
          <a:xfrm>
            <a:off x="2209800" y="6211669"/>
            <a:ext cx="1981200" cy="646331"/>
          </a:xfrm>
          <a:prstGeom prst="rect">
            <a:avLst/>
          </a:prstGeom>
          <a:solidFill>
            <a:schemeClr val="accent1"/>
          </a:solidFill>
          <a:ln>
            <a:solidFill>
              <a:schemeClr val="tx1"/>
            </a:solidFill>
          </a:ln>
        </p:spPr>
        <p:txBody>
          <a:bodyPr wrap="square" rtlCol="0">
            <a:spAutoFit/>
          </a:bodyPr>
          <a:lstStyle/>
          <a:p>
            <a:pPr algn="ctr"/>
            <a:r>
              <a:rPr lang="es-MX" i="1" dirty="0" smtClean="0">
                <a:solidFill>
                  <a:prstClr val="black"/>
                </a:solidFill>
                <a:effectLst>
                  <a:outerShdw blurRad="38100" dist="38100" dir="2700000" algn="tl">
                    <a:srgbClr val="000000">
                      <a:alpha val="43137"/>
                    </a:srgbClr>
                  </a:outerShdw>
                </a:effectLst>
              </a:rPr>
              <a:t>JUSTIFICACION POR LA FE</a:t>
            </a:r>
            <a:endParaRPr lang="es-MX" i="1" dirty="0">
              <a:solidFill>
                <a:prstClr val="black"/>
              </a:solidFill>
              <a:effectLst>
                <a:outerShdw blurRad="38100" dist="38100" dir="2700000" algn="tl">
                  <a:srgbClr val="000000">
                    <a:alpha val="43137"/>
                  </a:srgbClr>
                </a:outerShdw>
              </a:effectLst>
            </a:endParaRPr>
          </a:p>
        </p:txBody>
      </p:sp>
      <p:cxnSp>
        <p:nvCxnSpPr>
          <p:cNvPr id="39" name="38 Conector angular">
            <a:hlinkClick r:id="rId33" action="ppaction://hlinksldjump"/>
          </p:cNvPr>
          <p:cNvCxnSpPr/>
          <p:nvPr/>
        </p:nvCxnSpPr>
        <p:spPr>
          <a:xfrm rot="5400000">
            <a:off x="4343400" y="1981200"/>
            <a:ext cx="1524000" cy="152400"/>
          </a:xfrm>
          <a:prstGeom prst="bentConnector3">
            <a:avLst>
              <a:gd name="adj1" fmla="val 50000"/>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1" name="40 Conector angular">
            <a:hlinkClick r:id="rId8" action="ppaction://hlinksldjump"/>
          </p:cNvPr>
          <p:cNvCxnSpPr/>
          <p:nvPr/>
        </p:nvCxnSpPr>
        <p:spPr>
          <a:xfrm rot="16200000" flipH="1">
            <a:off x="5829300" y="2095500"/>
            <a:ext cx="1600200" cy="152400"/>
          </a:xfrm>
          <a:prstGeom prst="bentConnector3">
            <a:avLst>
              <a:gd name="adj1" fmla="val 50000"/>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42" name="41 Rectángulo redondeado"/>
          <p:cNvSpPr/>
          <p:nvPr/>
        </p:nvSpPr>
        <p:spPr>
          <a:xfrm>
            <a:off x="1600200" y="2819400"/>
            <a:ext cx="10668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hlinkClick r:id="rId34" action="ppaction://hlinksldjump"/>
              </a:rPr>
              <a:t>TEMOR</a:t>
            </a:r>
            <a:endParaRPr lang="es-MX" dirty="0">
              <a:solidFill>
                <a:prstClr val="white"/>
              </a:solidFill>
            </a:endParaRPr>
          </a:p>
        </p:txBody>
      </p:sp>
      <p:sp>
        <p:nvSpPr>
          <p:cNvPr id="43" name="42 Rectángulo redondeado">
            <a:hlinkClick r:id="rId35" action="ppaction://hlinksldjump"/>
          </p:cNvPr>
          <p:cNvSpPr/>
          <p:nvPr/>
        </p:nvSpPr>
        <p:spPr>
          <a:xfrm>
            <a:off x="7543800" y="1371600"/>
            <a:ext cx="12954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FELICIDAD</a:t>
            </a:r>
            <a:endParaRPr lang="es-MX" dirty="0">
              <a:solidFill>
                <a:prstClr val="black"/>
              </a:solidFill>
            </a:endParaRPr>
          </a:p>
        </p:txBody>
      </p:sp>
      <p:sp>
        <p:nvSpPr>
          <p:cNvPr id="45" name="44 Botón de acción: Ayuda">
            <a:hlinkClick r:id="rId36" action="ppaction://hlinksldjump" highlightClick="1"/>
          </p:cNvPr>
          <p:cNvSpPr/>
          <p:nvPr/>
        </p:nvSpPr>
        <p:spPr>
          <a:xfrm>
            <a:off x="1752600" y="1905000"/>
            <a:ext cx="457200" cy="533400"/>
          </a:xfrm>
          <a:prstGeom prst="actionButtonHelp">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solidFill>
                <a:prstClr val="black"/>
              </a:solidFill>
            </a:endParaRPr>
          </a:p>
        </p:txBody>
      </p:sp>
      <p:sp>
        <p:nvSpPr>
          <p:cNvPr id="49" name="48 Botón de acción: Hacia delante o Siguiente">
            <a:hlinkClick r:id="rId37" action="ppaction://hlinksldjump" highlightClick="1"/>
          </p:cNvPr>
          <p:cNvSpPr/>
          <p:nvPr/>
        </p:nvSpPr>
        <p:spPr>
          <a:xfrm>
            <a:off x="2971800" y="2133600"/>
            <a:ext cx="228600" cy="152400"/>
          </a:xfrm>
          <a:prstGeom prst="actionButtonForwardNex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solidFill>
                <a:prstClr val="black"/>
              </a:solidFill>
            </a:endParaRPr>
          </a:p>
        </p:txBody>
      </p:sp>
      <p:sp>
        <p:nvSpPr>
          <p:cNvPr id="50" name="49 Botón de acción: Hacia delante o Siguiente">
            <a:hlinkClick r:id="rId7" action="ppaction://hlinksldjump" highlightClick="1"/>
          </p:cNvPr>
          <p:cNvSpPr/>
          <p:nvPr/>
        </p:nvSpPr>
        <p:spPr>
          <a:xfrm>
            <a:off x="2971800" y="4953000"/>
            <a:ext cx="304800" cy="228600"/>
          </a:xfrm>
          <a:prstGeom prst="actionButtonForwardNex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solidFill>
                <a:prstClr val="black"/>
              </a:solidFill>
            </a:endParaRPr>
          </a:p>
        </p:txBody>
      </p:sp>
      <p:sp>
        <p:nvSpPr>
          <p:cNvPr id="51" name="50 Botón de acción: Hacia delante o Siguiente">
            <a:hlinkClick r:id="rId38" action="ppaction://hlinksldjump" highlightClick="1"/>
          </p:cNvPr>
          <p:cNvSpPr/>
          <p:nvPr/>
        </p:nvSpPr>
        <p:spPr>
          <a:xfrm>
            <a:off x="6019800" y="4953000"/>
            <a:ext cx="304800" cy="228600"/>
          </a:xfrm>
          <a:prstGeom prst="actionButtonForwardNex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solidFill>
                <a:prstClr val="black"/>
              </a:solidFill>
            </a:endParaRPr>
          </a:p>
        </p:txBody>
      </p:sp>
      <p:sp>
        <p:nvSpPr>
          <p:cNvPr id="53" name="52 Botón de acción: Hacia delante o Siguiente">
            <a:hlinkClick r:id="" action="ppaction://noaction" highlightClick="1"/>
          </p:cNvPr>
          <p:cNvSpPr/>
          <p:nvPr/>
        </p:nvSpPr>
        <p:spPr>
          <a:xfrm>
            <a:off x="5791200" y="2133600"/>
            <a:ext cx="304800" cy="228600"/>
          </a:xfrm>
          <a:prstGeom prst="actionButtonForwardNex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solidFill>
                <a:prstClr val="black"/>
              </a:solidFill>
            </a:endParaRPr>
          </a:p>
        </p:txBody>
      </p:sp>
    </p:spTree>
    <p:extLst>
      <p:ext uri="{BB962C8B-B14F-4D97-AF65-F5344CB8AC3E}">
        <p14:creationId xmlns:p14="http://schemas.microsoft.com/office/powerpoint/2010/main" val="2185159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graphicEl>
                                              <a:dgm id="{F61A9869-CB91-4411-BD73-80729BEF5903}"/>
                                            </p:graphicEl>
                                          </p:spTgt>
                                        </p:tgtEl>
                                        <p:attrNameLst>
                                          <p:attrName>style.visibility</p:attrName>
                                        </p:attrNameLst>
                                      </p:cBhvr>
                                      <p:to>
                                        <p:strVal val="visible"/>
                                      </p:to>
                                    </p:set>
                                    <p:animEffect transition="in" filter="randombar(horizontal)">
                                      <p:cBhvr>
                                        <p:cTn id="7" dur="500"/>
                                        <p:tgtEl>
                                          <p:spTgt spid="5">
                                            <p:graphicEl>
                                              <a:dgm id="{F61A9869-CB91-4411-BD73-80729BEF590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graphicEl>
                                              <a:dgm id="{8D9974E2-AA78-48C3-B5E3-794E1DF55600}"/>
                                            </p:graphicEl>
                                          </p:spTgt>
                                        </p:tgtEl>
                                        <p:attrNameLst>
                                          <p:attrName>style.visibility</p:attrName>
                                        </p:attrNameLst>
                                      </p:cBhvr>
                                      <p:to>
                                        <p:strVal val="visible"/>
                                      </p:to>
                                    </p:set>
                                    <p:animEffect transition="in" filter="randombar(horizontal)">
                                      <p:cBhvr>
                                        <p:cTn id="12" dur="500"/>
                                        <p:tgtEl>
                                          <p:spTgt spid="5">
                                            <p:graphicEl>
                                              <a:dgm id="{8D9974E2-AA78-48C3-B5E3-794E1DF55600}"/>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5">
                                            <p:graphicEl>
                                              <a:dgm id="{37ED6903-9465-4C24-B2AB-64990701256F}"/>
                                            </p:graphicEl>
                                          </p:spTgt>
                                        </p:tgtEl>
                                        <p:attrNameLst>
                                          <p:attrName>style.visibility</p:attrName>
                                        </p:attrNameLst>
                                      </p:cBhvr>
                                      <p:to>
                                        <p:strVal val="visible"/>
                                      </p:to>
                                    </p:set>
                                    <p:animEffect transition="in" filter="randombar(horizontal)">
                                      <p:cBhvr>
                                        <p:cTn id="15" dur="500"/>
                                        <p:tgtEl>
                                          <p:spTgt spid="5">
                                            <p:graphicEl>
                                              <a:dgm id="{37ED6903-9465-4C24-B2AB-64990701256F}"/>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checkerboard(across)">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7" presetClass="entr" presetSubtype="1" fill="hold" nodeType="click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2000" fill="hold"/>
                                        <p:tgtEl>
                                          <p:spTgt spid="39"/>
                                        </p:tgtEl>
                                        <p:attrNameLst>
                                          <p:attrName>ppt_x</p:attrName>
                                        </p:attrNameLst>
                                      </p:cBhvr>
                                      <p:tavLst>
                                        <p:tav tm="0">
                                          <p:val>
                                            <p:strVal val="#ppt_x"/>
                                          </p:val>
                                        </p:tav>
                                        <p:tav tm="100000">
                                          <p:val>
                                            <p:strVal val="#ppt_x"/>
                                          </p:val>
                                        </p:tav>
                                      </p:tavLst>
                                    </p:anim>
                                    <p:anim calcmode="lin" valueType="num">
                                      <p:cBhvr additive="base">
                                        <p:cTn id="31" dur="20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7" presetClass="entr" presetSubtype="1" fill="hold" nodeType="click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2000" fill="hold"/>
                                        <p:tgtEl>
                                          <p:spTgt spid="41"/>
                                        </p:tgtEl>
                                        <p:attrNameLst>
                                          <p:attrName>ppt_x</p:attrName>
                                        </p:attrNameLst>
                                      </p:cBhvr>
                                      <p:tavLst>
                                        <p:tav tm="0">
                                          <p:val>
                                            <p:strVal val="#ppt_x"/>
                                          </p:val>
                                        </p:tav>
                                        <p:tav tm="100000">
                                          <p:val>
                                            <p:strVal val="#ppt_x"/>
                                          </p:val>
                                        </p:tav>
                                      </p:tavLst>
                                    </p:anim>
                                    <p:anim calcmode="lin" valueType="num">
                                      <p:cBhvr additive="base">
                                        <p:cTn id="37" dur="2000" fill="hold"/>
                                        <p:tgtEl>
                                          <p:spTgt spid="41"/>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randombar(horizont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checkerboard(across)">
                                      <p:cBhvr>
                                        <p:cTn id="47" dur="500"/>
                                        <p:tgtEl>
                                          <p:spTgt spid="5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dissolv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checkerboard(across)">
                                      <p:cBhvr>
                                        <p:cTn id="57" dur="500"/>
                                        <p:tgtEl>
                                          <p:spTgt spid="61"/>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56"/>
                                        </p:tgtEl>
                                        <p:attrNameLst>
                                          <p:attrName>style.visibility</p:attrName>
                                        </p:attrNameLst>
                                      </p:cBhvr>
                                      <p:to>
                                        <p:strVal val="visible"/>
                                      </p:to>
                                    </p:set>
                                    <p:animEffect transition="in" filter="checkerboard(across)">
                                      <p:cBhvr>
                                        <p:cTn id="62" dur="500"/>
                                        <p:tgtEl>
                                          <p:spTgt spid="56"/>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dissolve">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63"/>
                                        </p:tgtEl>
                                        <p:attrNameLst>
                                          <p:attrName>style.visibility</p:attrName>
                                        </p:attrNameLst>
                                      </p:cBhvr>
                                      <p:to>
                                        <p:strVal val="visible"/>
                                      </p:to>
                                    </p:set>
                                    <p:animEffect transition="in" filter="checkerboard(across)">
                                      <p:cBhvr>
                                        <p:cTn id="72" dur="500"/>
                                        <p:tgtEl>
                                          <p:spTgt spid="63"/>
                                        </p:tgtEl>
                                      </p:cBhvr>
                                    </p:animEffect>
                                  </p:childTnLst>
                                </p:cTn>
                              </p:par>
                            </p:childTnLst>
                          </p:cTn>
                        </p:par>
                      </p:childTnLst>
                    </p:cTn>
                  </p:par>
                  <p:par>
                    <p:cTn id="73" fill="hold">
                      <p:stCondLst>
                        <p:cond delay="indefinite"/>
                      </p:stCondLst>
                      <p:childTnLst>
                        <p:par>
                          <p:cTn id="74" fill="hold">
                            <p:stCondLst>
                              <p:cond delay="0"/>
                            </p:stCondLst>
                            <p:childTnLst>
                              <p:par>
                                <p:cTn id="75" presetID="14" presetClass="entr" presetSubtype="10" fill="hold" grpId="0" nodeType="clickEffect">
                                  <p:stCondLst>
                                    <p:cond delay="0"/>
                                  </p:stCondLst>
                                  <p:iterate type="lt">
                                    <p:tmPct val="0"/>
                                  </p:iterate>
                                  <p:childTnLst>
                                    <p:set>
                                      <p:cBhvr>
                                        <p:cTn id="76" dur="1" fill="hold">
                                          <p:stCondLst>
                                            <p:cond delay="0"/>
                                          </p:stCondLst>
                                        </p:cTn>
                                        <p:tgtEl>
                                          <p:spTgt spid="14"/>
                                        </p:tgtEl>
                                        <p:attrNameLst>
                                          <p:attrName>style.visibility</p:attrName>
                                        </p:attrNameLst>
                                      </p:cBhvr>
                                      <p:to>
                                        <p:strVal val="visible"/>
                                      </p:to>
                                    </p:set>
                                    <p:animEffect transition="in" filter="randombar(horizontal)">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nodeType="click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checkerboard(across)">
                                      <p:cBhvr>
                                        <p:cTn id="82" dur="500"/>
                                        <p:tgtEl>
                                          <p:spTgt spid="48"/>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1" nodeType="clickEffect">
                                  <p:stCondLst>
                                    <p:cond delay="0"/>
                                  </p:stCondLst>
                                  <p:childTnLst>
                                    <p:set>
                                      <p:cBhvr>
                                        <p:cTn id="86" dur="1" fill="hold">
                                          <p:stCondLst>
                                            <p:cond delay="0"/>
                                          </p:stCondLst>
                                        </p:cTn>
                                        <p:tgtEl>
                                          <p:spTgt spid="5">
                                            <p:graphicEl>
                                              <a:dgm id="{505F2887-F51A-4464-A781-998081191686}"/>
                                            </p:graphicEl>
                                          </p:spTgt>
                                        </p:tgtEl>
                                        <p:attrNameLst>
                                          <p:attrName>style.visibility</p:attrName>
                                        </p:attrNameLst>
                                      </p:cBhvr>
                                      <p:to>
                                        <p:strVal val="visible"/>
                                      </p:to>
                                    </p:set>
                                    <p:animEffect transition="in" filter="dissolve">
                                      <p:cBhvr>
                                        <p:cTn id="87" dur="500"/>
                                        <p:tgtEl>
                                          <p:spTgt spid="5">
                                            <p:graphicEl>
                                              <a:dgm id="{505F2887-F51A-4464-A781-998081191686}"/>
                                            </p:graphicEl>
                                          </p:spTgt>
                                        </p:tgtEl>
                                      </p:cBhvr>
                                    </p:animEffect>
                                  </p:childTnLst>
                                </p:cTn>
                              </p:par>
                              <p:par>
                                <p:cTn id="88" presetID="14" presetClass="entr" presetSubtype="10" fill="hold" grpId="2" nodeType="withEffect">
                                  <p:stCondLst>
                                    <p:cond delay="0"/>
                                  </p:stCondLst>
                                  <p:childTnLst>
                                    <p:set>
                                      <p:cBhvr>
                                        <p:cTn id="89" dur="1" fill="hold">
                                          <p:stCondLst>
                                            <p:cond delay="0"/>
                                          </p:stCondLst>
                                        </p:cTn>
                                        <p:tgtEl>
                                          <p:spTgt spid="5">
                                            <p:graphicEl>
                                              <a:dgm id="{6416CDC4-7118-423E-848D-00D899C71EB8}"/>
                                            </p:graphicEl>
                                          </p:spTgt>
                                        </p:tgtEl>
                                        <p:attrNameLst>
                                          <p:attrName>style.visibility</p:attrName>
                                        </p:attrNameLst>
                                      </p:cBhvr>
                                      <p:to>
                                        <p:strVal val="visible"/>
                                      </p:to>
                                    </p:set>
                                    <p:animEffect transition="in" filter="randombar(horizontal)">
                                      <p:cBhvr>
                                        <p:cTn id="90" dur="500"/>
                                        <p:tgtEl>
                                          <p:spTgt spid="5">
                                            <p:graphicEl>
                                              <a:dgm id="{6416CDC4-7118-423E-848D-00D899C71EB8}"/>
                                            </p:graphicEl>
                                          </p:spTgt>
                                        </p:tgtEl>
                                      </p:cBhvr>
                                    </p:animEffect>
                                  </p:childTnLst>
                                </p:cTn>
                              </p:par>
                            </p:childTnLst>
                          </p:cTn>
                        </p:par>
                      </p:childTnLst>
                    </p:cTn>
                  </p:par>
                  <p:par>
                    <p:cTn id="91" fill="hold">
                      <p:stCondLst>
                        <p:cond delay="indefinite"/>
                      </p:stCondLst>
                      <p:childTnLst>
                        <p:par>
                          <p:cTn id="92" fill="hold">
                            <p:stCondLst>
                              <p:cond delay="0"/>
                            </p:stCondLst>
                            <p:childTnLst>
                              <p:par>
                                <p:cTn id="93" presetID="8" presetClass="entr" presetSubtype="16" fill="hold" grpId="0" nodeType="clickEffect">
                                  <p:stCondLst>
                                    <p:cond delay="0"/>
                                  </p:stCondLst>
                                  <p:iterate type="lt">
                                    <p:tmPct val="0"/>
                                  </p:iterate>
                                  <p:childTnLst>
                                    <p:set>
                                      <p:cBhvr>
                                        <p:cTn id="94" dur="1" fill="hold">
                                          <p:stCondLst>
                                            <p:cond delay="0"/>
                                          </p:stCondLst>
                                        </p:cTn>
                                        <p:tgtEl>
                                          <p:spTgt spid="13"/>
                                        </p:tgtEl>
                                        <p:attrNameLst>
                                          <p:attrName>style.visibility</p:attrName>
                                        </p:attrNameLst>
                                      </p:cBhvr>
                                      <p:to>
                                        <p:strVal val="visible"/>
                                      </p:to>
                                    </p:set>
                                    <p:animEffect transition="in" filter="diamond(in)">
                                      <p:cBhvr>
                                        <p:cTn id="95" dur="2000"/>
                                        <p:tgtEl>
                                          <p:spTgt spid="13"/>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grpId="0" nodeType="clickEffect">
                                  <p:stCondLst>
                                    <p:cond delay="0"/>
                                  </p:stCondLst>
                                  <p:iterate type="lt">
                                    <p:tmPct val="0"/>
                                  </p:iterate>
                                  <p:childTnLst>
                                    <p:set>
                                      <p:cBhvr>
                                        <p:cTn id="99" dur="1" fill="hold">
                                          <p:stCondLst>
                                            <p:cond delay="0"/>
                                          </p:stCondLst>
                                        </p:cTn>
                                        <p:tgtEl>
                                          <p:spTgt spid="15"/>
                                        </p:tgtEl>
                                        <p:attrNameLst>
                                          <p:attrName>style.visibility</p:attrName>
                                        </p:attrNameLst>
                                      </p:cBhvr>
                                      <p:to>
                                        <p:strVal val="visible"/>
                                      </p:to>
                                    </p:set>
                                    <p:animEffect transition="in" filter="dissolve">
                                      <p:cBhvr>
                                        <p:cTn id="100" dur="500"/>
                                        <p:tgtEl>
                                          <p:spTgt spid="15"/>
                                        </p:tgtEl>
                                      </p:cBhvr>
                                    </p:animEffect>
                                  </p:childTnLst>
                                </p:cTn>
                              </p:par>
                            </p:childTnLst>
                          </p:cTn>
                        </p:par>
                      </p:childTnLst>
                    </p:cTn>
                  </p:par>
                  <p:par>
                    <p:cTn id="101" fill="hold">
                      <p:stCondLst>
                        <p:cond delay="indefinite"/>
                      </p:stCondLst>
                      <p:childTnLst>
                        <p:par>
                          <p:cTn id="102" fill="hold">
                            <p:stCondLst>
                              <p:cond delay="0"/>
                            </p:stCondLst>
                            <p:childTnLst>
                              <p:par>
                                <p:cTn id="103" presetID="18" presetClass="entr" presetSubtype="12" fill="hold" nodeType="click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strips(downLeft)">
                                      <p:cBhvr>
                                        <p:cTn id="105" dur="500"/>
                                        <p:tgtEl>
                                          <p:spTgt spid="46"/>
                                        </p:tgtEl>
                                      </p:cBhvr>
                                    </p:animEffect>
                                  </p:childTnLst>
                                </p:cTn>
                              </p:par>
                            </p:childTnLst>
                          </p:cTn>
                        </p:par>
                      </p:childTnLst>
                    </p:cTn>
                  </p:par>
                  <p:par>
                    <p:cTn id="106" fill="hold">
                      <p:stCondLst>
                        <p:cond delay="indefinite"/>
                      </p:stCondLst>
                      <p:childTnLst>
                        <p:par>
                          <p:cTn id="107" fill="hold">
                            <p:stCondLst>
                              <p:cond delay="0"/>
                            </p:stCondLst>
                            <p:childTnLst>
                              <p:par>
                                <p:cTn id="108" presetID="14" presetClass="entr" presetSubtype="10" fill="hold" grpId="3" nodeType="clickEffect">
                                  <p:stCondLst>
                                    <p:cond delay="0"/>
                                  </p:stCondLst>
                                  <p:childTnLst>
                                    <p:set>
                                      <p:cBhvr>
                                        <p:cTn id="109" dur="1" fill="hold">
                                          <p:stCondLst>
                                            <p:cond delay="0"/>
                                          </p:stCondLst>
                                        </p:cTn>
                                        <p:tgtEl>
                                          <p:spTgt spid="5">
                                            <p:graphicEl>
                                              <a:dgm id="{C9952BC1-40B5-41EC-8141-82847247DBB4}"/>
                                            </p:graphicEl>
                                          </p:spTgt>
                                        </p:tgtEl>
                                        <p:attrNameLst>
                                          <p:attrName>style.visibility</p:attrName>
                                        </p:attrNameLst>
                                      </p:cBhvr>
                                      <p:to>
                                        <p:strVal val="visible"/>
                                      </p:to>
                                    </p:set>
                                    <p:animEffect transition="in" filter="randombar(horizontal)">
                                      <p:cBhvr>
                                        <p:cTn id="110" dur="500"/>
                                        <p:tgtEl>
                                          <p:spTgt spid="5">
                                            <p:graphicEl>
                                              <a:dgm id="{C9952BC1-40B5-41EC-8141-82847247DBB4}"/>
                                            </p:graphicEl>
                                          </p:spTgt>
                                        </p:tgtEl>
                                      </p:cBhvr>
                                    </p:animEffect>
                                  </p:childTnLst>
                                </p:cTn>
                              </p:par>
                              <p:par>
                                <p:cTn id="111" presetID="14" presetClass="entr" presetSubtype="10" fill="hold" grpId="3" nodeType="withEffect">
                                  <p:stCondLst>
                                    <p:cond delay="0"/>
                                  </p:stCondLst>
                                  <p:childTnLst>
                                    <p:set>
                                      <p:cBhvr>
                                        <p:cTn id="112" dur="1" fill="hold">
                                          <p:stCondLst>
                                            <p:cond delay="0"/>
                                          </p:stCondLst>
                                        </p:cTn>
                                        <p:tgtEl>
                                          <p:spTgt spid="5">
                                            <p:graphicEl>
                                              <a:dgm id="{3BC6423F-C7AC-47C8-AB92-01723581C8C1}"/>
                                            </p:graphicEl>
                                          </p:spTgt>
                                        </p:tgtEl>
                                        <p:attrNameLst>
                                          <p:attrName>style.visibility</p:attrName>
                                        </p:attrNameLst>
                                      </p:cBhvr>
                                      <p:to>
                                        <p:strVal val="visible"/>
                                      </p:to>
                                    </p:set>
                                    <p:animEffect transition="in" filter="randombar(horizontal)">
                                      <p:cBhvr>
                                        <p:cTn id="113" dur="500"/>
                                        <p:tgtEl>
                                          <p:spTgt spid="5">
                                            <p:graphicEl>
                                              <a:dgm id="{3BC6423F-C7AC-47C8-AB92-01723581C8C1}"/>
                                            </p:graphicEl>
                                          </p:spTgt>
                                        </p:tgtEl>
                                      </p:cBhvr>
                                    </p:animEffect>
                                  </p:childTnLst>
                                </p:cTn>
                              </p:par>
                            </p:childTnLst>
                          </p:cTn>
                        </p:par>
                      </p:childTnLst>
                    </p:cTn>
                  </p:par>
                  <p:par>
                    <p:cTn id="114" fill="hold">
                      <p:stCondLst>
                        <p:cond delay="indefinite"/>
                      </p:stCondLst>
                      <p:childTnLst>
                        <p:par>
                          <p:cTn id="115" fill="hold">
                            <p:stCondLst>
                              <p:cond delay="0"/>
                            </p:stCondLst>
                            <p:childTnLst>
                              <p:par>
                                <p:cTn id="116" presetID="5" presetClass="entr" presetSubtype="10" fill="hold" nodeType="clickEffect">
                                  <p:stCondLst>
                                    <p:cond delay="0"/>
                                  </p:stCondLst>
                                  <p:childTnLst>
                                    <p:set>
                                      <p:cBhvr>
                                        <p:cTn id="117" dur="1" fill="hold">
                                          <p:stCondLst>
                                            <p:cond delay="0"/>
                                          </p:stCondLst>
                                        </p:cTn>
                                        <p:tgtEl>
                                          <p:spTgt spid="52"/>
                                        </p:tgtEl>
                                        <p:attrNameLst>
                                          <p:attrName>style.visibility</p:attrName>
                                        </p:attrNameLst>
                                      </p:cBhvr>
                                      <p:to>
                                        <p:strVal val="visible"/>
                                      </p:to>
                                    </p:set>
                                    <p:animEffect transition="in" filter="checkerboard(across)">
                                      <p:cBhvr>
                                        <p:cTn id="118" dur="500"/>
                                        <p:tgtEl>
                                          <p:spTgt spid="52"/>
                                        </p:tgtEl>
                                      </p:cBhvr>
                                    </p:animEffect>
                                  </p:childTnLst>
                                </p:cTn>
                              </p:par>
                              <p:par>
                                <p:cTn id="119" presetID="14" presetClass="entr" presetSubtype="10" fill="hold" grpId="4" nodeType="withEffect">
                                  <p:stCondLst>
                                    <p:cond delay="0"/>
                                  </p:stCondLst>
                                  <p:childTnLst>
                                    <p:set>
                                      <p:cBhvr>
                                        <p:cTn id="120" dur="1" fill="hold">
                                          <p:stCondLst>
                                            <p:cond delay="0"/>
                                          </p:stCondLst>
                                        </p:cTn>
                                        <p:tgtEl>
                                          <p:spTgt spid="5">
                                            <p:graphicEl>
                                              <a:dgm id="{92D1E060-C1EB-45AB-AD39-2BA3534B3409}"/>
                                            </p:graphicEl>
                                          </p:spTgt>
                                        </p:tgtEl>
                                        <p:attrNameLst>
                                          <p:attrName>style.visibility</p:attrName>
                                        </p:attrNameLst>
                                      </p:cBhvr>
                                      <p:to>
                                        <p:strVal val="visible"/>
                                      </p:to>
                                    </p:set>
                                    <p:animEffect transition="in" filter="randombar(horizontal)">
                                      <p:cBhvr>
                                        <p:cTn id="121" dur="500"/>
                                        <p:tgtEl>
                                          <p:spTgt spid="5">
                                            <p:graphicEl>
                                              <a:dgm id="{92D1E060-C1EB-45AB-AD39-2BA3534B3409}"/>
                                            </p:graphicEl>
                                          </p:spTgt>
                                        </p:tgtEl>
                                      </p:cBhvr>
                                    </p:animEffect>
                                  </p:childTnLst>
                                </p:cTn>
                              </p:par>
                            </p:childTnLst>
                          </p:cTn>
                        </p:par>
                      </p:childTnLst>
                    </p:cTn>
                  </p:par>
                  <p:par>
                    <p:cTn id="122" fill="hold">
                      <p:stCondLst>
                        <p:cond delay="indefinite"/>
                      </p:stCondLst>
                      <p:childTnLst>
                        <p:par>
                          <p:cTn id="123" fill="hold">
                            <p:stCondLst>
                              <p:cond delay="0"/>
                            </p:stCondLst>
                            <p:childTnLst>
                              <p:par>
                                <p:cTn id="124" presetID="5" presetClass="entr" presetSubtype="10" fill="hold" grpId="0" nodeType="clickEffect">
                                  <p:stCondLst>
                                    <p:cond delay="0"/>
                                  </p:stCondLst>
                                  <p:iterate type="lt">
                                    <p:tmPct val="0"/>
                                  </p:iterate>
                                  <p:childTnLst>
                                    <p:set>
                                      <p:cBhvr>
                                        <p:cTn id="125" dur="1" fill="hold">
                                          <p:stCondLst>
                                            <p:cond delay="0"/>
                                          </p:stCondLst>
                                        </p:cTn>
                                        <p:tgtEl>
                                          <p:spTgt spid="16"/>
                                        </p:tgtEl>
                                        <p:attrNameLst>
                                          <p:attrName>style.visibility</p:attrName>
                                        </p:attrNameLst>
                                      </p:cBhvr>
                                      <p:to>
                                        <p:strVal val="visible"/>
                                      </p:to>
                                    </p:set>
                                    <p:animEffect transition="in" filter="checkerboard(across)">
                                      <p:cBhvr>
                                        <p:cTn id="126" dur="500"/>
                                        <p:tgtEl>
                                          <p:spTgt spid="16"/>
                                        </p:tgtEl>
                                      </p:cBhvr>
                                    </p:animEffect>
                                  </p:childTnLst>
                                </p:cTn>
                              </p:par>
                            </p:childTnLst>
                          </p:cTn>
                        </p:par>
                      </p:childTnLst>
                    </p:cTn>
                  </p:par>
                  <p:par>
                    <p:cTn id="127" fill="hold">
                      <p:stCondLst>
                        <p:cond delay="indefinite"/>
                      </p:stCondLst>
                      <p:childTnLst>
                        <p:par>
                          <p:cTn id="128" fill="hold">
                            <p:stCondLst>
                              <p:cond delay="0"/>
                            </p:stCondLst>
                            <p:childTnLst>
                              <p:par>
                                <p:cTn id="129" presetID="8" presetClass="entr" presetSubtype="16" fill="hold" grpId="0" nodeType="clickEffect">
                                  <p:stCondLst>
                                    <p:cond delay="0"/>
                                  </p:stCondLst>
                                  <p:childTnLst>
                                    <p:set>
                                      <p:cBhvr>
                                        <p:cTn id="130" dur="1" fill="hold">
                                          <p:stCondLst>
                                            <p:cond delay="0"/>
                                          </p:stCondLst>
                                        </p:cTn>
                                        <p:tgtEl>
                                          <p:spTgt spid="11"/>
                                        </p:tgtEl>
                                        <p:attrNameLst>
                                          <p:attrName>style.visibility</p:attrName>
                                        </p:attrNameLst>
                                      </p:cBhvr>
                                      <p:to>
                                        <p:strVal val="visible"/>
                                      </p:to>
                                    </p:set>
                                    <p:animEffect transition="in" filter="diamond(in)">
                                      <p:cBhvr>
                                        <p:cTn id="131" dur="2000"/>
                                        <p:tgtEl>
                                          <p:spTgt spid="11"/>
                                        </p:tgtEl>
                                      </p:cBhvr>
                                    </p:animEffect>
                                  </p:childTnLst>
                                </p:cTn>
                              </p:par>
                            </p:childTnLst>
                          </p:cTn>
                        </p:par>
                      </p:childTnLst>
                    </p:cTn>
                  </p:par>
                  <p:par>
                    <p:cTn id="132" fill="hold">
                      <p:stCondLst>
                        <p:cond delay="indefinite"/>
                      </p:stCondLst>
                      <p:childTnLst>
                        <p:par>
                          <p:cTn id="133" fill="hold">
                            <p:stCondLst>
                              <p:cond delay="0"/>
                            </p:stCondLst>
                            <p:childTnLst>
                              <p:par>
                                <p:cTn id="134" presetID="5" presetClass="entr" presetSubtype="10" fill="hold" nodeType="click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checkerboard(across)">
                                      <p:cBhvr>
                                        <p:cTn id="136" dur="500"/>
                                        <p:tgtEl>
                                          <p:spTgt spid="69"/>
                                        </p:tgtEl>
                                      </p:cBhvr>
                                    </p:animEffect>
                                  </p:childTnLst>
                                </p:cTn>
                              </p:par>
                            </p:childTnLst>
                          </p:cTn>
                        </p:par>
                      </p:childTnLst>
                    </p:cTn>
                  </p:par>
                  <p:par>
                    <p:cTn id="137" fill="hold">
                      <p:stCondLst>
                        <p:cond delay="indefinite"/>
                      </p:stCondLst>
                      <p:childTnLst>
                        <p:par>
                          <p:cTn id="138" fill="hold">
                            <p:stCondLst>
                              <p:cond delay="0"/>
                            </p:stCondLst>
                            <p:childTnLst>
                              <p:par>
                                <p:cTn id="139" presetID="8" presetClass="entr" presetSubtype="16" fill="hold" grpId="0" nodeType="clickEffect">
                                  <p:stCondLst>
                                    <p:cond delay="0"/>
                                  </p:stCondLst>
                                  <p:childTnLst>
                                    <p:set>
                                      <p:cBhvr>
                                        <p:cTn id="140" dur="1" fill="hold">
                                          <p:stCondLst>
                                            <p:cond delay="0"/>
                                          </p:stCondLst>
                                        </p:cTn>
                                        <p:tgtEl>
                                          <p:spTgt spid="19"/>
                                        </p:tgtEl>
                                        <p:attrNameLst>
                                          <p:attrName>style.visibility</p:attrName>
                                        </p:attrNameLst>
                                      </p:cBhvr>
                                      <p:to>
                                        <p:strVal val="visible"/>
                                      </p:to>
                                    </p:set>
                                    <p:animEffect transition="in" filter="diamond(in)">
                                      <p:cBhvr>
                                        <p:cTn id="141" dur="2000"/>
                                        <p:tgtEl>
                                          <p:spTgt spid="19"/>
                                        </p:tgtEl>
                                      </p:cBhvr>
                                    </p:animEffect>
                                  </p:childTnLst>
                                </p:cTn>
                              </p:par>
                            </p:childTnLst>
                          </p:cTn>
                        </p:par>
                      </p:childTnLst>
                    </p:cTn>
                  </p:par>
                  <p:par>
                    <p:cTn id="142" fill="hold">
                      <p:stCondLst>
                        <p:cond delay="indefinite"/>
                      </p:stCondLst>
                      <p:childTnLst>
                        <p:par>
                          <p:cTn id="143" fill="hold">
                            <p:stCondLst>
                              <p:cond delay="0"/>
                            </p:stCondLst>
                            <p:childTnLst>
                              <p:par>
                                <p:cTn id="144" presetID="20" presetClass="entr" presetSubtype="0" fill="hold" grpId="0" nodeType="clickEffect">
                                  <p:stCondLst>
                                    <p:cond delay="0"/>
                                  </p:stCondLst>
                                  <p:childTnLst>
                                    <p:set>
                                      <p:cBhvr>
                                        <p:cTn id="145" dur="1" fill="hold">
                                          <p:stCondLst>
                                            <p:cond delay="0"/>
                                          </p:stCondLst>
                                        </p:cTn>
                                        <p:tgtEl>
                                          <p:spTgt spid="26"/>
                                        </p:tgtEl>
                                        <p:attrNameLst>
                                          <p:attrName>style.visibility</p:attrName>
                                        </p:attrNameLst>
                                      </p:cBhvr>
                                      <p:to>
                                        <p:strVal val="visible"/>
                                      </p:to>
                                    </p:set>
                                    <p:animEffect transition="in" filter="wedge">
                                      <p:cBhvr>
                                        <p:cTn id="146" dur="2000"/>
                                        <p:tgtEl>
                                          <p:spTgt spid="26"/>
                                        </p:tgtEl>
                                      </p:cBhvr>
                                    </p:animEffect>
                                  </p:childTnLst>
                                </p:cTn>
                              </p:par>
                            </p:childTnLst>
                          </p:cTn>
                        </p:par>
                      </p:childTnLst>
                    </p:cTn>
                  </p:par>
                  <p:par>
                    <p:cTn id="147" fill="hold">
                      <p:stCondLst>
                        <p:cond delay="indefinite"/>
                      </p:stCondLst>
                      <p:childTnLst>
                        <p:par>
                          <p:cTn id="148" fill="hold">
                            <p:stCondLst>
                              <p:cond delay="0"/>
                            </p:stCondLst>
                            <p:childTnLst>
                              <p:par>
                                <p:cTn id="149" presetID="6" presetClass="emph" presetSubtype="0" fill="hold" nodeType="clickEffect">
                                  <p:stCondLst>
                                    <p:cond delay="0"/>
                                  </p:stCondLst>
                                  <p:childTnLst>
                                    <p:animScale>
                                      <p:cBhvr>
                                        <p:cTn id="150" dur="2000" fill="hold"/>
                                        <p:tgtEl>
                                          <p:spTgt spid="46"/>
                                        </p:tgtEl>
                                      </p:cBhvr>
                                      <p:by x="150000" y="150000"/>
                                    </p:animScale>
                                  </p:childTnLst>
                                </p:cTn>
                              </p:par>
                            </p:childTnLst>
                          </p:cTn>
                        </p:par>
                      </p:childTnLst>
                    </p:cTn>
                  </p:par>
                  <p:par>
                    <p:cTn id="151" fill="hold">
                      <p:stCondLst>
                        <p:cond delay="indefinite"/>
                      </p:stCondLst>
                      <p:childTnLst>
                        <p:par>
                          <p:cTn id="152" fill="hold">
                            <p:stCondLst>
                              <p:cond delay="0"/>
                            </p:stCondLst>
                            <p:childTnLst>
                              <p:par>
                                <p:cTn id="153" presetID="20" presetClass="entr" presetSubtype="0" fill="hold" grpId="0" nodeType="clickEffect">
                                  <p:stCondLst>
                                    <p:cond delay="0"/>
                                  </p:stCondLst>
                                  <p:childTnLst>
                                    <p:set>
                                      <p:cBhvr>
                                        <p:cTn id="154" dur="1" fill="hold">
                                          <p:stCondLst>
                                            <p:cond delay="0"/>
                                          </p:stCondLst>
                                        </p:cTn>
                                        <p:tgtEl>
                                          <p:spTgt spid="28"/>
                                        </p:tgtEl>
                                        <p:attrNameLst>
                                          <p:attrName>style.visibility</p:attrName>
                                        </p:attrNameLst>
                                      </p:cBhvr>
                                      <p:to>
                                        <p:strVal val="visible"/>
                                      </p:to>
                                    </p:set>
                                    <p:animEffect transition="in" filter="wedge">
                                      <p:cBhvr>
                                        <p:cTn id="155" dur="2000"/>
                                        <p:tgtEl>
                                          <p:spTgt spid="28"/>
                                        </p:tgtEl>
                                      </p:cBhvr>
                                    </p:animEffect>
                                  </p:childTnLst>
                                </p:cTn>
                              </p:par>
                            </p:childTnLst>
                          </p:cTn>
                        </p:par>
                      </p:childTnLst>
                    </p:cTn>
                  </p:par>
                  <p:par>
                    <p:cTn id="156" fill="hold">
                      <p:stCondLst>
                        <p:cond delay="indefinite"/>
                      </p:stCondLst>
                      <p:childTnLst>
                        <p:par>
                          <p:cTn id="157" fill="hold">
                            <p:stCondLst>
                              <p:cond delay="0"/>
                            </p:stCondLst>
                            <p:childTnLst>
                              <p:par>
                                <p:cTn id="158" presetID="5" presetClass="entr" presetSubtype="10" fill="hold" grpId="0" nodeType="clickEffect">
                                  <p:stCondLst>
                                    <p:cond delay="0"/>
                                  </p:stCondLst>
                                  <p:iterate type="lt">
                                    <p:tmPct val="0"/>
                                  </p:iterate>
                                  <p:childTnLst>
                                    <p:set>
                                      <p:cBhvr>
                                        <p:cTn id="159" dur="1" fill="hold">
                                          <p:stCondLst>
                                            <p:cond delay="0"/>
                                          </p:stCondLst>
                                        </p:cTn>
                                        <p:tgtEl>
                                          <p:spTgt spid="36"/>
                                        </p:tgtEl>
                                        <p:attrNameLst>
                                          <p:attrName>style.visibility</p:attrName>
                                        </p:attrNameLst>
                                      </p:cBhvr>
                                      <p:to>
                                        <p:strVal val="visible"/>
                                      </p:to>
                                    </p:set>
                                    <p:animEffect transition="in" filter="checkerboard(across)">
                                      <p:cBhvr>
                                        <p:cTn id="160" dur="500"/>
                                        <p:tgtEl>
                                          <p:spTgt spid="36"/>
                                        </p:tgtEl>
                                      </p:cBhvr>
                                    </p:animEffect>
                                  </p:childTnLst>
                                </p:cTn>
                              </p:par>
                            </p:childTnLst>
                          </p:cTn>
                        </p:par>
                      </p:childTnLst>
                    </p:cTn>
                  </p:par>
                  <p:par>
                    <p:cTn id="161" fill="hold">
                      <p:stCondLst>
                        <p:cond delay="indefinite"/>
                      </p:stCondLst>
                      <p:childTnLst>
                        <p:par>
                          <p:cTn id="162" fill="hold">
                            <p:stCondLst>
                              <p:cond delay="0"/>
                            </p:stCondLst>
                            <p:childTnLst>
                              <p:par>
                                <p:cTn id="163" presetID="21" presetClass="emph" presetSubtype="0" fill="hold" grpId="1" nodeType="clickEffect">
                                  <p:stCondLst>
                                    <p:cond delay="0"/>
                                  </p:stCondLst>
                                  <p:iterate type="lt">
                                    <p:tmPct val="0"/>
                                  </p:iterate>
                                  <p:childTnLst>
                                    <p:animClr clrSpc="hsl" dir="cw">
                                      <p:cBhvr override="childStyle">
                                        <p:cTn id="164" dur="500" fill="hold"/>
                                        <p:tgtEl>
                                          <p:spTgt spid="13"/>
                                        </p:tgtEl>
                                        <p:attrNameLst>
                                          <p:attrName>style.color</p:attrName>
                                        </p:attrNameLst>
                                      </p:cBhvr>
                                      <p:by>
                                        <p:hsl h="7200000" s="0" l="0"/>
                                      </p:by>
                                    </p:animClr>
                                    <p:animClr clrSpc="hsl" dir="cw">
                                      <p:cBhvr>
                                        <p:cTn id="165" dur="500" fill="hold"/>
                                        <p:tgtEl>
                                          <p:spTgt spid="13"/>
                                        </p:tgtEl>
                                        <p:attrNameLst>
                                          <p:attrName>fillcolor</p:attrName>
                                        </p:attrNameLst>
                                      </p:cBhvr>
                                      <p:by>
                                        <p:hsl h="7200000" s="0" l="0"/>
                                      </p:by>
                                    </p:animClr>
                                    <p:animClr clrSpc="hsl" dir="cw">
                                      <p:cBhvr>
                                        <p:cTn id="166" dur="500" fill="hold"/>
                                        <p:tgtEl>
                                          <p:spTgt spid="13"/>
                                        </p:tgtEl>
                                        <p:attrNameLst>
                                          <p:attrName>stroke.color</p:attrName>
                                        </p:attrNameLst>
                                      </p:cBhvr>
                                      <p:by>
                                        <p:hsl h="7200000" s="0" l="0"/>
                                      </p:by>
                                    </p:animClr>
                                    <p:set>
                                      <p:cBhvr>
                                        <p:cTn id="167" dur="500" fill="hold"/>
                                        <p:tgtEl>
                                          <p:spTgt spid="13"/>
                                        </p:tgtEl>
                                        <p:attrNameLst>
                                          <p:attrName>fill.type</p:attrName>
                                        </p:attrNameLst>
                                      </p:cBhvr>
                                      <p:to>
                                        <p:strVal val="solid"/>
                                      </p:to>
                                    </p:se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42"/>
                                        </p:tgtEl>
                                        <p:attrNameLst>
                                          <p:attrName>style.visibility</p:attrName>
                                        </p:attrNameLst>
                                      </p:cBhvr>
                                      <p:to>
                                        <p:strVal val="visible"/>
                                      </p:to>
                                    </p:set>
                                    <p:animEffect transition="in" filter="blinds(horizontal)">
                                      <p:cBhvr>
                                        <p:cTn id="172" dur="500"/>
                                        <p:tgtEl>
                                          <p:spTgt spid="42"/>
                                        </p:tgtEl>
                                      </p:cBhvr>
                                    </p:animEffect>
                                  </p:childTnLst>
                                </p:cTn>
                              </p:par>
                            </p:childTnLst>
                          </p:cTn>
                        </p:par>
                      </p:childTnLst>
                    </p:cTn>
                  </p:par>
                  <p:par>
                    <p:cTn id="173" fill="hold">
                      <p:stCondLst>
                        <p:cond delay="indefinite"/>
                      </p:stCondLst>
                      <p:childTnLst>
                        <p:par>
                          <p:cTn id="174" fill="hold">
                            <p:stCondLst>
                              <p:cond delay="0"/>
                            </p:stCondLst>
                            <p:childTnLst>
                              <p:par>
                                <p:cTn id="175" presetID="14" presetClass="entr" presetSubtype="1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Effect transition="in" filter="randombar(horizontal)">
                                      <p:cBhvr>
                                        <p:cTn id="177" dur="500"/>
                                        <p:tgtEl>
                                          <p:spTgt spid="34"/>
                                        </p:tgtEl>
                                      </p:cBhvr>
                                    </p:animEffect>
                                  </p:childTnLst>
                                </p:cTn>
                              </p:par>
                            </p:childTnLst>
                          </p:cTn>
                        </p:par>
                      </p:childTnLst>
                    </p:cTn>
                  </p:par>
                  <p:par>
                    <p:cTn id="178" fill="hold">
                      <p:stCondLst>
                        <p:cond delay="indefinite"/>
                      </p:stCondLst>
                      <p:childTnLst>
                        <p:par>
                          <p:cTn id="179" fill="hold">
                            <p:stCondLst>
                              <p:cond delay="0"/>
                            </p:stCondLst>
                            <p:childTnLst>
                              <p:par>
                                <p:cTn id="180" presetID="14" presetClass="entr" presetSubtype="10" fill="hold" grpId="0" nodeType="clickEffect">
                                  <p:stCondLst>
                                    <p:cond delay="0"/>
                                  </p:stCondLst>
                                  <p:childTnLst>
                                    <p:set>
                                      <p:cBhvr>
                                        <p:cTn id="181" dur="1" fill="hold">
                                          <p:stCondLst>
                                            <p:cond delay="0"/>
                                          </p:stCondLst>
                                        </p:cTn>
                                        <p:tgtEl>
                                          <p:spTgt spid="43"/>
                                        </p:tgtEl>
                                        <p:attrNameLst>
                                          <p:attrName>style.visibility</p:attrName>
                                        </p:attrNameLst>
                                      </p:cBhvr>
                                      <p:to>
                                        <p:strVal val="visible"/>
                                      </p:to>
                                    </p:set>
                                    <p:animEffect transition="in" filter="randombar(horizontal)">
                                      <p:cBhvr>
                                        <p:cTn id="182" dur="500"/>
                                        <p:tgtEl>
                                          <p:spTgt spid="43"/>
                                        </p:tgtEl>
                                      </p:cBhvr>
                                    </p:animEffect>
                                  </p:childTnLst>
                                </p:cTn>
                              </p:par>
                            </p:childTnLst>
                          </p:cTn>
                        </p:par>
                      </p:childTnLst>
                    </p:cTn>
                  </p:par>
                  <p:par>
                    <p:cTn id="183" fill="hold">
                      <p:stCondLst>
                        <p:cond delay="indefinite"/>
                      </p:stCondLst>
                      <p:childTnLst>
                        <p:par>
                          <p:cTn id="184" fill="hold">
                            <p:stCondLst>
                              <p:cond delay="0"/>
                            </p:stCondLst>
                            <p:childTnLst>
                              <p:par>
                                <p:cTn id="185" presetID="20" presetClass="entr" presetSubtype="0" fill="hold" grpId="0" nodeType="clickEffect">
                                  <p:stCondLst>
                                    <p:cond delay="0"/>
                                  </p:stCondLst>
                                  <p:childTnLst>
                                    <p:set>
                                      <p:cBhvr>
                                        <p:cTn id="186" dur="1" fill="hold">
                                          <p:stCondLst>
                                            <p:cond delay="0"/>
                                          </p:stCondLst>
                                        </p:cTn>
                                        <p:tgtEl>
                                          <p:spTgt spid="29"/>
                                        </p:tgtEl>
                                        <p:attrNameLst>
                                          <p:attrName>style.visibility</p:attrName>
                                        </p:attrNameLst>
                                      </p:cBhvr>
                                      <p:to>
                                        <p:strVal val="visible"/>
                                      </p:to>
                                    </p:set>
                                    <p:animEffect transition="in" filter="wedge">
                                      <p:cBhvr>
                                        <p:cTn id="187" dur="2000"/>
                                        <p:tgtEl>
                                          <p:spTgt spid="29"/>
                                        </p:tgtEl>
                                      </p:cBhvr>
                                    </p:animEffect>
                                  </p:childTnLst>
                                </p:cTn>
                              </p:par>
                            </p:childTnLst>
                          </p:cTn>
                        </p:par>
                      </p:childTnLst>
                    </p:cTn>
                  </p:par>
                  <p:par>
                    <p:cTn id="188" fill="hold">
                      <p:stCondLst>
                        <p:cond delay="indefinite"/>
                      </p:stCondLst>
                      <p:childTnLst>
                        <p:par>
                          <p:cTn id="189" fill="hold">
                            <p:stCondLst>
                              <p:cond delay="0"/>
                            </p:stCondLst>
                            <p:childTnLst>
                              <p:par>
                                <p:cTn id="190" presetID="8" presetClass="emph" presetSubtype="0" fill="hold" grpId="1" nodeType="clickEffect">
                                  <p:stCondLst>
                                    <p:cond delay="0"/>
                                  </p:stCondLst>
                                  <p:iterate type="lt">
                                    <p:tmPct val="0"/>
                                  </p:iterate>
                                  <p:childTnLst>
                                    <p:animRot by="21600000">
                                      <p:cBhvr>
                                        <p:cTn id="191" dur="2000" fill="hold"/>
                                        <p:tgtEl>
                                          <p:spTgt spid="36"/>
                                        </p:tgtEl>
                                        <p:attrNameLst>
                                          <p:attrName>r</p:attrName>
                                        </p:attrNameLst>
                                      </p:cBhvr>
                                    </p:animRot>
                                  </p:childTnLst>
                                </p:cTn>
                              </p:par>
                              <p:par>
                                <p:cTn id="192" presetID="20" presetClass="emph" presetSubtype="0" fill="hold" grpId="2" nodeType="withEffect">
                                  <p:stCondLst>
                                    <p:cond delay="0"/>
                                  </p:stCondLst>
                                  <p:iterate type="lt">
                                    <p:tmPct val="10000"/>
                                  </p:iterate>
                                  <p:childTnLst>
                                    <p:set>
                                      <p:cBhvr override="childStyle">
                                        <p:cTn id="193" dur="500" autoRev="1" fill="hold"/>
                                        <p:tgtEl>
                                          <p:spTgt spid="36"/>
                                        </p:tgtEl>
                                        <p:attrNameLst>
                                          <p:attrName>style.color</p:attrName>
                                        </p:attrNameLst>
                                      </p:cBhvr>
                                      <p:to>
                                        <p:clrVal>
                                          <a:schemeClr val="accent2"/>
                                        </p:clrVal>
                                      </p:to>
                                    </p:set>
                                    <p:set>
                                      <p:cBhvr>
                                        <p:cTn id="194" dur="500" autoRev="1" fill="hold"/>
                                        <p:tgtEl>
                                          <p:spTgt spid="36"/>
                                        </p:tgtEl>
                                        <p:attrNameLst>
                                          <p:attrName>fillcolor</p:attrName>
                                        </p:attrNameLst>
                                      </p:cBhvr>
                                      <p:to>
                                        <p:clrVal>
                                          <a:schemeClr val="accent2"/>
                                        </p:clrVal>
                                      </p:to>
                                    </p:set>
                                    <p:set>
                                      <p:cBhvr>
                                        <p:cTn id="195" dur="500" autoRev="1" fill="hold"/>
                                        <p:tgtEl>
                                          <p:spTgt spid="36"/>
                                        </p:tgtEl>
                                        <p:attrNameLst>
                                          <p:attrName>fill.type</p:attrName>
                                        </p:attrNameLst>
                                      </p:cBhvr>
                                      <p:to>
                                        <p:strVal val="solid"/>
                                      </p:to>
                                    </p:set>
                                  </p:childTnLst>
                                </p:cTn>
                              </p:par>
                            </p:childTnLst>
                          </p:cTn>
                        </p:par>
                      </p:childTnLst>
                    </p:cTn>
                  </p:par>
                  <p:par>
                    <p:cTn id="196" fill="hold">
                      <p:stCondLst>
                        <p:cond delay="indefinite"/>
                      </p:stCondLst>
                      <p:childTnLst>
                        <p:par>
                          <p:cTn id="197" fill="hold">
                            <p:stCondLst>
                              <p:cond delay="0"/>
                            </p:stCondLst>
                            <p:childTnLst>
                              <p:par>
                                <p:cTn id="198" presetID="8" presetClass="emph" presetSubtype="0" fill="hold" grpId="1" nodeType="clickEffect">
                                  <p:stCondLst>
                                    <p:cond delay="0"/>
                                  </p:stCondLst>
                                  <p:iterate type="lt">
                                    <p:tmPct val="0"/>
                                  </p:iterate>
                                  <p:childTnLst>
                                    <p:animRot by="21600000">
                                      <p:cBhvr>
                                        <p:cTn id="199" dur="2000" fill="hold"/>
                                        <p:tgtEl>
                                          <p:spTgt spid="16"/>
                                        </p:tgtEl>
                                        <p:attrNameLst>
                                          <p:attrName>r</p:attrName>
                                        </p:attrNameLst>
                                      </p:cBhvr>
                                    </p:animRot>
                                  </p:childTnLst>
                                </p:cTn>
                              </p:par>
                              <p:par>
                                <p:cTn id="200" presetID="20" presetClass="emph" presetSubtype="0" fill="hold" grpId="2" nodeType="withEffect">
                                  <p:stCondLst>
                                    <p:cond delay="0"/>
                                  </p:stCondLst>
                                  <p:iterate type="lt">
                                    <p:tmPct val="10000"/>
                                  </p:iterate>
                                  <p:childTnLst>
                                    <p:set>
                                      <p:cBhvr override="childStyle">
                                        <p:cTn id="201" dur="500" autoRev="1" fill="hold"/>
                                        <p:tgtEl>
                                          <p:spTgt spid="16"/>
                                        </p:tgtEl>
                                        <p:attrNameLst>
                                          <p:attrName>style.color</p:attrName>
                                        </p:attrNameLst>
                                      </p:cBhvr>
                                      <p:to>
                                        <p:clrVal>
                                          <a:schemeClr val="accent2"/>
                                        </p:clrVal>
                                      </p:to>
                                    </p:set>
                                    <p:set>
                                      <p:cBhvr>
                                        <p:cTn id="202" dur="500" autoRev="1" fill="hold"/>
                                        <p:tgtEl>
                                          <p:spTgt spid="16"/>
                                        </p:tgtEl>
                                        <p:attrNameLst>
                                          <p:attrName>fillcolor</p:attrName>
                                        </p:attrNameLst>
                                      </p:cBhvr>
                                      <p:to>
                                        <p:clrVal>
                                          <a:schemeClr val="accent2"/>
                                        </p:clrVal>
                                      </p:to>
                                    </p:set>
                                    <p:set>
                                      <p:cBhvr>
                                        <p:cTn id="203" dur="500" autoRev="1" fill="hold"/>
                                        <p:tgtEl>
                                          <p:spTgt spid="16"/>
                                        </p:tgtEl>
                                        <p:attrNameLst>
                                          <p:attrName>fill.type</p:attrName>
                                        </p:attrNameLst>
                                      </p:cBhvr>
                                      <p:to>
                                        <p:strVal val="solid"/>
                                      </p:to>
                                    </p:set>
                                  </p:childTnLst>
                                </p:cTn>
                              </p:par>
                            </p:childTnLst>
                          </p:cTn>
                        </p:par>
                      </p:childTnLst>
                    </p:cTn>
                  </p:par>
                  <p:par>
                    <p:cTn id="204" fill="hold">
                      <p:stCondLst>
                        <p:cond delay="indefinite"/>
                      </p:stCondLst>
                      <p:childTnLst>
                        <p:par>
                          <p:cTn id="205" fill="hold">
                            <p:stCondLst>
                              <p:cond delay="0"/>
                            </p:stCondLst>
                            <p:childTnLst>
                              <p:par>
                                <p:cTn id="206" presetID="21" presetClass="emph" presetSubtype="0" fill="hold" grpId="1" nodeType="clickEffect">
                                  <p:stCondLst>
                                    <p:cond delay="0"/>
                                  </p:stCondLst>
                                  <p:childTnLst>
                                    <p:animClr clrSpc="hsl" dir="cw">
                                      <p:cBhvr override="childStyle">
                                        <p:cTn id="207" dur="500" fill="hold"/>
                                        <p:tgtEl>
                                          <p:spTgt spid="11"/>
                                        </p:tgtEl>
                                        <p:attrNameLst>
                                          <p:attrName>style.color</p:attrName>
                                        </p:attrNameLst>
                                      </p:cBhvr>
                                      <p:by>
                                        <p:hsl h="7200000" s="0" l="0"/>
                                      </p:by>
                                    </p:animClr>
                                    <p:animClr clrSpc="hsl" dir="cw">
                                      <p:cBhvr>
                                        <p:cTn id="208" dur="500" fill="hold"/>
                                        <p:tgtEl>
                                          <p:spTgt spid="11"/>
                                        </p:tgtEl>
                                        <p:attrNameLst>
                                          <p:attrName>fillcolor</p:attrName>
                                        </p:attrNameLst>
                                      </p:cBhvr>
                                      <p:by>
                                        <p:hsl h="7200000" s="0" l="0"/>
                                      </p:by>
                                    </p:animClr>
                                    <p:animClr clrSpc="hsl" dir="cw">
                                      <p:cBhvr>
                                        <p:cTn id="209" dur="500" fill="hold"/>
                                        <p:tgtEl>
                                          <p:spTgt spid="11"/>
                                        </p:tgtEl>
                                        <p:attrNameLst>
                                          <p:attrName>stroke.color</p:attrName>
                                        </p:attrNameLst>
                                      </p:cBhvr>
                                      <p:by>
                                        <p:hsl h="7200000" s="0" l="0"/>
                                      </p:by>
                                    </p:animClr>
                                    <p:set>
                                      <p:cBhvr>
                                        <p:cTn id="210" dur="500" fill="hold"/>
                                        <p:tgtEl>
                                          <p:spTgt spid="11"/>
                                        </p:tgtEl>
                                        <p:attrNameLst>
                                          <p:attrName>fill.type</p:attrName>
                                        </p:attrNameLst>
                                      </p:cBhvr>
                                      <p:to>
                                        <p:strVal val="solid"/>
                                      </p:to>
                                    </p:set>
                                  </p:childTnLst>
                                </p:cTn>
                              </p:par>
                            </p:childTnLst>
                          </p:cTn>
                        </p:par>
                      </p:childTnLst>
                    </p:cTn>
                  </p:par>
                  <p:par>
                    <p:cTn id="211" fill="hold">
                      <p:stCondLst>
                        <p:cond delay="indefinite"/>
                      </p:stCondLst>
                      <p:childTnLst>
                        <p:par>
                          <p:cTn id="212" fill="hold">
                            <p:stCondLst>
                              <p:cond delay="0"/>
                            </p:stCondLst>
                            <p:childTnLst>
                              <p:par>
                                <p:cTn id="213" presetID="5" presetClass="entr" presetSubtype="10" fill="hold" grpId="0" nodeType="clickEffect">
                                  <p:stCondLst>
                                    <p:cond delay="0"/>
                                  </p:stCondLst>
                                  <p:childTnLst>
                                    <p:set>
                                      <p:cBhvr>
                                        <p:cTn id="214" dur="1" fill="hold">
                                          <p:stCondLst>
                                            <p:cond delay="0"/>
                                          </p:stCondLst>
                                        </p:cTn>
                                        <p:tgtEl>
                                          <p:spTgt spid="37"/>
                                        </p:tgtEl>
                                        <p:attrNameLst>
                                          <p:attrName>style.visibility</p:attrName>
                                        </p:attrNameLst>
                                      </p:cBhvr>
                                      <p:to>
                                        <p:strVal val="visible"/>
                                      </p:to>
                                    </p:set>
                                    <p:animEffect transition="in" filter="checkerboard(across)">
                                      <p:cBhvr>
                                        <p:cTn id="215" dur="500"/>
                                        <p:tgtEl>
                                          <p:spTgt spid="37"/>
                                        </p:tgtEl>
                                      </p:cBhvr>
                                    </p:animEffect>
                                  </p:childTnLst>
                                </p:cTn>
                              </p:par>
                            </p:childTnLst>
                          </p:cTn>
                        </p:par>
                      </p:childTnLst>
                    </p:cTn>
                  </p:par>
                  <p:par>
                    <p:cTn id="216" fill="hold">
                      <p:stCondLst>
                        <p:cond delay="indefinite"/>
                      </p:stCondLst>
                      <p:childTnLst>
                        <p:par>
                          <p:cTn id="217" fill="hold">
                            <p:stCondLst>
                              <p:cond delay="0"/>
                            </p:stCondLst>
                            <p:childTnLst>
                              <p:par>
                                <p:cTn id="218" presetID="6" presetClass="emph" presetSubtype="0" fill="hold" nodeType="clickEffect">
                                  <p:stCondLst>
                                    <p:cond delay="0"/>
                                  </p:stCondLst>
                                  <p:childTnLst>
                                    <p:animScale>
                                      <p:cBhvr>
                                        <p:cTn id="219" dur="2000" fill="hold"/>
                                        <p:tgtEl>
                                          <p:spTgt spid="52"/>
                                        </p:tgtEl>
                                      </p:cBhvr>
                                      <p:by x="150000" y="150000"/>
                                    </p:animScale>
                                  </p:childTnLst>
                                </p:cTn>
                              </p:par>
                            </p:childTnLst>
                          </p:cTn>
                        </p:par>
                      </p:childTnLst>
                    </p:cTn>
                  </p:par>
                  <p:par>
                    <p:cTn id="220" fill="hold">
                      <p:stCondLst>
                        <p:cond delay="indefinite"/>
                      </p:stCondLst>
                      <p:childTnLst>
                        <p:par>
                          <p:cTn id="221" fill="hold">
                            <p:stCondLst>
                              <p:cond delay="0"/>
                            </p:stCondLst>
                            <p:childTnLst>
                              <p:par>
                                <p:cTn id="222" presetID="20" presetClass="entr" presetSubtype="0" fill="hold" grpId="0" nodeType="clickEffect">
                                  <p:stCondLst>
                                    <p:cond delay="0"/>
                                  </p:stCondLst>
                                  <p:childTnLst>
                                    <p:set>
                                      <p:cBhvr>
                                        <p:cTn id="223" dur="1" fill="hold">
                                          <p:stCondLst>
                                            <p:cond delay="0"/>
                                          </p:stCondLst>
                                        </p:cTn>
                                        <p:tgtEl>
                                          <p:spTgt spid="33"/>
                                        </p:tgtEl>
                                        <p:attrNameLst>
                                          <p:attrName>style.visibility</p:attrName>
                                        </p:attrNameLst>
                                      </p:cBhvr>
                                      <p:to>
                                        <p:strVal val="visible"/>
                                      </p:to>
                                    </p:set>
                                    <p:animEffect transition="in" filter="wedge">
                                      <p:cBhvr>
                                        <p:cTn id="224" dur="2000"/>
                                        <p:tgtEl>
                                          <p:spTgt spid="33"/>
                                        </p:tgtEl>
                                      </p:cBhvr>
                                    </p:animEffect>
                                  </p:childTnLst>
                                </p:cTn>
                              </p:par>
                            </p:childTnLst>
                          </p:cTn>
                        </p:par>
                      </p:childTnLst>
                    </p:cTn>
                  </p:par>
                  <p:par>
                    <p:cTn id="225" fill="hold">
                      <p:stCondLst>
                        <p:cond delay="indefinite"/>
                      </p:stCondLst>
                      <p:childTnLst>
                        <p:par>
                          <p:cTn id="226" fill="hold">
                            <p:stCondLst>
                              <p:cond delay="0"/>
                            </p:stCondLst>
                            <p:childTnLst>
                              <p:par>
                                <p:cTn id="227" presetID="6" presetClass="emph" presetSubtype="0" fill="hold" nodeType="clickEffect">
                                  <p:stCondLst>
                                    <p:cond delay="0"/>
                                  </p:stCondLst>
                                  <p:childTnLst>
                                    <p:animScale>
                                      <p:cBhvr>
                                        <p:cTn id="228" dur="2000" fill="hold"/>
                                        <p:tgtEl>
                                          <p:spTgt spid="44"/>
                                        </p:tgtEl>
                                      </p:cBhvr>
                                      <p:by x="150000" y="150000"/>
                                    </p:animScale>
                                  </p:childTnLst>
                                </p:cTn>
                              </p:par>
                            </p:childTnLst>
                          </p:cTn>
                        </p:par>
                      </p:childTnLst>
                    </p:cTn>
                  </p:par>
                  <p:par>
                    <p:cTn id="229" fill="hold">
                      <p:stCondLst>
                        <p:cond delay="indefinite"/>
                      </p:stCondLst>
                      <p:childTnLst>
                        <p:par>
                          <p:cTn id="230" fill="hold">
                            <p:stCondLst>
                              <p:cond delay="0"/>
                            </p:stCondLst>
                            <p:childTnLst>
                              <p:par>
                                <p:cTn id="231" presetID="20" presetClass="entr" presetSubtype="0" fill="hold" grpId="0" nodeType="clickEffect">
                                  <p:stCondLst>
                                    <p:cond delay="0"/>
                                  </p:stCondLst>
                                  <p:childTnLst>
                                    <p:set>
                                      <p:cBhvr>
                                        <p:cTn id="232" dur="1" fill="hold">
                                          <p:stCondLst>
                                            <p:cond delay="0"/>
                                          </p:stCondLst>
                                        </p:cTn>
                                        <p:tgtEl>
                                          <p:spTgt spid="24"/>
                                        </p:tgtEl>
                                        <p:attrNameLst>
                                          <p:attrName>style.visibility</p:attrName>
                                        </p:attrNameLst>
                                      </p:cBhvr>
                                      <p:to>
                                        <p:strVal val="visible"/>
                                      </p:to>
                                    </p:set>
                                    <p:animEffect transition="in" filter="wedge">
                                      <p:cBhvr>
                                        <p:cTn id="233" dur="2000"/>
                                        <p:tgtEl>
                                          <p:spTgt spid="24"/>
                                        </p:tgtEl>
                                      </p:cBhvr>
                                    </p:animEffect>
                                  </p:childTnLst>
                                </p:cTn>
                              </p:par>
                            </p:childTnLst>
                          </p:cTn>
                        </p:par>
                      </p:childTnLst>
                    </p:cTn>
                  </p:par>
                  <p:par>
                    <p:cTn id="234" fill="hold">
                      <p:stCondLst>
                        <p:cond delay="indefinite"/>
                      </p:stCondLst>
                      <p:childTnLst>
                        <p:par>
                          <p:cTn id="235" fill="hold">
                            <p:stCondLst>
                              <p:cond delay="0"/>
                            </p:stCondLst>
                            <p:childTnLst>
                              <p:par>
                                <p:cTn id="236" presetID="5" presetClass="entr" presetSubtype="10" fill="hold" nodeType="clickEffect">
                                  <p:stCondLst>
                                    <p:cond delay="0"/>
                                  </p:stCondLst>
                                  <p:childTnLst>
                                    <p:set>
                                      <p:cBhvr>
                                        <p:cTn id="237" dur="1" fill="hold">
                                          <p:stCondLst>
                                            <p:cond delay="0"/>
                                          </p:stCondLst>
                                        </p:cTn>
                                        <p:tgtEl>
                                          <p:spTgt spid="76"/>
                                        </p:tgtEl>
                                        <p:attrNameLst>
                                          <p:attrName>style.visibility</p:attrName>
                                        </p:attrNameLst>
                                      </p:cBhvr>
                                      <p:to>
                                        <p:strVal val="visible"/>
                                      </p:to>
                                    </p:set>
                                    <p:animEffect transition="in" filter="checkerboard(across)">
                                      <p:cBhvr>
                                        <p:cTn id="238" dur="500"/>
                                        <p:tgtEl>
                                          <p:spTgt spid="76"/>
                                        </p:tgtEl>
                                      </p:cBhvr>
                                    </p:animEffect>
                                  </p:childTnLst>
                                </p:cTn>
                              </p:par>
                            </p:childTnLst>
                          </p:cTn>
                        </p:par>
                      </p:childTnLst>
                    </p:cTn>
                  </p:par>
                  <p:par>
                    <p:cTn id="239" fill="hold">
                      <p:stCondLst>
                        <p:cond delay="indefinite"/>
                      </p:stCondLst>
                      <p:childTnLst>
                        <p:par>
                          <p:cTn id="240" fill="hold">
                            <p:stCondLst>
                              <p:cond delay="0"/>
                            </p:stCondLst>
                            <p:childTnLst>
                              <p:par>
                                <p:cTn id="241" presetID="14" presetClass="entr" presetSubtype="10" fill="hold" grpId="0" nodeType="clickEffect">
                                  <p:stCondLst>
                                    <p:cond delay="0"/>
                                  </p:stCondLst>
                                  <p:childTnLst>
                                    <p:set>
                                      <p:cBhvr>
                                        <p:cTn id="242" dur="1" fill="hold">
                                          <p:stCondLst>
                                            <p:cond delay="0"/>
                                          </p:stCondLst>
                                        </p:cTn>
                                        <p:tgtEl>
                                          <p:spTgt spid="35"/>
                                        </p:tgtEl>
                                        <p:attrNameLst>
                                          <p:attrName>style.visibility</p:attrName>
                                        </p:attrNameLst>
                                      </p:cBhvr>
                                      <p:to>
                                        <p:strVal val="visible"/>
                                      </p:to>
                                    </p:set>
                                    <p:animEffect transition="in" filter="randombar(horizontal)">
                                      <p:cBhvr>
                                        <p:cTn id="243" dur="500"/>
                                        <p:tgtEl>
                                          <p:spTgt spid="35"/>
                                        </p:tgtEl>
                                      </p:cBhvr>
                                    </p:animEffect>
                                  </p:childTnLst>
                                </p:cTn>
                              </p:par>
                            </p:childTnLst>
                          </p:cTn>
                        </p:par>
                      </p:childTnLst>
                    </p:cTn>
                  </p:par>
                  <p:par>
                    <p:cTn id="244" fill="hold">
                      <p:stCondLst>
                        <p:cond delay="indefinite"/>
                      </p:stCondLst>
                      <p:childTnLst>
                        <p:par>
                          <p:cTn id="245" fill="hold">
                            <p:stCondLst>
                              <p:cond delay="0"/>
                            </p:stCondLst>
                            <p:childTnLst>
                              <p:par>
                                <p:cTn id="246" presetID="5" presetClass="entr" presetSubtype="10" fill="hold" grpId="0" nodeType="clickEffect">
                                  <p:stCondLst>
                                    <p:cond delay="0"/>
                                  </p:stCondLst>
                                  <p:childTnLst>
                                    <p:set>
                                      <p:cBhvr>
                                        <p:cTn id="247" dur="1" fill="hold">
                                          <p:stCondLst>
                                            <p:cond delay="0"/>
                                          </p:stCondLst>
                                        </p:cTn>
                                        <p:tgtEl>
                                          <p:spTgt spid="45"/>
                                        </p:tgtEl>
                                        <p:attrNameLst>
                                          <p:attrName>style.visibility</p:attrName>
                                        </p:attrNameLst>
                                      </p:cBhvr>
                                      <p:to>
                                        <p:strVal val="visible"/>
                                      </p:to>
                                    </p:set>
                                    <p:animEffect transition="in" filter="checkerboard(across)">
                                      <p:cBhvr>
                                        <p:cTn id="248" dur="500"/>
                                        <p:tgtEl>
                                          <p:spTgt spid="45"/>
                                        </p:tgtEl>
                                      </p:cBhvr>
                                    </p:animEffect>
                                  </p:childTnLst>
                                </p:cTn>
                              </p:par>
                            </p:childTnLst>
                          </p:cTn>
                        </p:par>
                      </p:childTnLst>
                    </p:cTn>
                  </p:par>
                  <p:par>
                    <p:cTn id="249" fill="hold">
                      <p:stCondLst>
                        <p:cond delay="indefinite"/>
                      </p:stCondLst>
                      <p:childTnLst>
                        <p:par>
                          <p:cTn id="250" fill="hold">
                            <p:stCondLst>
                              <p:cond delay="0"/>
                            </p:stCondLst>
                            <p:childTnLst>
                              <p:par>
                                <p:cTn id="251" presetID="13" presetClass="entr" presetSubtype="16" fill="hold" grpId="0" nodeType="clickEffect">
                                  <p:stCondLst>
                                    <p:cond delay="0"/>
                                  </p:stCondLst>
                                  <p:childTnLst>
                                    <p:set>
                                      <p:cBhvr>
                                        <p:cTn id="252" dur="1" fill="hold">
                                          <p:stCondLst>
                                            <p:cond delay="0"/>
                                          </p:stCondLst>
                                        </p:cTn>
                                        <p:tgtEl>
                                          <p:spTgt spid="12"/>
                                        </p:tgtEl>
                                        <p:attrNameLst>
                                          <p:attrName>style.visibility</p:attrName>
                                        </p:attrNameLst>
                                      </p:cBhvr>
                                      <p:to>
                                        <p:strVal val="visible"/>
                                      </p:to>
                                    </p:set>
                                    <p:animEffect transition="in" filter="plus(in)">
                                      <p:cBhvr>
                                        <p:cTn id="253" dur="2000"/>
                                        <p:tgtEl>
                                          <p:spTgt spid="12"/>
                                        </p:tgtEl>
                                      </p:cBhvr>
                                    </p:animEffect>
                                  </p:childTnLst>
                                </p:cTn>
                              </p:par>
                            </p:childTnLst>
                          </p:cTn>
                        </p:par>
                      </p:childTnLst>
                    </p:cTn>
                  </p:par>
                  <p:par>
                    <p:cTn id="254" fill="hold">
                      <p:stCondLst>
                        <p:cond delay="indefinite"/>
                      </p:stCondLst>
                      <p:childTnLst>
                        <p:par>
                          <p:cTn id="255" fill="hold">
                            <p:stCondLst>
                              <p:cond delay="0"/>
                            </p:stCondLst>
                            <p:childTnLst>
                              <p:par>
                                <p:cTn id="256" presetID="13" presetClass="entr" presetSubtype="16" fill="hold" grpId="5" nodeType="clickEffect">
                                  <p:stCondLst>
                                    <p:cond delay="0"/>
                                  </p:stCondLst>
                                  <p:childTnLst>
                                    <p:set>
                                      <p:cBhvr>
                                        <p:cTn id="257" dur="1" fill="hold">
                                          <p:stCondLst>
                                            <p:cond delay="0"/>
                                          </p:stCondLst>
                                        </p:cTn>
                                        <p:tgtEl>
                                          <p:spTgt spid="5">
                                            <p:graphicEl>
                                              <a:dgm id="{798928F3-81F9-43B5-9905-A487E223DE18}"/>
                                            </p:graphicEl>
                                          </p:spTgt>
                                        </p:tgtEl>
                                        <p:attrNameLst>
                                          <p:attrName>style.visibility</p:attrName>
                                        </p:attrNameLst>
                                      </p:cBhvr>
                                      <p:to>
                                        <p:strVal val="visible"/>
                                      </p:to>
                                    </p:set>
                                    <p:animEffect transition="in" filter="plus(in)">
                                      <p:cBhvr>
                                        <p:cTn id="258" dur="2000"/>
                                        <p:tgtEl>
                                          <p:spTgt spid="5">
                                            <p:graphicEl>
                                              <a:dgm id="{798928F3-81F9-43B5-9905-A487E223DE18}"/>
                                            </p:graphicEl>
                                          </p:spTgt>
                                        </p:tgtEl>
                                      </p:cBhvr>
                                    </p:animEffect>
                                  </p:childTnLst>
                                </p:cTn>
                              </p:par>
                            </p:childTnLst>
                          </p:cTn>
                        </p:par>
                      </p:childTnLst>
                    </p:cTn>
                  </p:par>
                  <p:par>
                    <p:cTn id="259" fill="hold">
                      <p:stCondLst>
                        <p:cond delay="indefinite"/>
                      </p:stCondLst>
                      <p:childTnLst>
                        <p:par>
                          <p:cTn id="260" fill="hold">
                            <p:stCondLst>
                              <p:cond delay="0"/>
                            </p:stCondLst>
                            <p:childTnLst>
                              <p:par>
                                <p:cTn id="261" presetID="5" presetClass="entr" presetSubtype="10" fill="hold" nodeType="clickEffect">
                                  <p:stCondLst>
                                    <p:cond delay="0"/>
                                  </p:stCondLst>
                                  <p:childTnLst>
                                    <p:set>
                                      <p:cBhvr>
                                        <p:cTn id="262" dur="1" fill="hold">
                                          <p:stCondLst>
                                            <p:cond delay="0"/>
                                          </p:stCondLst>
                                        </p:cTn>
                                        <p:tgtEl>
                                          <p:spTgt spid="65"/>
                                        </p:tgtEl>
                                        <p:attrNameLst>
                                          <p:attrName>style.visibility</p:attrName>
                                        </p:attrNameLst>
                                      </p:cBhvr>
                                      <p:to>
                                        <p:strVal val="visible"/>
                                      </p:to>
                                    </p:set>
                                    <p:animEffect transition="in" filter="checkerboard(across)">
                                      <p:cBhvr>
                                        <p:cTn id="263" dur="500"/>
                                        <p:tgtEl>
                                          <p:spTgt spid="65"/>
                                        </p:tgtEl>
                                      </p:cBhvr>
                                    </p:animEffect>
                                  </p:childTnLst>
                                </p:cTn>
                              </p:par>
                            </p:childTnLst>
                          </p:cTn>
                        </p:par>
                      </p:childTnLst>
                    </p:cTn>
                  </p:par>
                  <p:par>
                    <p:cTn id="264" fill="hold">
                      <p:stCondLst>
                        <p:cond delay="indefinite"/>
                      </p:stCondLst>
                      <p:childTnLst>
                        <p:par>
                          <p:cTn id="265" fill="hold">
                            <p:stCondLst>
                              <p:cond delay="0"/>
                            </p:stCondLst>
                            <p:childTnLst>
                              <p:par>
                                <p:cTn id="266" presetID="6" presetClass="emph" presetSubtype="0" fill="hold" grpId="6" nodeType="clickEffect">
                                  <p:stCondLst>
                                    <p:cond delay="0"/>
                                  </p:stCondLst>
                                  <p:childTnLst>
                                    <p:animScale>
                                      <p:cBhvr>
                                        <p:cTn id="267" dur="2000" fill="hold"/>
                                        <p:tgtEl>
                                          <p:spTgt spid="5">
                                            <p:graphicEl>
                                              <a:dgm id="{F61A9869-CB91-4411-BD73-80729BEF5903}"/>
                                            </p:graphicEl>
                                          </p:spTgt>
                                        </p:tgtEl>
                                      </p:cBhvr>
                                      <p:by x="150000" y="150000"/>
                                    </p:animScale>
                                  </p:childTnLst>
                                </p:cTn>
                              </p:par>
                              <p:par>
                                <p:cTn id="268" presetID="3" presetClass="entr" presetSubtype="10" fill="hold" grpId="0" nodeType="withEffect">
                                  <p:stCondLst>
                                    <p:cond delay="0"/>
                                  </p:stCondLst>
                                  <p:childTnLst>
                                    <p:set>
                                      <p:cBhvr>
                                        <p:cTn id="269" dur="1" fill="hold">
                                          <p:stCondLst>
                                            <p:cond delay="0"/>
                                          </p:stCondLst>
                                        </p:cTn>
                                        <p:tgtEl>
                                          <p:spTgt spid="49"/>
                                        </p:tgtEl>
                                        <p:attrNameLst>
                                          <p:attrName>style.visibility</p:attrName>
                                        </p:attrNameLst>
                                      </p:cBhvr>
                                      <p:to>
                                        <p:strVal val="visible"/>
                                      </p:to>
                                    </p:set>
                                    <p:animEffect transition="in" filter="blinds(horizontal)">
                                      <p:cBhvr>
                                        <p:cTn id="270" dur="500"/>
                                        <p:tgtEl>
                                          <p:spTgt spid="49"/>
                                        </p:tgtEl>
                                      </p:cBhvr>
                                    </p:animEffect>
                                  </p:childTnLst>
                                </p:cTn>
                              </p:par>
                            </p:childTnLst>
                          </p:cTn>
                        </p:par>
                      </p:childTnLst>
                    </p:cTn>
                  </p:par>
                  <p:par>
                    <p:cTn id="271" fill="hold">
                      <p:stCondLst>
                        <p:cond delay="indefinite"/>
                      </p:stCondLst>
                      <p:childTnLst>
                        <p:par>
                          <p:cTn id="272" fill="hold">
                            <p:stCondLst>
                              <p:cond delay="0"/>
                            </p:stCondLst>
                            <p:childTnLst>
                              <p:par>
                                <p:cTn id="273" presetID="8" presetClass="emph" presetSubtype="0" fill="hold" grpId="1" nodeType="clickEffect">
                                  <p:stCondLst>
                                    <p:cond delay="0"/>
                                  </p:stCondLst>
                                  <p:iterate type="lt">
                                    <p:tmPct val="0"/>
                                  </p:iterate>
                                  <p:childTnLst>
                                    <p:animRot by="21600000">
                                      <p:cBhvr>
                                        <p:cTn id="274" dur="2000" fill="hold"/>
                                        <p:tgtEl>
                                          <p:spTgt spid="14"/>
                                        </p:tgtEl>
                                        <p:attrNameLst>
                                          <p:attrName>r</p:attrName>
                                        </p:attrNameLst>
                                      </p:cBhvr>
                                    </p:animRot>
                                  </p:childTnLst>
                                </p:cTn>
                              </p:par>
                              <p:par>
                                <p:cTn id="275" presetID="20" presetClass="emph" presetSubtype="0" fill="hold" grpId="2" nodeType="withEffect">
                                  <p:stCondLst>
                                    <p:cond delay="0"/>
                                  </p:stCondLst>
                                  <p:iterate type="lt">
                                    <p:tmPct val="10000"/>
                                  </p:iterate>
                                  <p:childTnLst>
                                    <p:set>
                                      <p:cBhvr override="childStyle">
                                        <p:cTn id="276" dur="500" autoRev="1" fill="hold"/>
                                        <p:tgtEl>
                                          <p:spTgt spid="14"/>
                                        </p:tgtEl>
                                        <p:attrNameLst>
                                          <p:attrName>style.color</p:attrName>
                                        </p:attrNameLst>
                                      </p:cBhvr>
                                      <p:to>
                                        <p:clrVal>
                                          <a:schemeClr val="accent2"/>
                                        </p:clrVal>
                                      </p:to>
                                    </p:set>
                                    <p:set>
                                      <p:cBhvr>
                                        <p:cTn id="277" dur="500" autoRev="1" fill="hold"/>
                                        <p:tgtEl>
                                          <p:spTgt spid="14"/>
                                        </p:tgtEl>
                                        <p:attrNameLst>
                                          <p:attrName>fillcolor</p:attrName>
                                        </p:attrNameLst>
                                      </p:cBhvr>
                                      <p:to>
                                        <p:clrVal>
                                          <a:schemeClr val="accent2"/>
                                        </p:clrVal>
                                      </p:to>
                                    </p:set>
                                    <p:set>
                                      <p:cBhvr>
                                        <p:cTn id="278" dur="500" autoRev="1" fill="hold"/>
                                        <p:tgtEl>
                                          <p:spTgt spid="14"/>
                                        </p:tgtEl>
                                        <p:attrNameLst>
                                          <p:attrName>fill.type</p:attrName>
                                        </p:attrNameLst>
                                      </p:cBhvr>
                                      <p:to>
                                        <p:strVal val="solid"/>
                                      </p:to>
                                    </p:set>
                                  </p:childTnLst>
                                </p:cTn>
                              </p:par>
                              <p:par>
                                <p:cTn id="279" presetID="6" presetClass="emph" presetSubtype="0" fill="hold" nodeType="withEffect">
                                  <p:stCondLst>
                                    <p:cond delay="0"/>
                                  </p:stCondLst>
                                  <p:childTnLst>
                                    <p:animScale>
                                      <p:cBhvr>
                                        <p:cTn id="280" dur="2000" fill="hold"/>
                                        <p:tgtEl>
                                          <p:spTgt spid="48"/>
                                        </p:tgtEl>
                                      </p:cBhvr>
                                      <p:by x="150000" y="150000"/>
                                    </p:animScale>
                                  </p:childTnLst>
                                </p:cTn>
                              </p:par>
                            </p:childTnLst>
                          </p:cTn>
                        </p:par>
                      </p:childTnLst>
                    </p:cTn>
                  </p:par>
                  <p:par>
                    <p:cTn id="281" fill="hold">
                      <p:stCondLst>
                        <p:cond delay="indefinite"/>
                      </p:stCondLst>
                      <p:childTnLst>
                        <p:par>
                          <p:cTn id="282" fill="hold">
                            <p:stCondLst>
                              <p:cond delay="0"/>
                            </p:stCondLst>
                            <p:childTnLst>
                              <p:par>
                                <p:cTn id="283" presetID="6" presetClass="emph" presetSubtype="0" fill="hold" grpId="7" nodeType="clickEffect">
                                  <p:stCondLst>
                                    <p:cond delay="0"/>
                                  </p:stCondLst>
                                  <p:childTnLst>
                                    <p:animScale>
                                      <p:cBhvr>
                                        <p:cTn id="284" dur="2000" fill="hold"/>
                                        <p:tgtEl>
                                          <p:spTgt spid="5">
                                            <p:graphicEl>
                                              <a:dgm id="{505F2887-F51A-4464-A781-998081191686}"/>
                                            </p:graphicEl>
                                          </p:spTgt>
                                        </p:tgtEl>
                                      </p:cBhvr>
                                      <p:by x="150000" y="150000"/>
                                    </p:animScale>
                                  </p:childTnLst>
                                </p:cTn>
                              </p:par>
                              <p:par>
                                <p:cTn id="285" presetID="5" presetClass="entr" presetSubtype="10" fill="hold" grpId="0" nodeType="withEffect">
                                  <p:stCondLst>
                                    <p:cond delay="0"/>
                                  </p:stCondLst>
                                  <p:childTnLst>
                                    <p:set>
                                      <p:cBhvr>
                                        <p:cTn id="286" dur="1" fill="hold">
                                          <p:stCondLst>
                                            <p:cond delay="0"/>
                                          </p:stCondLst>
                                        </p:cTn>
                                        <p:tgtEl>
                                          <p:spTgt spid="50"/>
                                        </p:tgtEl>
                                        <p:attrNameLst>
                                          <p:attrName>style.visibility</p:attrName>
                                        </p:attrNameLst>
                                      </p:cBhvr>
                                      <p:to>
                                        <p:strVal val="visible"/>
                                      </p:to>
                                    </p:set>
                                    <p:animEffect transition="in" filter="checkerboard(across)">
                                      <p:cBhvr>
                                        <p:cTn id="287" dur="500"/>
                                        <p:tgtEl>
                                          <p:spTgt spid="50"/>
                                        </p:tgtEl>
                                      </p:cBhvr>
                                    </p:animEffect>
                                  </p:childTnLst>
                                </p:cTn>
                              </p:par>
                            </p:childTnLst>
                          </p:cTn>
                        </p:par>
                      </p:childTnLst>
                    </p:cTn>
                  </p:par>
                  <p:par>
                    <p:cTn id="288" fill="hold">
                      <p:stCondLst>
                        <p:cond delay="indefinite"/>
                      </p:stCondLst>
                      <p:childTnLst>
                        <p:par>
                          <p:cTn id="289" fill="hold">
                            <p:stCondLst>
                              <p:cond delay="0"/>
                            </p:stCondLst>
                            <p:childTnLst>
                              <p:par>
                                <p:cTn id="290" presetID="8" presetClass="emph" presetSubtype="0" fill="hold" grpId="1" nodeType="clickEffect">
                                  <p:stCondLst>
                                    <p:cond delay="0"/>
                                  </p:stCondLst>
                                  <p:iterate type="lt">
                                    <p:tmPct val="0"/>
                                  </p:iterate>
                                  <p:childTnLst>
                                    <p:animRot by="21600000">
                                      <p:cBhvr>
                                        <p:cTn id="291" dur="2000" fill="hold"/>
                                        <p:tgtEl>
                                          <p:spTgt spid="15"/>
                                        </p:tgtEl>
                                        <p:attrNameLst>
                                          <p:attrName>r</p:attrName>
                                        </p:attrNameLst>
                                      </p:cBhvr>
                                    </p:animRot>
                                  </p:childTnLst>
                                </p:cTn>
                              </p:par>
                              <p:par>
                                <p:cTn id="292" presetID="20" presetClass="emph" presetSubtype="0" fill="hold" grpId="2" nodeType="withEffect">
                                  <p:stCondLst>
                                    <p:cond delay="0"/>
                                  </p:stCondLst>
                                  <p:iterate type="lt">
                                    <p:tmPct val="10000"/>
                                  </p:iterate>
                                  <p:childTnLst>
                                    <p:set>
                                      <p:cBhvr override="childStyle">
                                        <p:cTn id="293" dur="500" autoRev="1" fill="hold"/>
                                        <p:tgtEl>
                                          <p:spTgt spid="15"/>
                                        </p:tgtEl>
                                        <p:attrNameLst>
                                          <p:attrName>style.color</p:attrName>
                                        </p:attrNameLst>
                                      </p:cBhvr>
                                      <p:to>
                                        <p:clrVal>
                                          <a:schemeClr val="accent2"/>
                                        </p:clrVal>
                                      </p:to>
                                    </p:set>
                                    <p:set>
                                      <p:cBhvr>
                                        <p:cTn id="294" dur="500" autoRev="1" fill="hold"/>
                                        <p:tgtEl>
                                          <p:spTgt spid="15"/>
                                        </p:tgtEl>
                                        <p:attrNameLst>
                                          <p:attrName>fillcolor</p:attrName>
                                        </p:attrNameLst>
                                      </p:cBhvr>
                                      <p:to>
                                        <p:clrVal>
                                          <a:schemeClr val="accent2"/>
                                        </p:clrVal>
                                      </p:to>
                                    </p:set>
                                    <p:set>
                                      <p:cBhvr>
                                        <p:cTn id="295" dur="500" autoRev="1" fill="hold"/>
                                        <p:tgtEl>
                                          <p:spTgt spid="15"/>
                                        </p:tgtEl>
                                        <p:attrNameLst>
                                          <p:attrName>fill.type</p:attrName>
                                        </p:attrNameLst>
                                      </p:cBhvr>
                                      <p:to>
                                        <p:strVal val="solid"/>
                                      </p:to>
                                    </p:set>
                                  </p:childTnLst>
                                </p:cTn>
                              </p:par>
                              <p:par>
                                <p:cTn id="296" presetID="6" presetClass="emph" presetSubtype="0" fill="hold" nodeType="withEffect">
                                  <p:stCondLst>
                                    <p:cond delay="0"/>
                                  </p:stCondLst>
                                  <p:childTnLst>
                                    <p:animScale>
                                      <p:cBhvr>
                                        <p:cTn id="297" dur="2000" fill="hold"/>
                                        <p:tgtEl>
                                          <p:spTgt spid="46"/>
                                        </p:tgtEl>
                                      </p:cBhvr>
                                      <p:by x="150000" y="150000"/>
                                    </p:animScale>
                                  </p:childTnLst>
                                </p:cTn>
                              </p:par>
                            </p:childTnLst>
                          </p:cTn>
                        </p:par>
                      </p:childTnLst>
                    </p:cTn>
                  </p:par>
                  <p:par>
                    <p:cTn id="298" fill="hold">
                      <p:stCondLst>
                        <p:cond delay="indefinite"/>
                      </p:stCondLst>
                      <p:childTnLst>
                        <p:par>
                          <p:cTn id="299" fill="hold">
                            <p:stCondLst>
                              <p:cond delay="0"/>
                            </p:stCondLst>
                            <p:childTnLst>
                              <p:par>
                                <p:cTn id="300" presetID="6" presetClass="emph" presetSubtype="0" fill="hold" grpId="8" nodeType="clickEffect">
                                  <p:stCondLst>
                                    <p:cond delay="0"/>
                                  </p:stCondLst>
                                  <p:childTnLst>
                                    <p:animScale>
                                      <p:cBhvr>
                                        <p:cTn id="301" dur="2000" fill="hold"/>
                                        <p:tgtEl>
                                          <p:spTgt spid="5">
                                            <p:graphicEl>
                                              <a:dgm id="{C9952BC1-40B5-41EC-8141-82847247DBB4}"/>
                                            </p:graphicEl>
                                          </p:spTgt>
                                        </p:tgtEl>
                                      </p:cBhvr>
                                      <p:by x="150000" y="150000"/>
                                    </p:animScale>
                                  </p:childTnLst>
                                </p:cTn>
                              </p:par>
                              <p:par>
                                <p:cTn id="302" presetID="18" presetClass="entr" presetSubtype="12" fill="hold" grpId="0" nodeType="withEffect">
                                  <p:stCondLst>
                                    <p:cond delay="0"/>
                                  </p:stCondLst>
                                  <p:childTnLst>
                                    <p:set>
                                      <p:cBhvr>
                                        <p:cTn id="303" dur="1" fill="hold">
                                          <p:stCondLst>
                                            <p:cond delay="0"/>
                                          </p:stCondLst>
                                        </p:cTn>
                                        <p:tgtEl>
                                          <p:spTgt spid="51"/>
                                        </p:tgtEl>
                                        <p:attrNameLst>
                                          <p:attrName>style.visibility</p:attrName>
                                        </p:attrNameLst>
                                      </p:cBhvr>
                                      <p:to>
                                        <p:strVal val="visible"/>
                                      </p:to>
                                    </p:set>
                                    <p:animEffect transition="in" filter="strips(downLeft)">
                                      <p:cBhvr>
                                        <p:cTn id="304" dur="500"/>
                                        <p:tgtEl>
                                          <p:spTgt spid="51"/>
                                        </p:tgtEl>
                                      </p:cBhvr>
                                    </p:animEffect>
                                  </p:childTnLst>
                                </p:cTn>
                              </p:par>
                            </p:childTnLst>
                          </p:cTn>
                        </p:par>
                      </p:childTnLst>
                    </p:cTn>
                  </p:par>
                  <p:par>
                    <p:cTn id="305" fill="hold">
                      <p:stCondLst>
                        <p:cond delay="indefinite"/>
                      </p:stCondLst>
                      <p:childTnLst>
                        <p:par>
                          <p:cTn id="306" fill="hold">
                            <p:stCondLst>
                              <p:cond delay="0"/>
                            </p:stCondLst>
                            <p:childTnLst>
                              <p:par>
                                <p:cTn id="307" presetID="8" presetClass="emph" presetSubtype="0" fill="hold" grpId="3" nodeType="clickEffect">
                                  <p:stCondLst>
                                    <p:cond delay="0"/>
                                  </p:stCondLst>
                                  <p:iterate type="lt">
                                    <p:tmPct val="0"/>
                                  </p:iterate>
                                  <p:childTnLst>
                                    <p:animRot by="21600000">
                                      <p:cBhvr>
                                        <p:cTn id="308" dur="2000" fill="hold"/>
                                        <p:tgtEl>
                                          <p:spTgt spid="16"/>
                                        </p:tgtEl>
                                        <p:attrNameLst>
                                          <p:attrName>r</p:attrName>
                                        </p:attrNameLst>
                                      </p:cBhvr>
                                    </p:animRot>
                                  </p:childTnLst>
                                </p:cTn>
                              </p:par>
                              <p:par>
                                <p:cTn id="309" presetID="22" presetClass="emph" presetSubtype="0" fill="hold" nodeType="withEffect">
                                  <p:stCondLst>
                                    <p:cond delay="0"/>
                                  </p:stCondLst>
                                  <p:childTnLst>
                                    <p:animClr clrSpc="hsl" dir="cw">
                                      <p:cBhvr override="childStyle">
                                        <p:cTn id="310" dur="500" fill="hold"/>
                                        <p:tgtEl>
                                          <p:spTgt spid="52"/>
                                        </p:tgtEl>
                                        <p:attrNameLst>
                                          <p:attrName>style.color</p:attrName>
                                        </p:attrNameLst>
                                      </p:cBhvr>
                                      <p:by>
                                        <p:hsl h="-7200000" s="0" l="0"/>
                                      </p:by>
                                    </p:animClr>
                                    <p:animClr clrSpc="hsl" dir="cw">
                                      <p:cBhvr>
                                        <p:cTn id="311" dur="500" fill="hold"/>
                                        <p:tgtEl>
                                          <p:spTgt spid="52"/>
                                        </p:tgtEl>
                                        <p:attrNameLst>
                                          <p:attrName>fillcolor</p:attrName>
                                        </p:attrNameLst>
                                      </p:cBhvr>
                                      <p:by>
                                        <p:hsl h="-7200000" s="0" l="0"/>
                                      </p:by>
                                    </p:animClr>
                                    <p:animClr clrSpc="hsl" dir="cw">
                                      <p:cBhvr>
                                        <p:cTn id="312" dur="500" fill="hold"/>
                                        <p:tgtEl>
                                          <p:spTgt spid="52"/>
                                        </p:tgtEl>
                                        <p:attrNameLst>
                                          <p:attrName>stroke.color</p:attrName>
                                        </p:attrNameLst>
                                      </p:cBhvr>
                                      <p:by>
                                        <p:hsl h="-7200000" s="0" l="0"/>
                                      </p:by>
                                    </p:animClr>
                                    <p:set>
                                      <p:cBhvr>
                                        <p:cTn id="313" dur="500" fill="hold"/>
                                        <p:tgtEl>
                                          <p:spTgt spid="52"/>
                                        </p:tgtEl>
                                        <p:attrNameLst>
                                          <p:attrName>fill.type</p:attrName>
                                        </p:attrNameLst>
                                      </p:cBhvr>
                                      <p:to>
                                        <p:strVal val="solid"/>
                                      </p:to>
                                    </p:set>
                                  </p:childTnLst>
                                </p:cTn>
                              </p:par>
                              <p:par>
                                <p:cTn id="314" presetID="6" presetClass="emph" presetSubtype="0" fill="hold" grpId="9" nodeType="withEffect">
                                  <p:stCondLst>
                                    <p:cond delay="0"/>
                                  </p:stCondLst>
                                  <p:childTnLst>
                                    <p:animScale>
                                      <p:cBhvr>
                                        <p:cTn id="315" dur="2000" fill="hold"/>
                                        <p:tgtEl>
                                          <p:spTgt spid="5">
                                            <p:graphicEl>
                                              <a:dgm id="{37ED6903-9465-4C24-B2AB-64990701256F}"/>
                                            </p:graphicEl>
                                          </p:spTgt>
                                        </p:tgtEl>
                                      </p:cBhvr>
                                      <p:by x="150000" y="150000"/>
                                    </p:animScale>
                                  </p:childTnLst>
                                </p:cTn>
                              </p:par>
                              <p:par>
                                <p:cTn id="316" presetID="3" presetClass="entr" presetSubtype="10" fill="hold" grpId="0" nodeType="withEffect">
                                  <p:stCondLst>
                                    <p:cond delay="0"/>
                                  </p:stCondLst>
                                  <p:childTnLst>
                                    <p:set>
                                      <p:cBhvr>
                                        <p:cTn id="317" dur="1" fill="hold">
                                          <p:stCondLst>
                                            <p:cond delay="0"/>
                                          </p:stCondLst>
                                        </p:cTn>
                                        <p:tgtEl>
                                          <p:spTgt spid="53"/>
                                        </p:tgtEl>
                                        <p:attrNameLst>
                                          <p:attrName>style.visibility</p:attrName>
                                        </p:attrNameLst>
                                      </p:cBhvr>
                                      <p:to>
                                        <p:strVal val="visible"/>
                                      </p:to>
                                    </p:set>
                                    <p:animEffect transition="in" filter="blinds(horizontal)">
                                      <p:cBhvr>
                                        <p:cTn id="318" dur="500"/>
                                        <p:tgtEl>
                                          <p:spTgt spid="53"/>
                                        </p:tgtEl>
                                      </p:cBhvr>
                                    </p:animEffect>
                                  </p:childTnLst>
                                </p:cTn>
                              </p:par>
                            </p:childTnLst>
                          </p:cTn>
                        </p:par>
                      </p:childTnLst>
                    </p:cTn>
                  </p:par>
                  <p:par>
                    <p:cTn id="319" fill="hold">
                      <p:stCondLst>
                        <p:cond delay="indefinite"/>
                      </p:stCondLst>
                      <p:childTnLst>
                        <p:par>
                          <p:cTn id="320" fill="hold">
                            <p:stCondLst>
                              <p:cond delay="0"/>
                            </p:stCondLst>
                            <p:childTnLst>
                              <p:par>
                                <p:cTn id="321" presetID="21" presetClass="emph" presetSubtype="0" fill="hold" nodeType="clickEffect">
                                  <p:stCondLst>
                                    <p:cond delay="0"/>
                                  </p:stCondLst>
                                  <p:childTnLst>
                                    <p:animClr clrSpc="hsl" dir="cw">
                                      <p:cBhvr override="childStyle">
                                        <p:cTn id="322" dur="500" fill="hold"/>
                                        <p:tgtEl>
                                          <p:spTgt spid="44"/>
                                        </p:tgtEl>
                                        <p:attrNameLst>
                                          <p:attrName>style.color</p:attrName>
                                        </p:attrNameLst>
                                      </p:cBhvr>
                                      <p:by>
                                        <p:hsl h="7200000" s="0" l="0"/>
                                      </p:by>
                                    </p:animClr>
                                    <p:animClr clrSpc="hsl" dir="cw">
                                      <p:cBhvr>
                                        <p:cTn id="323" dur="500" fill="hold"/>
                                        <p:tgtEl>
                                          <p:spTgt spid="44"/>
                                        </p:tgtEl>
                                        <p:attrNameLst>
                                          <p:attrName>fillcolor</p:attrName>
                                        </p:attrNameLst>
                                      </p:cBhvr>
                                      <p:by>
                                        <p:hsl h="7200000" s="0" l="0"/>
                                      </p:by>
                                    </p:animClr>
                                    <p:animClr clrSpc="hsl" dir="cw">
                                      <p:cBhvr>
                                        <p:cTn id="324" dur="500" fill="hold"/>
                                        <p:tgtEl>
                                          <p:spTgt spid="44"/>
                                        </p:tgtEl>
                                        <p:attrNameLst>
                                          <p:attrName>stroke.color</p:attrName>
                                        </p:attrNameLst>
                                      </p:cBhvr>
                                      <p:by>
                                        <p:hsl h="7200000" s="0" l="0"/>
                                      </p:by>
                                    </p:animClr>
                                    <p:set>
                                      <p:cBhvr>
                                        <p:cTn id="325" dur="500" fill="hold"/>
                                        <p:tgtEl>
                                          <p:spTgt spid="44"/>
                                        </p:tgtEl>
                                        <p:attrNameLst>
                                          <p:attrName>fill.type</p:attrName>
                                        </p:attrNameLst>
                                      </p:cBhvr>
                                      <p:to>
                                        <p:strVal val="solid"/>
                                      </p:to>
                                    </p:set>
                                  </p:childTnLst>
                                </p:cTn>
                              </p:par>
                            </p:childTnLst>
                          </p:cTn>
                        </p:par>
                      </p:childTnLst>
                    </p:cTn>
                  </p:par>
                  <p:par>
                    <p:cTn id="326" fill="hold">
                      <p:stCondLst>
                        <p:cond delay="indefinite"/>
                      </p:stCondLst>
                      <p:childTnLst>
                        <p:par>
                          <p:cTn id="327" fill="hold">
                            <p:stCondLst>
                              <p:cond delay="0"/>
                            </p:stCondLst>
                            <p:childTnLst>
                              <p:par>
                                <p:cTn id="328" presetID="1" presetClass="emph" presetSubtype="2" fill="hold" grpId="10" nodeType="clickEffect">
                                  <p:stCondLst>
                                    <p:cond delay="0"/>
                                  </p:stCondLst>
                                  <p:childTnLst>
                                    <p:animClr clrSpc="rgb" dir="cw">
                                      <p:cBhvr>
                                        <p:cTn id="329" dur="2000" fill="hold"/>
                                        <p:tgtEl>
                                          <p:spTgt spid="5">
                                            <p:graphicEl>
                                              <a:dgm id="{F61A9869-CB91-4411-BD73-80729BEF5903}"/>
                                            </p:graphicEl>
                                          </p:spTgt>
                                        </p:tgtEl>
                                        <p:attrNameLst>
                                          <p:attrName>fillcolor</p:attrName>
                                        </p:attrNameLst>
                                      </p:cBhvr>
                                      <p:to>
                                        <a:schemeClr val="accent2"/>
                                      </p:to>
                                    </p:animClr>
                                    <p:set>
                                      <p:cBhvr>
                                        <p:cTn id="330" dur="2000" fill="hold"/>
                                        <p:tgtEl>
                                          <p:spTgt spid="5">
                                            <p:graphicEl>
                                              <a:dgm id="{F61A9869-CB91-4411-BD73-80729BEF5903}"/>
                                            </p:graphicEl>
                                          </p:spTgt>
                                        </p:tgtEl>
                                        <p:attrNameLst>
                                          <p:attrName>fill.type</p:attrName>
                                        </p:attrNameLst>
                                      </p:cBhvr>
                                      <p:to>
                                        <p:strVal val="solid"/>
                                      </p:to>
                                    </p:set>
                                    <p:set>
                                      <p:cBhvr>
                                        <p:cTn id="331" dur="2000" fill="hold"/>
                                        <p:tgtEl>
                                          <p:spTgt spid="5">
                                            <p:graphicEl>
                                              <a:dgm id="{F61A9869-CB91-4411-BD73-80729BEF5903}"/>
                                            </p:graphicEl>
                                          </p:spTgt>
                                        </p:tgtEl>
                                        <p:attrNameLst>
                                          <p:attrName>fill.on</p:attrName>
                                        </p:attrNameLst>
                                      </p:cBhvr>
                                      <p:to>
                                        <p:strVal val="true"/>
                                      </p:to>
                                    </p:set>
                                  </p:childTnLst>
                                </p:cTn>
                              </p:par>
                            </p:childTnLst>
                          </p:cTn>
                        </p:par>
                      </p:childTnLst>
                    </p:cTn>
                  </p:par>
                  <p:par>
                    <p:cTn id="332" fill="hold">
                      <p:stCondLst>
                        <p:cond delay="indefinite"/>
                      </p:stCondLst>
                      <p:childTnLst>
                        <p:par>
                          <p:cTn id="333" fill="hold">
                            <p:stCondLst>
                              <p:cond delay="0"/>
                            </p:stCondLst>
                            <p:childTnLst>
                              <p:par>
                                <p:cTn id="334" presetID="6" presetClass="emph" presetSubtype="0" fill="hold" nodeType="clickEffect">
                                  <p:stCondLst>
                                    <p:cond delay="0"/>
                                  </p:stCondLst>
                                  <p:childTnLst>
                                    <p:animScale>
                                      <p:cBhvr>
                                        <p:cTn id="335" dur="2000" fill="hold"/>
                                        <p:tgtEl>
                                          <p:spTgt spid="69"/>
                                        </p:tgtEl>
                                      </p:cBhvr>
                                      <p:by x="150000" y="150000"/>
                                    </p:animScale>
                                  </p:childTnLst>
                                </p:cTn>
                              </p:par>
                            </p:childTnLst>
                          </p:cTn>
                        </p:par>
                      </p:childTnLst>
                    </p:cTn>
                  </p:par>
                  <p:par>
                    <p:cTn id="336" fill="hold">
                      <p:stCondLst>
                        <p:cond delay="indefinite"/>
                      </p:stCondLst>
                      <p:childTnLst>
                        <p:par>
                          <p:cTn id="337" fill="hold">
                            <p:stCondLst>
                              <p:cond delay="0"/>
                            </p:stCondLst>
                            <p:childTnLst>
                              <p:par>
                                <p:cTn id="338" presetID="21" presetClass="emph" presetSubtype="0" fill="hold" grpId="1" nodeType="clickEffect">
                                  <p:stCondLst>
                                    <p:cond delay="0"/>
                                  </p:stCondLst>
                                  <p:childTnLst>
                                    <p:animClr clrSpc="hsl" dir="cw">
                                      <p:cBhvr override="childStyle">
                                        <p:cTn id="339" dur="500" fill="hold"/>
                                        <p:tgtEl>
                                          <p:spTgt spid="19"/>
                                        </p:tgtEl>
                                        <p:attrNameLst>
                                          <p:attrName>style.color</p:attrName>
                                        </p:attrNameLst>
                                      </p:cBhvr>
                                      <p:by>
                                        <p:hsl h="7200000" s="0" l="0"/>
                                      </p:by>
                                    </p:animClr>
                                    <p:animClr clrSpc="hsl" dir="cw">
                                      <p:cBhvr>
                                        <p:cTn id="340" dur="500" fill="hold"/>
                                        <p:tgtEl>
                                          <p:spTgt spid="19"/>
                                        </p:tgtEl>
                                        <p:attrNameLst>
                                          <p:attrName>fillcolor</p:attrName>
                                        </p:attrNameLst>
                                      </p:cBhvr>
                                      <p:by>
                                        <p:hsl h="7200000" s="0" l="0"/>
                                      </p:by>
                                    </p:animClr>
                                    <p:animClr clrSpc="hsl" dir="cw">
                                      <p:cBhvr>
                                        <p:cTn id="341" dur="500" fill="hold"/>
                                        <p:tgtEl>
                                          <p:spTgt spid="19"/>
                                        </p:tgtEl>
                                        <p:attrNameLst>
                                          <p:attrName>stroke.color</p:attrName>
                                        </p:attrNameLst>
                                      </p:cBhvr>
                                      <p:by>
                                        <p:hsl h="7200000" s="0" l="0"/>
                                      </p:by>
                                    </p:animClr>
                                    <p:set>
                                      <p:cBhvr>
                                        <p:cTn id="342" dur="500" fill="hold"/>
                                        <p:tgtEl>
                                          <p:spTgt spid="19"/>
                                        </p:tgtEl>
                                        <p:attrNameLst>
                                          <p:attrName>fill.type</p:attrName>
                                        </p:attrNameLst>
                                      </p:cBhvr>
                                      <p:to>
                                        <p:strVal val="solid"/>
                                      </p:to>
                                    </p:set>
                                  </p:childTnLst>
                                </p:cTn>
                              </p:par>
                            </p:childTnLst>
                          </p:cTn>
                        </p:par>
                      </p:childTnLst>
                    </p:cTn>
                  </p:par>
                  <p:par>
                    <p:cTn id="343" fill="hold">
                      <p:stCondLst>
                        <p:cond delay="indefinite"/>
                      </p:stCondLst>
                      <p:childTnLst>
                        <p:par>
                          <p:cTn id="344" fill="hold">
                            <p:stCondLst>
                              <p:cond delay="0"/>
                            </p:stCondLst>
                            <p:childTnLst>
                              <p:par>
                                <p:cTn id="345" presetID="5" presetClass="entr" presetSubtype="10" fill="hold" nodeType="clickEffect">
                                  <p:stCondLst>
                                    <p:cond delay="0"/>
                                  </p:stCondLst>
                                  <p:childTnLst>
                                    <p:set>
                                      <p:cBhvr>
                                        <p:cTn id="346" dur="1" fill="hold">
                                          <p:stCondLst>
                                            <p:cond delay="0"/>
                                          </p:stCondLst>
                                        </p:cTn>
                                        <p:tgtEl>
                                          <p:spTgt spid="67"/>
                                        </p:tgtEl>
                                        <p:attrNameLst>
                                          <p:attrName>style.visibility</p:attrName>
                                        </p:attrNameLst>
                                      </p:cBhvr>
                                      <p:to>
                                        <p:strVal val="visible"/>
                                      </p:to>
                                    </p:set>
                                    <p:animEffect transition="in" filter="checkerboard(across)">
                                      <p:cBhvr>
                                        <p:cTn id="347" dur="500"/>
                                        <p:tgtEl>
                                          <p:spTgt spid="67"/>
                                        </p:tgtEl>
                                      </p:cBhvr>
                                    </p:animEffect>
                                  </p:childTnLst>
                                </p:cTn>
                              </p:par>
                            </p:childTnLst>
                          </p:cTn>
                        </p:par>
                      </p:childTnLst>
                    </p:cTn>
                  </p:par>
                  <p:par>
                    <p:cTn id="348" fill="hold">
                      <p:stCondLst>
                        <p:cond delay="indefinite"/>
                      </p:stCondLst>
                      <p:childTnLst>
                        <p:par>
                          <p:cTn id="349" fill="hold">
                            <p:stCondLst>
                              <p:cond delay="0"/>
                            </p:stCondLst>
                            <p:childTnLst>
                              <p:par>
                                <p:cTn id="350" presetID="19" presetClass="emph" presetSubtype="0" fill="hold" grpId="1" nodeType="clickEffect">
                                  <p:stCondLst>
                                    <p:cond delay="0"/>
                                  </p:stCondLst>
                                  <p:childTnLst>
                                    <p:animClr clrSpc="rgb" dir="cw">
                                      <p:cBhvr override="childStyle">
                                        <p:cTn id="351" dur="500" fill="hold"/>
                                        <p:tgtEl>
                                          <p:spTgt spid="26"/>
                                        </p:tgtEl>
                                        <p:attrNameLst>
                                          <p:attrName>style.color</p:attrName>
                                        </p:attrNameLst>
                                      </p:cBhvr>
                                      <p:to>
                                        <a:schemeClr val="accent2"/>
                                      </p:to>
                                    </p:animClr>
                                    <p:animClr clrSpc="rgb" dir="cw">
                                      <p:cBhvr>
                                        <p:cTn id="352" dur="500" fill="hold"/>
                                        <p:tgtEl>
                                          <p:spTgt spid="26"/>
                                        </p:tgtEl>
                                        <p:attrNameLst>
                                          <p:attrName>fillcolor</p:attrName>
                                        </p:attrNameLst>
                                      </p:cBhvr>
                                      <p:to>
                                        <a:schemeClr val="accent2"/>
                                      </p:to>
                                    </p:animClr>
                                    <p:set>
                                      <p:cBhvr>
                                        <p:cTn id="353" dur="500" fill="hold"/>
                                        <p:tgtEl>
                                          <p:spTgt spid="26"/>
                                        </p:tgtEl>
                                        <p:attrNameLst>
                                          <p:attrName>fill.type</p:attrName>
                                        </p:attrNameLst>
                                      </p:cBhvr>
                                      <p:to>
                                        <p:strVal val="solid"/>
                                      </p:to>
                                    </p:set>
                                    <p:set>
                                      <p:cBhvr>
                                        <p:cTn id="354" dur="500" fill="hold"/>
                                        <p:tgtEl>
                                          <p:spTgt spid="26"/>
                                        </p:tgtEl>
                                        <p:attrNameLst>
                                          <p:attrName>fill.on</p:attrName>
                                        </p:attrNameLst>
                                      </p:cBhvr>
                                      <p:to>
                                        <p:strVal val="true"/>
                                      </p:to>
                                    </p:set>
                                  </p:childTnLst>
                                </p:cTn>
                              </p:par>
                            </p:childTnLst>
                          </p:cTn>
                        </p:par>
                      </p:childTnLst>
                    </p:cTn>
                  </p:par>
                  <p:par>
                    <p:cTn id="355" fill="hold">
                      <p:stCondLst>
                        <p:cond delay="indefinite"/>
                      </p:stCondLst>
                      <p:childTnLst>
                        <p:par>
                          <p:cTn id="356" fill="hold">
                            <p:stCondLst>
                              <p:cond delay="0"/>
                            </p:stCondLst>
                            <p:childTnLst>
                              <p:par>
                                <p:cTn id="357" presetID="13" presetClass="entr" presetSubtype="16" fill="hold" grpId="0" nodeType="clickEffect">
                                  <p:stCondLst>
                                    <p:cond delay="0"/>
                                  </p:stCondLst>
                                  <p:iterate type="lt">
                                    <p:tmPct val="0"/>
                                  </p:iterate>
                                  <p:childTnLst>
                                    <p:set>
                                      <p:cBhvr>
                                        <p:cTn id="358" dur="1" fill="hold">
                                          <p:stCondLst>
                                            <p:cond delay="0"/>
                                          </p:stCondLst>
                                        </p:cTn>
                                        <p:tgtEl>
                                          <p:spTgt spid="20"/>
                                        </p:tgtEl>
                                        <p:attrNameLst>
                                          <p:attrName>style.visibility</p:attrName>
                                        </p:attrNameLst>
                                      </p:cBhvr>
                                      <p:to>
                                        <p:strVal val="visible"/>
                                      </p:to>
                                    </p:set>
                                    <p:animEffect transition="in" filter="plus(in)">
                                      <p:cBhvr>
                                        <p:cTn id="359" dur="2000"/>
                                        <p:tgtEl>
                                          <p:spTgt spid="20"/>
                                        </p:tgtEl>
                                      </p:cBhvr>
                                    </p:animEffect>
                                  </p:childTnLst>
                                </p:cTn>
                              </p:par>
                              <p:par>
                                <p:cTn id="360" presetID="18" presetClass="emph" presetSubtype="0" fill="hold" grpId="1" nodeType="withEffect">
                                  <p:stCondLst>
                                    <p:cond delay="0"/>
                                  </p:stCondLst>
                                  <p:iterate type="lt">
                                    <p:tmPct val="4000"/>
                                  </p:iterate>
                                  <p:childTnLst>
                                    <p:set>
                                      <p:cBhvr override="childStyle">
                                        <p:cTn id="361" dur="500" fill="hold"/>
                                        <p:tgtEl>
                                          <p:spTgt spid="20"/>
                                        </p:tgtEl>
                                        <p:attrNameLst>
                                          <p:attrName>style.textDecorationUnderline</p:attrName>
                                        </p:attrNameLst>
                                      </p:cBhvr>
                                      <p:to>
                                        <p:strVal val="true"/>
                                      </p:to>
                                    </p:set>
                                  </p:childTnLst>
                                </p:cTn>
                              </p:par>
                            </p:childTnLst>
                          </p:cTn>
                        </p:par>
                      </p:childTnLst>
                    </p:cTn>
                  </p:par>
                  <p:par>
                    <p:cTn id="362" fill="hold">
                      <p:stCondLst>
                        <p:cond delay="indefinite"/>
                      </p:stCondLst>
                      <p:childTnLst>
                        <p:par>
                          <p:cTn id="363" fill="hold">
                            <p:stCondLst>
                              <p:cond delay="0"/>
                            </p:stCondLst>
                            <p:childTnLst>
                              <p:par>
                                <p:cTn id="364" presetID="13" presetClass="entr" presetSubtype="16" fill="hold" grpId="0" nodeType="clickEffect">
                                  <p:stCondLst>
                                    <p:cond delay="0"/>
                                  </p:stCondLst>
                                  <p:childTnLst>
                                    <p:set>
                                      <p:cBhvr>
                                        <p:cTn id="365" dur="1" fill="hold">
                                          <p:stCondLst>
                                            <p:cond delay="0"/>
                                          </p:stCondLst>
                                        </p:cTn>
                                        <p:tgtEl>
                                          <p:spTgt spid="79"/>
                                        </p:tgtEl>
                                        <p:attrNameLst>
                                          <p:attrName>style.visibility</p:attrName>
                                        </p:attrNameLst>
                                      </p:cBhvr>
                                      <p:to>
                                        <p:strVal val="visible"/>
                                      </p:to>
                                    </p:set>
                                    <p:animEffect transition="in" filter="plus(in)">
                                      <p:cBhvr>
                                        <p:cTn id="366"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5" grpId="1">
        <p:bldSub>
          <a:bldDgm bld="one"/>
        </p:bldSub>
      </p:bldGraphic>
      <p:bldGraphic spid="5" grpId="2">
        <p:bldSub>
          <a:bldDgm bld="one"/>
        </p:bldSub>
      </p:bldGraphic>
      <p:bldGraphic spid="5" grpId="3">
        <p:bldSub>
          <a:bldDgm bld="one"/>
        </p:bldSub>
      </p:bldGraphic>
      <p:bldGraphic spid="5" grpId="4">
        <p:bldSub>
          <a:bldDgm bld="one"/>
        </p:bldSub>
      </p:bldGraphic>
      <p:bldGraphic spid="5" grpId="5">
        <p:bldSub>
          <a:bldDgm bld="one"/>
        </p:bldSub>
      </p:bldGraphic>
      <p:bldGraphic spid="5" grpId="6">
        <p:bldSub>
          <a:bldDgm bld="one"/>
        </p:bldSub>
      </p:bldGraphic>
      <p:bldGraphic spid="5" grpId="7">
        <p:bldSub>
          <a:bldDgm bld="one"/>
        </p:bldSub>
      </p:bldGraphic>
      <p:bldGraphic spid="5" grpId="8">
        <p:bldSub>
          <a:bldDgm bld="one"/>
        </p:bldSub>
      </p:bldGraphic>
      <p:bldGraphic spid="5" grpId="9">
        <p:bldSub>
          <a:bldDgm bld="one"/>
        </p:bldSub>
      </p:bldGraphic>
      <p:bldGraphic spid="5" grpId="10">
        <p:bldSub>
          <a:bldDgm bld="one"/>
        </p:bldSub>
      </p:bldGraphic>
      <p:bldP spid="9" grpId="0" animBg="1"/>
      <p:bldP spid="10" grpId="0" animBg="1"/>
      <p:bldP spid="11" grpId="0" animBg="1"/>
      <p:bldP spid="11" grpId="1" animBg="1"/>
      <p:bldP spid="12" grpId="0" animBg="1"/>
      <p:bldP spid="13" grpId="0" animBg="1"/>
      <p:bldP spid="13" grpId="1" animBg="1"/>
      <p:bldP spid="14" grpId="0"/>
      <p:bldP spid="14" grpId="1"/>
      <p:bldP spid="14" grpId="2"/>
      <p:bldP spid="15" grpId="0"/>
      <p:bldP spid="15" grpId="1"/>
      <p:bldP spid="15" grpId="2"/>
      <p:bldP spid="16" grpId="0"/>
      <p:bldP spid="16" grpId="1"/>
      <p:bldP spid="16" grpId="2"/>
      <p:bldP spid="16" grpId="3"/>
      <p:bldP spid="17" grpId="0"/>
      <p:bldP spid="19" grpId="0" animBg="1"/>
      <p:bldP spid="19" grpId="1" animBg="1"/>
      <p:bldP spid="20" grpId="0" animBg="1"/>
      <p:bldP spid="20" grpId="1" animBg="1"/>
      <p:bldGraphic spid="24" grpId="0">
        <p:bldAsOne/>
      </p:bldGraphic>
      <p:bldGraphic spid="26" grpId="0">
        <p:bldAsOne/>
      </p:bldGraphic>
      <p:bldGraphic spid="26" grpId="1">
        <p:bldAsOne/>
      </p:bldGraphic>
      <p:bldGraphic spid="28" grpId="0">
        <p:bldAsOne/>
      </p:bldGraphic>
      <p:bldP spid="29" grpId="0" animBg="1"/>
      <p:bldGraphic spid="33" grpId="0">
        <p:bldAsOne/>
      </p:bldGraphic>
      <p:bldP spid="34" grpId="0" animBg="1"/>
      <p:bldP spid="35" grpId="0" animBg="1"/>
      <p:bldP spid="36" grpId="0" animBg="1"/>
      <p:bldP spid="36" grpId="1" animBg="1"/>
      <p:bldP spid="36" grpId="2" animBg="1"/>
      <p:bldP spid="37" grpId="0" animBg="1"/>
      <p:bldP spid="79" grpId="0" animBg="1"/>
      <p:bldP spid="42" grpId="0" animBg="1"/>
      <p:bldP spid="43" grpId="0" animBg="1"/>
      <p:bldP spid="45" grpId="0" animBg="1"/>
      <p:bldP spid="49" grpId="0" animBg="1"/>
      <p:bldP spid="50" grpId="0" animBg="1"/>
      <p:bldP spid="51" grpId="0" animBg="1"/>
      <p:bldP spid="5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BIBLIOGRAFIA</a:t>
            </a:r>
            <a:endParaRPr lang="en-US" dirty="0"/>
          </a:p>
        </p:txBody>
      </p:sp>
      <p:sp>
        <p:nvSpPr>
          <p:cNvPr id="3" name="2 Marcador de contenido"/>
          <p:cNvSpPr>
            <a:spLocks noGrp="1"/>
          </p:cNvSpPr>
          <p:nvPr>
            <p:ph sz="quarter" idx="1"/>
          </p:nvPr>
        </p:nvSpPr>
        <p:spPr/>
        <p:txBody>
          <a:bodyPr>
            <a:noAutofit/>
          </a:bodyPr>
          <a:lstStyle/>
          <a:p>
            <a:pPr algn="l"/>
            <a:r>
              <a:rPr lang="es-MX" sz="3200" dirty="0" err="1" smtClean="0"/>
              <a:t>Oswald</a:t>
            </a:r>
            <a:r>
              <a:rPr lang="es-MX" sz="3200" dirty="0" smtClean="0"/>
              <a:t> </a:t>
            </a:r>
            <a:r>
              <a:rPr lang="es-MX" sz="3200" dirty="0" err="1" smtClean="0"/>
              <a:t>Chambers</a:t>
            </a:r>
            <a:r>
              <a:rPr lang="es-MX" sz="3200" dirty="0" smtClean="0"/>
              <a:t>, 1962. </a:t>
            </a:r>
            <a:r>
              <a:rPr lang="es-MX" sz="3200" i="1" u="sng" dirty="0" smtClean="0"/>
              <a:t>“Biblical </a:t>
            </a:r>
            <a:r>
              <a:rPr lang="es-MX" sz="3200" i="1" u="sng" dirty="0" err="1" smtClean="0"/>
              <a:t>Psychology</a:t>
            </a:r>
            <a:r>
              <a:rPr lang="es-MX" sz="3200" i="1" u="sng" dirty="0" smtClean="0"/>
              <a:t>” </a:t>
            </a:r>
            <a:r>
              <a:rPr lang="es-MX" sz="3200" dirty="0" err="1" smtClean="0"/>
              <a:t>Discovery</a:t>
            </a:r>
            <a:r>
              <a:rPr lang="es-MX" sz="3200" dirty="0" smtClean="0"/>
              <a:t> </a:t>
            </a:r>
            <a:r>
              <a:rPr lang="es-MX" sz="3200" dirty="0" err="1"/>
              <a:t>H</a:t>
            </a:r>
            <a:r>
              <a:rPr lang="es-MX" sz="3200" dirty="0" err="1" smtClean="0"/>
              <a:t>ouse</a:t>
            </a:r>
            <a:r>
              <a:rPr lang="es-MX" sz="3200" dirty="0" smtClean="0"/>
              <a:t> Publisher.</a:t>
            </a:r>
          </a:p>
          <a:p>
            <a:pPr algn="l"/>
            <a:r>
              <a:rPr lang="es-MX" sz="3200" dirty="0" err="1" smtClean="0"/>
              <a:t>Colin</a:t>
            </a:r>
            <a:r>
              <a:rPr lang="es-MX" sz="3200" dirty="0" smtClean="0"/>
              <a:t> D. </a:t>
            </a:r>
            <a:r>
              <a:rPr lang="en-US" sz="3200" dirty="0" smtClean="0"/>
              <a:t>&amp; </a:t>
            </a:r>
            <a:r>
              <a:rPr lang="en-US" sz="3200" dirty="0" err="1" smtClean="0"/>
              <a:t>Rusell</a:t>
            </a:r>
            <a:r>
              <a:rPr lang="en-US" sz="3200" dirty="0" smtClean="0"/>
              <a:t> R. Standish, </a:t>
            </a:r>
            <a:r>
              <a:rPr lang="es-MX" sz="3200" i="1" u="sng" dirty="0" smtClean="0"/>
              <a:t>“La </a:t>
            </a:r>
            <a:r>
              <a:rPr lang="es-MX" sz="3200" i="1" u="sng" dirty="0" err="1" smtClean="0"/>
              <a:t>Solucion</a:t>
            </a:r>
            <a:r>
              <a:rPr lang="es-MX" sz="3200" i="1" u="sng" dirty="0" smtClean="0"/>
              <a:t> Divina”</a:t>
            </a:r>
          </a:p>
          <a:p>
            <a:pPr algn="l"/>
            <a:r>
              <a:rPr lang="es-MX" sz="3200" dirty="0" smtClean="0"/>
              <a:t>Karl </a:t>
            </a:r>
            <a:r>
              <a:rPr lang="es-MX" sz="3200" dirty="0" err="1" smtClean="0"/>
              <a:t>Menniger</a:t>
            </a:r>
            <a:r>
              <a:rPr lang="es-MX" sz="3200" dirty="0" smtClean="0"/>
              <a:t>, 1972. </a:t>
            </a:r>
            <a:r>
              <a:rPr lang="es-MX" sz="3200" b="1" i="1" u="sng" dirty="0" smtClean="0"/>
              <a:t>“</a:t>
            </a:r>
            <a:r>
              <a:rPr lang="es-MX" sz="3200" b="1" i="1" u="sng" dirty="0" err="1" smtClean="0"/>
              <a:t>Whatever</a:t>
            </a:r>
            <a:r>
              <a:rPr lang="es-MX" sz="3200" b="1" i="1" u="sng" dirty="0" smtClean="0"/>
              <a:t> </a:t>
            </a:r>
            <a:r>
              <a:rPr lang="es-MX" sz="3200" b="1" i="1" u="sng" dirty="0" err="1" smtClean="0"/>
              <a:t>become</a:t>
            </a:r>
            <a:r>
              <a:rPr lang="es-MX" sz="3200" b="1" i="1" u="sng" dirty="0" smtClean="0"/>
              <a:t> of Sin”</a:t>
            </a:r>
          </a:p>
          <a:p>
            <a:pPr lvl="1" algn="l"/>
            <a:r>
              <a:rPr lang="es-MX" sz="2800" b="1" i="1" u="sng" dirty="0" smtClean="0"/>
              <a:t>Nota: </a:t>
            </a:r>
            <a:r>
              <a:rPr lang="es-MX" sz="2800" dirty="0" smtClean="0"/>
              <a:t>Todas las citas en esta presentación que no tengan referencia, son tomadas de este libro.</a:t>
            </a:r>
            <a:endParaRPr lang="en-US" sz="2800" dirty="0"/>
          </a:p>
        </p:txBody>
      </p:sp>
      <p:sp>
        <p:nvSpPr>
          <p:cNvPr id="4" name="3 Rectángulo"/>
          <p:cNvSpPr/>
          <p:nvPr/>
        </p:nvSpPr>
        <p:spPr>
          <a:xfrm>
            <a:off x="3194507" y="3244334"/>
            <a:ext cx="2754985" cy="369332"/>
          </a:xfrm>
          <a:prstGeom prst="rect">
            <a:avLst/>
          </a:prstGeom>
        </p:spPr>
        <p:txBody>
          <a:bodyPr wrap="none">
            <a:spAutoFit/>
          </a:bodyPr>
          <a:lstStyle/>
          <a:p>
            <a:r>
              <a:rPr lang="es-MX" dirty="0"/>
              <a:t>” </a:t>
            </a:r>
            <a:r>
              <a:rPr lang="es-MX" dirty="0" err="1"/>
              <a:t>Oswald</a:t>
            </a:r>
            <a:r>
              <a:rPr lang="es-MX" dirty="0"/>
              <a:t> </a:t>
            </a:r>
            <a:r>
              <a:rPr lang="es-MX" dirty="0" err="1"/>
              <a:t>Chambers</a:t>
            </a:r>
            <a:r>
              <a:rPr lang="es-MX" dirty="0"/>
              <a:t>. 1962. </a:t>
            </a:r>
            <a:endParaRPr lang="en-US" dirty="0"/>
          </a:p>
        </p:txBody>
      </p:sp>
    </p:spTree>
    <p:extLst>
      <p:ext uri="{BB962C8B-B14F-4D97-AF65-F5344CB8AC3E}">
        <p14:creationId xmlns:p14="http://schemas.microsoft.com/office/powerpoint/2010/main" val="2144201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Ejemplos</a:t>
            </a:r>
            <a:endParaRPr lang="en-US" dirty="0"/>
          </a:p>
        </p:txBody>
      </p:sp>
      <p:sp>
        <p:nvSpPr>
          <p:cNvPr id="3" name="2 Marcador de contenido"/>
          <p:cNvSpPr>
            <a:spLocks noGrp="1"/>
          </p:cNvSpPr>
          <p:nvPr>
            <p:ph sz="quarter" idx="1"/>
          </p:nvPr>
        </p:nvSpPr>
        <p:spPr/>
        <p:txBody>
          <a:bodyPr>
            <a:normAutofit fontScale="92500" lnSpcReduction="10000"/>
          </a:bodyPr>
          <a:lstStyle/>
          <a:p>
            <a:r>
              <a:rPr lang="es-MX" sz="3200" dirty="0" smtClean="0"/>
              <a:t>El congreso Estadounidense voto hace mucho tiempo que el Presidente proclamara un día nacional de oración. </a:t>
            </a:r>
          </a:p>
          <a:p>
            <a:r>
              <a:rPr lang="es-MX" sz="3200" dirty="0" smtClean="0"/>
              <a:t>Truman comenzó en 1952, en 1953 </a:t>
            </a:r>
            <a:r>
              <a:rPr lang="es-MX" sz="3200" dirty="0" err="1" smtClean="0"/>
              <a:t>Elienhower</a:t>
            </a:r>
            <a:r>
              <a:rPr lang="es-MX" sz="3200" dirty="0" smtClean="0"/>
              <a:t> hizo su primera proclamación he hizo referencia al “pecado”. El tomo prestadas las palabras de Abraham Lincoln de 1863.</a:t>
            </a:r>
          </a:p>
          <a:p>
            <a:pPr marL="365760" lvl="1" indent="0" algn="ctr">
              <a:buNone/>
            </a:pPr>
            <a:r>
              <a:rPr lang="es-MX" sz="2800" dirty="0" smtClean="0"/>
              <a:t>“Es </a:t>
            </a:r>
            <a:r>
              <a:rPr lang="es-MX" sz="2800" dirty="0"/>
              <a:t>de deber de cada nación y del hombre de otorgar su dependencia al poder de Dios, de confesar sus pecados y transgresiones en humilde lamento y con certeza esperanza y un genuino arrepentimiento ser conducido a la misericordia y el perdón”</a:t>
            </a:r>
          </a:p>
          <a:p>
            <a:endParaRPr lang="en-US" dirty="0"/>
          </a:p>
        </p:txBody>
      </p:sp>
    </p:spTree>
    <p:extLst>
      <p:ext uri="{BB962C8B-B14F-4D97-AF65-F5344CB8AC3E}">
        <p14:creationId xmlns:p14="http://schemas.microsoft.com/office/powerpoint/2010/main" val="921415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normAutofit fontScale="85000" lnSpcReduction="20000"/>
          </a:bodyPr>
          <a:lstStyle/>
          <a:p>
            <a:r>
              <a:rPr lang="es-MX" sz="3300" dirty="0" smtClean="0"/>
              <a:t>El periódico “</a:t>
            </a:r>
            <a:r>
              <a:rPr lang="es-MX" sz="3300" dirty="0" err="1" smtClean="0"/>
              <a:t>Theology</a:t>
            </a:r>
            <a:r>
              <a:rPr lang="es-MX" sz="3300" dirty="0" smtClean="0"/>
              <a:t> </a:t>
            </a:r>
            <a:r>
              <a:rPr lang="es-MX" sz="3300" dirty="0" err="1" smtClean="0"/>
              <a:t>Today</a:t>
            </a:r>
            <a:r>
              <a:rPr lang="es-MX" sz="3300" dirty="0" smtClean="0"/>
              <a:t>” comento lo siguiente acerca del termino pecado:</a:t>
            </a:r>
          </a:p>
          <a:p>
            <a:pPr lvl="1" algn="ctr"/>
            <a:r>
              <a:rPr lang="es-MX" sz="2800" dirty="0" smtClean="0"/>
              <a:t>“Desde </a:t>
            </a:r>
            <a:r>
              <a:rPr lang="es-MX" sz="2800" dirty="0"/>
              <a:t>1953 </a:t>
            </a:r>
            <a:r>
              <a:rPr lang="es-MX" sz="2800" dirty="0" smtClean="0"/>
              <a:t>ningún </a:t>
            </a:r>
            <a:r>
              <a:rPr lang="es-MX" sz="2800" dirty="0"/>
              <a:t>presidente ha mencionado el pecado </a:t>
            </a:r>
            <a:r>
              <a:rPr lang="es-MX" sz="2800" dirty="0" smtClean="0"/>
              <a:t>como </a:t>
            </a:r>
            <a:r>
              <a:rPr lang="es-MX" sz="2800" dirty="0"/>
              <a:t>una </a:t>
            </a:r>
            <a:r>
              <a:rPr lang="es-MX" sz="2800" dirty="0" smtClean="0"/>
              <a:t>caída </a:t>
            </a:r>
            <a:r>
              <a:rPr lang="es-MX" sz="2800" dirty="0"/>
              <a:t>nacional. Ni Kennedy, </a:t>
            </a:r>
            <a:r>
              <a:rPr lang="es-MX" sz="2800" dirty="0" smtClean="0"/>
              <a:t>Johnson </a:t>
            </a:r>
            <a:r>
              <a:rPr lang="es-MX" sz="2800" dirty="0"/>
              <a:t>o Nixon</a:t>
            </a:r>
            <a:r>
              <a:rPr lang="es-MX" sz="2800" dirty="0" smtClean="0"/>
              <a:t>.”</a:t>
            </a:r>
          </a:p>
          <a:p>
            <a:pPr lvl="1"/>
            <a:r>
              <a:rPr lang="es-MX" sz="2800" dirty="0" smtClean="0"/>
              <a:t>Cambiaron </a:t>
            </a:r>
            <a:r>
              <a:rPr lang="es-MX" sz="2800" dirty="0"/>
              <a:t>y esquivaron la palabra “pecado” </a:t>
            </a:r>
            <a:r>
              <a:rPr lang="es-MX" sz="2800" dirty="0" smtClean="0"/>
              <a:t>refiriéndose </a:t>
            </a:r>
            <a:r>
              <a:rPr lang="es-MX" sz="2800" dirty="0"/>
              <a:t>al problema de orgullo, justicia propia. Ya no podemos imaginarnos a un presidente decir: “Dios se </a:t>
            </a:r>
            <a:r>
              <a:rPr lang="es-MX" sz="2800" dirty="0" smtClean="0"/>
              <a:t>misericordioso </a:t>
            </a:r>
            <a:r>
              <a:rPr lang="es-MX" sz="2800" dirty="0"/>
              <a:t>a nosotros pecadores</a:t>
            </a:r>
            <a:r>
              <a:rPr lang="es-MX" sz="2800" dirty="0" smtClean="0"/>
              <a:t>”</a:t>
            </a:r>
          </a:p>
          <a:p>
            <a:r>
              <a:rPr lang="es-MX" sz="3300" dirty="0"/>
              <a:t>En Octubre 23 de 1972 la revista “Time” hizo un articulo de historia de “la desgracia natural” pero en ninguna parte del articulo menciono la palabra pecado. Se menciono malo, desagradable, corrupto, perjudicial, dañino, pero evidentemente esto no es pecaminoso</a:t>
            </a:r>
            <a:r>
              <a:rPr lang="es-MX" sz="3300" dirty="0" smtClean="0"/>
              <a:t>.</a:t>
            </a:r>
          </a:p>
          <a:p>
            <a:endParaRPr lang="es-MX" dirty="0"/>
          </a:p>
          <a:p>
            <a:pPr marL="118872" indent="0">
              <a:buNone/>
            </a:pPr>
            <a:endParaRPr lang="es-MX" dirty="0" smtClean="0"/>
          </a:p>
          <a:p>
            <a:pPr marL="118872" indent="0">
              <a:buNone/>
            </a:pPr>
            <a:endParaRPr lang="en-US" dirty="0"/>
          </a:p>
        </p:txBody>
      </p:sp>
    </p:spTree>
    <p:extLst>
      <p:ext uri="{BB962C8B-B14F-4D97-AF65-F5344CB8AC3E}">
        <p14:creationId xmlns:p14="http://schemas.microsoft.com/office/powerpoint/2010/main" val="1784171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Pecado</a:t>
            </a:r>
            <a:endParaRPr lang="en-US" dirty="0"/>
          </a:p>
        </p:txBody>
      </p:sp>
      <p:sp>
        <p:nvSpPr>
          <p:cNvPr id="3" name="2 Marcador de contenido"/>
          <p:cNvSpPr>
            <a:spLocks noGrp="1"/>
          </p:cNvSpPr>
          <p:nvPr>
            <p:ph sz="quarter" idx="1"/>
          </p:nvPr>
        </p:nvSpPr>
        <p:spPr/>
        <p:txBody>
          <a:bodyPr>
            <a:noAutofit/>
          </a:bodyPr>
          <a:lstStyle/>
          <a:p>
            <a:r>
              <a:rPr lang="es-MX" sz="2000" dirty="0" smtClean="0"/>
              <a:t>Pecado:</a:t>
            </a:r>
          </a:p>
          <a:p>
            <a:pPr lvl="1"/>
            <a:r>
              <a:rPr lang="es-MX" sz="2000" dirty="0" smtClean="0"/>
              <a:t>Transgresión </a:t>
            </a:r>
            <a:r>
              <a:rPr lang="es-MX" sz="2000" dirty="0"/>
              <a:t>de la ley de </a:t>
            </a:r>
            <a:r>
              <a:rPr lang="es-MX" sz="2000" dirty="0" smtClean="0"/>
              <a:t>Dios. </a:t>
            </a:r>
            <a:r>
              <a:rPr lang="es-MX" sz="2000" dirty="0"/>
              <a:t>(</a:t>
            </a:r>
            <a:r>
              <a:rPr lang="es-MX" sz="2000" dirty="0" smtClean="0"/>
              <a:t>1 Juan 3:4)</a:t>
            </a:r>
            <a:endParaRPr lang="es-MX" sz="2000" dirty="0"/>
          </a:p>
          <a:p>
            <a:pPr lvl="1"/>
            <a:r>
              <a:rPr lang="es-MX" sz="2000" dirty="0"/>
              <a:t>El que sabe hacer el bien y no lo </a:t>
            </a:r>
            <a:r>
              <a:rPr lang="es-MX" sz="2000" dirty="0" smtClean="0"/>
              <a:t>hace. </a:t>
            </a:r>
            <a:r>
              <a:rPr lang="es-MX" sz="2000" dirty="0"/>
              <a:t>(</a:t>
            </a:r>
            <a:r>
              <a:rPr lang="es-MX" sz="2000" dirty="0" smtClean="0"/>
              <a:t>Santiago 4:17)</a:t>
            </a:r>
            <a:endParaRPr lang="es-MX" sz="2000" dirty="0"/>
          </a:p>
          <a:p>
            <a:pPr lvl="1"/>
            <a:r>
              <a:rPr lang="es-MX" sz="2000" dirty="0"/>
              <a:t>Todo lo que no proviene de la </a:t>
            </a:r>
            <a:r>
              <a:rPr lang="es-MX" sz="2000" dirty="0" smtClean="0"/>
              <a:t>Fe. (Romanos 14:23)</a:t>
            </a:r>
            <a:endParaRPr lang="es-MX" sz="2000" dirty="0"/>
          </a:p>
          <a:p>
            <a:pPr marL="320040" lvl="1" indent="-320040">
              <a:spcBef>
                <a:spcPts val="700"/>
              </a:spcBef>
              <a:buClr>
                <a:schemeClr val="accent2"/>
              </a:buClr>
              <a:buSzPct val="60000"/>
              <a:buFont typeface="Wingdings"/>
              <a:buChar char=""/>
            </a:pPr>
            <a:r>
              <a:rPr lang="es-MX" sz="2000" dirty="0" smtClean="0"/>
              <a:t>Conducta </a:t>
            </a:r>
            <a:r>
              <a:rPr lang="es-MX" sz="2000" dirty="0"/>
              <a:t>que destruye al prójimo o a nosotros mismos. </a:t>
            </a:r>
            <a:r>
              <a:rPr lang="es-MX" sz="2000" dirty="0" smtClean="0"/>
              <a:t>Alienación de Dios y de mi prójimo. “</a:t>
            </a:r>
            <a:r>
              <a:rPr lang="es-MX" sz="2000" dirty="0"/>
              <a:t>El voluntariosos sacrificio del bienestar de otros y la satisfacción del Yo es una cualidad esencial del pecado” “El rechazo al amor de otros”</a:t>
            </a:r>
          </a:p>
          <a:p>
            <a:r>
              <a:rPr lang="es-MX" sz="2000" dirty="0" smtClean="0"/>
              <a:t>La violación al “Manual de Relaciones” dado por Dios. </a:t>
            </a:r>
          </a:p>
          <a:p>
            <a:r>
              <a:rPr lang="es-MX" sz="2000" dirty="0" smtClean="0"/>
              <a:t>“¿Podría usted olvidar el asunto del pecado y la culpabilidad de su mente? ¿Podría usted? ¿Y la ansiedad y la depresión también? Algunos lo han hecho y se ha convertido en una llaga quemante, un profundo duelo o un dolor de cabeza” pg. 17</a:t>
            </a:r>
            <a:endParaRPr lang="en-US" sz="2000" dirty="0"/>
          </a:p>
        </p:txBody>
      </p:sp>
    </p:spTree>
    <p:extLst>
      <p:ext uri="{BB962C8B-B14F-4D97-AF65-F5344CB8AC3E}">
        <p14:creationId xmlns:p14="http://schemas.microsoft.com/office/powerpoint/2010/main" val="1882630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 principio de Vida vs Pecado y culpa</a:t>
            </a:r>
            <a:endParaRPr lang="en-US" dirty="0"/>
          </a:p>
        </p:txBody>
      </p:sp>
      <p:sp>
        <p:nvSpPr>
          <p:cNvPr id="3" name="2 Marcador de contenido"/>
          <p:cNvSpPr>
            <a:spLocks noGrp="1"/>
          </p:cNvSpPr>
          <p:nvPr>
            <p:ph sz="quarter" idx="1"/>
          </p:nvPr>
        </p:nvSpPr>
        <p:spPr/>
        <p:txBody>
          <a:bodyPr>
            <a:noAutofit/>
          </a:bodyPr>
          <a:lstStyle/>
          <a:p>
            <a:r>
              <a:rPr lang="es-MX" sz="3200" dirty="0" smtClean="0"/>
              <a:t>El principio de vida nos pone en una encrucijada entre el pecado y la culpa en relación con la confortabilidad y exhortación. </a:t>
            </a:r>
          </a:p>
          <a:p>
            <a:r>
              <a:rPr lang="es-MX" sz="3200" dirty="0" smtClean="0"/>
              <a:t>“</a:t>
            </a:r>
            <a:r>
              <a:rPr lang="es-MX" sz="3200" dirty="0"/>
              <a:t>L</a:t>
            </a:r>
            <a:r>
              <a:rPr lang="es-MX" sz="3200" dirty="0" smtClean="0"/>
              <a:t>a psicología le llama agresividad, destrucción propia. Lo que el consejero busca es principio de la salud y vida y toda conducta agresiva o auto destructiva están opuestas al bienestar del paciente.”</a:t>
            </a:r>
            <a:endParaRPr lang="en-US" sz="3200" dirty="0"/>
          </a:p>
        </p:txBody>
      </p:sp>
    </p:spTree>
    <p:extLst>
      <p:ext uri="{BB962C8B-B14F-4D97-AF65-F5344CB8AC3E}">
        <p14:creationId xmlns:p14="http://schemas.microsoft.com/office/powerpoint/2010/main" val="39683351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Intermed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626</TotalTime>
  <Words>4572</Words>
  <Application>Microsoft Office PowerPoint</Application>
  <PresentationFormat>Presentación en pantalla (4:3)</PresentationFormat>
  <Paragraphs>319</Paragraphs>
  <Slides>57</Slides>
  <Notes>2</Notes>
  <HiddenSlides>5</HiddenSlides>
  <MMClips>0</MMClips>
  <ScaleCrop>false</ScaleCrop>
  <HeadingPairs>
    <vt:vector size="4" baseType="variant">
      <vt:variant>
        <vt:lpstr>Tema</vt:lpstr>
      </vt:variant>
      <vt:variant>
        <vt:i4>2</vt:i4>
      </vt:variant>
      <vt:variant>
        <vt:lpstr>Títulos de diapositiva</vt:lpstr>
      </vt:variant>
      <vt:variant>
        <vt:i4>57</vt:i4>
      </vt:variant>
    </vt:vector>
  </HeadingPairs>
  <TitlesOfParts>
    <vt:vector size="59" baseType="lpstr">
      <vt:lpstr>Intermedio</vt:lpstr>
      <vt:lpstr>Módulo</vt:lpstr>
      <vt:lpstr>Transición del Pecado a la Enfermedad Mental</vt:lpstr>
      <vt:lpstr>Presentación de PowerPoint</vt:lpstr>
      <vt:lpstr>DECADENCIA ESPIRITUAL</vt:lpstr>
      <vt:lpstr>Decadencia Familiar</vt:lpstr>
      <vt:lpstr>Falta y evitación de una palabra</vt:lpstr>
      <vt:lpstr>Ejemplos</vt:lpstr>
      <vt:lpstr>Presentación de PowerPoint</vt:lpstr>
      <vt:lpstr>Pecado</vt:lpstr>
      <vt:lpstr>El principio de Vida vs Pecado y culpa</vt:lpstr>
      <vt:lpstr>El pecado y la culpa siguen con nosotros</vt:lpstr>
      <vt:lpstr>Presentación de PowerPoint</vt:lpstr>
      <vt:lpstr>De “Pecado” a “Crimen”</vt:lpstr>
      <vt:lpstr>En control del Estado</vt:lpstr>
      <vt:lpstr>Importancia del reconocimiento del pecado </vt:lpstr>
      <vt:lpstr>…</vt:lpstr>
      <vt:lpstr>Manual de Confesores </vt:lpstr>
      <vt:lpstr>Castigos</vt:lpstr>
      <vt:lpstr>Presentación de PowerPoint</vt:lpstr>
      <vt:lpstr>La masturbación</vt:lpstr>
      <vt:lpstr>Libros y tratados</vt:lpstr>
      <vt:lpstr>Metamorfosis</vt:lpstr>
      <vt:lpstr>Presentación de PowerPoint</vt:lpstr>
      <vt:lpstr>Una nueva moralidad</vt:lpstr>
      <vt:lpstr>Descubrimientos y fenómenos</vt:lpstr>
      <vt:lpstr>…</vt:lpstr>
      <vt:lpstr>…</vt:lpstr>
      <vt:lpstr>…</vt:lpstr>
      <vt:lpstr>…</vt:lpstr>
      <vt:lpstr>…</vt:lpstr>
      <vt:lpstr>Efectos de la nueva Filosofía Moral</vt:lpstr>
      <vt:lpstr>Esquivar el Sentimentalismo</vt:lpstr>
      <vt:lpstr>El proceso de la Transición</vt:lpstr>
      <vt:lpstr>…</vt:lpstr>
      <vt:lpstr>Presentación de PowerPoint</vt:lpstr>
      <vt:lpstr>El crepúsculo del pecado</vt:lpstr>
      <vt:lpstr>“Todos los pecados del pasado tienen una nueva definición en la psiquiatría”</vt:lpstr>
      <vt:lpstr>La tríada del pecado</vt:lpstr>
      <vt:lpstr>Pecado a Síntoma.</vt:lpstr>
      <vt:lpstr>Una falsa perspectiva</vt:lpstr>
      <vt:lpstr>Grados de Voluntad</vt:lpstr>
      <vt:lpstr>En la Antigüedad</vt:lpstr>
      <vt:lpstr>¿Porque Dios nos puso “Médicos Mentales” en las Ciudades de Refugio?</vt:lpstr>
      <vt:lpstr>Voluntad y la Biblia</vt:lpstr>
      <vt:lpstr>Responsabilidad</vt:lpstr>
      <vt:lpstr>Redefinición del “pecado” en terminología de la Enfermedad Mental</vt:lpstr>
      <vt:lpstr>Presentación de PowerPoint</vt:lpstr>
      <vt:lpstr>Los Síntomas</vt:lpstr>
      <vt:lpstr>Presentación de PowerPoint</vt:lpstr>
      <vt:lpstr>Presentación de PowerPoint</vt:lpstr>
      <vt:lpstr>Presentación de PowerPoint</vt:lpstr>
      <vt:lpstr>Enfermedad Mental</vt:lpstr>
      <vt:lpstr>Bajo la lupa de la Ley de Dios</vt:lpstr>
      <vt:lpstr>Bajo la Lupa del Amor (Esencia de la Ley de Dios)</vt:lpstr>
      <vt:lpstr>Bajo la Perspectiva de la Salud Mental</vt:lpstr>
      <vt:lpstr>La problemática mental y el rechazo a la Ley de Dios.</vt:lpstr>
      <vt:lpstr>Presentación de PowerPoint</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Transición del Pecado a la Enfermedad Mental</dc:title>
  <dc:creator>Gerardo Payan</dc:creator>
  <cp:lastModifiedBy>Gerardo Payan</cp:lastModifiedBy>
  <cp:revision>83</cp:revision>
  <dcterms:created xsi:type="dcterms:W3CDTF">2011-07-21T02:40:29Z</dcterms:created>
  <dcterms:modified xsi:type="dcterms:W3CDTF">2011-08-04T02:45:50Z</dcterms:modified>
</cp:coreProperties>
</file>