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4"/>
  </p:notesMasterIdLst>
  <p:sldIdLst>
    <p:sldId id="257" r:id="rId3"/>
    <p:sldId id="307" r:id="rId4"/>
    <p:sldId id="317" r:id="rId5"/>
    <p:sldId id="310" r:id="rId6"/>
    <p:sldId id="311" r:id="rId7"/>
    <p:sldId id="312" r:id="rId8"/>
    <p:sldId id="322" r:id="rId9"/>
    <p:sldId id="321" r:id="rId10"/>
    <p:sldId id="316" r:id="rId11"/>
    <p:sldId id="313" r:id="rId12"/>
    <p:sldId id="318" r:id="rId13"/>
    <p:sldId id="314" r:id="rId14"/>
    <p:sldId id="319" r:id="rId15"/>
    <p:sldId id="315" r:id="rId16"/>
    <p:sldId id="323" r:id="rId17"/>
    <p:sldId id="320" r:id="rId18"/>
    <p:sldId id="258" r:id="rId19"/>
    <p:sldId id="259" r:id="rId20"/>
    <p:sldId id="260" r:id="rId21"/>
    <p:sldId id="261" r:id="rId22"/>
    <p:sldId id="303" r:id="rId23"/>
    <p:sldId id="297" r:id="rId24"/>
    <p:sldId id="262" r:id="rId25"/>
    <p:sldId id="263" r:id="rId26"/>
    <p:sldId id="264" r:id="rId27"/>
    <p:sldId id="293" r:id="rId28"/>
    <p:sldId id="294" r:id="rId29"/>
    <p:sldId id="296" r:id="rId30"/>
    <p:sldId id="265" r:id="rId31"/>
    <p:sldId id="266" r:id="rId32"/>
    <p:sldId id="302" r:id="rId33"/>
    <p:sldId id="304" r:id="rId34"/>
    <p:sldId id="305" r:id="rId35"/>
    <p:sldId id="267" r:id="rId36"/>
    <p:sldId id="268" r:id="rId37"/>
    <p:sldId id="306" r:id="rId38"/>
    <p:sldId id="269" r:id="rId39"/>
    <p:sldId id="270" r:id="rId40"/>
    <p:sldId id="271" r:id="rId41"/>
    <p:sldId id="272" r:id="rId42"/>
    <p:sldId id="273" r:id="rId43"/>
    <p:sldId id="275" r:id="rId44"/>
    <p:sldId id="289" r:id="rId45"/>
    <p:sldId id="276" r:id="rId46"/>
    <p:sldId id="277" r:id="rId47"/>
    <p:sldId id="279" r:id="rId48"/>
    <p:sldId id="280" r:id="rId49"/>
    <p:sldId id="290" r:id="rId50"/>
    <p:sldId id="292" r:id="rId51"/>
    <p:sldId id="287" r:id="rId52"/>
    <p:sldId id="288"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diagrams/_rels/data1.xml.rels><?xml version="1.0" encoding="UTF-8" standalone="yes"?>
<Relationships xmlns="http://schemas.openxmlformats.org/package/2006/relationships"><Relationship Id="rId1" Type="http://schemas.openxmlformats.org/officeDocument/2006/relationships/slide" Target="../slides/slide24.xml"/></Relationships>
</file>

<file path=ppt/diagrams/_rels/data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slide" Target="../slides/slide37.xml"/></Relationships>
</file>

<file path=ppt/diagrams/_rels/data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slide" Target="../slides/slide39.xml"/></Relationships>
</file>

<file path=ppt/diagrams/_rels/data4.xml.rels><?xml version="1.0" encoding="UTF-8" standalone="yes"?>
<Relationships xmlns="http://schemas.openxmlformats.org/package/2006/relationships"><Relationship Id="rId1" Type="http://schemas.openxmlformats.org/officeDocument/2006/relationships/slide" Target="../slides/slide22.xml"/></Relationships>
</file>

<file path=ppt/diagrams/_rels/data5.xml.rels><?xml version="1.0" encoding="UTF-8" standalone="yes"?>
<Relationships xmlns="http://schemas.openxmlformats.org/package/2006/relationships"><Relationship Id="rId1" Type="http://schemas.openxmlformats.org/officeDocument/2006/relationships/slide" Target="../slides/slide4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6865CB-AE16-4E84-957A-C36A0D814C75}" type="doc">
      <dgm:prSet loTypeId="urn:microsoft.com/office/officeart/2005/8/layout/radial1" loCatId="cycle" qsTypeId="urn:microsoft.com/office/officeart/2005/8/quickstyle/simple2" qsCatId="simple" csTypeId="urn:microsoft.com/office/officeart/2005/8/colors/colorful1" csCatId="colorful" phldr="1"/>
      <dgm:spPr/>
      <dgm:t>
        <a:bodyPr/>
        <a:lstStyle/>
        <a:p>
          <a:endParaRPr lang="en-US"/>
        </a:p>
      </dgm:t>
    </dgm:pt>
    <dgm:pt modelId="{DF60FDE5-4832-47BC-9FDD-68DD54551C7B}">
      <dgm:prSet custT="1"/>
      <dgm:spPr/>
      <dgm:t>
        <a:bodyPr/>
        <a:lstStyle/>
        <a:p>
          <a:pPr rtl="0"/>
          <a:r>
            <a:rPr lang="es-MX" sz="2400" dirty="0" smtClean="0"/>
            <a:t>DIOS </a:t>
          </a:r>
          <a:endParaRPr lang="en-US" sz="2400" dirty="0"/>
        </a:p>
      </dgm:t>
    </dgm:pt>
    <dgm:pt modelId="{DE216B2E-6F00-4B56-8F42-A4DFB3A58150}" type="parTrans" cxnId="{2DB771CF-630B-45DC-BA4D-4274A4FDB3D9}">
      <dgm:prSet/>
      <dgm:spPr/>
      <dgm:t>
        <a:bodyPr/>
        <a:lstStyle/>
        <a:p>
          <a:endParaRPr lang="en-US"/>
        </a:p>
      </dgm:t>
    </dgm:pt>
    <dgm:pt modelId="{1385A495-FF1D-4AE4-8F77-A150830FA62A}" type="sibTrans" cxnId="{2DB771CF-630B-45DC-BA4D-4274A4FDB3D9}">
      <dgm:prSet/>
      <dgm:spPr/>
      <dgm:t>
        <a:bodyPr/>
        <a:lstStyle/>
        <a:p>
          <a:endParaRPr lang="en-US"/>
        </a:p>
      </dgm:t>
    </dgm:pt>
    <dgm:pt modelId="{30FA0E1E-C229-46D4-AF7E-53632BF50731}">
      <dgm:prSet custT="1"/>
      <dgm:spPr/>
      <dgm:t>
        <a:bodyPr/>
        <a:lstStyle/>
        <a:p>
          <a:pPr rtl="0"/>
          <a:r>
            <a:rPr lang="es-MX" sz="2400" dirty="0" smtClean="0"/>
            <a:t>NATURALEZA</a:t>
          </a:r>
          <a:endParaRPr lang="en-US" sz="2400" dirty="0"/>
        </a:p>
      </dgm:t>
    </dgm:pt>
    <dgm:pt modelId="{46797EF9-7C21-4109-BBA3-506B08953583}" type="parTrans" cxnId="{C60707A2-BD92-4FF7-8B09-AC0016B46BAC}">
      <dgm:prSet/>
      <dgm:spPr/>
      <dgm:t>
        <a:bodyPr/>
        <a:lstStyle/>
        <a:p>
          <a:endParaRPr lang="en-US"/>
        </a:p>
      </dgm:t>
    </dgm:pt>
    <dgm:pt modelId="{219492FE-F0E1-43A1-B36D-71D733C8E8A7}" type="sibTrans" cxnId="{C60707A2-BD92-4FF7-8B09-AC0016B46BAC}">
      <dgm:prSet/>
      <dgm:spPr/>
      <dgm:t>
        <a:bodyPr/>
        <a:lstStyle/>
        <a:p>
          <a:endParaRPr lang="en-US"/>
        </a:p>
      </dgm:t>
    </dgm:pt>
    <dgm:pt modelId="{13DC0584-8DFD-4D93-99EA-7D5AE0D64122}">
      <dgm:prSet custT="1"/>
      <dgm:spPr/>
      <dgm:t>
        <a:bodyPr/>
        <a:lstStyle/>
        <a:p>
          <a:pPr rtl="0"/>
          <a:r>
            <a:rPr lang="es-MX" sz="2400" dirty="0" smtClean="0"/>
            <a:t>PROJIMO</a:t>
          </a:r>
          <a:endParaRPr lang="en-US" sz="2400" dirty="0"/>
        </a:p>
      </dgm:t>
    </dgm:pt>
    <dgm:pt modelId="{74C65FDE-0217-4B63-9B93-4FAF3A3AED6B}" type="parTrans" cxnId="{F98CC6E7-F6FC-4FA1-AFDE-E866A8B7A42D}">
      <dgm:prSet/>
      <dgm:spPr/>
      <dgm:t>
        <a:bodyPr/>
        <a:lstStyle/>
        <a:p>
          <a:endParaRPr lang="en-US"/>
        </a:p>
      </dgm:t>
    </dgm:pt>
    <dgm:pt modelId="{BED4488B-1726-41D5-93B0-061AC96F38F3}" type="sibTrans" cxnId="{F98CC6E7-F6FC-4FA1-AFDE-E866A8B7A42D}">
      <dgm:prSet/>
      <dgm:spPr/>
      <dgm:t>
        <a:bodyPr/>
        <a:lstStyle/>
        <a:p>
          <a:endParaRPr lang="en-US"/>
        </a:p>
      </dgm:t>
    </dgm:pt>
    <dgm:pt modelId="{149FC1B3-9E73-49DF-90A3-F05C643A0295}">
      <dgm:prSet custT="1"/>
      <dgm:spPr/>
      <dgm:t>
        <a:bodyPr/>
        <a:lstStyle/>
        <a:p>
          <a:pPr rtl="0"/>
          <a:r>
            <a:rPr lang="es-MX" sz="2400" dirty="0" smtClean="0"/>
            <a:t>ARMONIA INDIVIDUAL</a:t>
          </a:r>
          <a:endParaRPr lang="en-US" sz="2400" dirty="0"/>
        </a:p>
      </dgm:t>
    </dgm:pt>
    <dgm:pt modelId="{1E86ECE1-78A0-432E-A1D9-EEDC7CEE30E9}" type="parTrans" cxnId="{231F0EF9-5C86-4A11-B046-AF003A2F0F83}">
      <dgm:prSet/>
      <dgm:spPr/>
      <dgm:t>
        <a:bodyPr/>
        <a:lstStyle/>
        <a:p>
          <a:endParaRPr lang="en-US"/>
        </a:p>
      </dgm:t>
    </dgm:pt>
    <dgm:pt modelId="{B199C50D-9D50-468C-AAD5-A5F9BAB71BD7}" type="sibTrans" cxnId="{231F0EF9-5C86-4A11-B046-AF003A2F0F83}">
      <dgm:prSet/>
      <dgm:spPr/>
      <dgm:t>
        <a:bodyPr/>
        <a:lstStyle/>
        <a:p>
          <a:endParaRPr lang="en-US"/>
        </a:p>
      </dgm:t>
    </dgm:pt>
    <dgm:pt modelId="{3E971F1E-EB5F-4C63-84EF-AE20B38A6D2F}">
      <dgm:prSet custT="1"/>
      <dgm:spPr/>
      <dgm:t>
        <a:bodyPr/>
        <a:lstStyle/>
        <a:p>
          <a:pPr rtl="0"/>
          <a:r>
            <a:rPr lang="es-MX" sz="3200" dirty="0" smtClean="0">
              <a:hlinkClick xmlns:r="http://schemas.openxmlformats.org/officeDocument/2006/relationships" r:id="rId1" action="ppaction://hlinksldjump"/>
            </a:rPr>
            <a:t>HOMBRE</a:t>
          </a:r>
          <a:endParaRPr lang="en-US" sz="3200" dirty="0"/>
        </a:p>
      </dgm:t>
    </dgm:pt>
    <dgm:pt modelId="{7D4A1171-9462-42C3-90CE-D27FE5BCFCC1}" type="parTrans" cxnId="{B3965EF8-8E0B-4604-AE83-569B16756013}">
      <dgm:prSet/>
      <dgm:spPr/>
      <dgm:t>
        <a:bodyPr/>
        <a:lstStyle/>
        <a:p>
          <a:endParaRPr lang="en-US"/>
        </a:p>
      </dgm:t>
    </dgm:pt>
    <dgm:pt modelId="{331B6D8D-8DE9-4BD3-8651-47B2CD648B0F}" type="sibTrans" cxnId="{B3965EF8-8E0B-4604-AE83-569B16756013}">
      <dgm:prSet/>
      <dgm:spPr/>
      <dgm:t>
        <a:bodyPr/>
        <a:lstStyle/>
        <a:p>
          <a:endParaRPr lang="en-US"/>
        </a:p>
      </dgm:t>
    </dgm:pt>
    <dgm:pt modelId="{BC569118-DF25-4CCB-8D1C-203A7A66F967}" type="pres">
      <dgm:prSet presAssocID="{546865CB-AE16-4E84-957A-C36A0D814C75}" presName="cycle" presStyleCnt="0">
        <dgm:presLayoutVars>
          <dgm:chMax val="1"/>
          <dgm:dir/>
          <dgm:animLvl val="ctr"/>
          <dgm:resizeHandles val="exact"/>
        </dgm:presLayoutVars>
      </dgm:prSet>
      <dgm:spPr/>
      <dgm:t>
        <a:bodyPr/>
        <a:lstStyle/>
        <a:p>
          <a:endParaRPr lang="en-US"/>
        </a:p>
      </dgm:t>
    </dgm:pt>
    <dgm:pt modelId="{6EC439F8-5B48-4470-B84A-7B338B68B8BB}" type="pres">
      <dgm:prSet presAssocID="{3E971F1E-EB5F-4C63-84EF-AE20B38A6D2F}" presName="centerShape" presStyleLbl="node0" presStyleIdx="0" presStyleCnt="1" custScaleX="140955"/>
      <dgm:spPr/>
      <dgm:t>
        <a:bodyPr/>
        <a:lstStyle/>
        <a:p>
          <a:endParaRPr lang="en-US"/>
        </a:p>
      </dgm:t>
    </dgm:pt>
    <dgm:pt modelId="{89870CD2-0E21-4496-AA0E-1908955589A4}" type="pres">
      <dgm:prSet presAssocID="{DE216B2E-6F00-4B56-8F42-A4DFB3A58150}" presName="Name9" presStyleLbl="parChTrans1D2" presStyleIdx="0" presStyleCnt="4"/>
      <dgm:spPr/>
      <dgm:t>
        <a:bodyPr/>
        <a:lstStyle/>
        <a:p>
          <a:endParaRPr lang="en-US"/>
        </a:p>
      </dgm:t>
    </dgm:pt>
    <dgm:pt modelId="{8ABF6705-F394-4887-9D45-4EE1EC3BC6C1}" type="pres">
      <dgm:prSet presAssocID="{DE216B2E-6F00-4B56-8F42-A4DFB3A58150}" presName="connTx" presStyleLbl="parChTrans1D2" presStyleIdx="0" presStyleCnt="4"/>
      <dgm:spPr/>
      <dgm:t>
        <a:bodyPr/>
        <a:lstStyle/>
        <a:p>
          <a:endParaRPr lang="en-US"/>
        </a:p>
      </dgm:t>
    </dgm:pt>
    <dgm:pt modelId="{0818A0AA-1AC4-48D6-B4A7-C3A61CAA6B9A}" type="pres">
      <dgm:prSet presAssocID="{DF60FDE5-4832-47BC-9FDD-68DD54551C7B}" presName="node" presStyleLbl="node1" presStyleIdx="0" presStyleCnt="4">
        <dgm:presLayoutVars>
          <dgm:bulletEnabled val="1"/>
        </dgm:presLayoutVars>
      </dgm:prSet>
      <dgm:spPr/>
      <dgm:t>
        <a:bodyPr/>
        <a:lstStyle/>
        <a:p>
          <a:endParaRPr lang="en-US"/>
        </a:p>
      </dgm:t>
    </dgm:pt>
    <dgm:pt modelId="{DB001693-D889-41F0-B256-B50EF6052292}" type="pres">
      <dgm:prSet presAssocID="{46797EF9-7C21-4109-BBA3-506B08953583}" presName="Name9" presStyleLbl="parChTrans1D2" presStyleIdx="1" presStyleCnt="4"/>
      <dgm:spPr/>
      <dgm:t>
        <a:bodyPr/>
        <a:lstStyle/>
        <a:p>
          <a:endParaRPr lang="en-US"/>
        </a:p>
      </dgm:t>
    </dgm:pt>
    <dgm:pt modelId="{D00D6EFC-E692-4FF4-BFDA-F7EE6C54168F}" type="pres">
      <dgm:prSet presAssocID="{46797EF9-7C21-4109-BBA3-506B08953583}" presName="connTx" presStyleLbl="parChTrans1D2" presStyleIdx="1" presStyleCnt="4"/>
      <dgm:spPr/>
      <dgm:t>
        <a:bodyPr/>
        <a:lstStyle/>
        <a:p>
          <a:endParaRPr lang="en-US"/>
        </a:p>
      </dgm:t>
    </dgm:pt>
    <dgm:pt modelId="{6BC5A040-74C2-4FD7-BBE4-57E9B3F12E2B}" type="pres">
      <dgm:prSet presAssocID="{30FA0E1E-C229-46D4-AF7E-53632BF50731}" presName="node" presStyleLbl="node1" presStyleIdx="1" presStyleCnt="4" custScaleX="158740" custRadScaleRad="124382" custRadScaleInc="-1958">
        <dgm:presLayoutVars>
          <dgm:bulletEnabled val="1"/>
        </dgm:presLayoutVars>
      </dgm:prSet>
      <dgm:spPr/>
      <dgm:t>
        <a:bodyPr/>
        <a:lstStyle/>
        <a:p>
          <a:endParaRPr lang="en-US"/>
        </a:p>
      </dgm:t>
    </dgm:pt>
    <dgm:pt modelId="{FBDBA363-2C7C-463B-99D0-CD07F2F189C3}" type="pres">
      <dgm:prSet presAssocID="{74C65FDE-0217-4B63-9B93-4FAF3A3AED6B}" presName="Name9" presStyleLbl="parChTrans1D2" presStyleIdx="2" presStyleCnt="4"/>
      <dgm:spPr/>
      <dgm:t>
        <a:bodyPr/>
        <a:lstStyle/>
        <a:p>
          <a:endParaRPr lang="en-US"/>
        </a:p>
      </dgm:t>
    </dgm:pt>
    <dgm:pt modelId="{D5AC553C-4270-4BED-B10C-AA8A17AE4CE3}" type="pres">
      <dgm:prSet presAssocID="{74C65FDE-0217-4B63-9B93-4FAF3A3AED6B}" presName="connTx" presStyleLbl="parChTrans1D2" presStyleIdx="2" presStyleCnt="4"/>
      <dgm:spPr/>
      <dgm:t>
        <a:bodyPr/>
        <a:lstStyle/>
        <a:p>
          <a:endParaRPr lang="en-US"/>
        </a:p>
      </dgm:t>
    </dgm:pt>
    <dgm:pt modelId="{D4928263-D1D5-4BAD-AD47-6F933BCFD285}" type="pres">
      <dgm:prSet presAssocID="{13DC0584-8DFD-4D93-99EA-7D5AE0D64122}" presName="node" presStyleLbl="node1" presStyleIdx="2" presStyleCnt="4" custScaleX="116729">
        <dgm:presLayoutVars>
          <dgm:bulletEnabled val="1"/>
        </dgm:presLayoutVars>
      </dgm:prSet>
      <dgm:spPr/>
      <dgm:t>
        <a:bodyPr/>
        <a:lstStyle/>
        <a:p>
          <a:endParaRPr lang="en-US"/>
        </a:p>
      </dgm:t>
    </dgm:pt>
    <dgm:pt modelId="{EDFCAA85-567A-4294-BD70-02C369C77358}" type="pres">
      <dgm:prSet presAssocID="{1E86ECE1-78A0-432E-A1D9-EEDC7CEE30E9}" presName="Name9" presStyleLbl="parChTrans1D2" presStyleIdx="3" presStyleCnt="4"/>
      <dgm:spPr/>
      <dgm:t>
        <a:bodyPr/>
        <a:lstStyle/>
        <a:p>
          <a:endParaRPr lang="en-US"/>
        </a:p>
      </dgm:t>
    </dgm:pt>
    <dgm:pt modelId="{5C35715B-2E9C-4C6A-A62F-A43D3A7A3D83}" type="pres">
      <dgm:prSet presAssocID="{1E86ECE1-78A0-432E-A1D9-EEDC7CEE30E9}" presName="connTx" presStyleLbl="parChTrans1D2" presStyleIdx="3" presStyleCnt="4"/>
      <dgm:spPr/>
      <dgm:t>
        <a:bodyPr/>
        <a:lstStyle/>
        <a:p>
          <a:endParaRPr lang="en-US"/>
        </a:p>
      </dgm:t>
    </dgm:pt>
    <dgm:pt modelId="{0BE7748C-A62A-43FB-A204-04B220B47E6C}" type="pres">
      <dgm:prSet presAssocID="{149FC1B3-9E73-49DF-90A3-F05C643A0295}" presName="node" presStyleLbl="node1" presStyleIdx="3" presStyleCnt="4" custScaleX="135249" custRadScaleRad="129611" custRadScaleInc="1879">
        <dgm:presLayoutVars>
          <dgm:bulletEnabled val="1"/>
        </dgm:presLayoutVars>
      </dgm:prSet>
      <dgm:spPr/>
      <dgm:t>
        <a:bodyPr/>
        <a:lstStyle/>
        <a:p>
          <a:endParaRPr lang="en-US"/>
        </a:p>
      </dgm:t>
    </dgm:pt>
  </dgm:ptLst>
  <dgm:cxnLst>
    <dgm:cxn modelId="{2FE1393F-0503-4CEA-B1E5-6A3E2ADACAD2}" type="presOf" srcId="{DE216B2E-6F00-4B56-8F42-A4DFB3A58150}" destId="{8ABF6705-F394-4887-9D45-4EE1EC3BC6C1}" srcOrd="1" destOrd="0" presId="urn:microsoft.com/office/officeart/2005/8/layout/radial1"/>
    <dgm:cxn modelId="{D72E9EDB-F318-41BA-9A07-6258E6EAD1C6}" type="presOf" srcId="{74C65FDE-0217-4B63-9B93-4FAF3A3AED6B}" destId="{FBDBA363-2C7C-463B-99D0-CD07F2F189C3}" srcOrd="0" destOrd="0" presId="urn:microsoft.com/office/officeart/2005/8/layout/radial1"/>
    <dgm:cxn modelId="{B3965EF8-8E0B-4604-AE83-569B16756013}" srcId="{546865CB-AE16-4E84-957A-C36A0D814C75}" destId="{3E971F1E-EB5F-4C63-84EF-AE20B38A6D2F}" srcOrd="0" destOrd="0" parTransId="{7D4A1171-9462-42C3-90CE-D27FE5BCFCC1}" sibTransId="{331B6D8D-8DE9-4BD3-8651-47B2CD648B0F}"/>
    <dgm:cxn modelId="{8A4DC652-C377-448C-8CF4-59F03FB58DE5}" type="presOf" srcId="{DF60FDE5-4832-47BC-9FDD-68DD54551C7B}" destId="{0818A0AA-1AC4-48D6-B4A7-C3A61CAA6B9A}" srcOrd="0" destOrd="0" presId="urn:microsoft.com/office/officeart/2005/8/layout/radial1"/>
    <dgm:cxn modelId="{2DB771CF-630B-45DC-BA4D-4274A4FDB3D9}" srcId="{3E971F1E-EB5F-4C63-84EF-AE20B38A6D2F}" destId="{DF60FDE5-4832-47BC-9FDD-68DD54551C7B}" srcOrd="0" destOrd="0" parTransId="{DE216B2E-6F00-4B56-8F42-A4DFB3A58150}" sibTransId="{1385A495-FF1D-4AE4-8F77-A150830FA62A}"/>
    <dgm:cxn modelId="{C60707A2-BD92-4FF7-8B09-AC0016B46BAC}" srcId="{3E971F1E-EB5F-4C63-84EF-AE20B38A6D2F}" destId="{30FA0E1E-C229-46D4-AF7E-53632BF50731}" srcOrd="1" destOrd="0" parTransId="{46797EF9-7C21-4109-BBA3-506B08953583}" sibTransId="{219492FE-F0E1-43A1-B36D-71D733C8E8A7}"/>
    <dgm:cxn modelId="{392D4AB3-ED49-49DF-ADE8-4DBCEECEF305}" type="presOf" srcId="{1E86ECE1-78A0-432E-A1D9-EEDC7CEE30E9}" destId="{EDFCAA85-567A-4294-BD70-02C369C77358}" srcOrd="0" destOrd="0" presId="urn:microsoft.com/office/officeart/2005/8/layout/radial1"/>
    <dgm:cxn modelId="{7FA7CEB1-F41A-4529-BE59-824F0C8A94B8}" type="presOf" srcId="{546865CB-AE16-4E84-957A-C36A0D814C75}" destId="{BC569118-DF25-4CCB-8D1C-203A7A66F967}" srcOrd="0" destOrd="0" presId="urn:microsoft.com/office/officeart/2005/8/layout/radial1"/>
    <dgm:cxn modelId="{BD16D642-02C6-49F3-B4C4-3D347F837092}" type="presOf" srcId="{74C65FDE-0217-4B63-9B93-4FAF3A3AED6B}" destId="{D5AC553C-4270-4BED-B10C-AA8A17AE4CE3}" srcOrd="1" destOrd="0" presId="urn:microsoft.com/office/officeart/2005/8/layout/radial1"/>
    <dgm:cxn modelId="{4788C8BB-9E1E-422F-A2FF-EFC2FB422AED}" type="presOf" srcId="{DE216B2E-6F00-4B56-8F42-A4DFB3A58150}" destId="{89870CD2-0E21-4496-AA0E-1908955589A4}" srcOrd="0" destOrd="0" presId="urn:microsoft.com/office/officeart/2005/8/layout/radial1"/>
    <dgm:cxn modelId="{231F0EF9-5C86-4A11-B046-AF003A2F0F83}" srcId="{3E971F1E-EB5F-4C63-84EF-AE20B38A6D2F}" destId="{149FC1B3-9E73-49DF-90A3-F05C643A0295}" srcOrd="3" destOrd="0" parTransId="{1E86ECE1-78A0-432E-A1D9-EEDC7CEE30E9}" sibTransId="{B199C50D-9D50-468C-AAD5-A5F9BAB71BD7}"/>
    <dgm:cxn modelId="{8C4D115E-D205-4D9B-8E1C-9EAAC05AD1C1}" type="presOf" srcId="{149FC1B3-9E73-49DF-90A3-F05C643A0295}" destId="{0BE7748C-A62A-43FB-A204-04B220B47E6C}" srcOrd="0" destOrd="0" presId="urn:microsoft.com/office/officeart/2005/8/layout/radial1"/>
    <dgm:cxn modelId="{197CAA42-B0C8-4F1E-B118-B4AE8E4A5FD6}" type="presOf" srcId="{46797EF9-7C21-4109-BBA3-506B08953583}" destId="{D00D6EFC-E692-4FF4-BFDA-F7EE6C54168F}" srcOrd="1" destOrd="0" presId="urn:microsoft.com/office/officeart/2005/8/layout/radial1"/>
    <dgm:cxn modelId="{EDC2FDE9-580E-40CD-B3F9-BB2A9329346A}" type="presOf" srcId="{3E971F1E-EB5F-4C63-84EF-AE20B38A6D2F}" destId="{6EC439F8-5B48-4470-B84A-7B338B68B8BB}" srcOrd="0" destOrd="0" presId="urn:microsoft.com/office/officeart/2005/8/layout/radial1"/>
    <dgm:cxn modelId="{903989EE-113F-4279-B004-B00383275FED}" type="presOf" srcId="{46797EF9-7C21-4109-BBA3-506B08953583}" destId="{DB001693-D889-41F0-B256-B50EF6052292}" srcOrd="0" destOrd="0" presId="urn:microsoft.com/office/officeart/2005/8/layout/radial1"/>
    <dgm:cxn modelId="{E3539D97-BB4C-493B-9877-61832E0DFECA}" type="presOf" srcId="{30FA0E1E-C229-46D4-AF7E-53632BF50731}" destId="{6BC5A040-74C2-4FD7-BBE4-57E9B3F12E2B}" srcOrd="0" destOrd="0" presId="urn:microsoft.com/office/officeart/2005/8/layout/radial1"/>
    <dgm:cxn modelId="{FABA967F-7D0E-4F54-A4A3-C31525FABAB7}" type="presOf" srcId="{13DC0584-8DFD-4D93-99EA-7D5AE0D64122}" destId="{D4928263-D1D5-4BAD-AD47-6F933BCFD285}" srcOrd="0" destOrd="0" presId="urn:microsoft.com/office/officeart/2005/8/layout/radial1"/>
    <dgm:cxn modelId="{F98CC6E7-F6FC-4FA1-AFDE-E866A8B7A42D}" srcId="{3E971F1E-EB5F-4C63-84EF-AE20B38A6D2F}" destId="{13DC0584-8DFD-4D93-99EA-7D5AE0D64122}" srcOrd="2" destOrd="0" parTransId="{74C65FDE-0217-4B63-9B93-4FAF3A3AED6B}" sibTransId="{BED4488B-1726-41D5-93B0-061AC96F38F3}"/>
    <dgm:cxn modelId="{92468D05-F938-4D57-B46D-F30F6D4DA5C8}" type="presOf" srcId="{1E86ECE1-78A0-432E-A1D9-EEDC7CEE30E9}" destId="{5C35715B-2E9C-4C6A-A62F-A43D3A7A3D83}" srcOrd="1" destOrd="0" presId="urn:microsoft.com/office/officeart/2005/8/layout/radial1"/>
    <dgm:cxn modelId="{73DA532F-B514-4CDF-8B99-13B1A9866A68}" type="presParOf" srcId="{BC569118-DF25-4CCB-8D1C-203A7A66F967}" destId="{6EC439F8-5B48-4470-B84A-7B338B68B8BB}" srcOrd="0" destOrd="0" presId="urn:microsoft.com/office/officeart/2005/8/layout/radial1"/>
    <dgm:cxn modelId="{6EBA2124-A616-4C9B-AEC9-BD724A75B678}" type="presParOf" srcId="{BC569118-DF25-4CCB-8D1C-203A7A66F967}" destId="{89870CD2-0E21-4496-AA0E-1908955589A4}" srcOrd="1" destOrd="0" presId="urn:microsoft.com/office/officeart/2005/8/layout/radial1"/>
    <dgm:cxn modelId="{FE6CE308-7B84-491D-B3F0-B77EA926AD4A}" type="presParOf" srcId="{89870CD2-0E21-4496-AA0E-1908955589A4}" destId="{8ABF6705-F394-4887-9D45-4EE1EC3BC6C1}" srcOrd="0" destOrd="0" presId="urn:microsoft.com/office/officeart/2005/8/layout/radial1"/>
    <dgm:cxn modelId="{393F1921-8243-4DE2-A83C-975F60A50FFC}" type="presParOf" srcId="{BC569118-DF25-4CCB-8D1C-203A7A66F967}" destId="{0818A0AA-1AC4-48D6-B4A7-C3A61CAA6B9A}" srcOrd="2" destOrd="0" presId="urn:microsoft.com/office/officeart/2005/8/layout/radial1"/>
    <dgm:cxn modelId="{F06B10EE-B8FE-4C88-A563-1A9561EDD80E}" type="presParOf" srcId="{BC569118-DF25-4CCB-8D1C-203A7A66F967}" destId="{DB001693-D889-41F0-B256-B50EF6052292}" srcOrd="3" destOrd="0" presId="urn:microsoft.com/office/officeart/2005/8/layout/radial1"/>
    <dgm:cxn modelId="{FD7898DC-35F6-49BA-9DB7-408E3F4809B2}" type="presParOf" srcId="{DB001693-D889-41F0-B256-B50EF6052292}" destId="{D00D6EFC-E692-4FF4-BFDA-F7EE6C54168F}" srcOrd="0" destOrd="0" presId="urn:microsoft.com/office/officeart/2005/8/layout/radial1"/>
    <dgm:cxn modelId="{810FE3F8-9910-4387-BF07-786CEE4F35F7}" type="presParOf" srcId="{BC569118-DF25-4CCB-8D1C-203A7A66F967}" destId="{6BC5A040-74C2-4FD7-BBE4-57E9B3F12E2B}" srcOrd="4" destOrd="0" presId="urn:microsoft.com/office/officeart/2005/8/layout/radial1"/>
    <dgm:cxn modelId="{68FBDB8D-CACE-4509-9EE8-7E6FB70AFC50}" type="presParOf" srcId="{BC569118-DF25-4CCB-8D1C-203A7A66F967}" destId="{FBDBA363-2C7C-463B-99D0-CD07F2F189C3}" srcOrd="5" destOrd="0" presId="urn:microsoft.com/office/officeart/2005/8/layout/radial1"/>
    <dgm:cxn modelId="{3AD04179-0264-4E0A-91D7-2277FC36C7EE}" type="presParOf" srcId="{FBDBA363-2C7C-463B-99D0-CD07F2F189C3}" destId="{D5AC553C-4270-4BED-B10C-AA8A17AE4CE3}" srcOrd="0" destOrd="0" presId="urn:microsoft.com/office/officeart/2005/8/layout/radial1"/>
    <dgm:cxn modelId="{80154569-4182-42FE-A52D-729D6BA3370B}" type="presParOf" srcId="{BC569118-DF25-4CCB-8D1C-203A7A66F967}" destId="{D4928263-D1D5-4BAD-AD47-6F933BCFD285}" srcOrd="6" destOrd="0" presId="urn:microsoft.com/office/officeart/2005/8/layout/radial1"/>
    <dgm:cxn modelId="{9B7D03A1-217D-4A5C-982D-7C3CE889265D}" type="presParOf" srcId="{BC569118-DF25-4CCB-8D1C-203A7A66F967}" destId="{EDFCAA85-567A-4294-BD70-02C369C77358}" srcOrd="7" destOrd="0" presId="urn:microsoft.com/office/officeart/2005/8/layout/radial1"/>
    <dgm:cxn modelId="{5F73C6E3-8E0F-4C0E-8A40-2565CAB33291}" type="presParOf" srcId="{EDFCAA85-567A-4294-BD70-02C369C77358}" destId="{5C35715B-2E9C-4C6A-A62F-A43D3A7A3D83}" srcOrd="0" destOrd="0" presId="urn:microsoft.com/office/officeart/2005/8/layout/radial1"/>
    <dgm:cxn modelId="{EBFE3EAD-9E43-44AE-9C4D-CC6D673C74FE}" type="presParOf" srcId="{BC569118-DF25-4CCB-8D1C-203A7A66F967}" destId="{0BE7748C-A62A-43FB-A204-04B220B47E6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BD4305A-0A56-4928-A3FA-79B3582457FB}"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MX"/>
        </a:p>
      </dgm:t>
    </dgm:pt>
    <dgm:pt modelId="{C4D0792B-3D9A-4A38-97EA-CA2F22C3EEFF}">
      <dgm:prSet/>
      <dgm:spPr>
        <a:solidFill>
          <a:schemeClr val="accent4">
            <a:lumMod val="50000"/>
          </a:schemeClr>
        </a:solidFill>
      </dgm:spPr>
      <dgm:t>
        <a:bodyPr/>
        <a:lstStyle/>
        <a:p>
          <a:pPr rtl="0"/>
          <a:r>
            <a:rPr lang="es-MX" dirty="0" smtClean="0">
              <a:solidFill>
                <a:schemeClr val="bg1"/>
              </a:solidFill>
            </a:rPr>
            <a:t>Prov. 21:4 Orgullo de Corazón es pecado. </a:t>
          </a:r>
          <a:endParaRPr lang="es-MX" dirty="0">
            <a:solidFill>
              <a:schemeClr val="bg1"/>
            </a:solidFill>
          </a:endParaRPr>
        </a:p>
      </dgm:t>
    </dgm:pt>
    <dgm:pt modelId="{A5282A82-1AE6-4199-8849-A2BAC0872D65}" type="parTrans" cxnId="{50260503-61F8-45BB-9FC3-1F50F2F7C3A5}">
      <dgm:prSet/>
      <dgm:spPr/>
      <dgm:t>
        <a:bodyPr/>
        <a:lstStyle/>
        <a:p>
          <a:endParaRPr lang="es-MX"/>
        </a:p>
      </dgm:t>
    </dgm:pt>
    <dgm:pt modelId="{7482B19D-3D53-49EB-8647-ECDAD1E79DC7}" type="sibTrans" cxnId="{50260503-61F8-45BB-9FC3-1F50F2F7C3A5}">
      <dgm:prSet/>
      <dgm:spPr/>
      <dgm:t>
        <a:bodyPr/>
        <a:lstStyle/>
        <a:p>
          <a:endParaRPr lang="es-MX"/>
        </a:p>
      </dgm:t>
    </dgm:pt>
    <dgm:pt modelId="{5195B84E-2430-4D67-99DE-B129011CE57F}">
      <dgm:prSet/>
      <dgm:spPr>
        <a:solidFill>
          <a:srgbClr val="002060"/>
        </a:solidFill>
      </dgm:spPr>
      <dgm:t>
        <a:bodyPr/>
        <a:lstStyle/>
        <a:p>
          <a:pPr rtl="0"/>
          <a:r>
            <a:rPr lang="es-MX" dirty="0" smtClean="0">
              <a:solidFill>
                <a:schemeClr val="bg1"/>
              </a:solidFill>
            </a:rPr>
            <a:t>Habacuc 2:4. Dos caminos.</a:t>
          </a:r>
          <a:endParaRPr lang="es-MX" dirty="0">
            <a:solidFill>
              <a:schemeClr val="bg1"/>
            </a:solidFill>
          </a:endParaRPr>
        </a:p>
      </dgm:t>
    </dgm:pt>
    <dgm:pt modelId="{4EDF5F0C-EA9E-4DD8-9551-C131B5DCAE15}" type="parTrans" cxnId="{553A7D48-70B1-4A0D-B620-68D223AB271D}">
      <dgm:prSet/>
      <dgm:spPr/>
      <dgm:t>
        <a:bodyPr/>
        <a:lstStyle/>
        <a:p>
          <a:endParaRPr lang="es-MX"/>
        </a:p>
      </dgm:t>
    </dgm:pt>
    <dgm:pt modelId="{135595F2-4A71-48F6-8182-E6B4E7EE413F}" type="sibTrans" cxnId="{553A7D48-70B1-4A0D-B620-68D223AB271D}">
      <dgm:prSet/>
      <dgm:spPr/>
      <dgm:t>
        <a:bodyPr/>
        <a:lstStyle/>
        <a:p>
          <a:endParaRPr lang="es-MX"/>
        </a:p>
      </dgm:t>
    </dgm:pt>
    <dgm:pt modelId="{AE6E76DE-4B2A-4116-9E30-458B27906A66}">
      <dgm:prSet/>
      <dgm:spPr>
        <a:solidFill>
          <a:schemeClr val="tx1"/>
        </a:solidFill>
      </dgm:spPr>
      <dgm:t>
        <a:bodyPr/>
        <a:lstStyle/>
        <a:p>
          <a:pPr rtl="0"/>
          <a:r>
            <a:rPr lang="es-MX" dirty="0" smtClean="0">
              <a:solidFill>
                <a:schemeClr val="bg1"/>
              </a:solidFill>
            </a:rPr>
            <a:t>Mateo 16:24 y 25. Hay que hacer una decisión.</a:t>
          </a:r>
          <a:endParaRPr lang="es-MX" dirty="0">
            <a:solidFill>
              <a:schemeClr val="bg1"/>
            </a:solidFill>
          </a:endParaRPr>
        </a:p>
      </dgm:t>
    </dgm:pt>
    <dgm:pt modelId="{DF0531A2-2820-42D9-9465-C28B4DD7C77E}" type="parTrans" cxnId="{BE4A45A0-0983-459D-BA72-B080D8E64A93}">
      <dgm:prSet/>
      <dgm:spPr/>
      <dgm:t>
        <a:bodyPr/>
        <a:lstStyle/>
        <a:p>
          <a:endParaRPr lang="es-MX"/>
        </a:p>
      </dgm:t>
    </dgm:pt>
    <dgm:pt modelId="{24067624-3B58-4093-9F3C-9D21756D1C30}" type="sibTrans" cxnId="{BE4A45A0-0983-459D-BA72-B080D8E64A93}">
      <dgm:prSet/>
      <dgm:spPr/>
      <dgm:t>
        <a:bodyPr/>
        <a:lstStyle/>
        <a:p>
          <a:endParaRPr lang="es-MX"/>
        </a:p>
      </dgm:t>
    </dgm:pt>
    <dgm:pt modelId="{775184CF-BE65-4F53-8E59-66DDBF254515}" type="pres">
      <dgm:prSet presAssocID="{3BD4305A-0A56-4928-A3FA-79B3582457FB}" presName="linear" presStyleCnt="0">
        <dgm:presLayoutVars>
          <dgm:animLvl val="lvl"/>
          <dgm:resizeHandles val="exact"/>
        </dgm:presLayoutVars>
      </dgm:prSet>
      <dgm:spPr/>
      <dgm:t>
        <a:bodyPr/>
        <a:lstStyle/>
        <a:p>
          <a:endParaRPr lang="es-MX"/>
        </a:p>
      </dgm:t>
    </dgm:pt>
    <dgm:pt modelId="{A7D9DB7D-744E-4D06-B12B-9E2EBEC30B4A}" type="pres">
      <dgm:prSet presAssocID="{C4D0792B-3D9A-4A38-97EA-CA2F22C3EEFF}" presName="parentText" presStyleLbl="node1" presStyleIdx="0" presStyleCnt="3">
        <dgm:presLayoutVars>
          <dgm:chMax val="0"/>
          <dgm:bulletEnabled val="1"/>
        </dgm:presLayoutVars>
      </dgm:prSet>
      <dgm:spPr/>
      <dgm:t>
        <a:bodyPr/>
        <a:lstStyle/>
        <a:p>
          <a:endParaRPr lang="es-MX"/>
        </a:p>
      </dgm:t>
    </dgm:pt>
    <dgm:pt modelId="{CCF3F126-27B7-4E11-BA77-21A2E7E0814D}" type="pres">
      <dgm:prSet presAssocID="{7482B19D-3D53-49EB-8647-ECDAD1E79DC7}" presName="spacer" presStyleCnt="0"/>
      <dgm:spPr/>
    </dgm:pt>
    <dgm:pt modelId="{ABE4830E-FFCF-40DD-8757-10DDB9DF5D46}" type="pres">
      <dgm:prSet presAssocID="{5195B84E-2430-4D67-99DE-B129011CE57F}" presName="parentText" presStyleLbl="node1" presStyleIdx="1" presStyleCnt="3">
        <dgm:presLayoutVars>
          <dgm:chMax val="0"/>
          <dgm:bulletEnabled val="1"/>
        </dgm:presLayoutVars>
      </dgm:prSet>
      <dgm:spPr/>
      <dgm:t>
        <a:bodyPr/>
        <a:lstStyle/>
        <a:p>
          <a:endParaRPr lang="es-MX"/>
        </a:p>
      </dgm:t>
    </dgm:pt>
    <dgm:pt modelId="{9A0367D5-41CE-4759-949D-92D7CF8D76B0}" type="pres">
      <dgm:prSet presAssocID="{135595F2-4A71-48F6-8182-E6B4E7EE413F}" presName="spacer" presStyleCnt="0"/>
      <dgm:spPr/>
    </dgm:pt>
    <dgm:pt modelId="{AC9A4F28-A55D-40F1-BCA3-A88BF42A95E5}" type="pres">
      <dgm:prSet presAssocID="{AE6E76DE-4B2A-4116-9E30-458B27906A66}" presName="parentText" presStyleLbl="node1" presStyleIdx="2" presStyleCnt="3">
        <dgm:presLayoutVars>
          <dgm:chMax val="0"/>
          <dgm:bulletEnabled val="1"/>
        </dgm:presLayoutVars>
      </dgm:prSet>
      <dgm:spPr/>
      <dgm:t>
        <a:bodyPr/>
        <a:lstStyle/>
        <a:p>
          <a:endParaRPr lang="es-MX"/>
        </a:p>
      </dgm:t>
    </dgm:pt>
  </dgm:ptLst>
  <dgm:cxnLst>
    <dgm:cxn modelId="{50260503-61F8-45BB-9FC3-1F50F2F7C3A5}" srcId="{3BD4305A-0A56-4928-A3FA-79B3582457FB}" destId="{C4D0792B-3D9A-4A38-97EA-CA2F22C3EEFF}" srcOrd="0" destOrd="0" parTransId="{A5282A82-1AE6-4199-8849-A2BAC0872D65}" sibTransId="{7482B19D-3D53-49EB-8647-ECDAD1E79DC7}"/>
    <dgm:cxn modelId="{BE4A45A0-0983-459D-BA72-B080D8E64A93}" srcId="{3BD4305A-0A56-4928-A3FA-79B3582457FB}" destId="{AE6E76DE-4B2A-4116-9E30-458B27906A66}" srcOrd="2" destOrd="0" parTransId="{DF0531A2-2820-42D9-9465-C28B4DD7C77E}" sibTransId="{24067624-3B58-4093-9F3C-9D21756D1C30}"/>
    <dgm:cxn modelId="{B69450CF-C3CB-4D93-B77E-A11E1CC6FC04}" type="presOf" srcId="{3BD4305A-0A56-4928-A3FA-79B3582457FB}" destId="{775184CF-BE65-4F53-8E59-66DDBF254515}" srcOrd="0" destOrd="0" presId="urn:microsoft.com/office/officeart/2005/8/layout/vList2"/>
    <dgm:cxn modelId="{17E6F7E6-837E-42C4-A49C-7250D2946AA9}" type="presOf" srcId="{C4D0792B-3D9A-4A38-97EA-CA2F22C3EEFF}" destId="{A7D9DB7D-744E-4D06-B12B-9E2EBEC30B4A}" srcOrd="0" destOrd="0" presId="urn:microsoft.com/office/officeart/2005/8/layout/vList2"/>
    <dgm:cxn modelId="{553A7D48-70B1-4A0D-B620-68D223AB271D}" srcId="{3BD4305A-0A56-4928-A3FA-79B3582457FB}" destId="{5195B84E-2430-4D67-99DE-B129011CE57F}" srcOrd="1" destOrd="0" parTransId="{4EDF5F0C-EA9E-4DD8-9551-C131B5DCAE15}" sibTransId="{135595F2-4A71-48F6-8182-E6B4E7EE413F}"/>
    <dgm:cxn modelId="{2EA27D8D-8EEE-4363-A7A4-FA7148EF0A12}" type="presOf" srcId="{AE6E76DE-4B2A-4116-9E30-458B27906A66}" destId="{AC9A4F28-A55D-40F1-BCA3-A88BF42A95E5}" srcOrd="0" destOrd="0" presId="urn:microsoft.com/office/officeart/2005/8/layout/vList2"/>
    <dgm:cxn modelId="{D2E2DF50-8113-405B-A320-5E368A9F23EE}" type="presOf" srcId="{5195B84E-2430-4D67-99DE-B129011CE57F}" destId="{ABE4830E-FFCF-40DD-8757-10DDB9DF5D46}" srcOrd="0" destOrd="0" presId="urn:microsoft.com/office/officeart/2005/8/layout/vList2"/>
    <dgm:cxn modelId="{B364B0BF-2D4F-41BF-94DF-F2D390C82FBC}" type="presParOf" srcId="{775184CF-BE65-4F53-8E59-66DDBF254515}" destId="{A7D9DB7D-744E-4D06-B12B-9E2EBEC30B4A}" srcOrd="0" destOrd="0" presId="urn:microsoft.com/office/officeart/2005/8/layout/vList2"/>
    <dgm:cxn modelId="{F67D6597-6063-4079-BB46-356FD49AAC8A}" type="presParOf" srcId="{775184CF-BE65-4F53-8E59-66DDBF254515}" destId="{CCF3F126-27B7-4E11-BA77-21A2E7E0814D}" srcOrd="1" destOrd="0" presId="urn:microsoft.com/office/officeart/2005/8/layout/vList2"/>
    <dgm:cxn modelId="{4CCACAC4-8245-4D9B-8E90-F379AF5BF1E6}" type="presParOf" srcId="{775184CF-BE65-4F53-8E59-66DDBF254515}" destId="{ABE4830E-FFCF-40DD-8757-10DDB9DF5D46}" srcOrd="2" destOrd="0" presId="urn:microsoft.com/office/officeart/2005/8/layout/vList2"/>
    <dgm:cxn modelId="{DFA3E386-0128-4C7E-B4EC-E9167BCD1C67}" type="presParOf" srcId="{775184CF-BE65-4F53-8E59-66DDBF254515}" destId="{9A0367D5-41CE-4759-949D-92D7CF8D76B0}" srcOrd="3" destOrd="0" presId="urn:microsoft.com/office/officeart/2005/8/layout/vList2"/>
    <dgm:cxn modelId="{865BA8F6-ED90-486B-BA8D-160B4965FFE4}" type="presParOf" srcId="{775184CF-BE65-4F53-8E59-66DDBF254515}" destId="{AC9A4F28-A55D-40F1-BCA3-A88BF42A95E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4ECFC6-9890-4AA0-A31A-78F90CA6DAAB}" type="doc">
      <dgm:prSet loTypeId="urn:microsoft.com/office/officeart/2005/8/layout/gear1" loCatId="relationship" qsTypeId="urn:microsoft.com/office/officeart/2005/8/quickstyle/simple2" qsCatId="simple" csTypeId="urn:microsoft.com/office/officeart/2005/8/colors/accent6_1" csCatId="accent6" phldr="1"/>
      <dgm:spPr/>
      <dgm:t>
        <a:bodyPr/>
        <a:lstStyle/>
        <a:p>
          <a:endParaRPr lang="es-MX"/>
        </a:p>
      </dgm:t>
    </dgm:pt>
    <dgm:pt modelId="{78D18A95-FE18-4F95-B053-367D1BB62367}">
      <dgm:prSet custT="1"/>
      <dgm:spPr/>
      <dgm:t>
        <a:bodyPr/>
        <a:lstStyle/>
        <a:p>
          <a:pPr rtl="0"/>
          <a:r>
            <a:rPr lang="es-MX" sz="2000" dirty="0" smtClean="0"/>
            <a:t>Amor DTG pág. </a:t>
          </a:r>
          <a:r>
            <a:rPr lang="es-MX" sz="2000" dirty="0" smtClean="0">
              <a:hlinkClick xmlns:r="http://schemas.openxmlformats.org/officeDocument/2006/relationships" r:id="rId1" action="ppaction://hlinksldjump"/>
            </a:rPr>
            <a:t>11</a:t>
          </a:r>
          <a:r>
            <a:rPr lang="es-MX" sz="2000" dirty="0" smtClean="0"/>
            <a:t> y </a:t>
          </a:r>
          <a:r>
            <a:rPr lang="es-MX" sz="2000" dirty="0" smtClean="0">
              <a:hlinkClick xmlns:r="http://schemas.openxmlformats.org/officeDocument/2006/relationships" r:id="rId2" action="ppaction://hlinksldjump"/>
            </a:rPr>
            <a:t>12</a:t>
          </a:r>
          <a:endParaRPr lang="es-MX" sz="2000" dirty="0"/>
        </a:p>
      </dgm:t>
    </dgm:pt>
    <dgm:pt modelId="{A5C092AA-B404-484D-80BF-9D15CAD43BFC}" type="parTrans" cxnId="{199EBC13-C50B-4A88-9117-822645AB5EB7}">
      <dgm:prSet/>
      <dgm:spPr/>
      <dgm:t>
        <a:bodyPr/>
        <a:lstStyle/>
        <a:p>
          <a:endParaRPr lang="es-MX"/>
        </a:p>
      </dgm:t>
    </dgm:pt>
    <dgm:pt modelId="{8046B198-320D-421F-9DAF-91B06F6DC74C}" type="sibTrans" cxnId="{199EBC13-C50B-4A88-9117-822645AB5EB7}">
      <dgm:prSet/>
      <dgm:spPr/>
      <dgm:t>
        <a:bodyPr/>
        <a:lstStyle/>
        <a:p>
          <a:endParaRPr lang="es-MX"/>
        </a:p>
      </dgm:t>
    </dgm:pt>
    <dgm:pt modelId="{40135D17-EC68-4190-BDC5-CE05E043949D}">
      <dgm:prSet custT="1"/>
      <dgm:spPr/>
      <dgm:t>
        <a:bodyPr/>
        <a:lstStyle/>
        <a:p>
          <a:pPr rtl="0"/>
          <a:r>
            <a:rPr lang="es-MX" sz="1800" dirty="0" smtClean="0"/>
            <a:t>Altero centrismo Fil 2:6-8</a:t>
          </a:r>
          <a:endParaRPr lang="es-MX" sz="1800" dirty="0"/>
        </a:p>
      </dgm:t>
    </dgm:pt>
    <dgm:pt modelId="{F961ECEA-EEE0-41A9-9FFE-07AEC5F15A98}" type="parTrans" cxnId="{2E3E4553-81B5-4D52-A886-4DF42154BBDF}">
      <dgm:prSet/>
      <dgm:spPr/>
      <dgm:t>
        <a:bodyPr/>
        <a:lstStyle/>
        <a:p>
          <a:endParaRPr lang="es-MX"/>
        </a:p>
      </dgm:t>
    </dgm:pt>
    <dgm:pt modelId="{3FA96BB8-976B-4017-9A12-DE590DEF873D}" type="sibTrans" cxnId="{2E3E4553-81B5-4D52-A886-4DF42154BBDF}">
      <dgm:prSet/>
      <dgm:spPr/>
      <dgm:t>
        <a:bodyPr/>
        <a:lstStyle/>
        <a:p>
          <a:endParaRPr lang="es-MX"/>
        </a:p>
      </dgm:t>
    </dgm:pt>
    <dgm:pt modelId="{4ADEF904-5B9E-4006-9BD7-800F3359FA18}">
      <dgm:prSet custT="1"/>
      <dgm:spPr/>
      <dgm:t>
        <a:bodyPr/>
        <a:lstStyle/>
        <a:p>
          <a:pPr rtl="0"/>
          <a:r>
            <a:rPr lang="es-MX" sz="2000" dirty="0" smtClean="0"/>
            <a:t>Salud Mental. 1 Co 2:16</a:t>
          </a:r>
          <a:endParaRPr lang="es-MX" sz="1400" dirty="0"/>
        </a:p>
      </dgm:t>
    </dgm:pt>
    <dgm:pt modelId="{D885C7D0-EC6E-4555-9817-D7F5E97B5DA2}" type="parTrans" cxnId="{12C54A6B-A418-4899-B438-D61110B8742C}">
      <dgm:prSet/>
      <dgm:spPr/>
      <dgm:t>
        <a:bodyPr/>
        <a:lstStyle/>
        <a:p>
          <a:endParaRPr lang="es-MX"/>
        </a:p>
      </dgm:t>
    </dgm:pt>
    <dgm:pt modelId="{F1415C76-BABF-43D2-B889-9B5DFA3FB4EE}" type="sibTrans" cxnId="{12C54A6B-A418-4899-B438-D61110B8742C}">
      <dgm:prSet/>
      <dgm:spPr/>
      <dgm:t>
        <a:bodyPr/>
        <a:lstStyle/>
        <a:p>
          <a:endParaRPr lang="es-MX"/>
        </a:p>
      </dgm:t>
    </dgm:pt>
    <dgm:pt modelId="{F8A9EEE9-6B5B-4983-9979-56E233B080E0}" type="pres">
      <dgm:prSet presAssocID="{A54ECFC6-9890-4AA0-A31A-78F90CA6DAAB}" presName="composite" presStyleCnt="0">
        <dgm:presLayoutVars>
          <dgm:chMax val="3"/>
          <dgm:animLvl val="lvl"/>
          <dgm:resizeHandles val="exact"/>
        </dgm:presLayoutVars>
      </dgm:prSet>
      <dgm:spPr/>
      <dgm:t>
        <a:bodyPr/>
        <a:lstStyle/>
        <a:p>
          <a:endParaRPr lang="es-MX"/>
        </a:p>
      </dgm:t>
    </dgm:pt>
    <dgm:pt modelId="{23B8E301-2605-4C9B-99D0-7DBE5DC4B839}" type="pres">
      <dgm:prSet presAssocID="{78D18A95-FE18-4F95-B053-367D1BB62367}" presName="gear1" presStyleLbl="node1" presStyleIdx="0" presStyleCnt="3">
        <dgm:presLayoutVars>
          <dgm:chMax val="1"/>
          <dgm:bulletEnabled val="1"/>
        </dgm:presLayoutVars>
      </dgm:prSet>
      <dgm:spPr/>
      <dgm:t>
        <a:bodyPr/>
        <a:lstStyle/>
        <a:p>
          <a:endParaRPr lang="es-MX"/>
        </a:p>
      </dgm:t>
    </dgm:pt>
    <dgm:pt modelId="{3A97E559-14ED-4096-A472-100F9F185CA3}" type="pres">
      <dgm:prSet presAssocID="{78D18A95-FE18-4F95-B053-367D1BB62367}" presName="gear1srcNode" presStyleLbl="node1" presStyleIdx="0" presStyleCnt="3"/>
      <dgm:spPr/>
      <dgm:t>
        <a:bodyPr/>
        <a:lstStyle/>
        <a:p>
          <a:endParaRPr lang="es-MX"/>
        </a:p>
      </dgm:t>
    </dgm:pt>
    <dgm:pt modelId="{C69EF15F-2635-47C5-BA44-38DF717C2331}" type="pres">
      <dgm:prSet presAssocID="{78D18A95-FE18-4F95-B053-367D1BB62367}" presName="gear1dstNode" presStyleLbl="node1" presStyleIdx="0" presStyleCnt="3"/>
      <dgm:spPr/>
      <dgm:t>
        <a:bodyPr/>
        <a:lstStyle/>
        <a:p>
          <a:endParaRPr lang="es-MX"/>
        </a:p>
      </dgm:t>
    </dgm:pt>
    <dgm:pt modelId="{0E114F6B-80A8-41CB-AB05-6168FC41D68D}" type="pres">
      <dgm:prSet presAssocID="{40135D17-EC68-4190-BDC5-CE05E043949D}" presName="gear2" presStyleLbl="node1" presStyleIdx="1" presStyleCnt="3">
        <dgm:presLayoutVars>
          <dgm:chMax val="1"/>
          <dgm:bulletEnabled val="1"/>
        </dgm:presLayoutVars>
      </dgm:prSet>
      <dgm:spPr/>
      <dgm:t>
        <a:bodyPr/>
        <a:lstStyle/>
        <a:p>
          <a:endParaRPr lang="es-MX"/>
        </a:p>
      </dgm:t>
    </dgm:pt>
    <dgm:pt modelId="{A00C06CF-4C61-4D56-B6FC-A313C1509D9A}" type="pres">
      <dgm:prSet presAssocID="{40135D17-EC68-4190-BDC5-CE05E043949D}" presName="gear2srcNode" presStyleLbl="node1" presStyleIdx="1" presStyleCnt="3"/>
      <dgm:spPr/>
      <dgm:t>
        <a:bodyPr/>
        <a:lstStyle/>
        <a:p>
          <a:endParaRPr lang="es-MX"/>
        </a:p>
      </dgm:t>
    </dgm:pt>
    <dgm:pt modelId="{72DBC213-743D-4034-9389-D52F3CAE3B70}" type="pres">
      <dgm:prSet presAssocID="{40135D17-EC68-4190-BDC5-CE05E043949D}" presName="gear2dstNode" presStyleLbl="node1" presStyleIdx="1" presStyleCnt="3"/>
      <dgm:spPr/>
      <dgm:t>
        <a:bodyPr/>
        <a:lstStyle/>
        <a:p>
          <a:endParaRPr lang="es-MX"/>
        </a:p>
      </dgm:t>
    </dgm:pt>
    <dgm:pt modelId="{181F4091-5EE9-4E0A-99AA-478E48E6D516}" type="pres">
      <dgm:prSet presAssocID="{4ADEF904-5B9E-4006-9BD7-800F3359FA18}" presName="gear3" presStyleLbl="node1" presStyleIdx="2" presStyleCnt="3" custScaleX="129196"/>
      <dgm:spPr/>
      <dgm:t>
        <a:bodyPr/>
        <a:lstStyle/>
        <a:p>
          <a:endParaRPr lang="es-MX"/>
        </a:p>
      </dgm:t>
    </dgm:pt>
    <dgm:pt modelId="{D194E5C5-EF9F-442C-B54C-031239439406}" type="pres">
      <dgm:prSet presAssocID="{4ADEF904-5B9E-4006-9BD7-800F3359FA18}" presName="gear3tx" presStyleLbl="node1" presStyleIdx="2" presStyleCnt="3">
        <dgm:presLayoutVars>
          <dgm:chMax val="1"/>
          <dgm:bulletEnabled val="1"/>
        </dgm:presLayoutVars>
      </dgm:prSet>
      <dgm:spPr/>
      <dgm:t>
        <a:bodyPr/>
        <a:lstStyle/>
        <a:p>
          <a:endParaRPr lang="es-MX"/>
        </a:p>
      </dgm:t>
    </dgm:pt>
    <dgm:pt modelId="{FFF4135A-06FE-4877-AC2F-545C4851664C}" type="pres">
      <dgm:prSet presAssocID="{4ADEF904-5B9E-4006-9BD7-800F3359FA18}" presName="gear3srcNode" presStyleLbl="node1" presStyleIdx="2" presStyleCnt="3"/>
      <dgm:spPr/>
      <dgm:t>
        <a:bodyPr/>
        <a:lstStyle/>
        <a:p>
          <a:endParaRPr lang="es-MX"/>
        </a:p>
      </dgm:t>
    </dgm:pt>
    <dgm:pt modelId="{619E0B0C-0357-4B3E-8C26-FEB946098E33}" type="pres">
      <dgm:prSet presAssocID="{4ADEF904-5B9E-4006-9BD7-800F3359FA18}" presName="gear3dstNode" presStyleLbl="node1" presStyleIdx="2" presStyleCnt="3"/>
      <dgm:spPr/>
      <dgm:t>
        <a:bodyPr/>
        <a:lstStyle/>
        <a:p>
          <a:endParaRPr lang="es-MX"/>
        </a:p>
      </dgm:t>
    </dgm:pt>
    <dgm:pt modelId="{F47F83AE-04B2-4E05-AE70-351695720ACB}" type="pres">
      <dgm:prSet presAssocID="{8046B198-320D-421F-9DAF-91B06F6DC74C}" presName="connector1" presStyleLbl="sibTrans2D1" presStyleIdx="0" presStyleCnt="3"/>
      <dgm:spPr/>
      <dgm:t>
        <a:bodyPr/>
        <a:lstStyle/>
        <a:p>
          <a:endParaRPr lang="es-MX"/>
        </a:p>
      </dgm:t>
    </dgm:pt>
    <dgm:pt modelId="{A1A9031F-A46D-47B7-B12A-F010324600DA}" type="pres">
      <dgm:prSet presAssocID="{3FA96BB8-976B-4017-9A12-DE590DEF873D}" presName="connector2" presStyleLbl="sibTrans2D1" presStyleIdx="1" presStyleCnt="3"/>
      <dgm:spPr/>
      <dgm:t>
        <a:bodyPr/>
        <a:lstStyle/>
        <a:p>
          <a:endParaRPr lang="es-MX"/>
        </a:p>
      </dgm:t>
    </dgm:pt>
    <dgm:pt modelId="{157524F6-EB66-4330-951D-71A66E96A662}" type="pres">
      <dgm:prSet presAssocID="{F1415C76-BABF-43D2-B889-9B5DFA3FB4EE}" presName="connector3" presStyleLbl="sibTrans2D1" presStyleIdx="2" presStyleCnt="3"/>
      <dgm:spPr/>
      <dgm:t>
        <a:bodyPr/>
        <a:lstStyle/>
        <a:p>
          <a:endParaRPr lang="es-MX"/>
        </a:p>
      </dgm:t>
    </dgm:pt>
  </dgm:ptLst>
  <dgm:cxnLst>
    <dgm:cxn modelId="{12C54A6B-A418-4899-B438-D61110B8742C}" srcId="{A54ECFC6-9890-4AA0-A31A-78F90CA6DAAB}" destId="{4ADEF904-5B9E-4006-9BD7-800F3359FA18}" srcOrd="2" destOrd="0" parTransId="{D885C7D0-EC6E-4555-9817-D7F5E97B5DA2}" sibTransId="{F1415C76-BABF-43D2-B889-9B5DFA3FB4EE}"/>
    <dgm:cxn modelId="{3198DF67-6A67-4653-A63A-A7999264611D}" type="presOf" srcId="{8046B198-320D-421F-9DAF-91B06F6DC74C}" destId="{F47F83AE-04B2-4E05-AE70-351695720ACB}" srcOrd="0" destOrd="0" presId="urn:microsoft.com/office/officeart/2005/8/layout/gear1"/>
    <dgm:cxn modelId="{C501411E-EC6E-47A9-887D-214BAD074A16}" type="presOf" srcId="{40135D17-EC68-4190-BDC5-CE05E043949D}" destId="{72DBC213-743D-4034-9389-D52F3CAE3B70}" srcOrd="2" destOrd="0" presId="urn:microsoft.com/office/officeart/2005/8/layout/gear1"/>
    <dgm:cxn modelId="{F7399450-6331-4304-B072-40D11F1F8F97}" type="presOf" srcId="{3FA96BB8-976B-4017-9A12-DE590DEF873D}" destId="{A1A9031F-A46D-47B7-B12A-F010324600DA}" srcOrd="0" destOrd="0" presId="urn:microsoft.com/office/officeart/2005/8/layout/gear1"/>
    <dgm:cxn modelId="{97620293-C823-44FB-ADEB-85EA5A457063}" type="presOf" srcId="{78D18A95-FE18-4F95-B053-367D1BB62367}" destId="{C69EF15F-2635-47C5-BA44-38DF717C2331}" srcOrd="2" destOrd="0" presId="urn:microsoft.com/office/officeart/2005/8/layout/gear1"/>
    <dgm:cxn modelId="{A541127C-FEEC-481D-83AB-0B4485D67F77}" type="presOf" srcId="{4ADEF904-5B9E-4006-9BD7-800F3359FA18}" destId="{D194E5C5-EF9F-442C-B54C-031239439406}" srcOrd="1" destOrd="0" presId="urn:microsoft.com/office/officeart/2005/8/layout/gear1"/>
    <dgm:cxn modelId="{4F8535B6-D805-4B2C-BD96-182B5312E00C}" type="presOf" srcId="{78D18A95-FE18-4F95-B053-367D1BB62367}" destId="{23B8E301-2605-4C9B-99D0-7DBE5DC4B839}" srcOrd="0" destOrd="0" presId="urn:microsoft.com/office/officeart/2005/8/layout/gear1"/>
    <dgm:cxn modelId="{8B032044-BF1C-4602-B1AB-E63EF9EFF56F}" type="presOf" srcId="{4ADEF904-5B9E-4006-9BD7-800F3359FA18}" destId="{FFF4135A-06FE-4877-AC2F-545C4851664C}" srcOrd="2" destOrd="0" presId="urn:microsoft.com/office/officeart/2005/8/layout/gear1"/>
    <dgm:cxn modelId="{E6781B12-1B1F-4E2D-AAD9-9A5276758129}" type="presOf" srcId="{4ADEF904-5B9E-4006-9BD7-800F3359FA18}" destId="{619E0B0C-0357-4B3E-8C26-FEB946098E33}" srcOrd="3" destOrd="0" presId="urn:microsoft.com/office/officeart/2005/8/layout/gear1"/>
    <dgm:cxn modelId="{41E9F5BB-BA05-45B9-9BE6-D8305B34D1B7}" type="presOf" srcId="{40135D17-EC68-4190-BDC5-CE05E043949D}" destId="{0E114F6B-80A8-41CB-AB05-6168FC41D68D}" srcOrd="0" destOrd="0" presId="urn:microsoft.com/office/officeart/2005/8/layout/gear1"/>
    <dgm:cxn modelId="{02E4BEF0-4ADA-41D2-BF04-2BA990F30055}" type="presOf" srcId="{78D18A95-FE18-4F95-B053-367D1BB62367}" destId="{3A97E559-14ED-4096-A472-100F9F185CA3}" srcOrd="1" destOrd="0" presId="urn:microsoft.com/office/officeart/2005/8/layout/gear1"/>
    <dgm:cxn modelId="{5C7C97E2-BABE-4DE5-9A2D-2DFBA7B165D3}" type="presOf" srcId="{F1415C76-BABF-43D2-B889-9B5DFA3FB4EE}" destId="{157524F6-EB66-4330-951D-71A66E96A662}" srcOrd="0" destOrd="0" presId="urn:microsoft.com/office/officeart/2005/8/layout/gear1"/>
    <dgm:cxn modelId="{BEAD79F0-BA50-457E-8501-B45022531ACF}" type="presOf" srcId="{4ADEF904-5B9E-4006-9BD7-800F3359FA18}" destId="{181F4091-5EE9-4E0A-99AA-478E48E6D516}" srcOrd="0" destOrd="0" presId="urn:microsoft.com/office/officeart/2005/8/layout/gear1"/>
    <dgm:cxn modelId="{1B8D7EEC-0E7A-4E72-AF3C-D533C02C811E}" type="presOf" srcId="{40135D17-EC68-4190-BDC5-CE05E043949D}" destId="{A00C06CF-4C61-4D56-B6FC-A313C1509D9A}" srcOrd="1" destOrd="0" presId="urn:microsoft.com/office/officeart/2005/8/layout/gear1"/>
    <dgm:cxn modelId="{199EBC13-C50B-4A88-9117-822645AB5EB7}" srcId="{A54ECFC6-9890-4AA0-A31A-78F90CA6DAAB}" destId="{78D18A95-FE18-4F95-B053-367D1BB62367}" srcOrd="0" destOrd="0" parTransId="{A5C092AA-B404-484D-80BF-9D15CAD43BFC}" sibTransId="{8046B198-320D-421F-9DAF-91B06F6DC74C}"/>
    <dgm:cxn modelId="{9615C95E-60C4-4952-B038-7A43A5E58896}" type="presOf" srcId="{A54ECFC6-9890-4AA0-A31A-78F90CA6DAAB}" destId="{F8A9EEE9-6B5B-4983-9979-56E233B080E0}" srcOrd="0" destOrd="0" presId="urn:microsoft.com/office/officeart/2005/8/layout/gear1"/>
    <dgm:cxn modelId="{2E3E4553-81B5-4D52-A886-4DF42154BBDF}" srcId="{A54ECFC6-9890-4AA0-A31A-78F90CA6DAAB}" destId="{40135D17-EC68-4190-BDC5-CE05E043949D}" srcOrd="1" destOrd="0" parTransId="{F961ECEA-EEE0-41A9-9FFE-07AEC5F15A98}" sibTransId="{3FA96BB8-976B-4017-9A12-DE590DEF873D}"/>
    <dgm:cxn modelId="{EFD0AB3C-4BB7-4B8E-8449-0C91E402FF21}" type="presParOf" srcId="{F8A9EEE9-6B5B-4983-9979-56E233B080E0}" destId="{23B8E301-2605-4C9B-99D0-7DBE5DC4B839}" srcOrd="0" destOrd="0" presId="urn:microsoft.com/office/officeart/2005/8/layout/gear1"/>
    <dgm:cxn modelId="{4F6A2529-9E12-42B5-A6E7-FD7E7BE79A72}" type="presParOf" srcId="{F8A9EEE9-6B5B-4983-9979-56E233B080E0}" destId="{3A97E559-14ED-4096-A472-100F9F185CA3}" srcOrd="1" destOrd="0" presId="urn:microsoft.com/office/officeart/2005/8/layout/gear1"/>
    <dgm:cxn modelId="{7D3DF7FA-94C3-4F71-B825-E3F0238827F2}" type="presParOf" srcId="{F8A9EEE9-6B5B-4983-9979-56E233B080E0}" destId="{C69EF15F-2635-47C5-BA44-38DF717C2331}" srcOrd="2" destOrd="0" presId="urn:microsoft.com/office/officeart/2005/8/layout/gear1"/>
    <dgm:cxn modelId="{AB0F8CEE-69CF-42EA-AA88-F6EDF88C268B}" type="presParOf" srcId="{F8A9EEE9-6B5B-4983-9979-56E233B080E0}" destId="{0E114F6B-80A8-41CB-AB05-6168FC41D68D}" srcOrd="3" destOrd="0" presId="urn:microsoft.com/office/officeart/2005/8/layout/gear1"/>
    <dgm:cxn modelId="{B9CBA04D-2583-425B-B806-453DB22AD914}" type="presParOf" srcId="{F8A9EEE9-6B5B-4983-9979-56E233B080E0}" destId="{A00C06CF-4C61-4D56-B6FC-A313C1509D9A}" srcOrd="4" destOrd="0" presId="urn:microsoft.com/office/officeart/2005/8/layout/gear1"/>
    <dgm:cxn modelId="{99D6C2D0-F313-4921-8969-ECF92036BBCA}" type="presParOf" srcId="{F8A9EEE9-6B5B-4983-9979-56E233B080E0}" destId="{72DBC213-743D-4034-9389-D52F3CAE3B70}" srcOrd="5" destOrd="0" presId="urn:microsoft.com/office/officeart/2005/8/layout/gear1"/>
    <dgm:cxn modelId="{C0608652-24AB-4A0E-A28F-169C9312ACF5}" type="presParOf" srcId="{F8A9EEE9-6B5B-4983-9979-56E233B080E0}" destId="{181F4091-5EE9-4E0A-99AA-478E48E6D516}" srcOrd="6" destOrd="0" presId="urn:microsoft.com/office/officeart/2005/8/layout/gear1"/>
    <dgm:cxn modelId="{0AD2B42B-2EFF-46B8-8886-5963154299B1}" type="presParOf" srcId="{F8A9EEE9-6B5B-4983-9979-56E233B080E0}" destId="{D194E5C5-EF9F-442C-B54C-031239439406}" srcOrd="7" destOrd="0" presId="urn:microsoft.com/office/officeart/2005/8/layout/gear1"/>
    <dgm:cxn modelId="{0FDB820E-38BB-4AD9-8900-A80463E81F1D}" type="presParOf" srcId="{F8A9EEE9-6B5B-4983-9979-56E233B080E0}" destId="{FFF4135A-06FE-4877-AC2F-545C4851664C}" srcOrd="8" destOrd="0" presId="urn:microsoft.com/office/officeart/2005/8/layout/gear1"/>
    <dgm:cxn modelId="{FB4152DF-F542-4E76-BFD9-3CCCA5A2490B}" type="presParOf" srcId="{F8A9EEE9-6B5B-4983-9979-56E233B080E0}" destId="{619E0B0C-0357-4B3E-8C26-FEB946098E33}" srcOrd="9" destOrd="0" presId="urn:microsoft.com/office/officeart/2005/8/layout/gear1"/>
    <dgm:cxn modelId="{A1373475-5B9F-48C0-9A3D-6BD9DCC89F6B}" type="presParOf" srcId="{F8A9EEE9-6B5B-4983-9979-56E233B080E0}" destId="{F47F83AE-04B2-4E05-AE70-351695720ACB}" srcOrd="10" destOrd="0" presId="urn:microsoft.com/office/officeart/2005/8/layout/gear1"/>
    <dgm:cxn modelId="{9CCF3672-1729-4079-8BD1-25D9E797FE5C}" type="presParOf" srcId="{F8A9EEE9-6B5B-4983-9979-56E233B080E0}" destId="{A1A9031F-A46D-47B7-B12A-F010324600DA}" srcOrd="11" destOrd="0" presId="urn:microsoft.com/office/officeart/2005/8/layout/gear1"/>
    <dgm:cxn modelId="{A18F7592-3166-40D7-B196-FA6DE68285BA}" type="presParOf" srcId="{F8A9EEE9-6B5B-4983-9979-56E233B080E0}" destId="{157524F6-EB66-4330-951D-71A66E96A662}" srcOrd="12" destOrd="0" presId="urn:microsoft.com/office/officeart/2005/8/layout/gear1"/>
  </dgm:cxnLst>
  <dgm:bg>
    <a:solidFill>
      <a:srgbClr val="00206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085F067-CB51-4A86-B188-922517AFDB78}" type="doc">
      <dgm:prSet loTypeId="urn:microsoft.com/office/officeart/2005/8/layout/gear1" loCatId="relationship" qsTypeId="urn:microsoft.com/office/officeart/2005/8/quickstyle/simple1" qsCatId="simple" csTypeId="urn:microsoft.com/office/officeart/2005/8/colors/accent0_1" csCatId="mainScheme" phldr="1"/>
      <dgm:spPr/>
      <dgm:t>
        <a:bodyPr/>
        <a:lstStyle/>
        <a:p>
          <a:endParaRPr lang="es-MX"/>
        </a:p>
      </dgm:t>
    </dgm:pt>
    <dgm:pt modelId="{DA21C6D3-EC23-4CC4-A13D-113B7CBE1480}">
      <dgm:prSet custT="1"/>
      <dgm:spPr/>
      <dgm:t>
        <a:bodyPr/>
        <a:lstStyle/>
        <a:p>
          <a:pPr rtl="0"/>
          <a:r>
            <a:rPr lang="es-MX" sz="2000" dirty="0" smtClean="0"/>
            <a:t>Egoísmo. </a:t>
          </a:r>
          <a:r>
            <a:rPr lang="es-MX" sz="2000" dirty="0" smtClean="0">
              <a:solidFill>
                <a:schemeClr val="tx1"/>
              </a:solidFill>
            </a:rPr>
            <a:t>DTG pág. </a:t>
          </a:r>
          <a:r>
            <a:rPr lang="es-MX" sz="2000" dirty="0" smtClean="0">
              <a:solidFill>
                <a:schemeClr val="tx1"/>
              </a:solidFill>
              <a:hlinkClick xmlns:r="http://schemas.openxmlformats.org/officeDocument/2006/relationships" r:id="rId1" action="ppaction://hlinksldjump"/>
            </a:rPr>
            <a:t>13</a:t>
          </a:r>
          <a:r>
            <a:rPr lang="es-MX" sz="2000" dirty="0" smtClean="0">
              <a:solidFill>
                <a:schemeClr val="tx1"/>
              </a:solidFill>
            </a:rPr>
            <a:t> y </a:t>
          </a:r>
          <a:r>
            <a:rPr lang="es-MX" sz="2000" dirty="0" smtClean="0">
              <a:solidFill>
                <a:schemeClr val="tx1"/>
              </a:solidFill>
              <a:hlinkClick xmlns:r="http://schemas.openxmlformats.org/officeDocument/2006/relationships" r:id="rId2" action="ppaction://hlinksldjump"/>
            </a:rPr>
            <a:t>12</a:t>
          </a:r>
          <a:endParaRPr lang="es-MX" sz="2000" dirty="0">
            <a:solidFill>
              <a:schemeClr val="tx1"/>
            </a:solidFill>
          </a:endParaRPr>
        </a:p>
      </dgm:t>
    </dgm:pt>
    <dgm:pt modelId="{38D5491A-4883-41A5-91D1-C2E8E122FA1B}" type="parTrans" cxnId="{D9342C1B-01B2-43AC-86C1-54156DF05905}">
      <dgm:prSet/>
      <dgm:spPr/>
      <dgm:t>
        <a:bodyPr/>
        <a:lstStyle/>
        <a:p>
          <a:endParaRPr lang="es-MX"/>
        </a:p>
      </dgm:t>
    </dgm:pt>
    <dgm:pt modelId="{AFE73DAB-B8F0-4562-94BD-9A389DAEB0C4}" type="sibTrans" cxnId="{D9342C1B-01B2-43AC-86C1-54156DF05905}">
      <dgm:prSet/>
      <dgm:spPr/>
      <dgm:t>
        <a:bodyPr/>
        <a:lstStyle/>
        <a:p>
          <a:endParaRPr lang="es-MX"/>
        </a:p>
      </dgm:t>
    </dgm:pt>
    <dgm:pt modelId="{A0386045-B3F8-4811-A96D-0F27CFD5C396}">
      <dgm:prSet custT="1"/>
      <dgm:spPr/>
      <dgm:t>
        <a:bodyPr/>
        <a:lstStyle/>
        <a:p>
          <a:pPr rtl="0"/>
          <a:r>
            <a:rPr lang="es-MX" sz="1800" dirty="0" smtClean="0"/>
            <a:t>Egocentrismo </a:t>
          </a:r>
          <a:r>
            <a:rPr lang="es-MX" sz="1800" dirty="0" err="1" smtClean="0"/>
            <a:t>Is</a:t>
          </a:r>
          <a:r>
            <a:rPr lang="es-MX" sz="1800" dirty="0" smtClean="0"/>
            <a:t> 14:13 y 14</a:t>
          </a:r>
          <a:endParaRPr lang="es-MX" sz="1800" dirty="0"/>
        </a:p>
      </dgm:t>
    </dgm:pt>
    <dgm:pt modelId="{3A8D0425-3BD9-4F3E-9CAB-A00150CCFF22}" type="parTrans" cxnId="{EBFCC2F3-403B-4DA2-8F5D-E260574DB3D1}">
      <dgm:prSet/>
      <dgm:spPr/>
      <dgm:t>
        <a:bodyPr/>
        <a:lstStyle/>
        <a:p>
          <a:endParaRPr lang="es-MX"/>
        </a:p>
      </dgm:t>
    </dgm:pt>
    <dgm:pt modelId="{38616319-6FDA-42F8-8855-F288A927E4E3}" type="sibTrans" cxnId="{EBFCC2F3-403B-4DA2-8F5D-E260574DB3D1}">
      <dgm:prSet/>
      <dgm:spPr/>
      <dgm:t>
        <a:bodyPr/>
        <a:lstStyle/>
        <a:p>
          <a:endParaRPr lang="es-MX"/>
        </a:p>
      </dgm:t>
    </dgm:pt>
    <dgm:pt modelId="{DCE4C467-28CA-4D47-BE69-8B5E80DCB8EA}">
      <dgm:prSet custT="1"/>
      <dgm:spPr/>
      <dgm:t>
        <a:bodyPr/>
        <a:lstStyle/>
        <a:p>
          <a:pPr rtl="0"/>
          <a:r>
            <a:rPr lang="es-MX" sz="1600" dirty="0" smtClean="0"/>
            <a:t>Enfermedad Mental. Sal 38:4 y 5</a:t>
          </a:r>
          <a:endParaRPr lang="es-MX" sz="1600" dirty="0"/>
        </a:p>
      </dgm:t>
    </dgm:pt>
    <dgm:pt modelId="{3C39F7E6-3AC4-465E-A6D6-3005B3D3C54F}" type="parTrans" cxnId="{63ECE043-22FD-443F-B487-3A83A4E4023F}">
      <dgm:prSet/>
      <dgm:spPr/>
      <dgm:t>
        <a:bodyPr/>
        <a:lstStyle/>
        <a:p>
          <a:endParaRPr lang="es-MX"/>
        </a:p>
      </dgm:t>
    </dgm:pt>
    <dgm:pt modelId="{52ED0C77-0A15-4389-BAB9-BF8F40392C63}" type="sibTrans" cxnId="{63ECE043-22FD-443F-B487-3A83A4E4023F}">
      <dgm:prSet/>
      <dgm:spPr/>
      <dgm:t>
        <a:bodyPr/>
        <a:lstStyle/>
        <a:p>
          <a:endParaRPr lang="es-MX"/>
        </a:p>
      </dgm:t>
    </dgm:pt>
    <dgm:pt modelId="{9643214E-1FD2-44AF-AA59-685F4A6E6FC6}" type="pres">
      <dgm:prSet presAssocID="{0085F067-CB51-4A86-B188-922517AFDB78}" presName="composite" presStyleCnt="0">
        <dgm:presLayoutVars>
          <dgm:chMax val="3"/>
          <dgm:animLvl val="lvl"/>
          <dgm:resizeHandles val="exact"/>
        </dgm:presLayoutVars>
      </dgm:prSet>
      <dgm:spPr/>
      <dgm:t>
        <a:bodyPr/>
        <a:lstStyle/>
        <a:p>
          <a:endParaRPr lang="es-MX"/>
        </a:p>
      </dgm:t>
    </dgm:pt>
    <dgm:pt modelId="{5E31D79C-A4C0-4C29-A5A7-7ACF0DBCAB0B}" type="pres">
      <dgm:prSet presAssocID="{DA21C6D3-EC23-4CC4-A13D-113B7CBE1480}" presName="gear1" presStyleLbl="node1" presStyleIdx="0" presStyleCnt="3">
        <dgm:presLayoutVars>
          <dgm:chMax val="1"/>
          <dgm:bulletEnabled val="1"/>
        </dgm:presLayoutVars>
      </dgm:prSet>
      <dgm:spPr/>
      <dgm:t>
        <a:bodyPr/>
        <a:lstStyle/>
        <a:p>
          <a:endParaRPr lang="es-MX"/>
        </a:p>
      </dgm:t>
    </dgm:pt>
    <dgm:pt modelId="{AE5BFBD0-882A-4332-A614-289C8840B948}" type="pres">
      <dgm:prSet presAssocID="{DA21C6D3-EC23-4CC4-A13D-113B7CBE1480}" presName="gear1srcNode" presStyleLbl="node1" presStyleIdx="0" presStyleCnt="3"/>
      <dgm:spPr/>
      <dgm:t>
        <a:bodyPr/>
        <a:lstStyle/>
        <a:p>
          <a:endParaRPr lang="es-MX"/>
        </a:p>
      </dgm:t>
    </dgm:pt>
    <dgm:pt modelId="{73E0B844-8DE6-49BC-A5C8-A991B5CD7C6B}" type="pres">
      <dgm:prSet presAssocID="{DA21C6D3-EC23-4CC4-A13D-113B7CBE1480}" presName="gear1dstNode" presStyleLbl="node1" presStyleIdx="0" presStyleCnt="3"/>
      <dgm:spPr/>
      <dgm:t>
        <a:bodyPr/>
        <a:lstStyle/>
        <a:p>
          <a:endParaRPr lang="es-MX"/>
        </a:p>
      </dgm:t>
    </dgm:pt>
    <dgm:pt modelId="{8407A698-5DC9-4CF0-A749-AA711B6DE2B3}" type="pres">
      <dgm:prSet presAssocID="{A0386045-B3F8-4811-A96D-0F27CFD5C396}" presName="gear2" presStyleLbl="node1" presStyleIdx="1" presStyleCnt="3">
        <dgm:presLayoutVars>
          <dgm:chMax val="1"/>
          <dgm:bulletEnabled val="1"/>
        </dgm:presLayoutVars>
      </dgm:prSet>
      <dgm:spPr/>
      <dgm:t>
        <a:bodyPr/>
        <a:lstStyle/>
        <a:p>
          <a:endParaRPr lang="es-MX"/>
        </a:p>
      </dgm:t>
    </dgm:pt>
    <dgm:pt modelId="{E6204C66-960A-4336-B9AC-6EB3254F17CA}" type="pres">
      <dgm:prSet presAssocID="{A0386045-B3F8-4811-A96D-0F27CFD5C396}" presName="gear2srcNode" presStyleLbl="node1" presStyleIdx="1" presStyleCnt="3"/>
      <dgm:spPr/>
      <dgm:t>
        <a:bodyPr/>
        <a:lstStyle/>
        <a:p>
          <a:endParaRPr lang="es-MX"/>
        </a:p>
      </dgm:t>
    </dgm:pt>
    <dgm:pt modelId="{A241200C-6ECA-4CB9-ACE4-54EBF5230625}" type="pres">
      <dgm:prSet presAssocID="{A0386045-B3F8-4811-A96D-0F27CFD5C396}" presName="gear2dstNode" presStyleLbl="node1" presStyleIdx="1" presStyleCnt="3"/>
      <dgm:spPr/>
      <dgm:t>
        <a:bodyPr/>
        <a:lstStyle/>
        <a:p>
          <a:endParaRPr lang="es-MX"/>
        </a:p>
      </dgm:t>
    </dgm:pt>
    <dgm:pt modelId="{32EC0E19-8C9C-4CBE-B0FF-265D184131D5}" type="pres">
      <dgm:prSet presAssocID="{DCE4C467-28CA-4D47-BE69-8B5E80DCB8EA}" presName="gear3" presStyleLbl="node1" presStyleIdx="2" presStyleCnt="3" custScaleX="119987"/>
      <dgm:spPr/>
      <dgm:t>
        <a:bodyPr/>
        <a:lstStyle/>
        <a:p>
          <a:endParaRPr lang="es-MX"/>
        </a:p>
      </dgm:t>
    </dgm:pt>
    <dgm:pt modelId="{F93A2897-9F9A-4EB2-8141-C117D10EA5D0}" type="pres">
      <dgm:prSet presAssocID="{DCE4C467-28CA-4D47-BE69-8B5E80DCB8EA}" presName="gear3tx" presStyleLbl="node1" presStyleIdx="2" presStyleCnt="3">
        <dgm:presLayoutVars>
          <dgm:chMax val="1"/>
          <dgm:bulletEnabled val="1"/>
        </dgm:presLayoutVars>
      </dgm:prSet>
      <dgm:spPr/>
      <dgm:t>
        <a:bodyPr/>
        <a:lstStyle/>
        <a:p>
          <a:endParaRPr lang="es-MX"/>
        </a:p>
      </dgm:t>
    </dgm:pt>
    <dgm:pt modelId="{BA69AD38-62A5-4560-8233-C2DE34B36836}" type="pres">
      <dgm:prSet presAssocID="{DCE4C467-28CA-4D47-BE69-8B5E80DCB8EA}" presName="gear3srcNode" presStyleLbl="node1" presStyleIdx="2" presStyleCnt="3"/>
      <dgm:spPr/>
      <dgm:t>
        <a:bodyPr/>
        <a:lstStyle/>
        <a:p>
          <a:endParaRPr lang="es-MX"/>
        </a:p>
      </dgm:t>
    </dgm:pt>
    <dgm:pt modelId="{C6F96B09-405E-4C90-B393-9B36B5307826}" type="pres">
      <dgm:prSet presAssocID="{DCE4C467-28CA-4D47-BE69-8B5E80DCB8EA}" presName="gear3dstNode" presStyleLbl="node1" presStyleIdx="2" presStyleCnt="3"/>
      <dgm:spPr/>
      <dgm:t>
        <a:bodyPr/>
        <a:lstStyle/>
        <a:p>
          <a:endParaRPr lang="es-MX"/>
        </a:p>
      </dgm:t>
    </dgm:pt>
    <dgm:pt modelId="{4A7EBF3A-5B30-42C4-BD8F-F93884554F60}" type="pres">
      <dgm:prSet presAssocID="{AFE73DAB-B8F0-4562-94BD-9A389DAEB0C4}" presName="connector1" presStyleLbl="sibTrans2D1" presStyleIdx="0" presStyleCnt="3"/>
      <dgm:spPr/>
      <dgm:t>
        <a:bodyPr/>
        <a:lstStyle/>
        <a:p>
          <a:endParaRPr lang="es-MX"/>
        </a:p>
      </dgm:t>
    </dgm:pt>
    <dgm:pt modelId="{210F6558-C9B6-4B1C-A806-BE15F98D14F8}" type="pres">
      <dgm:prSet presAssocID="{38616319-6FDA-42F8-8855-F288A927E4E3}" presName="connector2" presStyleLbl="sibTrans2D1" presStyleIdx="1" presStyleCnt="3"/>
      <dgm:spPr/>
      <dgm:t>
        <a:bodyPr/>
        <a:lstStyle/>
        <a:p>
          <a:endParaRPr lang="es-MX"/>
        </a:p>
      </dgm:t>
    </dgm:pt>
    <dgm:pt modelId="{509330B8-DEC8-4C00-B767-8B88B4F90F7A}" type="pres">
      <dgm:prSet presAssocID="{52ED0C77-0A15-4389-BAB9-BF8F40392C63}" presName="connector3" presStyleLbl="sibTrans2D1" presStyleIdx="2" presStyleCnt="3"/>
      <dgm:spPr/>
      <dgm:t>
        <a:bodyPr/>
        <a:lstStyle/>
        <a:p>
          <a:endParaRPr lang="es-MX"/>
        </a:p>
      </dgm:t>
    </dgm:pt>
  </dgm:ptLst>
  <dgm:cxnLst>
    <dgm:cxn modelId="{4A0DC72A-F02F-4E9E-A918-CC3CE6FFD03E}" type="presOf" srcId="{A0386045-B3F8-4811-A96D-0F27CFD5C396}" destId="{E6204C66-960A-4336-B9AC-6EB3254F17CA}" srcOrd="1" destOrd="0" presId="urn:microsoft.com/office/officeart/2005/8/layout/gear1"/>
    <dgm:cxn modelId="{6FFABB84-6844-445A-AC34-0B8BAB4991A3}" type="presOf" srcId="{0085F067-CB51-4A86-B188-922517AFDB78}" destId="{9643214E-1FD2-44AF-AA59-685F4A6E6FC6}" srcOrd="0" destOrd="0" presId="urn:microsoft.com/office/officeart/2005/8/layout/gear1"/>
    <dgm:cxn modelId="{EC5BDA41-8D75-4481-9ADB-69B3104E5231}" type="presOf" srcId="{A0386045-B3F8-4811-A96D-0F27CFD5C396}" destId="{A241200C-6ECA-4CB9-ACE4-54EBF5230625}" srcOrd="2" destOrd="0" presId="urn:microsoft.com/office/officeart/2005/8/layout/gear1"/>
    <dgm:cxn modelId="{63ECE043-22FD-443F-B487-3A83A4E4023F}" srcId="{0085F067-CB51-4A86-B188-922517AFDB78}" destId="{DCE4C467-28CA-4D47-BE69-8B5E80DCB8EA}" srcOrd="2" destOrd="0" parTransId="{3C39F7E6-3AC4-465E-A6D6-3005B3D3C54F}" sibTransId="{52ED0C77-0A15-4389-BAB9-BF8F40392C63}"/>
    <dgm:cxn modelId="{15374A56-2B22-40BC-9F5A-E15AC07DD51C}" type="presOf" srcId="{DA21C6D3-EC23-4CC4-A13D-113B7CBE1480}" destId="{5E31D79C-A4C0-4C29-A5A7-7ACF0DBCAB0B}" srcOrd="0" destOrd="0" presId="urn:microsoft.com/office/officeart/2005/8/layout/gear1"/>
    <dgm:cxn modelId="{277A98DB-2203-4111-9A63-80B2BD80D234}" type="presOf" srcId="{38616319-6FDA-42F8-8855-F288A927E4E3}" destId="{210F6558-C9B6-4B1C-A806-BE15F98D14F8}" srcOrd="0" destOrd="0" presId="urn:microsoft.com/office/officeart/2005/8/layout/gear1"/>
    <dgm:cxn modelId="{59095A05-373D-466D-A3DD-D672EBF5ECE5}" type="presOf" srcId="{DCE4C467-28CA-4D47-BE69-8B5E80DCB8EA}" destId="{C6F96B09-405E-4C90-B393-9B36B5307826}" srcOrd="3" destOrd="0" presId="urn:microsoft.com/office/officeart/2005/8/layout/gear1"/>
    <dgm:cxn modelId="{EBFCC2F3-403B-4DA2-8F5D-E260574DB3D1}" srcId="{0085F067-CB51-4A86-B188-922517AFDB78}" destId="{A0386045-B3F8-4811-A96D-0F27CFD5C396}" srcOrd="1" destOrd="0" parTransId="{3A8D0425-3BD9-4F3E-9CAB-A00150CCFF22}" sibTransId="{38616319-6FDA-42F8-8855-F288A927E4E3}"/>
    <dgm:cxn modelId="{D6B622F1-5544-45AB-B3FB-3CFFA6463846}" type="presOf" srcId="{DA21C6D3-EC23-4CC4-A13D-113B7CBE1480}" destId="{AE5BFBD0-882A-4332-A614-289C8840B948}" srcOrd="1" destOrd="0" presId="urn:microsoft.com/office/officeart/2005/8/layout/gear1"/>
    <dgm:cxn modelId="{D9342C1B-01B2-43AC-86C1-54156DF05905}" srcId="{0085F067-CB51-4A86-B188-922517AFDB78}" destId="{DA21C6D3-EC23-4CC4-A13D-113B7CBE1480}" srcOrd="0" destOrd="0" parTransId="{38D5491A-4883-41A5-91D1-C2E8E122FA1B}" sibTransId="{AFE73DAB-B8F0-4562-94BD-9A389DAEB0C4}"/>
    <dgm:cxn modelId="{1D7158D0-25E7-4D95-8F0A-26A13CD68883}" type="presOf" srcId="{DCE4C467-28CA-4D47-BE69-8B5E80DCB8EA}" destId="{BA69AD38-62A5-4560-8233-C2DE34B36836}" srcOrd="2" destOrd="0" presId="urn:microsoft.com/office/officeart/2005/8/layout/gear1"/>
    <dgm:cxn modelId="{E0B63F4B-8CAF-4C2B-BD23-F8131D96FAB0}" type="presOf" srcId="{A0386045-B3F8-4811-A96D-0F27CFD5C396}" destId="{8407A698-5DC9-4CF0-A749-AA711B6DE2B3}" srcOrd="0" destOrd="0" presId="urn:microsoft.com/office/officeart/2005/8/layout/gear1"/>
    <dgm:cxn modelId="{A808CAC3-524B-4E59-A08C-4E1DFE5F5126}" type="presOf" srcId="{52ED0C77-0A15-4389-BAB9-BF8F40392C63}" destId="{509330B8-DEC8-4C00-B767-8B88B4F90F7A}" srcOrd="0" destOrd="0" presId="urn:microsoft.com/office/officeart/2005/8/layout/gear1"/>
    <dgm:cxn modelId="{FF4CC0C7-99EA-44DE-8781-A02DE6940219}" type="presOf" srcId="{DCE4C467-28CA-4D47-BE69-8B5E80DCB8EA}" destId="{32EC0E19-8C9C-4CBE-B0FF-265D184131D5}" srcOrd="0" destOrd="0" presId="urn:microsoft.com/office/officeart/2005/8/layout/gear1"/>
    <dgm:cxn modelId="{68A53616-C53F-4568-A448-FCC3379C98CC}" type="presOf" srcId="{DA21C6D3-EC23-4CC4-A13D-113B7CBE1480}" destId="{73E0B844-8DE6-49BC-A5C8-A991B5CD7C6B}" srcOrd="2" destOrd="0" presId="urn:microsoft.com/office/officeart/2005/8/layout/gear1"/>
    <dgm:cxn modelId="{8109F858-9008-4AA2-B401-6BD1F7D2EA62}" type="presOf" srcId="{DCE4C467-28CA-4D47-BE69-8B5E80DCB8EA}" destId="{F93A2897-9F9A-4EB2-8141-C117D10EA5D0}" srcOrd="1" destOrd="0" presId="urn:microsoft.com/office/officeart/2005/8/layout/gear1"/>
    <dgm:cxn modelId="{336D780D-3E77-49A2-9531-527A5FC3D1E0}" type="presOf" srcId="{AFE73DAB-B8F0-4562-94BD-9A389DAEB0C4}" destId="{4A7EBF3A-5B30-42C4-BD8F-F93884554F60}" srcOrd="0" destOrd="0" presId="urn:microsoft.com/office/officeart/2005/8/layout/gear1"/>
    <dgm:cxn modelId="{A261C096-0AD8-4328-A33D-A6EBF840D661}" type="presParOf" srcId="{9643214E-1FD2-44AF-AA59-685F4A6E6FC6}" destId="{5E31D79C-A4C0-4C29-A5A7-7ACF0DBCAB0B}" srcOrd="0" destOrd="0" presId="urn:microsoft.com/office/officeart/2005/8/layout/gear1"/>
    <dgm:cxn modelId="{4774567E-FC97-4A73-933F-5F19737BCEB0}" type="presParOf" srcId="{9643214E-1FD2-44AF-AA59-685F4A6E6FC6}" destId="{AE5BFBD0-882A-4332-A614-289C8840B948}" srcOrd="1" destOrd="0" presId="urn:microsoft.com/office/officeart/2005/8/layout/gear1"/>
    <dgm:cxn modelId="{878EAEB5-E8E0-4C69-873C-6E9032CD41A2}" type="presParOf" srcId="{9643214E-1FD2-44AF-AA59-685F4A6E6FC6}" destId="{73E0B844-8DE6-49BC-A5C8-A991B5CD7C6B}" srcOrd="2" destOrd="0" presId="urn:microsoft.com/office/officeart/2005/8/layout/gear1"/>
    <dgm:cxn modelId="{A64B6C17-CEEA-4884-9BF7-5E2A715A1C49}" type="presParOf" srcId="{9643214E-1FD2-44AF-AA59-685F4A6E6FC6}" destId="{8407A698-5DC9-4CF0-A749-AA711B6DE2B3}" srcOrd="3" destOrd="0" presId="urn:microsoft.com/office/officeart/2005/8/layout/gear1"/>
    <dgm:cxn modelId="{BE679553-AE0C-4153-A539-25D5AB8B1F23}" type="presParOf" srcId="{9643214E-1FD2-44AF-AA59-685F4A6E6FC6}" destId="{E6204C66-960A-4336-B9AC-6EB3254F17CA}" srcOrd="4" destOrd="0" presId="urn:microsoft.com/office/officeart/2005/8/layout/gear1"/>
    <dgm:cxn modelId="{3685D2C4-79BE-45CB-9486-F089F960A1DF}" type="presParOf" srcId="{9643214E-1FD2-44AF-AA59-685F4A6E6FC6}" destId="{A241200C-6ECA-4CB9-ACE4-54EBF5230625}" srcOrd="5" destOrd="0" presId="urn:microsoft.com/office/officeart/2005/8/layout/gear1"/>
    <dgm:cxn modelId="{94E82B66-BDDA-4600-B80D-90BCD9C570FB}" type="presParOf" srcId="{9643214E-1FD2-44AF-AA59-685F4A6E6FC6}" destId="{32EC0E19-8C9C-4CBE-B0FF-265D184131D5}" srcOrd="6" destOrd="0" presId="urn:microsoft.com/office/officeart/2005/8/layout/gear1"/>
    <dgm:cxn modelId="{1973AC94-8F17-4208-8E7B-34BD2E6F459D}" type="presParOf" srcId="{9643214E-1FD2-44AF-AA59-685F4A6E6FC6}" destId="{F93A2897-9F9A-4EB2-8141-C117D10EA5D0}" srcOrd="7" destOrd="0" presId="urn:microsoft.com/office/officeart/2005/8/layout/gear1"/>
    <dgm:cxn modelId="{011DCC6E-C915-4376-8DAC-B0FAA3A65914}" type="presParOf" srcId="{9643214E-1FD2-44AF-AA59-685F4A6E6FC6}" destId="{BA69AD38-62A5-4560-8233-C2DE34B36836}" srcOrd="8" destOrd="0" presId="urn:microsoft.com/office/officeart/2005/8/layout/gear1"/>
    <dgm:cxn modelId="{04E7FCA3-FE27-44E6-8ADE-7BBCCBB3FAC6}" type="presParOf" srcId="{9643214E-1FD2-44AF-AA59-685F4A6E6FC6}" destId="{C6F96B09-405E-4C90-B393-9B36B5307826}" srcOrd="9" destOrd="0" presId="urn:microsoft.com/office/officeart/2005/8/layout/gear1"/>
    <dgm:cxn modelId="{2446D006-43E4-4699-A28E-959D7E4B3812}" type="presParOf" srcId="{9643214E-1FD2-44AF-AA59-685F4A6E6FC6}" destId="{4A7EBF3A-5B30-42C4-BD8F-F93884554F60}" srcOrd="10" destOrd="0" presId="urn:microsoft.com/office/officeart/2005/8/layout/gear1"/>
    <dgm:cxn modelId="{A852744A-9C92-469D-B7EE-AE745565E83C}" type="presParOf" srcId="{9643214E-1FD2-44AF-AA59-685F4A6E6FC6}" destId="{210F6558-C9B6-4B1C-A806-BE15F98D14F8}" srcOrd="11" destOrd="0" presId="urn:microsoft.com/office/officeart/2005/8/layout/gear1"/>
    <dgm:cxn modelId="{6D40178E-5296-442D-90C2-A2285DB58D94}" type="presParOf" srcId="{9643214E-1FD2-44AF-AA59-685F4A6E6FC6}" destId="{509330B8-DEC8-4C00-B767-8B88B4F90F7A}" srcOrd="12" destOrd="0" presId="urn:microsoft.com/office/officeart/2005/8/layout/gear1"/>
  </dgm:cxnLst>
  <dgm:bg>
    <a:solidFill>
      <a:schemeClr val="tx1"/>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F4C49A-1272-439A-A92A-01A0DC0E3539}" type="doc">
      <dgm:prSet loTypeId="urn:microsoft.com/office/officeart/2005/8/layout/bProcess2" loCatId="process" qsTypeId="urn:microsoft.com/office/officeart/2005/8/quickstyle/simple2" qsCatId="simple" csTypeId="urn:microsoft.com/office/officeart/2005/8/colors/accent0_1" csCatId="mainScheme" phldr="1"/>
      <dgm:spPr/>
      <dgm:t>
        <a:bodyPr/>
        <a:lstStyle/>
        <a:p>
          <a:endParaRPr lang="es-MX"/>
        </a:p>
      </dgm:t>
    </dgm:pt>
    <dgm:pt modelId="{21F366DA-0794-418B-8299-47E33ABECD10}">
      <dgm:prSet custT="1"/>
      <dgm:spPr>
        <a:solidFill>
          <a:schemeClr val="bg1"/>
        </a:solidFill>
      </dgm:spPr>
      <dgm:t>
        <a:bodyPr/>
        <a:lstStyle/>
        <a:p>
          <a:pPr rtl="0"/>
          <a:r>
            <a:rPr lang="es-MX" sz="2400" dirty="0" smtClean="0"/>
            <a:t>Tendencia al Pecado Salmos 51:1. </a:t>
          </a:r>
          <a:r>
            <a:rPr lang="es-MX" sz="2400" dirty="0" err="1" smtClean="0"/>
            <a:t>Mr</a:t>
          </a:r>
          <a:r>
            <a:rPr lang="es-MX" sz="2400" dirty="0" smtClean="0"/>
            <a:t> 10:37</a:t>
          </a:r>
          <a:endParaRPr lang="es-MX" sz="2400" dirty="0"/>
        </a:p>
      </dgm:t>
    </dgm:pt>
    <dgm:pt modelId="{3C794D27-1F62-429F-A9A3-4850F58D8925}" type="parTrans" cxnId="{50FEE21D-01B0-4427-8596-A2475B745D3A}">
      <dgm:prSet/>
      <dgm:spPr/>
      <dgm:t>
        <a:bodyPr/>
        <a:lstStyle/>
        <a:p>
          <a:endParaRPr lang="es-MX"/>
        </a:p>
      </dgm:t>
    </dgm:pt>
    <dgm:pt modelId="{9C17C3A0-04AF-4F6D-B7AB-32D6F0E44B17}" type="sibTrans" cxnId="{50FEE21D-01B0-4427-8596-A2475B745D3A}">
      <dgm:prSet/>
      <dgm:spPr/>
      <dgm:t>
        <a:bodyPr/>
        <a:lstStyle/>
        <a:p>
          <a:endParaRPr lang="es-MX"/>
        </a:p>
      </dgm:t>
    </dgm:pt>
    <dgm:pt modelId="{070A9AD8-6C50-4DC0-8FC3-91DE77D45D67}">
      <dgm:prSet custT="1"/>
      <dgm:spPr/>
      <dgm:t>
        <a:bodyPr/>
        <a:lstStyle/>
        <a:p>
          <a:pPr rtl="0"/>
          <a:r>
            <a:rPr lang="es-MX" sz="2400" dirty="0" smtClean="0"/>
            <a:t>Infancia (Egocentrismo)</a:t>
          </a:r>
          <a:endParaRPr lang="es-MX" sz="2400" dirty="0"/>
        </a:p>
      </dgm:t>
    </dgm:pt>
    <dgm:pt modelId="{28B5EE9E-8966-4FF7-850B-D5D9119E85B5}" type="parTrans" cxnId="{B3C98C47-B846-4CF9-B5E5-8010F6E93D90}">
      <dgm:prSet/>
      <dgm:spPr/>
      <dgm:t>
        <a:bodyPr/>
        <a:lstStyle/>
        <a:p>
          <a:endParaRPr lang="es-MX"/>
        </a:p>
      </dgm:t>
    </dgm:pt>
    <dgm:pt modelId="{D9B699C0-CECF-40B6-A572-B16B74EA65F6}" type="sibTrans" cxnId="{B3C98C47-B846-4CF9-B5E5-8010F6E93D90}">
      <dgm:prSet/>
      <dgm:spPr/>
      <dgm:t>
        <a:bodyPr/>
        <a:lstStyle/>
        <a:p>
          <a:endParaRPr lang="es-MX"/>
        </a:p>
      </dgm:t>
    </dgm:pt>
    <dgm:pt modelId="{907C8D71-73B5-4CB1-AC67-4183AC4FB4EA}">
      <dgm:prSet custT="1"/>
      <dgm:spPr/>
      <dgm:t>
        <a:bodyPr/>
        <a:lstStyle/>
        <a:p>
          <a:pPr rtl="0"/>
          <a:r>
            <a:rPr lang="es-MX" sz="2000" dirty="0" smtClean="0"/>
            <a:t>Amor Propio. </a:t>
          </a:r>
          <a:r>
            <a:rPr lang="es-MX" sz="2000" dirty="0" err="1" smtClean="0"/>
            <a:t>Lc</a:t>
          </a:r>
          <a:r>
            <a:rPr lang="es-MX" sz="2000" dirty="0" smtClean="0"/>
            <a:t> 10:31 y 32.  </a:t>
          </a:r>
          <a:endParaRPr lang="es-MX" sz="2000" dirty="0"/>
        </a:p>
      </dgm:t>
    </dgm:pt>
    <dgm:pt modelId="{DAEABDF1-8E51-4C72-8101-1D74101CA134}" type="parTrans" cxnId="{0C7D5118-2663-4F37-8631-F1DA749F9EC6}">
      <dgm:prSet/>
      <dgm:spPr/>
      <dgm:t>
        <a:bodyPr/>
        <a:lstStyle/>
        <a:p>
          <a:endParaRPr lang="es-MX"/>
        </a:p>
      </dgm:t>
    </dgm:pt>
    <dgm:pt modelId="{191F2F44-B702-43FF-B6FD-A82C6B99A4C4}" type="sibTrans" cxnId="{0C7D5118-2663-4F37-8631-F1DA749F9EC6}">
      <dgm:prSet/>
      <dgm:spPr/>
      <dgm:t>
        <a:bodyPr/>
        <a:lstStyle/>
        <a:p>
          <a:endParaRPr lang="es-MX"/>
        </a:p>
      </dgm:t>
    </dgm:pt>
    <dgm:pt modelId="{12D629D0-1488-4D7C-8004-00ACA017074D}">
      <dgm:prSet custT="1"/>
      <dgm:spPr/>
      <dgm:t>
        <a:bodyPr/>
        <a:lstStyle/>
        <a:p>
          <a:pPr rtl="0"/>
          <a:r>
            <a:rPr lang="es-MX" sz="2000" dirty="0" smtClean="0">
              <a:solidFill>
                <a:schemeClr val="tx1"/>
              </a:solidFill>
              <a:hlinkClick xmlns:r="http://schemas.openxmlformats.org/officeDocument/2006/relationships" r:id="rId1" action="ppaction://hlinksldjump"/>
            </a:rPr>
            <a:t>Egoísmo = √ </a:t>
          </a:r>
          <a:r>
            <a:rPr lang="es-MX" sz="2000" dirty="0" smtClean="0">
              <a:solidFill>
                <a:schemeClr val="tx1"/>
              </a:solidFill>
            </a:rPr>
            <a:t>Quebrantamiento mental. </a:t>
          </a:r>
          <a:r>
            <a:rPr lang="es-MX" sz="2000" dirty="0" err="1" smtClean="0">
              <a:solidFill>
                <a:schemeClr val="tx1"/>
              </a:solidFill>
            </a:rPr>
            <a:t>Fil.</a:t>
          </a:r>
          <a:r>
            <a:rPr lang="es-MX" sz="2000" dirty="0" smtClean="0">
              <a:solidFill>
                <a:schemeClr val="tx1"/>
              </a:solidFill>
            </a:rPr>
            <a:t> 2:21</a:t>
          </a:r>
          <a:endParaRPr lang="es-MX" sz="2000" dirty="0">
            <a:solidFill>
              <a:schemeClr val="tx1"/>
            </a:solidFill>
          </a:endParaRPr>
        </a:p>
      </dgm:t>
    </dgm:pt>
    <dgm:pt modelId="{883393D3-8324-49E6-B9D5-0FB9B5B1F339}" type="parTrans" cxnId="{62FAC7F2-A037-445B-A7FE-EF4B9F8BEAB0}">
      <dgm:prSet/>
      <dgm:spPr/>
      <dgm:t>
        <a:bodyPr/>
        <a:lstStyle/>
        <a:p>
          <a:endParaRPr lang="es-MX"/>
        </a:p>
      </dgm:t>
    </dgm:pt>
    <dgm:pt modelId="{5C403F18-E03F-44B4-888F-88B42B2AC407}" type="sibTrans" cxnId="{62FAC7F2-A037-445B-A7FE-EF4B9F8BEAB0}">
      <dgm:prSet/>
      <dgm:spPr/>
      <dgm:t>
        <a:bodyPr/>
        <a:lstStyle/>
        <a:p>
          <a:endParaRPr lang="es-MX"/>
        </a:p>
      </dgm:t>
    </dgm:pt>
    <dgm:pt modelId="{C1DC9580-E194-48D1-8FB6-4ED387D4B002}">
      <dgm:prSet custT="1"/>
      <dgm:spPr/>
      <dgm:t>
        <a:bodyPr/>
        <a:lstStyle/>
        <a:p>
          <a:pPr rtl="0"/>
          <a:r>
            <a:rPr lang="es-MX" sz="2400" dirty="0" smtClean="0"/>
            <a:t>Obsesión de ser Amado Esther 6:6</a:t>
          </a:r>
          <a:endParaRPr lang="es-MX" sz="2400" dirty="0"/>
        </a:p>
      </dgm:t>
    </dgm:pt>
    <dgm:pt modelId="{D8FD8DC5-444E-4456-AAF3-5E2EE0F33713}" type="parTrans" cxnId="{2AEA59AE-4CB1-4EC5-9856-33217AE930B1}">
      <dgm:prSet/>
      <dgm:spPr/>
      <dgm:t>
        <a:bodyPr/>
        <a:lstStyle/>
        <a:p>
          <a:endParaRPr lang="es-MX"/>
        </a:p>
      </dgm:t>
    </dgm:pt>
    <dgm:pt modelId="{EECB2EAB-033F-4C04-A8BC-49802BA1AC1B}" type="sibTrans" cxnId="{2AEA59AE-4CB1-4EC5-9856-33217AE930B1}">
      <dgm:prSet/>
      <dgm:spPr/>
      <dgm:t>
        <a:bodyPr/>
        <a:lstStyle/>
        <a:p>
          <a:endParaRPr lang="es-MX"/>
        </a:p>
      </dgm:t>
    </dgm:pt>
    <dgm:pt modelId="{B94AA765-FCC2-4138-995E-BD20D3D4169A}">
      <dgm:prSet custT="1"/>
      <dgm:spPr/>
      <dgm:t>
        <a:bodyPr/>
        <a:lstStyle/>
        <a:p>
          <a:pPr rtl="0"/>
          <a:r>
            <a:rPr lang="es-MX" sz="1600" dirty="0" smtClean="0"/>
            <a:t>Biblia apoya el Amor a Dios y el Prójimo. (Mateo 22:39, Romanos 13:9, Gálatas 5:14, Santiago 2:8</a:t>
          </a:r>
          <a:endParaRPr lang="es-MX" sz="1600" dirty="0"/>
        </a:p>
      </dgm:t>
    </dgm:pt>
    <dgm:pt modelId="{038361AB-0BCD-4085-9F08-E834E4BAAA6D}" type="parTrans" cxnId="{B5688718-67A2-46FF-9168-B750302E62A0}">
      <dgm:prSet/>
      <dgm:spPr/>
      <dgm:t>
        <a:bodyPr/>
        <a:lstStyle/>
        <a:p>
          <a:endParaRPr lang="es-MX"/>
        </a:p>
      </dgm:t>
    </dgm:pt>
    <dgm:pt modelId="{82FDD2FA-F265-46B0-A3A8-C599087D2F4E}" type="sibTrans" cxnId="{B5688718-67A2-46FF-9168-B750302E62A0}">
      <dgm:prSet/>
      <dgm:spPr/>
      <dgm:t>
        <a:bodyPr/>
        <a:lstStyle/>
        <a:p>
          <a:endParaRPr lang="es-MX"/>
        </a:p>
      </dgm:t>
    </dgm:pt>
    <dgm:pt modelId="{01F78A81-F901-421F-BC18-F44C0922E7F7}" type="pres">
      <dgm:prSet presAssocID="{38F4C49A-1272-439A-A92A-01A0DC0E3539}" presName="diagram" presStyleCnt="0">
        <dgm:presLayoutVars>
          <dgm:dir/>
          <dgm:resizeHandles/>
        </dgm:presLayoutVars>
      </dgm:prSet>
      <dgm:spPr/>
      <dgm:t>
        <a:bodyPr/>
        <a:lstStyle/>
        <a:p>
          <a:endParaRPr lang="es-MX"/>
        </a:p>
      </dgm:t>
    </dgm:pt>
    <dgm:pt modelId="{D07E4692-33F3-4425-B822-CE87EB73F58A}" type="pres">
      <dgm:prSet presAssocID="{21F366DA-0794-418B-8299-47E33ABECD10}" presName="firstNode" presStyleLbl="node1" presStyleIdx="0" presStyleCnt="6">
        <dgm:presLayoutVars>
          <dgm:bulletEnabled val="1"/>
        </dgm:presLayoutVars>
      </dgm:prSet>
      <dgm:spPr/>
      <dgm:t>
        <a:bodyPr/>
        <a:lstStyle/>
        <a:p>
          <a:endParaRPr lang="es-MX"/>
        </a:p>
      </dgm:t>
    </dgm:pt>
    <dgm:pt modelId="{B7788840-A07C-4D55-8F61-48277957097F}" type="pres">
      <dgm:prSet presAssocID="{9C17C3A0-04AF-4F6D-B7AB-32D6F0E44B17}" presName="sibTrans" presStyleLbl="sibTrans2D1" presStyleIdx="0" presStyleCnt="5"/>
      <dgm:spPr/>
      <dgm:t>
        <a:bodyPr/>
        <a:lstStyle/>
        <a:p>
          <a:endParaRPr lang="es-MX"/>
        </a:p>
      </dgm:t>
    </dgm:pt>
    <dgm:pt modelId="{B4861857-A3D5-4C94-BE10-305086B8BD5B}" type="pres">
      <dgm:prSet presAssocID="{070A9AD8-6C50-4DC0-8FC3-91DE77D45D67}" presName="middleNode" presStyleCnt="0"/>
      <dgm:spPr/>
    </dgm:pt>
    <dgm:pt modelId="{5F86BE00-9983-4E60-B433-55118C16C47E}" type="pres">
      <dgm:prSet presAssocID="{070A9AD8-6C50-4DC0-8FC3-91DE77D45D67}" presName="padding" presStyleLbl="node1" presStyleIdx="0" presStyleCnt="6"/>
      <dgm:spPr/>
    </dgm:pt>
    <dgm:pt modelId="{C251C93D-18CC-4490-AB7B-AD31D8D1791E}" type="pres">
      <dgm:prSet presAssocID="{070A9AD8-6C50-4DC0-8FC3-91DE77D45D67}" presName="shape" presStyleLbl="node1" presStyleIdx="1" presStyleCnt="6" custScaleX="137226" custScaleY="138552">
        <dgm:presLayoutVars>
          <dgm:bulletEnabled val="1"/>
        </dgm:presLayoutVars>
      </dgm:prSet>
      <dgm:spPr/>
      <dgm:t>
        <a:bodyPr/>
        <a:lstStyle/>
        <a:p>
          <a:endParaRPr lang="es-MX"/>
        </a:p>
      </dgm:t>
    </dgm:pt>
    <dgm:pt modelId="{171D5FC8-33BC-48F4-8F72-D3FED6854B8F}" type="pres">
      <dgm:prSet presAssocID="{D9B699C0-CECF-40B6-A572-B16B74EA65F6}" presName="sibTrans" presStyleLbl="sibTrans2D1" presStyleIdx="1" presStyleCnt="5"/>
      <dgm:spPr/>
      <dgm:t>
        <a:bodyPr/>
        <a:lstStyle/>
        <a:p>
          <a:endParaRPr lang="es-MX"/>
        </a:p>
      </dgm:t>
    </dgm:pt>
    <dgm:pt modelId="{D368E5FA-7969-4205-AD80-5D03D3E46873}" type="pres">
      <dgm:prSet presAssocID="{907C8D71-73B5-4CB1-AC67-4183AC4FB4EA}" presName="middleNode" presStyleCnt="0"/>
      <dgm:spPr/>
    </dgm:pt>
    <dgm:pt modelId="{9C149E9E-4935-412D-B94B-5C2759B7F7B1}" type="pres">
      <dgm:prSet presAssocID="{907C8D71-73B5-4CB1-AC67-4183AC4FB4EA}" presName="padding" presStyleLbl="node1" presStyleIdx="1" presStyleCnt="6"/>
      <dgm:spPr/>
    </dgm:pt>
    <dgm:pt modelId="{654B9271-AD74-48E0-9371-AC6133FBCF3A}" type="pres">
      <dgm:prSet presAssocID="{907C8D71-73B5-4CB1-AC67-4183AC4FB4EA}" presName="shape" presStyleLbl="node1" presStyleIdx="2" presStyleCnt="6" custScaleX="162625" custScaleY="122964" custLinFactNeighborX="-10774" custLinFactNeighborY="-7886">
        <dgm:presLayoutVars>
          <dgm:bulletEnabled val="1"/>
        </dgm:presLayoutVars>
      </dgm:prSet>
      <dgm:spPr/>
      <dgm:t>
        <a:bodyPr/>
        <a:lstStyle/>
        <a:p>
          <a:endParaRPr lang="es-MX"/>
        </a:p>
      </dgm:t>
    </dgm:pt>
    <dgm:pt modelId="{DAC3DEF5-38DA-41DF-943B-673CBCE60E7B}" type="pres">
      <dgm:prSet presAssocID="{191F2F44-B702-43FF-B6FD-A82C6B99A4C4}" presName="sibTrans" presStyleLbl="sibTrans2D1" presStyleIdx="2" presStyleCnt="5"/>
      <dgm:spPr/>
      <dgm:t>
        <a:bodyPr/>
        <a:lstStyle/>
        <a:p>
          <a:endParaRPr lang="es-MX"/>
        </a:p>
      </dgm:t>
    </dgm:pt>
    <dgm:pt modelId="{43EBC2FC-57A1-4882-92D7-629D94C444D8}" type="pres">
      <dgm:prSet presAssocID="{12D629D0-1488-4D7C-8004-00ACA017074D}" presName="middleNode" presStyleCnt="0"/>
      <dgm:spPr/>
    </dgm:pt>
    <dgm:pt modelId="{6C57261A-893A-4748-93A6-B5EB195AB5F7}" type="pres">
      <dgm:prSet presAssocID="{12D629D0-1488-4D7C-8004-00ACA017074D}" presName="padding" presStyleLbl="node1" presStyleIdx="2" presStyleCnt="6"/>
      <dgm:spPr/>
    </dgm:pt>
    <dgm:pt modelId="{3308F231-9EE5-4C92-B4DA-56FD634494BA}" type="pres">
      <dgm:prSet presAssocID="{12D629D0-1488-4D7C-8004-00ACA017074D}" presName="shape" presStyleLbl="node1" presStyleIdx="3" presStyleCnt="6" custScaleX="185856" custLinFactNeighborX="-22949" custLinFactNeighborY="4598">
        <dgm:presLayoutVars>
          <dgm:bulletEnabled val="1"/>
        </dgm:presLayoutVars>
      </dgm:prSet>
      <dgm:spPr/>
      <dgm:t>
        <a:bodyPr/>
        <a:lstStyle/>
        <a:p>
          <a:endParaRPr lang="es-MX"/>
        </a:p>
      </dgm:t>
    </dgm:pt>
    <dgm:pt modelId="{ACA9B765-817D-4A22-A2BD-12A4D2097BD1}" type="pres">
      <dgm:prSet presAssocID="{5C403F18-E03F-44B4-888F-88B42B2AC407}" presName="sibTrans" presStyleLbl="sibTrans2D1" presStyleIdx="3" presStyleCnt="5"/>
      <dgm:spPr/>
      <dgm:t>
        <a:bodyPr/>
        <a:lstStyle/>
        <a:p>
          <a:endParaRPr lang="es-MX"/>
        </a:p>
      </dgm:t>
    </dgm:pt>
    <dgm:pt modelId="{0CBF68D1-2CD5-4B6E-A073-5E58FF48B3C5}" type="pres">
      <dgm:prSet presAssocID="{C1DC9580-E194-48D1-8FB6-4ED387D4B002}" presName="middleNode" presStyleCnt="0"/>
      <dgm:spPr/>
    </dgm:pt>
    <dgm:pt modelId="{BB175A1F-EF62-4C69-BAD8-19497A856504}" type="pres">
      <dgm:prSet presAssocID="{C1DC9580-E194-48D1-8FB6-4ED387D4B002}" presName="padding" presStyleLbl="node1" presStyleIdx="3" presStyleCnt="6"/>
      <dgm:spPr/>
    </dgm:pt>
    <dgm:pt modelId="{F4676977-DE2F-4BB4-8DA4-1FC1DF9C6019}" type="pres">
      <dgm:prSet presAssocID="{C1DC9580-E194-48D1-8FB6-4ED387D4B002}" presName="shape" presStyleLbl="node1" presStyleIdx="4" presStyleCnt="6" custScaleX="156080" custScaleY="126490" custLinFactNeighborX="-28015" custLinFactNeighborY="11895">
        <dgm:presLayoutVars>
          <dgm:bulletEnabled val="1"/>
        </dgm:presLayoutVars>
      </dgm:prSet>
      <dgm:spPr/>
      <dgm:t>
        <a:bodyPr/>
        <a:lstStyle/>
        <a:p>
          <a:endParaRPr lang="es-MX"/>
        </a:p>
      </dgm:t>
    </dgm:pt>
    <dgm:pt modelId="{0CD999D6-76B6-48A9-9BE6-C01AF459D662}" type="pres">
      <dgm:prSet presAssocID="{EECB2EAB-033F-4C04-A8BC-49802BA1AC1B}" presName="sibTrans" presStyleLbl="sibTrans2D1" presStyleIdx="4" presStyleCnt="5"/>
      <dgm:spPr/>
      <dgm:t>
        <a:bodyPr/>
        <a:lstStyle/>
        <a:p>
          <a:endParaRPr lang="es-MX"/>
        </a:p>
      </dgm:t>
    </dgm:pt>
    <dgm:pt modelId="{F914658F-B658-4635-9CBE-2CCC97E5FA43}" type="pres">
      <dgm:prSet presAssocID="{B94AA765-FCC2-4138-995E-BD20D3D4169A}" presName="lastNode" presStyleLbl="node1" presStyleIdx="5" presStyleCnt="6" custLinFactNeighborX="-36607" custLinFactNeighborY="-236">
        <dgm:presLayoutVars>
          <dgm:bulletEnabled val="1"/>
        </dgm:presLayoutVars>
      </dgm:prSet>
      <dgm:spPr/>
      <dgm:t>
        <a:bodyPr/>
        <a:lstStyle/>
        <a:p>
          <a:endParaRPr lang="es-MX"/>
        </a:p>
      </dgm:t>
    </dgm:pt>
  </dgm:ptLst>
  <dgm:cxnLst>
    <dgm:cxn modelId="{5BB12AE5-37EB-42AB-91F6-4DF277F12823}" type="presOf" srcId="{9C17C3A0-04AF-4F6D-B7AB-32D6F0E44B17}" destId="{B7788840-A07C-4D55-8F61-48277957097F}" srcOrd="0" destOrd="0" presId="urn:microsoft.com/office/officeart/2005/8/layout/bProcess2"/>
    <dgm:cxn modelId="{78CE0346-FA4F-4A94-9F0C-C203F0A86058}" type="presOf" srcId="{907C8D71-73B5-4CB1-AC67-4183AC4FB4EA}" destId="{654B9271-AD74-48E0-9371-AC6133FBCF3A}" srcOrd="0" destOrd="0" presId="urn:microsoft.com/office/officeart/2005/8/layout/bProcess2"/>
    <dgm:cxn modelId="{2AEA59AE-4CB1-4EC5-9856-33217AE930B1}" srcId="{38F4C49A-1272-439A-A92A-01A0DC0E3539}" destId="{C1DC9580-E194-48D1-8FB6-4ED387D4B002}" srcOrd="4" destOrd="0" parTransId="{D8FD8DC5-444E-4456-AAF3-5E2EE0F33713}" sibTransId="{EECB2EAB-033F-4C04-A8BC-49802BA1AC1B}"/>
    <dgm:cxn modelId="{85223804-F193-4590-845F-1F8A7D77FA45}" type="presOf" srcId="{38F4C49A-1272-439A-A92A-01A0DC0E3539}" destId="{01F78A81-F901-421F-BC18-F44C0922E7F7}" srcOrd="0" destOrd="0" presId="urn:microsoft.com/office/officeart/2005/8/layout/bProcess2"/>
    <dgm:cxn modelId="{819BF9D1-4C28-48D3-93A2-77555DAA3903}" type="presOf" srcId="{EECB2EAB-033F-4C04-A8BC-49802BA1AC1B}" destId="{0CD999D6-76B6-48A9-9BE6-C01AF459D662}" srcOrd="0" destOrd="0" presId="urn:microsoft.com/office/officeart/2005/8/layout/bProcess2"/>
    <dgm:cxn modelId="{11414ED1-45C2-4B85-9137-50C4F393B9D6}" type="presOf" srcId="{070A9AD8-6C50-4DC0-8FC3-91DE77D45D67}" destId="{C251C93D-18CC-4490-AB7B-AD31D8D1791E}" srcOrd="0" destOrd="0" presId="urn:microsoft.com/office/officeart/2005/8/layout/bProcess2"/>
    <dgm:cxn modelId="{4C963548-4B57-4B23-B55F-C74F5461FBC8}" type="presOf" srcId="{21F366DA-0794-418B-8299-47E33ABECD10}" destId="{D07E4692-33F3-4425-B822-CE87EB73F58A}" srcOrd="0" destOrd="0" presId="urn:microsoft.com/office/officeart/2005/8/layout/bProcess2"/>
    <dgm:cxn modelId="{0E0CC0A4-EF50-4EAC-B603-7BAD0B147A38}" type="presOf" srcId="{12D629D0-1488-4D7C-8004-00ACA017074D}" destId="{3308F231-9EE5-4C92-B4DA-56FD634494BA}" srcOrd="0" destOrd="0" presId="urn:microsoft.com/office/officeart/2005/8/layout/bProcess2"/>
    <dgm:cxn modelId="{6E738542-8FD2-4B36-AB5F-1B5E7E4D5A2A}" type="presOf" srcId="{191F2F44-B702-43FF-B6FD-A82C6B99A4C4}" destId="{DAC3DEF5-38DA-41DF-943B-673CBCE60E7B}" srcOrd="0" destOrd="0" presId="urn:microsoft.com/office/officeart/2005/8/layout/bProcess2"/>
    <dgm:cxn modelId="{F392C5DB-F4BC-4002-81BB-2BC0A4052AB5}" type="presOf" srcId="{D9B699C0-CECF-40B6-A572-B16B74EA65F6}" destId="{171D5FC8-33BC-48F4-8F72-D3FED6854B8F}" srcOrd="0" destOrd="0" presId="urn:microsoft.com/office/officeart/2005/8/layout/bProcess2"/>
    <dgm:cxn modelId="{3FAA0C7A-56D9-4698-834F-CD1132A3584B}" type="presOf" srcId="{B94AA765-FCC2-4138-995E-BD20D3D4169A}" destId="{F914658F-B658-4635-9CBE-2CCC97E5FA43}" srcOrd="0" destOrd="0" presId="urn:microsoft.com/office/officeart/2005/8/layout/bProcess2"/>
    <dgm:cxn modelId="{B3C98C47-B846-4CF9-B5E5-8010F6E93D90}" srcId="{38F4C49A-1272-439A-A92A-01A0DC0E3539}" destId="{070A9AD8-6C50-4DC0-8FC3-91DE77D45D67}" srcOrd="1" destOrd="0" parTransId="{28B5EE9E-8966-4FF7-850B-D5D9119E85B5}" sibTransId="{D9B699C0-CECF-40B6-A572-B16B74EA65F6}"/>
    <dgm:cxn modelId="{0C7D5118-2663-4F37-8631-F1DA749F9EC6}" srcId="{38F4C49A-1272-439A-A92A-01A0DC0E3539}" destId="{907C8D71-73B5-4CB1-AC67-4183AC4FB4EA}" srcOrd="2" destOrd="0" parTransId="{DAEABDF1-8E51-4C72-8101-1D74101CA134}" sibTransId="{191F2F44-B702-43FF-B6FD-A82C6B99A4C4}"/>
    <dgm:cxn modelId="{968EADE6-B305-4B1C-BFB9-D97109D3BF73}" type="presOf" srcId="{C1DC9580-E194-48D1-8FB6-4ED387D4B002}" destId="{F4676977-DE2F-4BB4-8DA4-1FC1DF9C6019}" srcOrd="0" destOrd="0" presId="urn:microsoft.com/office/officeart/2005/8/layout/bProcess2"/>
    <dgm:cxn modelId="{B5688718-67A2-46FF-9168-B750302E62A0}" srcId="{38F4C49A-1272-439A-A92A-01A0DC0E3539}" destId="{B94AA765-FCC2-4138-995E-BD20D3D4169A}" srcOrd="5" destOrd="0" parTransId="{038361AB-0BCD-4085-9F08-E834E4BAAA6D}" sibTransId="{82FDD2FA-F265-46B0-A3A8-C599087D2F4E}"/>
    <dgm:cxn modelId="{62FAC7F2-A037-445B-A7FE-EF4B9F8BEAB0}" srcId="{38F4C49A-1272-439A-A92A-01A0DC0E3539}" destId="{12D629D0-1488-4D7C-8004-00ACA017074D}" srcOrd="3" destOrd="0" parTransId="{883393D3-8324-49E6-B9D5-0FB9B5B1F339}" sibTransId="{5C403F18-E03F-44B4-888F-88B42B2AC407}"/>
    <dgm:cxn modelId="{88AC3488-0DEA-4E18-AC98-461DBF0C76D8}" type="presOf" srcId="{5C403F18-E03F-44B4-888F-88B42B2AC407}" destId="{ACA9B765-817D-4A22-A2BD-12A4D2097BD1}" srcOrd="0" destOrd="0" presId="urn:microsoft.com/office/officeart/2005/8/layout/bProcess2"/>
    <dgm:cxn modelId="{50FEE21D-01B0-4427-8596-A2475B745D3A}" srcId="{38F4C49A-1272-439A-A92A-01A0DC0E3539}" destId="{21F366DA-0794-418B-8299-47E33ABECD10}" srcOrd="0" destOrd="0" parTransId="{3C794D27-1F62-429F-A9A3-4850F58D8925}" sibTransId="{9C17C3A0-04AF-4F6D-B7AB-32D6F0E44B17}"/>
    <dgm:cxn modelId="{7E96D4E4-98BB-4DDA-83AC-2D4AF41A121F}" type="presParOf" srcId="{01F78A81-F901-421F-BC18-F44C0922E7F7}" destId="{D07E4692-33F3-4425-B822-CE87EB73F58A}" srcOrd="0" destOrd="0" presId="urn:microsoft.com/office/officeart/2005/8/layout/bProcess2"/>
    <dgm:cxn modelId="{DFB14DE6-DB27-445D-B714-51005AD9E330}" type="presParOf" srcId="{01F78A81-F901-421F-BC18-F44C0922E7F7}" destId="{B7788840-A07C-4D55-8F61-48277957097F}" srcOrd="1" destOrd="0" presId="urn:microsoft.com/office/officeart/2005/8/layout/bProcess2"/>
    <dgm:cxn modelId="{711942C0-EE3C-4FBC-ABA5-F4E15C70331A}" type="presParOf" srcId="{01F78A81-F901-421F-BC18-F44C0922E7F7}" destId="{B4861857-A3D5-4C94-BE10-305086B8BD5B}" srcOrd="2" destOrd="0" presId="urn:microsoft.com/office/officeart/2005/8/layout/bProcess2"/>
    <dgm:cxn modelId="{A67FAC82-4C5D-42FD-B212-8678B5920F17}" type="presParOf" srcId="{B4861857-A3D5-4C94-BE10-305086B8BD5B}" destId="{5F86BE00-9983-4E60-B433-55118C16C47E}" srcOrd="0" destOrd="0" presId="urn:microsoft.com/office/officeart/2005/8/layout/bProcess2"/>
    <dgm:cxn modelId="{2E407DA9-AF79-43B7-BBDE-FCBB2863BAAF}" type="presParOf" srcId="{B4861857-A3D5-4C94-BE10-305086B8BD5B}" destId="{C251C93D-18CC-4490-AB7B-AD31D8D1791E}" srcOrd="1" destOrd="0" presId="urn:microsoft.com/office/officeart/2005/8/layout/bProcess2"/>
    <dgm:cxn modelId="{38CE0130-7E01-4346-AC1D-F0AB43B299F9}" type="presParOf" srcId="{01F78A81-F901-421F-BC18-F44C0922E7F7}" destId="{171D5FC8-33BC-48F4-8F72-D3FED6854B8F}" srcOrd="3" destOrd="0" presId="urn:microsoft.com/office/officeart/2005/8/layout/bProcess2"/>
    <dgm:cxn modelId="{19BBCFF9-3D64-42AA-8AA0-9C879FF043C3}" type="presParOf" srcId="{01F78A81-F901-421F-BC18-F44C0922E7F7}" destId="{D368E5FA-7969-4205-AD80-5D03D3E46873}" srcOrd="4" destOrd="0" presId="urn:microsoft.com/office/officeart/2005/8/layout/bProcess2"/>
    <dgm:cxn modelId="{E426B22A-45BF-4466-8F03-FF8A9848CE1E}" type="presParOf" srcId="{D368E5FA-7969-4205-AD80-5D03D3E46873}" destId="{9C149E9E-4935-412D-B94B-5C2759B7F7B1}" srcOrd="0" destOrd="0" presId="urn:microsoft.com/office/officeart/2005/8/layout/bProcess2"/>
    <dgm:cxn modelId="{22A37BBC-6496-4BA6-904E-FF927A2B5C73}" type="presParOf" srcId="{D368E5FA-7969-4205-AD80-5D03D3E46873}" destId="{654B9271-AD74-48E0-9371-AC6133FBCF3A}" srcOrd="1" destOrd="0" presId="urn:microsoft.com/office/officeart/2005/8/layout/bProcess2"/>
    <dgm:cxn modelId="{A107796F-CAA4-4B89-8132-1CA37879E810}" type="presParOf" srcId="{01F78A81-F901-421F-BC18-F44C0922E7F7}" destId="{DAC3DEF5-38DA-41DF-943B-673CBCE60E7B}" srcOrd="5" destOrd="0" presId="urn:microsoft.com/office/officeart/2005/8/layout/bProcess2"/>
    <dgm:cxn modelId="{79465FD6-D1C1-456B-BE8B-1ADA364B44AA}" type="presParOf" srcId="{01F78A81-F901-421F-BC18-F44C0922E7F7}" destId="{43EBC2FC-57A1-4882-92D7-629D94C444D8}" srcOrd="6" destOrd="0" presId="urn:microsoft.com/office/officeart/2005/8/layout/bProcess2"/>
    <dgm:cxn modelId="{A7E6B3A6-0744-42BC-BB55-05FAC83398C2}" type="presParOf" srcId="{43EBC2FC-57A1-4882-92D7-629D94C444D8}" destId="{6C57261A-893A-4748-93A6-B5EB195AB5F7}" srcOrd="0" destOrd="0" presId="urn:microsoft.com/office/officeart/2005/8/layout/bProcess2"/>
    <dgm:cxn modelId="{04C91C43-20E1-447E-B2BC-9F6FF98DE4C7}" type="presParOf" srcId="{43EBC2FC-57A1-4882-92D7-629D94C444D8}" destId="{3308F231-9EE5-4C92-B4DA-56FD634494BA}" srcOrd="1" destOrd="0" presId="urn:microsoft.com/office/officeart/2005/8/layout/bProcess2"/>
    <dgm:cxn modelId="{336424D0-1B77-4FA7-9BDC-8D2862538B22}" type="presParOf" srcId="{01F78A81-F901-421F-BC18-F44C0922E7F7}" destId="{ACA9B765-817D-4A22-A2BD-12A4D2097BD1}" srcOrd="7" destOrd="0" presId="urn:microsoft.com/office/officeart/2005/8/layout/bProcess2"/>
    <dgm:cxn modelId="{BFC53FFD-1CA4-43CD-9242-EB4E16DA9E07}" type="presParOf" srcId="{01F78A81-F901-421F-BC18-F44C0922E7F7}" destId="{0CBF68D1-2CD5-4B6E-A073-5E58FF48B3C5}" srcOrd="8" destOrd="0" presId="urn:microsoft.com/office/officeart/2005/8/layout/bProcess2"/>
    <dgm:cxn modelId="{492EE9A5-78F9-451D-A1CB-72288CC39819}" type="presParOf" srcId="{0CBF68D1-2CD5-4B6E-A073-5E58FF48B3C5}" destId="{BB175A1F-EF62-4C69-BAD8-19497A856504}" srcOrd="0" destOrd="0" presId="urn:microsoft.com/office/officeart/2005/8/layout/bProcess2"/>
    <dgm:cxn modelId="{5249665F-057F-42FE-A7D7-6C5894397654}" type="presParOf" srcId="{0CBF68D1-2CD5-4B6E-A073-5E58FF48B3C5}" destId="{F4676977-DE2F-4BB4-8DA4-1FC1DF9C6019}" srcOrd="1" destOrd="0" presId="urn:microsoft.com/office/officeart/2005/8/layout/bProcess2"/>
    <dgm:cxn modelId="{3BBAAFBA-C37A-462D-8C4E-A6C59BF394DC}" type="presParOf" srcId="{01F78A81-F901-421F-BC18-F44C0922E7F7}" destId="{0CD999D6-76B6-48A9-9BE6-C01AF459D662}" srcOrd="9" destOrd="0" presId="urn:microsoft.com/office/officeart/2005/8/layout/bProcess2"/>
    <dgm:cxn modelId="{7E3EC96A-2618-4C52-B2A7-A370F8084173}" type="presParOf" srcId="{01F78A81-F901-421F-BC18-F44C0922E7F7}" destId="{F914658F-B658-4635-9CBE-2CCC97E5FA43}" srcOrd="10" destOrd="0" presId="urn:microsoft.com/office/officeart/2005/8/layout/bProcess2"/>
  </dgm:cxnLst>
  <dgm:bg>
    <a:solidFill>
      <a:schemeClr val="tx1"/>
    </a:solidFill>
  </dgm:bg>
  <dgm:whole>
    <a:ln>
      <a:solidFill>
        <a:schemeClr val="accent2">
          <a:lumMod val="20000"/>
          <a:lumOff val="8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299970-85D9-4986-A265-D9F67989C064}" type="doc">
      <dgm:prSet loTypeId="urn:microsoft.com/office/officeart/2005/8/layout/process4" loCatId="list" qsTypeId="urn:microsoft.com/office/officeart/2005/8/quickstyle/3d2" qsCatId="3D" csTypeId="urn:microsoft.com/office/officeart/2005/8/colors/accent4_2" csCatId="accent4" phldr="1"/>
      <dgm:spPr/>
      <dgm:t>
        <a:bodyPr/>
        <a:lstStyle/>
        <a:p>
          <a:endParaRPr lang="es-MX"/>
        </a:p>
      </dgm:t>
    </dgm:pt>
    <dgm:pt modelId="{2C9DF19C-419C-4B7C-84FA-3654A462513F}">
      <dgm:prSet custT="1"/>
      <dgm:spPr>
        <a:solidFill>
          <a:srgbClr val="002060"/>
        </a:solidFill>
      </dgm:spPr>
      <dgm:t>
        <a:bodyPr/>
        <a:lstStyle/>
        <a:p>
          <a:pPr rtl="0"/>
          <a:r>
            <a:rPr lang="es-MX" sz="2400" dirty="0" smtClean="0"/>
            <a:t>El amor se despierta por el amor. </a:t>
          </a:r>
          <a:r>
            <a:rPr lang="es-MX" sz="2400" dirty="0" smtClean="0">
              <a:hlinkClick xmlns:r="http://schemas.openxmlformats.org/officeDocument/2006/relationships" r:id="rId1" action="ppaction://hlinksldjump"/>
            </a:rPr>
            <a:t>DTG pág. 13</a:t>
          </a:r>
          <a:r>
            <a:rPr lang="es-MX" sz="2400" dirty="0" smtClean="0"/>
            <a:t>, 1 Juan 4:10</a:t>
          </a:r>
          <a:endParaRPr lang="es-MX" sz="2400" dirty="0"/>
        </a:p>
      </dgm:t>
    </dgm:pt>
    <dgm:pt modelId="{04E37029-CA5B-49A2-B1CD-794CF6A26E22}" type="parTrans" cxnId="{3A8C0DE4-10D7-41C1-833E-AF7531BD41BF}">
      <dgm:prSet/>
      <dgm:spPr/>
      <dgm:t>
        <a:bodyPr/>
        <a:lstStyle/>
        <a:p>
          <a:endParaRPr lang="es-MX"/>
        </a:p>
      </dgm:t>
    </dgm:pt>
    <dgm:pt modelId="{7F65AD6F-6C0C-43B2-9D1A-E67C26828058}" type="sibTrans" cxnId="{3A8C0DE4-10D7-41C1-833E-AF7531BD41BF}">
      <dgm:prSet/>
      <dgm:spPr/>
      <dgm:t>
        <a:bodyPr/>
        <a:lstStyle/>
        <a:p>
          <a:endParaRPr lang="es-MX"/>
        </a:p>
      </dgm:t>
    </dgm:pt>
    <dgm:pt modelId="{B53123C4-D219-4B4E-AEF2-2282D8A8E87E}">
      <dgm:prSet custT="1"/>
      <dgm:spPr>
        <a:solidFill>
          <a:schemeClr val="tx1"/>
        </a:solidFill>
      </dgm:spPr>
      <dgm:t>
        <a:bodyPr/>
        <a:lstStyle/>
        <a:p>
          <a:pPr rtl="0"/>
          <a:r>
            <a:rPr lang="es-MX" sz="2400" dirty="0" smtClean="0"/>
            <a:t>Recibir amor (natural) Dar amor (antinatural)</a:t>
          </a:r>
          <a:endParaRPr lang="es-MX" sz="2400" dirty="0"/>
        </a:p>
      </dgm:t>
    </dgm:pt>
    <dgm:pt modelId="{2162EBEE-35C8-4654-9DE3-B789600215AC}" type="parTrans" cxnId="{28BB5B35-8441-43DA-AB12-91A37CCDAADD}">
      <dgm:prSet/>
      <dgm:spPr/>
      <dgm:t>
        <a:bodyPr/>
        <a:lstStyle/>
        <a:p>
          <a:endParaRPr lang="es-MX"/>
        </a:p>
      </dgm:t>
    </dgm:pt>
    <dgm:pt modelId="{D673B1E7-76E5-44D6-9FD7-64348F3ED939}" type="sibTrans" cxnId="{28BB5B35-8441-43DA-AB12-91A37CCDAADD}">
      <dgm:prSet/>
      <dgm:spPr/>
      <dgm:t>
        <a:bodyPr/>
        <a:lstStyle/>
        <a:p>
          <a:endParaRPr lang="es-MX"/>
        </a:p>
      </dgm:t>
    </dgm:pt>
    <dgm:pt modelId="{4F749E67-541C-4145-AE3C-EF635DE51A29}">
      <dgm:prSet custT="1"/>
      <dgm:spPr>
        <a:solidFill>
          <a:schemeClr val="accent4">
            <a:lumMod val="50000"/>
          </a:schemeClr>
        </a:solidFill>
      </dgm:spPr>
      <dgm:t>
        <a:bodyPr/>
        <a:lstStyle/>
        <a:p>
          <a:pPr rtl="0"/>
          <a:r>
            <a:rPr lang="es-MX" sz="2400" dirty="0" smtClean="0"/>
            <a:t>Egocentrismo = Infelicidad. Hechos 20:35</a:t>
          </a:r>
          <a:endParaRPr lang="es-MX" sz="2400" dirty="0"/>
        </a:p>
      </dgm:t>
    </dgm:pt>
    <dgm:pt modelId="{9F266E54-0523-41F6-8834-738DD5E3C813}" type="parTrans" cxnId="{D5589BCE-E0E9-47EE-A26E-7D8E98BC1078}">
      <dgm:prSet/>
      <dgm:spPr/>
      <dgm:t>
        <a:bodyPr/>
        <a:lstStyle/>
        <a:p>
          <a:endParaRPr lang="es-MX"/>
        </a:p>
      </dgm:t>
    </dgm:pt>
    <dgm:pt modelId="{2BB2BAB2-E235-4781-AD17-476BF5E1EF0C}" type="sibTrans" cxnId="{D5589BCE-E0E9-47EE-A26E-7D8E98BC1078}">
      <dgm:prSet/>
      <dgm:spPr/>
      <dgm:t>
        <a:bodyPr/>
        <a:lstStyle/>
        <a:p>
          <a:endParaRPr lang="es-MX"/>
        </a:p>
      </dgm:t>
    </dgm:pt>
    <dgm:pt modelId="{F24CDBF1-E059-44DB-B5D6-15534B1738A6}">
      <dgm:prSet custT="1"/>
      <dgm:spPr>
        <a:solidFill>
          <a:srgbClr val="002060"/>
        </a:solidFill>
      </dgm:spPr>
      <dgm:t>
        <a:bodyPr/>
        <a:lstStyle/>
        <a:p>
          <a:pPr rtl="0"/>
          <a:r>
            <a:rPr lang="es-MX" sz="2400" dirty="0" smtClean="0"/>
            <a:t>Solución al “No amado”. (Amor Altero céntrico)</a:t>
          </a:r>
          <a:endParaRPr lang="es-MX" sz="2400" dirty="0"/>
        </a:p>
      </dgm:t>
    </dgm:pt>
    <dgm:pt modelId="{0D09C071-AFDC-4BEE-A5E8-1DCF81188CE2}" type="parTrans" cxnId="{1984356A-2F1C-4AF2-8DD7-CB6033181611}">
      <dgm:prSet/>
      <dgm:spPr/>
      <dgm:t>
        <a:bodyPr/>
        <a:lstStyle/>
        <a:p>
          <a:endParaRPr lang="es-MX"/>
        </a:p>
      </dgm:t>
    </dgm:pt>
    <dgm:pt modelId="{E9B0E598-CF45-425C-86C5-66BC0B007727}" type="sibTrans" cxnId="{1984356A-2F1C-4AF2-8DD7-CB6033181611}">
      <dgm:prSet/>
      <dgm:spPr/>
      <dgm:t>
        <a:bodyPr/>
        <a:lstStyle/>
        <a:p>
          <a:endParaRPr lang="es-MX"/>
        </a:p>
      </dgm:t>
    </dgm:pt>
    <dgm:pt modelId="{704D6C1F-B324-4CCD-9DE6-46199F885FBE}">
      <dgm:prSet custT="1"/>
      <dgm:spPr>
        <a:solidFill>
          <a:schemeClr val="tx1"/>
        </a:solidFill>
      </dgm:spPr>
      <dgm:t>
        <a:bodyPr/>
        <a:lstStyle/>
        <a:p>
          <a:pPr rtl="0"/>
          <a:r>
            <a:rPr lang="es-MX" sz="1800" dirty="0" smtClean="0"/>
            <a:t>Justificación o Victimización (Amor propio, auto compasión, auto gratificación, auto satisfacción) FRUTOS DEL EGOISMO Gálatas 5:19-21</a:t>
          </a:r>
          <a:endParaRPr lang="es-MX" sz="1800" dirty="0"/>
        </a:p>
      </dgm:t>
    </dgm:pt>
    <dgm:pt modelId="{F62061A7-F1B8-449D-9CF2-231796F68945}" type="parTrans" cxnId="{5F50705C-43E0-4074-9E49-4D9B94BEADA3}">
      <dgm:prSet/>
      <dgm:spPr/>
      <dgm:t>
        <a:bodyPr/>
        <a:lstStyle/>
        <a:p>
          <a:endParaRPr lang="es-MX"/>
        </a:p>
      </dgm:t>
    </dgm:pt>
    <dgm:pt modelId="{59A869BE-5EDA-4F4B-870B-B007677D316A}" type="sibTrans" cxnId="{5F50705C-43E0-4074-9E49-4D9B94BEADA3}">
      <dgm:prSet/>
      <dgm:spPr/>
      <dgm:t>
        <a:bodyPr/>
        <a:lstStyle/>
        <a:p>
          <a:endParaRPr lang="es-MX"/>
        </a:p>
      </dgm:t>
    </dgm:pt>
    <dgm:pt modelId="{D220A53B-40DD-44C1-900C-8E050CABA7D3}">
      <dgm:prSet custT="1"/>
      <dgm:spPr>
        <a:solidFill>
          <a:schemeClr val="accent4">
            <a:lumMod val="50000"/>
          </a:schemeClr>
        </a:solidFill>
      </dgm:spPr>
      <dgm:t>
        <a:bodyPr/>
        <a:lstStyle/>
        <a:p>
          <a:r>
            <a:rPr lang="es-MX" sz="2800" dirty="0" smtClean="0"/>
            <a:t>Concentración en un Yo dañado, complica las cosas</a:t>
          </a:r>
        </a:p>
      </dgm:t>
    </dgm:pt>
    <dgm:pt modelId="{917AB2BB-DA24-40F8-872E-5CDB1E547EAF}" type="parTrans" cxnId="{1EF36C67-107C-43CE-9180-264F36CD6B5B}">
      <dgm:prSet/>
      <dgm:spPr/>
      <dgm:t>
        <a:bodyPr/>
        <a:lstStyle/>
        <a:p>
          <a:endParaRPr lang="es-MX"/>
        </a:p>
      </dgm:t>
    </dgm:pt>
    <dgm:pt modelId="{22631001-B110-429C-841B-E56B8426B0E6}" type="sibTrans" cxnId="{1EF36C67-107C-43CE-9180-264F36CD6B5B}">
      <dgm:prSet/>
      <dgm:spPr/>
      <dgm:t>
        <a:bodyPr/>
        <a:lstStyle/>
        <a:p>
          <a:endParaRPr lang="es-MX"/>
        </a:p>
      </dgm:t>
    </dgm:pt>
    <dgm:pt modelId="{D7A5C4D9-676E-42E7-89E2-B497659FD000}">
      <dgm:prSet custT="1"/>
      <dgm:spPr>
        <a:solidFill>
          <a:srgbClr val="002060"/>
        </a:solidFill>
      </dgm:spPr>
      <dgm:t>
        <a:bodyPr/>
        <a:lstStyle/>
        <a:p>
          <a:r>
            <a:rPr lang="es-MX" sz="2800" dirty="0" smtClean="0"/>
            <a:t>De el desequilibrio al quebrantamiento. Prov. 16:18</a:t>
          </a:r>
        </a:p>
      </dgm:t>
    </dgm:pt>
    <dgm:pt modelId="{35E46C07-CB74-4570-81FB-74B47F5448B4}" type="parTrans" cxnId="{8F8A57ED-BEBF-40FA-AA51-B99922E000AE}">
      <dgm:prSet/>
      <dgm:spPr/>
      <dgm:t>
        <a:bodyPr/>
        <a:lstStyle/>
        <a:p>
          <a:endParaRPr lang="es-MX"/>
        </a:p>
      </dgm:t>
    </dgm:pt>
    <dgm:pt modelId="{B720D1B5-E24B-4CA4-94EC-1303D3EF22DD}" type="sibTrans" cxnId="{8F8A57ED-BEBF-40FA-AA51-B99922E000AE}">
      <dgm:prSet/>
      <dgm:spPr/>
      <dgm:t>
        <a:bodyPr/>
        <a:lstStyle/>
        <a:p>
          <a:endParaRPr lang="es-MX"/>
        </a:p>
      </dgm:t>
    </dgm:pt>
    <dgm:pt modelId="{1F76196A-9840-4DBF-9F8E-5AF95E163503}" type="pres">
      <dgm:prSet presAssocID="{C3299970-85D9-4986-A265-D9F67989C064}" presName="Name0" presStyleCnt="0">
        <dgm:presLayoutVars>
          <dgm:dir/>
          <dgm:animLvl val="lvl"/>
          <dgm:resizeHandles val="exact"/>
        </dgm:presLayoutVars>
      </dgm:prSet>
      <dgm:spPr/>
      <dgm:t>
        <a:bodyPr/>
        <a:lstStyle/>
        <a:p>
          <a:endParaRPr lang="es-MX"/>
        </a:p>
      </dgm:t>
    </dgm:pt>
    <dgm:pt modelId="{238E26BF-13C9-4BCA-A227-98BB7958B344}" type="pres">
      <dgm:prSet presAssocID="{D7A5C4D9-676E-42E7-89E2-B497659FD000}" presName="boxAndChildren" presStyleCnt="0"/>
      <dgm:spPr/>
    </dgm:pt>
    <dgm:pt modelId="{C46FBFA7-9FB0-47D4-A97A-F81572D8FCA6}" type="pres">
      <dgm:prSet presAssocID="{D7A5C4D9-676E-42E7-89E2-B497659FD000}" presName="parentTextBox" presStyleLbl="node1" presStyleIdx="0" presStyleCnt="7"/>
      <dgm:spPr/>
      <dgm:t>
        <a:bodyPr/>
        <a:lstStyle/>
        <a:p>
          <a:endParaRPr lang="es-MX"/>
        </a:p>
      </dgm:t>
    </dgm:pt>
    <dgm:pt modelId="{7D4BD502-F391-48C1-B92E-5AAA6998C215}" type="pres">
      <dgm:prSet presAssocID="{22631001-B110-429C-841B-E56B8426B0E6}" presName="sp" presStyleCnt="0"/>
      <dgm:spPr/>
    </dgm:pt>
    <dgm:pt modelId="{333EBCF2-F2FA-43E5-94E9-87D825BDDF12}" type="pres">
      <dgm:prSet presAssocID="{D220A53B-40DD-44C1-900C-8E050CABA7D3}" presName="arrowAndChildren" presStyleCnt="0"/>
      <dgm:spPr/>
    </dgm:pt>
    <dgm:pt modelId="{48019E17-F8F2-4598-BC8D-0C3F8DAE6950}" type="pres">
      <dgm:prSet presAssocID="{D220A53B-40DD-44C1-900C-8E050CABA7D3}" presName="parentTextArrow" presStyleLbl="node1" presStyleIdx="1" presStyleCnt="7"/>
      <dgm:spPr/>
      <dgm:t>
        <a:bodyPr/>
        <a:lstStyle/>
        <a:p>
          <a:endParaRPr lang="es-MX"/>
        </a:p>
      </dgm:t>
    </dgm:pt>
    <dgm:pt modelId="{E1318D73-BAF5-434F-AC8F-407364A0B674}" type="pres">
      <dgm:prSet presAssocID="{59A869BE-5EDA-4F4B-870B-B007677D316A}" presName="sp" presStyleCnt="0"/>
      <dgm:spPr/>
    </dgm:pt>
    <dgm:pt modelId="{ECA7C4C4-A0F1-471C-A1AD-23609E635DD1}" type="pres">
      <dgm:prSet presAssocID="{704D6C1F-B324-4CCD-9DE6-46199F885FBE}" presName="arrowAndChildren" presStyleCnt="0"/>
      <dgm:spPr/>
    </dgm:pt>
    <dgm:pt modelId="{BBD62D05-BB6A-4038-85D1-A8DDA3E4238A}" type="pres">
      <dgm:prSet presAssocID="{704D6C1F-B324-4CCD-9DE6-46199F885FBE}" presName="parentTextArrow" presStyleLbl="node1" presStyleIdx="2" presStyleCnt="7"/>
      <dgm:spPr/>
      <dgm:t>
        <a:bodyPr/>
        <a:lstStyle/>
        <a:p>
          <a:endParaRPr lang="es-MX"/>
        </a:p>
      </dgm:t>
    </dgm:pt>
    <dgm:pt modelId="{35AA12C6-E98D-48B5-8254-2BC947312749}" type="pres">
      <dgm:prSet presAssocID="{E9B0E598-CF45-425C-86C5-66BC0B007727}" presName="sp" presStyleCnt="0"/>
      <dgm:spPr/>
    </dgm:pt>
    <dgm:pt modelId="{71589D0F-D541-42BA-BF72-F8C362622955}" type="pres">
      <dgm:prSet presAssocID="{F24CDBF1-E059-44DB-B5D6-15534B1738A6}" presName="arrowAndChildren" presStyleCnt="0"/>
      <dgm:spPr/>
    </dgm:pt>
    <dgm:pt modelId="{D802D1A7-F49F-45B4-8315-AEA971F8506B}" type="pres">
      <dgm:prSet presAssocID="{F24CDBF1-E059-44DB-B5D6-15534B1738A6}" presName="parentTextArrow" presStyleLbl="node1" presStyleIdx="3" presStyleCnt="7" custLinFactNeighborY="-3012"/>
      <dgm:spPr/>
      <dgm:t>
        <a:bodyPr/>
        <a:lstStyle/>
        <a:p>
          <a:endParaRPr lang="es-MX"/>
        </a:p>
      </dgm:t>
    </dgm:pt>
    <dgm:pt modelId="{DEC770C4-8944-4CF5-9511-620CA9D2715C}" type="pres">
      <dgm:prSet presAssocID="{2BB2BAB2-E235-4781-AD17-476BF5E1EF0C}" presName="sp" presStyleCnt="0"/>
      <dgm:spPr/>
    </dgm:pt>
    <dgm:pt modelId="{552D7617-F876-47CE-BC07-5D02897011CD}" type="pres">
      <dgm:prSet presAssocID="{4F749E67-541C-4145-AE3C-EF635DE51A29}" presName="arrowAndChildren" presStyleCnt="0"/>
      <dgm:spPr/>
    </dgm:pt>
    <dgm:pt modelId="{3F5AC584-DD90-40B0-B4B4-67FAAFBBA7AA}" type="pres">
      <dgm:prSet presAssocID="{4F749E67-541C-4145-AE3C-EF635DE51A29}" presName="parentTextArrow" presStyleLbl="node1" presStyleIdx="4" presStyleCnt="7"/>
      <dgm:spPr/>
      <dgm:t>
        <a:bodyPr/>
        <a:lstStyle/>
        <a:p>
          <a:endParaRPr lang="es-MX"/>
        </a:p>
      </dgm:t>
    </dgm:pt>
    <dgm:pt modelId="{95B5CCEC-ED12-4C43-8197-6C488C897BB3}" type="pres">
      <dgm:prSet presAssocID="{D673B1E7-76E5-44D6-9FD7-64348F3ED939}" presName="sp" presStyleCnt="0"/>
      <dgm:spPr/>
    </dgm:pt>
    <dgm:pt modelId="{B82A00BB-5720-4759-A2AB-C49BDDC2389C}" type="pres">
      <dgm:prSet presAssocID="{B53123C4-D219-4B4E-AEF2-2282D8A8E87E}" presName="arrowAndChildren" presStyleCnt="0"/>
      <dgm:spPr/>
    </dgm:pt>
    <dgm:pt modelId="{BC376B3C-D10E-44C3-A0C9-FA2E80298D74}" type="pres">
      <dgm:prSet presAssocID="{B53123C4-D219-4B4E-AEF2-2282D8A8E87E}" presName="parentTextArrow" presStyleLbl="node1" presStyleIdx="5" presStyleCnt="7"/>
      <dgm:spPr/>
      <dgm:t>
        <a:bodyPr/>
        <a:lstStyle/>
        <a:p>
          <a:endParaRPr lang="es-MX"/>
        </a:p>
      </dgm:t>
    </dgm:pt>
    <dgm:pt modelId="{0B23AFA3-1355-4080-A973-900D047B0DBD}" type="pres">
      <dgm:prSet presAssocID="{7F65AD6F-6C0C-43B2-9D1A-E67C26828058}" presName="sp" presStyleCnt="0"/>
      <dgm:spPr/>
    </dgm:pt>
    <dgm:pt modelId="{01A6A857-10F5-4B21-8BFD-347B87C356A0}" type="pres">
      <dgm:prSet presAssocID="{2C9DF19C-419C-4B7C-84FA-3654A462513F}" presName="arrowAndChildren" presStyleCnt="0"/>
      <dgm:spPr/>
    </dgm:pt>
    <dgm:pt modelId="{45E1B470-6DBA-4EEA-90AA-9EAB8F2767BD}" type="pres">
      <dgm:prSet presAssocID="{2C9DF19C-419C-4B7C-84FA-3654A462513F}" presName="parentTextArrow" presStyleLbl="node1" presStyleIdx="6" presStyleCnt="7"/>
      <dgm:spPr/>
      <dgm:t>
        <a:bodyPr/>
        <a:lstStyle/>
        <a:p>
          <a:endParaRPr lang="es-MX"/>
        </a:p>
      </dgm:t>
    </dgm:pt>
  </dgm:ptLst>
  <dgm:cxnLst>
    <dgm:cxn modelId="{6401DCF8-E4B1-449E-92E2-80856395969E}" type="presOf" srcId="{C3299970-85D9-4986-A265-D9F67989C064}" destId="{1F76196A-9840-4DBF-9F8E-5AF95E163503}" srcOrd="0" destOrd="0" presId="urn:microsoft.com/office/officeart/2005/8/layout/process4"/>
    <dgm:cxn modelId="{C5C73215-ED9C-47C7-A6C8-381F8AB535B6}" type="presOf" srcId="{D7A5C4D9-676E-42E7-89E2-B497659FD000}" destId="{C46FBFA7-9FB0-47D4-A97A-F81572D8FCA6}" srcOrd="0" destOrd="0" presId="urn:microsoft.com/office/officeart/2005/8/layout/process4"/>
    <dgm:cxn modelId="{FC9F2073-6080-4BFE-970B-BE152359E325}" type="presOf" srcId="{4F749E67-541C-4145-AE3C-EF635DE51A29}" destId="{3F5AC584-DD90-40B0-B4B4-67FAAFBBA7AA}" srcOrd="0" destOrd="0" presId="urn:microsoft.com/office/officeart/2005/8/layout/process4"/>
    <dgm:cxn modelId="{A2BF9EFB-69FE-4109-B99B-30ABBD9C34D6}" type="presOf" srcId="{F24CDBF1-E059-44DB-B5D6-15534B1738A6}" destId="{D802D1A7-F49F-45B4-8315-AEA971F8506B}" srcOrd="0" destOrd="0" presId="urn:microsoft.com/office/officeart/2005/8/layout/process4"/>
    <dgm:cxn modelId="{D5589BCE-E0E9-47EE-A26E-7D8E98BC1078}" srcId="{C3299970-85D9-4986-A265-D9F67989C064}" destId="{4F749E67-541C-4145-AE3C-EF635DE51A29}" srcOrd="2" destOrd="0" parTransId="{9F266E54-0523-41F6-8834-738DD5E3C813}" sibTransId="{2BB2BAB2-E235-4781-AD17-476BF5E1EF0C}"/>
    <dgm:cxn modelId="{ABFD5693-A913-4B43-AB46-3A184DDD5D78}" type="presOf" srcId="{704D6C1F-B324-4CCD-9DE6-46199F885FBE}" destId="{BBD62D05-BB6A-4038-85D1-A8DDA3E4238A}" srcOrd="0" destOrd="0" presId="urn:microsoft.com/office/officeart/2005/8/layout/process4"/>
    <dgm:cxn modelId="{1EF36C67-107C-43CE-9180-264F36CD6B5B}" srcId="{C3299970-85D9-4986-A265-D9F67989C064}" destId="{D220A53B-40DD-44C1-900C-8E050CABA7D3}" srcOrd="5" destOrd="0" parTransId="{917AB2BB-DA24-40F8-872E-5CDB1E547EAF}" sibTransId="{22631001-B110-429C-841B-E56B8426B0E6}"/>
    <dgm:cxn modelId="{1984356A-2F1C-4AF2-8DD7-CB6033181611}" srcId="{C3299970-85D9-4986-A265-D9F67989C064}" destId="{F24CDBF1-E059-44DB-B5D6-15534B1738A6}" srcOrd="3" destOrd="0" parTransId="{0D09C071-AFDC-4BEE-A5E8-1DCF81188CE2}" sibTransId="{E9B0E598-CF45-425C-86C5-66BC0B007727}"/>
    <dgm:cxn modelId="{5F50705C-43E0-4074-9E49-4D9B94BEADA3}" srcId="{C3299970-85D9-4986-A265-D9F67989C064}" destId="{704D6C1F-B324-4CCD-9DE6-46199F885FBE}" srcOrd="4" destOrd="0" parTransId="{F62061A7-F1B8-449D-9CF2-231796F68945}" sibTransId="{59A869BE-5EDA-4F4B-870B-B007677D316A}"/>
    <dgm:cxn modelId="{8F8A57ED-BEBF-40FA-AA51-B99922E000AE}" srcId="{C3299970-85D9-4986-A265-D9F67989C064}" destId="{D7A5C4D9-676E-42E7-89E2-B497659FD000}" srcOrd="6" destOrd="0" parTransId="{35E46C07-CB74-4570-81FB-74B47F5448B4}" sibTransId="{B720D1B5-E24B-4CA4-94EC-1303D3EF22DD}"/>
    <dgm:cxn modelId="{725755FF-3595-4EF5-AFB5-6CA51A95DD56}" type="presOf" srcId="{B53123C4-D219-4B4E-AEF2-2282D8A8E87E}" destId="{BC376B3C-D10E-44C3-A0C9-FA2E80298D74}" srcOrd="0" destOrd="0" presId="urn:microsoft.com/office/officeart/2005/8/layout/process4"/>
    <dgm:cxn modelId="{3A8C0DE4-10D7-41C1-833E-AF7531BD41BF}" srcId="{C3299970-85D9-4986-A265-D9F67989C064}" destId="{2C9DF19C-419C-4B7C-84FA-3654A462513F}" srcOrd="0" destOrd="0" parTransId="{04E37029-CA5B-49A2-B1CD-794CF6A26E22}" sibTransId="{7F65AD6F-6C0C-43B2-9D1A-E67C26828058}"/>
    <dgm:cxn modelId="{CAC247F8-F603-4051-B318-30E37A4089C2}" type="presOf" srcId="{D220A53B-40DD-44C1-900C-8E050CABA7D3}" destId="{48019E17-F8F2-4598-BC8D-0C3F8DAE6950}" srcOrd="0" destOrd="0" presId="urn:microsoft.com/office/officeart/2005/8/layout/process4"/>
    <dgm:cxn modelId="{28BB5B35-8441-43DA-AB12-91A37CCDAADD}" srcId="{C3299970-85D9-4986-A265-D9F67989C064}" destId="{B53123C4-D219-4B4E-AEF2-2282D8A8E87E}" srcOrd="1" destOrd="0" parTransId="{2162EBEE-35C8-4654-9DE3-B789600215AC}" sibTransId="{D673B1E7-76E5-44D6-9FD7-64348F3ED939}"/>
    <dgm:cxn modelId="{44345CDA-AC10-4ECF-ABFF-4F65A97BCA4E}" type="presOf" srcId="{2C9DF19C-419C-4B7C-84FA-3654A462513F}" destId="{45E1B470-6DBA-4EEA-90AA-9EAB8F2767BD}" srcOrd="0" destOrd="0" presId="urn:microsoft.com/office/officeart/2005/8/layout/process4"/>
    <dgm:cxn modelId="{71B92B89-15CE-47CA-B0E8-B7C1581A5E30}" type="presParOf" srcId="{1F76196A-9840-4DBF-9F8E-5AF95E163503}" destId="{238E26BF-13C9-4BCA-A227-98BB7958B344}" srcOrd="0" destOrd="0" presId="urn:microsoft.com/office/officeart/2005/8/layout/process4"/>
    <dgm:cxn modelId="{B1DBE945-7DA7-4651-ACA5-D8EA1C070C52}" type="presParOf" srcId="{238E26BF-13C9-4BCA-A227-98BB7958B344}" destId="{C46FBFA7-9FB0-47D4-A97A-F81572D8FCA6}" srcOrd="0" destOrd="0" presId="urn:microsoft.com/office/officeart/2005/8/layout/process4"/>
    <dgm:cxn modelId="{0F9D6053-91BA-455C-9CEC-53FFBE531ADC}" type="presParOf" srcId="{1F76196A-9840-4DBF-9F8E-5AF95E163503}" destId="{7D4BD502-F391-48C1-B92E-5AAA6998C215}" srcOrd="1" destOrd="0" presId="urn:microsoft.com/office/officeart/2005/8/layout/process4"/>
    <dgm:cxn modelId="{827457C3-F469-4981-BF55-7C046E397C05}" type="presParOf" srcId="{1F76196A-9840-4DBF-9F8E-5AF95E163503}" destId="{333EBCF2-F2FA-43E5-94E9-87D825BDDF12}" srcOrd="2" destOrd="0" presId="urn:microsoft.com/office/officeart/2005/8/layout/process4"/>
    <dgm:cxn modelId="{52EF0433-E9FD-4185-B51B-461325AC87D3}" type="presParOf" srcId="{333EBCF2-F2FA-43E5-94E9-87D825BDDF12}" destId="{48019E17-F8F2-4598-BC8D-0C3F8DAE6950}" srcOrd="0" destOrd="0" presId="urn:microsoft.com/office/officeart/2005/8/layout/process4"/>
    <dgm:cxn modelId="{435B15C8-3905-4DB7-9091-B1A1EFFA1654}" type="presParOf" srcId="{1F76196A-9840-4DBF-9F8E-5AF95E163503}" destId="{E1318D73-BAF5-434F-AC8F-407364A0B674}" srcOrd="3" destOrd="0" presId="urn:microsoft.com/office/officeart/2005/8/layout/process4"/>
    <dgm:cxn modelId="{FF7BEE0C-44ED-40EA-B426-1BFAAC7F97A1}" type="presParOf" srcId="{1F76196A-9840-4DBF-9F8E-5AF95E163503}" destId="{ECA7C4C4-A0F1-471C-A1AD-23609E635DD1}" srcOrd="4" destOrd="0" presId="urn:microsoft.com/office/officeart/2005/8/layout/process4"/>
    <dgm:cxn modelId="{14F796BC-ADAF-4661-9D35-94691CF4894E}" type="presParOf" srcId="{ECA7C4C4-A0F1-471C-A1AD-23609E635DD1}" destId="{BBD62D05-BB6A-4038-85D1-A8DDA3E4238A}" srcOrd="0" destOrd="0" presId="urn:microsoft.com/office/officeart/2005/8/layout/process4"/>
    <dgm:cxn modelId="{E637E4C1-5216-47E5-889A-CFF7D78D3564}" type="presParOf" srcId="{1F76196A-9840-4DBF-9F8E-5AF95E163503}" destId="{35AA12C6-E98D-48B5-8254-2BC947312749}" srcOrd="5" destOrd="0" presId="urn:microsoft.com/office/officeart/2005/8/layout/process4"/>
    <dgm:cxn modelId="{06AF64BB-7B91-4368-AB05-5B38B30214FE}" type="presParOf" srcId="{1F76196A-9840-4DBF-9F8E-5AF95E163503}" destId="{71589D0F-D541-42BA-BF72-F8C362622955}" srcOrd="6" destOrd="0" presId="urn:microsoft.com/office/officeart/2005/8/layout/process4"/>
    <dgm:cxn modelId="{F0ACA571-019F-4367-A9FC-2781D0C759C2}" type="presParOf" srcId="{71589D0F-D541-42BA-BF72-F8C362622955}" destId="{D802D1A7-F49F-45B4-8315-AEA971F8506B}" srcOrd="0" destOrd="0" presId="urn:microsoft.com/office/officeart/2005/8/layout/process4"/>
    <dgm:cxn modelId="{68556AC0-F563-488B-A991-4382DEC422E7}" type="presParOf" srcId="{1F76196A-9840-4DBF-9F8E-5AF95E163503}" destId="{DEC770C4-8944-4CF5-9511-620CA9D2715C}" srcOrd="7" destOrd="0" presId="urn:microsoft.com/office/officeart/2005/8/layout/process4"/>
    <dgm:cxn modelId="{E7608C89-043E-497F-A27F-70090C65470B}" type="presParOf" srcId="{1F76196A-9840-4DBF-9F8E-5AF95E163503}" destId="{552D7617-F876-47CE-BC07-5D02897011CD}" srcOrd="8" destOrd="0" presId="urn:microsoft.com/office/officeart/2005/8/layout/process4"/>
    <dgm:cxn modelId="{9571E18A-9D0A-43A6-9EE6-827CC2FAF525}" type="presParOf" srcId="{552D7617-F876-47CE-BC07-5D02897011CD}" destId="{3F5AC584-DD90-40B0-B4B4-67FAAFBBA7AA}" srcOrd="0" destOrd="0" presId="urn:microsoft.com/office/officeart/2005/8/layout/process4"/>
    <dgm:cxn modelId="{4FD1C77F-E5F6-4954-B078-80404B1F372F}" type="presParOf" srcId="{1F76196A-9840-4DBF-9F8E-5AF95E163503}" destId="{95B5CCEC-ED12-4C43-8197-6C488C897BB3}" srcOrd="9" destOrd="0" presId="urn:microsoft.com/office/officeart/2005/8/layout/process4"/>
    <dgm:cxn modelId="{FDA010CC-0E28-4368-924C-69B1FD138D9F}" type="presParOf" srcId="{1F76196A-9840-4DBF-9F8E-5AF95E163503}" destId="{B82A00BB-5720-4759-A2AB-C49BDDC2389C}" srcOrd="10" destOrd="0" presId="urn:microsoft.com/office/officeart/2005/8/layout/process4"/>
    <dgm:cxn modelId="{85A37E7D-0ABD-4AD5-BEA0-9FFA99DCBEAF}" type="presParOf" srcId="{B82A00BB-5720-4759-A2AB-C49BDDC2389C}" destId="{BC376B3C-D10E-44C3-A0C9-FA2E80298D74}" srcOrd="0" destOrd="0" presId="urn:microsoft.com/office/officeart/2005/8/layout/process4"/>
    <dgm:cxn modelId="{CEFC6E4B-7BE6-4C82-9FB4-9E705B8301EF}" type="presParOf" srcId="{1F76196A-9840-4DBF-9F8E-5AF95E163503}" destId="{0B23AFA3-1355-4080-A973-900D047B0DBD}" srcOrd="11" destOrd="0" presId="urn:microsoft.com/office/officeart/2005/8/layout/process4"/>
    <dgm:cxn modelId="{DC8CDB61-1789-47DD-9F09-4EDF3E133989}" type="presParOf" srcId="{1F76196A-9840-4DBF-9F8E-5AF95E163503}" destId="{01A6A857-10F5-4B21-8BFD-347B87C356A0}" srcOrd="12" destOrd="0" presId="urn:microsoft.com/office/officeart/2005/8/layout/process4"/>
    <dgm:cxn modelId="{32941208-2435-4E0F-955D-A503F9853E71}" type="presParOf" srcId="{01A6A857-10F5-4B21-8BFD-347B87C356A0}" destId="{45E1B470-6DBA-4EEA-90AA-9EAB8F2767B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F15A705-5839-491E-A3A7-98D823F4C50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MX"/>
        </a:p>
      </dgm:t>
    </dgm:pt>
    <dgm:pt modelId="{7E20AAE3-23E7-49C3-BB5C-8D6DB0641732}">
      <dgm:prSet custT="1"/>
      <dgm:spPr>
        <a:solidFill>
          <a:srgbClr val="002060"/>
        </a:solidFill>
      </dgm:spPr>
      <dgm:t>
        <a:bodyPr/>
        <a:lstStyle/>
        <a:p>
          <a:pPr rtl="0"/>
          <a:r>
            <a:rPr lang="es-MX" sz="2400" dirty="0" smtClean="0">
              <a:solidFill>
                <a:schemeClr val="bg1"/>
              </a:solidFill>
            </a:rPr>
            <a:t>El Altero centrismo es el único camino del amor. </a:t>
          </a:r>
          <a:endParaRPr lang="es-MX" sz="2400" dirty="0">
            <a:solidFill>
              <a:schemeClr val="bg1"/>
            </a:solidFill>
          </a:endParaRPr>
        </a:p>
      </dgm:t>
    </dgm:pt>
    <dgm:pt modelId="{16267FC2-3BD9-4608-B2B4-CB7C34D2178C}" type="parTrans" cxnId="{C070BAF9-DFE4-4ED8-B012-86AA95AA8321}">
      <dgm:prSet/>
      <dgm:spPr/>
      <dgm:t>
        <a:bodyPr/>
        <a:lstStyle/>
        <a:p>
          <a:endParaRPr lang="es-MX"/>
        </a:p>
      </dgm:t>
    </dgm:pt>
    <dgm:pt modelId="{261A280C-C96A-4ACF-8CFF-16B7EB159E0E}" type="sibTrans" cxnId="{C070BAF9-DFE4-4ED8-B012-86AA95AA8321}">
      <dgm:prSet/>
      <dgm:spPr/>
      <dgm:t>
        <a:bodyPr/>
        <a:lstStyle/>
        <a:p>
          <a:endParaRPr lang="es-MX"/>
        </a:p>
      </dgm:t>
    </dgm:pt>
    <dgm:pt modelId="{84D14E78-1F59-4F20-A1A7-334A6160B5D9}">
      <dgm:prSet custT="1"/>
      <dgm:spPr>
        <a:solidFill>
          <a:srgbClr val="002060"/>
        </a:solidFill>
      </dgm:spPr>
      <dgm:t>
        <a:bodyPr/>
        <a:lstStyle/>
        <a:p>
          <a:pPr rtl="0"/>
          <a:r>
            <a:rPr lang="es-MX" sz="2400" dirty="0" smtClean="0">
              <a:solidFill>
                <a:schemeClr val="bg1"/>
              </a:solidFill>
            </a:rPr>
            <a:t>Amor = Relación con Dios y Prójimo</a:t>
          </a:r>
          <a:endParaRPr lang="es-MX" sz="2400" dirty="0">
            <a:solidFill>
              <a:schemeClr val="bg1"/>
            </a:solidFill>
          </a:endParaRPr>
        </a:p>
      </dgm:t>
    </dgm:pt>
    <dgm:pt modelId="{477DF57C-5865-4D18-925C-F16481B5A355}" type="parTrans" cxnId="{62F29973-F5D2-445C-BCC1-785F6C38DE83}">
      <dgm:prSet/>
      <dgm:spPr/>
      <dgm:t>
        <a:bodyPr/>
        <a:lstStyle/>
        <a:p>
          <a:endParaRPr lang="es-MX"/>
        </a:p>
      </dgm:t>
    </dgm:pt>
    <dgm:pt modelId="{9E03D332-E316-4F09-B607-A1E95C920666}" type="sibTrans" cxnId="{62F29973-F5D2-445C-BCC1-785F6C38DE83}">
      <dgm:prSet/>
      <dgm:spPr/>
      <dgm:t>
        <a:bodyPr/>
        <a:lstStyle/>
        <a:p>
          <a:endParaRPr lang="es-MX"/>
        </a:p>
      </dgm:t>
    </dgm:pt>
    <dgm:pt modelId="{E6BDDE28-23E6-4153-9004-833AAFC376EC}">
      <dgm:prSet custT="1"/>
      <dgm:spPr>
        <a:solidFill>
          <a:srgbClr val="002060"/>
        </a:solidFill>
      </dgm:spPr>
      <dgm:t>
        <a:bodyPr/>
        <a:lstStyle/>
        <a:p>
          <a:pPr rtl="0"/>
          <a:r>
            <a:rPr lang="es-MX" sz="2400" dirty="0" smtClean="0">
              <a:solidFill>
                <a:schemeClr val="bg1"/>
              </a:solidFill>
            </a:rPr>
            <a:t>El amor no puede existir por mucho tiempo sin expresión.</a:t>
          </a:r>
          <a:endParaRPr lang="es-MX" sz="2400" dirty="0">
            <a:solidFill>
              <a:schemeClr val="bg1"/>
            </a:solidFill>
          </a:endParaRPr>
        </a:p>
      </dgm:t>
    </dgm:pt>
    <dgm:pt modelId="{4B92A31F-C88C-4227-B7C4-B802ED45DF66}" type="parTrans" cxnId="{E1B1515C-62BA-44E1-A87A-8D32D8D8FC12}">
      <dgm:prSet/>
      <dgm:spPr/>
      <dgm:t>
        <a:bodyPr/>
        <a:lstStyle/>
        <a:p>
          <a:endParaRPr lang="es-MX"/>
        </a:p>
      </dgm:t>
    </dgm:pt>
    <dgm:pt modelId="{710186ED-4BAE-47A2-88FA-444A97E4BF24}" type="sibTrans" cxnId="{E1B1515C-62BA-44E1-A87A-8D32D8D8FC12}">
      <dgm:prSet/>
      <dgm:spPr/>
      <dgm:t>
        <a:bodyPr/>
        <a:lstStyle/>
        <a:p>
          <a:endParaRPr lang="es-MX"/>
        </a:p>
      </dgm:t>
    </dgm:pt>
    <dgm:pt modelId="{47CA47F6-34F7-4295-A8FD-4E31B80A70AA}" type="pres">
      <dgm:prSet presAssocID="{AF15A705-5839-491E-A3A7-98D823F4C507}" presName="linear" presStyleCnt="0">
        <dgm:presLayoutVars>
          <dgm:animLvl val="lvl"/>
          <dgm:resizeHandles val="exact"/>
        </dgm:presLayoutVars>
      </dgm:prSet>
      <dgm:spPr/>
      <dgm:t>
        <a:bodyPr/>
        <a:lstStyle/>
        <a:p>
          <a:endParaRPr lang="es-MX"/>
        </a:p>
      </dgm:t>
    </dgm:pt>
    <dgm:pt modelId="{CDA3CF15-0AB1-4288-BE1C-398CF8225E19}" type="pres">
      <dgm:prSet presAssocID="{7E20AAE3-23E7-49C3-BB5C-8D6DB0641732}" presName="parentText" presStyleLbl="node1" presStyleIdx="0" presStyleCnt="3" custScaleY="137866">
        <dgm:presLayoutVars>
          <dgm:chMax val="0"/>
          <dgm:bulletEnabled val="1"/>
        </dgm:presLayoutVars>
      </dgm:prSet>
      <dgm:spPr/>
      <dgm:t>
        <a:bodyPr/>
        <a:lstStyle/>
        <a:p>
          <a:endParaRPr lang="es-MX"/>
        </a:p>
      </dgm:t>
    </dgm:pt>
    <dgm:pt modelId="{1ECF6E5A-2A62-4EB3-8007-1BC0677F697B}" type="pres">
      <dgm:prSet presAssocID="{261A280C-C96A-4ACF-8CFF-16B7EB159E0E}" presName="spacer" presStyleCnt="0"/>
      <dgm:spPr/>
    </dgm:pt>
    <dgm:pt modelId="{679EF31E-CC36-4872-8923-437B5D09C6A3}" type="pres">
      <dgm:prSet presAssocID="{84D14E78-1F59-4F20-A1A7-334A6160B5D9}" presName="parentText" presStyleLbl="node1" presStyleIdx="1" presStyleCnt="3" custScaleY="104636">
        <dgm:presLayoutVars>
          <dgm:chMax val="0"/>
          <dgm:bulletEnabled val="1"/>
        </dgm:presLayoutVars>
      </dgm:prSet>
      <dgm:spPr/>
      <dgm:t>
        <a:bodyPr/>
        <a:lstStyle/>
        <a:p>
          <a:endParaRPr lang="es-MX"/>
        </a:p>
      </dgm:t>
    </dgm:pt>
    <dgm:pt modelId="{4A1DDFFC-70F8-4171-BCDF-0AA013EF791E}" type="pres">
      <dgm:prSet presAssocID="{9E03D332-E316-4F09-B607-A1E95C920666}" presName="spacer" presStyleCnt="0"/>
      <dgm:spPr/>
    </dgm:pt>
    <dgm:pt modelId="{98D07213-33F1-4DE9-A58F-B90E4065A151}" type="pres">
      <dgm:prSet presAssocID="{E6BDDE28-23E6-4153-9004-833AAFC376EC}" presName="parentText" presStyleLbl="node1" presStyleIdx="2" presStyleCnt="3" custScaleY="124962">
        <dgm:presLayoutVars>
          <dgm:chMax val="0"/>
          <dgm:bulletEnabled val="1"/>
        </dgm:presLayoutVars>
      </dgm:prSet>
      <dgm:spPr/>
      <dgm:t>
        <a:bodyPr/>
        <a:lstStyle/>
        <a:p>
          <a:endParaRPr lang="es-MX"/>
        </a:p>
      </dgm:t>
    </dgm:pt>
  </dgm:ptLst>
  <dgm:cxnLst>
    <dgm:cxn modelId="{F58BCCA3-9450-46BC-BEA9-9DA691F0AC61}" type="presOf" srcId="{AF15A705-5839-491E-A3A7-98D823F4C507}" destId="{47CA47F6-34F7-4295-A8FD-4E31B80A70AA}" srcOrd="0" destOrd="0" presId="urn:microsoft.com/office/officeart/2005/8/layout/vList2"/>
    <dgm:cxn modelId="{C070BAF9-DFE4-4ED8-B012-86AA95AA8321}" srcId="{AF15A705-5839-491E-A3A7-98D823F4C507}" destId="{7E20AAE3-23E7-49C3-BB5C-8D6DB0641732}" srcOrd="0" destOrd="0" parTransId="{16267FC2-3BD9-4608-B2B4-CB7C34D2178C}" sibTransId="{261A280C-C96A-4ACF-8CFF-16B7EB159E0E}"/>
    <dgm:cxn modelId="{F9314A42-E242-47BE-8D65-72D0CFB5FCDB}" type="presOf" srcId="{E6BDDE28-23E6-4153-9004-833AAFC376EC}" destId="{98D07213-33F1-4DE9-A58F-B90E4065A151}" srcOrd="0" destOrd="0" presId="urn:microsoft.com/office/officeart/2005/8/layout/vList2"/>
    <dgm:cxn modelId="{9E994F9A-FD8D-4BB0-84BA-044E5187E576}" type="presOf" srcId="{84D14E78-1F59-4F20-A1A7-334A6160B5D9}" destId="{679EF31E-CC36-4872-8923-437B5D09C6A3}" srcOrd="0" destOrd="0" presId="urn:microsoft.com/office/officeart/2005/8/layout/vList2"/>
    <dgm:cxn modelId="{62F29973-F5D2-445C-BCC1-785F6C38DE83}" srcId="{AF15A705-5839-491E-A3A7-98D823F4C507}" destId="{84D14E78-1F59-4F20-A1A7-334A6160B5D9}" srcOrd="1" destOrd="0" parTransId="{477DF57C-5865-4D18-925C-F16481B5A355}" sibTransId="{9E03D332-E316-4F09-B607-A1E95C920666}"/>
    <dgm:cxn modelId="{A0455F7F-3F26-4B39-9D73-600EAAA420D9}" type="presOf" srcId="{7E20AAE3-23E7-49C3-BB5C-8D6DB0641732}" destId="{CDA3CF15-0AB1-4288-BE1C-398CF8225E19}" srcOrd="0" destOrd="0" presId="urn:microsoft.com/office/officeart/2005/8/layout/vList2"/>
    <dgm:cxn modelId="{E1B1515C-62BA-44E1-A87A-8D32D8D8FC12}" srcId="{AF15A705-5839-491E-A3A7-98D823F4C507}" destId="{E6BDDE28-23E6-4153-9004-833AAFC376EC}" srcOrd="2" destOrd="0" parTransId="{4B92A31F-C88C-4227-B7C4-B802ED45DF66}" sibTransId="{710186ED-4BAE-47A2-88FA-444A97E4BF24}"/>
    <dgm:cxn modelId="{B793B795-59D4-43B8-9D4B-385D8AA5229B}" type="presParOf" srcId="{47CA47F6-34F7-4295-A8FD-4E31B80A70AA}" destId="{CDA3CF15-0AB1-4288-BE1C-398CF8225E19}" srcOrd="0" destOrd="0" presId="urn:microsoft.com/office/officeart/2005/8/layout/vList2"/>
    <dgm:cxn modelId="{843712B1-BD23-4D75-B4F9-AD8492613F2F}" type="presParOf" srcId="{47CA47F6-34F7-4295-A8FD-4E31B80A70AA}" destId="{1ECF6E5A-2A62-4EB3-8007-1BC0677F697B}" srcOrd="1" destOrd="0" presId="urn:microsoft.com/office/officeart/2005/8/layout/vList2"/>
    <dgm:cxn modelId="{BEDD4146-14F6-42A2-9E4B-B2B0FB77B8A2}" type="presParOf" srcId="{47CA47F6-34F7-4295-A8FD-4E31B80A70AA}" destId="{679EF31E-CC36-4872-8923-437B5D09C6A3}" srcOrd="2" destOrd="0" presId="urn:microsoft.com/office/officeart/2005/8/layout/vList2"/>
    <dgm:cxn modelId="{EA117482-1D7A-4B40-8A1E-33CD986C9FD0}" type="presParOf" srcId="{47CA47F6-34F7-4295-A8FD-4E31B80A70AA}" destId="{4A1DDFFC-70F8-4171-BCDF-0AA013EF791E}" srcOrd="3" destOrd="0" presId="urn:microsoft.com/office/officeart/2005/8/layout/vList2"/>
    <dgm:cxn modelId="{D3178B72-6D93-453D-8A4F-56DF0BF8AB78}" type="presParOf" srcId="{47CA47F6-34F7-4295-A8FD-4E31B80A70AA}" destId="{98D07213-33F1-4DE9-A58F-B90E4065A151}" srcOrd="4" destOrd="0" presId="urn:microsoft.com/office/officeart/2005/8/layout/vList2"/>
  </dgm:cxnLst>
  <dgm:bg>
    <a:solidFill>
      <a:srgbClr val="00B05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FA4840C-3DC6-4826-8598-F45CD212EFBB}"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MX"/>
        </a:p>
      </dgm:t>
    </dgm:pt>
    <dgm:pt modelId="{89FBBFA7-2415-4612-89E2-5981D9ADD745}">
      <dgm:prSet/>
      <dgm:spPr>
        <a:solidFill>
          <a:schemeClr val="tx1"/>
        </a:solidFill>
      </dgm:spPr>
      <dgm:t>
        <a:bodyPr/>
        <a:lstStyle/>
        <a:p>
          <a:pPr rtl="0"/>
          <a:r>
            <a:rPr lang="es-MX" dirty="0" smtClean="0">
              <a:solidFill>
                <a:schemeClr val="bg1"/>
              </a:solidFill>
            </a:rPr>
            <a:t>El temor es consecuencia del egocentrismo.</a:t>
          </a:r>
          <a:endParaRPr lang="es-MX" dirty="0">
            <a:solidFill>
              <a:schemeClr val="bg1"/>
            </a:solidFill>
          </a:endParaRPr>
        </a:p>
      </dgm:t>
    </dgm:pt>
    <dgm:pt modelId="{5EE714A4-F697-4EA7-8C9C-BC9483B15F27}" type="parTrans" cxnId="{C97C3083-1523-49BB-B8CF-B67BB08389ED}">
      <dgm:prSet/>
      <dgm:spPr/>
      <dgm:t>
        <a:bodyPr/>
        <a:lstStyle/>
        <a:p>
          <a:endParaRPr lang="es-MX"/>
        </a:p>
      </dgm:t>
    </dgm:pt>
    <dgm:pt modelId="{167F9FE7-13EE-463B-89DD-C25A29F4A32F}" type="sibTrans" cxnId="{C97C3083-1523-49BB-B8CF-B67BB08389ED}">
      <dgm:prSet/>
      <dgm:spPr/>
      <dgm:t>
        <a:bodyPr/>
        <a:lstStyle/>
        <a:p>
          <a:endParaRPr lang="es-MX"/>
        </a:p>
      </dgm:t>
    </dgm:pt>
    <dgm:pt modelId="{4086BCC6-2807-4BA7-B1FA-DD4A10566697}">
      <dgm:prSet/>
      <dgm:spPr>
        <a:solidFill>
          <a:schemeClr val="tx1"/>
        </a:solidFill>
      </dgm:spPr>
      <dgm:t>
        <a:bodyPr/>
        <a:lstStyle/>
        <a:p>
          <a:pPr rtl="0"/>
          <a:r>
            <a:rPr lang="es-MX" dirty="0" smtClean="0">
              <a:solidFill>
                <a:schemeClr val="bg1"/>
              </a:solidFill>
            </a:rPr>
            <a:t>Temor = no ser amado. Génesis 3:10 </a:t>
          </a:r>
          <a:endParaRPr lang="es-MX" dirty="0">
            <a:solidFill>
              <a:schemeClr val="bg1"/>
            </a:solidFill>
          </a:endParaRPr>
        </a:p>
      </dgm:t>
    </dgm:pt>
    <dgm:pt modelId="{CE9269EA-DCAB-4047-94C4-871BF876969C}" type="parTrans" cxnId="{ED921AFB-862B-4746-A56B-A9C2291E2F80}">
      <dgm:prSet/>
      <dgm:spPr/>
      <dgm:t>
        <a:bodyPr/>
        <a:lstStyle/>
        <a:p>
          <a:endParaRPr lang="es-MX"/>
        </a:p>
      </dgm:t>
    </dgm:pt>
    <dgm:pt modelId="{840CA312-3189-4063-927C-5817804C4207}" type="sibTrans" cxnId="{ED921AFB-862B-4746-A56B-A9C2291E2F80}">
      <dgm:prSet/>
      <dgm:spPr/>
      <dgm:t>
        <a:bodyPr/>
        <a:lstStyle/>
        <a:p>
          <a:endParaRPr lang="es-MX"/>
        </a:p>
      </dgm:t>
    </dgm:pt>
    <dgm:pt modelId="{4296BA21-2722-48E3-B4CF-4F35D4799CB0}">
      <dgm:prSet/>
      <dgm:spPr>
        <a:solidFill>
          <a:schemeClr val="tx1"/>
        </a:solidFill>
      </dgm:spPr>
      <dgm:t>
        <a:bodyPr/>
        <a:lstStyle/>
        <a:p>
          <a:pPr rtl="0"/>
          <a:r>
            <a:rPr lang="es-MX" dirty="0" smtClean="0">
              <a:solidFill>
                <a:schemeClr val="bg1"/>
              </a:solidFill>
            </a:rPr>
            <a:t>El temor retiene la expresión</a:t>
          </a:r>
          <a:r>
            <a:rPr lang="es-MX" dirty="0" smtClean="0"/>
            <a:t>.</a:t>
          </a:r>
          <a:endParaRPr lang="es-MX" dirty="0"/>
        </a:p>
      </dgm:t>
    </dgm:pt>
    <dgm:pt modelId="{CC080CD3-6C26-4C4E-91D3-BFAA8F4F3693}" type="parTrans" cxnId="{4033549E-4DAA-4ED3-8541-BB0C0020EF43}">
      <dgm:prSet/>
      <dgm:spPr/>
      <dgm:t>
        <a:bodyPr/>
        <a:lstStyle/>
        <a:p>
          <a:endParaRPr lang="es-MX"/>
        </a:p>
      </dgm:t>
    </dgm:pt>
    <dgm:pt modelId="{307649C1-605C-49F1-B7EE-C3E8E2FC7718}" type="sibTrans" cxnId="{4033549E-4DAA-4ED3-8541-BB0C0020EF43}">
      <dgm:prSet/>
      <dgm:spPr/>
      <dgm:t>
        <a:bodyPr/>
        <a:lstStyle/>
        <a:p>
          <a:endParaRPr lang="es-MX"/>
        </a:p>
      </dgm:t>
    </dgm:pt>
    <dgm:pt modelId="{328CBDCC-8165-4BA0-B7E7-005603D03BE4}" type="pres">
      <dgm:prSet presAssocID="{9FA4840C-3DC6-4826-8598-F45CD212EFBB}" presName="linear" presStyleCnt="0">
        <dgm:presLayoutVars>
          <dgm:animLvl val="lvl"/>
          <dgm:resizeHandles val="exact"/>
        </dgm:presLayoutVars>
      </dgm:prSet>
      <dgm:spPr/>
      <dgm:t>
        <a:bodyPr/>
        <a:lstStyle/>
        <a:p>
          <a:endParaRPr lang="es-MX"/>
        </a:p>
      </dgm:t>
    </dgm:pt>
    <dgm:pt modelId="{AD264EDC-4ED7-4801-9573-406AA8F3F5F4}" type="pres">
      <dgm:prSet presAssocID="{89FBBFA7-2415-4612-89E2-5981D9ADD745}" presName="parentText" presStyleLbl="node1" presStyleIdx="0" presStyleCnt="3">
        <dgm:presLayoutVars>
          <dgm:chMax val="0"/>
          <dgm:bulletEnabled val="1"/>
        </dgm:presLayoutVars>
      </dgm:prSet>
      <dgm:spPr/>
      <dgm:t>
        <a:bodyPr/>
        <a:lstStyle/>
        <a:p>
          <a:endParaRPr lang="es-MX"/>
        </a:p>
      </dgm:t>
    </dgm:pt>
    <dgm:pt modelId="{852DAD5D-6294-4C2F-B0A2-42A6FE4CCF19}" type="pres">
      <dgm:prSet presAssocID="{167F9FE7-13EE-463B-89DD-C25A29F4A32F}" presName="spacer" presStyleCnt="0"/>
      <dgm:spPr/>
    </dgm:pt>
    <dgm:pt modelId="{4150E15B-5811-4C27-B3BC-A925563B23B0}" type="pres">
      <dgm:prSet presAssocID="{4086BCC6-2807-4BA7-B1FA-DD4A10566697}" presName="parentText" presStyleLbl="node1" presStyleIdx="1" presStyleCnt="3">
        <dgm:presLayoutVars>
          <dgm:chMax val="0"/>
          <dgm:bulletEnabled val="1"/>
        </dgm:presLayoutVars>
      </dgm:prSet>
      <dgm:spPr/>
      <dgm:t>
        <a:bodyPr/>
        <a:lstStyle/>
        <a:p>
          <a:endParaRPr lang="es-MX"/>
        </a:p>
      </dgm:t>
    </dgm:pt>
    <dgm:pt modelId="{8B5672E5-F8E9-46EB-9FDA-3E6E258E58DE}" type="pres">
      <dgm:prSet presAssocID="{840CA312-3189-4063-927C-5817804C4207}" presName="spacer" presStyleCnt="0"/>
      <dgm:spPr/>
    </dgm:pt>
    <dgm:pt modelId="{9AB47411-44A6-430A-A037-E8798E6BEAEA}" type="pres">
      <dgm:prSet presAssocID="{4296BA21-2722-48E3-B4CF-4F35D4799CB0}" presName="parentText" presStyleLbl="node1" presStyleIdx="2" presStyleCnt="3">
        <dgm:presLayoutVars>
          <dgm:chMax val="0"/>
          <dgm:bulletEnabled val="1"/>
        </dgm:presLayoutVars>
      </dgm:prSet>
      <dgm:spPr/>
      <dgm:t>
        <a:bodyPr/>
        <a:lstStyle/>
        <a:p>
          <a:endParaRPr lang="es-MX"/>
        </a:p>
      </dgm:t>
    </dgm:pt>
  </dgm:ptLst>
  <dgm:cxnLst>
    <dgm:cxn modelId="{4033549E-4DAA-4ED3-8541-BB0C0020EF43}" srcId="{9FA4840C-3DC6-4826-8598-F45CD212EFBB}" destId="{4296BA21-2722-48E3-B4CF-4F35D4799CB0}" srcOrd="2" destOrd="0" parTransId="{CC080CD3-6C26-4C4E-91D3-BFAA8F4F3693}" sibTransId="{307649C1-605C-49F1-B7EE-C3E8E2FC7718}"/>
    <dgm:cxn modelId="{F3B08158-E503-4A58-B0DF-AF72F2B13A13}" type="presOf" srcId="{9FA4840C-3DC6-4826-8598-F45CD212EFBB}" destId="{328CBDCC-8165-4BA0-B7E7-005603D03BE4}" srcOrd="0" destOrd="0" presId="urn:microsoft.com/office/officeart/2005/8/layout/vList2"/>
    <dgm:cxn modelId="{2B3059BE-812A-47BB-976F-6B2014BD02E5}" type="presOf" srcId="{89FBBFA7-2415-4612-89E2-5981D9ADD745}" destId="{AD264EDC-4ED7-4801-9573-406AA8F3F5F4}" srcOrd="0" destOrd="0" presId="urn:microsoft.com/office/officeart/2005/8/layout/vList2"/>
    <dgm:cxn modelId="{ED921AFB-862B-4746-A56B-A9C2291E2F80}" srcId="{9FA4840C-3DC6-4826-8598-F45CD212EFBB}" destId="{4086BCC6-2807-4BA7-B1FA-DD4A10566697}" srcOrd="1" destOrd="0" parTransId="{CE9269EA-DCAB-4047-94C4-871BF876969C}" sibTransId="{840CA312-3189-4063-927C-5817804C4207}"/>
    <dgm:cxn modelId="{679438BF-F9A0-498F-B670-41D0D7CFEDBF}" type="presOf" srcId="{4086BCC6-2807-4BA7-B1FA-DD4A10566697}" destId="{4150E15B-5811-4C27-B3BC-A925563B23B0}" srcOrd="0" destOrd="0" presId="urn:microsoft.com/office/officeart/2005/8/layout/vList2"/>
    <dgm:cxn modelId="{C97C3083-1523-49BB-B8CF-B67BB08389ED}" srcId="{9FA4840C-3DC6-4826-8598-F45CD212EFBB}" destId="{89FBBFA7-2415-4612-89E2-5981D9ADD745}" srcOrd="0" destOrd="0" parTransId="{5EE714A4-F697-4EA7-8C9C-BC9483B15F27}" sibTransId="{167F9FE7-13EE-463B-89DD-C25A29F4A32F}"/>
    <dgm:cxn modelId="{F6CDDDA2-EBDD-4ED0-A91E-1BC107F39993}" type="presOf" srcId="{4296BA21-2722-48E3-B4CF-4F35D4799CB0}" destId="{9AB47411-44A6-430A-A037-E8798E6BEAEA}" srcOrd="0" destOrd="0" presId="urn:microsoft.com/office/officeart/2005/8/layout/vList2"/>
    <dgm:cxn modelId="{FECC2A14-B427-4BCC-BAFD-5B0AE26AF94F}" type="presParOf" srcId="{328CBDCC-8165-4BA0-B7E7-005603D03BE4}" destId="{AD264EDC-4ED7-4801-9573-406AA8F3F5F4}" srcOrd="0" destOrd="0" presId="urn:microsoft.com/office/officeart/2005/8/layout/vList2"/>
    <dgm:cxn modelId="{BB034352-36AD-421E-B037-A858B64FC8AB}" type="presParOf" srcId="{328CBDCC-8165-4BA0-B7E7-005603D03BE4}" destId="{852DAD5D-6294-4C2F-B0A2-42A6FE4CCF19}" srcOrd="1" destOrd="0" presId="urn:microsoft.com/office/officeart/2005/8/layout/vList2"/>
    <dgm:cxn modelId="{D852225F-E858-4839-BD34-BEB828E2C8BA}" type="presParOf" srcId="{328CBDCC-8165-4BA0-B7E7-005603D03BE4}" destId="{4150E15B-5811-4C27-B3BC-A925563B23B0}" srcOrd="2" destOrd="0" presId="urn:microsoft.com/office/officeart/2005/8/layout/vList2"/>
    <dgm:cxn modelId="{95319F2E-D319-4CCD-87B9-4948AEB47E46}" type="presParOf" srcId="{328CBDCC-8165-4BA0-B7E7-005603D03BE4}" destId="{8B5672E5-F8E9-46EB-9FDA-3E6E258E58DE}" srcOrd="3" destOrd="0" presId="urn:microsoft.com/office/officeart/2005/8/layout/vList2"/>
    <dgm:cxn modelId="{88734671-D2E4-40D9-9E29-42ADDCCDFB64}" type="presParOf" srcId="{328CBDCC-8165-4BA0-B7E7-005603D03BE4}" destId="{9AB47411-44A6-430A-A037-E8798E6BEAEA}" srcOrd="4" destOrd="0" presId="urn:microsoft.com/office/officeart/2005/8/layout/vList2"/>
  </dgm:cxnLst>
  <dgm:bg>
    <a:solidFill>
      <a:srgbClr val="00B05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512EDBC-974E-462C-A585-FA4C882FEDC4}" type="doc">
      <dgm:prSet loTypeId="urn:microsoft.com/office/officeart/2005/8/layout/arrow2" loCatId="process" qsTypeId="urn:microsoft.com/office/officeart/2005/8/quickstyle/simple2" qsCatId="simple" csTypeId="urn:microsoft.com/office/officeart/2005/8/colors/accent0_1" csCatId="mainScheme" phldr="1"/>
      <dgm:spPr/>
      <dgm:t>
        <a:bodyPr/>
        <a:lstStyle/>
        <a:p>
          <a:endParaRPr lang="es-MX"/>
        </a:p>
      </dgm:t>
    </dgm:pt>
    <dgm:pt modelId="{A60D13BA-ABFC-4C22-A8C9-AB6677A8D9A4}">
      <dgm:prSet custT="1"/>
      <dgm:spPr/>
      <dgm:t>
        <a:bodyPr/>
        <a:lstStyle/>
        <a:p>
          <a:pPr rtl="0"/>
          <a:r>
            <a:rPr lang="es-MX" sz="1800" dirty="0" smtClean="0">
              <a:solidFill>
                <a:schemeClr val="bg1"/>
              </a:solidFill>
            </a:rPr>
            <a:t>La solución = La Alabanza y Gratitud a Dios, y el Altruismo al prójimo.</a:t>
          </a:r>
          <a:endParaRPr lang="es-MX" sz="1800" dirty="0">
            <a:solidFill>
              <a:schemeClr val="bg1"/>
            </a:solidFill>
          </a:endParaRPr>
        </a:p>
      </dgm:t>
    </dgm:pt>
    <dgm:pt modelId="{CBF94413-BB64-4DE8-A133-901C651DC030}" type="parTrans" cxnId="{E92BDBE7-18C2-4B8F-8374-DC0F919818A9}">
      <dgm:prSet/>
      <dgm:spPr/>
      <dgm:t>
        <a:bodyPr/>
        <a:lstStyle/>
        <a:p>
          <a:endParaRPr lang="es-MX"/>
        </a:p>
      </dgm:t>
    </dgm:pt>
    <dgm:pt modelId="{FDD30D74-0064-45FB-9AF6-13F8AB611CBF}" type="sibTrans" cxnId="{E92BDBE7-18C2-4B8F-8374-DC0F919818A9}">
      <dgm:prSet/>
      <dgm:spPr/>
      <dgm:t>
        <a:bodyPr/>
        <a:lstStyle/>
        <a:p>
          <a:endParaRPr lang="es-MX"/>
        </a:p>
      </dgm:t>
    </dgm:pt>
    <dgm:pt modelId="{E99D7F3D-AAA4-4449-9E51-9139889018D4}">
      <dgm:prSet custT="1"/>
      <dgm:spPr/>
      <dgm:t>
        <a:bodyPr/>
        <a:lstStyle/>
        <a:p>
          <a:pPr rtl="0"/>
          <a:r>
            <a:rPr lang="es-MX" sz="1800" dirty="0" smtClean="0">
              <a:solidFill>
                <a:schemeClr val="bg1"/>
              </a:solidFill>
            </a:rPr>
            <a:t>El amor = La defensa y solución hacia el egocentrismo. 1 </a:t>
          </a:r>
          <a:r>
            <a:rPr lang="es-MX" sz="1800" dirty="0" err="1" smtClean="0">
              <a:solidFill>
                <a:schemeClr val="bg1"/>
              </a:solidFill>
            </a:rPr>
            <a:t>Cor</a:t>
          </a:r>
          <a:r>
            <a:rPr lang="es-MX" sz="1800" dirty="0" smtClean="0">
              <a:solidFill>
                <a:schemeClr val="bg1"/>
              </a:solidFill>
            </a:rPr>
            <a:t> 13:5 y </a:t>
          </a:r>
          <a:r>
            <a:rPr lang="es-MX" sz="1800" dirty="0" err="1" smtClean="0">
              <a:solidFill>
                <a:schemeClr val="bg1"/>
              </a:solidFill>
            </a:rPr>
            <a:t>Fil.</a:t>
          </a:r>
          <a:r>
            <a:rPr lang="es-MX" sz="1800" dirty="0" smtClean="0">
              <a:solidFill>
                <a:schemeClr val="bg1"/>
              </a:solidFill>
            </a:rPr>
            <a:t> 2:4</a:t>
          </a:r>
          <a:endParaRPr lang="es-MX" sz="1800" dirty="0">
            <a:solidFill>
              <a:schemeClr val="bg1"/>
            </a:solidFill>
          </a:endParaRPr>
        </a:p>
      </dgm:t>
    </dgm:pt>
    <dgm:pt modelId="{7DCA6D9D-D27B-4F74-8D05-E3579DB406FA}" type="parTrans" cxnId="{92CFC1C7-D1CC-46FB-BB59-1DF4424DB7AE}">
      <dgm:prSet/>
      <dgm:spPr/>
      <dgm:t>
        <a:bodyPr/>
        <a:lstStyle/>
        <a:p>
          <a:endParaRPr lang="es-MX"/>
        </a:p>
      </dgm:t>
    </dgm:pt>
    <dgm:pt modelId="{544B5609-EE6F-4A76-98EE-CB339B6E1671}" type="sibTrans" cxnId="{92CFC1C7-D1CC-46FB-BB59-1DF4424DB7AE}">
      <dgm:prSet/>
      <dgm:spPr/>
      <dgm:t>
        <a:bodyPr/>
        <a:lstStyle/>
        <a:p>
          <a:endParaRPr lang="es-MX"/>
        </a:p>
      </dgm:t>
    </dgm:pt>
    <dgm:pt modelId="{BF559A7C-EEAB-474E-96A5-01C7A798CC48}">
      <dgm:prSet custT="1"/>
      <dgm:spPr/>
      <dgm:t>
        <a:bodyPr/>
        <a:lstStyle/>
        <a:p>
          <a:pPr rtl="0"/>
          <a:r>
            <a:rPr lang="es-MX" sz="1800" dirty="0" smtClean="0">
              <a:solidFill>
                <a:schemeClr val="bg1"/>
              </a:solidFill>
            </a:rPr>
            <a:t>Un Yo muerto, crucificado es imposible ser lastimado. 1 Corintios 15:31, Romanos 8:16 y 17</a:t>
          </a:r>
          <a:endParaRPr lang="es-MX" sz="1800" dirty="0">
            <a:solidFill>
              <a:schemeClr val="bg1"/>
            </a:solidFill>
          </a:endParaRPr>
        </a:p>
      </dgm:t>
    </dgm:pt>
    <dgm:pt modelId="{914A1B2D-B9FE-40FF-8923-40D838B62455}" type="parTrans" cxnId="{D467F518-9266-4A61-B824-CDA2AFA350D0}">
      <dgm:prSet/>
      <dgm:spPr/>
      <dgm:t>
        <a:bodyPr/>
        <a:lstStyle/>
        <a:p>
          <a:endParaRPr lang="es-MX"/>
        </a:p>
      </dgm:t>
    </dgm:pt>
    <dgm:pt modelId="{7A22C20F-6DF8-4AD0-8789-57840BF3290D}" type="sibTrans" cxnId="{D467F518-9266-4A61-B824-CDA2AFA350D0}">
      <dgm:prSet/>
      <dgm:spPr/>
      <dgm:t>
        <a:bodyPr/>
        <a:lstStyle/>
        <a:p>
          <a:endParaRPr lang="es-MX"/>
        </a:p>
      </dgm:t>
    </dgm:pt>
    <dgm:pt modelId="{CA89A0F2-4355-4161-A46D-FAF0F8E71E05}">
      <dgm:prSet custT="1"/>
      <dgm:spPr/>
      <dgm:t>
        <a:bodyPr/>
        <a:lstStyle/>
        <a:p>
          <a:pPr rtl="0"/>
          <a:r>
            <a:rPr lang="es-MX" sz="1800" dirty="0" smtClean="0">
              <a:solidFill>
                <a:schemeClr val="bg1"/>
              </a:solidFill>
            </a:rPr>
            <a:t>El altruismo elimina contiendas y división. </a:t>
          </a:r>
        </a:p>
        <a:p>
          <a:pPr rtl="0"/>
          <a:r>
            <a:rPr lang="es-MX" sz="1800" dirty="0" smtClean="0">
              <a:solidFill>
                <a:schemeClr val="bg1"/>
              </a:solidFill>
            </a:rPr>
            <a:t> 1 Corintios 10:24</a:t>
          </a:r>
          <a:endParaRPr lang="es-MX" sz="1800" dirty="0">
            <a:solidFill>
              <a:schemeClr val="bg1"/>
            </a:solidFill>
          </a:endParaRPr>
        </a:p>
      </dgm:t>
    </dgm:pt>
    <dgm:pt modelId="{CCFADFF1-6778-4CE5-BFAA-24A15C7153CD}" type="parTrans" cxnId="{5A282757-B5F4-42DD-9C75-1629ED4CD9DA}">
      <dgm:prSet/>
      <dgm:spPr/>
      <dgm:t>
        <a:bodyPr/>
        <a:lstStyle/>
        <a:p>
          <a:endParaRPr lang="es-MX"/>
        </a:p>
      </dgm:t>
    </dgm:pt>
    <dgm:pt modelId="{3A57D147-2789-4464-BA28-D2449A5F6CF6}" type="sibTrans" cxnId="{5A282757-B5F4-42DD-9C75-1629ED4CD9DA}">
      <dgm:prSet/>
      <dgm:spPr/>
      <dgm:t>
        <a:bodyPr/>
        <a:lstStyle/>
        <a:p>
          <a:endParaRPr lang="es-MX"/>
        </a:p>
      </dgm:t>
    </dgm:pt>
    <dgm:pt modelId="{7CCF9A9C-A9AC-4A49-A522-9CE9F66851FD}">
      <dgm:prSet custT="1"/>
      <dgm:spPr/>
      <dgm:t>
        <a:bodyPr/>
        <a:lstStyle/>
        <a:p>
          <a:pPr rtl="0"/>
          <a:r>
            <a:rPr lang="es-MX" sz="1800" dirty="0" smtClean="0">
              <a:solidFill>
                <a:schemeClr val="bg1"/>
              </a:solidFill>
            </a:rPr>
            <a:t>La gratitud y alabanza ayudan a romper el egocentrismo y desvía la mente de sus frutos. Sal 136:23 y 26</a:t>
          </a:r>
          <a:endParaRPr lang="es-MX" sz="1800" dirty="0">
            <a:solidFill>
              <a:schemeClr val="bg1"/>
            </a:solidFill>
          </a:endParaRPr>
        </a:p>
      </dgm:t>
    </dgm:pt>
    <dgm:pt modelId="{C39D1E42-8624-408A-B759-059966900D5C}" type="parTrans" cxnId="{4D833349-9630-450E-B833-9AF1C90FCE70}">
      <dgm:prSet/>
      <dgm:spPr/>
      <dgm:t>
        <a:bodyPr/>
        <a:lstStyle/>
        <a:p>
          <a:endParaRPr lang="es-MX"/>
        </a:p>
      </dgm:t>
    </dgm:pt>
    <dgm:pt modelId="{B473BF91-3424-4920-AC1A-4DCD60463B10}" type="sibTrans" cxnId="{4D833349-9630-450E-B833-9AF1C90FCE70}">
      <dgm:prSet/>
      <dgm:spPr/>
      <dgm:t>
        <a:bodyPr/>
        <a:lstStyle/>
        <a:p>
          <a:endParaRPr lang="es-MX"/>
        </a:p>
      </dgm:t>
    </dgm:pt>
    <dgm:pt modelId="{DF0C292B-3526-4107-A83E-D7A616FF9BD4}" type="pres">
      <dgm:prSet presAssocID="{7512EDBC-974E-462C-A585-FA4C882FEDC4}" presName="arrowDiagram" presStyleCnt="0">
        <dgm:presLayoutVars>
          <dgm:chMax val="5"/>
          <dgm:dir/>
          <dgm:resizeHandles val="exact"/>
        </dgm:presLayoutVars>
      </dgm:prSet>
      <dgm:spPr/>
      <dgm:t>
        <a:bodyPr/>
        <a:lstStyle/>
        <a:p>
          <a:endParaRPr lang="es-MX"/>
        </a:p>
      </dgm:t>
    </dgm:pt>
    <dgm:pt modelId="{0FA3FC22-D2CC-4252-BC4B-640DB7CDC115}" type="pres">
      <dgm:prSet presAssocID="{7512EDBC-974E-462C-A585-FA4C882FEDC4}" presName="arrow" presStyleLbl="bgShp" presStyleIdx="0" presStyleCnt="1" custLinFactNeighborX="-403" custLinFactNeighborY="-1613"/>
      <dgm:spPr/>
      <dgm:t>
        <a:bodyPr/>
        <a:lstStyle/>
        <a:p>
          <a:endParaRPr lang="es-MX"/>
        </a:p>
      </dgm:t>
    </dgm:pt>
    <dgm:pt modelId="{00798D18-9E92-4AEA-9BB8-CBBF2949B6C5}" type="pres">
      <dgm:prSet presAssocID="{7512EDBC-974E-462C-A585-FA4C882FEDC4}" presName="arrowDiagram5" presStyleCnt="0"/>
      <dgm:spPr/>
      <dgm:t>
        <a:bodyPr/>
        <a:lstStyle/>
        <a:p>
          <a:endParaRPr lang="es-MX"/>
        </a:p>
      </dgm:t>
    </dgm:pt>
    <dgm:pt modelId="{C60921C5-A27F-4DF6-8547-F7832DB37669}" type="pres">
      <dgm:prSet presAssocID="{A60D13BA-ABFC-4C22-A8C9-AB6677A8D9A4}" presName="bullet5a" presStyleLbl="node1" presStyleIdx="0" presStyleCnt="5"/>
      <dgm:spPr/>
      <dgm:t>
        <a:bodyPr/>
        <a:lstStyle/>
        <a:p>
          <a:endParaRPr lang="es-MX"/>
        </a:p>
      </dgm:t>
    </dgm:pt>
    <dgm:pt modelId="{AF9D7B41-4B18-48CE-857E-7305D18692D2}" type="pres">
      <dgm:prSet presAssocID="{A60D13BA-ABFC-4C22-A8C9-AB6677A8D9A4}" presName="textBox5a" presStyleLbl="revTx" presStyleIdx="0" presStyleCnt="5" custScaleY="112497" custLinFactY="-100000" custLinFactNeighborX="-94743" custLinFactNeighborY="-163357">
        <dgm:presLayoutVars>
          <dgm:bulletEnabled val="1"/>
        </dgm:presLayoutVars>
      </dgm:prSet>
      <dgm:spPr/>
      <dgm:t>
        <a:bodyPr/>
        <a:lstStyle/>
        <a:p>
          <a:endParaRPr lang="es-MX"/>
        </a:p>
      </dgm:t>
    </dgm:pt>
    <dgm:pt modelId="{AF530B3F-8744-47CF-BE27-9B6796B53F95}" type="pres">
      <dgm:prSet presAssocID="{7CCF9A9C-A9AC-4A49-A522-9CE9F66851FD}" presName="bullet5b" presStyleLbl="node1" presStyleIdx="1" presStyleCnt="5"/>
      <dgm:spPr/>
      <dgm:t>
        <a:bodyPr/>
        <a:lstStyle/>
        <a:p>
          <a:endParaRPr lang="es-MX"/>
        </a:p>
      </dgm:t>
    </dgm:pt>
    <dgm:pt modelId="{DC68D48D-BC3B-4F97-941C-6B8310BC915D}" type="pres">
      <dgm:prSet presAssocID="{7CCF9A9C-A9AC-4A49-A522-9CE9F66851FD}" presName="textBox5b" presStyleLbl="revTx" presStyleIdx="1" presStyleCnt="5" custScaleX="142906" custScaleY="53808" custLinFactNeighborX="49951" custLinFactNeighborY="-17557">
        <dgm:presLayoutVars>
          <dgm:bulletEnabled val="1"/>
        </dgm:presLayoutVars>
      </dgm:prSet>
      <dgm:spPr/>
      <dgm:t>
        <a:bodyPr/>
        <a:lstStyle/>
        <a:p>
          <a:endParaRPr lang="es-MX"/>
        </a:p>
      </dgm:t>
    </dgm:pt>
    <dgm:pt modelId="{DD1DA517-12F6-44DE-80F0-E6C1E0699BCB}" type="pres">
      <dgm:prSet presAssocID="{CA89A0F2-4355-4161-A46D-FAF0F8E71E05}" presName="bullet5c" presStyleLbl="node1" presStyleIdx="2" presStyleCnt="5"/>
      <dgm:spPr/>
      <dgm:t>
        <a:bodyPr/>
        <a:lstStyle/>
        <a:p>
          <a:endParaRPr lang="es-MX"/>
        </a:p>
      </dgm:t>
    </dgm:pt>
    <dgm:pt modelId="{A436043D-03AE-4FE6-B753-770ACA2D5D6D}" type="pres">
      <dgm:prSet presAssocID="{CA89A0F2-4355-4161-A46D-FAF0F8E71E05}" presName="textBox5c" presStyleLbl="revTx" presStyleIdx="2" presStyleCnt="5" custScaleY="100895" custLinFactX="-3284" custLinFactNeighborX="-100000" custLinFactNeighborY="-64686">
        <dgm:presLayoutVars>
          <dgm:bulletEnabled val="1"/>
        </dgm:presLayoutVars>
      </dgm:prSet>
      <dgm:spPr/>
      <dgm:t>
        <a:bodyPr/>
        <a:lstStyle/>
        <a:p>
          <a:endParaRPr lang="es-MX"/>
        </a:p>
      </dgm:t>
    </dgm:pt>
    <dgm:pt modelId="{A9E56121-CA22-4212-A52C-8C1C1189AA0A}" type="pres">
      <dgm:prSet presAssocID="{E99D7F3D-AAA4-4449-9E51-9139889018D4}" presName="bullet5d" presStyleLbl="node1" presStyleIdx="3" presStyleCnt="5"/>
      <dgm:spPr/>
      <dgm:t>
        <a:bodyPr/>
        <a:lstStyle/>
        <a:p>
          <a:endParaRPr lang="es-MX"/>
        </a:p>
      </dgm:t>
    </dgm:pt>
    <dgm:pt modelId="{BF7600A6-D18C-408F-8EB0-22D20BA3CCA9}" type="pres">
      <dgm:prSet presAssocID="{E99D7F3D-AAA4-4449-9E51-9139889018D4}" presName="textBox5d" presStyleLbl="revTx" presStyleIdx="3" presStyleCnt="5" custScaleY="42224" custLinFactNeighborX="-9677" custLinFactNeighborY="2410">
        <dgm:presLayoutVars>
          <dgm:bulletEnabled val="1"/>
        </dgm:presLayoutVars>
      </dgm:prSet>
      <dgm:spPr/>
      <dgm:t>
        <a:bodyPr/>
        <a:lstStyle/>
        <a:p>
          <a:endParaRPr lang="es-MX"/>
        </a:p>
      </dgm:t>
    </dgm:pt>
    <dgm:pt modelId="{C4ED4346-8DEC-4320-A134-85AC13AD4E43}" type="pres">
      <dgm:prSet presAssocID="{BF559A7C-EEAB-474E-96A5-01C7A798CC48}" presName="bullet5e" presStyleLbl="node1" presStyleIdx="4" presStyleCnt="5"/>
      <dgm:spPr/>
      <dgm:t>
        <a:bodyPr/>
        <a:lstStyle/>
        <a:p>
          <a:endParaRPr lang="es-MX"/>
        </a:p>
      </dgm:t>
    </dgm:pt>
    <dgm:pt modelId="{DF47C529-646B-464D-B5A4-DF9DCDC45B05}" type="pres">
      <dgm:prSet presAssocID="{BF559A7C-EEAB-474E-96A5-01C7A798CC48}" presName="textBox5e" presStyleLbl="revTx" presStyleIdx="4" presStyleCnt="5" custScaleY="27105" custLinFactNeighborX="26411" custLinFactNeighborY="-7755">
        <dgm:presLayoutVars>
          <dgm:bulletEnabled val="1"/>
        </dgm:presLayoutVars>
      </dgm:prSet>
      <dgm:spPr/>
      <dgm:t>
        <a:bodyPr/>
        <a:lstStyle/>
        <a:p>
          <a:endParaRPr lang="es-MX"/>
        </a:p>
      </dgm:t>
    </dgm:pt>
  </dgm:ptLst>
  <dgm:cxnLst>
    <dgm:cxn modelId="{515573ED-7B98-49FE-9D98-B643F8106706}" type="presOf" srcId="{BF559A7C-EEAB-474E-96A5-01C7A798CC48}" destId="{DF47C529-646B-464D-B5A4-DF9DCDC45B05}" srcOrd="0" destOrd="0" presId="urn:microsoft.com/office/officeart/2005/8/layout/arrow2"/>
    <dgm:cxn modelId="{4D833349-9630-450E-B833-9AF1C90FCE70}" srcId="{7512EDBC-974E-462C-A585-FA4C882FEDC4}" destId="{7CCF9A9C-A9AC-4A49-A522-9CE9F66851FD}" srcOrd="1" destOrd="0" parTransId="{C39D1E42-8624-408A-B759-059966900D5C}" sibTransId="{B473BF91-3424-4920-AC1A-4DCD60463B10}"/>
    <dgm:cxn modelId="{5A282757-B5F4-42DD-9C75-1629ED4CD9DA}" srcId="{7512EDBC-974E-462C-A585-FA4C882FEDC4}" destId="{CA89A0F2-4355-4161-A46D-FAF0F8E71E05}" srcOrd="2" destOrd="0" parTransId="{CCFADFF1-6778-4CE5-BFAA-24A15C7153CD}" sibTransId="{3A57D147-2789-4464-BA28-D2449A5F6CF6}"/>
    <dgm:cxn modelId="{7CC66774-C33A-45E9-9AF9-1934F2E4BAA3}" type="presOf" srcId="{CA89A0F2-4355-4161-A46D-FAF0F8E71E05}" destId="{A436043D-03AE-4FE6-B753-770ACA2D5D6D}" srcOrd="0" destOrd="0" presId="urn:microsoft.com/office/officeart/2005/8/layout/arrow2"/>
    <dgm:cxn modelId="{D467F518-9266-4A61-B824-CDA2AFA350D0}" srcId="{7512EDBC-974E-462C-A585-FA4C882FEDC4}" destId="{BF559A7C-EEAB-474E-96A5-01C7A798CC48}" srcOrd="4" destOrd="0" parTransId="{914A1B2D-B9FE-40FF-8923-40D838B62455}" sibTransId="{7A22C20F-6DF8-4AD0-8789-57840BF3290D}"/>
    <dgm:cxn modelId="{92CFC1C7-D1CC-46FB-BB59-1DF4424DB7AE}" srcId="{7512EDBC-974E-462C-A585-FA4C882FEDC4}" destId="{E99D7F3D-AAA4-4449-9E51-9139889018D4}" srcOrd="3" destOrd="0" parTransId="{7DCA6D9D-D27B-4F74-8D05-E3579DB406FA}" sibTransId="{544B5609-EE6F-4A76-98EE-CB339B6E1671}"/>
    <dgm:cxn modelId="{058E5089-EDD2-49DF-A803-DDF61FDFCC98}" type="presOf" srcId="{7CCF9A9C-A9AC-4A49-A522-9CE9F66851FD}" destId="{DC68D48D-BC3B-4F97-941C-6B8310BC915D}" srcOrd="0" destOrd="0" presId="urn:microsoft.com/office/officeart/2005/8/layout/arrow2"/>
    <dgm:cxn modelId="{1C9B2998-3ABC-4B40-9D6B-8F216C930A40}" type="presOf" srcId="{7512EDBC-974E-462C-A585-FA4C882FEDC4}" destId="{DF0C292B-3526-4107-A83E-D7A616FF9BD4}" srcOrd="0" destOrd="0" presId="urn:microsoft.com/office/officeart/2005/8/layout/arrow2"/>
    <dgm:cxn modelId="{E92BDBE7-18C2-4B8F-8374-DC0F919818A9}" srcId="{7512EDBC-974E-462C-A585-FA4C882FEDC4}" destId="{A60D13BA-ABFC-4C22-A8C9-AB6677A8D9A4}" srcOrd="0" destOrd="0" parTransId="{CBF94413-BB64-4DE8-A133-901C651DC030}" sibTransId="{FDD30D74-0064-45FB-9AF6-13F8AB611CBF}"/>
    <dgm:cxn modelId="{ABD9CEAF-8D6E-450D-805F-D182917D190C}" type="presOf" srcId="{A60D13BA-ABFC-4C22-A8C9-AB6677A8D9A4}" destId="{AF9D7B41-4B18-48CE-857E-7305D18692D2}" srcOrd="0" destOrd="0" presId="urn:microsoft.com/office/officeart/2005/8/layout/arrow2"/>
    <dgm:cxn modelId="{14467F2E-1263-43DF-B13D-109FDE760846}" type="presOf" srcId="{E99D7F3D-AAA4-4449-9E51-9139889018D4}" destId="{BF7600A6-D18C-408F-8EB0-22D20BA3CCA9}" srcOrd="0" destOrd="0" presId="urn:microsoft.com/office/officeart/2005/8/layout/arrow2"/>
    <dgm:cxn modelId="{19C37319-DC22-4C64-AD94-4ECC79BA52D5}" type="presParOf" srcId="{DF0C292B-3526-4107-A83E-D7A616FF9BD4}" destId="{0FA3FC22-D2CC-4252-BC4B-640DB7CDC115}" srcOrd="0" destOrd="0" presId="urn:microsoft.com/office/officeart/2005/8/layout/arrow2"/>
    <dgm:cxn modelId="{DC44CB37-05D5-47B0-B59C-8289F4B95060}" type="presParOf" srcId="{DF0C292B-3526-4107-A83E-D7A616FF9BD4}" destId="{00798D18-9E92-4AEA-9BB8-CBBF2949B6C5}" srcOrd="1" destOrd="0" presId="urn:microsoft.com/office/officeart/2005/8/layout/arrow2"/>
    <dgm:cxn modelId="{E227AFF5-FA42-4453-9464-A1C37C0618C2}" type="presParOf" srcId="{00798D18-9E92-4AEA-9BB8-CBBF2949B6C5}" destId="{C60921C5-A27F-4DF6-8547-F7832DB37669}" srcOrd="0" destOrd="0" presId="urn:microsoft.com/office/officeart/2005/8/layout/arrow2"/>
    <dgm:cxn modelId="{07BA8A83-94FF-40E2-8BE8-789C4A88A65E}" type="presParOf" srcId="{00798D18-9E92-4AEA-9BB8-CBBF2949B6C5}" destId="{AF9D7B41-4B18-48CE-857E-7305D18692D2}" srcOrd="1" destOrd="0" presId="urn:microsoft.com/office/officeart/2005/8/layout/arrow2"/>
    <dgm:cxn modelId="{698DBF86-2016-47DD-8485-DD45501F35B7}" type="presParOf" srcId="{00798D18-9E92-4AEA-9BB8-CBBF2949B6C5}" destId="{AF530B3F-8744-47CF-BE27-9B6796B53F95}" srcOrd="2" destOrd="0" presId="urn:microsoft.com/office/officeart/2005/8/layout/arrow2"/>
    <dgm:cxn modelId="{29980B6F-1F0A-4A39-AFC9-7A459DCDF15F}" type="presParOf" srcId="{00798D18-9E92-4AEA-9BB8-CBBF2949B6C5}" destId="{DC68D48D-BC3B-4F97-941C-6B8310BC915D}" srcOrd="3" destOrd="0" presId="urn:microsoft.com/office/officeart/2005/8/layout/arrow2"/>
    <dgm:cxn modelId="{310AA187-EDB7-4556-860E-D63B5F6F02F7}" type="presParOf" srcId="{00798D18-9E92-4AEA-9BB8-CBBF2949B6C5}" destId="{DD1DA517-12F6-44DE-80F0-E6C1E0699BCB}" srcOrd="4" destOrd="0" presId="urn:microsoft.com/office/officeart/2005/8/layout/arrow2"/>
    <dgm:cxn modelId="{5D428C47-A0F2-413A-961D-CA2CAB460F32}" type="presParOf" srcId="{00798D18-9E92-4AEA-9BB8-CBBF2949B6C5}" destId="{A436043D-03AE-4FE6-B753-770ACA2D5D6D}" srcOrd="5" destOrd="0" presId="urn:microsoft.com/office/officeart/2005/8/layout/arrow2"/>
    <dgm:cxn modelId="{7C59C2CE-8382-4204-B732-23473E13164F}" type="presParOf" srcId="{00798D18-9E92-4AEA-9BB8-CBBF2949B6C5}" destId="{A9E56121-CA22-4212-A52C-8C1C1189AA0A}" srcOrd="6" destOrd="0" presId="urn:microsoft.com/office/officeart/2005/8/layout/arrow2"/>
    <dgm:cxn modelId="{03B9C044-4FA0-463B-AFA8-47A6A679F62A}" type="presParOf" srcId="{00798D18-9E92-4AEA-9BB8-CBBF2949B6C5}" destId="{BF7600A6-D18C-408F-8EB0-22D20BA3CCA9}" srcOrd="7" destOrd="0" presId="urn:microsoft.com/office/officeart/2005/8/layout/arrow2"/>
    <dgm:cxn modelId="{0C2D06A3-3B55-4C21-8342-EF0AA72CB7FD}" type="presParOf" srcId="{00798D18-9E92-4AEA-9BB8-CBBF2949B6C5}" destId="{C4ED4346-8DEC-4320-A134-85AC13AD4E43}" srcOrd="8" destOrd="0" presId="urn:microsoft.com/office/officeart/2005/8/layout/arrow2"/>
    <dgm:cxn modelId="{66E60285-6ECE-4548-A342-6318ADE03767}" type="presParOf" srcId="{00798D18-9E92-4AEA-9BB8-CBBF2949B6C5}" destId="{DF47C529-646B-464D-B5A4-DF9DCDC45B05}" srcOrd="9" destOrd="0" presId="urn:microsoft.com/office/officeart/2005/8/layout/arrow2"/>
  </dgm:cxnLst>
  <dgm:bg>
    <a:solidFill>
      <a:srgbClr val="00206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950839B-94EB-467E-A104-7755CD0C940F}" type="doc">
      <dgm:prSet loTypeId="urn:microsoft.com/office/officeart/2005/8/layout/vList2" loCatId="list" qsTypeId="urn:microsoft.com/office/officeart/2005/8/quickstyle/3d3" qsCatId="3D" csTypeId="urn:microsoft.com/office/officeart/2005/8/colors/accent0_1" csCatId="mainScheme" phldr="1"/>
      <dgm:spPr/>
      <dgm:t>
        <a:bodyPr/>
        <a:lstStyle/>
        <a:p>
          <a:endParaRPr lang="es-MX"/>
        </a:p>
      </dgm:t>
    </dgm:pt>
    <dgm:pt modelId="{39F5D7E1-F78D-4FE8-AD31-BE09B44B2421}">
      <dgm:prSet custT="1"/>
      <dgm:spPr>
        <a:solidFill>
          <a:srgbClr val="002060"/>
        </a:solidFill>
      </dgm:spPr>
      <dgm:t>
        <a:bodyPr/>
        <a:lstStyle/>
        <a:p>
          <a:pPr rtl="0"/>
          <a:r>
            <a:rPr lang="es-MX" sz="2800" dirty="0" smtClean="0">
              <a:solidFill>
                <a:schemeClr val="bg1"/>
              </a:solidFill>
            </a:rPr>
            <a:t>La muerte al Yo es la respuesta al egoísmo insaciable. Isaías 56:11</a:t>
          </a:r>
          <a:r>
            <a:rPr lang="es-MX" sz="2800" dirty="0" smtClean="0"/>
            <a:t>, </a:t>
          </a:r>
          <a:endParaRPr lang="es-MX" sz="2800" dirty="0">
            <a:solidFill>
              <a:schemeClr val="bg1"/>
            </a:solidFill>
          </a:endParaRPr>
        </a:p>
      </dgm:t>
    </dgm:pt>
    <dgm:pt modelId="{3929CB9B-794C-4E7A-B83D-6595D65B8FA6}" type="parTrans" cxnId="{DFBC955D-08C6-4E0C-8253-C9CC3C333947}">
      <dgm:prSet/>
      <dgm:spPr/>
      <dgm:t>
        <a:bodyPr/>
        <a:lstStyle/>
        <a:p>
          <a:endParaRPr lang="es-MX"/>
        </a:p>
      </dgm:t>
    </dgm:pt>
    <dgm:pt modelId="{807DD352-166B-4593-BAEE-277D3B9FACA2}" type="sibTrans" cxnId="{DFBC955D-08C6-4E0C-8253-C9CC3C333947}">
      <dgm:prSet/>
      <dgm:spPr/>
      <dgm:t>
        <a:bodyPr/>
        <a:lstStyle/>
        <a:p>
          <a:endParaRPr lang="es-MX"/>
        </a:p>
      </dgm:t>
    </dgm:pt>
    <dgm:pt modelId="{14D297F4-26E6-4CA1-8129-D787099BABF8}">
      <dgm:prSet custT="1"/>
      <dgm:spPr>
        <a:solidFill>
          <a:schemeClr val="tx1"/>
        </a:solidFill>
      </dgm:spPr>
      <dgm:t>
        <a:bodyPr/>
        <a:lstStyle/>
        <a:p>
          <a:pPr rtl="0"/>
          <a:r>
            <a:rPr lang="es-MX" sz="2800" dirty="0" smtClean="0">
              <a:solidFill>
                <a:schemeClr val="bg1"/>
              </a:solidFill>
            </a:rPr>
            <a:t>El Altero centrismo es el fundamento de la paz y la alegría. (Mente Sana)</a:t>
          </a:r>
          <a:endParaRPr lang="es-MX" sz="2800" dirty="0">
            <a:solidFill>
              <a:schemeClr val="bg1"/>
            </a:solidFill>
          </a:endParaRPr>
        </a:p>
      </dgm:t>
    </dgm:pt>
    <dgm:pt modelId="{0F41BCE3-EF9B-476C-B82D-2817C2C9112C}" type="parTrans" cxnId="{0E063A5C-99DC-4B75-857D-654AF644A3CA}">
      <dgm:prSet/>
      <dgm:spPr/>
      <dgm:t>
        <a:bodyPr/>
        <a:lstStyle/>
        <a:p>
          <a:endParaRPr lang="es-MX"/>
        </a:p>
      </dgm:t>
    </dgm:pt>
    <dgm:pt modelId="{A5831215-2029-455A-ABDA-524500627FE9}" type="sibTrans" cxnId="{0E063A5C-99DC-4B75-857D-654AF644A3CA}">
      <dgm:prSet/>
      <dgm:spPr/>
      <dgm:t>
        <a:bodyPr/>
        <a:lstStyle/>
        <a:p>
          <a:endParaRPr lang="es-MX"/>
        </a:p>
      </dgm:t>
    </dgm:pt>
    <dgm:pt modelId="{412011C3-223A-40C1-9C70-7D86B9EB2F97}">
      <dgm:prSet custT="1"/>
      <dgm:spPr>
        <a:solidFill>
          <a:schemeClr val="accent5">
            <a:lumMod val="75000"/>
          </a:schemeClr>
        </a:solidFill>
      </dgm:spPr>
      <dgm:t>
        <a:bodyPr/>
        <a:lstStyle/>
        <a:p>
          <a:pPr rtl="0"/>
          <a:r>
            <a:rPr lang="es-MX" sz="2800" dirty="0" smtClean="0">
              <a:solidFill>
                <a:schemeClr val="bg1"/>
              </a:solidFill>
            </a:rPr>
            <a:t>Para matar el Yo necesitamos de Jesús por medio de la Fe. Gálatas 5:6</a:t>
          </a:r>
          <a:endParaRPr lang="es-MX" sz="2800" dirty="0">
            <a:solidFill>
              <a:schemeClr val="bg1"/>
            </a:solidFill>
          </a:endParaRPr>
        </a:p>
      </dgm:t>
    </dgm:pt>
    <dgm:pt modelId="{0CCBD7E9-A0AD-4D5C-9CE6-B605D70CE38E}" type="parTrans" cxnId="{8D9714B2-D55C-4B4A-BC43-DD7506B81994}">
      <dgm:prSet/>
      <dgm:spPr/>
    </dgm:pt>
    <dgm:pt modelId="{76BB97F3-0F01-4102-91D2-15943FC30BFA}" type="sibTrans" cxnId="{8D9714B2-D55C-4B4A-BC43-DD7506B81994}">
      <dgm:prSet/>
      <dgm:spPr/>
    </dgm:pt>
    <dgm:pt modelId="{4E2DB0BE-159A-4C61-BDB3-954BB75D66C1}">
      <dgm:prSet custT="1"/>
      <dgm:spPr>
        <a:solidFill>
          <a:schemeClr val="accent4">
            <a:lumMod val="50000"/>
          </a:schemeClr>
        </a:solidFill>
      </dgm:spPr>
      <dgm:t>
        <a:bodyPr/>
        <a:lstStyle/>
        <a:p>
          <a:pPr rtl="0"/>
          <a:r>
            <a:rPr lang="es-MX" sz="2800" dirty="0" smtClean="0">
              <a:solidFill>
                <a:schemeClr val="bg1"/>
              </a:solidFill>
            </a:rPr>
            <a:t>La situación social actual causada por el egocentrismo necesita la solución divina del altero centrismo por medio de la Fe en Cristo Jesús. 2 Timoteo 3:2</a:t>
          </a:r>
          <a:endParaRPr lang="es-MX" sz="2800" dirty="0">
            <a:solidFill>
              <a:schemeClr val="bg1"/>
            </a:solidFill>
          </a:endParaRPr>
        </a:p>
      </dgm:t>
    </dgm:pt>
    <dgm:pt modelId="{3284B09D-38AD-4A2B-921D-44E5C7127E58}" type="parTrans" cxnId="{4ED1EDC6-0131-42EB-954E-49695A8AEB19}">
      <dgm:prSet/>
      <dgm:spPr/>
    </dgm:pt>
    <dgm:pt modelId="{FACE5F7D-2242-4D6C-952D-77D293343673}" type="sibTrans" cxnId="{4ED1EDC6-0131-42EB-954E-49695A8AEB19}">
      <dgm:prSet/>
      <dgm:spPr/>
    </dgm:pt>
    <dgm:pt modelId="{E83D3FCB-F24C-4D79-8D5E-8B29D9E37930}" type="pres">
      <dgm:prSet presAssocID="{8950839B-94EB-467E-A104-7755CD0C940F}" presName="linear" presStyleCnt="0">
        <dgm:presLayoutVars>
          <dgm:animLvl val="lvl"/>
          <dgm:resizeHandles val="exact"/>
        </dgm:presLayoutVars>
      </dgm:prSet>
      <dgm:spPr/>
      <dgm:t>
        <a:bodyPr/>
        <a:lstStyle/>
        <a:p>
          <a:endParaRPr lang="es-MX"/>
        </a:p>
      </dgm:t>
    </dgm:pt>
    <dgm:pt modelId="{56094FE1-369C-4AC8-BA97-7C677CC7E106}" type="pres">
      <dgm:prSet presAssocID="{39F5D7E1-F78D-4FE8-AD31-BE09B44B2421}" presName="parentText" presStyleLbl="node1" presStyleIdx="0" presStyleCnt="4" custScaleY="100395" custLinFactY="-13040" custLinFactNeighborY="-100000">
        <dgm:presLayoutVars>
          <dgm:chMax val="0"/>
          <dgm:bulletEnabled val="1"/>
        </dgm:presLayoutVars>
      </dgm:prSet>
      <dgm:spPr/>
      <dgm:t>
        <a:bodyPr/>
        <a:lstStyle/>
        <a:p>
          <a:endParaRPr lang="es-MX"/>
        </a:p>
      </dgm:t>
    </dgm:pt>
    <dgm:pt modelId="{39025FEC-D049-47FC-841A-693672CD387C}" type="pres">
      <dgm:prSet presAssocID="{807DD352-166B-4593-BAEE-277D3B9FACA2}" presName="spacer" presStyleCnt="0"/>
      <dgm:spPr/>
    </dgm:pt>
    <dgm:pt modelId="{914A15C5-4BCC-4A48-8826-FB1CE02B6E2B}" type="pres">
      <dgm:prSet presAssocID="{412011C3-223A-40C1-9C70-7D86B9EB2F97}" presName="parentText" presStyleLbl="node1" presStyleIdx="1" presStyleCnt="4">
        <dgm:presLayoutVars>
          <dgm:chMax val="0"/>
          <dgm:bulletEnabled val="1"/>
        </dgm:presLayoutVars>
      </dgm:prSet>
      <dgm:spPr/>
      <dgm:t>
        <a:bodyPr/>
        <a:lstStyle/>
        <a:p>
          <a:endParaRPr lang="es-MX"/>
        </a:p>
      </dgm:t>
    </dgm:pt>
    <dgm:pt modelId="{63F3A074-96E1-4172-8F60-C29E2A32A22B}" type="pres">
      <dgm:prSet presAssocID="{76BB97F3-0F01-4102-91D2-15943FC30BFA}" presName="spacer" presStyleCnt="0"/>
      <dgm:spPr/>
    </dgm:pt>
    <dgm:pt modelId="{61C04B7E-50D3-47CB-85CA-DA1BBDAEA79F}" type="pres">
      <dgm:prSet presAssocID="{14D297F4-26E6-4CA1-8129-D787099BABF8}" presName="parentText" presStyleLbl="node1" presStyleIdx="2" presStyleCnt="4" custScaleY="83694" custLinFactNeighborY="-4535">
        <dgm:presLayoutVars>
          <dgm:chMax val="0"/>
          <dgm:bulletEnabled val="1"/>
        </dgm:presLayoutVars>
      </dgm:prSet>
      <dgm:spPr/>
      <dgm:t>
        <a:bodyPr/>
        <a:lstStyle/>
        <a:p>
          <a:endParaRPr lang="es-MX"/>
        </a:p>
      </dgm:t>
    </dgm:pt>
    <dgm:pt modelId="{4C92BC92-9100-4037-933E-A8AD76837DFF}" type="pres">
      <dgm:prSet presAssocID="{A5831215-2029-455A-ABDA-524500627FE9}" presName="spacer" presStyleCnt="0"/>
      <dgm:spPr/>
    </dgm:pt>
    <dgm:pt modelId="{888DF47F-AE64-4F94-A025-7F9473C0FAFE}" type="pres">
      <dgm:prSet presAssocID="{4E2DB0BE-159A-4C61-BDB3-954BB75D66C1}" presName="parentText" presStyleLbl="node1" presStyleIdx="3" presStyleCnt="4" custLinFactY="2900" custLinFactNeighborX="926" custLinFactNeighborY="100000">
        <dgm:presLayoutVars>
          <dgm:chMax val="0"/>
          <dgm:bulletEnabled val="1"/>
        </dgm:presLayoutVars>
      </dgm:prSet>
      <dgm:spPr/>
      <dgm:t>
        <a:bodyPr/>
        <a:lstStyle/>
        <a:p>
          <a:endParaRPr lang="es-MX"/>
        </a:p>
      </dgm:t>
    </dgm:pt>
  </dgm:ptLst>
  <dgm:cxnLst>
    <dgm:cxn modelId="{0E063A5C-99DC-4B75-857D-654AF644A3CA}" srcId="{8950839B-94EB-467E-A104-7755CD0C940F}" destId="{14D297F4-26E6-4CA1-8129-D787099BABF8}" srcOrd="2" destOrd="0" parTransId="{0F41BCE3-EF9B-476C-B82D-2817C2C9112C}" sibTransId="{A5831215-2029-455A-ABDA-524500627FE9}"/>
    <dgm:cxn modelId="{B4474E7A-24D0-4949-872A-41C9CC02395E}" type="presOf" srcId="{412011C3-223A-40C1-9C70-7D86B9EB2F97}" destId="{914A15C5-4BCC-4A48-8826-FB1CE02B6E2B}" srcOrd="0" destOrd="0" presId="urn:microsoft.com/office/officeart/2005/8/layout/vList2"/>
    <dgm:cxn modelId="{8D9714B2-D55C-4B4A-BC43-DD7506B81994}" srcId="{8950839B-94EB-467E-A104-7755CD0C940F}" destId="{412011C3-223A-40C1-9C70-7D86B9EB2F97}" srcOrd="1" destOrd="0" parTransId="{0CCBD7E9-A0AD-4D5C-9CE6-B605D70CE38E}" sibTransId="{76BB97F3-0F01-4102-91D2-15943FC30BFA}"/>
    <dgm:cxn modelId="{2227B0F4-37D5-44BE-9A83-AF57DD400FB5}" type="presOf" srcId="{4E2DB0BE-159A-4C61-BDB3-954BB75D66C1}" destId="{888DF47F-AE64-4F94-A025-7F9473C0FAFE}" srcOrd="0" destOrd="0" presId="urn:microsoft.com/office/officeart/2005/8/layout/vList2"/>
    <dgm:cxn modelId="{DFBC955D-08C6-4E0C-8253-C9CC3C333947}" srcId="{8950839B-94EB-467E-A104-7755CD0C940F}" destId="{39F5D7E1-F78D-4FE8-AD31-BE09B44B2421}" srcOrd="0" destOrd="0" parTransId="{3929CB9B-794C-4E7A-B83D-6595D65B8FA6}" sibTransId="{807DD352-166B-4593-BAEE-277D3B9FACA2}"/>
    <dgm:cxn modelId="{0E62110A-C216-44B6-8F2C-DF3BB5431734}" type="presOf" srcId="{39F5D7E1-F78D-4FE8-AD31-BE09B44B2421}" destId="{56094FE1-369C-4AC8-BA97-7C677CC7E106}" srcOrd="0" destOrd="0" presId="urn:microsoft.com/office/officeart/2005/8/layout/vList2"/>
    <dgm:cxn modelId="{1F48AAD8-D582-4268-8378-88D5BCB21CB2}" type="presOf" srcId="{8950839B-94EB-467E-A104-7755CD0C940F}" destId="{E83D3FCB-F24C-4D79-8D5E-8B29D9E37930}" srcOrd="0" destOrd="0" presId="urn:microsoft.com/office/officeart/2005/8/layout/vList2"/>
    <dgm:cxn modelId="{4A643F27-D580-4402-B200-4774E602FA74}" type="presOf" srcId="{14D297F4-26E6-4CA1-8129-D787099BABF8}" destId="{61C04B7E-50D3-47CB-85CA-DA1BBDAEA79F}" srcOrd="0" destOrd="0" presId="urn:microsoft.com/office/officeart/2005/8/layout/vList2"/>
    <dgm:cxn modelId="{4ED1EDC6-0131-42EB-954E-49695A8AEB19}" srcId="{8950839B-94EB-467E-A104-7755CD0C940F}" destId="{4E2DB0BE-159A-4C61-BDB3-954BB75D66C1}" srcOrd="3" destOrd="0" parTransId="{3284B09D-38AD-4A2B-921D-44E5C7127E58}" sibTransId="{FACE5F7D-2242-4D6C-952D-77D293343673}"/>
    <dgm:cxn modelId="{F409C4EB-8EAD-4EE5-8E7C-9E5A840D5C69}" type="presParOf" srcId="{E83D3FCB-F24C-4D79-8D5E-8B29D9E37930}" destId="{56094FE1-369C-4AC8-BA97-7C677CC7E106}" srcOrd="0" destOrd="0" presId="urn:microsoft.com/office/officeart/2005/8/layout/vList2"/>
    <dgm:cxn modelId="{7F6AAD90-689D-4B34-9861-498CCDAFA986}" type="presParOf" srcId="{E83D3FCB-F24C-4D79-8D5E-8B29D9E37930}" destId="{39025FEC-D049-47FC-841A-693672CD387C}" srcOrd="1" destOrd="0" presId="urn:microsoft.com/office/officeart/2005/8/layout/vList2"/>
    <dgm:cxn modelId="{3318CBBC-A6A0-414D-A10A-521CCF28CE77}" type="presParOf" srcId="{E83D3FCB-F24C-4D79-8D5E-8B29D9E37930}" destId="{914A15C5-4BCC-4A48-8826-FB1CE02B6E2B}" srcOrd="2" destOrd="0" presId="urn:microsoft.com/office/officeart/2005/8/layout/vList2"/>
    <dgm:cxn modelId="{8713CEF6-A6FB-4157-8AD8-B1A4532649EA}" type="presParOf" srcId="{E83D3FCB-F24C-4D79-8D5E-8B29D9E37930}" destId="{63F3A074-96E1-4172-8F60-C29E2A32A22B}" srcOrd="3" destOrd="0" presId="urn:microsoft.com/office/officeart/2005/8/layout/vList2"/>
    <dgm:cxn modelId="{D5472BA2-A3BF-49BC-89D7-953CC4053DCD}" type="presParOf" srcId="{E83D3FCB-F24C-4D79-8D5E-8B29D9E37930}" destId="{61C04B7E-50D3-47CB-85CA-DA1BBDAEA79F}" srcOrd="4" destOrd="0" presId="urn:microsoft.com/office/officeart/2005/8/layout/vList2"/>
    <dgm:cxn modelId="{CD5E75A4-69EB-49DD-BD65-8BF9FA7076AF}" type="presParOf" srcId="{E83D3FCB-F24C-4D79-8D5E-8B29D9E37930}" destId="{4C92BC92-9100-4037-933E-A8AD76837DFF}" srcOrd="5" destOrd="0" presId="urn:microsoft.com/office/officeart/2005/8/layout/vList2"/>
    <dgm:cxn modelId="{962C1761-7EA4-4958-9677-F07974FED771}" type="presParOf" srcId="{E83D3FCB-F24C-4D79-8D5E-8B29D9E37930}" destId="{888DF47F-AE64-4F94-A025-7F9473C0FAFE}" srcOrd="6" destOrd="0" presId="urn:microsoft.com/office/officeart/2005/8/layout/vList2"/>
  </dgm:cxnLst>
  <dgm:bg>
    <a:solidFill>
      <a:schemeClr val="tx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439F8-5B48-4470-B84A-7B338B68B8BB}">
      <dsp:nvSpPr>
        <dsp:cNvPr id="0" name=""/>
        <dsp:cNvSpPr/>
      </dsp:nvSpPr>
      <dsp:spPr>
        <a:xfrm>
          <a:off x="3131145" y="2485418"/>
          <a:ext cx="2660051" cy="1887163"/>
        </a:xfrm>
        <a:prstGeom prst="ellipse">
          <a:avLst/>
        </a:prstGeom>
        <a:solidFill>
          <a:schemeClr val="accent1">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hlinkClick xmlns:r="http://schemas.openxmlformats.org/officeDocument/2006/relationships" r:id="" action="ppaction://hlinksldjump"/>
            </a:rPr>
            <a:t>HOMBRE</a:t>
          </a:r>
          <a:endParaRPr lang="en-US" sz="3200" kern="1200" dirty="0"/>
        </a:p>
      </dsp:txBody>
      <dsp:txXfrm>
        <a:off x="3520700" y="2761787"/>
        <a:ext cx="1880941" cy="1334425"/>
      </dsp:txXfrm>
    </dsp:sp>
    <dsp:sp modelId="{89870CD2-0E21-4496-AA0E-1908955589A4}">
      <dsp:nvSpPr>
        <dsp:cNvPr id="0" name=""/>
        <dsp:cNvSpPr/>
      </dsp:nvSpPr>
      <dsp:spPr>
        <a:xfrm rot="16200000">
          <a:off x="4175948" y="2181620"/>
          <a:ext cx="570446" cy="37148"/>
        </a:xfrm>
        <a:custGeom>
          <a:avLst/>
          <a:gdLst/>
          <a:ahLst/>
          <a:cxnLst/>
          <a:rect l="0" t="0" r="0" b="0"/>
          <a:pathLst>
            <a:path>
              <a:moveTo>
                <a:pt x="0" y="18574"/>
              </a:moveTo>
              <a:lnTo>
                <a:pt x="570446"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46910" y="2185933"/>
        <a:ext cx="28522" cy="28522"/>
      </dsp:txXfrm>
    </dsp:sp>
    <dsp:sp modelId="{0818A0AA-1AC4-48D6-B4A7-C3A61CAA6B9A}">
      <dsp:nvSpPr>
        <dsp:cNvPr id="0" name=""/>
        <dsp:cNvSpPr/>
      </dsp:nvSpPr>
      <dsp:spPr>
        <a:xfrm>
          <a:off x="3517589" y="27808"/>
          <a:ext cx="1887163" cy="1887163"/>
        </a:xfrm>
        <a:prstGeom prst="ellipse">
          <a:avLst/>
        </a:prstGeom>
        <a:solidFill>
          <a:schemeClr val="accent2">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DIOS </a:t>
          </a:r>
          <a:endParaRPr lang="en-US" sz="2400" kern="1200" dirty="0"/>
        </a:p>
      </dsp:txBody>
      <dsp:txXfrm>
        <a:off x="3793958" y="304177"/>
        <a:ext cx="1334425" cy="1334425"/>
      </dsp:txXfrm>
    </dsp:sp>
    <dsp:sp modelId="{DB001693-D889-41F0-B256-B50EF6052292}">
      <dsp:nvSpPr>
        <dsp:cNvPr id="0" name=""/>
        <dsp:cNvSpPr/>
      </dsp:nvSpPr>
      <dsp:spPr>
        <a:xfrm rot="21547134">
          <a:off x="5790871" y="3388211"/>
          <a:ext cx="229380" cy="37148"/>
        </a:xfrm>
        <a:custGeom>
          <a:avLst/>
          <a:gdLst/>
          <a:ahLst/>
          <a:cxnLst/>
          <a:rect l="0" t="0" r="0" b="0"/>
          <a:pathLst>
            <a:path>
              <a:moveTo>
                <a:pt x="0" y="18574"/>
              </a:moveTo>
              <a:lnTo>
                <a:pt x="229380"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99827" y="3401051"/>
        <a:ext cx="11469" cy="11469"/>
      </dsp:txXfrm>
    </dsp:sp>
    <dsp:sp modelId="{6BC5A040-74C2-4FD7-BBE4-57E9B3F12E2B}">
      <dsp:nvSpPr>
        <dsp:cNvPr id="0" name=""/>
        <dsp:cNvSpPr/>
      </dsp:nvSpPr>
      <dsp:spPr>
        <a:xfrm>
          <a:off x="6019792" y="2438411"/>
          <a:ext cx="2995683" cy="1887163"/>
        </a:xfrm>
        <a:prstGeom prst="ellipse">
          <a:avLst/>
        </a:prstGeom>
        <a:solidFill>
          <a:schemeClr val="accent3">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NATURALEZA</a:t>
          </a:r>
          <a:endParaRPr lang="en-US" sz="2400" kern="1200" dirty="0"/>
        </a:p>
      </dsp:txBody>
      <dsp:txXfrm>
        <a:off x="6458500" y="2714780"/>
        <a:ext cx="2118267" cy="1334425"/>
      </dsp:txXfrm>
    </dsp:sp>
    <dsp:sp modelId="{FBDBA363-2C7C-463B-99D0-CD07F2F189C3}">
      <dsp:nvSpPr>
        <dsp:cNvPr id="0" name=""/>
        <dsp:cNvSpPr/>
      </dsp:nvSpPr>
      <dsp:spPr>
        <a:xfrm rot="5400000">
          <a:off x="4175948" y="4639230"/>
          <a:ext cx="570446" cy="37148"/>
        </a:xfrm>
        <a:custGeom>
          <a:avLst/>
          <a:gdLst/>
          <a:ahLst/>
          <a:cxnLst/>
          <a:rect l="0" t="0" r="0" b="0"/>
          <a:pathLst>
            <a:path>
              <a:moveTo>
                <a:pt x="0" y="18574"/>
              </a:moveTo>
              <a:lnTo>
                <a:pt x="570446"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46910" y="4643543"/>
        <a:ext cx="28522" cy="28522"/>
      </dsp:txXfrm>
    </dsp:sp>
    <dsp:sp modelId="{D4928263-D1D5-4BAD-AD47-6F933BCFD285}">
      <dsp:nvSpPr>
        <dsp:cNvPr id="0" name=""/>
        <dsp:cNvSpPr/>
      </dsp:nvSpPr>
      <dsp:spPr>
        <a:xfrm>
          <a:off x="3359737" y="4943028"/>
          <a:ext cx="2202867" cy="1887163"/>
        </a:xfrm>
        <a:prstGeom prst="ellipse">
          <a:avLst/>
        </a:prstGeom>
        <a:solidFill>
          <a:schemeClr val="accent4">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PROJIMO</a:t>
          </a:r>
          <a:endParaRPr lang="en-US" sz="2400" kern="1200" dirty="0"/>
        </a:p>
      </dsp:txBody>
      <dsp:txXfrm>
        <a:off x="3682339" y="5219397"/>
        <a:ext cx="1557663" cy="1334425"/>
      </dsp:txXfrm>
    </dsp:sp>
    <dsp:sp modelId="{EDFCAA85-567A-4294-BD70-02C369C77358}">
      <dsp:nvSpPr>
        <dsp:cNvPr id="0" name=""/>
        <dsp:cNvSpPr/>
      </dsp:nvSpPr>
      <dsp:spPr>
        <a:xfrm rot="10850733">
          <a:off x="2552084" y="3386525"/>
          <a:ext cx="579379" cy="37148"/>
        </a:xfrm>
        <a:custGeom>
          <a:avLst/>
          <a:gdLst/>
          <a:ahLst/>
          <a:cxnLst/>
          <a:rect l="0" t="0" r="0" b="0"/>
          <a:pathLst>
            <a:path>
              <a:moveTo>
                <a:pt x="0" y="18574"/>
              </a:moveTo>
              <a:lnTo>
                <a:pt x="579379"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827290" y="3390615"/>
        <a:ext cx="28968" cy="28968"/>
      </dsp:txXfrm>
    </dsp:sp>
    <dsp:sp modelId="{0BE7748C-A62A-43FB-A204-04B220B47E6C}">
      <dsp:nvSpPr>
        <dsp:cNvPr id="0" name=""/>
        <dsp:cNvSpPr/>
      </dsp:nvSpPr>
      <dsp:spPr>
        <a:xfrm>
          <a:off x="0" y="2438411"/>
          <a:ext cx="2552370" cy="1887163"/>
        </a:xfrm>
        <a:prstGeom prst="ellipse">
          <a:avLst/>
        </a:prstGeom>
        <a:solidFill>
          <a:schemeClr val="accent5">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ARMONIA INDIVIDUAL</a:t>
          </a:r>
          <a:endParaRPr lang="en-US" sz="2400" kern="1200" dirty="0"/>
        </a:p>
      </dsp:txBody>
      <dsp:txXfrm>
        <a:off x="373786" y="2714780"/>
        <a:ext cx="1804798" cy="133442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9DB7D-744E-4D06-B12B-9E2EBEC30B4A}">
      <dsp:nvSpPr>
        <dsp:cNvPr id="0" name=""/>
        <dsp:cNvSpPr/>
      </dsp:nvSpPr>
      <dsp:spPr>
        <a:xfrm>
          <a:off x="0" y="63966"/>
          <a:ext cx="8229600" cy="1430105"/>
        </a:xfrm>
        <a:prstGeom prst="roundRect">
          <a:avLst/>
        </a:prstGeom>
        <a:solidFill>
          <a:schemeClr val="accent4">
            <a:lumMod val="5000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s-MX" sz="3600" kern="1200" dirty="0" smtClean="0">
              <a:solidFill>
                <a:schemeClr val="bg1"/>
              </a:solidFill>
            </a:rPr>
            <a:t>Prov. 21:4 Orgullo de Corazón es pecado. </a:t>
          </a:r>
          <a:endParaRPr lang="es-MX" sz="3600" kern="1200" dirty="0">
            <a:solidFill>
              <a:schemeClr val="bg1"/>
            </a:solidFill>
          </a:endParaRPr>
        </a:p>
      </dsp:txBody>
      <dsp:txXfrm>
        <a:off x="69812" y="133778"/>
        <a:ext cx="8089976" cy="1290481"/>
      </dsp:txXfrm>
    </dsp:sp>
    <dsp:sp modelId="{ABE4830E-FFCF-40DD-8757-10DDB9DF5D46}">
      <dsp:nvSpPr>
        <dsp:cNvPr id="0" name=""/>
        <dsp:cNvSpPr/>
      </dsp:nvSpPr>
      <dsp:spPr>
        <a:xfrm>
          <a:off x="0" y="1597751"/>
          <a:ext cx="8229600" cy="1430105"/>
        </a:xfrm>
        <a:prstGeom prst="roundRect">
          <a:avLst/>
        </a:prstGeom>
        <a:solidFill>
          <a:srgbClr val="002060"/>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s-MX" sz="3600" kern="1200" dirty="0" smtClean="0">
              <a:solidFill>
                <a:schemeClr val="bg1"/>
              </a:solidFill>
            </a:rPr>
            <a:t>Habacuc 2:4. Dos caminos.</a:t>
          </a:r>
          <a:endParaRPr lang="es-MX" sz="3600" kern="1200" dirty="0">
            <a:solidFill>
              <a:schemeClr val="bg1"/>
            </a:solidFill>
          </a:endParaRPr>
        </a:p>
      </dsp:txBody>
      <dsp:txXfrm>
        <a:off x="69812" y="1667563"/>
        <a:ext cx="8089976" cy="1290481"/>
      </dsp:txXfrm>
    </dsp:sp>
    <dsp:sp modelId="{AC9A4F28-A55D-40F1-BCA3-A88BF42A95E5}">
      <dsp:nvSpPr>
        <dsp:cNvPr id="0" name=""/>
        <dsp:cNvSpPr/>
      </dsp:nvSpPr>
      <dsp:spPr>
        <a:xfrm>
          <a:off x="0" y="3131537"/>
          <a:ext cx="8229600" cy="1430105"/>
        </a:xfrm>
        <a:prstGeom prst="roundRect">
          <a:avLst/>
        </a:prstGeom>
        <a:solidFill>
          <a:schemeClr val="tx1"/>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s-MX" sz="3600" kern="1200" dirty="0" smtClean="0">
              <a:solidFill>
                <a:schemeClr val="bg1"/>
              </a:solidFill>
            </a:rPr>
            <a:t>Mateo 16:24 y 25. Hay que hacer una decisión.</a:t>
          </a:r>
          <a:endParaRPr lang="es-MX" sz="3600" kern="1200" dirty="0">
            <a:solidFill>
              <a:schemeClr val="bg1"/>
            </a:solidFill>
          </a:endParaRPr>
        </a:p>
      </dsp:txBody>
      <dsp:txXfrm>
        <a:off x="69812" y="3201349"/>
        <a:ext cx="8089976" cy="12904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8E301-2605-4C9B-99D0-7DBE5DC4B839}">
      <dsp:nvSpPr>
        <dsp:cNvPr id="0" name=""/>
        <dsp:cNvSpPr/>
      </dsp:nvSpPr>
      <dsp:spPr>
        <a:xfrm>
          <a:off x="1822529" y="1778079"/>
          <a:ext cx="2173207" cy="2173207"/>
        </a:xfrm>
        <a:prstGeom prst="gear9">
          <a:avLst/>
        </a:prstGeom>
        <a:solidFill>
          <a:schemeClr val="lt1">
            <a:hueOff val="0"/>
            <a:satOff val="0"/>
            <a:lumOff val="0"/>
            <a:alphaOff val="0"/>
          </a:schemeClr>
        </a:solidFill>
        <a:ln w="48500" cap="flat" cmpd="thickThin" algn="ctr">
          <a:solidFill>
            <a:schemeClr val="accent6">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t>Amor DTG pág. </a:t>
          </a:r>
          <a:r>
            <a:rPr lang="es-MX" sz="2000" kern="1200" dirty="0" smtClean="0">
              <a:hlinkClick xmlns:r="http://schemas.openxmlformats.org/officeDocument/2006/relationships" r:id="" action="ppaction://hlinksldjump"/>
            </a:rPr>
            <a:t>11</a:t>
          </a:r>
          <a:r>
            <a:rPr lang="es-MX" sz="2000" kern="1200" dirty="0" smtClean="0"/>
            <a:t> y </a:t>
          </a:r>
          <a:r>
            <a:rPr lang="es-MX" sz="2000" kern="1200" dirty="0" smtClean="0">
              <a:hlinkClick xmlns:r="http://schemas.openxmlformats.org/officeDocument/2006/relationships" r:id="" action="ppaction://hlinksldjump"/>
            </a:rPr>
            <a:t>12</a:t>
          </a:r>
          <a:endParaRPr lang="es-MX" sz="2000" kern="1200" dirty="0"/>
        </a:p>
      </dsp:txBody>
      <dsp:txXfrm>
        <a:off x="2259440" y="2287142"/>
        <a:ext cx="1299385" cy="1117074"/>
      </dsp:txXfrm>
    </dsp:sp>
    <dsp:sp modelId="{0E114F6B-80A8-41CB-AB05-6168FC41D68D}">
      <dsp:nvSpPr>
        <dsp:cNvPr id="0" name=""/>
        <dsp:cNvSpPr/>
      </dsp:nvSpPr>
      <dsp:spPr>
        <a:xfrm>
          <a:off x="558117" y="1264411"/>
          <a:ext cx="1580514" cy="1580514"/>
        </a:xfrm>
        <a:prstGeom prst="gear6">
          <a:avLst/>
        </a:prstGeom>
        <a:solidFill>
          <a:schemeClr val="lt1">
            <a:hueOff val="0"/>
            <a:satOff val="0"/>
            <a:lumOff val="0"/>
            <a:alphaOff val="0"/>
          </a:schemeClr>
        </a:solidFill>
        <a:ln w="48500" cap="flat" cmpd="thickThin" algn="ctr">
          <a:solidFill>
            <a:schemeClr val="accent6">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s-MX" sz="1800" kern="1200" dirty="0" smtClean="0"/>
            <a:t>Altero centrismo Fil 2:6-8</a:t>
          </a:r>
          <a:endParaRPr lang="es-MX" sz="1800" kern="1200" dirty="0"/>
        </a:p>
      </dsp:txBody>
      <dsp:txXfrm>
        <a:off x="956016" y="1664715"/>
        <a:ext cx="784716" cy="779906"/>
      </dsp:txXfrm>
    </dsp:sp>
    <dsp:sp modelId="{181F4091-5EE9-4E0A-99AA-478E48E6D516}">
      <dsp:nvSpPr>
        <dsp:cNvPr id="0" name=""/>
        <dsp:cNvSpPr/>
      </dsp:nvSpPr>
      <dsp:spPr>
        <a:xfrm rot="20700000">
          <a:off x="1134560" y="256762"/>
          <a:ext cx="2166194" cy="1383093"/>
        </a:xfrm>
        <a:prstGeom prst="gear6">
          <a:avLst/>
        </a:prstGeom>
        <a:solidFill>
          <a:schemeClr val="lt1">
            <a:hueOff val="0"/>
            <a:satOff val="0"/>
            <a:lumOff val="0"/>
            <a:alphaOff val="0"/>
          </a:schemeClr>
        </a:solidFill>
        <a:ln w="48500" cap="flat" cmpd="thickThin" algn="ctr">
          <a:solidFill>
            <a:schemeClr val="accent6">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t>Salud Mental. 1 Co 2:16</a:t>
          </a:r>
          <a:endParaRPr lang="es-MX" sz="1400" kern="1200" dirty="0"/>
        </a:p>
      </dsp:txBody>
      <dsp:txXfrm rot="-20700000">
        <a:off x="1656118" y="513667"/>
        <a:ext cx="1123079" cy="869283"/>
      </dsp:txXfrm>
    </dsp:sp>
    <dsp:sp modelId="{F47F83AE-04B2-4E05-AE70-351695720ACB}">
      <dsp:nvSpPr>
        <dsp:cNvPr id="0" name=""/>
        <dsp:cNvSpPr/>
      </dsp:nvSpPr>
      <dsp:spPr>
        <a:xfrm>
          <a:off x="1652778" y="1451648"/>
          <a:ext cx="2781706" cy="2781706"/>
        </a:xfrm>
        <a:prstGeom prst="circularArrow">
          <a:avLst>
            <a:gd name="adj1" fmla="val 4687"/>
            <a:gd name="adj2" fmla="val 299029"/>
            <a:gd name="adj3" fmla="val 2510202"/>
            <a:gd name="adj4" fmla="val 15874184"/>
            <a:gd name="adj5" fmla="val 5469"/>
          </a:avLst>
        </a:prstGeom>
        <a:solidFill>
          <a:schemeClr val="accent6">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1A9031F-A46D-47B7-B12A-F010324600DA}">
      <dsp:nvSpPr>
        <dsp:cNvPr id="0" name=""/>
        <dsp:cNvSpPr/>
      </dsp:nvSpPr>
      <dsp:spPr>
        <a:xfrm>
          <a:off x="278211" y="915746"/>
          <a:ext cx="2021083" cy="2021083"/>
        </a:xfrm>
        <a:prstGeom prst="leftCircularArrow">
          <a:avLst>
            <a:gd name="adj1" fmla="val 6452"/>
            <a:gd name="adj2" fmla="val 429999"/>
            <a:gd name="adj3" fmla="val 10489124"/>
            <a:gd name="adj4" fmla="val 14837806"/>
            <a:gd name="adj5" fmla="val 7527"/>
          </a:avLst>
        </a:prstGeom>
        <a:solidFill>
          <a:schemeClr val="accent6">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157524F6-EB66-4330-951D-71A66E96A662}">
      <dsp:nvSpPr>
        <dsp:cNvPr id="0" name=""/>
        <dsp:cNvSpPr/>
      </dsp:nvSpPr>
      <dsp:spPr>
        <a:xfrm>
          <a:off x="1085164" y="-164136"/>
          <a:ext cx="2179134" cy="2179134"/>
        </a:xfrm>
        <a:prstGeom prst="circularArrow">
          <a:avLst>
            <a:gd name="adj1" fmla="val 5984"/>
            <a:gd name="adj2" fmla="val 394124"/>
            <a:gd name="adj3" fmla="val 13313824"/>
            <a:gd name="adj4" fmla="val 10508221"/>
            <a:gd name="adj5" fmla="val 6981"/>
          </a:avLst>
        </a:prstGeom>
        <a:solidFill>
          <a:schemeClr val="accent6">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1D79C-A4C0-4C29-A5A7-7ACF0DBCAB0B}">
      <dsp:nvSpPr>
        <dsp:cNvPr id="0" name=""/>
        <dsp:cNvSpPr/>
      </dsp:nvSpPr>
      <dsp:spPr>
        <a:xfrm>
          <a:off x="1823323" y="1778079"/>
          <a:ext cx="2173208" cy="2173208"/>
        </a:xfrm>
        <a:prstGeom prst="gear9">
          <a:avLst/>
        </a:prstGeom>
        <a:solidFill>
          <a:schemeClr val="lt1">
            <a:hueOff val="0"/>
            <a:satOff val="0"/>
            <a:lumOff val="0"/>
            <a:alphaOff val="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t>Egoísmo. </a:t>
          </a:r>
          <a:r>
            <a:rPr lang="es-MX" sz="2000" kern="1200" dirty="0" smtClean="0">
              <a:solidFill>
                <a:schemeClr val="tx1"/>
              </a:solidFill>
            </a:rPr>
            <a:t>DTG pág. </a:t>
          </a:r>
          <a:r>
            <a:rPr lang="es-MX" sz="2000" kern="1200" dirty="0" smtClean="0">
              <a:solidFill>
                <a:schemeClr val="tx1"/>
              </a:solidFill>
              <a:hlinkClick xmlns:r="http://schemas.openxmlformats.org/officeDocument/2006/relationships" r:id="" action="ppaction://hlinksldjump"/>
            </a:rPr>
            <a:t>13</a:t>
          </a:r>
          <a:r>
            <a:rPr lang="es-MX" sz="2000" kern="1200" dirty="0" smtClean="0">
              <a:solidFill>
                <a:schemeClr val="tx1"/>
              </a:solidFill>
            </a:rPr>
            <a:t> y </a:t>
          </a:r>
          <a:r>
            <a:rPr lang="es-MX" sz="2000" kern="1200" dirty="0" smtClean="0">
              <a:solidFill>
                <a:schemeClr val="tx1"/>
              </a:solidFill>
              <a:hlinkClick xmlns:r="http://schemas.openxmlformats.org/officeDocument/2006/relationships" r:id="" action="ppaction://hlinksldjump"/>
            </a:rPr>
            <a:t>12</a:t>
          </a:r>
          <a:endParaRPr lang="es-MX" sz="2000" kern="1200" dirty="0">
            <a:solidFill>
              <a:schemeClr val="tx1"/>
            </a:solidFill>
          </a:endParaRPr>
        </a:p>
      </dsp:txBody>
      <dsp:txXfrm>
        <a:off x="2260234" y="2287143"/>
        <a:ext cx="1299386" cy="1117073"/>
      </dsp:txXfrm>
    </dsp:sp>
    <dsp:sp modelId="{8407A698-5DC9-4CF0-A749-AA711B6DE2B3}">
      <dsp:nvSpPr>
        <dsp:cNvPr id="0" name=""/>
        <dsp:cNvSpPr/>
      </dsp:nvSpPr>
      <dsp:spPr>
        <a:xfrm>
          <a:off x="558910" y="1264412"/>
          <a:ext cx="1580515" cy="1580515"/>
        </a:xfrm>
        <a:prstGeom prst="gear6">
          <a:avLst/>
        </a:prstGeom>
        <a:solidFill>
          <a:schemeClr val="lt1">
            <a:hueOff val="0"/>
            <a:satOff val="0"/>
            <a:lumOff val="0"/>
            <a:alphaOff val="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s-MX" sz="1800" kern="1200" dirty="0" smtClean="0"/>
            <a:t>Egocentrismo </a:t>
          </a:r>
          <a:r>
            <a:rPr lang="es-MX" sz="1800" kern="1200" dirty="0" err="1" smtClean="0"/>
            <a:t>Is</a:t>
          </a:r>
          <a:r>
            <a:rPr lang="es-MX" sz="1800" kern="1200" dirty="0" smtClean="0"/>
            <a:t> 14:13 y 14</a:t>
          </a:r>
          <a:endParaRPr lang="es-MX" sz="1800" kern="1200" dirty="0"/>
        </a:p>
      </dsp:txBody>
      <dsp:txXfrm>
        <a:off x="956809" y="1664716"/>
        <a:ext cx="784717" cy="779907"/>
      </dsp:txXfrm>
    </dsp:sp>
    <dsp:sp modelId="{32EC0E19-8C9C-4CBE-B0FF-265D184131D5}">
      <dsp:nvSpPr>
        <dsp:cNvPr id="0" name=""/>
        <dsp:cNvSpPr/>
      </dsp:nvSpPr>
      <dsp:spPr>
        <a:xfrm rot="20700000">
          <a:off x="1232757" y="230663"/>
          <a:ext cx="1971387" cy="1435291"/>
        </a:xfrm>
        <a:prstGeom prst="gear6">
          <a:avLst/>
        </a:prstGeom>
        <a:solidFill>
          <a:schemeClr val="lt1">
            <a:hueOff val="0"/>
            <a:satOff val="0"/>
            <a:lumOff val="0"/>
            <a:alphaOff val="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s-MX" sz="1600" kern="1200" dirty="0" smtClean="0"/>
            <a:t>Enfermedad Mental. Sal 38:4 y 5</a:t>
          </a:r>
          <a:endParaRPr lang="es-MX" sz="1600" kern="1200" dirty="0"/>
        </a:p>
      </dsp:txBody>
      <dsp:txXfrm rot="-20700000">
        <a:off x="1696938" y="513667"/>
        <a:ext cx="1043027" cy="869283"/>
      </dsp:txXfrm>
    </dsp:sp>
    <dsp:sp modelId="{4A7EBF3A-5B30-42C4-BD8F-F93884554F60}">
      <dsp:nvSpPr>
        <dsp:cNvPr id="0" name=""/>
        <dsp:cNvSpPr/>
      </dsp:nvSpPr>
      <dsp:spPr>
        <a:xfrm>
          <a:off x="1653572" y="1451648"/>
          <a:ext cx="2781706" cy="2781706"/>
        </a:xfrm>
        <a:prstGeom prst="circularArrow">
          <a:avLst>
            <a:gd name="adj1" fmla="val 4688"/>
            <a:gd name="adj2" fmla="val 299029"/>
            <a:gd name="adj3" fmla="val 2510202"/>
            <a:gd name="adj4" fmla="val 15874184"/>
            <a:gd name="adj5" fmla="val 5469"/>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0F6558-C9B6-4B1C-A806-BE15F98D14F8}">
      <dsp:nvSpPr>
        <dsp:cNvPr id="0" name=""/>
        <dsp:cNvSpPr/>
      </dsp:nvSpPr>
      <dsp:spPr>
        <a:xfrm>
          <a:off x="279004" y="915746"/>
          <a:ext cx="2021083" cy="2021083"/>
        </a:xfrm>
        <a:prstGeom prst="leftCircularArrow">
          <a:avLst>
            <a:gd name="adj1" fmla="val 6452"/>
            <a:gd name="adj2" fmla="val 429999"/>
            <a:gd name="adj3" fmla="val 10489124"/>
            <a:gd name="adj4" fmla="val 14837806"/>
            <a:gd name="adj5" fmla="val 7527"/>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9330B8-DEC8-4C00-B767-8B88B4F90F7A}">
      <dsp:nvSpPr>
        <dsp:cNvPr id="0" name=""/>
        <dsp:cNvSpPr/>
      </dsp:nvSpPr>
      <dsp:spPr>
        <a:xfrm>
          <a:off x="1085957" y="-164136"/>
          <a:ext cx="2179135" cy="2179135"/>
        </a:xfrm>
        <a:prstGeom prst="circularArrow">
          <a:avLst>
            <a:gd name="adj1" fmla="val 5984"/>
            <a:gd name="adj2" fmla="val 394124"/>
            <a:gd name="adj3" fmla="val 13313824"/>
            <a:gd name="adj4" fmla="val 10508221"/>
            <a:gd name="adj5" fmla="val 6981"/>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E4692-33F3-4425-B822-CE87EB73F58A}">
      <dsp:nvSpPr>
        <dsp:cNvPr id="0" name=""/>
        <dsp:cNvSpPr/>
      </dsp:nvSpPr>
      <dsp:spPr>
        <a:xfrm>
          <a:off x="3654" y="55892"/>
          <a:ext cx="1920775" cy="1920775"/>
        </a:xfrm>
        <a:prstGeom prst="ellipse">
          <a:avLst/>
        </a:prstGeom>
        <a:solidFill>
          <a:schemeClr val="bg1"/>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s-MX" sz="2400" kern="1200" dirty="0" smtClean="0"/>
            <a:t>Tendencia al Pecado Salmos 51:1. </a:t>
          </a:r>
          <a:r>
            <a:rPr lang="es-MX" sz="2400" kern="1200" dirty="0" err="1" smtClean="0"/>
            <a:t>Mr</a:t>
          </a:r>
          <a:r>
            <a:rPr lang="es-MX" sz="2400" kern="1200" dirty="0" smtClean="0"/>
            <a:t> 10:37</a:t>
          </a:r>
          <a:endParaRPr lang="es-MX" sz="2400" kern="1200" dirty="0"/>
        </a:p>
      </dsp:txBody>
      <dsp:txXfrm>
        <a:off x="284945" y="337183"/>
        <a:ext cx="1358193" cy="1358193"/>
      </dsp:txXfrm>
    </dsp:sp>
    <dsp:sp modelId="{B7788840-A07C-4D55-8F61-48277957097F}">
      <dsp:nvSpPr>
        <dsp:cNvPr id="0" name=""/>
        <dsp:cNvSpPr/>
      </dsp:nvSpPr>
      <dsp:spPr>
        <a:xfrm rot="10800000">
          <a:off x="627907" y="2177499"/>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251C93D-18CC-4490-AB7B-AD31D8D1791E}">
      <dsp:nvSpPr>
        <dsp:cNvPr id="0" name=""/>
        <dsp:cNvSpPr/>
      </dsp:nvSpPr>
      <dsp:spPr>
        <a:xfrm>
          <a:off x="85002" y="2721793"/>
          <a:ext cx="1758081" cy="1775069"/>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s-MX" sz="2400" kern="1200" dirty="0" smtClean="0"/>
            <a:t>Infancia (Egocentrismo)</a:t>
          </a:r>
          <a:endParaRPr lang="es-MX" sz="2400" kern="1200" dirty="0"/>
        </a:p>
      </dsp:txBody>
      <dsp:txXfrm>
        <a:off x="342467" y="2981746"/>
        <a:ext cx="1243151" cy="1255163"/>
      </dsp:txXfrm>
    </dsp:sp>
    <dsp:sp modelId="{171D5FC8-33BC-48F4-8F72-D3FED6854B8F}">
      <dsp:nvSpPr>
        <dsp:cNvPr id="0" name=""/>
        <dsp:cNvSpPr/>
      </dsp:nvSpPr>
      <dsp:spPr>
        <a:xfrm rot="5283231">
          <a:off x="2043780" y="3379181"/>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54B9271-AD74-48E0-9371-AC6133FBCF3A}">
      <dsp:nvSpPr>
        <dsp:cNvPr id="0" name=""/>
        <dsp:cNvSpPr/>
      </dsp:nvSpPr>
      <dsp:spPr>
        <a:xfrm>
          <a:off x="2895599" y="2720614"/>
          <a:ext cx="2083482" cy="1575362"/>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t>Amor Propio. </a:t>
          </a:r>
          <a:r>
            <a:rPr lang="es-MX" sz="2000" kern="1200" dirty="0" err="1" smtClean="0"/>
            <a:t>Lc</a:t>
          </a:r>
          <a:r>
            <a:rPr lang="es-MX" sz="2000" kern="1200" dirty="0" smtClean="0"/>
            <a:t> 10:31 y 32.  </a:t>
          </a:r>
          <a:endParaRPr lang="es-MX" sz="2000" kern="1200" dirty="0"/>
        </a:p>
      </dsp:txBody>
      <dsp:txXfrm>
        <a:off x="3200718" y="2951320"/>
        <a:ext cx="1473244" cy="1113950"/>
      </dsp:txXfrm>
    </dsp:sp>
    <dsp:sp modelId="{DAC3DEF5-38DA-41DF-943B-673CBCE60E7B}">
      <dsp:nvSpPr>
        <dsp:cNvPr id="0" name=""/>
        <dsp:cNvSpPr/>
      </dsp:nvSpPr>
      <dsp:spPr>
        <a:xfrm rot="21379915">
          <a:off x="3517857" y="2026143"/>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308F231-9EE5-4C92-B4DA-56FD634494BA}">
      <dsp:nvSpPr>
        <dsp:cNvPr id="0" name=""/>
        <dsp:cNvSpPr/>
      </dsp:nvSpPr>
      <dsp:spPr>
        <a:xfrm>
          <a:off x="2590805" y="434609"/>
          <a:ext cx="2381107" cy="1281157"/>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solidFill>
                <a:schemeClr val="tx1"/>
              </a:solidFill>
              <a:hlinkClick xmlns:r="http://schemas.openxmlformats.org/officeDocument/2006/relationships" r:id="" action="ppaction://hlinksldjump"/>
            </a:rPr>
            <a:t>Egoísmo = √ </a:t>
          </a:r>
          <a:r>
            <a:rPr lang="es-MX" sz="2000" kern="1200" dirty="0" smtClean="0">
              <a:solidFill>
                <a:schemeClr val="tx1"/>
              </a:solidFill>
            </a:rPr>
            <a:t>Quebrantamiento mental. </a:t>
          </a:r>
          <a:r>
            <a:rPr lang="es-MX" sz="2000" kern="1200" dirty="0" err="1" smtClean="0">
              <a:solidFill>
                <a:schemeClr val="tx1"/>
              </a:solidFill>
            </a:rPr>
            <a:t>Fil.</a:t>
          </a:r>
          <a:r>
            <a:rPr lang="es-MX" sz="2000" kern="1200" dirty="0" smtClean="0">
              <a:solidFill>
                <a:schemeClr val="tx1"/>
              </a:solidFill>
            </a:rPr>
            <a:t> 2:21</a:t>
          </a:r>
          <a:endParaRPr lang="es-MX" sz="2000" kern="1200" dirty="0">
            <a:solidFill>
              <a:schemeClr val="tx1"/>
            </a:solidFill>
          </a:endParaRPr>
        </a:p>
      </dsp:txBody>
      <dsp:txXfrm>
        <a:off x="2939510" y="622230"/>
        <a:ext cx="1683697" cy="905915"/>
      </dsp:txXfrm>
    </dsp:sp>
    <dsp:sp modelId="{ACA9B765-817D-4A22-A2BD-12A4D2097BD1}">
      <dsp:nvSpPr>
        <dsp:cNvPr id="0" name=""/>
        <dsp:cNvSpPr/>
      </dsp:nvSpPr>
      <dsp:spPr>
        <a:xfrm rot="5504115">
          <a:off x="5093227" y="943078"/>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4676977-DE2F-4BB4-8DA4-1FC1DF9C6019}">
      <dsp:nvSpPr>
        <dsp:cNvPr id="0" name=""/>
        <dsp:cNvSpPr/>
      </dsp:nvSpPr>
      <dsp:spPr>
        <a:xfrm>
          <a:off x="5867398" y="358406"/>
          <a:ext cx="1999630" cy="1620536"/>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s-MX" sz="2400" kern="1200" dirty="0" smtClean="0"/>
            <a:t>Obsesión de ser Amado Esther 6:6</a:t>
          </a:r>
          <a:endParaRPr lang="es-MX" sz="2400" kern="1200" dirty="0"/>
        </a:p>
      </dsp:txBody>
      <dsp:txXfrm>
        <a:off x="6160237" y="595728"/>
        <a:ext cx="1413952" cy="1145892"/>
      </dsp:txXfrm>
    </dsp:sp>
    <dsp:sp modelId="{0CD999D6-76B6-48A9-9BE6-C01AF459D662}">
      <dsp:nvSpPr>
        <dsp:cNvPr id="0" name=""/>
        <dsp:cNvSpPr/>
      </dsp:nvSpPr>
      <dsp:spPr>
        <a:xfrm rot="11282557">
          <a:off x="6367835" y="2141934"/>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914658F-B658-4635-9CBE-2CCC97E5FA43}">
      <dsp:nvSpPr>
        <dsp:cNvPr id="0" name=""/>
        <dsp:cNvSpPr/>
      </dsp:nvSpPr>
      <dsp:spPr>
        <a:xfrm>
          <a:off x="5562603" y="2644407"/>
          <a:ext cx="1920775" cy="1920775"/>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s-MX" sz="1600" kern="1200" dirty="0" smtClean="0"/>
            <a:t>Biblia apoya el Amor a Dios y el Prójimo. (Mateo 22:39, Romanos 13:9, Gálatas 5:14, Santiago 2:8</a:t>
          </a:r>
          <a:endParaRPr lang="es-MX" sz="1600" kern="1200" dirty="0"/>
        </a:p>
      </dsp:txBody>
      <dsp:txXfrm>
        <a:off x="5843894" y="2925698"/>
        <a:ext cx="1358193" cy="13581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6FBFA7-9FB0-47D4-A97A-F81572D8FCA6}">
      <dsp:nvSpPr>
        <dsp:cNvPr id="0" name=""/>
        <dsp:cNvSpPr/>
      </dsp:nvSpPr>
      <dsp:spPr>
        <a:xfrm>
          <a:off x="0" y="4169232"/>
          <a:ext cx="8229600" cy="456236"/>
        </a:xfrm>
        <a:prstGeom prst="rect">
          <a:avLst/>
        </a:prstGeom>
        <a:solidFill>
          <a:srgbClr val="002060"/>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MX" sz="2800" kern="1200" dirty="0" smtClean="0"/>
            <a:t>De el desequilibrio al quebrantamiento. Prov. 16:18</a:t>
          </a:r>
        </a:p>
      </dsp:txBody>
      <dsp:txXfrm>
        <a:off x="0" y="4169232"/>
        <a:ext cx="8229600" cy="456236"/>
      </dsp:txXfrm>
    </dsp:sp>
    <dsp:sp modelId="{48019E17-F8F2-4598-BC8D-0C3F8DAE6950}">
      <dsp:nvSpPr>
        <dsp:cNvPr id="0" name=""/>
        <dsp:cNvSpPr/>
      </dsp:nvSpPr>
      <dsp:spPr>
        <a:xfrm rot="10800000">
          <a:off x="0" y="3474383"/>
          <a:ext cx="8229600" cy="701692"/>
        </a:xfrm>
        <a:prstGeom prst="upArrowCallout">
          <a:avLst/>
        </a:prstGeom>
        <a:solidFill>
          <a:schemeClr val="accent4">
            <a:lumMod val="50000"/>
          </a:schemeClr>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MX" sz="2800" kern="1200" dirty="0" smtClean="0"/>
            <a:t>Concentración en un Yo dañado, complica las cosas</a:t>
          </a:r>
        </a:p>
      </dsp:txBody>
      <dsp:txXfrm rot="10800000">
        <a:off x="0" y="3474383"/>
        <a:ext cx="8229600" cy="455938"/>
      </dsp:txXfrm>
    </dsp:sp>
    <dsp:sp modelId="{BBD62D05-BB6A-4038-85D1-A8DDA3E4238A}">
      <dsp:nvSpPr>
        <dsp:cNvPr id="0" name=""/>
        <dsp:cNvSpPr/>
      </dsp:nvSpPr>
      <dsp:spPr>
        <a:xfrm rot="10800000">
          <a:off x="0" y="2779534"/>
          <a:ext cx="8229600" cy="701692"/>
        </a:xfrm>
        <a:prstGeom prst="upArrowCallout">
          <a:avLst/>
        </a:prstGeom>
        <a:solidFill>
          <a:schemeClr val="tx1"/>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s-MX" sz="1800" kern="1200" dirty="0" smtClean="0"/>
            <a:t>Justificación o Victimización (Amor propio, auto compasión, auto gratificación, auto satisfacción) FRUTOS DEL EGOISMO Gálatas 5:19-21</a:t>
          </a:r>
          <a:endParaRPr lang="es-MX" sz="1800" kern="1200" dirty="0"/>
        </a:p>
      </dsp:txBody>
      <dsp:txXfrm rot="10800000">
        <a:off x="0" y="2779534"/>
        <a:ext cx="8229600" cy="455938"/>
      </dsp:txXfrm>
    </dsp:sp>
    <dsp:sp modelId="{D802D1A7-F49F-45B4-8315-AEA971F8506B}">
      <dsp:nvSpPr>
        <dsp:cNvPr id="0" name=""/>
        <dsp:cNvSpPr/>
      </dsp:nvSpPr>
      <dsp:spPr>
        <a:xfrm rot="10800000">
          <a:off x="0" y="2063551"/>
          <a:ext cx="8229600" cy="701692"/>
        </a:xfrm>
        <a:prstGeom prst="upArrowCallout">
          <a:avLst/>
        </a:prstGeom>
        <a:solidFill>
          <a:srgbClr val="002060"/>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s-MX" sz="2400" kern="1200" dirty="0" smtClean="0"/>
            <a:t>Solución al “No amado”. (Amor Altero céntrico)</a:t>
          </a:r>
          <a:endParaRPr lang="es-MX" sz="2400" kern="1200" dirty="0"/>
        </a:p>
      </dsp:txBody>
      <dsp:txXfrm rot="10800000">
        <a:off x="0" y="2063551"/>
        <a:ext cx="8229600" cy="455938"/>
      </dsp:txXfrm>
    </dsp:sp>
    <dsp:sp modelId="{3F5AC584-DD90-40B0-B4B4-67FAAFBBA7AA}">
      <dsp:nvSpPr>
        <dsp:cNvPr id="0" name=""/>
        <dsp:cNvSpPr/>
      </dsp:nvSpPr>
      <dsp:spPr>
        <a:xfrm rot="10800000">
          <a:off x="0" y="1389837"/>
          <a:ext cx="8229600" cy="701692"/>
        </a:xfrm>
        <a:prstGeom prst="upArrowCallout">
          <a:avLst/>
        </a:prstGeom>
        <a:solidFill>
          <a:schemeClr val="accent4">
            <a:lumMod val="50000"/>
          </a:schemeClr>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s-MX" sz="2400" kern="1200" dirty="0" smtClean="0"/>
            <a:t>Egocentrismo = Infelicidad. Hechos 20:35</a:t>
          </a:r>
          <a:endParaRPr lang="es-MX" sz="2400" kern="1200" dirty="0"/>
        </a:p>
      </dsp:txBody>
      <dsp:txXfrm rot="10800000">
        <a:off x="0" y="1389837"/>
        <a:ext cx="8229600" cy="455938"/>
      </dsp:txXfrm>
    </dsp:sp>
    <dsp:sp modelId="{BC376B3C-D10E-44C3-A0C9-FA2E80298D74}">
      <dsp:nvSpPr>
        <dsp:cNvPr id="0" name=""/>
        <dsp:cNvSpPr/>
      </dsp:nvSpPr>
      <dsp:spPr>
        <a:xfrm rot="10800000">
          <a:off x="0" y="694988"/>
          <a:ext cx="8229600" cy="701692"/>
        </a:xfrm>
        <a:prstGeom prst="upArrowCallout">
          <a:avLst/>
        </a:prstGeom>
        <a:solidFill>
          <a:schemeClr val="tx1"/>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s-MX" sz="2400" kern="1200" dirty="0" smtClean="0"/>
            <a:t>Recibir amor (natural) Dar amor (antinatural)</a:t>
          </a:r>
          <a:endParaRPr lang="es-MX" sz="2400" kern="1200" dirty="0"/>
        </a:p>
      </dsp:txBody>
      <dsp:txXfrm rot="10800000">
        <a:off x="0" y="694988"/>
        <a:ext cx="8229600" cy="455938"/>
      </dsp:txXfrm>
    </dsp:sp>
    <dsp:sp modelId="{45E1B470-6DBA-4EEA-90AA-9EAB8F2767BD}">
      <dsp:nvSpPr>
        <dsp:cNvPr id="0" name=""/>
        <dsp:cNvSpPr/>
      </dsp:nvSpPr>
      <dsp:spPr>
        <a:xfrm rot="10800000">
          <a:off x="0" y="140"/>
          <a:ext cx="8229600" cy="701692"/>
        </a:xfrm>
        <a:prstGeom prst="upArrowCallout">
          <a:avLst/>
        </a:prstGeom>
        <a:solidFill>
          <a:srgbClr val="002060"/>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s-MX" sz="2400" kern="1200" dirty="0" smtClean="0"/>
            <a:t>El amor se despierta por el amor. </a:t>
          </a:r>
          <a:r>
            <a:rPr lang="es-MX" sz="2400" kern="1200" dirty="0" smtClean="0">
              <a:hlinkClick xmlns:r="http://schemas.openxmlformats.org/officeDocument/2006/relationships" r:id="" action="ppaction://hlinksldjump"/>
            </a:rPr>
            <a:t>DTG pág. 13</a:t>
          </a:r>
          <a:r>
            <a:rPr lang="es-MX" sz="2400" kern="1200" dirty="0" smtClean="0"/>
            <a:t>, 1 Juan 4:10</a:t>
          </a:r>
          <a:endParaRPr lang="es-MX" sz="2400" kern="1200" dirty="0"/>
        </a:p>
      </dsp:txBody>
      <dsp:txXfrm rot="10800000">
        <a:off x="0" y="140"/>
        <a:ext cx="8229600" cy="4559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A3CF15-0AB1-4288-BE1C-398CF8225E19}">
      <dsp:nvSpPr>
        <dsp:cNvPr id="0" name=""/>
        <dsp:cNvSpPr/>
      </dsp:nvSpPr>
      <dsp:spPr>
        <a:xfrm>
          <a:off x="0" y="88"/>
          <a:ext cx="4040188" cy="1367851"/>
        </a:xfrm>
        <a:prstGeom prst="roundRect">
          <a:avLst/>
        </a:prstGeom>
        <a:solidFill>
          <a:srgbClr val="002060"/>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MX" sz="2400" kern="1200" dirty="0" smtClean="0">
              <a:solidFill>
                <a:schemeClr val="bg1"/>
              </a:solidFill>
            </a:rPr>
            <a:t>El Altero centrismo es el único camino del amor. </a:t>
          </a:r>
          <a:endParaRPr lang="es-MX" sz="2400" kern="1200" dirty="0">
            <a:solidFill>
              <a:schemeClr val="bg1"/>
            </a:solidFill>
          </a:endParaRPr>
        </a:p>
      </dsp:txBody>
      <dsp:txXfrm>
        <a:off x="66773" y="66861"/>
        <a:ext cx="3906642" cy="1234305"/>
      </dsp:txXfrm>
    </dsp:sp>
    <dsp:sp modelId="{679EF31E-CC36-4872-8923-437B5D09C6A3}">
      <dsp:nvSpPr>
        <dsp:cNvPr id="0" name=""/>
        <dsp:cNvSpPr/>
      </dsp:nvSpPr>
      <dsp:spPr>
        <a:xfrm>
          <a:off x="0" y="1520579"/>
          <a:ext cx="4040188" cy="1038156"/>
        </a:xfrm>
        <a:prstGeom prst="roundRect">
          <a:avLst/>
        </a:prstGeom>
        <a:solidFill>
          <a:srgbClr val="002060"/>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MX" sz="2400" kern="1200" dirty="0" smtClean="0">
              <a:solidFill>
                <a:schemeClr val="bg1"/>
              </a:solidFill>
            </a:rPr>
            <a:t>Amor = Relación con Dios y Prójimo</a:t>
          </a:r>
          <a:endParaRPr lang="es-MX" sz="2400" kern="1200" dirty="0">
            <a:solidFill>
              <a:schemeClr val="bg1"/>
            </a:solidFill>
          </a:endParaRPr>
        </a:p>
      </dsp:txBody>
      <dsp:txXfrm>
        <a:off x="50679" y="1571258"/>
        <a:ext cx="3938830" cy="936798"/>
      </dsp:txXfrm>
    </dsp:sp>
    <dsp:sp modelId="{98D07213-33F1-4DE9-A58F-B90E4065A151}">
      <dsp:nvSpPr>
        <dsp:cNvPr id="0" name=""/>
        <dsp:cNvSpPr/>
      </dsp:nvSpPr>
      <dsp:spPr>
        <a:xfrm>
          <a:off x="0" y="2711376"/>
          <a:ext cx="4040188" cy="1239822"/>
        </a:xfrm>
        <a:prstGeom prst="roundRect">
          <a:avLst/>
        </a:prstGeom>
        <a:solidFill>
          <a:srgbClr val="002060"/>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MX" sz="2400" kern="1200" dirty="0" smtClean="0">
              <a:solidFill>
                <a:schemeClr val="bg1"/>
              </a:solidFill>
            </a:rPr>
            <a:t>El amor no puede existir por mucho tiempo sin expresión.</a:t>
          </a:r>
          <a:endParaRPr lang="es-MX" sz="2400" kern="1200" dirty="0">
            <a:solidFill>
              <a:schemeClr val="bg1"/>
            </a:solidFill>
          </a:endParaRPr>
        </a:p>
      </dsp:txBody>
      <dsp:txXfrm>
        <a:off x="60523" y="2771899"/>
        <a:ext cx="3919142" cy="111877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264EDC-4ED7-4801-9573-406AA8F3F5F4}">
      <dsp:nvSpPr>
        <dsp:cNvPr id="0" name=""/>
        <dsp:cNvSpPr/>
      </dsp:nvSpPr>
      <dsp:spPr>
        <a:xfrm>
          <a:off x="0" y="224243"/>
          <a:ext cx="4041775" cy="1113840"/>
        </a:xfrm>
        <a:prstGeom prst="roundRect">
          <a:avLst/>
        </a:prstGeom>
        <a:solidFill>
          <a:schemeClr val="tx1"/>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solidFill>
                <a:schemeClr val="bg1"/>
              </a:solidFill>
            </a:rPr>
            <a:t>El temor es consecuencia del egocentrismo.</a:t>
          </a:r>
          <a:endParaRPr lang="es-MX" sz="2800" kern="1200" dirty="0">
            <a:solidFill>
              <a:schemeClr val="bg1"/>
            </a:solidFill>
          </a:endParaRPr>
        </a:p>
      </dsp:txBody>
      <dsp:txXfrm>
        <a:off x="54373" y="278616"/>
        <a:ext cx="3933029" cy="1005094"/>
      </dsp:txXfrm>
    </dsp:sp>
    <dsp:sp modelId="{4150E15B-5811-4C27-B3BC-A925563B23B0}">
      <dsp:nvSpPr>
        <dsp:cNvPr id="0" name=""/>
        <dsp:cNvSpPr/>
      </dsp:nvSpPr>
      <dsp:spPr>
        <a:xfrm>
          <a:off x="0" y="1418724"/>
          <a:ext cx="4041775" cy="1113840"/>
        </a:xfrm>
        <a:prstGeom prst="roundRect">
          <a:avLst/>
        </a:prstGeom>
        <a:solidFill>
          <a:schemeClr val="tx1"/>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solidFill>
                <a:schemeClr val="bg1"/>
              </a:solidFill>
            </a:rPr>
            <a:t>Temor = no ser amado. Génesis 3:10 </a:t>
          </a:r>
          <a:endParaRPr lang="es-MX" sz="2800" kern="1200" dirty="0">
            <a:solidFill>
              <a:schemeClr val="bg1"/>
            </a:solidFill>
          </a:endParaRPr>
        </a:p>
      </dsp:txBody>
      <dsp:txXfrm>
        <a:off x="54373" y="1473097"/>
        <a:ext cx="3933029" cy="1005094"/>
      </dsp:txXfrm>
    </dsp:sp>
    <dsp:sp modelId="{9AB47411-44A6-430A-A037-E8798E6BEAEA}">
      <dsp:nvSpPr>
        <dsp:cNvPr id="0" name=""/>
        <dsp:cNvSpPr/>
      </dsp:nvSpPr>
      <dsp:spPr>
        <a:xfrm>
          <a:off x="0" y="2613204"/>
          <a:ext cx="4041775" cy="1113840"/>
        </a:xfrm>
        <a:prstGeom prst="roundRect">
          <a:avLst/>
        </a:prstGeom>
        <a:solidFill>
          <a:schemeClr val="tx1"/>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solidFill>
                <a:schemeClr val="bg1"/>
              </a:solidFill>
            </a:rPr>
            <a:t>El temor retiene la expresión</a:t>
          </a:r>
          <a:r>
            <a:rPr lang="es-MX" sz="2800" kern="1200" dirty="0" smtClean="0"/>
            <a:t>.</a:t>
          </a:r>
          <a:endParaRPr lang="es-MX" sz="2800" kern="1200" dirty="0"/>
        </a:p>
      </dsp:txBody>
      <dsp:txXfrm>
        <a:off x="54373" y="2667577"/>
        <a:ext cx="3933029" cy="10050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A3FC22-D2CC-4252-BC4B-640DB7CDC115}">
      <dsp:nvSpPr>
        <dsp:cNvPr id="0" name=""/>
        <dsp:cNvSpPr/>
      </dsp:nvSpPr>
      <dsp:spPr>
        <a:xfrm>
          <a:off x="457217" y="-35129"/>
          <a:ext cx="7559040" cy="4724399"/>
        </a:xfrm>
        <a:prstGeom prst="swooshArrow">
          <a:avLst>
            <a:gd name="adj1" fmla="val 25000"/>
            <a:gd name="adj2" fmla="val 25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0921C5-A27F-4DF6-8547-F7832DB37669}">
      <dsp:nvSpPr>
        <dsp:cNvPr id="0" name=""/>
        <dsp:cNvSpPr/>
      </dsp:nvSpPr>
      <dsp:spPr>
        <a:xfrm>
          <a:off x="1232245" y="3477934"/>
          <a:ext cx="173857" cy="173857"/>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F9D7B41-4B18-48CE-857E-7305D18692D2}">
      <dsp:nvSpPr>
        <dsp:cNvPr id="0" name=""/>
        <dsp:cNvSpPr/>
      </dsp:nvSpPr>
      <dsp:spPr>
        <a:xfrm>
          <a:off x="380996" y="533399"/>
          <a:ext cx="990234" cy="12649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124" tIns="0" rIns="0" bIns="0" numCol="1" spcCol="1270" anchor="t" anchorCtr="0">
          <a:noAutofit/>
        </a:bodyPr>
        <a:lstStyle/>
        <a:p>
          <a:pPr lvl="0" algn="l" defTabSz="800100" rtl="0">
            <a:lnSpc>
              <a:spcPct val="90000"/>
            </a:lnSpc>
            <a:spcBef>
              <a:spcPct val="0"/>
            </a:spcBef>
            <a:spcAft>
              <a:spcPct val="35000"/>
            </a:spcAft>
          </a:pPr>
          <a:r>
            <a:rPr lang="es-MX" sz="1800" kern="1200" dirty="0" smtClean="0">
              <a:solidFill>
                <a:schemeClr val="bg1"/>
              </a:solidFill>
            </a:rPr>
            <a:t>La solución = La Alabanza y Gratitud a Dios, y el Altruismo al prójimo.</a:t>
          </a:r>
          <a:endParaRPr lang="es-MX" sz="1800" kern="1200" dirty="0">
            <a:solidFill>
              <a:schemeClr val="bg1"/>
            </a:solidFill>
          </a:endParaRPr>
        </a:p>
      </dsp:txBody>
      <dsp:txXfrm>
        <a:off x="380996" y="533399"/>
        <a:ext cx="990234" cy="1264924"/>
      </dsp:txXfrm>
    </dsp:sp>
    <dsp:sp modelId="{AF530B3F-8744-47CF-BE27-9B6796B53F95}">
      <dsp:nvSpPr>
        <dsp:cNvPr id="0" name=""/>
        <dsp:cNvSpPr/>
      </dsp:nvSpPr>
      <dsp:spPr>
        <a:xfrm>
          <a:off x="2173345" y="2573684"/>
          <a:ext cx="272125" cy="272125"/>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C68D48D-BC3B-4F97-941C-6B8310BC915D}">
      <dsp:nvSpPr>
        <dsp:cNvPr id="0" name=""/>
        <dsp:cNvSpPr/>
      </dsp:nvSpPr>
      <dsp:spPr>
        <a:xfrm>
          <a:off x="2667001" y="2819392"/>
          <a:ext cx="1793185" cy="1065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194" tIns="0" rIns="0" bIns="0" numCol="1" spcCol="1270" anchor="t" anchorCtr="0">
          <a:noAutofit/>
        </a:bodyPr>
        <a:lstStyle/>
        <a:p>
          <a:pPr lvl="0" algn="l" defTabSz="800100" rtl="0">
            <a:lnSpc>
              <a:spcPct val="90000"/>
            </a:lnSpc>
            <a:spcBef>
              <a:spcPct val="0"/>
            </a:spcBef>
            <a:spcAft>
              <a:spcPct val="35000"/>
            </a:spcAft>
          </a:pPr>
          <a:r>
            <a:rPr lang="es-MX" sz="1800" kern="1200" dirty="0" smtClean="0">
              <a:solidFill>
                <a:schemeClr val="bg1"/>
              </a:solidFill>
            </a:rPr>
            <a:t>La gratitud y alabanza ayudan a romper el egocentrismo y desvía la mente de sus frutos. Sal 136:23 y 26</a:t>
          </a:r>
          <a:endParaRPr lang="es-MX" sz="1800" kern="1200" dirty="0">
            <a:solidFill>
              <a:schemeClr val="bg1"/>
            </a:solidFill>
          </a:endParaRPr>
        </a:p>
      </dsp:txBody>
      <dsp:txXfrm>
        <a:off x="2667001" y="2819392"/>
        <a:ext cx="1793185" cy="1065142"/>
      </dsp:txXfrm>
    </dsp:sp>
    <dsp:sp modelId="{DD1DA517-12F6-44DE-80F0-E6C1E0699BCB}">
      <dsp:nvSpPr>
        <dsp:cNvPr id="0" name=""/>
        <dsp:cNvSpPr/>
      </dsp:nvSpPr>
      <dsp:spPr>
        <a:xfrm>
          <a:off x="3382792" y="1852740"/>
          <a:ext cx="362833" cy="362833"/>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436043D-03AE-4FE6-B753-770ACA2D5D6D}">
      <dsp:nvSpPr>
        <dsp:cNvPr id="0" name=""/>
        <dsp:cNvSpPr/>
      </dsp:nvSpPr>
      <dsp:spPr>
        <a:xfrm>
          <a:off x="2057404" y="304790"/>
          <a:ext cx="1458894" cy="2678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258" tIns="0" rIns="0" bIns="0" numCol="1" spcCol="1270" anchor="t" anchorCtr="0">
          <a:noAutofit/>
        </a:bodyPr>
        <a:lstStyle/>
        <a:p>
          <a:pPr lvl="0" algn="l" defTabSz="800100" rtl="0">
            <a:lnSpc>
              <a:spcPct val="90000"/>
            </a:lnSpc>
            <a:spcBef>
              <a:spcPct val="0"/>
            </a:spcBef>
            <a:spcAft>
              <a:spcPct val="35000"/>
            </a:spcAft>
          </a:pPr>
          <a:r>
            <a:rPr lang="es-MX" sz="1800" kern="1200" dirty="0" smtClean="0">
              <a:solidFill>
                <a:schemeClr val="bg1"/>
              </a:solidFill>
            </a:rPr>
            <a:t>El altruismo elimina contiendas y división. </a:t>
          </a:r>
        </a:p>
        <a:p>
          <a:pPr lvl="0" algn="l" defTabSz="800100" rtl="0">
            <a:lnSpc>
              <a:spcPct val="90000"/>
            </a:lnSpc>
            <a:spcBef>
              <a:spcPct val="0"/>
            </a:spcBef>
            <a:spcAft>
              <a:spcPct val="35000"/>
            </a:spcAft>
          </a:pPr>
          <a:r>
            <a:rPr lang="es-MX" sz="1800" kern="1200" dirty="0" smtClean="0">
              <a:solidFill>
                <a:schemeClr val="bg1"/>
              </a:solidFill>
            </a:rPr>
            <a:t> 1 Corintios 10:24</a:t>
          </a:r>
          <a:endParaRPr lang="es-MX" sz="1800" kern="1200" dirty="0">
            <a:solidFill>
              <a:schemeClr val="bg1"/>
            </a:solidFill>
          </a:endParaRPr>
        </a:p>
      </dsp:txBody>
      <dsp:txXfrm>
        <a:off x="2057404" y="304790"/>
        <a:ext cx="1458894" cy="2678876"/>
      </dsp:txXfrm>
    </dsp:sp>
    <dsp:sp modelId="{A9E56121-CA22-4212-A52C-8C1C1189AA0A}">
      <dsp:nvSpPr>
        <dsp:cNvPr id="0" name=""/>
        <dsp:cNvSpPr/>
      </dsp:nvSpPr>
      <dsp:spPr>
        <a:xfrm>
          <a:off x="4788773" y="1289592"/>
          <a:ext cx="468660" cy="468660"/>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F7600A6-D18C-408F-8EB0-22D20BA3CCA9}">
      <dsp:nvSpPr>
        <dsp:cNvPr id="0" name=""/>
        <dsp:cNvSpPr/>
      </dsp:nvSpPr>
      <dsp:spPr>
        <a:xfrm>
          <a:off x="4876806" y="2514613"/>
          <a:ext cx="1511808" cy="1336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333" tIns="0" rIns="0" bIns="0" numCol="1" spcCol="1270" anchor="t" anchorCtr="0">
          <a:noAutofit/>
        </a:bodyPr>
        <a:lstStyle/>
        <a:p>
          <a:pPr lvl="0" algn="l" defTabSz="800100" rtl="0">
            <a:lnSpc>
              <a:spcPct val="90000"/>
            </a:lnSpc>
            <a:spcBef>
              <a:spcPct val="0"/>
            </a:spcBef>
            <a:spcAft>
              <a:spcPct val="35000"/>
            </a:spcAft>
          </a:pPr>
          <a:r>
            <a:rPr lang="es-MX" sz="1800" kern="1200" dirty="0" smtClean="0">
              <a:solidFill>
                <a:schemeClr val="bg1"/>
              </a:solidFill>
            </a:rPr>
            <a:t>El amor = La defensa y solución hacia el egocentrismo. 1 </a:t>
          </a:r>
          <a:r>
            <a:rPr lang="es-MX" sz="1800" kern="1200" dirty="0" err="1" smtClean="0">
              <a:solidFill>
                <a:schemeClr val="bg1"/>
              </a:solidFill>
            </a:rPr>
            <a:t>Cor</a:t>
          </a:r>
          <a:r>
            <a:rPr lang="es-MX" sz="1800" kern="1200" dirty="0" smtClean="0">
              <a:solidFill>
                <a:schemeClr val="bg1"/>
              </a:solidFill>
            </a:rPr>
            <a:t> 13:5 y </a:t>
          </a:r>
          <a:r>
            <a:rPr lang="es-MX" sz="1800" kern="1200" dirty="0" err="1" smtClean="0">
              <a:solidFill>
                <a:schemeClr val="bg1"/>
              </a:solidFill>
            </a:rPr>
            <a:t>Fil.</a:t>
          </a:r>
          <a:r>
            <a:rPr lang="es-MX" sz="1800" kern="1200" dirty="0" smtClean="0">
              <a:solidFill>
                <a:schemeClr val="bg1"/>
              </a:solidFill>
            </a:rPr>
            <a:t> 2:4</a:t>
          </a:r>
          <a:endParaRPr lang="es-MX" sz="1800" kern="1200" dirty="0">
            <a:solidFill>
              <a:schemeClr val="bg1"/>
            </a:solidFill>
          </a:endParaRPr>
        </a:p>
      </dsp:txBody>
      <dsp:txXfrm>
        <a:off x="4876806" y="2514613"/>
        <a:ext cx="1511808" cy="1336536"/>
      </dsp:txXfrm>
    </dsp:sp>
    <dsp:sp modelId="{C4ED4346-8DEC-4320-A134-85AC13AD4E43}">
      <dsp:nvSpPr>
        <dsp:cNvPr id="0" name=""/>
        <dsp:cNvSpPr/>
      </dsp:nvSpPr>
      <dsp:spPr>
        <a:xfrm>
          <a:off x="6236329" y="913530"/>
          <a:ext cx="597164" cy="597164"/>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F47C529-646B-464D-B5A4-DF9DCDC45B05}">
      <dsp:nvSpPr>
        <dsp:cNvPr id="0" name=""/>
        <dsp:cNvSpPr/>
      </dsp:nvSpPr>
      <dsp:spPr>
        <a:xfrm>
          <a:off x="6934195" y="2209795"/>
          <a:ext cx="1511808" cy="9424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6425" tIns="0" rIns="0" bIns="0" numCol="1" spcCol="1270" anchor="t" anchorCtr="0">
          <a:noAutofit/>
        </a:bodyPr>
        <a:lstStyle/>
        <a:p>
          <a:pPr lvl="0" algn="l" defTabSz="800100" rtl="0">
            <a:lnSpc>
              <a:spcPct val="90000"/>
            </a:lnSpc>
            <a:spcBef>
              <a:spcPct val="0"/>
            </a:spcBef>
            <a:spcAft>
              <a:spcPct val="35000"/>
            </a:spcAft>
          </a:pPr>
          <a:r>
            <a:rPr lang="es-MX" sz="1800" kern="1200" dirty="0" smtClean="0">
              <a:solidFill>
                <a:schemeClr val="bg1"/>
              </a:solidFill>
            </a:rPr>
            <a:t>Un Yo muerto, crucificado es imposible ser lastimado. 1 Corintios 15:31, Romanos 8:16 y 17</a:t>
          </a:r>
          <a:endParaRPr lang="es-MX" sz="1800" kern="1200" dirty="0">
            <a:solidFill>
              <a:schemeClr val="bg1"/>
            </a:solidFill>
          </a:endParaRPr>
        </a:p>
      </dsp:txBody>
      <dsp:txXfrm>
        <a:off x="6934195" y="2209795"/>
        <a:ext cx="1511808" cy="94248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94FE1-369C-4AC8-BA97-7C677CC7E106}">
      <dsp:nvSpPr>
        <dsp:cNvPr id="0" name=""/>
        <dsp:cNvSpPr/>
      </dsp:nvSpPr>
      <dsp:spPr>
        <a:xfrm>
          <a:off x="0" y="0"/>
          <a:ext cx="8229600" cy="1203218"/>
        </a:xfrm>
        <a:prstGeom prst="roundRect">
          <a:avLst/>
        </a:prstGeom>
        <a:solidFill>
          <a:srgbClr val="002060"/>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solidFill>
                <a:schemeClr val="bg1"/>
              </a:solidFill>
            </a:rPr>
            <a:t>La muerte al Yo es la respuesta al egoísmo insaciable. Isaías 56:11</a:t>
          </a:r>
          <a:r>
            <a:rPr lang="es-MX" sz="2800" kern="1200" dirty="0" smtClean="0"/>
            <a:t>, </a:t>
          </a:r>
          <a:endParaRPr lang="es-MX" sz="2800" kern="1200" dirty="0">
            <a:solidFill>
              <a:schemeClr val="bg1"/>
            </a:solidFill>
          </a:endParaRPr>
        </a:p>
      </dsp:txBody>
      <dsp:txXfrm>
        <a:off x="58736" y="58736"/>
        <a:ext cx="8112128" cy="1085746"/>
      </dsp:txXfrm>
    </dsp:sp>
    <dsp:sp modelId="{914A15C5-4BCC-4A48-8826-FB1CE02B6E2B}">
      <dsp:nvSpPr>
        <dsp:cNvPr id="0" name=""/>
        <dsp:cNvSpPr/>
      </dsp:nvSpPr>
      <dsp:spPr>
        <a:xfrm>
          <a:off x="0" y="1210789"/>
          <a:ext cx="8229600" cy="1198484"/>
        </a:xfrm>
        <a:prstGeom prst="roundRect">
          <a:avLst/>
        </a:prstGeom>
        <a:solidFill>
          <a:schemeClr val="accent5">
            <a:lumMod val="7500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solidFill>
                <a:schemeClr val="bg1"/>
              </a:solidFill>
            </a:rPr>
            <a:t>Para matar el Yo necesitamos de Jesús por medio de la Fe. Gálatas 5:6</a:t>
          </a:r>
          <a:endParaRPr lang="es-MX" sz="2800" kern="1200" dirty="0">
            <a:solidFill>
              <a:schemeClr val="bg1"/>
            </a:solidFill>
          </a:endParaRPr>
        </a:p>
      </dsp:txBody>
      <dsp:txXfrm>
        <a:off x="58505" y="1269294"/>
        <a:ext cx="8112590" cy="1081474"/>
      </dsp:txXfrm>
    </dsp:sp>
    <dsp:sp modelId="{61C04B7E-50D3-47CB-85CA-DA1BBDAEA79F}">
      <dsp:nvSpPr>
        <dsp:cNvPr id="0" name=""/>
        <dsp:cNvSpPr/>
      </dsp:nvSpPr>
      <dsp:spPr>
        <a:xfrm>
          <a:off x="0" y="2416166"/>
          <a:ext cx="8229600" cy="1003059"/>
        </a:xfrm>
        <a:prstGeom prst="roundRect">
          <a:avLst/>
        </a:prstGeom>
        <a:solidFill>
          <a:schemeClr val="tx1"/>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solidFill>
                <a:schemeClr val="bg1"/>
              </a:solidFill>
            </a:rPr>
            <a:t>El Altero centrismo es el fundamento de la paz y la alegría. (Mente Sana)</a:t>
          </a:r>
          <a:endParaRPr lang="es-MX" sz="2800" kern="1200" dirty="0">
            <a:solidFill>
              <a:schemeClr val="bg1"/>
            </a:solidFill>
          </a:endParaRPr>
        </a:p>
      </dsp:txBody>
      <dsp:txXfrm>
        <a:off x="48965" y="2465131"/>
        <a:ext cx="8131670" cy="905129"/>
      </dsp:txXfrm>
    </dsp:sp>
    <dsp:sp modelId="{888DF47F-AE64-4F94-A025-7F9473C0FAFE}">
      <dsp:nvSpPr>
        <dsp:cNvPr id="0" name=""/>
        <dsp:cNvSpPr/>
      </dsp:nvSpPr>
      <dsp:spPr>
        <a:xfrm>
          <a:off x="0" y="3427124"/>
          <a:ext cx="8229600" cy="1198484"/>
        </a:xfrm>
        <a:prstGeom prst="roundRect">
          <a:avLst/>
        </a:prstGeom>
        <a:solidFill>
          <a:schemeClr val="accent4">
            <a:lumMod val="5000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MX" sz="2800" kern="1200" dirty="0" smtClean="0">
              <a:solidFill>
                <a:schemeClr val="bg1"/>
              </a:solidFill>
            </a:rPr>
            <a:t>La situación social actual causada por el egocentrismo necesita la solución divina del altero centrismo por medio de la Fe en Cristo Jesús. 2 Timoteo 3:2</a:t>
          </a:r>
          <a:endParaRPr lang="es-MX" sz="2800" kern="1200" dirty="0">
            <a:solidFill>
              <a:schemeClr val="bg1"/>
            </a:solidFill>
          </a:endParaRPr>
        </a:p>
      </dsp:txBody>
      <dsp:txXfrm>
        <a:off x="58505" y="3485629"/>
        <a:ext cx="8112590" cy="108147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9B078E-3439-414C-815F-A69CC2493C85}" type="datetimeFigureOut">
              <a:rPr lang="en-US" smtClean="0"/>
              <a:t>8/2/2011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38628A-3B02-4C66-9156-8682EE76145F}" type="slidenum">
              <a:rPr lang="en-US" smtClean="0"/>
              <a:t>‹Nº›</a:t>
            </a:fld>
            <a:endParaRPr lang="en-US"/>
          </a:p>
        </p:txBody>
      </p:sp>
    </p:spTree>
    <p:extLst>
      <p:ext uri="{BB962C8B-B14F-4D97-AF65-F5344CB8AC3E}">
        <p14:creationId xmlns:p14="http://schemas.microsoft.com/office/powerpoint/2010/main" val="394946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718E20D9-749B-4BF7-BECA-762AF8589273}" type="slidenum">
              <a:rPr lang="en-US" smtClean="0"/>
              <a:t>15</a:t>
            </a:fld>
            <a:endParaRPr lang="en-US"/>
          </a:p>
        </p:txBody>
      </p:sp>
    </p:spTree>
    <p:extLst>
      <p:ext uri="{BB962C8B-B14F-4D97-AF65-F5344CB8AC3E}">
        <p14:creationId xmlns:p14="http://schemas.microsoft.com/office/powerpoint/2010/main" val="2979995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01/08/2011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344434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30215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5" name="4 Marcador de pie de página"/>
          <p:cNvSpPr>
            <a:spLocks noGrp="1"/>
          </p:cNvSpPr>
          <p:nvPr>
            <p:ph type="ftr" sz="quarter" idx="11"/>
          </p:nvPr>
        </p:nvSpPr>
        <p:spPr>
          <a:xfrm>
            <a:off x="2640597" y="6377459"/>
            <a:ext cx="3836404" cy="365125"/>
          </a:xfrm>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899647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56543D6-9B08-40E2-A658-28918E9204EC}" type="datetimeFigureOut">
              <a:rPr lang="en-US" smtClean="0"/>
              <a:pPr/>
              <a:t>8/1/2011</a:t>
            </a:fld>
            <a:endParaRPr lang="en-U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solidFill>
                <a:srgbClr val="EEECE1"/>
              </a:solidFill>
            </a:endParaRPr>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4F006936-203C-4268-B66A-A64FD5C325B6}"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334910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lvl1pPr algn="ctr">
              <a:defRPr/>
            </a:lvl1pPr>
          </a:lstStyle>
          <a:p>
            <a:r>
              <a:rPr kumimoji="0" lang="es-ES" dirty="0" smtClean="0"/>
              <a:t>Haga clic para modificar el estilo de título del patrón</a:t>
            </a:r>
            <a:endParaRPr kumimoji="0" lang="en-US" dirty="0"/>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4F006936-203C-4268-B66A-A64FD5C325B6}" type="slidenum">
              <a:rPr lang="en-US" smtClean="0"/>
              <a:pPr/>
              <a:t>‹Nº›</a:t>
            </a:fld>
            <a:endParaRPr lang="en-US"/>
          </a:p>
        </p:txBody>
      </p:sp>
      <p:sp>
        <p:nvSpPr>
          <p:cNvPr id="8" name="7 Marcador de contenido"/>
          <p:cNvSpPr>
            <a:spLocks noGrp="1"/>
          </p:cNvSpPr>
          <p:nvPr>
            <p:ph sz="quarter" idx="1"/>
          </p:nvPr>
        </p:nvSpPr>
        <p:spPr>
          <a:xfrm>
            <a:off x="612648" y="1600200"/>
            <a:ext cx="8153400" cy="5029200"/>
          </a:xfrm>
        </p:spPr>
        <p:txBody>
          <a:bodyPr/>
          <a:lstStyle>
            <a:lvl1pPr algn="just">
              <a:defRPr/>
            </a:lvl1pPr>
            <a:lvl2pPr algn="just">
              <a:defRPr/>
            </a:lvl2pPr>
            <a:lvl3pPr algn="just">
              <a:defRPr/>
            </a:lvl3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Tree>
    <p:extLst>
      <p:ext uri="{BB962C8B-B14F-4D97-AF65-F5344CB8AC3E}">
        <p14:creationId xmlns:p14="http://schemas.microsoft.com/office/powerpoint/2010/main" val="3074220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E56543D6-9B08-40E2-A658-28918E9204EC}" type="datetimeFigureOut">
              <a:rPr lang="en-US" smtClean="0">
                <a:solidFill>
                  <a:srgbClr val="EEECE1"/>
                </a:solidFill>
              </a:rPr>
              <a:pPr/>
              <a:t>8/1/2011</a:t>
            </a:fld>
            <a:endParaRPr lang="en-US">
              <a:solidFill>
                <a:srgbClr val="EEECE1"/>
              </a:solidFill>
            </a:endParaRPr>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F006936-203C-4268-B66A-A64FD5C325B6}" type="slidenum">
              <a:rPr lang="en-US" smtClean="0"/>
              <a:pPr/>
              <a:t>‹Nº›</a:t>
            </a:fld>
            <a:endParaRPr lang="en-US"/>
          </a:p>
        </p:txBody>
      </p:sp>
      <p:sp>
        <p:nvSpPr>
          <p:cNvPr id="14" name="13 Marcador de pie de página"/>
          <p:cNvSpPr>
            <a:spLocks noGrp="1"/>
          </p:cNvSpPr>
          <p:nvPr>
            <p:ph type="ftr" sz="quarter" idx="12"/>
          </p:nvPr>
        </p:nvSpPr>
        <p:spPr/>
        <p:txBody>
          <a:bodyPr/>
          <a:lstStyle/>
          <a:p>
            <a:endParaRPr lang="en-US">
              <a:solidFill>
                <a:srgbClr val="EEECE1"/>
              </a:solidFill>
            </a:endParaRPr>
          </a:p>
        </p:txBody>
      </p:sp>
    </p:spTree>
    <p:extLst>
      <p:ext uri="{BB962C8B-B14F-4D97-AF65-F5344CB8AC3E}">
        <p14:creationId xmlns:p14="http://schemas.microsoft.com/office/powerpoint/2010/main" val="694060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E56543D6-9B08-40E2-A658-28918E9204EC}" type="datetimeFigureOut">
              <a:rPr lang="en-US" smtClean="0">
                <a:solidFill>
                  <a:srgbClr val="EEECE1"/>
                </a:solidFill>
              </a:rPr>
              <a:pPr/>
              <a:t>8/1/2011</a:t>
            </a:fld>
            <a:endParaRPr lang="en-US">
              <a:solidFill>
                <a:srgbClr val="EEECE1"/>
              </a:solidFill>
            </a:endParaRPr>
          </a:p>
        </p:txBody>
      </p:sp>
      <p:sp>
        <p:nvSpPr>
          <p:cNvPr id="10" name="9 Marcador de número de diapositiva"/>
          <p:cNvSpPr>
            <a:spLocks noGrp="1"/>
          </p:cNvSpPr>
          <p:nvPr>
            <p:ph type="sldNum" sz="quarter" idx="16"/>
          </p:nvPr>
        </p:nvSpPr>
        <p:spPr/>
        <p:txBody>
          <a:bodyPr rtlCol="0"/>
          <a:lstStyle/>
          <a:p>
            <a:fld id="{4F006936-203C-4268-B66A-A64FD5C325B6}" type="slidenum">
              <a:rPr lang="en-US" smtClean="0"/>
              <a:pPr/>
              <a:t>‹Nº›</a:t>
            </a:fld>
            <a:endParaRPr lang="en-US"/>
          </a:p>
        </p:txBody>
      </p:sp>
      <p:sp>
        <p:nvSpPr>
          <p:cNvPr id="12" name="11 Marcador de pie de página"/>
          <p:cNvSpPr>
            <a:spLocks noGrp="1"/>
          </p:cNvSpPr>
          <p:nvPr>
            <p:ph type="ftr" sz="quarter" idx="17"/>
          </p:nvPr>
        </p:nvSpPr>
        <p:spPr/>
        <p:txBody>
          <a:bodyPr rtlCol="0"/>
          <a:lstStyle/>
          <a:p>
            <a:endParaRPr lang="en-US">
              <a:solidFill>
                <a:srgbClr val="EEECE1"/>
              </a:solidFill>
            </a:endParaRPr>
          </a:p>
        </p:txBody>
      </p:sp>
    </p:spTree>
    <p:extLst>
      <p:ext uri="{BB962C8B-B14F-4D97-AF65-F5344CB8AC3E}">
        <p14:creationId xmlns:p14="http://schemas.microsoft.com/office/powerpoint/2010/main" val="1511416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E56543D6-9B08-40E2-A658-28918E9204EC}" type="datetimeFigureOut">
              <a:rPr lang="en-US" smtClean="0">
                <a:solidFill>
                  <a:srgbClr val="EEECE1"/>
                </a:solidFill>
              </a:rPr>
              <a:pPr/>
              <a:t>8/1/2011</a:t>
            </a:fld>
            <a:endParaRPr lang="en-US">
              <a:solidFill>
                <a:srgbClr val="EEECE1"/>
              </a:solidFill>
            </a:endParaRPr>
          </a:p>
        </p:txBody>
      </p:sp>
      <p:sp>
        <p:nvSpPr>
          <p:cNvPr id="12" name="11 Marcador de número de diapositiva"/>
          <p:cNvSpPr>
            <a:spLocks noGrp="1"/>
          </p:cNvSpPr>
          <p:nvPr>
            <p:ph type="sldNum" sz="quarter" idx="16"/>
          </p:nvPr>
        </p:nvSpPr>
        <p:spPr/>
        <p:txBody>
          <a:bodyPr rtlCol="0"/>
          <a:lstStyle/>
          <a:p>
            <a:fld id="{4F006936-203C-4268-B66A-A64FD5C325B6}" type="slidenum">
              <a:rPr lang="en-US" smtClean="0"/>
              <a:pPr/>
              <a:t>‹Nº›</a:t>
            </a:fld>
            <a:endParaRPr lang="en-US"/>
          </a:p>
        </p:txBody>
      </p:sp>
      <p:sp>
        <p:nvSpPr>
          <p:cNvPr id="14" name="13 Marcador de pie de página"/>
          <p:cNvSpPr>
            <a:spLocks noGrp="1"/>
          </p:cNvSpPr>
          <p:nvPr>
            <p:ph type="ftr" sz="quarter" idx="17"/>
          </p:nvPr>
        </p:nvSpPr>
        <p:spPr/>
        <p:txBody>
          <a:bodyPr rtlCol="0"/>
          <a:lstStyle/>
          <a:p>
            <a:endParaRPr lang="en-US">
              <a:solidFill>
                <a:srgbClr val="EEECE1"/>
              </a:solidFill>
            </a:endParaRPr>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extLst>
      <p:ext uri="{BB962C8B-B14F-4D97-AF65-F5344CB8AC3E}">
        <p14:creationId xmlns:p14="http://schemas.microsoft.com/office/powerpoint/2010/main" val="1418408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56543D6-9B08-40E2-A658-28918E9204EC}" type="datetimeFigureOut">
              <a:rPr lang="en-US" smtClean="0">
                <a:solidFill>
                  <a:srgbClr val="EEECE1"/>
                </a:solidFill>
              </a:rPr>
              <a:pPr/>
              <a:t>8/1/2011</a:t>
            </a:fld>
            <a:endParaRPr lang="en-US">
              <a:solidFill>
                <a:srgbClr val="EEECE1"/>
              </a:solidFill>
            </a:endParaRPr>
          </a:p>
        </p:txBody>
      </p:sp>
      <p:sp>
        <p:nvSpPr>
          <p:cNvPr id="4" name="3 Marcador de pie de página"/>
          <p:cNvSpPr>
            <a:spLocks noGrp="1"/>
          </p:cNvSpPr>
          <p:nvPr>
            <p:ph type="ftr" sz="quarter" idx="11"/>
          </p:nvPr>
        </p:nvSpPr>
        <p:spPr/>
        <p:txBody>
          <a:bodyPr/>
          <a:lstStyle/>
          <a:p>
            <a:endParaRPr lang="en-US">
              <a:solidFill>
                <a:srgbClr val="EEECE1"/>
              </a:solidFill>
            </a:endParaRPr>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4F006936-203C-4268-B66A-A64FD5C325B6}" type="slidenum">
              <a:rPr lang="en-US" smtClean="0"/>
              <a:pPr/>
              <a:t>‹Nº›</a:t>
            </a:fld>
            <a:endParaRPr lang="en-US"/>
          </a:p>
        </p:txBody>
      </p:sp>
    </p:spTree>
    <p:extLst>
      <p:ext uri="{BB962C8B-B14F-4D97-AF65-F5344CB8AC3E}">
        <p14:creationId xmlns:p14="http://schemas.microsoft.com/office/powerpoint/2010/main" val="7927283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56543D6-9B08-40E2-A658-28918E9204EC}" type="datetimeFigureOut">
              <a:rPr lang="en-US" smtClean="0">
                <a:solidFill>
                  <a:srgbClr val="EEECE1"/>
                </a:solidFill>
              </a:rPr>
              <a:pPr/>
              <a:t>8/1/2011</a:t>
            </a:fld>
            <a:endParaRPr lang="en-US">
              <a:solidFill>
                <a:srgbClr val="EEECE1"/>
              </a:solidFill>
            </a:endParaRPr>
          </a:p>
        </p:txBody>
      </p:sp>
      <p:sp>
        <p:nvSpPr>
          <p:cNvPr id="3" name="2 Marcador de pie de página"/>
          <p:cNvSpPr>
            <a:spLocks noGrp="1"/>
          </p:cNvSpPr>
          <p:nvPr>
            <p:ph type="ftr" sz="quarter" idx="11"/>
          </p:nvPr>
        </p:nvSpPr>
        <p:spPr/>
        <p:txBody>
          <a:bodyPr/>
          <a:lstStyle/>
          <a:p>
            <a:endParaRPr lang="en-US">
              <a:solidFill>
                <a:srgbClr val="EEECE1"/>
              </a:solidFill>
            </a:endParaRPr>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4F006936-203C-4268-B66A-A64FD5C325B6}"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126083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E56543D6-9B08-40E2-A658-28918E9204EC}" type="datetimeFigureOut">
              <a:rPr lang="en-US" smtClean="0">
                <a:solidFill>
                  <a:srgbClr val="EEECE1"/>
                </a:solidFill>
              </a:rPr>
              <a:pPr/>
              <a:t>8/1/2011</a:t>
            </a:fld>
            <a:endParaRPr lang="en-US">
              <a:solidFill>
                <a:srgbClr val="EEECE1"/>
              </a:solidFill>
            </a:endParaRPr>
          </a:p>
        </p:txBody>
      </p:sp>
      <p:sp>
        <p:nvSpPr>
          <p:cNvPr id="6" name="5 Marcador de pie de página"/>
          <p:cNvSpPr>
            <a:spLocks noGrp="1"/>
          </p:cNvSpPr>
          <p:nvPr>
            <p:ph type="ftr" sz="quarter" idx="11"/>
          </p:nvPr>
        </p:nvSpPr>
        <p:spPr/>
        <p:txBody>
          <a:bodyPr/>
          <a:lstStyle/>
          <a:p>
            <a:endParaRPr lang="en-US">
              <a:solidFill>
                <a:srgbClr val="EEECE1"/>
              </a:solidFill>
            </a:endParaRPr>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4F006936-203C-4268-B66A-A64FD5C325B6}" type="slidenum">
              <a:rPr lang="en-US" smtClean="0"/>
              <a:pPr/>
              <a:t>‹Nº›</a:t>
            </a:fld>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extLst>
      <p:ext uri="{BB962C8B-B14F-4D97-AF65-F5344CB8AC3E}">
        <p14:creationId xmlns:p14="http://schemas.microsoft.com/office/powerpoint/2010/main" val="4148592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833147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11 Marcador de fecha"/>
          <p:cNvSpPr>
            <a:spLocks noGrp="1"/>
          </p:cNvSpPr>
          <p:nvPr>
            <p:ph type="dt" sz="half" idx="10"/>
          </p:nvPr>
        </p:nvSpPr>
        <p:spPr>
          <a:xfrm>
            <a:off x="6248400" y="6248400"/>
            <a:ext cx="2667000" cy="365125"/>
          </a:xfrm>
        </p:spPr>
        <p:txBody>
          <a:bodyPr rtlCol="0"/>
          <a:lstStyle/>
          <a:p>
            <a:fld id="{E56543D6-9B08-40E2-A658-28918E9204EC}" type="datetimeFigureOut">
              <a:rPr lang="en-US" smtClean="0">
                <a:solidFill>
                  <a:srgbClr val="EEECE1"/>
                </a:solidFill>
              </a:rPr>
              <a:pPr/>
              <a:t>8/1/2011</a:t>
            </a:fld>
            <a:endParaRPr lang="en-US">
              <a:solidFill>
                <a:srgbClr val="EEECE1"/>
              </a:solidFill>
            </a:endParaRPr>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4F006936-203C-4268-B66A-A64FD5C325B6}" type="slidenum">
              <a:rPr lang="en-US" smtClean="0"/>
              <a:pPr/>
              <a:t>‹Nº›</a:t>
            </a:fld>
            <a:endParaRPr lang="en-US"/>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n-US">
              <a:solidFill>
                <a:srgbClr val="EEECE1"/>
              </a:solidFill>
            </a:endParaRPr>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extLst>
      <p:ext uri="{BB962C8B-B14F-4D97-AF65-F5344CB8AC3E}">
        <p14:creationId xmlns:p14="http://schemas.microsoft.com/office/powerpoint/2010/main" val="31120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56543D6-9B08-40E2-A658-28918E9204EC}" type="datetimeFigureOut">
              <a:rPr lang="en-US" smtClean="0">
                <a:solidFill>
                  <a:srgbClr val="EEECE1"/>
                </a:solidFill>
              </a:rPr>
              <a:pPr/>
              <a:t>8/1/2011</a:t>
            </a:fld>
            <a:endParaRPr lang="en-US">
              <a:solidFill>
                <a:srgbClr val="EEECE1"/>
              </a:solidFill>
            </a:endParaRPr>
          </a:p>
        </p:txBody>
      </p:sp>
      <p:sp>
        <p:nvSpPr>
          <p:cNvPr id="5" name="4 Marcador de pie de página"/>
          <p:cNvSpPr>
            <a:spLocks noGrp="1"/>
          </p:cNvSpPr>
          <p:nvPr>
            <p:ph type="ftr" sz="quarter" idx="11"/>
          </p:nvPr>
        </p:nvSpPr>
        <p:spPr/>
        <p:txBody>
          <a:bodyPr/>
          <a:lstStyle/>
          <a:p>
            <a:endParaRPr lang="en-US">
              <a:solidFill>
                <a:srgbClr val="EEECE1"/>
              </a:solidFill>
            </a:endParaRPr>
          </a:p>
        </p:txBody>
      </p:sp>
      <p:sp>
        <p:nvSpPr>
          <p:cNvPr id="6" name="5 Marcador de número de diapositiva"/>
          <p:cNvSpPr>
            <a:spLocks noGrp="1"/>
          </p:cNvSpPr>
          <p:nvPr>
            <p:ph type="sldNum" sz="quarter" idx="12"/>
          </p:nvPr>
        </p:nvSpPr>
        <p:spPr/>
        <p:txBody>
          <a:bodyPr/>
          <a:lstStyle/>
          <a:p>
            <a:fld id="{4F006936-203C-4268-B66A-A64FD5C325B6}" type="slidenum">
              <a:rPr lang="en-US" smtClean="0"/>
              <a:pPr/>
              <a:t>‹Nº›</a:t>
            </a:fld>
            <a:endParaRPr lang="en-US"/>
          </a:p>
        </p:txBody>
      </p:sp>
    </p:spTree>
    <p:extLst>
      <p:ext uri="{BB962C8B-B14F-4D97-AF65-F5344CB8AC3E}">
        <p14:creationId xmlns:p14="http://schemas.microsoft.com/office/powerpoint/2010/main" val="13395474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E56543D6-9B08-40E2-A658-28918E9204EC}" type="datetimeFigureOut">
              <a:rPr lang="en-US" smtClean="0">
                <a:solidFill>
                  <a:srgbClr val="EEECE1"/>
                </a:solidFill>
              </a:rPr>
              <a:pPr/>
              <a:t>8/1/2011</a:t>
            </a:fld>
            <a:endParaRPr lang="en-US">
              <a:solidFill>
                <a:srgbClr val="EEECE1"/>
              </a:solidFill>
            </a:endParaRPr>
          </a:p>
        </p:txBody>
      </p:sp>
      <p:sp>
        <p:nvSpPr>
          <p:cNvPr id="5" name="4 Marcador de pie de página"/>
          <p:cNvSpPr>
            <a:spLocks noGrp="1"/>
          </p:cNvSpPr>
          <p:nvPr>
            <p:ph type="ftr" sz="quarter" idx="11"/>
          </p:nvPr>
        </p:nvSpPr>
        <p:spPr>
          <a:xfrm>
            <a:off x="457201" y="6248207"/>
            <a:ext cx="5573483" cy="365125"/>
          </a:xfrm>
        </p:spPr>
        <p:txBody>
          <a:bodyPr/>
          <a:lstStyle/>
          <a:p>
            <a:endParaRPr lang="en-US">
              <a:solidFill>
                <a:srgbClr val="EEECE1"/>
              </a:solidFill>
            </a:endParaRPr>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4F006936-203C-4268-B66A-A64FD5C325B6}" type="slidenum">
              <a:rPr lang="en-US" smtClean="0"/>
              <a:pPr/>
              <a:t>‹Nº›</a:t>
            </a:fld>
            <a:endParaRPr lang="en-US"/>
          </a:p>
        </p:txBody>
      </p:sp>
    </p:spTree>
    <p:extLst>
      <p:ext uri="{BB962C8B-B14F-4D97-AF65-F5344CB8AC3E}">
        <p14:creationId xmlns:p14="http://schemas.microsoft.com/office/powerpoint/2010/main" val="386703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01/08/2011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2796857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662639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95000"/>
                </a:prstClr>
              </a:solidFill>
            </a:endParaRPr>
          </a:p>
        </p:txBody>
      </p:sp>
      <p:sp>
        <p:nvSpPr>
          <p:cNvPr id="9" name="8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413940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95000"/>
                </a:prstClr>
              </a:solidFill>
            </a:endParaRPr>
          </a:p>
        </p:txBody>
      </p:sp>
      <p:sp>
        <p:nvSpPr>
          <p:cNvPr id="5" name="4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21989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95000"/>
                </a:prstClr>
              </a:solidFill>
            </a:endParaRPr>
          </a:p>
        </p:txBody>
      </p:sp>
      <p:sp>
        <p:nvSpPr>
          <p:cNvPr id="4" name="3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04526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175947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solidFill>
                <a:prstClr val="white">
                  <a:shade val="50000"/>
                </a:prstClr>
              </a:solidFill>
            </a:endParaRPr>
          </a:p>
        </p:txBody>
      </p:sp>
      <p:sp>
        <p:nvSpPr>
          <p:cNvPr id="7" name="6 Marcador de número de diapositiva"/>
          <p:cNvSpPr>
            <a:spLocks noGrp="1"/>
          </p:cNvSpPr>
          <p:nvPr>
            <p:ph type="sldNum" sz="quarter" idx="12"/>
          </p:nvPr>
        </p:nvSpPr>
        <p:spPr>
          <a:xfrm>
            <a:off x="8339328" y="1170432"/>
            <a:ext cx="733864" cy="201168"/>
          </a:xfrm>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47990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1106E26-27A0-4B76-BB8C-E1A602C20406}" type="datetimeFigureOut">
              <a:rPr lang="es-MX" smtClean="0">
                <a:solidFill>
                  <a:prstClr val="black">
                    <a:tint val="95000"/>
                  </a:prstClr>
                </a:solidFill>
              </a:rPr>
              <a:pPr/>
              <a:t>01/08/2011</a:t>
            </a:fld>
            <a:endParaRPr lang="es-MX">
              <a:solidFill>
                <a:prstClr val="black">
                  <a:tint val="95000"/>
                </a:prstClr>
              </a:solidFill>
            </a:endParaRPr>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solidFill>
                <a:prstClr val="black">
                  <a:tint val="95000"/>
                </a:prstClr>
              </a:solidFill>
            </a:endParaRPr>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0267317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56543D6-9B08-40E2-A658-28918E9204EC}" type="datetimeFigureOut">
              <a:rPr lang="en-US" smtClean="0">
                <a:solidFill>
                  <a:srgbClr val="EEECE1"/>
                </a:solidFill>
              </a:rPr>
              <a:pPr/>
              <a:t>8/1/2011</a:t>
            </a:fld>
            <a:endParaRPr lang="en-US">
              <a:solidFill>
                <a:srgbClr val="EEECE1"/>
              </a:solidFill>
            </a:endParaRPr>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solidFill>
                <a:srgbClr val="EEECE1"/>
              </a:solidFill>
            </a:endParaRPr>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F006936-203C-4268-B66A-A64FD5C325B6}" type="slidenum">
              <a:rPr lang="en-US" smtClean="0"/>
              <a:pPr/>
              <a:t>‹Nº›</a:t>
            </a:fld>
            <a:endParaRPr lang="en-US"/>
          </a:p>
        </p:txBody>
      </p:sp>
    </p:spTree>
    <p:extLst>
      <p:ext uri="{BB962C8B-B14F-4D97-AF65-F5344CB8AC3E}">
        <p14:creationId xmlns:p14="http://schemas.microsoft.com/office/powerpoint/2010/main" val="51106457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9.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video" Target="file:///C:\Users\Public\Documents\Biblioteca%20Imagenes\VIDEO\JESUS2.MPG"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200400"/>
            <a:ext cx="8077200" cy="1828800"/>
          </a:xfrm>
        </p:spPr>
        <p:style>
          <a:lnRef idx="3">
            <a:schemeClr val="lt1"/>
          </a:lnRef>
          <a:fillRef idx="1">
            <a:schemeClr val="dk1"/>
          </a:fillRef>
          <a:effectRef idx="1">
            <a:schemeClr val="dk1"/>
          </a:effectRef>
          <a:fontRef idx="minor">
            <a:schemeClr val="lt1"/>
          </a:fontRef>
        </p:style>
        <p:txBody>
          <a:bodyPr>
            <a:noAutofit/>
          </a:bodyPr>
          <a:lstStyle/>
          <a:p>
            <a:pPr algn="ctr"/>
            <a:r>
              <a:rPr lang="es-MX" sz="6000" dirty="0" smtClean="0">
                <a:latin typeface="Goudy Old Style" pitchFamily="18" charset="0"/>
              </a:rPr>
              <a:t>La raíz de la enfermedad mental. Proverbios 16:18</a:t>
            </a:r>
            <a:endParaRPr lang="es-MX" sz="6000" dirty="0">
              <a:latin typeface="Goudy Old Style" pitchFamily="18" charset="0"/>
            </a:endParaRPr>
          </a:p>
        </p:txBody>
      </p:sp>
      <p:sp>
        <p:nvSpPr>
          <p:cNvPr id="3" name="2 Subtítulo"/>
          <p:cNvSpPr>
            <a:spLocks noGrp="1"/>
          </p:cNvSpPr>
          <p:nvPr>
            <p:ph type="subTitle" idx="1"/>
          </p:nvPr>
        </p:nvSpPr>
        <p:spPr>
          <a:xfrm>
            <a:off x="838200" y="762000"/>
            <a:ext cx="8077200" cy="1042416"/>
          </a:xfrm>
        </p:spPr>
        <p:style>
          <a:lnRef idx="1">
            <a:schemeClr val="dk1"/>
          </a:lnRef>
          <a:fillRef idx="2">
            <a:schemeClr val="dk1"/>
          </a:fillRef>
          <a:effectRef idx="1">
            <a:schemeClr val="dk1"/>
          </a:effectRef>
          <a:fontRef idx="minor">
            <a:schemeClr val="dk1"/>
          </a:fontRef>
        </p:style>
        <p:txBody>
          <a:bodyPr>
            <a:normAutofit/>
          </a:bodyPr>
          <a:lstStyle/>
          <a:p>
            <a:pPr algn="r"/>
            <a:r>
              <a:rPr lang="es-MX" sz="4400" dirty="0" smtClean="0">
                <a:solidFill>
                  <a:schemeClr val="bg1"/>
                </a:solidFill>
                <a:latin typeface="Agency FB" pitchFamily="34" charset="0"/>
              </a:rPr>
              <a:t>PSICOLOGIA BIBLICA. Por: Gerardo Payan</a:t>
            </a:r>
            <a:endParaRPr lang="es-MX" sz="4400" dirty="0">
              <a:solidFill>
                <a:schemeClr val="bg1"/>
              </a:solidFill>
              <a:latin typeface="Agency FB" pitchFamily="34" charset="0"/>
            </a:endParaRPr>
          </a:p>
        </p:txBody>
      </p:sp>
    </p:spTree>
    <p:extLst>
      <p:ext uri="{BB962C8B-B14F-4D97-AF65-F5344CB8AC3E}">
        <p14:creationId xmlns:p14="http://schemas.microsoft.com/office/powerpoint/2010/main" val="32579247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ADAN COMO REY EN EL EDEN</a:t>
            </a:r>
            <a:endParaRPr lang="en-US" dirty="0"/>
          </a:p>
        </p:txBody>
      </p:sp>
      <p:sp>
        <p:nvSpPr>
          <p:cNvPr id="3" name="2 Marcador de contenido"/>
          <p:cNvSpPr>
            <a:spLocks noGrp="1"/>
          </p:cNvSpPr>
          <p:nvPr>
            <p:ph idx="1"/>
          </p:nvPr>
        </p:nvSpPr>
        <p:spPr/>
        <p:txBody>
          <a:bodyPr>
            <a:normAutofit fontScale="70000" lnSpcReduction="20000"/>
          </a:bodyPr>
          <a:lstStyle/>
          <a:p>
            <a:pPr marL="118872" indent="0" algn="just">
              <a:buNone/>
            </a:pPr>
            <a:r>
              <a:rPr lang="es-ES" dirty="0"/>
              <a:t>Y creó Dios al hombre a su imagen a imagen de Dios lo creó. . .  y. . </a:t>
            </a:r>
            <a:r>
              <a:rPr lang="es-ES" dirty="0" smtClean="0"/>
              <a:t>. </a:t>
            </a:r>
            <a:r>
              <a:rPr lang="es-ES" dirty="0"/>
              <a:t>dijo: Fructificad y multiplicaos; llenad la tierras y sojuzgadla, y señoread en los peces del mar, en las aves de los cielos, y en todas las bestias que se mueven sobre la tierra.  (</a:t>
            </a:r>
            <a:r>
              <a:rPr lang="es-ES" dirty="0" err="1"/>
              <a:t>Gén</a:t>
            </a:r>
            <a:r>
              <a:rPr lang="es-ES" dirty="0"/>
              <a:t>. 1: 27, 28</a:t>
            </a:r>
            <a:r>
              <a:rPr lang="es-ES" dirty="0" smtClean="0"/>
              <a:t>). Adán </a:t>
            </a:r>
            <a:r>
              <a:rPr lang="es-ES" dirty="0"/>
              <a:t>fue coronado rey en el Edén.  A él se le dio dominio sobre toda cosa viviente que Dios había creado.  El Señor bendijo a Adán y a Eva con una inteligencia que no le había dado a ninguna otra criatura.  Hizo de Adán el Legítimo soberano sobre todas las obras de sus manos.- </a:t>
            </a:r>
            <a:r>
              <a:rPr lang="es-ES" dirty="0" err="1"/>
              <a:t>SDABCl</a:t>
            </a:r>
            <a:r>
              <a:rPr lang="es-ES" dirty="0"/>
              <a:t> </a:t>
            </a:r>
            <a:r>
              <a:rPr lang="es-ES" dirty="0" smtClean="0"/>
              <a:t>1082.</a:t>
            </a:r>
          </a:p>
          <a:p>
            <a:endParaRPr lang="es-ES" dirty="0"/>
          </a:p>
          <a:p>
            <a:pPr marL="118872" indent="0" algn="just">
              <a:buNone/>
            </a:pPr>
            <a:r>
              <a:rPr lang="es-ES" dirty="0" smtClean="0"/>
              <a:t>Creados </a:t>
            </a:r>
            <a:r>
              <a:rPr lang="es-ES" dirty="0"/>
              <a:t>para ser la "imagen y gloria de Dios" (1 </a:t>
            </a:r>
            <a:r>
              <a:rPr lang="es-ES" dirty="0" err="1"/>
              <a:t>Cor</a:t>
            </a:r>
            <a:r>
              <a:rPr lang="es-ES" dirty="0"/>
              <a:t>. 11: 7), Adán y Eva habían recibido capacidades dignas de su elevado destino. . . Todas las facultades de la mente y el alma reflejaban la gloria del Creador.  Adán y Eva, dotados de dones mentales y espirituales superiores, fueron creados en una condición "un poco inferior a los ángeles"(Heb. 2: 7).-Ed 17</a:t>
            </a:r>
            <a:r>
              <a:rPr lang="es-ES" dirty="0" smtClean="0"/>
              <a:t>.  MGD pg. 41</a:t>
            </a:r>
          </a:p>
          <a:p>
            <a:endParaRPr lang="es-ES" dirty="0"/>
          </a:p>
        </p:txBody>
      </p:sp>
    </p:spTree>
    <p:extLst>
      <p:ext uri="{BB962C8B-B14F-4D97-AF65-F5344CB8AC3E}">
        <p14:creationId xmlns:p14="http://schemas.microsoft.com/office/powerpoint/2010/main" val="2035183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62500" lnSpcReduction="20000"/>
          </a:bodyPr>
          <a:lstStyle/>
          <a:p>
            <a:r>
              <a:rPr lang="es-ES" dirty="0"/>
              <a:t>Nuestros primeros padres, a pesar de que fueron creados inocentes y santos, no fueron colocados fuera del alcance del pecado.  Dios los hizo entes morales libres, capaces de apreciar y comprender la sabiduría y benevolencia de su carácter y la justicia de sus exigencias, y les dejó plena libertad para prestarle o negarle obediencia.  Debían gozar de la comunión de Dios y de los santos ángeles, pero antes de darles seguridad eterna, era menester que su lealtad se pusiese a prueba.  En el mismo principio de la existencia del hombre se fe puso freno al egoísmo, la pasión fatal que motivó la caída de Satanás.  El árbol del conocimiento, que estaba cerca del árbol de la vida, en el centro del huerto, había de probar la obediencia, la fe y el amor de nuestros primeros padres. . . Dios puso al hombre bajo una ley, como condición indispensable para su propia existencia.  Era súbdito del gobierno divino, y no puede existir gobierno sin ley. . . Mientras permaneciesen leales a Dios, Adán y su compañera iban a ser los señores de la tierra.  Recibieron dominio ilimitado sobre toda criatura viviente. -PP 29-32. MGD 41 </a:t>
            </a:r>
            <a:endParaRPr lang="en-US" dirty="0"/>
          </a:p>
          <a:p>
            <a:endParaRPr lang="en-US" dirty="0"/>
          </a:p>
        </p:txBody>
      </p:sp>
    </p:spTree>
    <p:extLst>
      <p:ext uri="{BB962C8B-B14F-4D97-AF65-F5344CB8AC3E}">
        <p14:creationId xmlns:p14="http://schemas.microsoft.com/office/powerpoint/2010/main" val="1719113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REINO USURPADO</a:t>
            </a:r>
            <a:endParaRPr lang="en-US" dirty="0"/>
          </a:p>
        </p:txBody>
      </p:sp>
      <p:sp>
        <p:nvSpPr>
          <p:cNvPr id="3" name="2 Marcador de contenido"/>
          <p:cNvSpPr>
            <a:spLocks noGrp="1"/>
          </p:cNvSpPr>
          <p:nvPr>
            <p:ph idx="1"/>
          </p:nvPr>
        </p:nvSpPr>
        <p:spPr/>
        <p:txBody>
          <a:bodyPr>
            <a:normAutofit fontScale="62500" lnSpcReduction="20000"/>
          </a:bodyPr>
          <a:lstStyle/>
          <a:p>
            <a:pPr marL="118872" indent="0">
              <a:buNone/>
            </a:pPr>
            <a:r>
              <a:rPr lang="es-ES" dirty="0" smtClean="0"/>
              <a:t>El </a:t>
            </a:r>
            <a:r>
              <a:rPr lang="es-ES" dirty="0"/>
              <a:t>Altísimo gobierna el reino de los hombres, y. . . a quien él quiere lo da.  (Dan. 4: 17</a:t>
            </a:r>
            <a:r>
              <a:rPr lang="es-ES" dirty="0" smtClean="0"/>
              <a:t>). Adán </a:t>
            </a:r>
            <a:r>
              <a:rPr lang="es-ES" dirty="0"/>
              <a:t>había sido rey de los seres inferiores, y mientras permaneció fiel a Dios, toda la naturaleza reconoció su gobierno, pero cuando pecó, perdió su derecho al dominio.  El espíritu de rebelión, al cual él mismo había dado entrada, se extendió a toda la creación animal.  De ese modo, no sólo la vida del hombre, sino la naturaleza de las bestias, los árboles del bosque, el pasto del campo, hasta el aire que respiraba, hablaban de la triste lección del conocimiento del mal. -Ed 23. </a:t>
            </a:r>
            <a:endParaRPr lang="es-ES" dirty="0" smtClean="0"/>
          </a:p>
          <a:p>
            <a:pPr marL="118872" indent="0">
              <a:buNone/>
            </a:pPr>
            <a:endParaRPr lang="es-ES" dirty="0" smtClean="0"/>
          </a:p>
          <a:p>
            <a:pPr marL="118872" indent="0">
              <a:buNone/>
            </a:pPr>
            <a:r>
              <a:rPr lang="es-ES" dirty="0" smtClean="0"/>
              <a:t>No </a:t>
            </a:r>
            <a:r>
              <a:rPr lang="es-ES" dirty="0"/>
              <a:t>sólo el hombre sino también la tierra había caído por el Pecado bajo el dominio del maligno. . . Al ser creado, Adán recibió el señorío de la tierra.  Pero al ceder a la tentación, cayó bajo el poder de Satanás.  Y "el que es de alguno vencido, es sujeto a la servidumbre del que lo venció" (2 </a:t>
            </a:r>
            <a:r>
              <a:rPr lang="es-ES" dirty="0" err="1"/>
              <a:t>Ped</a:t>
            </a:r>
            <a:r>
              <a:rPr lang="es-ES" dirty="0"/>
              <a:t>. 2: 19).  Cuando el hombre cayó bajo el cautiverio de Satanás, el dominio que antes ejercía pasó a manos de su conquistador.  De esa manera Satanás llegó a ser "el dios de este siglo" (2 </a:t>
            </a:r>
            <a:r>
              <a:rPr lang="es-ES" dirty="0" err="1"/>
              <a:t>Cor</a:t>
            </a:r>
            <a:r>
              <a:rPr lang="es-ES" dirty="0"/>
              <a:t>. 4: 4).  El había usurpado el dominio que originalmente fue otorgado a Adán. -PP 52, 53</a:t>
            </a:r>
            <a:r>
              <a:rPr lang="es-ES" dirty="0" smtClean="0"/>
              <a:t>. MGD pg. 42</a:t>
            </a:r>
          </a:p>
          <a:p>
            <a:endParaRPr lang="es-ES" dirty="0"/>
          </a:p>
        </p:txBody>
      </p:sp>
    </p:spTree>
    <p:extLst>
      <p:ext uri="{BB962C8B-B14F-4D97-AF65-F5344CB8AC3E}">
        <p14:creationId xmlns:p14="http://schemas.microsoft.com/office/powerpoint/2010/main" val="1105377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92500" lnSpcReduction="20000"/>
          </a:bodyPr>
          <a:lstStyle/>
          <a:p>
            <a:pPr marL="118872" indent="0" algn="just">
              <a:buNone/>
            </a:pPr>
            <a:r>
              <a:rPr lang="es-ES" dirty="0"/>
              <a:t>Cuando Satanás declaró a Cristo: El reino y la gloria del mundo me son entregados, y a quien quiero los doy, dijo algo que era verdad solamente en parte; y lo dijo con fines de engaño.  El dominio que ejercía Satanás era el que había arrebatado a Adán, pero Adán era vicegerente del Creador.  El suyo no era un dominio independiente.  La tierra es de Dios, y él ha confiado todas las cosas a su Hijo.  Adán había de reinar sujeto a Cristo.  Cuando Adán entregó su soberanía en las manos de Satanás, Cristo continuó siendo aún el Rey legítimo . . </a:t>
            </a:r>
            <a:r>
              <a:rPr lang="es-ES" dirty="0" smtClean="0"/>
              <a:t>. DTG </a:t>
            </a:r>
            <a:r>
              <a:rPr lang="es-ES" dirty="0"/>
              <a:t>103, 104. </a:t>
            </a:r>
            <a:r>
              <a:rPr lang="es-ES" dirty="0" smtClean="0"/>
              <a:t>MGD PG. 42 </a:t>
            </a:r>
            <a:endParaRPr lang="en-US" dirty="0"/>
          </a:p>
        </p:txBody>
      </p:sp>
    </p:spTree>
    <p:extLst>
      <p:ext uri="{BB962C8B-B14F-4D97-AF65-F5344CB8AC3E}">
        <p14:creationId xmlns:p14="http://schemas.microsoft.com/office/powerpoint/2010/main" val="4074760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CRISTO, EL SEGUNDO ADAN</a:t>
            </a:r>
            <a:endParaRPr lang="en-US" dirty="0"/>
          </a:p>
        </p:txBody>
      </p:sp>
      <p:sp>
        <p:nvSpPr>
          <p:cNvPr id="3" name="2 Marcador de contenido"/>
          <p:cNvSpPr>
            <a:spLocks noGrp="1"/>
          </p:cNvSpPr>
          <p:nvPr>
            <p:ph idx="1"/>
          </p:nvPr>
        </p:nvSpPr>
        <p:spPr/>
        <p:txBody>
          <a:bodyPr>
            <a:normAutofit fontScale="62500" lnSpcReduction="20000"/>
          </a:bodyPr>
          <a:lstStyle/>
          <a:p>
            <a:pPr marL="118872" indent="0" algn="just">
              <a:buNone/>
            </a:pPr>
            <a:r>
              <a:rPr lang="es-ES" dirty="0"/>
              <a:t>Porque así como en Adán todos mueren, también en Cristo todos serán vivificados. (1 </a:t>
            </a:r>
            <a:r>
              <a:rPr lang="es-ES" dirty="0" err="1"/>
              <a:t>Cor</a:t>
            </a:r>
            <a:r>
              <a:rPr lang="es-ES" dirty="0"/>
              <a:t>. 15: 22</a:t>
            </a:r>
            <a:r>
              <a:rPr lang="es-ES" dirty="0" smtClean="0"/>
              <a:t>). La </a:t>
            </a:r>
            <a:r>
              <a:rPr lang="es-ES" dirty="0"/>
              <a:t>caída del hombre llenó todo el cielo de tristeza. . . El Hijo de Dios, el glorioso Soberano del cielo, se conmovió de compasión por la raza caída.  Una infinita misericordia conmovió su corazón al evocar las desgracias de un mundo perdido.  Pero el amor divino había concebido un plan mediante el cual el hombre podría ser redimido.  La quebrantada ley de Dios exigía la vida del pecador.  En todo el universo sólo existía uno que odia satisfacer sus exigencias en lugar del hombre.  Puesto que la ley divina es tan sagrada como el mismo Dios, sólo uno igual y Dios podría expiar su transgresión.  Ninguno sino Cristo podría salvar al hombre de la maldición de la ley, y colocarlo otra vez en armonía con el Cielo.  Cristo cargaría con la culpa y la vergüenza del pecado, que era algo tan abominable a los ojos de Dios que iba a separar al Padre y su Hijo.  Cristo descendería a la profundidad de la desgracia para rescatar la raza caída. . </a:t>
            </a:r>
            <a:r>
              <a:rPr lang="es-ES" dirty="0" smtClean="0"/>
              <a:t>.A </a:t>
            </a:r>
            <a:r>
              <a:rPr lang="es-ES" dirty="0"/>
              <a:t>Cristo se lo llama el segundo Adán.  Con toda su pureza y santidad, relacionado con Dios, y amado por él, comenzó allí donde había empezado el primer Adán. . </a:t>
            </a:r>
            <a:r>
              <a:rPr lang="es-ES" dirty="0" smtClean="0"/>
              <a:t>.MGD pg. 43</a:t>
            </a:r>
            <a:endParaRPr lang="en-US" dirty="0"/>
          </a:p>
        </p:txBody>
      </p:sp>
    </p:spTree>
    <p:extLst>
      <p:ext uri="{BB962C8B-B14F-4D97-AF65-F5344CB8AC3E}">
        <p14:creationId xmlns:p14="http://schemas.microsoft.com/office/powerpoint/2010/main" val="1925878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6TI pg. 240-241</a:t>
            </a:r>
            <a:endParaRPr lang="en-US" dirty="0"/>
          </a:p>
        </p:txBody>
      </p:sp>
      <p:sp>
        <p:nvSpPr>
          <p:cNvPr id="3" name="2 Marcador de contenido"/>
          <p:cNvSpPr>
            <a:spLocks noGrp="1"/>
          </p:cNvSpPr>
          <p:nvPr>
            <p:ph idx="1"/>
          </p:nvPr>
        </p:nvSpPr>
        <p:spPr/>
        <p:txBody>
          <a:bodyPr>
            <a:normAutofit fontScale="40000" lnSpcReduction="20000"/>
          </a:bodyPr>
          <a:lstStyle/>
          <a:p>
            <a:r>
              <a:rPr lang="es-ES" dirty="0"/>
              <a:t>¿Quién podría introducir los principios establecidos por Dios en su autoridad y gobierno para </a:t>
            </a:r>
            <a:r>
              <a:rPr lang="es-ES" dirty="0" smtClean="0"/>
              <a:t>contrarrestar los </a:t>
            </a:r>
            <a:r>
              <a:rPr lang="es-ES" dirty="0"/>
              <a:t>planes de Satanás y llevar al mundo de nuevo a su lealtad? Dios dijo: "Porque de tal </a:t>
            </a:r>
            <a:r>
              <a:rPr lang="es-ES" dirty="0" smtClean="0"/>
              <a:t>manera amó </a:t>
            </a:r>
            <a:r>
              <a:rPr lang="es-ES" dirty="0"/>
              <a:t>Dios al mundo, que ha dado a su Hijo unigénito, para que todo aquel que en él cree no se pierda</a:t>
            </a:r>
            <a:r>
              <a:rPr lang="es-ES" dirty="0" smtClean="0"/>
              <a:t>, mas </a:t>
            </a:r>
            <a:r>
              <a:rPr lang="es-ES" dirty="0"/>
              <a:t>tenga vida eterna" (Juan 3:16</a:t>
            </a:r>
            <a:r>
              <a:rPr lang="es-ES" dirty="0" smtClean="0"/>
              <a:t>). Este </a:t>
            </a:r>
            <a:r>
              <a:rPr lang="es-ES" dirty="0"/>
              <a:t>es el remedio para el pecado. Cristo dice: "Donde Satanás ha establecido su trono, allí levantaré </a:t>
            </a:r>
            <a:r>
              <a:rPr lang="es-ES" dirty="0" smtClean="0"/>
              <a:t>mi cruz</a:t>
            </a:r>
            <a:r>
              <a:rPr lang="es-ES" dirty="0"/>
              <a:t>. Satanás será expulsado, y yo seré levantado para atraer a todos los hombres hacia mí. Me </a:t>
            </a:r>
            <a:r>
              <a:rPr lang="es-ES" dirty="0" smtClean="0"/>
              <a:t>convertiré en </a:t>
            </a:r>
            <a:r>
              <a:rPr lang="es-ES" dirty="0"/>
              <a:t>el centro del mundo redimido. Dios, el Señor, será exaltado. Aquellos que ahora son </a:t>
            </a:r>
            <a:r>
              <a:rPr lang="es-ES" dirty="0" smtClean="0"/>
              <a:t>controlados por </a:t>
            </a:r>
            <a:r>
              <a:rPr lang="es-ES" dirty="0"/>
              <a:t>la ambición y las pasiones humanas, serán mis colaboradores. Influencias satánicas han </a:t>
            </a:r>
            <a:r>
              <a:rPr lang="es-ES" dirty="0" err="1" smtClean="0"/>
              <a:t>conspiradopara</a:t>
            </a:r>
            <a:r>
              <a:rPr lang="es-ES" dirty="0" smtClean="0"/>
              <a:t> </a:t>
            </a:r>
            <a:r>
              <a:rPr lang="es-ES" dirty="0"/>
              <a:t>contrarrestar todo (240) bien. Se han aliado para inducir a las gentes a pensar que es justo </a:t>
            </a:r>
            <a:r>
              <a:rPr lang="es-ES" dirty="0" smtClean="0"/>
              <a:t>oponerse a </a:t>
            </a:r>
            <a:r>
              <a:rPr lang="es-ES" dirty="0"/>
              <a:t>la ley de Jehová. Pero mi ejército se enfrentará a las fuerzas del diablo. Mi espíritu se unirá con </a:t>
            </a:r>
            <a:r>
              <a:rPr lang="es-ES" dirty="0" smtClean="0"/>
              <a:t>cada agencia </a:t>
            </a:r>
            <a:r>
              <a:rPr lang="es-ES" dirty="0"/>
              <a:t>divina para oponérseles. Compromete a cada agencia santificada en el universo. Ninguna </a:t>
            </a:r>
            <a:r>
              <a:rPr lang="es-ES" dirty="0" err="1" smtClean="0"/>
              <a:t>deellas</a:t>
            </a:r>
            <a:r>
              <a:rPr lang="es-ES" dirty="0" smtClean="0"/>
              <a:t> </a:t>
            </a:r>
            <a:r>
              <a:rPr lang="es-ES" dirty="0"/>
              <a:t>faltará. Tengo trabajo para todos los que me aman, empleo para cada persona que trabaje bajo </a:t>
            </a:r>
            <a:r>
              <a:rPr lang="es-ES" dirty="0" smtClean="0"/>
              <a:t>mi dirección</a:t>
            </a:r>
            <a:r>
              <a:rPr lang="es-ES" dirty="0"/>
              <a:t>. La actividad del ejército de Satanás, el peligro que rodea al alma humana, exige la energía </a:t>
            </a:r>
            <a:r>
              <a:rPr lang="es-ES" dirty="0" err="1" smtClean="0"/>
              <a:t>decada</a:t>
            </a:r>
            <a:r>
              <a:rPr lang="es-ES" dirty="0" smtClean="0"/>
              <a:t> </a:t>
            </a:r>
            <a:r>
              <a:rPr lang="es-ES" dirty="0"/>
              <a:t>obrero. Sin embargo, nadie será obligado. La depravación del hombre habrá de ser enfrentada </a:t>
            </a:r>
            <a:r>
              <a:rPr lang="es-ES" dirty="0" smtClean="0"/>
              <a:t>con el </a:t>
            </a:r>
            <a:r>
              <a:rPr lang="es-ES" dirty="0"/>
              <a:t>amor, la perseverancia y la paciencia de Dios. Mi trabajo será rescatar a los que están bajo el </a:t>
            </a:r>
            <a:r>
              <a:rPr lang="es-ES" dirty="0" smtClean="0"/>
              <a:t>gobierno de </a:t>
            </a:r>
            <a:r>
              <a:rPr lang="es-ES" dirty="0"/>
              <a:t>Satanás". Dios obra por medio de Cristo para traer nuevamente a todos a su primera relación </a:t>
            </a:r>
            <a:r>
              <a:rPr lang="es-ES" dirty="0" smtClean="0"/>
              <a:t>con su </a:t>
            </a:r>
            <a:r>
              <a:rPr lang="es-ES" dirty="0"/>
              <a:t>Creador y para corregir las influencias destructoras introducidas por Satanás. Sólo Cristo se </a:t>
            </a:r>
            <a:r>
              <a:rPr lang="es-ES" dirty="0" smtClean="0"/>
              <a:t>sostuvo puro </a:t>
            </a:r>
            <a:r>
              <a:rPr lang="es-ES" dirty="0"/>
              <a:t>en un mundo de egoísmo, donde un hombre destruiría a un amigo o hermano a fin de lograr </a:t>
            </a:r>
            <a:r>
              <a:rPr lang="es-ES" dirty="0" smtClean="0"/>
              <a:t>un esquema </a:t>
            </a:r>
            <a:r>
              <a:rPr lang="es-ES" dirty="0"/>
              <a:t>colocado en sus manos por el diablo. Vistiendo su divinidad con humanidad, Cristo se </a:t>
            </a:r>
            <a:r>
              <a:rPr lang="es-ES" dirty="0" smtClean="0"/>
              <a:t>presentó a </a:t>
            </a:r>
            <a:r>
              <a:rPr lang="es-ES" dirty="0"/>
              <a:t>nuestro mundo para que la humanidad pudiera relacionarse con la humanidad y la divinidad con </a:t>
            </a:r>
            <a:r>
              <a:rPr lang="es-ES" dirty="0" smtClean="0"/>
              <a:t>la divinidad</a:t>
            </a:r>
            <a:r>
              <a:rPr lang="es-ES" dirty="0"/>
              <a:t>. En medio de la enorme confusión del egocentrismo, él podía decir a cada ser humano: "</a:t>
            </a:r>
            <a:r>
              <a:rPr lang="es-ES" dirty="0" smtClean="0"/>
              <a:t>Regresa a </a:t>
            </a:r>
            <a:r>
              <a:rPr lang="es-ES" dirty="0"/>
              <a:t>tu centro el cual es Dios". Él mismo lo hizo posible para cada uno de nosotros, al cumplir en </a:t>
            </a:r>
            <a:r>
              <a:rPr lang="es-ES" dirty="0" smtClean="0"/>
              <a:t>este mundo </a:t>
            </a:r>
            <a:r>
              <a:rPr lang="es-ES" dirty="0"/>
              <a:t>los principios celestiales. Vivió la ley de Dios en la humanidad. Él impartirá a todos en </a:t>
            </a:r>
            <a:r>
              <a:rPr lang="es-ES" dirty="0" smtClean="0"/>
              <a:t>cada nación</a:t>
            </a:r>
            <a:r>
              <a:rPr lang="es-ES" dirty="0"/>
              <a:t>, país y región, los dones celestiales más excelentes, si aceptan a Dios como su Creador y a </a:t>
            </a:r>
            <a:r>
              <a:rPr lang="es-ES" dirty="0" smtClean="0"/>
              <a:t>Cristo </a:t>
            </a:r>
            <a:r>
              <a:rPr lang="en-US" dirty="0" err="1" smtClean="0"/>
              <a:t>como</a:t>
            </a:r>
            <a:r>
              <a:rPr lang="en-US" dirty="0" smtClean="0"/>
              <a:t> </a:t>
            </a:r>
            <a:r>
              <a:rPr lang="en-US" dirty="0" err="1"/>
              <a:t>su</a:t>
            </a:r>
            <a:r>
              <a:rPr lang="en-US" dirty="0"/>
              <a:t> </a:t>
            </a:r>
            <a:r>
              <a:rPr lang="en-US" dirty="0" err="1"/>
              <a:t>Redentor</a:t>
            </a:r>
            <a:r>
              <a:rPr lang="en-US" dirty="0"/>
              <a:t>.</a:t>
            </a:r>
          </a:p>
        </p:txBody>
      </p:sp>
    </p:spTree>
    <p:extLst>
      <p:ext uri="{BB962C8B-B14F-4D97-AF65-F5344CB8AC3E}">
        <p14:creationId xmlns:p14="http://schemas.microsoft.com/office/powerpoint/2010/main" val="2601012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70000" lnSpcReduction="20000"/>
          </a:bodyPr>
          <a:lstStyle/>
          <a:p>
            <a:r>
              <a:rPr lang="es-ES" dirty="0"/>
              <a:t>"Y por ellos yo me santifico a mí mismo, para que también ellos sean santificados en verdad.  Mas no ruego solamente por éstos, sino también por los que han de creer en mí por la palabra de ellos.  Para que todos sean una cosa; como tú, oh Padre, en mí, y yo en ti, que también ellos sean en nosotros una cosa: para que el mundo crea que tú me enviaste.  Y yo, la gloria que me diste les he dado; para que sean una cosa, como también nosotros somos una cosa.  Yo en ellos, y tú en mí, para que sean consumadamente una cosa; y que el mundo conozca que tú me enviaste, y que los has amado, como también a mí me 122 has amado".  Cristo colocó a la naturaleza humana en una relación personal con su propia divinidad.  Así él ha proporcionado un centro al cual puede aferrarse la fe del universo</a:t>
            </a:r>
            <a:r>
              <a:rPr lang="es-ES" dirty="0" smtClean="0"/>
              <a:t>. TM pg. 122-123</a:t>
            </a:r>
            <a:endParaRPr lang="en-US" dirty="0"/>
          </a:p>
        </p:txBody>
      </p:sp>
    </p:spTree>
    <p:extLst>
      <p:ext uri="{BB962C8B-B14F-4D97-AF65-F5344CB8AC3E}">
        <p14:creationId xmlns:p14="http://schemas.microsoft.com/office/powerpoint/2010/main" val="1800316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El gran Vacio Humano. </a:t>
            </a:r>
            <a:endParaRPr lang="es-MX" dirty="0"/>
          </a:p>
        </p:txBody>
      </p:sp>
      <p:sp>
        <p:nvSpPr>
          <p:cNvPr id="3" name="2 Marcador de contenido"/>
          <p:cNvSpPr>
            <a:spLocks noGrp="1"/>
          </p:cNvSpPr>
          <p:nvPr>
            <p:ph idx="1"/>
          </p:nvPr>
        </p:nvSpPr>
        <p:spPr>
          <a:xfrm>
            <a:off x="457200" y="2362200"/>
            <a:ext cx="8229600" cy="3254009"/>
          </a:xfrm>
        </p:spPr>
        <p:style>
          <a:lnRef idx="3">
            <a:schemeClr val="lt1"/>
          </a:lnRef>
          <a:fillRef idx="1">
            <a:schemeClr val="dk1"/>
          </a:fillRef>
          <a:effectRef idx="1">
            <a:schemeClr val="dk1"/>
          </a:effectRef>
          <a:fontRef idx="minor">
            <a:schemeClr val="lt1"/>
          </a:fontRef>
        </p:style>
        <p:txBody>
          <a:bodyPr>
            <a:noAutofit/>
          </a:bodyPr>
          <a:lstStyle/>
          <a:p>
            <a:pPr>
              <a:buNone/>
            </a:pPr>
            <a:r>
              <a:rPr lang="es-MX" sz="8800" dirty="0" smtClean="0"/>
              <a:t>Un Anhelo</a:t>
            </a:r>
          </a:p>
          <a:p>
            <a:pPr algn="r">
              <a:buNone/>
            </a:pPr>
            <a:r>
              <a:rPr lang="es-MX" sz="8800" dirty="0" smtClean="0"/>
              <a:t>Insatisfecho</a:t>
            </a:r>
            <a:endParaRPr lang="es-MX" sz="8800" dirty="0"/>
          </a:p>
        </p:txBody>
      </p:sp>
    </p:spTree>
    <p:extLst>
      <p:ext uri="{BB962C8B-B14F-4D97-AF65-F5344CB8AC3E}">
        <p14:creationId xmlns:p14="http://schemas.microsoft.com/office/powerpoint/2010/main" val="13527049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85000" lnSpcReduction="20000"/>
          </a:bodyPr>
          <a:lstStyle/>
          <a:p>
            <a:pPr marL="0" indent="0" algn="just">
              <a:buNone/>
            </a:pPr>
            <a:r>
              <a:rPr lang="es-ES" dirty="0" smtClean="0"/>
              <a:t>En el </a:t>
            </a:r>
            <a:r>
              <a:rPr lang="es-ES" dirty="0"/>
              <a:t>corazón de todos los seres humanos, sin distinción de raza o posición social, </a:t>
            </a:r>
            <a:r>
              <a:rPr lang="es-ES" b="1" dirty="0">
                <a:solidFill>
                  <a:srgbClr val="002060"/>
                </a:solidFill>
              </a:rPr>
              <a:t>hay un indecible anhelo de algo que ahora no poseen. </a:t>
            </a:r>
            <a:r>
              <a:rPr lang="es-ES" dirty="0"/>
              <a:t>Este anhelo es implantado en la misma constitución del hombre por un Dios misericordioso, para que el hombre no se sienta satisfecho con su presente condición, sea mala o buena. Dios desea que el ser humano busque lo mejor, y lo halle en el bien eterno de su </a:t>
            </a:r>
            <a:r>
              <a:rPr lang="es-ES" dirty="0" smtClean="0"/>
              <a:t>alma.</a:t>
            </a:r>
          </a:p>
          <a:p>
            <a:pPr marL="0" indent="0" algn="just">
              <a:buNone/>
            </a:pPr>
            <a:r>
              <a:rPr lang="es-ES" dirty="0" smtClean="0"/>
              <a:t>En vano procuran los hombres satisfacer este deseo con los placeres, las riquezas, la comodidad, la fama, o el poder. Los que tratan de hacerlo, descubren que estas cosas hartan los sentidos, pero dejan el alma tan vacía y desconforme como antes. DTG Pg. 5</a:t>
            </a:r>
            <a:endParaRPr lang="en-US" dirty="0"/>
          </a:p>
        </p:txBody>
      </p:sp>
    </p:spTree>
    <p:extLst>
      <p:ext uri="{BB962C8B-B14F-4D97-AF65-F5344CB8AC3E}">
        <p14:creationId xmlns:p14="http://schemas.microsoft.com/office/powerpoint/2010/main" val="28511559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MX" dirty="0" smtClean="0"/>
              <a:t>Amor y su Antagónico</a:t>
            </a:r>
            <a:endParaRPr lang="es-MX" dirty="0"/>
          </a:p>
        </p:txBody>
      </p:sp>
      <p:sp>
        <p:nvSpPr>
          <p:cNvPr id="6" name="5 Marcador de texto"/>
          <p:cNvSpPr>
            <a:spLocks noGrp="1"/>
          </p:cNvSpPr>
          <p:nvPr>
            <p:ph type="body" idx="1"/>
          </p:nvPr>
        </p:nvSpPr>
        <p:spPr/>
        <p:txBody>
          <a:bodyPr/>
          <a:lstStyle/>
          <a:p>
            <a:r>
              <a:rPr lang="es-MX" dirty="0" smtClean="0"/>
              <a:t>Amor y salud mental</a:t>
            </a:r>
            <a:endParaRPr lang="es-MX" dirty="0"/>
          </a:p>
        </p:txBody>
      </p:sp>
      <p:graphicFrame>
        <p:nvGraphicFramePr>
          <p:cNvPr id="4" name="3 Marcador de contenido"/>
          <p:cNvGraphicFramePr>
            <a:graphicFrameLocks noGrp="1"/>
          </p:cNvGraphicFramePr>
          <p:nvPr>
            <p:ph sz="half" idx="2"/>
            <p:extLst>
              <p:ext uri="{D42A27DB-BD31-4B8C-83A1-F6EECF244321}">
                <p14:modId xmlns:p14="http://schemas.microsoft.com/office/powerpoint/2010/main" val="4063638520"/>
              </p:ext>
            </p:extLst>
          </p:nvPr>
        </p:nvGraphicFramePr>
        <p:xfrm>
          <a:off x="457200" y="2449513"/>
          <a:ext cx="4040188" cy="3951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Marcador de texto"/>
          <p:cNvSpPr>
            <a:spLocks noGrp="1"/>
          </p:cNvSpPr>
          <p:nvPr>
            <p:ph type="body" sz="quarter" idx="3"/>
          </p:nvPr>
        </p:nvSpPr>
        <p:spPr/>
        <p:txBody>
          <a:bodyPr>
            <a:normAutofit fontScale="92500" lnSpcReduction="10000"/>
          </a:bodyPr>
          <a:lstStyle/>
          <a:p>
            <a:pPr algn="ctr"/>
            <a:r>
              <a:rPr lang="es-MX" dirty="0" smtClean="0"/>
              <a:t>Egoísmo y enfermedad mental</a:t>
            </a:r>
            <a:endParaRPr lang="es-MX" dirty="0"/>
          </a:p>
        </p:txBody>
      </p:sp>
      <p:graphicFrame>
        <p:nvGraphicFramePr>
          <p:cNvPr id="9" name="8 Marcador de contenido"/>
          <p:cNvGraphicFramePr>
            <a:graphicFrameLocks noGrp="1"/>
          </p:cNvGraphicFramePr>
          <p:nvPr>
            <p:ph sz="quarter" idx="4"/>
            <p:extLst>
              <p:ext uri="{D42A27DB-BD31-4B8C-83A1-F6EECF244321}">
                <p14:modId xmlns:p14="http://schemas.microsoft.com/office/powerpoint/2010/main" val="754504034"/>
              </p:ext>
            </p:extLst>
          </p:nvPr>
        </p:nvGraphicFramePr>
        <p:xfrm>
          <a:off x="4645025" y="2449512"/>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74481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redondeado"/>
          <p:cNvSpPr/>
          <p:nvPr/>
        </p:nvSpPr>
        <p:spPr>
          <a:xfrm>
            <a:off x="685800" y="726754"/>
            <a:ext cx="7682563" cy="5445446"/>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4" name="3 Triángulo isósceles">
            <a:hlinkClick r:id="rId2" action="ppaction://hlinksldjump"/>
          </p:cNvPr>
          <p:cNvSpPr/>
          <p:nvPr/>
        </p:nvSpPr>
        <p:spPr>
          <a:xfrm>
            <a:off x="3348991" y="2343149"/>
            <a:ext cx="2967168" cy="201930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prstClr val="white"/>
                </a:solidFill>
              </a:rPr>
              <a:t>ESTRUCTURA SOCIAL</a:t>
            </a:r>
            <a:endParaRPr lang="en-US" sz="1600" dirty="0">
              <a:solidFill>
                <a:prstClr val="white"/>
              </a:solidFill>
            </a:endParaRPr>
          </a:p>
        </p:txBody>
      </p:sp>
      <p:sp>
        <p:nvSpPr>
          <p:cNvPr id="5" name="4 Rectángulo redondeado"/>
          <p:cNvSpPr/>
          <p:nvPr/>
        </p:nvSpPr>
        <p:spPr>
          <a:xfrm>
            <a:off x="3668497" y="1047678"/>
            <a:ext cx="2215802"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ORIGEN: DIOS</a:t>
            </a:r>
          </a:p>
          <a:p>
            <a:pPr algn="ctr"/>
            <a:r>
              <a:rPr lang="es-MX" dirty="0">
                <a:solidFill>
                  <a:prstClr val="white"/>
                </a:solidFill>
                <a:hlinkClick r:id="rId3" action="ppaction://hlinksldjump"/>
              </a:rPr>
              <a:t>RELACION</a:t>
            </a:r>
            <a:endParaRPr lang="en-US" dirty="0">
              <a:solidFill>
                <a:prstClr val="white"/>
              </a:solidFill>
            </a:endParaRPr>
          </a:p>
        </p:txBody>
      </p:sp>
      <p:sp>
        <p:nvSpPr>
          <p:cNvPr id="6" name="5 Rectángulo redondeado"/>
          <p:cNvSpPr/>
          <p:nvPr/>
        </p:nvSpPr>
        <p:spPr>
          <a:xfrm>
            <a:off x="1416066" y="4304065"/>
            <a:ext cx="1524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IDENTIDAD</a:t>
            </a:r>
            <a:endParaRPr lang="en-US" dirty="0">
              <a:solidFill>
                <a:prstClr val="white"/>
              </a:solidFill>
            </a:endParaRPr>
          </a:p>
        </p:txBody>
      </p:sp>
      <p:sp>
        <p:nvSpPr>
          <p:cNvPr id="7" name="6 Rectángulo redondeado"/>
          <p:cNvSpPr/>
          <p:nvPr/>
        </p:nvSpPr>
        <p:spPr>
          <a:xfrm>
            <a:off x="6476294" y="4276561"/>
            <a:ext cx="1371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prstClr val="white"/>
                </a:solidFill>
              </a:rPr>
              <a:t>SENTIDO</a:t>
            </a:r>
          </a:p>
          <a:p>
            <a:pPr algn="ctr"/>
            <a:r>
              <a:rPr lang="es-MX" sz="1400" dirty="0">
                <a:solidFill>
                  <a:prstClr val="white"/>
                </a:solidFill>
              </a:rPr>
              <a:t>PROPOSITO</a:t>
            </a:r>
            <a:endParaRPr lang="en-US" sz="1400" dirty="0">
              <a:solidFill>
                <a:prstClr val="white"/>
              </a:solidFill>
            </a:endParaRPr>
          </a:p>
        </p:txBody>
      </p:sp>
      <p:sp>
        <p:nvSpPr>
          <p:cNvPr id="8" name="7 Rectángulo redondeado"/>
          <p:cNvSpPr/>
          <p:nvPr/>
        </p:nvSpPr>
        <p:spPr>
          <a:xfrm>
            <a:off x="5938160" y="3080981"/>
            <a:ext cx="129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¿Con QUIEN?</a:t>
            </a:r>
            <a:endParaRPr lang="en-US" dirty="0">
              <a:solidFill>
                <a:prstClr val="white"/>
              </a:solidFill>
            </a:endParaRPr>
          </a:p>
        </p:txBody>
      </p:sp>
      <p:sp>
        <p:nvSpPr>
          <p:cNvPr id="9" name="8 Rectángulo redondeado"/>
          <p:cNvSpPr/>
          <p:nvPr/>
        </p:nvSpPr>
        <p:spPr>
          <a:xfrm>
            <a:off x="1187466" y="838200"/>
            <a:ext cx="1752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white"/>
                </a:solidFill>
              </a:rPr>
              <a:t>ACEPTACION</a:t>
            </a:r>
          </a:p>
          <a:p>
            <a:pPr algn="ctr"/>
            <a:r>
              <a:rPr lang="es-MX" sz="1600" dirty="0">
                <a:solidFill>
                  <a:prstClr val="white"/>
                </a:solidFill>
              </a:rPr>
              <a:t>COMPLETO</a:t>
            </a:r>
          </a:p>
          <a:p>
            <a:pPr algn="ctr"/>
            <a:r>
              <a:rPr lang="es-MX" sz="1600" dirty="0">
                <a:solidFill>
                  <a:prstClr val="white"/>
                </a:solidFill>
              </a:rPr>
              <a:t>SATISFACCION</a:t>
            </a:r>
            <a:endParaRPr lang="en-US" sz="1600" dirty="0">
              <a:solidFill>
                <a:prstClr val="white"/>
              </a:solidFill>
            </a:endParaRPr>
          </a:p>
        </p:txBody>
      </p:sp>
      <p:sp>
        <p:nvSpPr>
          <p:cNvPr id="10" name="9 Rectángulo redondeado"/>
          <p:cNvSpPr/>
          <p:nvPr/>
        </p:nvSpPr>
        <p:spPr>
          <a:xfrm>
            <a:off x="6476294" y="5036332"/>
            <a:ext cx="1371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¿A dónde VOY?</a:t>
            </a:r>
            <a:endParaRPr lang="en-US" dirty="0">
              <a:solidFill>
                <a:prstClr val="white"/>
              </a:solidFill>
            </a:endParaRPr>
          </a:p>
        </p:txBody>
      </p:sp>
      <p:sp>
        <p:nvSpPr>
          <p:cNvPr id="11" name="10 Rectángulo redondeado"/>
          <p:cNvSpPr/>
          <p:nvPr/>
        </p:nvSpPr>
        <p:spPr>
          <a:xfrm>
            <a:off x="1339866" y="5036332"/>
            <a:ext cx="1371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¿Quién SOY?</a:t>
            </a:r>
            <a:endParaRPr lang="en-US" dirty="0">
              <a:solidFill>
                <a:prstClr val="white"/>
              </a:solidFill>
            </a:endParaRPr>
          </a:p>
        </p:txBody>
      </p:sp>
      <p:sp>
        <p:nvSpPr>
          <p:cNvPr id="12" name="11 Rectángulo redondeado"/>
          <p:cNvSpPr/>
          <p:nvPr/>
        </p:nvSpPr>
        <p:spPr>
          <a:xfrm>
            <a:off x="3668497" y="5096383"/>
            <a:ext cx="2004594" cy="473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PERTENENCIA</a:t>
            </a:r>
            <a:endParaRPr lang="en-US" dirty="0">
              <a:solidFill>
                <a:prstClr val="white"/>
              </a:solidFill>
            </a:endParaRPr>
          </a:p>
        </p:txBody>
      </p:sp>
      <p:sp>
        <p:nvSpPr>
          <p:cNvPr id="14" name="13 Flecha arriba y abajo">
            <a:hlinkClick r:id="rId4" action="ppaction://hlinksldjump"/>
          </p:cNvPr>
          <p:cNvSpPr/>
          <p:nvPr/>
        </p:nvSpPr>
        <p:spPr>
          <a:xfrm rot="2382434">
            <a:off x="3295735" y="2080470"/>
            <a:ext cx="517196" cy="2215413"/>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hlinkClick r:id="rId2" action="ppaction://hlinksldjump"/>
              </a:rPr>
              <a:t>vin</a:t>
            </a:r>
            <a:r>
              <a:rPr lang="es-MX" i="1" dirty="0">
                <a:solidFill>
                  <a:prstClr val="white"/>
                </a:solidFill>
                <a:hlinkClick r:id="rId2" action="ppaction://hlinksldjump"/>
              </a:rPr>
              <a:t>cul</a:t>
            </a:r>
            <a:r>
              <a:rPr lang="es-MX" dirty="0">
                <a:solidFill>
                  <a:prstClr val="white"/>
                </a:solidFill>
                <a:hlinkClick r:id="rId2" action="ppaction://hlinksldjump"/>
              </a:rPr>
              <a:t>o</a:t>
            </a:r>
            <a:endParaRPr lang="en-US" dirty="0">
              <a:solidFill>
                <a:prstClr val="white"/>
              </a:solidFill>
            </a:endParaRPr>
          </a:p>
        </p:txBody>
      </p:sp>
      <p:sp>
        <p:nvSpPr>
          <p:cNvPr id="16" name="15 Flecha izquierda y derecha"/>
          <p:cNvSpPr/>
          <p:nvPr/>
        </p:nvSpPr>
        <p:spPr>
          <a:xfrm>
            <a:off x="3774261" y="4584985"/>
            <a:ext cx="2004275" cy="40488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16 Rectángulo redondeado"/>
          <p:cNvSpPr/>
          <p:nvPr/>
        </p:nvSpPr>
        <p:spPr>
          <a:xfrm>
            <a:off x="790998" y="2040486"/>
            <a:ext cx="2149068"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white"/>
                </a:solidFill>
              </a:rPr>
              <a:t>RECHAZO</a:t>
            </a:r>
          </a:p>
          <a:p>
            <a:pPr algn="ctr"/>
            <a:r>
              <a:rPr lang="es-MX" sz="1600" dirty="0">
                <a:solidFill>
                  <a:prstClr val="white"/>
                </a:solidFill>
              </a:rPr>
              <a:t>INCOMPLETO</a:t>
            </a:r>
          </a:p>
          <a:p>
            <a:pPr algn="ctr"/>
            <a:r>
              <a:rPr lang="es-MX" sz="1600" dirty="0">
                <a:solidFill>
                  <a:prstClr val="white"/>
                </a:solidFill>
              </a:rPr>
              <a:t>INSATISFACCION</a:t>
            </a:r>
            <a:endParaRPr lang="en-US" sz="1600" dirty="0">
              <a:solidFill>
                <a:prstClr val="white"/>
              </a:solidFill>
            </a:endParaRPr>
          </a:p>
        </p:txBody>
      </p:sp>
      <p:sp>
        <p:nvSpPr>
          <p:cNvPr id="18" name="17 Rectángulo redondeado"/>
          <p:cNvSpPr/>
          <p:nvPr/>
        </p:nvSpPr>
        <p:spPr>
          <a:xfrm>
            <a:off x="790999" y="3462806"/>
            <a:ext cx="1699475" cy="762000"/>
          </a:xfrm>
          <a:prstGeom prst="roundRect">
            <a:avLst>
              <a:gd name="adj" fmla="val 275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prstClr val="white"/>
                </a:solidFill>
                <a:hlinkClick r:id="rId5" action="ppaction://hlinksldjump"/>
              </a:rPr>
              <a:t>NECESIDADES EMOCIONALES</a:t>
            </a:r>
            <a:endParaRPr lang="en-US" sz="1400" dirty="0">
              <a:solidFill>
                <a:prstClr val="white"/>
              </a:solidFill>
            </a:endParaRPr>
          </a:p>
        </p:txBody>
      </p:sp>
      <p:sp>
        <p:nvSpPr>
          <p:cNvPr id="19" name="18 Rectángulo redondeado"/>
          <p:cNvSpPr/>
          <p:nvPr/>
        </p:nvSpPr>
        <p:spPr>
          <a:xfrm>
            <a:off x="6316159" y="1210064"/>
            <a:ext cx="1834802" cy="14314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prstClr val="white"/>
                </a:solidFill>
              </a:rPr>
              <a:t>ESTILO DE VIDA</a:t>
            </a:r>
          </a:p>
          <a:p>
            <a:pPr algn="ctr"/>
            <a:r>
              <a:rPr lang="es-MX" sz="1400" dirty="0">
                <a:solidFill>
                  <a:prstClr val="white"/>
                </a:solidFill>
              </a:rPr>
              <a:t>ALIMENTACION:</a:t>
            </a:r>
          </a:p>
          <a:p>
            <a:pPr algn="ctr"/>
            <a:r>
              <a:rPr lang="es-MX" sz="1400" dirty="0">
                <a:solidFill>
                  <a:prstClr val="white"/>
                </a:solidFill>
              </a:rPr>
              <a:t>VIVIENDA:</a:t>
            </a:r>
          </a:p>
          <a:p>
            <a:pPr algn="ctr"/>
            <a:r>
              <a:rPr lang="es-MX" sz="1400" dirty="0">
                <a:solidFill>
                  <a:prstClr val="white"/>
                </a:solidFill>
              </a:rPr>
              <a:t>TRABAJO:</a:t>
            </a:r>
          </a:p>
          <a:p>
            <a:pPr algn="ctr"/>
            <a:r>
              <a:rPr lang="es-MX" sz="1400" dirty="0">
                <a:solidFill>
                  <a:prstClr val="white"/>
                </a:solidFill>
              </a:rPr>
              <a:t>EDUCACION:</a:t>
            </a:r>
            <a:endParaRPr lang="en-US" sz="1400" dirty="0">
              <a:solidFill>
                <a:prstClr val="white"/>
              </a:solidFill>
            </a:endParaRPr>
          </a:p>
        </p:txBody>
      </p:sp>
      <p:sp>
        <p:nvSpPr>
          <p:cNvPr id="3" name="2 Rectángulo"/>
          <p:cNvSpPr/>
          <p:nvPr/>
        </p:nvSpPr>
        <p:spPr>
          <a:xfrm>
            <a:off x="3816425" y="152400"/>
            <a:ext cx="1856666" cy="381000"/>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smtClean="0"/>
              <a:t>MODELO</a:t>
            </a:r>
            <a:endParaRPr lang="en-US" dirty="0"/>
          </a:p>
        </p:txBody>
      </p:sp>
      <p:sp>
        <p:nvSpPr>
          <p:cNvPr id="15" name="14 Rectángulo"/>
          <p:cNvSpPr/>
          <p:nvPr/>
        </p:nvSpPr>
        <p:spPr>
          <a:xfrm>
            <a:off x="3843489" y="6321137"/>
            <a:ext cx="1436455" cy="381000"/>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smtClean="0"/>
              <a:t>TIEMPO</a:t>
            </a:r>
            <a:endParaRPr lang="en-US" dirty="0"/>
          </a:p>
        </p:txBody>
      </p:sp>
      <p:sp>
        <p:nvSpPr>
          <p:cNvPr id="20" name="19 Rectángulo"/>
          <p:cNvSpPr/>
          <p:nvPr/>
        </p:nvSpPr>
        <p:spPr>
          <a:xfrm>
            <a:off x="148936" y="2413949"/>
            <a:ext cx="308264" cy="2373476"/>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smtClean="0"/>
              <a:t>AMBIENTE</a:t>
            </a:r>
            <a:endParaRPr lang="en-US" dirty="0"/>
          </a:p>
        </p:txBody>
      </p:sp>
      <p:sp>
        <p:nvSpPr>
          <p:cNvPr id="21" name="20 Rectángulo"/>
          <p:cNvSpPr/>
          <p:nvPr/>
        </p:nvSpPr>
        <p:spPr>
          <a:xfrm>
            <a:off x="8544791" y="2437178"/>
            <a:ext cx="381000" cy="2659205"/>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smtClean="0"/>
              <a:t>VOLUNTAD</a:t>
            </a:r>
            <a:endParaRPr lang="en-US" dirty="0"/>
          </a:p>
        </p:txBody>
      </p:sp>
      <p:sp>
        <p:nvSpPr>
          <p:cNvPr id="22" name="21 Rectángulo redondeado"/>
          <p:cNvSpPr/>
          <p:nvPr/>
        </p:nvSpPr>
        <p:spPr>
          <a:xfrm>
            <a:off x="3668497" y="5791200"/>
            <a:ext cx="2215802" cy="3119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hlinkClick r:id="rId6" action="ppaction://hlinksldjump"/>
              </a:rPr>
              <a:t>COMPENSACION</a:t>
            </a:r>
            <a:endParaRPr lang="en-US" dirty="0"/>
          </a:p>
        </p:txBody>
      </p:sp>
    </p:spTree>
    <p:extLst>
      <p:ext uri="{BB962C8B-B14F-4D97-AF65-F5344CB8AC3E}">
        <p14:creationId xmlns:p14="http://schemas.microsoft.com/office/powerpoint/2010/main" val="292701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randombar(horizontal)">
                                      <p:cBhvr>
                                        <p:cTn id="31" dur="5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randombar(horizontal)">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randombar(horizontal)">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randombar(horizontal)">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randombar(horizontal)">
                                      <p:cBhvr>
                                        <p:cTn id="56" dur="500"/>
                                        <p:tgtEl>
                                          <p:spTgt spid="7"/>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randombar(horizontal)">
                                      <p:cBhvr>
                                        <p:cTn id="65" dur="500"/>
                                        <p:tgtEl>
                                          <p:spTgt spid="20"/>
                                        </p:tgtEl>
                                      </p:cBhvr>
                                    </p:animEffect>
                                  </p:childTnLst>
                                </p:cTn>
                              </p:par>
                            </p:childTnLst>
                          </p:cTn>
                        </p:par>
                      </p:childTnLst>
                    </p:cTn>
                  </p:par>
                  <p:par>
                    <p:cTn id="66" fill="hold">
                      <p:stCondLst>
                        <p:cond delay="indefinite"/>
                      </p:stCondLst>
                      <p:childTnLst>
                        <p:par>
                          <p:cTn id="67" fill="hold">
                            <p:stCondLst>
                              <p:cond delay="0"/>
                            </p:stCondLst>
                            <p:childTnLst>
                              <p:par>
                                <p:cTn id="68" presetID="14" presetClass="entr" presetSubtype="1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randombar(horizontal)">
                                      <p:cBhvr>
                                        <p:cTn id="70" dur="500"/>
                                        <p:tgtEl>
                                          <p:spTgt spid="19"/>
                                        </p:tgtEl>
                                      </p:cBhvr>
                                    </p:animEffect>
                                  </p:childTnLst>
                                </p:cTn>
                              </p:par>
                            </p:childTnLst>
                          </p:cTn>
                        </p:par>
                      </p:childTnLst>
                    </p:cTn>
                  </p:par>
                  <p:par>
                    <p:cTn id="71" fill="hold">
                      <p:stCondLst>
                        <p:cond delay="indefinite"/>
                      </p:stCondLst>
                      <p:childTnLst>
                        <p:par>
                          <p:cTn id="72" fill="hold">
                            <p:stCondLst>
                              <p:cond delay="0"/>
                            </p:stCondLst>
                            <p:childTnLst>
                              <p:par>
                                <p:cTn id="73" presetID="14" presetClass="entr" presetSubtype="1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randombar(horizontal)">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4" presetClass="entr" presetSubtype="10" fill="hold" grpId="0" nodeType="click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randombar(horizontal)">
                                      <p:cBhvr>
                                        <p:cTn id="80" dur="500"/>
                                        <p:tgtEl>
                                          <p:spTgt spid="12"/>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4" presetClass="entr" presetSubtype="10" fill="hold" grpId="0" nodeType="click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randombar(horizontal)">
                                      <p:cBhvr>
                                        <p:cTn id="9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4" grpId="0" animBg="1"/>
      <p:bldP spid="16" grpId="0" animBg="1"/>
      <p:bldP spid="17" grpId="0" animBg="1"/>
      <p:bldP spid="18" grpId="0" animBg="1"/>
      <p:bldP spid="19" grpId="0" animBg="1"/>
      <p:bldP spid="3" grpId="0" animBg="1"/>
      <p:bldP spid="15" grpId="0" animBg="1"/>
      <p:bldP spid="20" grpId="0" animBg="1"/>
      <p:bldP spid="21" grpId="0" animBg="1"/>
      <p:bldP spid="2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Amor y Naturaleza Humana</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178956170"/>
              </p:ext>
            </p:extLst>
          </p:nvPr>
        </p:nvGraphicFramePr>
        <p:xfrm>
          <a:off x="457200" y="19275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65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D07E4692-33F3-4425-B822-CE87EB73F58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7788840-A07C-4D55-8F61-48277957097F}"/>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C251C93D-18CC-4490-AB7B-AD31D8D1791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171D5FC8-33BC-48F4-8F72-D3FED6854B8F}"/>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654B9271-AD74-48E0-9371-AC6133FBCF3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DAC3DEF5-38DA-41DF-943B-673CBCE60E7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3308F231-9EE5-4C92-B4DA-56FD634494BA}"/>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ACA9B765-817D-4A22-A2BD-12A4D2097BD1}"/>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F4676977-DE2F-4BB4-8DA4-1FC1DF9C601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0CD999D6-76B6-48A9-9BE6-C01AF459D662}"/>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F914658F-B658-4635-9CBE-2CCC97E5FA4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amor por el Yo</a:t>
            </a:r>
            <a:endParaRPr lang="en-US" dirty="0"/>
          </a:p>
        </p:txBody>
      </p:sp>
      <p:sp>
        <p:nvSpPr>
          <p:cNvPr id="3" name="2 Marcador de contenido"/>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marL="0" indent="0">
              <a:buNone/>
            </a:pPr>
            <a:r>
              <a:rPr lang="es-ES" dirty="0"/>
              <a:t>Es imposible estar contento y satisfecho y lograr plena realización mientras reine en forma suprema el amor por el yo.</a:t>
            </a:r>
            <a:endParaRPr lang="en-US" dirty="0"/>
          </a:p>
          <a:p>
            <a:pPr marL="0" indent="0">
              <a:buNone/>
            </a:pPr>
            <a:r>
              <a:rPr lang="es-ES" dirty="0" smtClean="0"/>
              <a:t>En </a:t>
            </a:r>
            <a:r>
              <a:rPr lang="es-ES" dirty="0"/>
              <a:t>su libro, ¿Qué Pasó Con el Pecado</a:t>
            </a:r>
            <a:r>
              <a:rPr lang="es-ES" dirty="0" smtClean="0"/>
              <a:t>?, El </a:t>
            </a:r>
            <a:r>
              <a:rPr lang="es-ES" dirty="0"/>
              <a:t>renombrado psiquiatra, Karl </a:t>
            </a:r>
            <a:r>
              <a:rPr lang="es-ES" dirty="0" err="1"/>
              <a:t>Menninger</a:t>
            </a:r>
            <a:r>
              <a:rPr lang="es-ES" dirty="0"/>
              <a:t>, cita al famoso historiador británico ya fallecido, </a:t>
            </a:r>
            <a:r>
              <a:rPr lang="es-ES" dirty="0" err="1"/>
              <a:t>Arnold</a:t>
            </a:r>
            <a:r>
              <a:rPr lang="es-ES" dirty="0"/>
              <a:t> </a:t>
            </a:r>
            <a:r>
              <a:rPr lang="es-ES" dirty="0" err="1"/>
              <a:t>Toynbee</a:t>
            </a:r>
            <a:r>
              <a:rPr lang="es-ES" dirty="0"/>
              <a:t>: “La ciencia nunca se ha sobrepuesto a la religión... La ciencia (también) ha empezado a descubrir cómo curar las enfermedades psíquicas. Hasta ahora, sin embargo, la ciencia no ha mostrado señales de que será capaz de mantenerse al tanto de los problemas más serios del hombre. No ha sido capaz de hacer cosa alguna para curar su pecaminosidad y su sentido de inseguridad, o para eliminar el dolor del fracaso y el temor a la muerte. Sobre todo, no le ha ayudado a salir de la prisión de su egocentrismo congénito a una comunión o unión con alguna realidad que es mayor, más importante, más valiosa, y más perdurable que el individuo mismo... Estoy convencido, personalmente, que el problema fundamental del hombre es su </a:t>
            </a:r>
            <a:r>
              <a:rPr lang="es-ES" dirty="0" err="1"/>
              <a:t>egocentricidad</a:t>
            </a:r>
            <a:r>
              <a:rPr lang="es-ES" dirty="0"/>
              <a:t>. Él sueña con hacer del universo un lugar deseable para sí mismo, con mucho tiempo libre, relajamiento, seguridad, y buena salud y sin hambruna o pobreza</a:t>
            </a:r>
            <a:r>
              <a:rPr lang="es-ES" dirty="0" smtClean="0"/>
              <a:t>”. </a:t>
            </a:r>
          </a:p>
          <a:p>
            <a:pPr lvl="1" algn="r"/>
            <a:r>
              <a:rPr lang="es-ES" i="1" dirty="0" smtClean="0"/>
              <a:t>¿</a:t>
            </a:r>
            <a:r>
              <a:rPr lang="es-ES" i="1" dirty="0"/>
              <a:t>Qué Pasó con el Pecado?</a:t>
            </a:r>
            <a:r>
              <a:rPr lang="es-ES" dirty="0"/>
              <a:t>, </a:t>
            </a:r>
            <a:r>
              <a:rPr lang="es-ES" dirty="0" smtClean="0"/>
              <a:t>pg. 226</a:t>
            </a:r>
            <a:r>
              <a:rPr lang="es-ES" dirty="0"/>
              <a:t>., K. </a:t>
            </a:r>
            <a:r>
              <a:rPr lang="es-ES" dirty="0" err="1" smtClean="0"/>
              <a:t>Menninger</a:t>
            </a:r>
            <a:r>
              <a:rPr lang="es-ES" dirty="0" smtClean="0"/>
              <a:t>. </a:t>
            </a:r>
          </a:p>
          <a:p>
            <a:pPr lvl="1" algn="r"/>
            <a:r>
              <a:rPr lang="es-ES" dirty="0" smtClean="0"/>
              <a:t>Citado en “La solución divina”, pg. 46-47, </a:t>
            </a:r>
            <a:r>
              <a:rPr lang="es-ES" dirty="0" err="1" smtClean="0"/>
              <a:t>Colin</a:t>
            </a:r>
            <a:r>
              <a:rPr lang="es-ES" dirty="0" smtClean="0"/>
              <a:t> D </a:t>
            </a:r>
            <a:r>
              <a:rPr lang="en-US" dirty="0" smtClean="0"/>
              <a:t>&amp;</a:t>
            </a:r>
            <a:r>
              <a:rPr lang="es-MX" dirty="0" smtClean="0"/>
              <a:t> </a:t>
            </a:r>
            <a:r>
              <a:rPr lang="es-MX" dirty="0" err="1" smtClean="0"/>
              <a:t>Rusell</a:t>
            </a:r>
            <a:r>
              <a:rPr lang="es-MX" dirty="0" smtClean="0"/>
              <a:t> R. </a:t>
            </a:r>
            <a:r>
              <a:rPr lang="es-MX" dirty="0" err="1" smtClean="0"/>
              <a:t>Standish</a:t>
            </a:r>
            <a:r>
              <a:rPr lang="es-ES" dirty="0" smtClean="0"/>
              <a:t>  </a:t>
            </a:r>
            <a:endParaRPr lang="en-US" dirty="0"/>
          </a:p>
        </p:txBody>
      </p:sp>
    </p:spTree>
    <p:extLst>
      <p:ext uri="{BB962C8B-B14F-4D97-AF65-F5344CB8AC3E}">
        <p14:creationId xmlns:p14="http://schemas.microsoft.com/office/powerpoint/2010/main" val="33585606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p:txBody>
          <a:bodyPr>
            <a:normAutofit fontScale="90000"/>
          </a:bodyPr>
          <a:lstStyle/>
          <a:p>
            <a:pPr algn="ctr"/>
            <a:r>
              <a:rPr lang="es-ES" sz="3100" b="1" dirty="0">
                <a:hlinkClick r:id="rId2" action="ppaction://hlinksldjump"/>
              </a:rPr>
              <a:t>RELACIÓN</a:t>
            </a:r>
            <a:r>
              <a:rPr lang="es-ES" sz="3100" b="1" dirty="0"/>
              <a:t> DE LA ENFERMEDAD MENTAL FUNCIONAL CON RESPECTO A LA </a:t>
            </a:r>
            <a:r>
              <a:rPr lang="es-ES" sz="3100" b="1" dirty="0" smtClean="0"/>
              <a:t>EGOCÉNTRICIDAD</a:t>
            </a:r>
            <a:endParaRPr lang="en-US" dirty="0"/>
          </a:p>
        </p:txBody>
      </p:sp>
      <p:sp>
        <p:nvSpPr>
          <p:cNvPr id="11" name="10 Marcador de contenido"/>
          <p:cNvSpPr>
            <a:spLocks noGrp="1"/>
          </p:cNvSpPr>
          <p:nvPr>
            <p:ph sz="quarter" idx="2"/>
          </p:nvPr>
        </p:nvSpPr>
        <p:spPr/>
        <p:txBody>
          <a:bodyPr>
            <a:normAutofit fontScale="92500" lnSpcReduction="10000"/>
          </a:bodyPr>
          <a:lstStyle/>
          <a:p>
            <a:r>
              <a:rPr lang="es-ES" dirty="0" smtClean="0"/>
              <a:t>Egocentrismo</a:t>
            </a:r>
          </a:p>
          <a:p>
            <a:pPr lvl="1"/>
            <a:r>
              <a:rPr lang="es-ES" dirty="0" smtClean="0"/>
              <a:t>Esquizofrenia</a:t>
            </a:r>
            <a:endParaRPr lang="en-US" dirty="0"/>
          </a:p>
          <a:p>
            <a:pPr lvl="1"/>
            <a:r>
              <a:rPr lang="es-ES" dirty="0" smtClean="0"/>
              <a:t>Paranoia</a:t>
            </a:r>
            <a:endParaRPr lang="en-US" dirty="0"/>
          </a:p>
          <a:p>
            <a:pPr lvl="1"/>
            <a:r>
              <a:rPr lang="es-ES" dirty="0" smtClean="0"/>
              <a:t>Megalomanía</a:t>
            </a:r>
            <a:endParaRPr lang="en-US" dirty="0"/>
          </a:p>
          <a:p>
            <a:pPr lvl="1"/>
            <a:r>
              <a:rPr lang="es-ES" dirty="0" smtClean="0"/>
              <a:t>Masoquismo</a:t>
            </a:r>
            <a:endParaRPr lang="en-US" dirty="0"/>
          </a:p>
          <a:p>
            <a:pPr lvl="1"/>
            <a:r>
              <a:rPr lang="es-ES" dirty="0" smtClean="0"/>
              <a:t>Hipocondría</a:t>
            </a:r>
            <a:endParaRPr lang="en-US" dirty="0"/>
          </a:p>
          <a:p>
            <a:pPr lvl="1"/>
            <a:r>
              <a:rPr lang="es-ES" dirty="0"/>
              <a:t>Depresión</a:t>
            </a:r>
            <a:endParaRPr lang="en-US" dirty="0"/>
          </a:p>
          <a:p>
            <a:pPr lvl="1"/>
            <a:r>
              <a:rPr lang="es-ES" dirty="0"/>
              <a:t>Suicidio</a:t>
            </a:r>
            <a:endParaRPr lang="en-US" dirty="0"/>
          </a:p>
          <a:p>
            <a:endParaRPr lang="en-US" dirty="0"/>
          </a:p>
        </p:txBody>
      </p:sp>
      <p:sp>
        <p:nvSpPr>
          <p:cNvPr id="13" name="12 Marcador de contenido"/>
          <p:cNvSpPr>
            <a:spLocks noGrp="1"/>
          </p:cNvSpPr>
          <p:nvPr>
            <p:ph sz="quarter" idx="4"/>
          </p:nvPr>
        </p:nvSpPr>
        <p:spPr/>
        <p:txBody>
          <a:bodyPr>
            <a:normAutofit fontScale="92500" lnSpcReduction="20000"/>
          </a:bodyPr>
          <a:lstStyle/>
          <a:p>
            <a:r>
              <a:rPr lang="es-ES" dirty="0" smtClean="0"/>
              <a:t>Abnegación mediante  Cristo</a:t>
            </a:r>
          </a:p>
          <a:p>
            <a:pPr lvl="1"/>
            <a:r>
              <a:rPr lang="es-ES" dirty="0" smtClean="0"/>
              <a:t>Alegría</a:t>
            </a:r>
            <a:endParaRPr lang="en-US" dirty="0"/>
          </a:p>
          <a:p>
            <a:pPr lvl="1"/>
            <a:r>
              <a:rPr lang="es-ES" dirty="0" smtClean="0"/>
              <a:t>Amor</a:t>
            </a:r>
            <a:endParaRPr lang="en-US" dirty="0"/>
          </a:p>
          <a:p>
            <a:pPr lvl="1"/>
            <a:r>
              <a:rPr lang="es-ES" dirty="0" smtClean="0"/>
              <a:t>Seguridad</a:t>
            </a:r>
            <a:endParaRPr lang="en-US" dirty="0"/>
          </a:p>
          <a:p>
            <a:pPr lvl="1"/>
            <a:r>
              <a:rPr lang="es-ES" dirty="0" smtClean="0"/>
              <a:t>Autoestima</a:t>
            </a:r>
            <a:endParaRPr lang="en-US" dirty="0"/>
          </a:p>
          <a:p>
            <a:pPr lvl="1"/>
            <a:r>
              <a:rPr lang="es-ES" dirty="0"/>
              <a:t>Felicidad</a:t>
            </a:r>
            <a:endParaRPr lang="en-US" dirty="0"/>
          </a:p>
          <a:p>
            <a:pPr lvl="1"/>
            <a:r>
              <a:rPr lang="es-ES" dirty="0"/>
              <a:t>Servicio</a:t>
            </a:r>
            <a:endParaRPr lang="en-US" dirty="0"/>
          </a:p>
          <a:p>
            <a:pPr lvl="1"/>
            <a:r>
              <a:rPr lang="es-ES" dirty="0"/>
              <a:t>Amistad</a:t>
            </a:r>
            <a:endParaRPr lang="en-US" dirty="0"/>
          </a:p>
          <a:p>
            <a:endParaRPr lang="en-US" dirty="0"/>
          </a:p>
        </p:txBody>
      </p:sp>
      <p:sp>
        <p:nvSpPr>
          <p:cNvPr id="10" name="9 Marcador de texto"/>
          <p:cNvSpPr>
            <a:spLocks noGrp="1"/>
          </p:cNvSpPr>
          <p:nvPr>
            <p:ph type="body" sz="quarter" idx="1"/>
          </p:nvPr>
        </p:nvSpPr>
        <p:spPr/>
        <p:txBody>
          <a:bodyPr/>
          <a:lstStyle/>
          <a:p>
            <a:r>
              <a:rPr lang="es-MX" dirty="0" smtClean="0"/>
              <a:t>Enfermedad Mental Funcional</a:t>
            </a:r>
            <a:endParaRPr lang="en-US" dirty="0"/>
          </a:p>
        </p:txBody>
      </p:sp>
      <p:sp>
        <p:nvSpPr>
          <p:cNvPr id="12" name="11 Marcador de texto"/>
          <p:cNvSpPr>
            <a:spLocks noGrp="1"/>
          </p:cNvSpPr>
          <p:nvPr>
            <p:ph type="body" sz="quarter" idx="3"/>
          </p:nvPr>
        </p:nvSpPr>
        <p:spPr/>
        <p:txBody>
          <a:bodyPr/>
          <a:lstStyle/>
          <a:p>
            <a:r>
              <a:rPr lang="es-MX" dirty="0" smtClean="0"/>
              <a:t>Salud Mental</a:t>
            </a:r>
            <a:endParaRPr lang="en-US" dirty="0"/>
          </a:p>
        </p:txBody>
      </p:sp>
      <p:sp>
        <p:nvSpPr>
          <p:cNvPr id="2" name="1 Marcador de pie de página"/>
          <p:cNvSpPr>
            <a:spLocks noGrp="1"/>
          </p:cNvSpPr>
          <p:nvPr>
            <p:ph type="ftr" sz="quarter" idx="17"/>
          </p:nvPr>
        </p:nvSpPr>
        <p:spPr/>
        <p:txBody>
          <a:bodyPr/>
          <a:lstStyle/>
          <a:p>
            <a:r>
              <a:rPr lang="en-US" smtClean="0">
                <a:solidFill>
                  <a:srgbClr val="EEECE1"/>
                </a:solidFill>
              </a:rPr>
              <a:t>"La solucion divina" pg. 42, Colin D. &amp; Rusell R. Standish</a:t>
            </a:r>
            <a:endParaRPr lang="en-US">
              <a:solidFill>
                <a:srgbClr val="EEECE1"/>
              </a:solidFill>
            </a:endParaRPr>
          </a:p>
        </p:txBody>
      </p:sp>
    </p:spTree>
    <p:extLst>
      <p:ext uri="{BB962C8B-B14F-4D97-AF65-F5344CB8AC3E}">
        <p14:creationId xmlns:p14="http://schemas.microsoft.com/office/powerpoint/2010/main" val="1641016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Fundamentos del Amor</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118705655"/>
              </p:ext>
            </p:extLst>
          </p:nvPr>
        </p:nvGraphicFramePr>
        <p:xfrm>
          <a:off x="457200" y="17751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514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4">
                                            <p:graphicEl>
                                              <a:dgm id="{45E1B470-6DBA-4EEA-90AA-9EAB8F2767BD}"/>
                                            </p:graphicEl>
                                          </p:spTgt>
                                        </p:tgtEl>
                                        <p:attrNameLst>
                                          <p:attrName>style.visibility</p:attrName>
                                        </p:attrNameLst>
                                      </p:cBhvr>
                                      <p:to>
                                        <p:strVal val="visible"/>
                                      </p:to>
                                    </p:set>
                                    <p:animEffect transition="in" filter="randombar(vertical)">
                                      <p:cBhvr>
                                        <p:cTn id="7" dur="1000"/>
                                        <p:tgtEl>
                                          <p:spTgt spid="4">
                                            <p:graphicEl>
                                              <a:dgm id="{45E1B470-6DBA-4EEA-90AA-9EAB8F2767B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4">
                                            <p:graphicEl>
                                              <a:dgm id="{BC376B3C-D10E-44C3-A0C9-FA2E80298D74}"/>
                                            </p:graphicEl>
                                          </p:spTgt>
                                        </p:tgtEl>
                                        <p:attrNameLst>
                                          <p:attrName>style.visibility</p:attrName>
                                        </p:attrNameLst>
                                      </p:cBhvr>
                                      <p:to>
                                        <p:strVal val="visible"/>
                                      </p:to>
                                    </p:set>
                                    <p:animEffect transition="in" filter="randombar(vertical)">
                                      <p:cBhvr>
                                        <p:cTn id="12" dur="1000"/>
                                        <p:tgtEl>
                                          <p:spTgt spid="4">
                                            <p:graphicEl>
                                              <a:dgm id="{BC376B3C-D10E-44C3-A0C9-FA2E80298D74}"/>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4">
                                            <p:graphicEl>
                                              <a:dgm id="{3F5AC584-DD90-40B0-B4B4-67FAAFBBA7AA}"/>
                                            </p:graphicEl>
                                          </p:spTgt>
                                        </p:tgtEl>
                                        <p:attrNameLst>
                                          <p:attrName>style.visibility</p:attrName>
                                        </p:attrNameLst>
                                      </p:cBhvr>
                                      <p:to>
                                        <p:strVal val="visible"/>
                                      </p:to>
                                    </p:set>
                                    <p:animEffect transition="in" filter="randombar(vertical)">
                                      <p:cBhvr>
                                        <p:cTn id="17" dur="1000"/>
                                        <p:tgtEl>
                                          <p:spTgt spid="4">
                                            <p:graphicEl>
                                              <a:dgm id="{3F5AC584-DD90-40B0-B4B4-67FAAFBBA7A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4">
                                            <p:graphicEl>
                                              <a:dgm id="{D802D1A7-F49F-45B4-8315-AEA971F8506B}"/>
                                            </p:graphicEl>
                                          </p:spTgt>
                                        </p:tgtEl>
                                        <p:attrNameLst>
                                          <p:attrName>style.visibility</p:attrName>
                                        </p:attrNameLst>
                                      </p:cBhvr>
                                      <p:to>
                                        <p:strVal val="visible"/>
                                      </p:to>
                                    </p:set>
                                    <p:animEffect transition="in" filter="randombar(vertical)">
                                      <p:cBhvr>
                                        <p:cTn id="22" dur="1000"/>
                                        <p:tgtEl>
                                          <p:spTgt spid="4">
                                            <p:graphicEl>
                                              <a:dgm id="{D802D1A7-F49F-45B4-8315-AEA971F8506B}"/>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5" fill="hold" grpId="0" nodeType="clickEffect">
                                  <p:stCondLst>
                                    <p:cond delay="0"/>
                                  </p:stCondLst>
                                  <p:childTnLst>
                                    <p:set>
                                      <p:cBhvr>
                                        <p:cTn id="26" dur="1" fill="hold">
                                          <p:stCondLst>
                                            <p:cond delay="0"/>
                                          </p:stCondLst>
                                        </p:cTn>
                                        <p:tgtEl>
                                          <p:spTgt spid="4">
                                            <p:graphicEl>
                                              <a:dgm id="{BBD62D05-BB6A-4038-85D1-A8DDA3E4238A}"/>
                                            </p:graphicEl>
                                          </p:spTgt>
                                        </p:tgtEl>
                                        <p:attrNameLst>
                                          <p:attrName>style.visibility</p:attrName>
                                        </p:attrNameLst>
                                      </p:cBhvr>
                                      <p:to>
                                        <p:strVal val="visible"/>
                                      </p:to>
                                    </p:set>
                                    <p:animEffect transition="in" filter="randombar(vertical)">
                                      <p:cBhvr>
                                        <p:cTn id="27" dur="1000"/>
                                        <p:tgtEl>
                                          <p:spTgt spid="4">
                                            <p:graphicEl>
                                              <a:dgm id="{BBD62D05-BB6A-4038-85D1-A8DDA3E4238A}"/>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5" fill="hold" grpId="0" nodeType="clickEffect">
                                  <p:stCondLst>
                                    <p:cond delay="0"/>
                                  </p:stCondLst>
                                  <p:childTnLst>
                                    <p:set>
                                      <p:cBhvr>
                                        <p:cTn id="31" dur="1" fill="hold">
                                          <p:stCondLst>
                                            <p:cond delay="0"/>
                                          </p:stCondLst>
                                        </p:cTn>
                                        <p:tgtEl>
                                          <p:spTgt spid="4">
                                            <p:graphicEl>
                                              <a:dgm id="{48019E17-F8F2-4598-BC8D-0C3F8DAE6950}"/>
                                            </p:graphicEl>
                                          </p:spTgt>
                                        </p:tgtEl>
                                        <p:attrNameLst>
                                          <p:attrName>style.visibility</p:attrName>
                                        </p:attrNameLst>
                                      </p:cBhvr>
                                      <p:to>
                                        <p:strVal val="visible"/>
                                      </p:to>
                                    </p:set>
                                    <p:animEffect transition="in" filter="randombar(vertical)">
                                      <p:cBhvr>
                                        <p:cTn id="32" dur="1000"/>
                                        <p:tgtEl>
                                          <p:spTgt spid="4">
                                            <p:graphicEl>
                                              <a:dgm id="{48019E17-F8F2-4598-BC8D-0C3F8DAE6950}"/>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5" fill="hold" grpId="0" nodeType="clickEffect">
                                  <p:stCondLst>
                                    <p:cond delay="0"/>
                                  </p:stCondLst>
                                  <p:childTnLst>
                                    <p:set>
                                      <p:cBhvr>
                                        <p:cTn id="36" dur="1" fill="hold">
                                          <p:stCondLst>
                                            <p:cond delay="0"/>
                                          </p:stCondLst>
                                        </p:cTn>
                                        <p:tgtEl>
                                          <p:spTgt spid="4">
                                            <p:graphicEl>
                                              <a:dgm id="{C46FBFA7-9FB0-47D4-A97A-F81572D8FCA6}"/>
                                            </p:graphicEl>
                                          </p:spTgt>
                                        </p:tgtEl>
                                        <p:attrNameLst>
                                          <p:attrName>style.visibility</p:attrName>
                                        </p:attrNameLst>
                                      </p:cBhvr>
                                      <p:to>
                                        <p:strVal val="visible"/>
                                      </p:to>
                                    </p:set>
                                    <p:animEffect transition="in" filter="randombar(vertical)">
                                      <p:cBhvr>
                                        <p:cTn id="37" dur="1000"/>
                                        <p:tgtEl>
                                          <p:spTgt spid="4">
                                            <p:graphicEl>
                                              <a:dgm id="{C46FBFA7-9FB0-47D4-A97A-F81572D8FCA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Temor es </a:t>
            </a:r>
            <a:r>
              <a:rPr lang="es-MX" smtClean="0"/>
              <a:t>lo opuesto al amor. </a:t>
            </a:r>
            <a:endParaRPr lang="es-MX" dirty="0"/>
          </a:p>
        </p:txBody>
      </p:sp>
      <p:sp>
        <p:nvSpPr>
          <p:cNvPr id="5" name="4 Marcador de texto"/>
          <p:cNvSpPr>
            <a:spLocks noGrp="1"/>
          </p:cNvSpPr>
          <p:nvPr>
            <p:ph type="body" idx="1"/>
          </p:nvPr>
        </p:nvSpPr>
        <p:spPr>
          <a:solidFill>
            <a:srgbClr val="00B0F0"/>
          </a:solidFill>
        </p:spPr>
        <p:txBody>
          <a:bodyPr/>
          <a:lstStyle/>
          <a:p>
            <a:r>
              <a:rPr lang="es-MX" dirty="0" smtClean="0"/>
              <a:t>Amor</a:t>
            </a:r>
            <a:endParaRPr lang="es-MX" dirty="0"/>
          </a:p>
        </p:txBody>
      </p:sp>
      <p:graphicFrame>
        <p:nvGraphicFramePr>
          <p:cNvPr id="8" name="7 Marcador de contenido"/>
          <p:cNvGraphicFramePr>
            <a:graphicFrameLocks noGrp="1"/>
          </p:cNvGraphicFramePr>
          <p:nvPr>
            <p:ph sz="half" idx="2"/>
          </p:nvPr>
        </p:nvGraphicFramePr>
        <p:xfrm>
          <a:off x="457200" y="2449512"/>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Marcador de texto"/>
          <p:cNvSpPr>
            <a:spLocks noGrp="1"/>
          </p:cNvSpPr>
          <p:nvPr>
            <p:ph type="body" sz="quarter" idx="3"/>
          </p:nvPr>
        </p:nvSpPr>
        <p:spPr>
          <a:solidFill>
            <a:srgbClr val="00B0F0"/>
          </a:solidFill>
        </p:spPr>
        <p:txBody>
          <a:bodyPr/>
          <a:lstStyle/>
          <a:p>
            <a:r>
              <a:rPr lang="es-MX" dirty="0" smtClean="0"/>
              <a:t>Temor</a:t>
            </a:r>
            <a:endParaRPr lang="es-MX" dirty="0"/>
          </a:p>
        </p:txBody>
      </p:sp>
      <p:graphicFrame>
        <p:nvGraphicFramePr>
          <p:cNvPr id="9" name="8 Marcador de contenido"/>
          <p:cNvGraphicFramePr>
            <a:graphicFrameLocks noGrp="1"/>
          </p:cNvGraphicFramePr>
          <p:nvPr>
            <p:ph sz="quarter" idx="4"/>
          </p:nvPr>
        </p:nvGraphicFramePr>
        <p:xfrm>
          <a:off x="4645025" y="2449512"/>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298371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graphicEl>
                                              <a:dgm id="{CDA3CF15-0AB1-4288-BE1C-398CF8225E19}"/>
                                            </p:graphicEl>
                                          </p:spTgt>
                                        </p:tgtEl>
                                        <p:attrNameLst>
                                          <p:attrName>style.visibility</p:attrName>
                                        </p:attrNameLst>
                                      </p:cBhvr>
                                      <p:to>
                                        <p:strVal val="visible"/>
                                      </p:to>
                                    </p:set>
                                    <p:animEffect transition="in" filter="randombar(horizontal)">
                                      <p:cBhvr>
                                        <p:cTn id="7" dur="500"/>
                                        <p:tgtEl>
                                          <p:spTgt spid="8">
                                            <p:graphicEl>
                                              <a:dgm id="{CDA3CF15-0AB1-4288-BE1C-398CF8225E1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
                                            <p:graphicEl>
                                              <a:dgm id="{AD264EDC-4ED7-4801-9573-406AA8F3F5F4}"/>
                                            </p:graphicEl>
                                          </p:spTgt>
                                        </p:tgtEl>
                                        <p:attrNameLst>
                                          <p:attrName>style.visibility</p:attrName>
                                        </p:attrNameLst>
                                      </p:cBhvr>
                                      <p:to>
                                        <p:strVal val="visible"/>
                                      </p:to>
                                    </p:set>
                                    <p:animEffect transition="in" filter="strips(downRight)">
                                      <p:cBhvr>
                                        <p:cTn id="12" dur="500"/>
                                        <p:tgtEl>
                                          <p:spTgt spid="9">
                                            <p:graphicEl>
                                              <a:dgm id="{AD264EDC-4ED7-4801-9573-406AA8F3F5F4}"/>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graphicEl>
                                              <a:dgm id="{679EF31E-CC36-4872-8923-437B5D09C6A3}"/>
                                            </p:graphicEl>
                                          </p:spTgt>
                                        </p:tgtEl>
                                        <p:attrNameLst>
                                          <p:attrName>style.visibility</p:attrName>
                                        </p:attrNameLst>
                                      </p:cBhvr>
                                      <p:to>
                                        <p:strVal val="visible"/>
                                      </p:to>
                                    </p:set>
                                    <p:animEffect transition="in" filter="randombar(horizontal)">
                                      <p:cBhvr>
                                        <p:cTn id="17" dur="500"/>
                                        <p:tgtEl>
                                          <p:spTgt spid="8">
                                            <p:graphicEl>
                                              <a:dgm id="{679EF31E-CC36-4872-8923-437B5D09C6A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
                                            <p:graphicEl>
                                              <a:dgm id="{4150E15B-5811-4C27-B3BC-A925563B23B0}"/>
                                            </p:graphicEl>
                                          </p:spTgt>
                                        </p:tgtEl>
                                        <p:attrNameLst>
                                          <p:attrName>style.visibility</p:attrName>
                                        </p:attrNameLst>
                                      </p:cBhvr>
                                      <p:to>
                                        <p:strVal val="visible"/>
                                      </p:to>
                                    </p:set>
                                    <p:animEffect transition="in" filter="strips(downRight)">
                                      <p:cBhvr>
                                        <p:cTn id="22" dur="500"/>
                                        <p:tgtEl>
                                          <p:spTgt spid="9">
                                            <p:graphicEl>
                                              <a:dgm id="{4150E15B-5811-4C27-B3BC-A925563B23B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
                                            <p:graphicEl>
                                              <a:dgm id="{98D07213-33F1-4DE9-A58F-B90E4065A151}"/>
                                            </p:graphicEl>
                                          </p:spTgt>
                                        </p:tgtEl>
                                        <p:attrNameLst>
                                          <p:attrName>style.visibility</p:attrName>
                                        </p:attrNameLst>
                                      </p:cBhvr>
                                      <p:to>
                                        <p:strVal val="visible"/>
                                      </p:to>
                                    </p:set>
                                    <p:animEffect transition="in" filter="randombar(horizontal)">
                                      <p:cBhvr>
                                        <p:cTn id="27" dur="500"/>
                                        <p:tgtEl>
                                          <p:spTgt spid="8">
                                            <p:graphicEl>
                                              <a:dgm id="{98D07213-33F1-4DE9-A58F-B90E4065A151}"/>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9">
                                            <p:graphicEl>
                                              <a:dgm id="{9AB47411-44A6-430A-A037-E8798E6BEAEA}"/>
                                            </p:graphicEl>
                                          </p:spTgt>
                                        </p:tgtEl>
                                        <p:attrNameLst>
                                          <p:attrName>style.visibility</p:attrName>
                                        </p:attrNameLst>
                                      </p:cBhvr>
                                      <p:to>
                                        <p:strVal val="visible"/>
                                      </p:to>
                                    </p:set>
                                    <p:animEffect transition="in" filter="strips(downRight)">
                                      <p:cBhvr>
                                        <p:cTn id="32" dur="500"/>
                                        <p:tgtEl>
                                          <p:spTgt spid="9">
                                            <p:graphicEl>
                                              <a:dgm id="{9AB47411-44A6-430A-A037-E8798E6BEAE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Graphic spid="9"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Solución Divina</a:t>
            </a:r>
            <a:endParaRPr lang="es-MX" dirty="0"/>
          </a:p>
        </p:txBody>
      </p:sp>
      <p:graphicFrame>
        <p:nvGraphicFramePr>
          <p:cNvPr id="4" name="3 Marcador de contenido"/>
          <p:cNvGraphicFramePr>
            <a:graphicFrameLocks noGrp="1"/>
          </p:cNvGraphicFramePr>
          <p:nvPr>
            <p:ph idx="1"/>
          </p:nvPr>
        </p:nvGraphicFramePr>
        <p:xfrm>
          <a:off x="457200" y="1676400"/>
          <a:ext cx="85344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568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graphicEl>
                                              <a:dgm id="{0FA3FC22-D2CC-4252-BC4B-640DB7CDC115}"/>
                                            </p:graphicEl>
                                          </p:spTgt>
                                        </p:tgtEl>
                                        <p:attrNameLst>
                                          <p:attrName>style.visibility</p:attrName>
                                        </p:attrNameLst>
                                      </p:cBhvr>
                                      <p:to>
                                        <p:strVal val="visible"/>
                                      </p:to>
                                    </p:set>
                                    <p:animEffect transition="in" filter="strips(downLeft)">
                                      <p:cBhvr>
                                        <p:cTn id="7" dur="500"/>
                                        <p:tgtEl>
                                          <p:spTgt spid="4">
                                            <p:graphicEl>
                                              <a:dgm id="{0FA3FC22-D2CC-4252-BC4B-640DB7CDC11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
                                            <p:graphicEl>
                                              <a:dgm id="{C60921C5-A27F-4DF6-8547-F7832DB37669}"/>
                                            </p:graphicEl>
                                          </p:spTgt>
                                        </p:tgtEl>
                                        <p:attrNameLst>
                                          <p:attrName>style.visibility</p:attrName>
                                        </p:attrNameLst>
                                      </p:cBhvr>
                                      <p:to>
                                        <p:strVal val="visible"/>
                                      </p:to>
                                    </p:set>
                                    <p:animEffect transition="in" filter="strips(downLeft)">
                                      <p:cBhvr>
                                        <p:cTn id="12" dur="500"/>
                                        <p:tgtEl>
                                          <p:spTgt spid="4">
                                            <p:graphicEl>
                                              <a:dgm id="{C60921C5-A27F-4DF6-8547-F7832DB37669}"/>
                                            </p:graphicEl>
                                          </p:spTgt>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4">
                                            <p:graphicEl>
                                              <a:dgm id="{AF9D7B41-4B18-48CE-857E-7305D18692D2}"/>
                                            </p:graphicEl>
                                          </p:spTgt>
                                        </p:tgtEl>
                                        <p:attrNameLst>
                                          <p:attrName>style.visibility</p:attrName>
                                        </p:attrNameLst>
                                      </p:cBhvr>
                                      <p:to>
                                        <p:strVal val="visible"/>
                                      </p:to>
                                    </p:set>
                                    <p:animEffect transition="in" filter="strips(downLeft)">
                                      <p:cBhvr>
                                        <p:cTn id="15" dur="500"/>
                                        <p:tgtEl>
                                          <p:spTgt spid="4">
                                            <p:graphicEl>
                                              <a:dgm id="{AF9D7B41-4B18-48CE-857E-7305D18692D2}"/>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4">
                                            <p:graphicEl>
                                              <a:dgm id="{AF530B3F-8744-47CF-BE27-9B6796B53F95}"/>
                                            </p:graphicEl>
                                          </p:spTgt>
                                        </p:tgtEl>
                                        <p:attrNameLst>
                                          <p:attrName>style.visibility</p:attrName>
                                        </p:attrNameLst>
                                      </p:cBhvr>
                                      <p:to>
                                        <p:strVal val="visible"/>
                                      </p:to>
                                    </p:set>
                                    <p:animEffect transition="in" filter="strips(downLeft)">
                                      <p:cBhvr>
                                        <p:cTn id="20" dur="500"/>
                                        <p:tgtEl>
                                          <p:spTgt spid="4">
                                            <p:graphicEl>
                                              <a:dgm id="{AF530B3F-8744-47CF-BE27-9B6796B53F95}"/>
                                            </p:graphicEl>
                                          </p:spTgt>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4">
                                            <p:graphicEl>
                                              <a:dgm id="{DC68D48D-BC3B-4F97-941C-6B8310BC915D}"/>
                                            </p:graphicEl>
                                          </p:spTgt>
                                        </p:tgtEl>
                                        <p:attrNameLst>
                                          <p:attrName>style.visibility</p:attrName>
                                        </p:attrNameLst>
                                      </p:cBhvr>
                                      <p:to>
                                        <p:strVal val="visible"/>
                                      </p:to>
                                    </p:set>
                                    <p:animEffect transition="in" filter="strips(downLeft)">
                                      <p:cBhvr>
                                        <p:cTn id="23" dur="500"/>
                                        <p:tgtEl>
                                          <p:spTgt spid="4">
                                            <p:graphicEl>
                                              <a:dgm id="{DC68D48D-BC3B-4F97-941C-6B8310BC915D}"/>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4">
                                            <p:graphicEl>
                                              <a:dgm id="{DD1DA517-12F6-44DE-80F0-E6C1E0699BCB}"/>
                                            </p:graphicEl>
                                          </p:spTgt>
                                        </p:tgtEl>
                                        <p:attrNameLst>
                                          <p:attrName>style.visibility</p:attrName>
                                        </p:attrNameLst>
                                      </p:cBhvr>
                                      <p:to>
                                        <p:strVal val="visible"/>
                                      </p:to>
                                    </p:set>
                                    <p:animEffect transition="in" filter="strips(downLeft)">
                                      <p:cBhvr>
                                        <p:cTn id="28" dur="500"/>
                                        <p:tgtEl>
                                          <p:spTgt spid="4">
                                            <p:graphicEl>
                                              <a:dgm id="{DD1DA517-12F6-44DE-80F0-E6C1E0699BCB}"/>
                                            </p:graphicEl>
                                          </p:spTgt>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4">
                                            <p:graphicEl>
                                              <a:dgm id="{A436043D-03AE-4FE6-B753-770ACA2D5D6D}"/>
                                            </p:graphicEl>
                                          </p:spTgt>
                                        </p:tgtEl>
                                        <p:attrNameLst>
                                          <p:attrName>style.visibility</p:attrName>
                                        </p:attrNameLst>
                                      </p:cBhvr>
                                      <p:to>
                                        <p:strVal val="visible"/>
                                      </p:to>
                                    </p:set>
                                    <p:animEffect transition="in" filter="strips(downLeft)">
                                      <p:cBhvr>
                                        <p:cTn id="31" dur="500"/>
                                        <p:tgtEl>
                                          <p:spTgt spid="4">
                                            <p:graphicEl>
                                              <a:dgm id="{A436043D-03AE-4FE6-B753-770ACA2D5D6D}"/>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4">
                                            <p:graphicEl>
                                              <a:dgm id="{A9E56121-CA22-4212-A52C-8C1C1189AA0A}"/>
                                            </p:graphicEl>
                                          </p:spTgt>
                                        </p:tgtEl>
                                        <p:attrNameLst>
                                          <p:attrName>style.visibility</p:attrName>
                                        </p:attrNameLst>
                                      </p:cBhvr>
                                      <p:to>
                                        <p:strVal val="visible"/>
                                      </p:to>
                                    </p:set>
                                    <p:animEffect transition="in" filter="strips(downLeft)">
                                      <p:cBhvr>
                                        <p:cTn id="36" dur="500"/>
                                        <p:tgtEl>
                                          <p:spTgt spid="4">
                                            <p:graphicEl>
                                              <a:dgm id="{A9E56121-CA22-4212-A52C-8C1C1189AA0A}"/>
                                            </p:graphicEl>
                                          </p:spTgt>
                                        </p:tgtEl>
                                      </p:cBhvr>
                                    </p:animEffect>
                                  </p:childTnLst>
                                </p:cTn>
                              </p:par>
                              <p:par>
                                <p:cTn id="37" presetID="18" presetClass="entr" presetSubtype="12" fill="hold" grpId="0" nodeType="withEffect">
                                  <p:stCondLst>
                                    <p:cond delay="0"/>
                                  </p:stCondLst>
                                  <p:childTnLst>
                                    <p:set>
                                      <p:cBhvr>
                                        <p:cTn id="38" dur="1" fill="hold">
                                          <p:stCondLst>
                                            <p:cond delay="0"/>
                                          </p:stCondLst>
                                        </p:cTn>
                                        <p:tgtEl>
                                          <p:spTgt spid="4">
                                            <p:graphicEl>
                                              <a:dgm id="{BF7600A6-D18C-408F-8EB0-22D20BA3CCA9}"/>
                                            </p:graphicEl>
                                          </p:spTgt>
                                        </p:tgtEl>
                                        <p:attrNameLst>
                                          <p:attrName>style.visibility</p:attrName>
                                        </p:attrNameLst>
                                      </p:cBhvr>
                                      <p:to>
                                        <p:strVal val="visible"/>
                                      </p:to>
                                    </p:set>
                                    <p:animEffect transition="in" filter="strips(downLeft)">
                                      <p:cBhvr>
                                        <p:cTn id="39" dur="500"/>
                                        <p:tgtEl>
                                          <p:spTgt spid="4">
                                            <p:graphicEl>
                                              <a:dgm id="{BF7600A6-D18C-408F-8EB0-22D20BA3CCA9}"/>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12" fill="hold" grpId="0" nodeType="clickEffect">
                                  <p:stCondLst>
                                    <p:cond delay="0"/>
                                  </p:stCondLst>
                                  <p:childTnLst>
                                    <p:set>
                                      <p:cBhvr>
                                        <p:cTn id="43" dur="1" fill="hold">
                                          <p:stCondLst>
                                            <p:cond delay="0"/>
                                          </p:stCondLst>
                                        </p:cTn>
                                        <p:tgtEl>
                                          <p:spTgt spid="4">
                                            <p:graphicEl>
                                              <a:dgm id="{C4ED4346-8DEC-4320-A134-85AC13AD4E43}"/>
                                            </p:graphicEl>
                                          </p:spTgt>
                                        </p:tgtEl>
                                        <p:attrNameLst>
                                          <p:attrName>style.visibility</p:attrName>
                                        </p:attrNameLst>
                                      </p:cBhvr>
                                      <p:to>
                                        <p:strVal val="visible"/>
                                      </p:to>
                                    </p:set>
                                    <p:animEffect transition="in" filter="strips(downLeft)">
                                      <p:cBhvr>
                                        <p:cTn id="44" dur="500"/>
                                        <p:tgtEl>
                                          <p:spTgt spid="4">
                                            <p:graphicEl>
                                              <a:dgm id="{C4ED4346-8DEC-4320-A134-85AC13AD4E43}"/>
                                            </p:graphicEl>
                                          </p:spTgt>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4">
                                            <p:graphicEl>
                                              <a:dgm id="{DF47C529-646B-464D-B5A4-DF9DCDC45B05}"/>
                                            </p:graphicEl>
                                          </p:spTgt>
                                        </p:tgtEl>
                                        <p:attrNameLst>
                                          <p:attrName>style.visibility</p:attrName>
                                        </p:attrNameLst>
                                      </p:cBhvr>
                                      <p:to>
                                        <p:strVal val="visible"/>
                                      </p:to>
                                    </p:set>
                                    <p:animEffect transition="in" filter="strips(downLeft)">
                                      <p:cBhvr>
                                        <p:cTn id="47" dur="500"/>
                                        <p:tgtEl>
                                          <p:spTgt spid="4">
                                            <p:graphicEl>
                                              <a:dgm id="{DF47C529-646B-464D-B5A4-DF9DCDC45B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El engaño de un Poder Humano inherente…</a:t>
            </a:r>
            <a:endParaRPr lang="en-US" dirty="0"/>
          </a:p>
        </p:txBody>
      </p:sp>
      <p:sp>
        <p:nvSpPr>
          <p:cNvPr id="3" name="2 Marcador de contenido"/>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118872" indent="0" algn="just">
              <a:buNone/>
            </a:pPr>
            <a:r>
              <a:rPr lang="es-ES" dirty="0"/>
              <a:t>Si Satanás puede anublar y engañar la mente humana al punto de </a:t>
            </a:r>
            <a:r>
              <a:rPr lang="es-ES" b="1" i="1" u="sng" dirty="0"/>
              <a:t>inducir a los mortales a creer que hay en ellos un poder inherente para llevar a cabo grandes y buenas obras, dejarán de confiar en que Dios hará por ellos lo que creen que tienen poder para hacer por sí mismos </a:t>
            </a:r>
            <a:r>
              <a:rPr lang="es-ES" dirty="0"/>
              <a:t>No le darán a Dios la gloria que él demanda, y que debemos a su grande y excelente Majestad De esta manera Satanás alcanzará su objetivo, y se alegrará de que el hombre caído se exalte presuntuosamente a si mismo.­ 1T 294 (1862). </a:t>
            </a:r>
            <a:r>
              <a:rPr lang="es-ES" dirty="0" smtClean="0"/>
              <a:t>2MCP pg. 752</a:t>
            </a:r>
            <a:endParaRPr lang="en-US" dirty="0"/>
          </a:p>
        </p:txBody>
      </p:sp>
    </p:spTree>
    <p:extLst>
      <p:ext uri="{BB962C8B-B14F-4D97-AF65-F5344CB8AC3E}">
        <p14:creationId xmlns:p14="http://schemas.microsoft.com/office/powerpoint/2010/main" val="1552333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Yo, mi ley, mi juez y mi modelo.</a:t>
            </a:r>
            <a:endParaRPr lang="en-US" dirty="0"/>
          </a:p>
        </p:txBody>
      </p:sp>
      <p:sp>
        <p:nvSpPr>
          <p:cNvPr id="3" name="2 Marcador de contenido"/>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pPr marL="118872" indent="0" algn="just">
              <a:buNone/>
            </a:pPr>
            <a:r>
              <a:rPr lang="es-ES" dirty="0"/>
              <a:t>Satanás seduce hoy a los hombres como sedujo a Eva en el Edén: lisonjeándolos, alentando en ellos el deseo de conocimientos prohibidos y despertando en ellos la ambición de exaltarse a si mismos. Fue alimentando los mismos males que causaron su caída, y por ellos trata de acarrear la ruina de los hombres "Y seréis como Dios ­dijo él­, conocedores del bien y del mal" (Gen 3:5, VM). </a:t>
            </a:r>
            <a:r>
              <a:rPr lang="es-ES" b="1" i="1" u="sng" dirty="0"/>
              <a:t>El espiritismo enseña </a:t>
            </a:r>
            <a:r>
              <a:rPr lang="es-ES" b="1" i="1" u="sng" dirty="0" smtClean="0"/>
              <a:t> </a:t>
            </a:r>
            <a:r>
              <a:rPr lang="es-ES" b="1" i="1" u="sng" dirty="0"/>
              <a:t>"que el hombre es un ser susceptible de desarrollo; que su destino consiste en progresar hacia la divinidad desde su nacimiento hasta la eternidad". Además asegura que "cada inteligencia se juzgará a sí misma y no será juzgada por otra". "El juicio será justo, porque será el juicio que uno haga de sí mismo. . . El tribunal está interiormente en vosotros</a:t>
            </a:r>
            <a:r>
              <a:rPr lang="es-ES" dirty="0"/>
              <a:t>". </a:t>
            </a:r>
            <a:r>
              <a:rPr lang="es-ES" dirty="0" smtClean="0"/>
              <a:t>2MCP  </a:t>
            </a:r>
            <a:r>
              <a:rPr lang="es-ES" dirty="0"/>
              <a:t>pg. 753</a:t>
            </a:r>
            <a:endParaRPr lang="en-US" dirty="0"/>
          </a:p>
          <a:p>
            <a:pPr marL="118872" indent="0">
              <a:buNone/>
            </a:pPr>
            <a:endParaRPr lang="es-ES" dirty="0" smtClean="0"/>
          </a:p>
        </p:txBody>
      </p:sp>
    </p:spTree>
    <p:extLst>
      <p:ext uri="{BB962C8B-B14F-4D97-AF65-F5344CB8AC3E}">
        <p14:creationId xmlns:p14="http://schemas.microsoft.com/office/powerpoint/2010/main" val="2890436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verdadero Autoconocimiento</a:t>
            </a:r>
            <a:endParaRPr lang="en-US" dirty="0"/>
          </a:p>
        </p:txBody>
      </p:sp>
      <p:sp>
        <p:nvSpPr>
          <p:cNvPr id="3" name="2 Marcador de contenido"/>
          <p:cNvSpPr>
            <a:spLocks noGrp="1"/>
          </p:cNvSpPr>
          <p:nvPr>
            <p:ph idx="1"/>
          </p:nvPr>
        </p:nvSpPr>
        <p:spPr/>
        <p:style>
          <a:lnRef idx="2">
            <a:schemeClr val="accent1"/>
          </a:lnRef>
          <a:fillRef idx="1">
            <a:schemeClr val="lt1"/>
          </a:fillRef>
          <a:effectRef idx="0">
            <a:schemeClr val="accent1"/>
          </a:effectRef>
          <a:fontRef idx="minor">
            <a:schemeClr val="dk1"/>
          </a:fontRef>
        </p:style>
        <p:txBody>
          <a:bodyPr>
            <a:noAutofit/>
          </a:bodyPr>
          <a:lstStyle/>
          <a:p>
            <a:pPr marL="118872" indent="0" algn="just">
              <a:buNone/>
            </a:pPr>
            <a:r>
              <a:rPr lang="es-ES" sz="4000" dirty="0" smtClean="0"/>
              <a:t>El </a:t>
            </a:r>
            <a:r>
              <a:rPr lang="es-ES" sz="4000" dirty="0"/>
              <a:t>verdadero conocimiento propio lleva a una humildad que </a:t>
            </a:r>
            <a:r>
              <a:rPr lang="es-ES" sz="4000" b="1" i="1" u="sng" dirty="0"/>
              <a:t>prepara el camino </a:t>
            </a:r>
            <a:r>
              <a:rPr lang="es-ES" sz="4000" b="1" i="1" u="sng" dirty="0" smtClean="0"/>
              <a:t>para </a:t>
            </a:r>
            <a:r>
              <a:rPr lang="es-ES" sz="4000" b="1" i="1" u="sng" dirty="0"/>
              <a:t>que el Señor desarrolle la mente, y amolde y discipline el carácter</a:t>
            </a:r>
            <a:r>
              <a:rPr lang="es-ES" sz="4000" dirty="0"/>
              <a:t>.­CM 403 (ed. PP); 321 (ed. ACES) (1913</a:t>
            </a:r>
            <a:r>
              <a:rPr lang="es-ES" sz="4000" dirty="0" smtClean="0"/>
              <a:t>). 2MCP pg. 757</a:t>
            </a:r>
            <a:endParaRPr lang="en-US" sz="4000" dirty="0"/>
          </a:p>
        </p:txBody>
      </p:sp>
    </p:spTree>
    <p:extLst>
      <p:ext uri="{BB962C8B-B14F-4D97-AF65-F5344CB8AC3E}">
        <p14:creationId xmlns:p14="http://schemas.microsoft.com/office/powerpoint/2010/main" val="1389242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Conclusiones</a:t>
            </a:r>
            <a:endParaRPr lang="es-MX" dirty="0"/>
          </a:p>
        </p:txBody>
      </p:sp>
      <p:graphicFrame>
        <p:nvGraphicFramePr>
          <p:cNvPr id="4" name="3 Marcador de contenido"/>
          <p:cNvGraphicFramePr>
            <a:graphicFrameLocks noGrp="1"/>
          </p:cNvGraphicFramePr>
          <p:nvPr>
            <p:ph idx="1"/>
          </p:nvPr>
        </p:nvGraphicFramePr>
        <p:xfrm>
          <a:off x="457200" y="17751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839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graphicEl>
                                              <a:dgm id="{56094FE1-369C-4AC8-BA97-7C677CC7E106}"/>
                                            </p:graphicEl>
                                          </p:spTgt>
                                        </p:tgtEl>
                                        <p:attrNameLst>
                                          <p:attrName>style.visibility</p:attrName>
                                        </p:attrNameLst>
                                      </p:cBhvr>
                                      <p:to>
                                        <p:strVal val="visible"/>
                                      </p:to>
                                    </p:set>
                                    <p:animEffect transition="in" filter="checkerboard(across)">
                                      <p:cBhvr>
                                        <p:cTn id="7" dur="500"/>
                                        <p:tgtEl>
                                          <p:spTgt spid="4">
                                            <p:graphicEl>
                                              <a:dgm id="{56094FE1-369C-4AC8-BA97-7C677CC7E10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graphicEl>
                                              <a:dgm id="{914A15C5-4BCC-4A48-8826-FB1CE02B6E2B}"/>
                                            </p:graphicEl>
                                          </p:spTgt>
                                        </p:tgtEl>
                                        <p:attrNameLst>
                                          <p:attrName>style.visibility</p:attrName>
                                        </p:attrNameLst>
                                      </p:cBhvr>
                                      <p:to>
                                        <p:strVal val="visible"/>
                                      </p:to>
                                    </p:set>
                                    <p:animEffect transition="in" filter="checkerboard(across)">
                                      <p:cBhvr>
                                        <p:cTn id="12" dur="500"/>
                                        <p:tgtEl>
                                          <p:spTgt spid="4">
                                            <p:graphicEl>
                                              <a:dgm id="{914A15C5-4BCC-4A48-8826-FB1CE02B6E2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5" fill="hold" grpId="0" nodeType="clickEffect">
                                  <p:stCondLst>
                                    <p:cond delay="0"/>
                                  </p:stCondLst>
                                  <p:childTnLst>
                                    <p:set>
                                      <p:cBhvr>
                                        <p:cTn id="16" dur="1" fill="hold">
                                          <p:stCondLst>
                                            <p:cond delay="0"/>
                                          </p:stCondLst>
                                        </p:cTn>
                                        <p:tgtEl>
                                          <p:spTgt spid="4">
                                            <p:graphicEl>
                                              <a:dgm id="{61C04B7E-50D3-47CB-85CA-DA1BBDAEA79F}"/>
                                            </p:graphicEl>
                                          </p:spTgt>
                                        </p:tgtEl>
                                        <p:attrNameLst>
                                          <p:attrName>style.visibility</p:attrName>
                                        </p:attrNameLst>
                                      </p:cBhvr>
                                      <p:to>
                                        <p:strVal val="visible"/>
                                      </p:to>
                                    </p:set>
                                    <p:animEffect transition="in" filter="checkerboard(down)">
                                      <p:cBhvr>
                                        <p:cTn id="17" dur="1000"/>
                                        <p:tgtEl>
                                          <p:spTgt spid="4">
                                            <p:graphicEl>
                                              <a:dgm id="{61C04B7E-50D3-47CB-85CA-DA1BBDAEA79F}"/>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graphicEl>
                                              <a:dgm id="{888DF47F-AE64-4F94-A025-7F9473C0FAFE}"/>
                                            </p:graphicEl>
                                          </p:spTgt>
                                        </p:tgtEl>
                                        <p:attrNameLst>
                                          <p:attrName>style.visibility</p:attrName>
                                        </p:attrNameLst>
                                      </p:cBhvr>
                                      <p:to>
                                        <p:strVal val="visible"/>
                                      </p:to>
                                    </p:set>
                                    <p:animEffect transition="in" filter="checkerboard(across)">
                                      <p:cBhvr>
                                        <p:cTn id="22" dur="500"/>
                                        <p:tgtEl>
                                          <p:spTgt spid="4">
                                            <p:graphicEl>
                                              <a:dgm id="{888DF47F-AE64-4F94-A025-7F9473C0FAF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2877652792"/>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4244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graphicFrame>
        <p:nvGraphicFramePr>
          <p:cNvPr id="7" name="6 Marcador de contenido"/>
          <p:cNvGraphicFramePr>
            <a:graphicFrameLocks noGrp="1"/>
          </p:cNvGraphicFramePr>
          <p:nvPr>
            <p:ph idx="1"/>
          </p:nvPr>
        </p:nvGraphicFramePr>
        <p:xfrm>
          <a:off x="457200" y="17751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025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graphicEl>
                                              <a:dgm id="{A7D9DB7D-744E-4D06-B12B-9E2EBEC30B4A}"/>
                                            </p:graphicEl>
                                          </p:spTgt>
                                        </p:tgtEl>
                                        <p:attrNameLst>
                                          <p:attrName>style.visibility</p:attrName>
                                        </p:attrNameLst>
                                      </p:cBhvr>
                                      <p:to>
                                        <p:strVal val="visible"/>
                                      </p:to>
                                    </p:set>
                                    <p:animEffect transition="in" filter="dissolve">
                                      <p:cBhvr>
                                        <p:cTn id="7" dur="500"/>
                                        <p:tgtEl>
                                          <p:spTgt spid="7">
                                            <p:graphicEl>
                                              <a:dgm id="{A7D9DB7D-744E-4D06-B12B-9E2EBEC30B4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graphicEl>
                                              <a:dgm id="{ABE4830E-FFCF-40DD-8757-10DDB9DF5D46}"/>
                                            </p:graphicEl>
                                          </p:spTgt>
                                        </p:tgtEl>
                                        <p:attrNameLst>
                                          <p:attrName>style.visibility</p:attrName>
                                        </p:attrNameLst>
                                      </p:cBhvr>
                                      <p:to>
                                        <p:strVal val="visible"/>
                                      </p:to>
                                    </p:set>
                                    <p:animEffect transition="in" filter="dissolve">
                                      <p:cBhvr>
                                        <p:cTn id="12" dur="500"/>
                                        <p:tgtEl>
                                          <p:spTgt spid="7">
                                            <p:graphicEl>
                                              <a:dgm id="{ABE4830E-FFCF-40DD-8757-10DDB9DF5D4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graphicEl>
                                              <a:dgm id="{AC9A4F28-A55D-40F1-BCA3-A88BF42A95E5}"/>
                                            </p:graphicEl>
                                          </p:spTgt>
                                        </p:tgtEl>
                                        <p:attrNameLst>
                                          <p:attrName>style.visibility</p:attrName>
                                        </p:attrNameLst>
                                      </p:cBhvr>
                                      <p:to>
                                        <p:strVal val="visible"/>
                                      </p:to>
                                    </p:set>
                                    <p:animEffect transition="in" filter="dissolve">
                                      <p:cBhvr>
                                        <p:cTn id="17" dur="500"/>
                                        <p:tgtEl>
                                          <p:spTgt spid="7">
                                            <p:graphicEl>
                                              <a:dgm id="{AC9A4F28-A55D-40F1-BCA3-A88BF42A95E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lvl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Resucitando el Yo</a:t>
            </a:r>
            <a:endParaRPr lang="en-US" dirty="0"/>
          </a:p>
        </p:txBody>
      </p:sp>
      <p:sp>
        <p:nvSpPr>
          <p:cNvPr id="3" name="2 Marcador de contenido"/>
          <p:cNvSpPr>
            <a:spLocks noGrp="1"/>
          </p:cNvSpPr>
          <p:nvPr>
            <p:ph idx="1"/>
          </p:nvPr>
        </p:nvSpPr>
        <p:spPr/>
        <p:style>
          <a:lnRef idx="3">
            <a:schemeClr val="lt1"/>
          </a:lnRef>
          <a:fillRef idx="1">
            <a:schemeClr val="dk1"/>
          </a:fillRef>
          <a:effectRef idx="1">
            <a:schemeClr val="dk1"/>
          </a:effectRef>
          <a:fontRef idx="minor">
            <a:schemeClr val="lt1"/>
          </a:fontRef>
        </p:style>
        <p:txBody>
          <a:bodyPr>
            <a:normAutofit/>
          </a:bodyPr>
          <a:lstStyle/>
          <a:p>
            <a:pPr marL="118872" indent="0" algn="just">
              <a:buNone/>
            </a:pPr>
            <a:r>
              <a:rPr lang="es-ES" sz="4400" b="1" i="1" u="sng" dirty="0"/>
              <a:t>El yo surge vivo y palpitante cada vez que se lo toca. El yo debe ser crucificado antes que podamos vencer en el nombre de Jesús y recibir la recompensa de los fieles</a:t>
            </a:r>
            <a:r>
              <a:rPr lang="es-ES" sz="4400" dirty="0"/>
              <a:t>.­ 4T 221 (1876</a:t>
            </a:r>
            <a:r>
              <a:rPr lang="es-ES" sz="4400" dirty="0" smtClean="0"/>
              <a:t>). 2MCP pg. 757</a:t>
            </a:r>
            <a:endParaRPr lang="en-US" sz="4400" dirty="0"/>
          </a:p>
        </p:txBody>
      </p:sp>
    </p:spTree>
    <p:extLst>
      <p:ext uri="{BB962C8B-B14F-4D97-AF65-F5344CB8AC3E}">
        <p14:creationId xmlns:p14="http://schemas.microsoft.com/office/powerpoint/2010/main" val="317824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marL="0" indent="0">
              <a:buNone/>
            </a:pPr>
            <a:r>
              <a:rPr lang="es-ES" dirty="0"/>
              <a:t>Al comentar sobre este análisis, </a:t>
            </a:r>
            <a:r>
              <a:rPr lang="es-ES" dirty="0" err="1"/>
              <a:t>Menninger</a:t>
            </a:r>
            <a:r>
              <a:rPr lang="es-ES" dirty="0"/>
              <a:t> dice: “El egocentrismo es un nombre para ello. El egoísmo, el narcisismo, el orgullo, y otros términos también han sido usados. Pero ni el clero ni los científicos conductistas, incluyendo los psiquiatras, han hecho de ello un asunto importante. La noción popular es apartarse de las nociones de culpabilidad y moralidad. Algunos políticos, en busca de una palabra, han usado por casualidad el ilógico término de permisividad. Su raciocinio es tan confuso como el lodo, pero su significado es claro. La enfermedad y el tratamiento han sido los santos y señas del día y poco se ha dicho acerca del egoísmo o culpabilidad o la “brecha moral”. Y sin lugar a dudas nadie habla acerca del pecado... Los clérigos tienen una áurea oportunidad para prevenir algunas de las aprehensiones acumuladas, culpabilidad, actos agresivos, y otras raíces de posteriores sufrimientos y enfermedades mentales. ¿Cómo? ¡Predique! Dígalo tal cual es. Dígalo desde el púlpito. Proclámelo desde las azoteas. ¿Qué hemos de proclamar? Proclame consuelo, proclame arrepentimiento, proclame esperanza. Porque el reconocimiento de nuestra parte en la transgresión del mundo es la única esperanza que queda”. </a:t>
            </a:r>
            <a:endParaRPr lang="es-ES" dirty="0" smtClean="0"/>
          </a:p>
          <a:p>
            <a:pPr marL="320040" lvl="1" indent="-320040" algn="r">
              <a:spcBef>
                <a:spcPts val="700"/>
              </a:spcBef>
              <a:buClr>
                <a:schemeClr val="accent2"/>
              </a:buClr>
              <a:buSzPct val="60000"/>
              <a:buFont typeface="Wingdings"/>
              <a:buChar char=""/>
            </a:pPr>
            <a:r>
              <a:rPr lang="es-ES" i="1" dirty="0"/>
              <a:t>¿Qué Pasó con el Pecado?</a:t>
            </a:r>
            <a:r>
              <a:rPr lang="es-ES" dirty="0"/>
              <a:t>, pg. 226., K. </a:t>
            </a:r>
            <a:r>
              <a:rPr lang="es-ES" dirty="0" err="1"/>
              <a:t>Menninger</a:t>
            </a:r>
            <a:r>
              <a:rPr lang="es-ES" dirty="0"/>
              <a:t>. </a:t>
            </a:r>
            <a:endParaRPr lang="es-ES" dirty="0" smtClean="0"/>
          </a:p>
          <a:p>
            <a:pPr marL="320040" lvl="1" indent="-320040" algn="r">
              <a:spcBef>
                <a:spcPts val="700"/>
              </a:spcBef>
              <a:buClr>
                <a:schemeClr val="accent2"/>
              </a:buClr>
              <a:buSzPct val="60000"/>
              <a:buFont typeface="Wingdings"/>
              <a:buChar char=""/>
            </a:pPr>
            <a:r>
              <a:rPr lang="es-ES" dirty="0" smtClean="0"/>
              <a:t>Citado </a:t>
            </a:r>
            <a:r>
              <a:rPr lang="es-ES" dirty="0"/>
              <a:t>en “La solución divina”, pg. </a:t>
            </a:r>
            <a:r>
              <a:rPr lang="es-ES" dirty="0" smtClean="0"/>
              <a:t>47</a:t>
            </a:r>
            <a:r>
              <a:rPr lang="es-ES" dirty="0"/>
              <a:t>, </a:t>
            </a:r>
            <a:r>
              <a:rPr lang="es-ES" dirty="0" err="1"/>
              <a:t>Colin</a:t>
            </a:r>
            <a:r>
              <a:rPr lang="es-ES" dirty="0"/>
              <a:t> D </a:t>
            </a:r>
            <a:r>
              <a:rPr lang="en-US" dirty="0"/>
              <a:t>&amp;</a:t>
            </a:r>
            <a:r>
              <a:rPr lang="es-MX" dirty="0"/>
              <a:t> </a:t>
            </a:r>
            <a:r>
              <a:rPr lang="es-MX" dirty="0" err="1"/>
              <a:t>Rusell</a:t>
            </a:r>
            <a:r>
              <a:rPr lang="es-MX" dirty="0"/>
              <a:t> R. </a:t>
            </a:r>
            <a:r>
              <a:rPr lang="es-MX" dirty="0" err="1"/>
              <a:t>Standish</a:t>
            </a:r>
            <a:r>
              <a:rPr lang="es-ES" dirty="0"/>
              <a:t> </a:t>
            </a:r>
            <a:endParaRPr lang="en-US" dirty="0"/>
          </a:p>
        </p:txBody>
      </p:sp>
    </p:spTree>
    <p:extLst>
      <p:ext uri="{BB962C8B-B14F-4D97-AF65-F5344CB8AC3E}">
        <p14:creationId xmlns:p14="http://schemas.microsoft.com/office/powerpoint/2010/main" val="16352829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JESUS2.MPG">
            <a:hlinkClick r:id="" action="ppaction://media"/>
          </p:cNvPr>
          <p:cNvPicPr>
            <a:picLocks noRot="1" noChangeAspect="1"/>
          </p:cNvPicPr>
          <p:nvPr>
            <a:videoFile r:link="rId1"/>
          </p:nvPr>
        </p:nvPicPr>
        <p:blipFill>
          <a:blip r:embed="rId3" cstate="print"/>
          <a:stretch>
            <a:fillRect/>
          </a:stretch>
        </p:blipFill>
        <p:spPr>
          <a:xfrm>
            <a:off x="4724400" y="2514600"/>
            <a:ext cx="4191000" cy="2667000"/>
          </a:xfrm>
          <a:prstGeom prst="rect">
            <a:avLst/>
          </a:prstGeom>
        </p:spPr>
      </p:pic>
      <p:sp>
        <p:nvSpPr>
          <p:cNvPr id="4" name="3 Elipse"/>
          <p:cNvSpPr/>
          <p:nvPr/>
        </p:nvSpPr>
        <p:spPr>
          <a:xfrm>
            <a:off x="2667000" y="2743200"/>
            <a:ext cx="17526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Dios</a:t>
            </a:r>
          </a:p>
        </p:txBody>
      </p:sp>
      <p:sp>
        <p:nvSpPr>
          <p:cNvPr id="5" name="4 Rectángulo"/>
          <p:cNvSpPr/>
          <p:nvPr/>
        </p:nvSpPr>
        <p:spPr>
          <a:xfrm>
            <a:off x="2971800" y="1447800"/>
            <a:ext cx="1066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Amor</a:t>
            </a:r>
          </a:p>
        </p:txBody>
      </p:sp>
      <p:sp>
        <p:nvSpPr>
          <p:cNvPr id="6" name="5 Rectángulo"/>
          <p:cNvSpPr/>
          <p:nvPr/>
        </p:nvSpPr>
        <p:spPr>
          <a:xfrm>
            <a:off x="2895600" y="4038600"/>
            <a:ext cx="1066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Ley de Amor</a:t>
            </a:r>
          </a:p>
        </p:txBody>
      </p:sp>
      <p:sp>
        <p:nvSpPr>
          <p:cNvPr id="7" name="6 Elipse"/>
          <p:cNvSpPr/>
          <p:nvPr/>
        </p:nvSpPr>
        <p:spPr>
          <a:xfrm>
            <a:off x="0" y="2743200"/>
            <a:ext cx="16002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Hombre</a:t>
            </a:r>
          </a:p>
        </p:txBody>
      </p:sp>
      <p:sp>
        <p:nvSpPr>
          <p:cNvPr id="8" name="7 Flecha a la derecha con muesca"/>
          <p:cNvSpPr/>
          <p:nvPr/>
        </p:nvSpPr>
        <p:spPr>
          <a:xfrm>
            <a:off x="838200" y="1752600"/>
            <a:ext cx="1676400" cy="533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Relación (FE)</a:t>
            </a:r>
          </a:p>
        </p:txBody>
      </p:sp>
      <p:sp>
        <p:nvSpPr>
          <p:cNvPr id="9" name="8 Flecha a la derecha con muesca"/>
          <p:cNvSpPr/>
          <p:nvPr/>
        </p:nvSpPr>
        <p:spPr>
          <a:xfrm>
            <a:off x="990600" y="4267200"/>
            <a:ext cx="1600200" cy="4572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Obediencia</a:t>
            </a:r>
          </a:p>
        </p:txBody>
      </p:sp>
      <p:sp>
        <p:nvSpPr>
          <p:cNvPr id="10" name="9 Flecha arriba y abajo"/>
          <p:cNvSpPr/>
          <p:nvPr/>
        </p:nvSpPr>
        <p:spPr>
          <a:xfrm>
            <a:off x="1905000" y="2514600"/>
            <a:ext cx="609600" cy="1676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Pecado</a:t>
            </a:r>
          </a:p>
        </p:txBody>
      </p:sp>
      <p:sp>
        <p:nvSpPr>
          <p:cNvPr id="11" name="10 Rectángulo redondeado"/>
          <p:cNvSpPr/>
          <p:nvPr/>
        </p:nvSpPr>
        <p:spPr>
          <a:xfrm>
            <a:off x="4191000" y="0"/>
            <a:ext cx="2286000" cy="2209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solidFill>
                  <a:prstClr val="white"/>
                </a:solidFill>
              </a:rPr>
              <a:t>Felicidad</a:t>
            </a:r>
          </a:p>
          <a:p>
            <a:r>
              <a:rPr lang="es-MX" dirty="0">
                <a:solidFill>
                  <a:prstClr val="white"/>
                </a:solidFill>
              </a:rPr>
              <a:t>Seguridad</a:t>
            </a:r>
          </a:p>
          <a:p>
            <a:r>
              <a:rPr lang="es-MX" dirty="0">
                <a:solidFill>
                  <a:prstClr val="white"/>
                </a:solidFill>
              </a:rPr>
              <a:t>Satisfacción</a:t>
            </a:r>
          </a:p>
          <a:p>
            <a:r>
              <a:rPr lang="es-MX" dirty="0">
                <a:solidFill>
                  <a:prstClr val="white"/>
                </a:solidFill>
              </a:rPr>
              <a:t>Paz</a:t>
            </a:r>
          </a:p>
          <a:p>
            <a:r>
              <a:rPr lang="es-MX" dirty="0">
                <a:solidFill>
                  <a:srgbClr val="FFFF00"/>
                </a:solidFill>
              </a:rPr>
              <a:t>Integridad Mental</a:t>
            </a:r>
          </a:p>
          <a:p>
            <a:r>
              <a:rPr lang="es-MX" dirty="0">
                <a:solidFill>
                  <a:srgbClr val="FFFF00"/>
                </a:solidFill>
              </a:rPr>
              <a:t>Perfección (Completo)</a:t>
            </a:r>
          </a:p>
          <a:p>
            <a:endParaRPr lang="es-MX" dirty="0">
              <a:solidFill>
                <a:prstClr val="white"/>
              </a:solidFill>
            </a:endParaRPr>
          </a:p>
        </p:txBody>
      </p:sp>
      <p:sp>
        <p:nvSpPr>
          <p:cNvPr id="12" name="11 Rectángulo redondeado"/>
          <p:cNvSpPr/>
          <p:nvPr/>
        </p:nvSpPr>
        <p:spPr>
          <a:xfrm>
            <a:off x="6781800" y="0"/>
            <a:ext cx="2362200" cy="2133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solidFill>
                  <a:prstClr val="white"/>
                </a:solidFill>
              </a:rPr>
              <a:t>Infelicidad</a:t>
            </a:r>
          </a:p>
          <a:p>
            <a:r>
              <a:rPr lang="es-MX" dirty="0">
                <a:solidFill>
                  <a:prstClr val="white"/>
                </a:solidFill>
              </a:rPr>
              <a:t>Confusión, Temor</a:t>
            </a:r>
          </a:p>
          <a:p>
            <a:r>
              <a:rPr lang="es-MX" dirty="0">
                <a:solidFill>
                  <a:prstClr val="white"/>
                </a:solidFill>
              </a:rPr>
              <a:t>Vergüenza</a:t>
            </a:r>
          </a:p>
          <a:p>
            <a:r>
              <a:rPr lang="es-MX" dirty="0">
                <a:solidFill>
                  <a:prstClr val="white"/>
                </a:solidFill>
              </a:rPr>
              <a:t>Desequilibrio</a:t>
            </a:r>
          </a:p>
          <a:p>
            <a:r>
              <a:rPr lang="es-MX" dirty="0">
                <a:solidFill>
                  <a:srgbClr val="FFFF00"/>
                </a:solidFill>
              </a:rPr>
              <a:t>Culpa</a:t>
            </a:r>
          </a:p>
          <a:p>
            <a:r>
              <a:rPr lang="es-MX" dirty="0">
                <a:solidFill>
                  <a:srgbClr val="FFFF00"/>
                </a:solidFill>
              </a:rPr>
              <a:t>Imperfección (Incompleto,  vacio)</a:t>
            </a:r>
          </a:p>
        </p:txBody>
      </p:sp>
      <p:sp>
        <p:nvSpPr>
          <p:cNvPr id="13" name="12 Rectángulo redondeado"/>
          <p:cNvSpPr/>
          <p:nvPr/>
        </p:nvSpPr>
        <p:spPr>
          <a:xfrm>
            <a:off x="4114800" y="5410200"/>
            <a:ext cx="17526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Fe</a:t>
            </a:r>
          </a:p>
          <a:p>
            <a:pPr algn="ctr"/>
            <a:r>
              <a:rPr lang="es-MX" dirty="0">
                <a:solidFill>
                  <a:prstClr val="white"/>
                </a:solidFill>
              </a:rPr>
              <a:t>Amor </a:t>
            </a:r>
          </a:p>
          <a:p>
            <a:pPr algn="ctr"/>
            <a:r>
              <a:rPr lang="es-MX" dirty="0">
                <a:solidFill>
                  <a:prstClr val="white"/>
                </a:solidFill>
              </a:rPr>
              <a:t>Lealtad</a:t>
            </a:r>
          </a:p>
          <a:p>
            <a:pPr algn="ctr"/>
            <a:r>
              <a:rPr lang="es-MX" dirty="0">
                <a:solidFill>
                  <a:prstClr val="white"/>
                </a:solidFill>
              </a:rPr>
              <a:t>Libertad</a:t>
            </a:r>
          </a:p>
        </p:txBody>
      </p:sp>
      <p:sp>
        <p:nvSpPr>
          <p:cNvPr id="14" name="13 Rectángulo redondeado"/>
          <p:cNvSpPr/>
          <p:nvPr/>
        </p:nvSpPr>
        <p:spPr>
          <a:xfrm>
            <a:off x="6934200" y="5334000"/>
            <a:ext cx="18288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Presunción</a:t>
            </a:r>
          </a:p>
          <a:p>
            <a:pPr algn="ctr"/>
            <a:r>
              <a:rPr lang="es-MX" dirty="0">
                <a:solidFill>
                  <a:prstClr val="white"/>
                </a:solidFill>
              </a:rPr>
              <a:t>Egoísmo</a:t>
            </a:r>
          </a:p>
          <a:p>
            <a:pPr algn="ctr"/>
            <a:r>
              <a:rPr lang="es-MX" dirty="0">
                <a:solidFill>
                  <a:prstClr val="white"/>
                </a:solidFill>
              </a:rPr>
              <a:t>Rebelión</a:t>
            </a:r>
          </a:p>
          <a:p>
            <a:pPr algn="ctr"/>
            <a:r>
              <a:rPr lang="es-MX" dirty="0">
                <a:solidFill>
                  <a:prstClr val="white"/>
                </a:solidFill>
              </a:rPr>
              <a:t>Esclavitud </a:t>
            </a:r>
            <a:r>
              <a:rPr lang="es-MX" b="1" i="1" u="sng" dirty="0">
                <a:solidFill>
                  <a:prstClr val="white"/>
                </a:solidFill>
              </a:rPr>
              <a:t>(Condenación)</a:t>
            </a:r>
          </a:p>
        </p:txBody>
      </p:sp>
      <p:sp>
        <p:nvSpPr>
          <p:cNvPr id="17" name="16 Franja diagonal"/>
          <p:cNvSpPr/>
          <p:nvPr/>
        </p:nvSpPr>
        <p:spPr>
          <a:xfrm>
            <a:off x="1371600" y="1524000"/>
            <a:ext cx="381000" cy="1295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 name="17 Franja diagonal"/>
          <p:cNvSpPr/>
          <p:nvPr/>
        </p:nvSpPr>
        <p:spPr>
          <a:xfrm>
            <a:off x="1447800" y="4038600"/>
            <a:ext cx="381000" cy="1295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Tree>
    <p:extLst>
      <p:ext uri="{BB962C8B-B14F-4D97-AF65-F5344CB8AC3E}">
        <p14:creationId xmlns:p14="http://schemas.microsoft.com/office/powerpoint/2010/main" val="808165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plus(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Horizont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randombar(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strips(downLeft)">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dissolve">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linds(horizontal)">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randombar(horizontal)">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vol="80000">
                <p:cTn id="73" fill="hold" display="0">
                  <p:stCondLst>
                    <p:cond delay="indefinite"/>
                  </p:stCondLst>
                  <p:endCondLst>
                    <p:cond evt="onNext" delay="0">
                      <p:tgtEl>
                        <p:sldTgt/>
                      </p:tgtEl>
                    </p:cond>
                    <p:cond evt="onPrev" delay="0">
                      <p:tgtEl>
                        <p:sldTgt/>
                      </p:tgtEl>
                    </p:cond>
                  </p:endCondLst>
                </p:cTn>
                <p:tgtEl>
                  <p:spTgt spid="16"/>
                </p:tgtEl>
              </p:cMediaNode>
            </p:video>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7" grpId="0" animBg="1"/>
      <p:bldP spid="1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¿Cómo satisfacer el Anhelo del Corazón Humano?</a:t>
            </a:r>
            <a:endParaRPr lang="es-MX" dirty="0"/>
          </a:p>
        </p:txBody>
      </p:sp>
      <p:sp>
        <p:nvSpPr>
          <p:cNvPr id="3" name="2 Marcador de contenido"/>
          <p:cNvSpPr>
            <a:spLocks noGrp="1"/>
          </p:cNvSpPr>
          <p:nvPr>
            <p:ph idx="1"/>
          </p:nvPr>
        </p:nvSpPr>
        <p:spPr>
          <a:solidFill>
            <a:schemeClr val="tx1"/>
          </a:solidFill>
        </p:spPr>
        <p:txBody>
          <a:bodyPr>
            <a:normAutofit lnSpcReduction="10000"/>
          </a:bodyPr>
          <a:lstStyle/>
          <a:p>
            <a:pPr>
              <a:buNone/>
            </a:pPr>
            <a:r>
              <a:rPr lang="es-MX" dirty="0" smtClean="0">
                <a:solidFill>
                  <a:schemeClr val="bg1"/>
                </a:solidFill>
              </a:rPr>
              <a:t>Colosenses 1:19</a:t>
            </a:r>
          </a:p>
          <a:p>
            <a:r>
              <a:rPr lang="es-MX" b="1" dirty="0" smtClean="0"/>
              <a:t>“</a:t>
            </a:r>
            <a:r>
              <a:rPr lang="es-MX" b="1" dirty="0" smtClean="0">
                <a:solidFill>
                  <a:schemeClr val="bg1"/>
                </a:solidFill>
              </a:rPr>
              <a:t>Por cuanto agradó al Padre que en él habitase toda plenitud”</a:t>
            </a:r>
          </a:p>
          <a:p>
            <a:pPr>
              <a:buNone/>
            </a:pPr>
            <a:r>
              <a:rPr lang="es-MX" dirty="0" smtClean="0">
                <a:solidFill>
                  <a:schemeClr val="bg1"/>
                </a:solidFill>
              </a:rPr>
              <a:t>Colosenses 2:9</a:t>
            </a:r>
          </a:p>
          <a:p>
            <a:r>
              <a:rPr lang="es-MX" b="1" dirty="0" smtClean="0">
                <a:solidFill>
                  <a:schemeClr val="bg1"/>
                </a:solidFill>
              </a:rPr>
              <a:t>“Porque en él habita toda la plenitud de la divinidad corporalmente”</a:t>
            </a:r>
          </a:p>
          <a:p>
            <a:pPr>
              <a:buNone/>
            </a:pPr>
            <a:r>
              <a:rPr lang="es-MX" dirty="0" smtClean="0">
                <a:solidFill>
                  <a:schemeClr val="bg1"/>
                </a:solidFill>
              </a:rPr>
              <a:t>Efesios 3:19</a:t>
            </a:r>
          </a:p>
          <a:p>
            <a:r>
              <a:rPr lang="es-MX" b="1" dirty="0" smtClean="0">
                <a:solidFill>
                  <a:schemeClr val="bg1"/>
                </a:solidFill>
              </a:rPr>
              <a:t>“ Y conocer el amor de Cristo, que excede á todo conocimiento, para que seáis llenos de toda la plenitud de Dios”</a:t>
            </a:r>
          </a:p>
          <a:p>
            <a:endParaRPr lang="es-MX" b="1" dirty="0" smtClean="0"/>
          </a:p>
          <a:p>
            <a:endParaRPr lang="es-MX" dirty="0" smtClean="0"/>
          </a:p>
          <a:p>
            <a:endParaRPr lang="es-MX" dirty="0"/>
          </a:p>
        </p:txBody>
      </p:sp>
    </p:spTree>
    <p:extLst>
      <p:ext uri="{BB962C8B-B14F-4D97-AF65-F5344CB8AC3E}">
        <p14:creationId xmlns:p14="http://schemas.microsoft.com/office/powerpoint/2010/main" val="1501863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gn="ctr">
              <a:buNone/>
            </a:pPr>
            <a:r>
              <a:rPr lang="es-MX" b="1" dirty="0" smtClean="0"/>
              <a:t>	</a:t>
            </a:r>
            <a:r>
              <a:rPr lang="es-MX" sz="8000" b="1" dirty="0" smtClean="0"/>
              <a:t>“Col 2:10  y vosotros estáis completos en Él…” </a:t>
            </a:r>
            <a:endParaRPr lang="es-MX" b="1" dirty="0" smtClean="0"/>
          </a:p>
          <a:p>
            <a:endParaRPr lang="es-MX" dirty="0"/>
          </a:p>
        </p:txBody>
      </p:sp>
    </p:spTree>
    <p:extLst>
      <p:ext uri="{BB962C8B-B14F-4D97-AF65-F5344CB8AC3E}">
        <p14:creationId xmlns:p14="http://schemas.microsoft.com/office/powerpoint/2010/main" val="15021799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Conclusión </a:t>
            </a:r>
            <a:endParaRPr lang="en-US" dirty="0"/>
          </a:p>
        </p:txBody>
      </p:sp>
      <p:sp>
        <p:nvSpPr>
          <p:cNvPr id="3" name="2 Marcador de contenido"/>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es-MX" sz="4000" dirty="0"/>
              <a:t>“Doy la voz de alarma. La única cura mental segura y verdadera abarca mucho. El médico debe enseñar a la gente a dejar de mirar lo humano para contemplar lo divino. El que hizo la mente sabe exactamente lo que ésta necesita”. 2MCP Pg. 742</a:t>
            </a:r>
            <a:endParaRPr lang="en-US" sz="4000" dirty="0"/>
          </a:p>
          <a:p>
            <a:endParaRPr lang="en-US" dirty="0"/>
          </a:p>
        </p:txBody>
      </p:sp>
    </p:spTree>
    <p:extLst>
      <p:ext uri="{BB962C8B-B14F-4D97-AF65-F5344CB8AC3E}">
        <p14:creationId xmlns:p14="http://schemas.microsoft.com/office/powerpoint/2010/main" val="8252150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118872" indent="0" algn="just">
              <a:buNone/>
            </a:pPr>
            <a:r>
              <a:rPr lang="es-MX" sz="3600" b="1" dirty="0" smtClean="0">
                <a:solidFill>
                  <a:srgbClr val="002060"/>
                </a:solidFill>
              </a:rPr>
              <a:t>A la luz del Calvario, se verá que la ley del renunciamiento por amor es la ley de la vida para la tierra y el cielo</a:t>
            </a:r>
            <a:r>
              <a:rPr lang="es-MX" sz="3600" dirty="0" smtClean="0"/>
              <a:t>; que el amor que "no busca lo suyo" tiene su fuente en el corazón de Dios; y que en el Manso y Humilde se manifiesta el carácter de Aquel que mora en la luz inaccesible al hombre. DTG pág. 11. (</a:t>
            </a:r>
            <a:r>
              <a:rPr lang="es-MX" sz="3600" dirty="0" smtClean="0">
                <a:hlinkClick r:id="rId2" action="ppaction://hlinksldjump"/>
              </a:rPr>
              <a:t>regresar</a:t>
            </a:r>
            <a:r>
              <a:rPr lang="es-MX" sz="3600" dirty="0" smtClean="0"/>
              <a:t>)</a:t>
            </a:r>
            <a:endParaRPr lang="es-MX" sz="3600" dirty="0"/>
          </a:p>
        </p:txBody>
      </p:sp>
    </p:spTree>
    <p:extLst>
      <p:ext uri="{BB962C8B-B14F-4D97-AF65-F5344CB8AC3E}">
        <p14:creationId xmlns:p14="http://schemas.microsoft.com/office/powerpoint/2010/main" val="3585457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457200" y="1600200"/>
            <a:ext cx="8229600" cy="4625609"/>
          </a:xfrm>
        </p:spPr>
        <p:txBody>
          <a:bodyPr>
            <a:noAutofit/>
          </a:bodyPr>
          <a:lstStyle/>
          <a:p>
            <a:pPr marL="118872" indent="0" algn="just">
              <a:buNone/>
            </a:pPr>
            <a:r>
              <a:rPr lang="es-MX" sz="2200" dirty="0" smtClean="0"/>
              <a:t>Pero apartándonos de todas las representaciones menores, contemplamos a Dios en Jesús. Mirando a Jesús, vemos </a:t>
            </a:r>
            <a:r>
              <a:rPr lang="es-MX" sz="2200" b="1" dirty="0" smtClean="0">
                <a:solidFill>
                  <a:srgbClr val="002060"/>
                </a:solidFill>
              </a:rPr>
              <a:t>que la gloria de nuestro Dios consiste en dar</a:t>
            </a:r>
            <a:r>
              <a:rPr lang="es-MX" sz="2200" dirty="0" smtClean="0"/>
              <a:t>. "Nada hago de mí mismo," dijo Cristo; "me envió el Padre viviente, y yo vivo por el Padre." "No busco mi gloria," sino la gloria del que me envió.* </a:t>
            </a:r>
            <a:r>
              <a:rPr lang="es-MX" sz="2200" b="1" dirty="0" smtClean="0">
                <a:solidFill>
                  <a:srgbClr val="002060"/>
                </a:solidFill>
              </a:rPr>
              <a:t>En estas palabras se presenta el gran principio que es la ley de la vida para el universo. </a:t>
            </a:r>
            <a:r>
              <a:rPr lang="es-MX" sz="2200" dirty="0" smtClean="0"/>
              <a:t>Cristo recibió todas las cosas de Dios, pero las recibió para darlas. Así también en los atrios celestiales, en su ministerio en favor de todos los seres creados, </a:t>
            </a:r>
            <a:r>
              <a:rPr lang="es-MX" sz="2200" b="1" dirty="0" smtClean="0">
                <a:solidFill>
                  <a:srgbClr val="002060"/>
                </a:solidFill>
              </a:rPr>
              <a:t>por medio del Hijo amado fluye a todos la vida del Padre; por medio del Hijo vuelve, en alabanza y gozoso servicio, como una marea de amor, a la gran Fuente de todo.</a:t>
            </a:r>
            <a:r>
              <a:rPr lang="es-MX" sz="2200" dirty="0" smtClean="0"/>
              <a:t> </a:t>
            </a:r>
            <a:r>
              <a:rPr lang="es-MX" sz="2200" b="1" dirty="0" smtClean="0">
                <a:solidFill>
                  <a:schemeClr val="accent4">
                    <a:lumMod val="50000"/>
                  </a:schemeClr>
                </a:solidFill>
              </a:rPr>
              <a:t>Y así, por medio de Cristo, se completa el circuito de beneficencia, que representa el carácter del gran Dador, la ley de la vida</a:t>
            </a:r>
            <a:r>
              <a:rPr lang="es-MX" sz="2200" dirty="0" smtClean="0"/>
              <a:t>. DTG </a:t>
            </a:r>
            <a:r>
              <a:rPr lang="es-MX" sz="2200" dirty="0" err="1" smtClean="0"/>
              <a:t>pag</a:t>
            </a:r>
            <a:r>
              <a:rPr lang="es-MX" sz="2200" dirty="0" smtClean="0"/>
              <a:t> 12 (</a:t>
            </a:r>
            <a:r>
              <a:rPr lang="es-MX" sz="2200" dirty="0" smtClean="0">
                <a:hlinkClick r:id="rId2" action="ppaction://hlinksldjump"/>
              </a:rPr>
              <a:t>regresar)</a:t>
            </a:r>
            <a:endParaRPr lang="es-MX" sz="2200" dirty="0"/>
          </a:p>
        </p:txBody>
      </p:sp>
    </p:spTree>
    <p:extLst>
      <p:ext uri="{BB962C8B-B14F-4D97-AF65-F5344CB8AC3E}">
        <p14:creationId xmlns:p14="http://schemas.microsoft.com/office/powerpoint/2010/main" val="33978645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77500" lnSpcReduction="20000"/>
          </a:bodyPr>
          <a:lstStyle/>
          <a:p>
            <a:pPr marL="118872" indent="0" algn="just">
              <a:buNone/>
            </a:pPr>
            <a:r>
              <a:rPr lang="es-MX" b="1" dirty="0" smtClean="0">
                <a:solidFill>
                  <a:srgbClr val="002060"/>
                </a:solidFill>
              </a:rPr>
              <a:t>Esta ley fue quebrantada en el cielo mismo</a:t>
            </a:r>
            <a:r>
              <a:rPr lang="es-MX" dirty="0" smtClean="0"/>
              <a:t>. El pecado tuvo su origen en el egoísmo. Lucifer, el querubín protector, deseó ser el primero en el cielo. Trató de dominar a los seres celestiales, apartándolos de su Creador, y granjearse su homenaje. Para ello, representó falsamente a Dios, atribuyéndole el deseo de ensalzarse. Trató de investir al amante Creador con sus propias malas características. Así engañó a los ángeles. Así sedujo a los hombres. Los indujo a dudar de la palabra de Dios, y a desconfiar de su bondad. Por cuanto Dios es un Dios de justicia y terrible majestad, Satanás los indujo a considerarle como severo e inexorable. Así consiguió que se uniesen con él en su rebelión contra Dios, y la noche de la desgracia se asentó sobre el mundo. DTG pág. 13 (</a:t>
            </a:r>
            <a:r>
              <a:rPr lang="es-MX" dirty="0" smtClean="0">
                <a:hlinkClick r:id="rId2" action="ppaction://hlinksldjump"/>
              </a:rPr>
              <a:t>atrás</a:t>
            </a:r>
            <a:r>
              <a:rPr lang="es-MX" dirty="0" smtClean="0"/>
              <a:t>)</a:t>
            </a:r>
            <a:endParaRPr lang="es-MX" dirty="0"/>
          </a:p>
        </p:txBody>
      </p:sp>
    </p:spTree>
    <p:extLst>
      <p:ext uri="{BB962C8B-B14F-4D97-AF65-F5344CB8AC3E}">
        <p14:creationId xmlns:p14="http://schemas.microsoft.com/office/powerpoint/2010/main" val="1976180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schemeClr val="bg1"/>
                </a:solidFill>
              </a:rPr>
              <a:t>VIDA</a:t>
            </a:r>
            <a:endParaRPr lang="en-US" b="1" i="1" u="sng" dirty="0">
              <a:solidFill>
                <a:schemeClr val="bg1"/>
              </a:solidFill>
            </a:endParaRPr>
          </a:p>
        </p:txBody>
      </p:sp>
      <p:sp>
        <p:nvSpPr>
          <p:cNvPr id="8" name="7 Rectángulo"/>
          <p:cNvSpPr/>
          <p:nvPr/>
        </p:nvSpPr>
        <p:spPr>
          <a:xfrm>
            <a:off x="4035135" y="3573607"/>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VERDAD</a:t>
            </a:r>
            <a:endParaRPr lang="en-US" dirty="0">
              <a:solidFill>
                <a:schemeClr val="bg1"/>
              </a:solidFill>
            </a:endParaRPr>
          </a:p>
        </p:txBody>
      </p:sp>
      <p:sp>
        <p:nvSpPr>
          <p:cNvPr id="9" name="8 Rectángulo"/>
          <p:cNvSpPr/>
          <p:nvPr/>
        </p:nvSpPr>
        <p:spPr>
          <a:xfrm>
            <a:off x="4035135" y="2676519"/>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CRISTO</a:t>
            </a:r>
            <a:endParaRPr lang="en-US" dirty="0"/>
          </a:p>
        </p:txBody>
      </p:sp>
      <p:sp>
        <p:nvSpPr>
          <p:cNvPr id="10" name="9 Rectángulo"/>
          <p:cNvSpPr/>
          <p:nvPr/>
        </p:nvSpPr>
        <p:spPr>
          <a:xfrm>
            <a:off x="4028206" y="2284265"/>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EL</a:t>
            </a:r>
            <a:endParaRPr lang="en-US" b="1" dirty="0">
              <a:solidFill>
                <a:schemeClr val="bg1"/>
              </a:solidFill>
            </a:endParaRPr>
          </a:p>
        </p:txBody>
      </p:sp>
      <p:sp>
        <p:nvSpPr>
          <p:cNvPr id="11" name="10 Rectángulo"/>
          <p:cNvSpPr/>
          <p:nvPr/>
        </p:nvSpPr>
        <p:spPr>
          <a:xfrm>
            <a:off x="4071937" y="1309254"/>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LUZ</a:t>
            </a:r>
            <a:endParaRPr lang="en-US" dirty="0">
              <a:solidFill>
                <a:schemeClr val="bg1"/>
              </a:solidFill>
            </a:endParaRPr>
          </a:p>
        </p:txBody>
      </p:sp>
      <p:sp>
        <p:nvSpPr>
          <p:cNvPr id="12" name="11 Rectángulo"/>
          <p:cNvSpPr/>
          <p:nvPr/>
        </p:nvSpPr>
        <p:spPr>
          <a:xfrm>
            <a:off x="5450030" y="2355272"/>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bg1"/>
                </a:solidFill>
              </a:rPr>
              <a:t>PAZ</a:t>
            </a:r>
            <a:endParaRPr lang="en-US" sz="1600" dirty="0">
              <a:solidFill>
                <a:schemeClr val="bg1"/>
              </a:solidFill>
            </a:endParaRPr>
          </a:p>
        </p:txBody>
      </p:sp>
      <p:sp>
        <p:nvSpPr>
          <p:cNvPr id="13" name="12 Rectángulo"/>
          <p:cNvSpPr/>
          <p:nvPr/>
        </p:nvSpPr>
        <p:spPr>
          <a:xfrm>
            <a:off x="2817666" y="231630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AMOR</a:t>
            </a:r>
            <a:endParaRPr lang="en-US" dirty="0">
              <a:solidFill>
                <a:schemeClr val="bg1"/>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4 SERES VIVIENTES</a:t>
            </a:r>
            <a:endParaRPr lang="en-US" dirty="0">
              <a:solidFill>
                <a:schemeClr val="bg1"/>
              </a:solidFill>
            </a:endParaRPr>
          </a:p>
        </p:txBody>
      </p:sp>
      <p:sp>
        <p:nvSpPr>
          <p:cNvPr id="15" name="14 Rectángulo"/>
          <p:cNvSpPr/>
          <p:nvPr/>
        </p:nvSpPr>
        <p:spPr>
          <a:xfrm>
            <a:off x="3818656" y="4800599"/>
            <a:ext cx="1562101" cy="64163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MILLONES DE ANGELES</a:t>
            </a:r>
            <a:endParaRPr lang="en-US" dirty="0">
              <a:solidFill>
                <a:schemeClr val="bg1"/>
              </a:solidFill>
            </a:endParaRPr>
          </a:p>
        </p:txBody>
      </p:sp>
      <p:sp>
        <p:nvSpPr>
          <p:cNvPr id="16" name="15 Rectángulo"/>
          <p:cNvSpPr/>
          <p:nvPr/>
        </p:nvSpPr>
        <p:spPr>
          <a:xfrm>
            <a:off x="1104033" y="2676519"/>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24 ANCIANOS</a:t>
            </a:r>
            <a:endParaRPr lang="en-US" dirty="0">
              <a:solidFill>
                <a:schemeClr val="bg1"/>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DIOS</a:t>
            </a:r>
            <a:endParaRPr lang="en-US" dirty="0"/>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DEBAJO CIELO</a:t>
            </a:r>
            <a:endParaRPr lang="en-US" dirty="0">
              <a:solidFill>
                <a:schemeClr val="bg1"/>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YO</a:t>
            </a:r>
            <a:endParaRPr lang="en-US" dirty="0">
              <a:solidFill>
                <a:schemeClr val="bg1"/>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TU</a:t>
            </a:r>
            <a:endParaRPr lang="en-US" dirty="0">
              <a:solidFill>
                <a:schemeClr val="bg1"/>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SOBRE LA TIERRA</a:t>
            </a:r>
            <a:endParaRPr lang="en-US" dirty="0">
              <a:solidFill>
                <a:schemeClr val="bg1"/>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CIELO</a:t>
            </a:r>
            <a:endParaRPr lang="en-US" dirty="0">
              <a:solidFill>
                <a:schemeClr val="bg1"/>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MAR</a:t>
            </a:r>
            <a:endParaRPr lang="en-US" dirty="0">
              <a:solidFill>
                <a:schemeClr val="bg1"/>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PERTENENCIA</a:t>
            </a:r>
            <a:endParaRPr lang="en-US" dirty="0"/>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IDENTIDAD</a:t>
            </a:r>
            <a:endParaRPr lang="en-US" dirty="0"/>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PROPOSITO</a:t>
            </a:r>
            <a:endParaRPr lang="en-US" dirty="0"/>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REY DE LA </a:t>
            </a:r>
          </a:p>
          <a:p>
            <a:pPr algn="ctr"/>
            <a:r>
              <a:rPr lang="es-MX" dirty="0" smtClean="0">
                <a:solidFill>
                  <a:schemeClr val="bg1"/>
                </a:solidFill>
              </a:rPr>
              <a:t>FAMILIA TERRENAL</a:t>
            </a:r>
            <a:endParaRPr lang="en-US" dirty="0">
              <a:solidFill>
                <a:schemeClr val="bg1"/>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FAMILIA CELESTIAL</a:t>
            </a:r>
            <a:endParaRPr lang="en-US" dirty="0">
              <a:solidFill>
                <a:schemeClr val="bg1"/>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LEY “NADIE VIVE PARA SI”</a:t>
            </a:r>
            <a:endParaRPr lang="en-US" dirty="0">
              <a:solidFill>
                <a:schemeClr val="bg1"/>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2050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marL="118872" indent="0" algn="just">
              <a:buNone/>
            </a:pPr>
            <a:r>
              <a:rPr lang="es-MX" sz="2200" b="1" dirty="0" smtClean="0">
                <a:solidFill>
                  <a:srgbClr val="002060"/>
                </a:solidFill>
              </a:rPr>
              <a:t>Fuera del egoísta corazón humano, no hay nada que viva para sí. </a:t>
            </a:r>
            <a:r>
              <a:rPr lang="es-MX" sz="2200" dirty="0" smtClean="0"/>
              <a:t>No hay ningún pájaro que surca el aire, ningún animal que se mueve en el suelo, que no sirva a alguna otra vida. No hay siquiera una hoja del bosque, ni una humilde brizna de hierba que no tenga su utilidad. Cada árbol, arbusto y hoja emite ese elemento de vida, sin el cual no podrían sostenerse ni el hombre ni los animales; y el hombre y el animal, a su vez, sirven a la vida del árbol y del arbusto y de la hoja. Las flores exhalan fragancia y ostentan su belleza para beneficio del mundo. El sol derrama su luz para alegrar mil mundos. El océano, origen de todos nuestros manantiales y fuentes, recibe las corrientes de todas las tierras, pero recibe para dar. Las neblinas que ascienden de su seno, riegan la tierra, para que produzca y florezca. DTG pág. 12 (</a:t>
            </a:r>
            <a:r>
              <a:rPr lang="es-MX" sz="2200" dirty="0" smtClean="0">
                <a:hlinkClick r:id="rId2" action="ppaction://hlinksldjump"/>
              </a:rPr>
              <a:t>regresar</a:t>
            </a:r>
            <a:r>
              <a:rPr lang="es-MX" sz="2200" dirty="0" smtClean="0"/>
              <a:t>)</a:t>
            </a:r>
            <a:endParaRPr lang="es-MX" sz="2200" dirty="0"/>
          </a:p>
        </p:txBody>
      </p:sp>
    </p:spTree>
    <p:extLst>
      <p:ext uri="{BB962C8B-B14F-4D97-AF65-F5344CB8AC3E}">
        <p14:creationId xmlns:p14="http://schemas.microsoft.com/office/powerpoint/2010/main" val="26275499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533400" y="1600200"/>
            <a:ext cx="8229600" cy="4625609"/>
          </a:xfrm>
        </p:spPr>
        <p:txBody>
          <a:bodyPr>
            <a:noAutofit/>
          </a:bodyPr>
          <a:lstStyle/>
          <a:p>
            <a:pPr marL="118872" indent="0" algn="just">
              <a:buNone/>
            </a:pPr>
            <a:r>
              <a:rPr lang="es-MX" sz="2200" dirty="0" smtClean="0"/>
              <a:t>La tierra quedó obscura porque se comprendió mal a Dios. A fin de que pudiesen iluminarse las lóbregas sombras, a fin de que el mundo pudiera ser traído de nuevo a Dios, había que quebrantar el engañoso poder de Satanás. </a:t>
            </a:r>
            <a:r>
              <a:rPr lang="es-MX" sz="2200" b="1" dirty="0" smtClean="0">
                <a:solidFill>
                  <a:srgbClr val="002060"/>
                </a:solidFill>
              </a:rPr>
              <a:t>Esto no podía hacerse por la fuerza. El ejercicio de la fuerza es contrario a los principios del gobierno de Dios; él desea tan sólo el servicio de amor; y el amor no puede ser exigido; no puede ser obtenido por la fuerza o la autoridad</a:t>
            </a:r>
            <a:r>
              <a:rPr lang="es-MX" sz="2200" b="1" u="sng" dirty="0" smtClean="0">
                <a:solidFill>
                  <a:schemeClr val="accent4">
                    <a:lumMod val="50000"/>
                  </a:schemeClr>
                </a:solidFill>
              </a:rPr>
              <a:t>. El amor se despierta únicamente por el amor</a:t>
            </a:r>
            <a:r>
              <a:rPr lang="es-MX" sz="2200" dirty="0" smtClean="0"/>
              <a:t>. El conocer a Dios es amarle; su carácter debe ser manifestado en contraste con el carácter de Satanás. En todo el universo había un solo ser que podía realizar esta obra. Únicamente Aquel que conocía la altura y la profundidad del amor de Dios, podía darlo a conocer. Sobre la obscura noche del mundo, debía nacer el Sol de justicia, "trayendo salud eterna en sus alas."* DTG </a:t>
            </a:r>
            <a:r>
              <a:rPr lang="es-MX" sz="2200" dirty="0" err="1" smtClean="0"/>
              <a:t>pag</a:t>
            </a:r>
            <a:r>
              <a:rPr lang="es-MX" sz="2200" dirty="0" smtClean="0"/>
              <a:t> 13 (</a:t>
            </a:r>
            <a:r>
              <a:rPr lang="es-MX" sz="2200" dirty="0" smtClean="0">
                <a:hlinkClick r:id="rId2" action="ppaction://hlinksldjump"/>
              </a:rPr>
              <a:t>regresar</a:t>
            </a:r>
            <a:r>
              <a:rPr lang="es-MX" sz="2200" dirty="0" smtClean="0"/>
              <a:t>)</a:t>
            </a:r>
            <a:endParaRPr lang="es-MX" sz="2200" dirty="0"/>
          </a:p>
        </p:txBody>
      </p:sp>
    </p:spTree>
    <p:extLst>
      <p:ext uri="{BB962C8B-B14F-4D97-AF65-F5344CB8AC3E}">
        <p14:creationId xmlns:p14="http://schemas.microsoft.com/office/powerpoint/2010/main" val="23810249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Por naturaleza</a:t>
            </a:r>
            <a:endParaRPr lang="en-US" dirty="0"/>
          </a:p>
        </p:txBody>
      </p:sp>
      <p:sp>
        <p:nvSpPr>
          <p:cNvPr id="3" name="2 Marcador de contenido"/>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marL="118872" indent="0" algn="just">
              <a:buNone/>
            </a:pPr>
            <a:r>
              <a:rPr lang="es-ES" sz="4000" b="1" i="1" u="sng" dirty="0"/>
              <a:t>Por naturaleza somos egoístas y tercos.</a:t>
            </a:r>
            <a:r>
              <a:rPr lang="es-ES" sz="4000" dirty="0"/>
              <a:t>  Pero si aprendemos las lecciones que Cristo desea darnos, nos haremos partícipes de su naturaleza, y de entonces en adelante viviremos su vida. </a:t>
            </a:r>
            <a:r>
              <a:rPr lang="es-ES" sz="4000" dirty="0" smtClean="0"/>
              <a:t>1MCP pg. 278</a:t>
            </a:r>
          </a:p>
        </p:txBody>
      </p:sp>
    </p:spTree>
    <p:extLst>
      <p:ext uri="{BB962C8B-B14F-4D97-AF65-F5344CB8AC3E}">
        <p14:creationId xmlns:p14="http://schemas.microsoft.com/office/powerpoint/2010/main" val="1596476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Definición. </a:t>
            </a:r>
            <a:endParaRPr lang="en-US" dirty="0"/>
          </a:p>
        </p:txBody>
      </p:sp>
      <p:sp>
        <p:nvSpPr>
          <p:cNvPr id="3" name="2 Marcador de contenido"/>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118872" indent="0" algn="just">
              <a:buNone/>
            </a:pPr>
            <a:r>
              <a:rPr lang="es-ES" b="1" i="1" u="sng" dirty="0"/>
              <a:t>El egoísmo es la falta de humildad como la de Cristo, y su existencia es la ruina de la felicidad humana, la causa de la culpabilidad humana, y conduce a los que la abrigan al naufragio de la fe</a:t>
            </a:r>
            <a:r>
              <a:rPr lang="es-ES" dirty="0"/>
              <a:t>. -Carta 28, 1888. 1MCP pg. 278</a:t>
            </a:r>
            <a:endParaRPr lang="en-US" dirty="0"/>
          </a:p>
          <a:p>
            <a:endParaRPr lang="en-US" dirty="0"/>
          </a:p>
        </p:txBody>
      </p:sp>
    </p:spTree>
    <p:extLst>
      <p:ext uri="{BB962C8B-B14F-4D97-AF65-F5344CB8AC3E}">
        <p14:creationId xmlns:p14="http://schemas.microsoft.com/office/powerpoint/2010/main" val="3563517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Efectos…</a:t>
            </a:r>
            <a:endParaRPr lang="en-US" dirty="0"/>
          </a:p>
        </p:txBody>
      </p:sp>
      <p:sp>
        <p:nvSpPr>
          <p:cNvPr id="3" name="2 Marcador de contenido"/>
          <p:cNvSpPr>
            <a:spLocks noGrp="1"/>
          </p:cNvSpPr>
          <p:nvPr>
            <p:ph idx="1"/>
          </p:nvPr>
        </p:nvSpPr>
        <p:spPr/>
        <p:style>
          <a:lnRef idx="2">
            <a:schemeClr val="accent1"/>
          </a:lnRef>
          <a:fillRef idx="1">
            <a:schemeClr val="lt1"/>
          </a:fillRef>
          <a:effectRef idx="0">
            <a:schemeClr val="accent1"/>
          </a:effectRef>
          <a:fontRef idx="minor">
            <a:schemeClr val="dk1"/>
          </a:fontRef>
        </p:style>
        <p:txBody>
          <a:bodyPr>
            <a:noAutofit/>
          </a:bodyPr>
          <a:lstStyle/>
          <a:p>
            <a:pPr marL="118872" indent="0" algn="just">
              <a:buNone/>
            </a:pPr>
            <a:r>
              <a:rPr lang="es-ES" sz="6000" b="1" i="1" u="sng" dirty="0" smtClean="0"/>
              <a:t>El </a:t>
            </a:r>
            <a:r>
              <a:rPr lang="es-ES" sz="6000" b="1" i="1" u="sng" dirty="0"/>
              <a:t>egoísmo ha pervertido los principios, ha confundido los sentidos y nublado el juicio</a:t>
            </a:r>
            <a:r>
              <a:rPr lang="es-ES" sz="6000" dirty="0" smtClean="0"/>
              <a:t>. 1MCP pg. 279</a:t>
            </a:r>
            <a:endParaRPr lang="en-US" sz="6000" dirty="0"/>
          </a:p>
        </p:txBody>
      </p:sp>
    </p:spTree>
    <p:extLst>
      <p:ext uri="{BB962C8B-B14F-4D97-AF65-F5344CB8AC3E}">
        <p14:creationId xmlns:p14="http://schemas.microsoft.com/office/powerpoint/2010/main" val="530212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Descentralizarnos</a:t>
            </a:r>
            <a:endParaRPr lang="en-US" dirty="0"/>
          </a:p>
        </p:txBody>
      </p:sp>
      <p:sp>
        <p:nvSpPr>
          <p:cNvPr id="3" name="2 Marcador de contenido"/>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marL="118872" indent="0" algn="just">
              <a:buNone/>
            </a:pPr>
            <a:r>
              <a:rPr lang="es-ES" sz="2400" b="1" i="1" u="sng" dirty="0" smtClean="0"/>
              <a:t>Usted </a:t>
            </a:r>
            <a:r>
              <a:rPr lang="es-ES" sz="2400" b="1" i="1" u="sng" dirty="0"/>
              <a:t>no debería hablar tanto acerca de sí mismo, porque esto no fortalecerá a nadie.  Usted no debería hacer de sí mismo el centro e imaginar que debe cuidarse constantemente y conducir a otros a preocuparse por usted.  Quite su mente de sí mismo y póngala en un cauce más saludabl</a:t>
            </a:r>
            <a:r>
              <a:rPr lang="es-ES" sz="2400" dirty="0"/>
              <a:t>e.  Hable de Jesús, y abandone el yo; permita que el yo se sumerja en Cristo, y que el lenguaje de su corazón sea: "Ya no vivo yo, mas vive Cristo en mí" (</a:t>
            </a:r>
            <a:r>
              <a:rPr lang="es-ES" sz="2400" dirty="0" err="1"/>
              <a:t>Gál</a:t>
            </a:r>
            <a:r>
              <a:rPr lang="es-ES" sz="2400" dirty="0"/>
              <a:t>. 2: 20). Jesús será para usted un auxilio presente en todo tiempo de necesidad.  El no lo dejará pelear solo las batallas contra los poderes de las tinieblas.  Oh, no; ha provisto ayuda mediante uno que es poderoso para salvar hasta lo sumo. -2T 320, 321 (1869). </a:t>
            </a:r>
            <a:r>
              <a:rPr lang="es-ES" sz="2400" dirty="0" smtClean="0"/>
              <a:t>1 MCP pg. 279</a:t>
            </a:r>
            <a:endParaRPr lang="en-US" sz="2400" dirty="0"/>
          </a:p>
        </p:txBody>
      </p:sp>
    </p:spTree>
    <p:extLst>
      <p:ext uri="{BB962C8B-B14F-4D97-AF65-F5344CB8AC3E}">
        <p14:creationId xmlns:p14="http://schemas.microsoft.com/office/powerpoint/2010/main" val="271886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Olvido y la Grandeza</a:t>
            </a:r>
            <a:endParaRPr lang="en-US" dirty="0"/>
          </a:p>
        </p:txBody>
      </p:sp>
      <p:sp>
        <p:nvSpPr>
          <p:cNvPr id="3" name="2 Marcador de contenido"/>
          <p:cNvSpPr>
            <a:spLocks noGrp="1"/>
          </p:cNvSpPr>
          <p:nvPr>
            <p:ph idx="1"/>
          </p:nvPr>
        </p:nvSpPr>
        <p:spPr/>
        <p:style>
          <a:lnRef idx="2">
            <a:schemeClr val="dk1">
              <a:shade val="50000"/>
            </a:schemeClr>
          </a:lnRef>
          <a:fillRef idx="1">
            <a:schemeClr val="dk1"/>
          </a:fillRef>
          <a:effectRef idx="0">
            <a:schemeClr val="dk1"/>
          </a:effectRef>
          <a:fontRef idx="minor">
            <a:schemeClr val="lt1"/>
          </a:fontRef>
        </p:style>
        <p:txBody>
          <a:bodyPr>
            <a:normAutofit fontScale="85000" lnSpcReduction="10000"/>
          </a:bodyPr>
          <a:lstStyle/>
          <a:p>
            <a:pPr marL="118872" indent="0" algn="just">
              <a:buNone/>
            </a:pPr>
            <a:r>
              <a:rPr lang="es-ES" dirty="0" smtClean="0"/>
              <a:t>No </a:t>
            </a:r>
            <a:r>
              <a:rPr lang="es-ES" dirty="0"/>
              <a:t>era suficiente que los discípulos de Jesús fuesen instruidos en cuanto a la naturaleza de su reino.  Lo que necesitaban era un cambio de corazón que los pusiese en armonía con sus principios.  Llamando a un niñito a sí, Jesús lo puso en medio de ellos; y luego rodeándole tiernamente con sus brazos dijo: "De cierto os digo, que si no os volviereis, y fuereis como niños, no entraréis en el reino de los cielos</a:t>
            </a:r>
            <a:r>
              <a:rPr lang="es-ES" b="1" i="1" u="sng" dirty="0"/>
              <a:t>".  La sencillez, el olvido de sí mismo y el amor confiado del niñito son los atributos que el Cielo aprecia.  Son las características de la verdadera grandeza</a:t>
            </a:r>
            <a:r>
              <a:rPr lang="es-ES" dirty="0"/>
              <a:t>.- DTG 404 (1898</a:t>
            </a:r>
            <a:r>
              <a:rPr lang="es-ES" dirty="0" smtClean="0"/>
              <a:t>). 1 MCP pg. 283</a:t>
            </a:r>
            <a:endParaRPr lang="en-US" dirty="0"/>
          </a:p>
        </p:txBody>
      </p:sp>
    </p:spTree>
    <p:extLst>
      <p:ext uri="{BB962C8B-B14F-4D97-AF65-F5344CB8AC3E}">
        <p14:creationId xmlns:p14="http://schemas.microsoft.com/office/powerpoint/2010/main" val="2018126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Al recordar la humillación de Jesús…</a:t>
            </a:r>
            <a:endParaRPr lang="en-US" dirty="0"/>
          </a:p>
        </p:txBody>
      </p:sp>
      <p:sp>
        <p:nvSpPr>
          <p:cNvPr id="3" name="2 Marcador de contenido"/>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marL="118872" indent="0" algn="just">
              <a:buNone/>
            </a:pPr>
            <a:r>
              <a:rPr lang="es-ES" sz="2000" b="1" i="1" u="sng" dirty="0"/>
              <a:t>Al ser recordada así la humillación del Salvador por nosotros, los pensamientos se vinculan con los pensamientos; se evoca una cadena de recuerdos</a:t>
            </a:r>
            <a:r>
              <a:rPr lang="es-ES" sz="2000" dirty="0"/>
              <a:t> de la gran bondad de Dios y del favor y ternura de los amigos terrenales.  Se recuerdan las bendiciones olvidadas, las mercedes de las cuales se abusó, las bondades despreciadas.  Quedan puestas de manifiesto las raíces de amargura que habían ahogado la preciosa planta del amor.  Los defectos del carácter, el descuido de los deberes, la ingratitud hacia Dios, la frialdad hacia </a:t>
            </a:r>
            <a:r>
              <a:rPr lang="es-ES" sz="2000" dirty="0" smtClean="0"/>
              <a:t>nuestros </a:t>
            </a:r>
            <a:r>
              <a:rPr lang="es-ES" sz="2000" dirty="0"/>
              <a:t>hermanos, son tenidos en cuenta. Se ve el pecado como Dios lo ve.  Nuestros pensamientos no son pensamientos de complacencia propia, sino de severa censura propia y humillación. La mente queda vivificada para quebrantar toda barrera que causó enajenamiento.  Se ponen a un lado las palabras y los pensamientos malos. Se confiesan y perdonan los pecados.  La subyugadora gracia de Cristo, entra en el alma, y el amor de Cristo acerca los corazones unos a otros en bienaventurada unidad.- DTG 605, 606 (1898). </a:t>
            </a:r>
            <a:r>
              <a:rPr lang="es-ES" sz="2000" dirty="0" smtClean="0"/>
              <a:t>1MCP pg. 287</a:t>
            </a:r>
            <a:endParaRPr lang="en-US" sz="2000" dirty="0"/>
          </a:p>
        </p:txBody>
      </p:sp>
    </p:spTree>
    <p:extLst>
      <p:ext uri="{BB962C8B-B14F-4D97-AF65-F5344CB8AC3E}">
        <p14:creationId xmlns:p14="http://schemas.microsoft.com/office/powerpoint/2010/main" val="48057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t>
            </a:r>
            <a:endParaRPr lang="en-US" dirty="0"/>
          </a:p>
        </p:txBody>
      </p:sp>
      <p:sp>
        <p:nvSpPr>
          <p:cNvPr id="3" name="2 Marcador de contenido"/>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118872" indent="0" algn="just">
              <a:buNone/>
            </a:pPr>
            <a:r>
              <a:rPr lang="es-ES" dirty="0"/>
              <a:t>Así, en lugar de la justicia y perfección del Dios infinito, que es el verdadero objeto de la adoración, en lugar de la justicia perfecta de la ley, que es el verdadero modelo de la perfección humana, Satanás ha colocado la naturaleza pecadora del hombre sujeto a error, como único objeto de adoración, única regla del juicio o modelo del carácter. </a:t>
            </a:r>
            <a:r>
              <a:rPr lang="es-ES" b="1" i="1" u="sng" dirty="0"/>
              <a:t>Eso no es progreso, sino retroceso</a:t>
            </a:r>
            <a:r>
              <a:rPr lang="es-ES" dirty="0"/>
              <a:t>. ­CS 610, 611 (1911).  </a:t>
            </a:r>
            <a:r>
              <a:rPr lang="es-ES" dirty="0" smtClean="0"/>
              <a:t>2MCP  </a:t>
            </a:r>
            <a:r>
              <a:rPr lang="es-ES" dirty="0"/>
              <a:t>pg. 753</a:t>
            </a:r>
            <a:endParaRPr lang="en-US" dirty="0"/>
          </a:p>
          <a:p>
            <a:endParaRPr lang="en-US" dirty="0"/>
          </a:p>
        </p:txBody>
      </p:sp>
    </p:spTree>
    <p:extLst>
      <p:ext uri="{BB962C8B-B14F-4D97-AF65-F5344CB8AC3E}">
        <p14:creationId xmlns:p14="http://schemas.microsoft.com/office/powerpoint/2010/main" val="2869060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endParaRPr lang="es-MX" dirty="0"/>
          </a:p>
        </p:txBody>
      </p:sp>
      <p:sp>
        <p:nvSpPr>
          <p:cNvPr id="3" name="2 Marcador de contenido"/>
          <p:cNvSpPr>
            <a:spLocks noGrp="1"/>
          </p:cNvSpPr>
          <p:nvPr>
            <p:ph idx="1"/>
          </p:nvPr>
        </p:nvSpPr>
        <p:spPr/>
        <p:style>
          <a:lnRef idx="3">
            <a:schemeClr val="lt1"/>
          </a:lnRef>
          <a:fillRef idx="1">
            <a:schemeClr val="dk1"/>
          </a:fillRef>
          <a:effectRef idx="1">
            <a:schemeClr val="dk1"/>
          </a:effectRef>
          <a:fontRef idx="minor">
            <a:schemeClr val="lt1"/>
          </a:fontRef>
        </p:style>
        <p:txBody>
          <a:bodyPr>
            <a:noAutofit/>
          </a:bodyPr>
          <a:lstStyle/>
          <a:p>
            <a:pPr marL="118872" indent="0" algn="just">
              <a:buNone/>
            </a:pPr>
            <a:r>
              <a:rPr lang="es-MX" dirty="0" smtClean="0">
                <a:solidFill>
                  <a:schemeClr val="accent1"/>
                </a:solidFill>
              </a:rPr>
              <a:t>El conocimiento propio lleva a la humildad y a confiar en Dios; pero no reemplaza a los esfuerzos para el mejoramiento de uno mismo.  </a:t>
            </a:r>
            <a:r>
              <a:rPr lang="es-MX" dirty="0" smtClean="0"/>
              <a:t>El que comprende sus propias deficiencias no escatimará empeño para alcanzar la más alta norma de la excelencia física, mental y moral. 1MCP pg. 5</a:t>
            </a:r>
            <a:endParaRPr lang="es-MX" dirty="0"/>
          </a:p>
        </p:txBody>
      </p:sp>
      <p:sp>
        <p:nvSpPr>
          <p:cNvPr id="4" name="3 Marcador de pie de página"/>
          <p:cNvSpPr>
            <a:spLocks noGrp="1"/>
          </p:cNvSpPr>
          <p:nvPr>
            <p:ph type="ftr" sz="quarter" idx="11"/>
          </p:nvPr>
        </p:nvSpPr>
        <p:spPr/>
        <p:txBody>
          <a:bodyPr/>
          <a:lstStyle/>
          <a:p>
            <a:r>
              <a:rPr lang="es-MX" smtClean="0">
                <a:solidFill>
                  <a:srgbClr val="94C600"/>
                </a:solidFill>
              </a:rPr>
              <a:t>Fundación las Delicias. Salud Mental I. Gerardo Payan</a:t>
            </a:r>
            <a:endParaRPr lang="es-MX" dirty="0">
              <a:solidFill>
                <a:srgbClr val="94C600"/>
              </a:solidFill>
            </a:endParaRPr>
          </a:p>
        </p:txBody>
      </p:sp>
    </p:spTree>
    <p:extLst>
      <p:ext uri="{BB962C8B-B14F-4D97-AF65-F5344CB8AC3E}">
        <p14:creationId xmlns:p14="http://schemas.microsoft.com/office/powerpoint/2010/main" val="1545816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Elipse"/>
          <p:cNvSpPr/>
          <p:nvPr/>
        </p:nvSpPr>
        <p:spPr>
          <a:xfrm>
            <a:off x="990600" y="762000"/>
            <a:ext cx="7162800" cy="56388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20 Elipse"/>
          <p:cNvSpPr/>
          <p:nvPr/>
        </p:nvSpPr>
        <p:spPr>
          <a:xfrm>
            <a:off x="3467100" y="2438399"/>
            <a:ext cx="2209800" cy="228600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21 Rectángulo"/>
          <p:cNvSpPr/>
          <p:nvPr/>
        </p:nvSpPr>
        <p:spPr>
          <a:xfrm>
            <a:off x="4000500" y="396240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schemeClr val="bg1"/>
                </a:solidFill>
              </a:rPr>
              <a:t>VIDA</a:t>
            </a:r>
            <a:endParaRPr lang="en-US" b="1" i="1" u="sng" dirty="0">
              <a:solidFill>
                <a:schemeClr val="bg1"/>
              </a:solidFill>
            </a:endParaRPr>
          </a:p>
        </p:txBody>
      </p:sp>
      <p:sp>
        <p:nvSpPr>
          <p:cNvPr id="23" name="22 Rectángulo"/>
          <p:cNvSpPr/>
          <p:nvPr/>
        </p:nvSpPr>
        <p:spPr>
          <a:xfrm>
            <a:off x="4035135" y="4551218"/>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VERDAD</a:t>
            </a:r>
            <a:endParaRPr lang="en-US" dirty="0">
              <a:solidFill>
                <a:schemeClr val="bg1"/>
              </a:solidFill>
            </a:endParaRPr>
          </a:p>
        </p:txBody>
      </p:sp>
      <p:sp>
        <p:nvSpPr>
          <p:cNvPr id="24" name="23 Rectángulo"/>
          <p:cNvSpPr/>
          <p:nvPr/>
        </p:nvSpPr>
        <p:spPr>
          <a:xfrm>
            <a:off x="4035135" y="3541557"/>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CRISTO</a:t>
            </a:r>
            <a:endParaRPr lang="en-US" dirty="0"/>
          </a:p>
        </p:txBody>
      </p:sp>
      <p:sp>
        <p:nvSpPr>
          <p:cNvPr id="25" name="24 Rectángulo"/>
          <p:cNvSpPr/>
          <p:nvPr/>
        </p:nvSpPr>
        <p:spPr>
          <a:xfrm>
            <a:off x="4035135" y="3160556"/>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EL</a:t>
            </a:r>
            <a:endParaRPr lang="en-US" b="1" dirty="0">
              <a:solidFill>
                <a:schemeClr val="bg1"/>
              </a:solidFill>
            </a:endParaRPr>
          </a:p>
        </p:txBody>
      </p:sp>
      <p:sp>
        <p:nvSpPr>
          <p:cNvPr id="26" name="25 Rectángulo"/>
          <p:cNvSpPr/>
          <p:nvPr/>
        </p:nvSpPr>
        <p:spPr>
          <a:xfrm>
            <a:off x="2980459" y="3351056"/>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LUZ</a:t>
            </a:r>
            <a:endParaRPr lang="en-US" dirty="0">
              <a:solidFill>
                <a:schemeClr val="bg1"/>
              </a:solidFill>
            </a:endParaRPr>
          </a:p>
        </p:txBody>
      </p:sp>
      <p:sp>
        <p:nvSpPr>
          <p:cNvPr id="27" name="26 Rectángulo"/>
          <p:cNvSpPr/>
          <p:nvPr/>
        </p:nvSpPr>
        <p:spPr>
          <a:xfrm>
            <a:off x="5389418" y="3390899"/>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bg1"/>
                </a:solidFill>
              </a:rPr>
              <a:t>SANTIDAD</a:t>
            </a:r>
            <a:endParaRPr lang="en-US" sz="1600" dirty="0">
              <a:solidFill>
                <a:schemeClr val="bg1"/>
              </a:solidFill>
            </a:endParaRPr>
          </a:p>
        </p:txBody>
      </p:sp>
      <p:sp>
        <p:nvSpPr>
          <p:cNvPr id="28" name="27 Rectángulo"/>
          <p:cNvSpPr/>
          <p:nvPr/>
        </p:nvSpPr>
        <p:spPr>
          <a:xfrm>
            <a:off x="4035135" y="2247899"/>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AMOR</a:t>
            </a:r>
            <a:endParaRPr lang="en-US" dirty="0">
              <a:solidFill>
                <a:schemeClr val="bg1"/>
              </a:solidFill>
            </a:endParaRPr>
          </a:p>
        </p:txBody>
      </p:sp>
      <p:sp>
        <p:nvSpPr>
          <p:cNvPr id="29" name="28 Rectángulo"/>
          <p:cNvSpPr/>
          <p:nvPr/>
        </p:nvSpPr>
        <p:spPr>
          <a:xfrm>
            <a:off x="4035135" y="2779555"/>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DIOS</a:t>
            </a:r>
            <a:endParaRPr lang="en-US" dirty="0"/>
          </a:p>
        </p:txBody>
      </p:sp>
      <p:sp>
        <p:nvSpPr>
          <p:cNvPr id="31" name="30 Rectángulo redondeado"/>
          <p:cNvSpPr/>
          <p:nvPr/>
        </p:nvSpPr>
        <p:spPr>
          <a:xfrm>
            <a:off x="6705600" y="6075218"/>
            <a:ext cx="22860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LEY: “VIVIR PARA SI”</a:t>
            </a:r>
            <a:endParaRPr lang="en-US" dirty="0">
              <a:solidFill>
                <a:schemeClr val="bg1"/>
              </a:solidFill>
            </a:endParaRPr>
          </a:p>
        </p:txBody>
      </p:sp>
      <p:sp>
        <p:nvSpPr>
          <p:cNvPr id="32" name="31 Rectángulo"/>
          <p:cNvSpPr/>
          <p:nvPr/>
        </p:nvSpPr>
        <p:spPr>
          <a:xfrm>
            <a:off x="838200" y="1371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AVES DE LOS  CIELOS</a:t>
            </a:r>
            <a:endParaRPr lang="en-US" dirty="0">
              <a:solidFill>
                <a:schemeClr val="bg1"/>
              </a:solidFill>
            </a:endParaRPr>
          </a:p>
        </p:txBody>
      </p:sp>
      <p:sp>
        <p:nvSpPr>
          <p:cNvPr id="42" name="41 Rectángulo"/>
          <p:cNvSpPr/>
          <p:nvPr/>
        </p:nvSpPr>
        <p:spPr>
          <a:xfrm>
            <a:off x="6248400" y="1371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NATURALEZA</a:t>
            </a:r>
            <a:endParaRPr lang="en-US" dirty="0">
              <a:solidFill>
                <a:schemeClr val="bg1"/>
              </a:solidFill>
            </a:endParaRPr>
          </a:p>
        </p:txBody>
      </p:sp>
      <p:sp>
        <p:nvSpPr>
          <p:cNvPr id="43" name="42 Rectángulo"/>
          <p:cNvSpPr/>
          <p:nvPr/>
        </p:nvSpPr>
        <p:spPr>
          <a:xfrm>
            <a:off x="6504709" y="4360718"/>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ANIMALES DE LA TIERRA</a:t>
            </a:r>
            <a:endParaRPr lang="en-US" dirty="0">
              <a:solidFill>
                <a:schemeClr val="bg1"/>
              </a:solidFill>
            </a:endParaRPr>
          </a:p>
        </p:txBody>
      </p:sp>
      <p:sp>
        <p:nvSpPr>
          <p:cNvPr id="44" name="43 Rectángulo"/>
          <p:cNvSpPr/>
          <p:nvPr/>
        </p:nvSpPr>
        <p:spPr>
          <a:xfrm>
            <a:off x="838200" y="4326082"/>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PECES DEL MAR</a:t>
            </a:r>
            <a:endParaRPr lang="en-US" dirty="0">
              <a:solidFill>
                <a:schemeClr val="bg1"/>
              </a:solidFill>
            </a:endParaRPr>
          </a:p>
        </p:txBody>
      </p:sp>
      <p:sp>
        <p:nvSpPr>
          <p:cNvPr id="18" name="17 Rectángulo"/>
          <p:cNvSpPr/>
          <p:nvPr/>
        </p:nvSpPr>
        <p:spPr>
          <a:xfrm>
            <a:off x="3527714" y="86591"/>
            <a:ext cx="2333625" cy="204700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VICEGERENTE DEL CREADOR. LA </a:t>
            </a:r>
          </a:p>
          <a:p>
            <a:pPr algn="ctr"/>
            <a:r>
              <a:rPr lang="es-MX" dirty="0" smtClean="0">
                <a:solidFill>
                  <a:schemeClr val="bg1"/>
                </a:solidFill>
              </a:rPr>
              <a:t>CABEZA DE LA TIERRA, TENIA LA AUTORIDAD  Y EL SEÑORIO DE LA TIERRA</a:t>
            </a:r>
            <a:endParaRPr lang="en-US" dirty="0">
              <a:solidFill>
                <a:schemeClr val="bg1"/>
              </a:solidFill>
            </a:endParaRPr>
          </a:p>
        </p:txBody>
      </p:sp>
    </p:spTree>
    <p:extLst>
      <p:ext uri="{BB962C8B-B14F-4D97-AF65-F5344CB8AC3E}">
        <p14:creationId xmlns:p14="http://schemas.microsoft.com/office/powerpoint/2010/main" val="33219756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a:t>La victoria sobre el yo es obra de toda la vida</a:t>
            </a:r>
            <a:endParaRPr lang="en-US" dirty="0"/>
          </a:p>
        </p:txBody>
      </p:sp>
      <p:sp>
        <p:nvSpPr>
          <p:cNvPr id="3" name="2 Marcador de contenido"/>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118872" indent="0" algn="just">
              <a:buNone/>
            </a:pPr>
            <a:r>
              <a:rPr lang="es-ES" dirty="0" smtClean="0"/>
              <a:t>Los </a:t>
            </a:r>
            <a:r>
              <a:rPr lang="es-ES" dirty="0"/>
              <a:t>agravios no pueden repararse, ni tampoco pueden realizarse reformas en la conducta </a:t>
            </a:r>
            <a:r>
              <a:rPr lang="es-ES" b="1" i="1" u="sng" dirty="0"/>
              <a:t>mediante unos cuantos esfuerzos débiles e intermitentes</a:t>
            </a:r>
            <a:r>
              <a:rPr lang="es-ES" dirty="0"/>
              <a:t>. La formación del carácter no es tarea  de un día ni de un año, sino de toda la vida. </a:t>
            </a:r>
            <a:r>
              <a:rPr lang="es-ES" b="1" i="1" u="sng" dirty="0"/>
              <a:t>La batalla contra sí mismo para lograr la santidad y el cielo, es una lucha  de toda la vida.</a:t>
            </a:r>
            <a:r>
              <a:rPr lang="es-ES" dirty="0"/>
              <a:t> Sin esfuerzo continuo y actividad </a:t>
            </a:r>
            <a:r>
              <a:rPr lang="es-ES" dirty="0" smtClean="0"/>
              <a:t>constante no </a:t>
            </a:r>
            <a:r>
              <a:rPr lang="es-ES" dirty="0"/>
              <a:t>puede haber adelanto en la vida divina, ni puede obtenerse la corona de victoria.­ MC 358 (1905</a:t>
            </a:r>
            <a:r>
              <a:rPr lang="es-ES" dirty="0" smtClean="0"/>
              <a:t>). 2MCP pg. 758</a:t>
            </a:r>
            <a:endParaRPr lang="en-US" dirty="0"/>
          </a:p>
        </p:txBody>
      </p:sp>
    </p:spTree>
    <p:extLst>
      <p:ext uri="{BB962C8B-B14F-4D97-AF65-F5344CB8AC3E}">
        <p14:creationId xmlns:p14="http://schemas.microsoft.com/office/powerpoint/2010/main" val="1774600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Lecturas Recomendadas.</a:t>
            </a:r>
            <a:endParaRPr lang="en-US" dirty="0"/>
          </a:p>
        </p:txBody>
      </p:sp>
      <p:sp>
        <p:nvSpPr>
          <p:cNvPr id="3" name="2 Marcador de contenido"/>
          <p:cNvSpPr>
            <a:spLocks noGrp="1"/>
          </p:cNvSpPr>
          <p:nvPr>
            <p:ph idx="1"/>
          </p:nvPr>
        </p:nvSpPr>
        <p:spPr/>
        <p:txBody>
          <a:bodyPr>
            <a:normAutofit/>
          </a:bodyPr>
          <a:lstStyle/>
          <a:p>
            <a:pPr algn="just"/>
            <a:r>
              <a:rPr lang="es-MX" dirty="0" smtClean="0"/>
              <a:t>“El amor y la Salud Mental”. Capitulo 5.  La Solución Divina. </a:t>
            </a:r>
            <a:r>
              <a:rPr lang="es-MX" dirty="0" err="1" smtClean="0"/>
              <a:t>Colin</a:t>
            </a:r>
            <a:r>
              <a:rPr lang="es-MX" dirty="0" smtClean="0"/>
              <a:t> D. </a:t>
            </a:r>
            <a:r>
              <a:rPr lang="en-US" dirty="0" smtClean="0"/>
              <a:t>&amp;</a:t>
            </a:r>
            <a:r>
              <a:rPr lang="es-MX" dirty="0" smtClean="0"/>
              <a:t> </a:t>
            </a:r>
            <a:r>
              <a:rPr lang="es-MX" dirty="0" err="1" smtClean="0"/>
              <a:t>Rusell</a:t>
            </a:r>
            <a:r>
              <a:rPr lang="es-MX" dirty="0" smtClean="0"/>
              <a:t> R. </a:t>
            </a:r>
            <a:r>
              <a:rPr lang="es-MX" dirty="0" err="1" smtClean="0"/>
              <a:t>Standish</a:t>
            </a:r>
            <a:r>
              <a:rPr lang="es-MX" dirty="0" smtClean="0"/>
              <a:t> </a:t>
            </a:r>
            <a:endParaRPr lang="es-MX" dirty="0"/>
          </a:p>
          <a:p>
            <a:pPr algn="just"/>
            <a:r>
              <a:rPr lang="es-ES" dirty="0" smtClean="0"/>
              <a:t>“La </a:t>
            </a:r>
            <a:r>
              <a:rPr lang="es-ES" dirty="0"/>
              <a:t>ciencia satánica de la exaltación </a:t>
            </a:r>
            <a:r>
              <a:rPr lang="es-ES" dirty="0" smtClean="0"/>
              <a:t>propia”. Capitulo 80. Mente Carácter y Personalidad. Tomo 2. Elena G. White.</a:t>
            </a:r>
          </a:p>
          <a:p>
            <a:pPr algn="just"/>
            <a:r>
              <a:rPr lang="en-US" dirty="0" smtClean="0"/>
              <a:t>“</a:t>
            </a:r>
            <a:r>
              <a:rPr lang="es-MX" dirty="0" smtClean="0"/>
              <a:t>Egoísmo</a:t>
            </a:r>
            <a:r>
              <a:rPr lang="en-US" dirty="0" smtClean="0"/>
              <a:t> </a:t>
            </a:r>
            <a:r>
              <a:rPr lang="en-US" dirty="0"/>
              <a:t>y </a:t>
            </a:r>
            <a:r>
              <a:rPr lang="es-MX" dirty="0" smtClean="0"/>
              <a:t>egocentrismo</a:t>
            </a:r>
            <a:r>
              <a:rPr lang="en-US" dirty="0" smtClean="0"/>
              <a:t>”. </a:t>
            </a:r>
            <a:r>
              <a:rPr lang="es-MX" dirty="0" smtClean="0"/>
              <a:t>Capitulo</a:t>
            </a:r>
            <a:r>
              <a:rPr lang="en-US" dirty="0" smtClean="0"/>
              <a:t> 30. </a:t>
            </a:r>
            <a:r>
              <a:rPr lang="es-ES" dirty="0"/>
              <a:t>Mente Carácter y Personalidad. Tomo </a:t>
            </a:r>
            <a:r>
              <a:rPr lang="es-ES" dirty="0" smtClean="0"/>
              <a:t>1. </a:t>
            </a:r>
            <a:r>
              <a:rPr lang="es-ES" dirty="0"/>
              <a:t>Elena G. White</a:t>
            </a:r>
            <a:endParaRPr lang="en-US" dirty="0"/>
          </a:p>
          <a:p>
            <a:pPr marL="118872" indent="0">
              <a:buNone/>
            </a:pPr>
            <a:endParaRPr lang="es-MX" dirty="0" smtClean="0"/>
          </a:p>
          <a:p>
            <a:pPr marL="118872" indent="0">
              <a:buNone/>
            </a:pPr>
            <a:endParaRPr lang="en-US" dirty="0"/>
          </a:p>
        </p:txBody>
      </p:sp>
    </p:spTree>
    <p:extLst>
      <p:ext uri="{BB962C8B-B14F-4D97-AF65-F5344CB8AC3E}">
        <p14:creationId xmlns:p14="http://schemas.microsoft.com/office/powerpoint/2010/main" val="156047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Elipse"/>
          <p:cNvSpPr/>
          <p:nvPr/>
        </p:nvSpPr>
        <p:spPr>
          <a:xfrm>
            <a:off x="990600" y="762000"/>
            <a:ext cx="7162800" cy="56388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20 Elipse"/>
          <p:cNvSpPr/>
          <p:nvPr/>
        </p:nvSpPr>
        <p:spPr>
          <a:xfrm>
            <a:off x="3467100" y="2438399"/>
            <a:ext cx="2209800" cy="22860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21 Rectángulo"/>
          <p:cNvSpPr/>
          <p:nvPr/>
        </p:nvSpPr>
        <p:spPr>
          <a:xfrm>
            <a:off x="4000500" y="396240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schemeClr val="bg1"/>
                </a:solidFill>
              </a:rPr>
              <a:t>MUERTE</a:t>
            </a:r>
            <a:endParaRPr lang="en-US" b="1" i="1" u="sng" dirty="0">
              <a:solidFill>
                <a:schemeClr val="bg1"/>
              </a:solidFill>
            </a:endParaRPr>
          </a:p>
        </p:txBody>
      </p:sp>
      <p:sp>
        <p:nvSpPr>
          <p:cNvPr id="23" name="22 Rectángulo"/>
          <p:cNvSpPr/>
          <p:nvPr/>
        </p:nvSpPr>
        <p:spPr>
          <a:xfrm>
            <a:off x="4035135" y="4551218"/>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MENTIRA</a:t>
            </a:r>
            <a:endParaRPr lang="en-US" dirty="0">
              <a:solidFill>
                <a:schemeClr val="tx1"/>
              </a:solidFill>
            </a:endParaRPr>
          </a:p>
        </p:txBody>
      </p:sp>
      <p:sp>
        <p:nvSpPr>
          <p:cNvPr id="24" name="23 Rectángulo"/>
          <p:cNvSpPr/>
          <p:nvPr/>
        </p:nvSpPr>
        <p:spPr>
          <a:xfrm>
            <a:off x="4035135" y="3541557"/>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CRISTO</a:t>
            </a:r>
            <a:endParaRPr lang="en-US" dirty="0"/>
          </a:p>
        </p:txBody>
      </p:sp>
      <p:sp>
        <p:nvSpPr>
          <p:cNvPr id="25" name="24 Rectángulo"/>
          <p:cNvSpPr/>
          <p:nvPr/>
        </p:nvSpPr>
        <p:spPr>
          <a:xfrm>
            <a:off x="4035135" y="3160556"/>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EL</a:t>
            </a:r>
            <a:endParaRPr lang="en-US" b="1" dirty="0">
              <a:solidFill>
                <a:schemeClr val="bg1"/>
              </a:solidFill>
            </a:endParaRPr>
          </a:p>
        </p:txBody>
      </p:sp>
      <p:sp>
        <p:nvSpPr>
          <p:cNvPr id="26" name="25 Rectángulo"/>
          <p:cNvSpPr/>
          <p:nvPr/>
        </p:nvSpPr>
        <p:spPr>
          <a:xfrm>
            <a:off x="2980459" y="3351056"/>
            <a:ext cx="8763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LUZ</a:t>
            </a:r>
            <a:endParaRPr lang="en-US" dirty="0">
              <a:solidFill>
                <a:schemeClr val="tx1"/>
              </a:solidFill>
            </a:endParaRPr>
          </a:p>
        </p:txBody>
      </p:sp>
      <p:sp>
        <p:nvSpPr>
          <p:cNvPr id="27" name="26 Rectángulo"/>
          <p:cNvSpPr/>
          <p:nvPr/>
        </p:nvSpPr>
        <p:spPr>
          <a:xfrm>
            <a:off x="5389418" y="3390899"/>
            <a:ext cx="1316182"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tx1"/>
                </a:solidFill>
              </a:rPr>
              <a:t>LIBERTINAJE</a:t>
            </a:r>
            <a:endParaRPr lang="en-US" sz="1600" dirty="0">
              <a:solidFill>
                <a:schemeClr val="tx1"/>
              </a:solidFill>
            </a:endParaRPr>
          </a:p>
        </p:txBody>
      </p:sp>
      <p:sp>
        <p:nvSpPr>
          <p:cNvPr id="28" name="27 Rectángulo"/>
          <p:cNvSpPr/>
          <p:nvPr/>
        </p:nvSpPr>
        <p:spPr>
          <a:xfrm>
            <a:off x="4035135" y="2247899"/>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TEMOR</a:t>
            </a:r>
            <a:endParaRPr lang="en-US" dirty="0">
              <a:solidFill>
                <a:schemeClr val="tx1"/>
              </a:solidFill>
            </a:endParaRPr>
          </a:p>
        </p:txBody>
      </p:sp>
      <p:sp>
        <p:nvSpPr>
          <p:cNvPr id="29" name="28 Rectángulo"/>
          <p:cNvSpPr/>
          <p:nvPr/>
        </p:nvSpPr>
        <p:spPr>
          <a:xfrm>
            <a:off x="4035135" y="2779555"/>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SATANAS</a:t>
            </a:r>
            <a:endParaRPr lang="en-US" dirty="0"/>
          </a:p>
        </p:txBody>
      </p:sp>
      <p:sp>
        <p:nvSpPr>
          <p:cNvPr id="30" name="29 Rectángulo"/>
          <p:cNvSpPr/>
          <p:nvPr/>
        </p:nvSpPr>
        <p:spPr>
          <a:xfrm>
            <a:off x="3527714" y="86591"/>
            <a:ext cx="2333625" cy="204700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VICEGERENTE DEL CREADOR. LA </a:t>
            </a:r>
          </a:p>
          <a:p>
            <a:pPr algn="ctr"/>
            <a:r>
              <a:rPr lang="es-MX" dirty="0" smtClean="0">
                <a:solidFill>
                  <a:schemeClr val="bg1"/>
                </a:solidFill>
              </a:rPr>
              <a:t>CABEZA DE LA TIERRA, TENIA LA AUTORIDAD  Y EL SEÑORIO DE LA TIERRA</a:t>
            </a:r>
            <a:endParaRPr lang="en-US" dirty="0">
              <a:solidFill>
                <a:schemeClr val="bg1"/>
              </a:solidFill>
            </a:endParaRPr>
          </a:p>
        </p:txBody>
      </p:sp>
      <p:sp>
        <p:nvSpPr>
          <p:cNvPr id="31" name="30 Rectángulo redondeado"/>
          <p:cNvSpPr/>
          <p:nvPr/>
        </p:nvSpPr>
        <p:spPr>
          <a:xfrm>
            <a:off x="6705600" y="6075218"/>
            <a:ext cx="22860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LEY: “VIVIR PARA SI”</a:t>
            </a:r>
            <a:endParaRPr lang="en-US" dirty="0">
              <a:solidFill>
                <a:schemeClr val="bg1"/>
              </a:solidFill>
            </a:endParaRPr>
          </a:p>
        </p:txBody>
      </p:sp>
      <p:sp>
        <p:nvSpPr>
          <p:cNvPr id="32" name="31 Rectángulo"/>
          <p:cNvSpPr/>
          <p:nvPr/>
        </p:nvSpPr>
        <p:spPr>
          <a:xfrm>
            <a:off x="838200" y="1371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AVES DE LOS  CIELOS</a:t>
            </a:r>
            <a:endParaRPr lang="en-US" dirty="0">
              <a:solidFill>
                <a:schemeClr val="bg1"/>
              </a:solidFill>
            </a:endParaRPr>
          </a:p>
        </p:txBody>
      </p:sp>
      <p:sp>
        <p:nvSpPr>
          <p:cNvPr id="42" name="41 Rectángulo"/>
          <p:cNvSpPr/>
          <p:nvPr/>
        </p:nvSpPr>
        <p:spPr>
          <a:xfrm>
            <a:off x="6248400" y="1371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NATURALEZA</a:t>
            </a:r>
            <a:endParaRPr lang="en-US" dirty="0">
              <a:solidFill>
                <a:schemeClr val="bg1"/>
              </a:solidFill>
            </a:endParaRPr>
          </a:p>
        </p:txBody>
      </p:sp>
      <p:sp>
        <p:nvSpPr>
          <p:cNvPr id="43" name="42 Rectángulo"/>
          <p:cNvSpPr/>
          <p:nvPr/>
        </p:nvSpPr>
        <p:spPr>
          <a:xfrm>
            <a:off x="6504709" y="4360718"/>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ANIMALES DE LA TIERRA</a:t>
            </a:r>
            <a:endParaRPr lang="en-US" dirty="0">
              <a:solidFill>
                <a:schemeClr val="bg1"/>
              </a:solidFill>
            </a:endParaRPr>
          </a:p>
        </p:txBody>
      </p:sp>
      <p:sp>
        <p:nvSpPr>
          <p:cNvPr id="44" name="43 Rectángulo"/>
          <p:cNvSpPr/>
          <p:nvPr/>
        </p:nvSpPr>
        <p:spPr>
          <a:xfrm>
            <a:off x="838200" y="4326082"/>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PECES DEL MAR</a:t>
            </a:r>
            <a:endParaRPr lang="en-US" dirty="0">
              <a:solidFill>
                <a:schemeClr val="bg1"/>
              </a:solidFill>
            </a:endParaRPr>
          </a:p>
        </p:txBody>
      </p:sp>
    </p:spTree>
    <p:extLst>
      <p:ext uri="{BB962C8B-B14F-4D97-AF65-F5344CB8AC3E}">
        <p14:creationId xmlns:p14="http://schemas.microsoft.com/office/powerpoint/2010/main" val="2052343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62500" lnSpcReduction="20000"/>
          </a:bodyPr>
          <a:lstStyle/>
          <a:p>
            <a:r>
              <a:rPr lang="es-ES" dirty="0"/>
              <a:t>"Porque ninguno de nosotros vive para sí" (</a:t>
            </a:r>
            <a:r>
              <a:rPr lang="es-ES" dirty="0" err="1"/>
              <a:t>Rom</a:t>
            </a:r>
            <a:r>
              <a:rPr lang="es-ES" dirty="0"/>
              <a:t>. 14:7). Este principio divino rige tanto en el cielo </a:t>
            </a:r>
            <a:r>
              <a:rPr lang="es-ES" dirty="0" smtClean="0"/>
              <a:t>como en </a:t>
            </a:r>
            <a:r>
              <a:rPr lang="es-ES" dirty="0"/>
              <a:t>la tierra. Dios es el poderoso centro. Toda forma de vida se origina en él, y a él pertenecen </a:t>
            </a:r>
            <a:r>
              <a:rPr lang="es-ES" dirty="0" smtClean="0"/>
              <a:t>todo </a:t>
            </a:r>
            <a:r>
              <a:rPr lang="en-US" dirty="0" err="1" smtClean="0"/>
              <a:t>Pág</a:t>
            </a:r>
            <a:r>
              <a:rPr lang="en-US" dirty="0"/>
              <a:t>. </a:t>
            </a:r>
            <a:r>
              <a:rPr lang="en-US" dirty="0" smtClean="0"/>
              <a:t>105 </a:t>
            </a:r>
            <a:r>
              <a:rPr lang="es-ES" dirty="0" smtClean="0"/>
              <a:t>servicio</a:t>
            </a:r>
            <a:r>
              <a:rPr lang="es-ES" dirty="0"/>
              <a:t>, honra y lealtad. Para todo ser creado existe un gran principio de vida: dependencia y </a:t>
            </a:r>
            <a:r>
              <a:rPr lang="es-ES" dirty="0" smtClean="0"/>
              <a:t>cooperación con </a:t>
            </a:r>
            <a:r>
              <a:rPr lang="es-ES" dirty="0"/>
              <a:t>Dios. La misma relación que existe en la perfecta familia celestial, también debía existir en </a:t>
            </a:r>
            <a:r>
              <a:rPr lang="es-ES" dirty="0" smtClean="0"/>
              <a:t>la familia </a:t>
            </a:r>
            <a:r>
              <a:rPr lang="es-ES" dirty="0"/>
              <a:t>de Dios en la tierra. Bajo la dirección de Dios, Adán debía estar a la cabeza de la familia </a:t>
            </a:r>
            <a:r>
              <a:rPr lang="es-ES" dirty="0" smtClean="0"/>
              <a:t>de Dios </a:t>
            </a:r>
            <a:r>
              <a:rPr lang="es-ES" dirty="0"/>
              <a:t>en la tierra para mantener los principios de la familia celestial. Esto debía ocasionar paz y felicidad</a:t>
            </a:r>
            <a:r>
              <a:rPr lang="es-ES" dirty="0" smtClean="0"/>
              <a:t>. Pero </a:t>
            </a:r>
            <a:r>
              <a:rPr lang="es-ES" dirty="0"/>
              <a:t>Satanás estaba empecinado en oponerse a la ley según la cual "ninguno de nosotros vive </a:t>
            </a:r>
            <a:r>
              <a:rPr lang="es-ES" dirty="0" smtClean="0"/>
              <a:t>para sí</a:t>
            </a:r>
            <a:r>
              <a:rPr lang="es-ES" dirty="0"/>
              <a:t>"; está empecinado en vivir para sí mismo. Procuró convertirse en el centro de influencia. Esto fue </a:t>
            </a:r>
            <a:r>
              <a:rPr lang="es-ES" dirty="0" smtClean="0"/>
              <a:t>lo que </a:t>
            </a:r>
            <a:r>
              <a:rPr lang="es-ES" dirty="0"/>
              <a:t>incitó a la rebelión en el cielo, y fue la aceptación por parte del hombre de este principio lo que </a:t>
            </a:r>
            <a:r>
              <a:rPr lang="es-ES" dirty="0" smtClean="0"/>
              <a:t>introdujo el </a:t>
            </a:r>
            <a:r>
              <a:rPr lang="es-ES" dirty="0"/>
              <a:t>pecado en el mundo. Cuando el hombre pecó, se separó del centro que Dios había dispuesto</a:t>
            </a:r>
            <a:r>
              <a:rPr lang="es-ES" dirty="0" smtClean="0"/>
              <a:t>. Un </a:t>
            </a:r>
            <a:r>
              <a:rPr lang="es-ES" dirty="0"/>
              <a:t>demonio se convirtió en el poder central en el mundo. Satanás había establecido su trono en el </a:t>
            </a:r>
            <a:r>
              <a:rPr lang="es-ES" dirty="0" smtClean="0"/>
              <a:t>lugar donde </a:t>
            </a:r>
            <a:r>
              <a:rPr lang="es-ES" dirty="0"/>
              <a:t>debía estar el trono de Dios. El mundo rindió su homenaje, </a:t>
            </a:r>
            <a:r>
              <a:rPr lang="es-ES" dirty="0" smtClean="0"/>
              <a:t>c </a:t>
            </a:r>
            <a:r>
              <a:rPr lang="es-ES" dirty="0" err="1" smtClean="0"/>
              <a:t>omo</a:t>
            </a:r>
            <a:r>
              <a:rPr lang="es-ES" dirty="0" smtClean="0"/>
              <a:t> </a:t>
            </a:r>
            <a:r>
              <a:rPr lang="es-ES" dirty="0"/>
              <a:t>una </a:t>
            </a:r>
            <a:r>
              <a:rPr lang="es-ES" dirty="0" err="1" smtClean="0"/>
              <a:t>frenda</a:t>
            </a:r>
            <a:r>
              <a:rPr lang="es-ES" dirty="0" smtClean="0"/>
              <a:t> </a:t>
            </a:r>
            <a:r>
              <a:rPr lang="es-ES" dirty="0"/>
              <a:t>voluntaria a </a:t>
            </a:r>
            <a:r>
              <a:rPr lang="es-ES" dirty="0" smtClean="0"/>
              <a:t>los</a:t>
            </a:r>
            <a:r>
              <a:rPr lang="en-US" dirty="0" smtClean="0"/>
              <a:t>pies </a:t>
            </a:r>
            <a:r>
              <a:rPr lang="en-US" dirty="0"/>
              <a:t>del </a:t>
            </a:r>
            <a:r>
              <a:rPr lang="en-US" dirty="0" err="1"/>
              <a:t>enemigo</a:t>
            </a:r>
            <a:r>
              <a:rPr lang="en-US" dirty="0" smtClean="0"/>
              <a:t>. 6TI pg. 240</a:t>
            </a:r>
            <a:endParaRPr lang="en-US" dirty="0"/>
          </a:p>
        </p:txBody>
      </p:sp>
    </p:spTree>
    <p:extLst>
      <p:ext uri="{BB962C8B-B14F-4D97-AF65-F5344CB8AC3E}">
        <p14:creationId xmlns:p14="http://schemas.microsoft.com/office/powerpoint/2010/main" val="402122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85000" lnSpcReduction="10000"/>
          </a:bodyPr>
          <a:lstStyle/>
          <a:p>
            <a:r>
              <a:rPr lang="es-ES" dirty="0"/>
              <a:t>En el cielo, Lucifer deseó ser el primero en poder y autoridad; quiso ser Dios, tener el dominio del cielo; y con ese fin ganó a muchos ángeles para su bando.  Cuando esta hueste rebelde fue echada de los atrios de Dios, la obra de la rebelión y del egoísmo continuó en la tierra.  Tentando a nuestros primeros padres para que se entregasen 33 a la complacencia propia y la ambición, Satanás consiguió su caída; y desde entonces hasta el momento presente, la satisfacción de las ambiciones humanas y de las esperanzas y deseos egoístas ha reportado ruina a la </a:t>
            </a:r>
            <a:r>
              <a:rPr lang="es-ES" dirty="0" smtClean="0"/>
              <a:t>humanidad. CMPA pg. 34</a:t>
            </a:r>
            <a:endParaRPr lang="en-US" dirty="0"/>
          </a:p>
        </p:txBody>
      </p:sp>
    </p:spTree>
    <p:extLst>
      <p:ext uri="{BB962C8B-B14F-4D97-AF65-F5344CB8AC3E}">
        <p14:creationId xmlns:p14="http://schemas.microsoft.com/office/powerpoint/2010/main" val="3718731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252728"/>
          </a:xfrm>
        </p:spPr>
        <p:txBody>
          <a:bodyPr/>
          <a:lstStyle/>
          <a:p>
            <a:endParaRPr lang="en-US" dirty="0"/>
          </a:p>
        </p:txBody>
      </p:sp>
      <p:sp>
        <p:nvSpPr>
          <p:cNvPr id="3" name="2 Marcador de contenido"/>
          <p:cNvSpPr>
            <a:spLocks noGrp="1"/>
          </p:cNvSpPr>
          <p:nvPr>
            <p:ph idx="1"/>
          </p:nvPr>
        </p:nvSpPr>
        <p:spPr/>
        <p:txBody>
          <a:bodyPr>
            <a:normAutofit fontScale="77500" lnSpcReduction="20000"/>
          </a:bodyPr>
          <a:lstStyle/>
          <a:p>
            <a:pPr marL="118872" indent="0" algn="just">
              <a:buNone/>
            </a:pPr>
            <a:r>
              <a:rPr lang="es-ES" dirty="0"/>
              <a:t>Bajo la dirección de Dios, Adán debía quedar a la cabeza de la familia terrenal y mantener los principios de la familia celestial. Ello habría ocasionado paz y felicidad. Pero Satanás estaba resuelto a oponerse a la ley de que nadie "vive para sí" (</a:t>
            </a:r>
            <a:r>
              <a:rPr lang="es-ES" dirty="0" err="1"/>
              <a:t>Rom</a:t>
            </a:r>
            <a:r>
              <a:rPr lang="es-ES" dirty="0"/>
              <a:t>. 14: 7). El deseaba vivir para sí. Procuraba hacer  de sí mismo un centro de influencia. Eso incitó la rebelión  en el cielo, y la aceptación de este principio de parte del hombre trajo el pecado a la tierra. Cuando Adán pecó, el   hombre quedó separado del centro ordenado por el cielo. El demonio vino a ser el poder central del mundo. Donde debía estar el trono de Dios, Satanás colocó el suyo. El mundo trajo su homenaje, como ofrenda voluntaria, a los pies del enemigo.­ CM 33 (ed. PP); 29, 30 (ed. ACES) (1913</a:t>
            </a:r>
            <a:r>
              <a:rPr lang="es-ES" dirty="0" smtClean="0"/>
              <a:t>). 2MCP pg. 588</a:t>
            </a:r>
            <a:endParaRPr lang="en-US" dirty="0"/>
          </a:p>
        </p:txBody>
      </p:sp>
    </p:spTree>
    <p:extLst>
      <p:ext uri="{BB962C8B-B14F-4D97-AF65-F5344CB8AC3E}">
        <p14:creationId xmlns:p14="http://schemas.microsoft.com/office/powerpoint/2010/main" val="14142966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Intermedi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1860</TotalTime>
  <Words>5957</Words>
  <Application>Microsoft Office PowerPoint</Application>
  <PresentationFormat>Presentación en pantalla (4:3)</PresentationFormat>
  <Paragraphs>264</Paragraphs>
  <Slides>51</Slides>
  <Notes>1</Notes>
  <HiddenSlides>13</HiddenSlides>
  <MMClips>1</MMClips>
  <ScaleCrop>false</ScaleCrop>
  <HeadingPairs>
    <vt:vector size="4" baseType="variant">
      <vt:variant>
        <vt:lpstr>Tema</vt:lpstr>
      </vt:variant>
      <vt:variant>
        <vt:i4>2</vt:i4>
      </vt:variant>
      <vt:variant>
        <vt:lpstr>Títulos de diapositiva</vt:lpstr>
      </vt:variant>
      <vt:variant>
        <vt:i4>51</vt:i4>
      </vt:variant>
    </vt:vector>
  </HeadingPairs>
  <TitlesOfParts>
    <vt:vector size="53" baseType="lpstr">
      <vt:lpstr>Módulo</vt:lpstr>
      <vt:lpstr>Intermedio</vt:lpstr>
      <vt:lpstr>La raíz de la enfermedad mental. Proverbios 16:18</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ADAN COMO REY EN EL EDEN</vt:lpstr>
      <vt:lpstr>Presentación de PowerPoint</vt:lpstr>
      <vt:lpstr>EL REINO USURPADO</vt:lpstr>
      <vt:lpstr>Presentación de PowerPoint</vt:lpstr>
      <vt:lpstr>CRISTO, EL SEGUNDO ADAN</vt:lpstr>
      <vt:lpstr>6TI pg. 240-241</vt:lpstr>
      <vt:lpstr>Presentación de PowerPoint</vt:lpstr>
      <vt:lpstr>El gran Vacio Humano. </vt:lpstr>
      <vt:lpstr>Presentación de PowerPoint</vt:lpstr>
      <vt:lpstr>Amor y su Antagónico</vt:lpstr>
      <vt:lpstr>Amor y Naturaleza Humana</vt:lpstr>
      <vt:lpstr>El amor por el Yo</vt:lpstr>
      <vt:lpstr>RELACIÓN DE LA ENFERMEDAD MENTAL FUNCIONAL CON RESPECTO A LA EGOCÉNTRICIDAD</vt:lpstr>
      <vt:lpstr>Fundamentos del Amor</vt:lpstr>
      <vt:lpstr>Temor es lo opuesto al amor. </vt:lpstr>
      <vt:lpstr>La Solución Divina</vt:lpstr>
      <vt:lpstr>El engaño de un Poder Humano inherente…</vt:lpstr>
      <vt:lpstr>Yo, mi ley, mi juez y mi modelo.</vt:lpstr>
      <vt:lpstr>El verdadero Autoconocimiento</vt:lpstr>
      <vt:lpstr>Conclusiones</vt:lpstr>
      <vt:lpstr>Presentación de PowerPoint</vt:lpstr>
      <vt:lpstr>Resucitando el Yo</vt:lpstr>
      <vt:lpstr>Presentación de PowerPoint</vt:lpstr>
      <vt:lpstr>Presentación de PowerPoint</vt:lpstr>
      <vt:lpstr>¿Cómo satisfacer el Anhelo del Corazón Humano?</vt:lpstr>
      <vt:lpstr>Presentación de PowerPoint</vt:lpstr>
      <vt:lpstr>Conclusión </vt:lpstr>
      <vt:lpstr>Presentación de PowerPoint</vt:lpstr>
      <vt:lpstr>Presentación de PowerPoint</vt:lpstr>
      <vt:lpstr>Presentación de PowerPoint</vt:lpstr>
      <vt:lpstr>Presentación de PowerPoint</vt:lpstr>
      <vt:lpstr>Presentación de PowerPoint</vt:lpstr>
      <vt:lpstr>Por naturaleza</vt:lpstr>
      <vt:lpstr>Definición. </vt:lpstr>
      <vt:lpstr>Efectos…</vt:lpstr>
      <vt:lpstr>Descentralizarnos</vt:lpstr>
      <vt:lpstr>El Olvido y la Grandeza</vt:lpstr>
      <vt:lpstr>Al recordar la humillación de Jesús…</vt:lpstr>
      <vt:lpstr>…</vt:lpstr>
      <vt:lpstr>Presentación de PowerPoint</vt:lpstr>
      <vt:lpstr>La victoria sobre el yo es obra de toda la vida</vt:lpstr>
      <vt:lpstr>Lecturas Recomendadas.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raíz de la enfermedad mental</dc:title>
  <dc:creator>Gerardo Payan</dc:creator>
  <cp:lastModifiedBy>Gerardo Payan</cp:lastModifiedBy>
  <cp:revision>61</cp:revision>
  <dcterms:created xsi:type="dcterms:W3CDTF">2011-06-17T13:45:37Z</dcterms:created>
  <dcterms:modified xsi:type="dcterms:W3CDTF">2011-08-02T13:33:43Z</dcterms:modified>
</cp:coreProperties>
</file>