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4"/>
  </p:notesMasterIdLst>
  <p:sldIdLst>
    <p:sldId id="257" r:id="rId3"/>
    <p:sldId id="307" r:id="rId4"/>
    <p:sldId id="317" r:id="rId5"/>
    <p:sldId id="310" r:id="rId6"/>
    <p:sldId id="324" r:id="rId7"/>
    <p:sldId id="325" r:id="rId8"/>
    <p:sldId id="311" r:id="rId9"/>
    <p:sldId id="326" r:id="rId10"/>
    <p:sldId id="327" r:id="rId11"/>
    <p:sldId id="312" r:id="rId12"/>
    <p:sldId id="329" r:id="rId13"/>
    <p:sldId id="322" r:id="rId14"/>
    <p:sldId id="332" r:id="rId15"/>
    <p:sldId id="315" r:id="rId16"/>
    <p:sldId id="323" r:id="rId17"/>
    <p:sldId id="333" r:id="rId18"/>
    <p:sldId id="330" r:id="rId19"/>
    <p:sldId id="320" r:id="rId20"/>
    <p:sldId id="260" r:id="rId21"/>
    <p:sldId id="261" r:id="rId22"/>
    <p:sldId id="303" r:id="rId23"/>
    <p:sldId id="297" r:id="rId24"/>
    <p:sldId id="262" r:id="rId25"/>
    <p:sldId id="302" r:id="rId26"/>
    <p:sldId id="304" r:id="rId27"/>
    <p:sldId id="305" r:id="rId28"/>
    <p:sldId id="267" r:id="rId29"/>
    <p:sldId id="268" r:id="rId30"/>
    <p:sldId id="306" r:id="rId31"/>
    <p:sldId id="269"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diagrams/_rels/data1.xml.rels><?xml version="1.0" encoding="UTF-8" standalone="yes"?>
<Relationships xmlns="http://schemas.openxmlformats.org/package/2006/relationships"><Relationship Id="rId1" Type="http://schemas.openxmlformats.org/officeDocument/2006/relationships/slide" Target="../slides/slide18.xml"/></Relationships>
</file>

<file path=ppt/diagrams/_rels/data4.xml.rels><?xml version="1.0" encoding="UTF-8" standalone="yes"?>
<Relationships xmlns="http://schemas.openxmlformats.org/package/2006/relationships"><Relationship Id="rId1" Type="http://schemas.openxmlformats.org/officeDocument/2006/relationships/slide" Target="../slides/slide2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6865CB-AE16-4E84-957A-C36A0D814C75}" type="doc">
      <dgm:prSet loTypeId="urn:microsoft.com/office/officeart/2005/8/layout/radial1" loCatId="cycle" qsTypeId="urn:microsoft.com/office/officeart/2005/8/quickstyle/simple2" qsCatId="simple" csTypeId="urn:microsoft.com/office/officeart/2005/8/colors/colorful1" csCatId="colorful" phldr="1"/>
      <dgm:spPr/>
      <dgm:t>
        <a:bodyPr/>
        <a:lstStyle/>
        <a:p>
          <a:endParaRPr lang="en-US"/>
        </a:p>
      </dgm:t>
    </dgm:pt>
    <dgm:pt modelId="{DF60FDE5-4832-47BC-9FDD-68DD54551C7B}">
      <dgm:prSet custT="1"/>
      <dgm:spPr/>
      <dgm:t>
        <a:bodyPr/>
        <a:lstStyle/>
        <a:p>
          <a:pPr rtl="0"/>
          <a:r>
            <a:rPr lang="es-MX" sz="2400" dirty="0" smtClean="0"/>
            <a:t>DIOS </a:t>
          </a:r>
          <a:endParaRPr lang="en-US" sz="2400" dirty="0"/>
        </a:p>
      </dgm:t>
    </dgm:pt>
    <dgm:pt modelId="{DE216B2E-6F00-4B56-8F42-A4DFB3A58150}" type="parTrans" cxnId="{2DB771CF-630B-45DC-BA4D-4274A4FDB3D9}">
      <dgm:prSet/>
      <dgm:spPr/>
      <dgm:t>
        <a:bodyPr/>
        <a:lstStyle/>
        <a:p>
          <a:endParaRPr lang="en-US"/>
        </a:p>
      </dgm:t>
    </dgm:pt>
    <dgm:pt modelId="{1385A495-FF1D-4AE4-8F77-A150830FA62A}" type="sibTrans" cxnId="{2DB771CF-630B-45DC-BA4D-4274A4FDB3D9}">
      <dgm:prSet/>
      <dgm:spPr/>
      <dgm:t>
        <a:bodyPr/>
        <a:lstStyle/>
        <a:p>
          <a:endParaRPr lang="en-US"/>
        </a:p>
      </dgm:t>
    </dgm:pt>
    <dgm:pt modelId="{30FA0E1E-C229-46D4-AF7E-53632BF50731}">
      <dgm:prSet custT="1"/>
      <dgm:spPr/>
      <dgm:t>
        <a:bodyPr/>
        <a:lstStyle/>
        <a:p>
          <a:pPr rtl="0"/>
          <a:r>
            <a:rPr lang="es-MX" sz="2400" dirty="0" smtClean="0"/>
            <a:t>NATURALEZA</a:t>
          </a:r>
          <a:endParaRPr lang="en-US" sz="2400" dirty="0"/>
        </a:p>
      </dgm:t>
    </dgm:pt>
    <dgm:pt modelId="{46797EF9-7C21-4109-BBA3-506B08953583}" type="parTrans" cxnId="{C60707A2-BD92-4FF7-8B09-AC0016B46BAC}">
      <dgm:prSet/>
      <dgm:spPr/>
      <dgm:t>
        <a:bodyPr/>
        <a:lstStyle/>
        <a:p>
          <a:endParaRPr lang="en-US"/>
        </a:p>
      </dgm:t>
    </dgm:pt>
    <dgm:pt modelId="{219492FE-F0E1-43A1-B36D-71D733C8E8A7}" type="sibTrans" cxnId="{C60707A2-BD92-4FF7-8B09-AC0016B46BAC}">
      <dgm:prSet/>
      <dgm:spPr/>
      <dgm:t>
        <a:bodyPr/>
        <a:lstStyle/>
        <a:p>
          <a:endParaRPr lang="en-US"/>
        </a:p>
      </dgm:t>
    </dgm:pt>
    <dgm:pt modelId="{13DC0584-8DFD-4D93-99EA-7D5AE0D64122}">
      <dgm:prSet custT="1"/>
      <dgm:spPr/>
      <dgm:t>
        <a:bodyPr/>
        <a:lstStyle/>
        <a:p>
          <a:pPr rtl="0"/>
          <a:r>
            <a:rPr lang="es-MX" sz="2400" dirty="0" smtClean="0"/>
            <a:t>PROJIMO</a:t>
          </a:r>
          <a:endParaRPr lang="en-US" sz="2400" dirty="0"/>
        </a:p>
      </dgm:t>
    </dgm:pt>
    <dgm:pt modelId="{74C65FDE-0217-4B63-9B93-4FAF3A3AED6B}" type="parTrans" cxnId="{F98CC6E7-F6FC-4FA1-AFDE-E866A8B7A42D}">
      <dgm:prSet/>
      <dgm:spPr/>
      <dgm:t>
        <a:bodyPr/>
        <a:lstStyle/>
        <a:p>
          <a:endParaRPr lang="en-US"/>
        </a:p>
      </dgm:t>
    </dgm:pt>
    <dgm:pt modelId="{BED4488B-1726-41D5-93B0-061AC96F38F3}" type="sibTrans" cxnId="{F98CC6E7-F6FC-4FA1-AFDE-E866A8B7A42D}">
      <dgm:prSet/>
      <dgm:spPr/>
      <dgm:t>
        <a:bodyPr/>
        <a:lstStyle/>
        <a:p>
          <a:endParaRPr lang="en-US"/>
        </a:p>
      </dgm:t>
    </dgm:pt>
    <dgm:pt modelId="{149FC1B3-9E73-49DF-90A3-F05C643A0295}">
      <dgm:prSet custT="1"/>
      <dgm:spPr/>
      <dgm:t>
        <a:bodyPr/>
        <a:lstStyle/>
        <a:p>
          <a:pPr rtl="0"/>
          <a:r>
            <a:rPr lang="es-MX" sz="2400" dirty="0" smtClean="0"/>
            <a:t>ARMONIA INDIVIDUAL</a:t>
          </a:r>
          <a:endParaRPr lang="en-US" sz="2400" dirty="0"/>
        </a:p>
      </dgm:t>
    </dgm:pt>
    <dgm:pt modelId="{1E86ECE1-78A0-432E-A1D9-EEDC7CEE30E9}" type="parTrans" cxnId="{231F0EF9-5C86-4A11-B046-AF003A2F0F83}">
      <dgm:prSet/>
      <dgm:spPr/>
      <dgm:t>
        <a:bodyPr/>
        <a:lstStyle/>
        <a:p>
          <a:endParaRPr lang="en-US"/>
        </a:p>
      </dgm:t>
    </dgm:pt>
    <dgm:pt modelId="{B199C50D-9D50-468C-AAD5-A5F9BAB71BD7}" type="sibTrans" cxnId="{231F0EF9-5C86-4A11-B046-AF003A2F0F83}">
      <dgm:prSet/>
      <dgm:spPr/>
      <dgm:t>
        <a:bodyPr/>
        <a:lstStyle/>
        <a:p>
          <a:endParaRPr lang="en-US"/>
        </a:p>
      </dgm:t>
    </dgm:pt>
    <dgm:pt modelId="{3E971F1E-EB5F-4C63-84EF-AE20B38A6D2F}">
      <dgm:prSet custT="1"/>
      <dgm:spPr/>
      <dgm:t>
        <a:bodyPr/>
        <a:lstStyle/>
        <a:p>
          <a:pPr rtl="0"/>
          <a:r>
            <a:rPr lang="es-MX" sz="3200" dirty="0" smtClean="0">
              <a:hlinkClick xmlns:r="http://schemas.openxmlformats.org/officeDocument/2006/relationships" r:id="rId1" action="ppaction://hlinksldjump"/>
            </a:rPr>
            <a:t>HOMBRE</a:t>
          </a:r>
          <a:endParaRPr lang="en-US" sz="3200" dirty="0"/>
        </a:p>
      </dgm:t>
    </dgm:pt>
    <dgm:pt modelId="{7D4A1171-9462-42C3-90CE-D27FE5BCFCC1}" type="parTrans" cxnId="{B3965EF8-8E0B-4604-AE83-569B16756013}">
      <dgm:prSet/>
      <dgm:spPr/>
      <dgm:t>
        <a:bodyPr/>
        <a:lstStyle/>
        <a:p>
          <a:endParaRPr lang="en-US"/>
        </a:p>
      </dgm:t>
    </dgm:pt>
    <dgm:pt modelId="{331B6D8D-8DE9-4BD3-8651-47B2CD648B0F}" type="sibTrans" cxnId="{B3965EF8-8E0B-4604-AE83-569B16756013}">
      <dgm:prSet/>
      <dgm:spPr/>
      <dgm:t>
        <a:bodyPr/>
        <a:lstStyle/>
        <a:p>
          <a:endParaRPr lang="en-US"/>
        </a:p>
      </dgm:t>
    </dgm:pt>
    <dgm:pt modelId="{BC569118-DF25-4CCB-8D1C-203A7A66F967}" type="pres">
      <dgm:prSet presAssocID="{546865CB-AE16-4E84-957A-C36A0D814C75}" presName="cycle" presStyleCnt="0">
        <dgm:presLayoutVars>
          <dgm:chMax val="1"/>
          <dgm:dir/>
          <dgm:animLvl val="ctr"/>
          <dgm:resizeHandles val="exact"/>
        </dgm:presLayoutVars>
      </dgm:prSet>
      <dgm:spPr/>
      <dgm:t>
        <a:bodyPr/>
        <a:lstStyle/>
        <a:p>
          <a:endParaRPr lang="en-US"/>
        </a:p>
      </dgm:t>
    </dgm:pt>
    <dgm:pt modelId="{6EC439F8-5B48-4470-B84A-7B338B68B8BB}" type="pres">
      <dgm:prSet presAssocID="{3E971F1E-EB5F-4C63-84EF-AE20B38A6D2F}" presName="centerShape" presStyleLbl="node0" presStyleIdx="0" presStyleCnt="1" custScaleX="140955"/>
      <dgm:spPr/>
      <dgm:t>
        <a:bodyPr/>
        <a:lstStyle/>
        <a:p>
          <a:endParaRPr lang="en-US"/>
        </a:p>
      </dgm:t>
    </dgm:pt>
    <dgm:pt modelId="{89870CD2-0E21-4496-AA0E-1908955589A4}" type="pres">
      <dgm:prSet presAssocID="{DE216B2E-6F00-4B56-8F42-A4DFB3A58150}" presName="Name9" presStyleLbl="parChTrans1D2" presStyleIdx="0" presStyleCnt="4"/>
      <dgm:spPr/>
      <dgm:t>
        <a:bodyPr/>
        <a:lstStyle/>
        <a:p>
          <a:endParaRPr lang="en-US"/>
        </a:p>
      </dgm:t>
    </dgm:pt>
    <dgm:pt modelId="{8ABF6705-F394-4887-9D45-4EE1EC3BC6C1}" type="pres">
      <dgm:prSet presAssocID="{DE216B2E-6F00-4B56-8F42-A4DFB3A58150}" presName="connTx" presStyleLbl="parChTrans1D2" presStyleIdx="0" presStyleCnt="4"/>
      <dgm:spPr/>
      <dgm:t>
        <a:bodyPr/>
        <a:lstStyle/>
        <a:p>
          <a:endParaRPr lang="en-US"/>
        </a:p>
      </dgm:t>
    </dgm:pt>
    <dgm:pt modelId="{0818A0AA-1AC4-48D6-B4A7-C3A61CAA6B9A}" type="pres">
      <dgm:prSet presAssocID="{DF60FDE5-4832-47BC-9FDD-68DD54551C7B}" presName="node" presStyleLbl="node1" presStyleIdx="0" presStyleCnt="4">
        <dgm:presLayoutVars>
          <dgm:bulletEnabled val="1"/>
        </dgm:presLayoutVars>
      </dgm:prSet>
      <dgm:spPr/>
      <dgm:t>
        <a:bodyPr/>
        <a:lstStyle/>
        <a:p>
          <a:endParaRPr lang="en-US"/>
        </a:p>
      </dgm:t>
    </dgm:pt>
    <dgm:pt modelId="{DB001693-D889-41F0-B256-B50EF6052292}" type="pres">
      <dgm:prSet presAssocID="{46797EF9-7C21-4109-BBA3-506B08953583}" presName="Name9" presStyleLbl="parChTrans1D2" presStyleIdx="1" presStyleCnt="4"/>
      <dgm:spPr/>
      <dgm:t>
        <a:bodyPr/>
        <a:lstStyle/>
        <a:p>
          <a:endParaRPr lang="en-US"/>
        </a:p>
      </dgm:t>
    </dgm:pt>
    <dgm:pt modelId="{D00D6EFC-E692-4FF4-BFDA-F7EE6C54168F}" type="pres">
      <dgm:prSet presAssocID="{46797EF9-7C21-4109-BBA3-506B08953583}" presName="connTx" presStyleLbl="parChTrans1D2" presStyleIdx="1" presStyleCnt="4"/>
      <dgm:spPr/>
      <dgm:t>
        <a:bodyPr/>
        <a:lstStyle/>
        <a:p>
          <a:endParaRPr lang="en-US"/>
        </a:p>
      </dgm:t>
    </dgm:pt>
    <dgm:pt modelId="{6BC5A040-74C2-4FD7-BBE4-57E9B3F12E2B}" type="pres">
      <dgm:prSet presAssocID="{30FA0E1E-C229-46D4-AF7E-53632BF50731}" presName="node" presStyleLbl="node1" presStyleIdx="1" presStyleCnt="4" custScaleX="158740" custRadScaleRad="124382" custRadScaleInc="-1958">
        <dgm:presLayoutVars>
          <dgm:bulletEnabled val="1"/>
        </dgm:presLayoutVars>
      </dgm:prSet>
      <dgm:spPr/>
      <dgm:t>
        <a:bodyPr/>
        <a:lstStyle/>
        <a:p>
          <a:endParaRPr lang="en-US"/>
        </a:p>
      </dgm:t>
    </dgm:pt>
    <dgm:pt modelId="{FBDBA363-2C7C-463B-99D0-CD07F2F189C3}" type="pres">
      <dgm:prSet presAssocID="{74C65FDE-0217-4B63-9B93-4FAF3A3AED6B}" presName="Name9" presStyleLbl="parChTrans1D2" presStyleIdx="2" presStyleCnt="4"/>
      <dgm:spPr/>
      <dgm:t>
        <a:bodyPr/>
        <a:lstStyle/>
        <a:p>
          <a:endParaRPr lang="en-US"/>
        </a:p>
      </dgm:t>
    </dgm:pt>
    <dgm:pt modelId="{D5AC553C-4270-4BED-B10C-AA8A17AE4CE3}" type="pres">
      <dgm:prSet presAssocID="{74C65FDE-0217-4B63-9B93-4FAF3A3AED6B}" presName="connTx" presStyleLbl="parChTrans1D2" presStyleIdx="2" presStyleCnt="4"/>
      <dgm:spPr/>
      <dgm:t>
        <a:bodyPr/>
        <a:lstStyle/>
        <a:p>
          <a:endParaRPr lang="en-US"/>
        </a:p>
      </dgm:t>
    </dgm:pt>
    <dgm:pt modelId="{D4928263-D1D5-4BAD-AD47-6F933BCFD285}" type="pres">
      <dgm:prSet presAssocID="{13DC0584-8DFD-4D93-99EA-7D5AE0D64122}" presName="node" presStyleLbl="node1" presStyleIdx="2" presStyleCnt="4" custScaleX="116729">
        <dgm:presLayoutVars>
          <dgm:bulletEnabled val="1"/>
        </dgm:presLayoutVars>
      </dgm:prSet>
      <dgm:spPr/>
      <dgm:t>
        <a:bodyPr/>
        <a:lstStyle/>
        <a:p>
          <a:endParaRPr lang="en-US"/>
        </a:p>
      </dgm:t>
    </dgm:pt>
    <dgm:pt modelId="{EDFCAA85-567A-4294-BD70-02C369C77358}" type="pres">
      <dgm:prSet presAssocID="{1E86ECE1-78A0-432E-A1D9-EEDC7CEE30E9}" presName="Name9" presStyleLbl="parChTrans1D2" presStyleIdx="3" presStyleCnt="4"/>
      <dgm:spPr/>
      <dgm:t>
        <a:bodyPr/>
        <a:lstStyle/>
        <a:p>
          <a:endParaRPr lang="en-US"/>
        </a:p>
      </dgm:t>
    </dgm:pt>
    <dgm:pt modelId="{5C35715B-2E9C-4C6A-A62F-A43D3A7A3D83}" type="pres">
      <dgm:prSet presAssocID="{1E86ECE1-78A0-432E-A1D9-EEDC7CEE30E9}" presName="connTx" presStyleLbl="parChTrans1D2" presStyleIdx="3" presStyleCnt="4"/>
      <dgm:spPr/>
      <dgm:t>
        <a:bodyPr/>
        <a:lstStyle/>
        <a:p>
          <a:endParaRPr lang="en-US"/>
        </a:p>
      </dgm:t>
    </dgm:pt>
    <dgm:pt modelId="{0BE7748C-A62A-43FB-A204-04B220B47E6C}" type="pres">
      <dgm:prSet presAssocID="{149FC1B3-9E73-49DF-90A3-F05C643A0295}" presName="node" presStyleLbl="node1" presStyleIdx="3" presStyleCnt="4" custScaleX="135249" custRadScaleRad="129611" custRadScaleInc="1879">
        <dgm:presLayoutVars>
          <dgm:bulletEnabled val="1"/>
        </dgm:presLayoutVars>
      </dgm:prSet>
      <dgm:spPr/>
      <dgm:t>
        <a:bodyPr/>
        <a:lstStyle/>
        <a:p>
          <a:endParaRPr lang="en-US"/>
        </a:p>
      </dgm:t>
    </dgm:pt>
  </dgm:ptLst>
  <dgm:cxnLst>
    <dgm:cxn modelId="{2FE1393F-0503-4CEA-B1E5-6A3E2ADACAD2}" type="presOf" srcId="{DE216B2E-6F00-4B56-8F42-A4DFB3A58150}" destId="{8ABF6705-F394-4887-9D45-4EE1EC3BC6C1}" srcOrd="1" destOrd="0" presId="urn:microsoft.com/office/officeart/2005/8/layout/radial1"/>
    <dgm:cxn modelId="{D72E9EDB-F318-41BA-9A07-6258E6EAD1C6}" type="presOf" srcId="{74C65FDE-0217-4B63-9B93-4FAF3A3AED6B}" destId="{FBDBA363-2C7C-463B-99D0-CD07F2F189C3}" srcOrd="0" destOrd="0" presId="urn:microsoft.com/office/officeart/2005/8/layout/radial1"/>
    <dgm:cxn modelId="{B3965EF8-8E0B-4604-AE83-569B16756013}" srcId="{546865CB-AE16-4E84-957A-C36A0D814C75}" destId="{3E971F1E-EB5F-4C63-84EF-AE20B38A6D2F}" srcOrd="0" destOrd="0" parTransId="{7D4A1171-9462-42C3-90CE-D27FE5BCFCC1}" sibTransId="{331B6D8D-8DE9-4BD3-8651-47B2CD648B0F}"/>
    <dgm:cxn modelId="{8A4DC652-C377-448C-8CF4-59F03FB58DE5}" type="presOf" srcId="{DF60FDE5-4832-47BC-9FDD-68DD54551C7B}" destId="{0818A0AA-1AC4-48D6-B4A7-C3A61CAA6B9A}" srcOrd="0" destOrd="0" presId="urn:microsoft.com/office/officeart/2005/8/layout/radial1"/>
    <dgm:cxn modelId="{2DB771CF-630B-45DC-BA4D-4274A4FDB3D9}" srcId="{3E971F1E-EB5F-4C63-84EF-AE20B38A6D2F}" destId="{DF60FDE5-4832-47BC-9FDD-68DD54551C7B}" srcOrd="0" destOrd="0" parTransId="{DE216B2E-6F00-4B56-8F42-A4DFB3A58150}" sibTransId="{1385A495-FF1D-4AE4-8F77-A150830FA62A}"/>
    <dgm:cxn modelId="{C60707A2-BD92-4FF7-8B09-AC0016B46BAC}" srcId="{3E971F1E-EB5F-4C63-84EF-AE20B38A6D2F}" destId="{30FA0E1E-C229-46D4-AF7E-53632BF50731}" srcOrd="1" destOrd="0" parTransId="{46797EF9-7C21-4109-BBA3-506B08953583}" sibTransId="{219492FE-F0E1-43A1-B36D-71D733C8E8A7}"/>
    <dgm:cxn modelId="{392D4AB3-ED49-49DF-ADE8-4DBCEECEF305}" type="presOf" srcId="{1E86ECE1-78A0-432E-A1D9-EEDC7CEE30E9}" destId="{EDFCAA85-567A-4294-BD70-02C369C77358}" srcOrd="0" destOrd="0" presId="urn:microsoft.com/office/officeart/2005/8/layout/radial1"/>
    <dgm:cxn modelId="{7FA7CEB1-F41A-4529-BE59-824F0C8A94B8}" type="presOf" srcId="{546865CB-AE16-4E84-957A-C36A0D814C75}" destId="{BC569118-DF25-4CCB-8D1C-203A7A66F967}" srcOrd="0" destOrd="0" presId="urn:microsoft.com/office/officeart/2005/8/layout/radial1"/>
    <dgm:cxn modelId="{BD16D642-02C6-49F3-B4C4-3D347F837092}" type="presOf" srcId="{74C65FDE-0217-4B63-9B93-4FAF3A3AED6B}" destId="{D5AC553C-4270-4BED-B10C-AA8A17AE4CE3}" srcOrd="1" destOrd="0" presId="urn:microsoft.com/office/officeart/2005/8/layout/radial1"/>
    <dgm:cxn modelId="{4788C8BB-9E1E-422F-A2FF-EFC2FB422AED}" type="presOf" srcId="{DE216B2E-6F00-4B56-8F42-A4DFB3A58150}" destId="{89870CD2-0E21-4496-AA0E-1908955589A4}" srcOrd="0" destOrd="0" presId="urn:microsoft.com/office/officeart/2005/8/layout/radial1"/>
    <dgm:cxn modelId="{231F0EF9-5C86-4A11-B046-AF003A2F0F83}" srcId="{3E971F1E-EB5F-4C63-84EF-AE20B38A6D2F}" destId="{149FC1B3-9E73-49DF-90A3-F05C643A0295}" srcOrd="3" destOrd="0" parTransId="{1E86ECE1-78A0-432E-A1D9-EEDC7CEE30E9}" sibTransId="{B199C50D-9D50-468C-AAD5-A5F9BAB71BD7}"/>
    <dgm:cxn modelId="{8C4D115E-D205-4D9B-8E1C-9EAAC05AD1C1}" type="presOf" srcId="{149FC1B3-9E73-49DF-90A3-F05C643A0295}" destId="{0BE7748C-A62A-43FB-A204-04B220B47E6C}" srcOrd="0" destOrd="0" presId="urn:microsoft.com/office/officeart/2005/8/layout/radial1"/>
    <dgm:cxn modelId="{197CAA42-B0C8-4F1E-B118-B4AE8E4A5FD6}" type="presOf" srcId="{46797EF9-7C21-4109-BBA3-506B08953583}" destId="{D00D6EFC-E692-4FF4-BFDA-F7EE6C54168F}" srcOrd="1" destOrd="0" presId="urn:microsoft.com/office/officeart/2005/8/layout/radial1"/>
    <dgm:cxn modelId="{EDC2FDE9-580E-40CD-B3F9-BB2A9329346A}" type="presOf" srcId="{3E971F1E-EB5F-4C63-84EF-AE20B38A6D2F}" destId="{6EC439F8-5B48-4470-B84A-7B338B68B8BB}" srcOrd="0" destOrd="0" presId="urn:microsoft.com/office/officeart/2005/8/layout/radial1"/>
    <dgm:cxn modelId="{903989EE-113F-4279-B004-B00383275FED}" type="presOf" srcId="{46797EF9-7C21-4109-BBA3-506B08953583}" destId="{DB001693-D889-41F0-B256-B50EF6052292}" srcOrd="0" destOrd="0" presId="urn:microsoft.com/office/officeart/2005/8/layout/radial1"/>
    <dgm:cxn modelId="{E3539D97-BB4C-493B-9877-61832E0DFECA}" type="presOf" srcId="{30FA0E1E-C229-46D4-AF7E-53632BF50731}" destId="{6BC5A040-74C2-4FD7-BBE4-57E9B3F12E2B}" srcOrd="0" destOrd="0" presId="urn:microsoft.com/office/officeart/2005/8/layout/radial1"/>
    <dgm:cxn modelId="{FABA967F-7D0E-4F54-A4A3-C31525FABAB7}" type="presOf" srcId="{13DC0584-8DFD-4D93-99EA-7D5AE0D64122}" destId="{D4928263-D1D5-4BAD-AD47-6F933BCFD285}" srcOrd="0" destOrd="0" presId="urn:microsoft.com/office/officeart/2005/8/layout/radial1"/>
    <dgm:cxn modelId="{F98CC6E7-F6FC-4FA1-AFDE-E866A8B7A42D}" srcId="{3E971F1E-EB5F-4C63-84EF-AE20B38A6D2F}" destId="{13DC0584-8DFD-4D93-99EA-7D5AE0D64122}" srcOrd="2" destOrd="0" parTransId="{74C65FDE-0217-4B63-9B93-4FAF3A3AED6B}" sibTransId="{BED4488B-1726-41D5-93B0-061AC96F38F3}"/>
    <dgm:cxn modelId="{92468D05-F938-4D57-B46D-F30F6D4DA5C8}" type="presOf" srcId="{1E86ECE1-78A0-432E-A1D9-EEDC7CEE30E9}" destId="{5C35715B-2E9C-4C6A-A62F-A43D3A7A3D83}" srcOrd="1" destOrd="0" presId="urn:microsoft.com/office/officeart/2005/8/layout/radial1"/>
    <dgm:cxn modelId="{73DA532F-B514-4CDF-8B99-13B1A9866A68}" type="presParOf" srcId="{BC569118-DF25-4CCB-8D1C-203A7A66F967}" destId="{6EC439F8-5B48-4470-B84A-7B338B68B8BB}" srcOrd="0" destOrd="0" presId="urn:microsoft.com/office/officeart/2005/8/layout/radial1"/>
    <dgm:cxn modelId="{6EBA2124-A616-4C9B-AEC9-BD724A75B678}" type="presParOf" srcId="{BC569118-DF25-4CCB-8D1C-203A7A66F967}" destId="{89870CD2-0E21-4496-AA0E-1908955589A4}" srcOrd="1" destOrd="0" presId="urn:microsoft.com/office/officeart/2005/8/layout/radial1"/>
    <dgm:cxn modelId="{FE6CE308-7B84-491D-B3F0-B77EA926AD4A}" type="presParOf" srcId="{89870CD2-0E21-4496-AA0E-1908955589A4}" destId="{8ABF6705-F394-4887-9D45-4EE1EC3BC6C1}" srcOrd="0" destOrd="0" presId="urn:microsoft.com/office/officeart/2005/8/layout/radial1"/>
    <dgm:cxn modelId="{393F1921-8243-4DE2-A83C-975F60A50FFC}" type="presParOf" srcId="{BC569118-DF25-4CCB-8D1C-203A7A66F967}" destId="{0818A0AA-1AC4-48D6-B4A7-C3A61CAA6B9A}" srcOrd="2" destOrd="0" presId="urn:microsoft.com/office/officeart/2005/8/layout/radial1"/>
    <dgm:cxn modelId="{F06B10EE-B8FE-4C88-A563-1A9561EDD80E}" type="presParOf" srcId="{BC569118-DF25-4CCB-8D1C-203A7A66F967}" destId="{DB001693-D889-41F0-B256-B50EF6052292}" srcOrd="3" destOrd="0" presId="urn:microsoft.com/office/officeart/2005/8/layout/radial1"/>
    <dgm:cxn modelId="{FD7898DC-35F6-49BA-9DB7-408E3F4809B2}" type="presParOf" srcId="{DB001693-D889-41F0-B256-B50EF6052292}" destId="{D00D6EFC-E692-4FF4-BFDA-F7EE6C54168F}" srcOrd="0" destOrd="0" presId="urn:microsoft.com/office/officeart/2005/8/layout/radial1"/>
    <dgm:cxn modelId="{810FE3F8-9910-4387-BF07-786CEE4F35F7}" type="presParOf" srcId="{BC569118-DF25-4CCB-8D1C-203A7A66F967}" destId="{6BC5A040-74C2-4FD7-BBE4-57E9B3F12E2B}" srcOrd="4" destOrd="0" presId="urn:microsoft.com/office/officeart/2005/8/layout/radial1"/>
    <dgm:cxn modelId="{68FBDB8D-CACE-4509-9EE8-7E6FB70AFC50}" type="presParOf" srcId="{BC569118-DF25-4CCB-8D1C-203A7A66F967}" destId="{FBDBA363-2C7C-463B-99D0-CD07F2F189C3}" srcOrd="5" destOrd="0" presId="urn:microsoft.com/office/officeart/2005/8/layout/radial1"/>
    <dgm:cxn modelId="{3AD04179-0264-4E0A-91D7-2277FC36C7EE}" type="presParOf" srcId="{FBDBA363-2C7C-463B-99D0-CD07F2F189C3}" destId="{D5AC553C-4270-4BED-B10C-AA8A17AE4CE3}" srcOrd="0" destOrd="0" presId="urn:microsoft.com/office/officeart/2005/8/layout/radial1"/>
    <dgm:cxn modelId="{80154569-4182-42FE-A52D-729D6BA3370B}" type="presParOf" srcId="{BC569118-DF25-4CCB-8D1C-203A7A66F967}" destId="{D4928263-D1D5-4BAD-AD47-6F933BCFD285}" srcOrd="6" destOrd="0" presId="urn:microsoft.com/office/officeart/2005/8/layout/radial1"/>
    <dgm:cxn modelId="{9B7D03A1-217D-4A5C-982D-7C3CE889265D}" type="presParOf" srcId="{BC569118-DF25-4CCB-8D1C-203A7A66F967}" destId="{EDFCAA85-567A-4294-BD70-02C369C77358}" srcOrd="7" destOrd="0" presId="urn:microsoft.com/office/officeart/2005/8/layout/radial1"/>
    <dgm:cxn modelId="{5F73C6E3-8E0F-4C0E-8A40-2565CAB33291}" type="presParOf" srcId="{EDFCAA85-567A-4294-BD70-02C369C77358}" destId="{5C35715B-2E9C-4C6A-A62F-A43D3A7A3D83}" srcOrd="0" destOrd="0" presId="urn:microsoft.com/office/officeart/2005/8/layout/radial1"/>
    <dgm:cxn modelId="{EBFE3EAD-9E43-44AE-9C4D-CC6D673C74FE}" type="presParOf" srcId="{BC569118-DF25-4CCB-8D1C-203A7A66F967}" destId="{0BE7748C-A62A-43FB-A204-04B220B47E6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4ECFC6-9890-4AA0-A31A-78F90CA6DAAB}" type="doc">
      <dgm:prSet loTypeId="urn:microsoft.com/office/officeart/2005/8/layout/gear1" loCatId="relationship" qsTypeId="urn:microsoft.com/office/officeart/2005/8/quickstyle/simple2" qsCatId="simple" csTypeId="urn:microsoft.com/office/officeart/2005/8/colors/accent6_1" csCatId="accent6" phldr="1"/>
      <dgm:spPr/>
      <dgm:t>
        <a:bodyPr/>
        <a:lstStyle/>
        <a:p>
          <a:endParaRPr lang="es-MX"/>
        </a:p>
      </dgm:t>
    </dgm:pt>
    <dgm:pt modelId="{78D18A95-FE18-4F95-B053-367D1BB62367}">
      <dgm:prSet custT="1"/>
      <dgm:spPr/>
      <dgm:t>
        <a:bodyPr/>
        <a:lstStyle/>
        <a:p>
          <a:pPr rtl="0"/>
          <a:r>
            <a:rPr lang="es-MX" sz="2000" dirty="0" smtClean="0"/>
            <a:t>Amor</a:t>
          </a:r>
          <a:endParaRPr lang="es-MX" sz="2000" dirty="0"/>
        </a:p>
      </dgm:t>
    </dgm:pt>
    <dgm:pt modelId="{A5C092AA-B404-484D-80BF-9D15CAD43BFC}" type="parTrans" cxnId="{199EBC13-C50B-4A88-9117-822645AB5EB7}">
      <dgm:prSet/>
      <dgm:spPr/>
      <dgm:t>
        <a:bodyPr/>
        <a:lstStyle/>
        <a:p>
          <a:endParaRPr lang="es-MX"/>
        </a:p>
      </dgm:t>
    </dgm:pt>
    <dgm:pt modelId="{8046B198-320D-421F-9DAF-91B06F6DC74C}" type="sibTrans" cxnId="{199EBC13-C50B-4A88-9117-822645AB5EB7}">
      <dgm:prSet/>
      <dgm:spPr/>
      <dgm:t>
        <a:bodyPr/>
        <a:lstStyle/>
        <a:p>
          <a:endParaRPr lang="es-MX"/>
        </a:p>
      </dgm:t>
    </dgm:pt>
    <dgm:pt modelId="{40135D17-EC68-4190-BDC5-CE05E043949D}">
      <dgm:prSet custT="1"/>
      <dgm:spPr/>
      <dgm:t>
        <a:bodyPr/>
        <a:lstStyle/>
        <a:p>
          <a:pPr rtl="0"/>
          <a:r>
            <a:rPr lang="es-MX" sz="1800" dirty="0" smtClean="0"/>
            <a:t>Altero centrismo Fil 2:6-8</a:t>
          </a:r>
          <a:endParaRPr lang="es-MX" sz="1800" dirty="0"/>
        </a:p>
      </dgm:t>
    </dgm:pt>
    <dgm:pt modelId="{F961ECEA-EEE0-41A9-9FFE-07AEC5F15A98}" type="parTrans" cxnId="{2E3E4553-81B5-4D52-A886-4DF42154BBDF}">
      <dgm:prSet/>
      <dgm:spPr/>
      <dgm:t>
        <a:bodyPr/>
        <a:lstStyle/>
        <a:p>
          <a:endParaRPr lang="es-MX"/>
        </a:p>
      </dgm:t>
    </dgm:pt>
    <dgm:pt modelId="{3FA96BB8-976B-4017-9A12-DE590DEF873D}" type="sibTrans" cxnId="{2E3E4553-81B5-4D52-A886-4DF42154BBDF}">
      <dgm:prSet/>
      <dgm:spPr/>
      <dgm:t>
        <a:bodyPr/>
        <a:lstStyle/>
        <a:p>
          <a:endParaRPr lang="es-MX"/>
        </a:p>
      </dgm:t>
    </dgm:pt>
    <dgm:pt modelId="{4ADEF904-5B9E-4006-9BD7-800F3359FA18}">
      <dgm:prSet custT="1"/>
      <dgm:spPr/>
      <dgm:t>
        <a:bodyPr/>
        <a:lstStyle/>
        <a:p>
          <a:pPr rtl="0"/>
          <a:r>
            <a:rPr lang="es-MX" sz="2000" dirty="0" smtClean="0"/>
            <a:t>Salud Mental. 1 Co 2:16</a:t>
          </a:r>
          <a:endParaRPr lang="es-MX" sz="1400" dirty="0"/>
        </a:p>
      </dgm:t>
    </dgm:pt>
    <dgm:pt modelId="{D885C7D0-EC6E-4555-9817-D7F5E97B5DA2}" type="parTrans" cxnId="{12C54A6B-A418-4899-B438-D61110B8742C}">
      <dgm:prSet/>
      <dgm:spPr/>
      <dgm:t>
        <a:bodyPr/>
        <a:lstStyle/>
        <a:p>
          <a:endParaRPr lang="es-MX"/>
        </a:p>
      </dgm:t>
    </dgm:pt>
    <dgm:pt modelId="{F1415C76-BABF-43D2-B889-9B5DFA3FB4EE}" type="sibTrans" cxnId="{12C54A6B-A418-4899-B438-D61110B8742C}">
      <dgm:prSet/>
      <dgm:spPr/>
      <dgm:t>
        <a:bodyPr/>
        <a:lstStyle/>
        <a:p>
          <a:endParaRPr lang="es-MX"/>
        </a:p>
      </dgm:t>
    </dgm:pt>
    <dgm:pt modelId="{F8A9EEE9-6B5B-4983-9979-56E233B080E0}" type="pres">
      <dgm:prSet presAssocID="{A54ECFC6-9890-4AA0-A31A-78F90CA6DAAB}" presName="composite" presStyleCnt="0">
        <dgm:presLayoutVars>
          <dgm:chMax val="3"/>
          <dgm:animLvl val="lvl"/>
          <dgm:resizeHandles val="exact"/>
        </dgm:presLayoutVars>
      </dgm:prSet>
      <dgm:spPr/>
      <dgm:t>
        <a:bodyPr/>
        <a:lstStyle/>
        <a:p>
          <a:endParaRPr lang="es-MX"/>
        </a:p>
      </dgm:t>
    </dgm:pt>
    <dgm:pt modelId="{23B8E301-2605-4C9B-99D0-7DBE5DC4B839}" type="pres">
      <dgm:prSet presAssocID="{78D18A95-FE18-4F95-B053-367D1BB62367}" presName="gear1" presStyleLbl="node1" presStyleIdx="0" presStyleCnt="3">
        <dgm:presLayoutVars>
          <dgm:chMax val="1"/>
          <dgm:bulletEnabled val="1"/>
        </dgm:presLayoutVars>
      </dgm:prSet>
      <dgm:spPr/>
      <dgm:t>
        <a:bodyPr/>
        <a:lstStyle/>
        <a:p>
          <a:endParaRPr lang="es-MX"/>
        </a:p>
      </dgm:t>
    </dgm:pt>
    <dgm:pt modelId="{3A97E559-14ED-4096-A472-100F9F185CA3}" type="pres">
      <dgm:prSet presAssocID="{78D18A95-FE18-4F95-B053-367D1BB62367}" presName="gear1srcNode" presStyleLbl="node1" presStyleIdx="0" presStyleCnt="3"/>
      <dgm:spPr/>
      <dgm:t>
        <a:bodyPr/>
        <a:lstStyle/>
        <a:p>
          <a:endParaRPr lang="es-MX"/>
        </a:p>
      </dgm:t>
    </dgm:pt>
    <dgm:pt modelId="{C69EF15F-2635-47C5-BA44-38DF717C2331}" type="pres">
      <dgm:prSet presAssocID="{78D18A95-FE18-4F95-B053-367D1BB62367}" presName="gear1dstNode" presStyleLbl="node1" presStyleIdx="0" presStyleCnt="3"/>
      <dgm:spPr/>
      <dgm:t>
        <a:bodyPr/>
        <a:lstStyle/>
        <a:p>
          <a:endParaRPr lang="es-MX"/>
        </a:p>
      </dgm:t>
    </dgm:pt>
    <dgm:pt modelId="{0E114F6B-80A8-41CB-AB05-6168FC41D68D}" type="pres">
      <dgm:prSet presAssocID="{40135D17-EC68-4190-BDC5-CE05E043949D}" presName="gear2" presStyleLbl="node1" presStyleIdx="1" presStyleCnt="3">
        <dgm:presLayoutVars>
          <dgm:chMax val="1"/>
          <dgm:bulletEnabled val="1"/>
        </dgm:presLayoutVars>
      </dgm:prSet>
      <dgm:spPr/>
      <dgm:t>
        <a:bodyPr/>
        <a:lstStyle/>
        <a:p>
          <a:endParaRPr lang="es-MX"/>
        </a:p>
      </dgm:t>
    </dgm:pt>
    <dgm:pt modelId="{A00C06CF-4C61-4D56-B6FC-A313C1509D9A}" type="pres">
      <dgm:prSet presAssocID="{40135D17-EC68-4190-BDC5-CE05E043949D}" presName="gear2srcNode" presStyleLbl="node1" presStyleIdx="1" presStyleCnt="3"/>
      <dgm:spPr/>
      <dgm:t>
        <a:bodyPr/>
        <a:lstStyle/>
        <a:p>
          <a:endParaRPr lang="es-MX"/>
        </a:p>
      </dgm:t>
    </dgm:pt>
    <dgm:pt modelId="{72DBC213-743D-4034-9389-D52F3CAE3B70}" type="pres">
      <dgm:prSet presAssocID="{40135D17-EC68-4190-BDC5-CE05E043949D}" presName="gear2dstNode" presStyleLbl="node1" presStyleIdx="1" presStyleCnt="3"/>
      <dgm:spPr/>
      <dgm:t>
        <a:bodyPr/>
        <a:lstStyle/>
        <a:p>
          <a:endParaRPr lang="es-MX"/>
        </a:p>
      </dgm:t>
    </dgm:pt>
    <dgm:pt modelId="{181F4091-5EE9-4E0A-99AA-478E48E6D516}" type="pres">
      <dgm:prSet presAssocID="{4ADEF904-5B9E-4006-9BD7-800F3359FA18}" presName="gear3" presStyleLbl="node1" presStyleIdx="2" presStyleCnt="3" custScaleX="129196"/>
      <dgm:spPr/>
      <dgm:t>
        <a:bodyPr/>
        <a:lstStyle/>
        <a:p>
          <a:endParaRPr lang="es-MX"/>
        </a:p>
      </dgm:t>
    </dgm:pt>
    <dgm:pt modelId="{D194E5C5-EF9F-442C-B54C-031239439406}" type="pres">
      <dgm:prSet presAssocID="{4ADEF904-5B9E-4006-9BD7-800F3359FA18}" presName="gear3tx" presStyleLbl="node1" presStyleIdx="2" presStyleCnt="3">
        <dgm:presLayoutVars>
          <dgm:chMax val="1"/>
          <dgm:bulletEnabled val="1"/>
        </dgm:presLayoutVars>
      </dgm:prSet>
      <dgm:spPr/>
      <dgm:t>
        <a:bodyPr/>
        <a:lstStyle/>
        <a:p>
          <a:endParaRPr lang="es-MX"/>
        </a:p>
      </dgm:t>
    </dgm:pt>
    <dgm:pt modelId="{FFF4135A-06FE-4877-AC2F-545C4851664C}" type="pres">
      <dgm:prSet presAssocID="{4ADEF904-5B9E-4006-9BD7-800F3359FA18}" presName="gear3srcNode" presStyleLbl="node1" presStyleIdx="2" presStyleCnt="3"/>
      <dgm:spPr/>
      <dgm:t>
        <a:bodyPr/>
        <a:lstStyle/>
        <a:p>
          <a:endParaRPr lang="es-MX"/>
        </a:p>
      </dgm:t>
    </dgm:pt>
    <dgm:pt modelId="{619E0B0C-0357-4B3E-8C26-FEB946098E33}" type="pres">
      <dgm:prSet presAssocID="{4ADEF904-5B9E-4006-9BD7-800F3359FA18}" presName="gear3dstNode" presStyleLbl="node1" presStyleIdx="2" presStyleCnt="3"/>
      <dgm:spPr/>
      <dgm:t>
        <a:bodyPr/>
        <a:lstStyle/>
        <a:p>
          <a:endParaRPr lang="es-MX"/>
        </a:p>
      </dgm:t>
    </dgm:pt>
    <dgm:pt modelId="{F47F83AE-04B2-4E05-AE70-351695720ACB}" type="pres">
      <dgm:prSet presAssocID="{8046B198-320D-421F-9DAF-91B06F6DC74C}" presName="connector1" presStyleLbl="sibTrans2D1" presStyleIdx="0" presStyleCnt="3"/>
      <dgm:spPr/>
      <dgm:t>
        <a:bodyPr/>
        <a:lstStyle/>
        <a:p>
          <a:endParaRPr lang="es-MX"/>
        </a:p>
      </dgm:t>
    </dgm:pt>
    <dgm:pt modelId="{A1A9031F-A46D-47B7-B12A-F010324600DA}" type="pres">
      <dgm:prSet presAssocID="{3FA96BB8-976B-4017-9A12-DE590DEF873D}" presName="connector2" presStyleLbl="sibTrans2D1" presStyleIdx="1" presStyleCnt="3"/>
      <dgm:spPr/>
      <dgm:t>
        <a:bodyPr/>
        <a:lstStyle/>
        <a:p>
          <a:endParaRPr lang="es-MX"/>
        </a:p>
      </dgm:t>
    </dgm:pt>
    <dgm:pt modelId="{157524F6-EB66-4330-951D-71A66E96A662}" type="pres">
      <dgm:prSet presAssocID="{F1415C76-BABF-43D2-B889-9B5DFA3FB4EE}" presName="connector3" presStyleLbl="sibTrans2D1" presStyleIdx="2" presStyleCnt="3"/>
      <dgm:spPr/>
      <dgm:t>
        <a:bodyPr/>
        <a:lstStyle/>
        <a:p>
          <a:endParaRPr lang="es-MX"/>
        </a:p>
      </dgm:t>
    </dgm:pt>
  </dgm:ptLst>
  <dgm:cxnLst>
    <dgm:cxn modelId="{12C54A6B-A418-4899-B438-D61110B8742C}" srcId="{A54ECFC6-9890-4AA0-A31A-78F90CA6DAAB}" destId="{4ADEF904-5B9E-4006-9BD7-800F3359FA18}" srcOrd="2" destOrd="0" parTransId="{D885C7D0-EC6E-4555-9817-D7F5E97B5DA2}" sibTransId="{F1415C76-BABF-43D2-B889-9B5DFA3FB4EE}"/>
    <dgm:cxn modelId="{3198DF67-6A67-4653-A63A-A7999264611D}" type="presOf" srcId="{8046B198-320D-421F-9DAF-91B06F6DC74C}" destId="{F47F83AE-04B2-4E05-AE70-351695720ACB}" srcOrd="0" destOrd="0" presId="urn:microsoft.com/office/officeart/2005/8/layout/gear1"/>
    <dgm:cxn modelId="{C501411E-EC6E-47A9-887D-214BAD074A16}" type="presOf" srcId="{40135D17-EC68-4190-BDC5-CE05E043949D}" destId="{72DBC213-743D-4034-9389-D52F3CAE3B70}" srcOrd="2" destOrd="0" presId="urn:microsoft.com/office/officeart/2005/8/layout/gear1"/>
    <dgm:cxn modelId="{F7399450-6331-4304-B072-40D11F1F8F97}" type="presOf" srcId="{3FA96BB8-976B-4017-9A12-DE590DEF873D}" destId="{A1A9031F-A46D-47B7-B12A-F010324600DA}" srcOrd="0" destOrd="0" presId="urn:microsoft.com/office/officeart/2005/8/layout/gear1"/>
    <dgm:cxn modelId="{97620293-C823-44FB-ADEB-85EA5A457063}" type="presOf" srcId="{78D18A95-FE18-4F95-B053-367D1BB62367}" destId="{C69EF15F-2635-47C5-BA44-38DF717C2331}" srcOrd="2" destOrd="0" presId="urn:microsoft.com/office/officeart/2005/8/layout/gear1"/>
    <dgm:cxn modelId="{A541127C-FEEC-481D-83AB-0B4485D67F77}" type="presOf" srcId="{4ADEF904-5B9E-4006-9BD7-800F3359FA18}" destId="{D194E5C5-EF9F-442C-B54C-031239439406}" srcOrd="1" destOrd="0" presId="urn:microsoft.com/office/officeart/2005/8/layout/gear1"/>
    <dgm:cxn modelId="{4F8535B6-D805-4B2C-BD96-182B5312E00C}" type="presOf" srcId="{78D18A95-FE18-4F95-B053-367D1BB62367}" destId="{23B8E301-2605-4C9B-99D0-7DBE5DC4B839}" srcOrd="0" destOrd="0" presId="urn:microsoft.com/office/officeart/2005/8/layout/gear1"/>
    <dgm:cxn modelId="{8B032044-BF1C-4602-B1AB-E63EF9EFF56F}" type="presOf" srcId="{4ADEF904-5B9E-4006-9BD7-800F3359FA18}" destId="{FFF4135A-06FE-4877-AC2F-545C4851664C}" srcOrd="2" destOrd="0" presId="urn:microsoft.com/office/officeart/2005/8/layout/gear1"/>
    <dgm:cxn modelId="{E6781B12-1B1F-4E2D-AAD9-9A5276758129}" type="presOf" srcId="{4ADEF904-5B9E-4006-9BD7-800F3359FA18}" destId="{619E0B0C-0357-4B3E-8C26-FEB946098E33}" srcOrd="3" destOrd="0" presId="urn:microsoft.com/office/officeart/2005/8/layout/gear1"/>
    <dgm:cxn modelId="{41E9F5BB-BA05-45B9-9BE6-D8305B34D1B7}" type="presOf" srcId="{40135D17-EC68-4190-BDC5-CE05E043949D}" destId="{0E114F6B-80A8-41CB-AB05-6168FC41D68D}" srcOrd="0" destOrd="0" presId="urn:microsoft.com/office/officeart/2005/8/layout/gear1"/>
    <dgm:cxn modelId="{02E4BEF0-4ADA-41D2-BF04-2BA990F30055}" type="presOf" srcId="{78D18A95-FE18-4F95-B053-367D1BB62367}" destId="{3A97E559-14ED-4096-A472-100F9F185CA3}" srcOrd="1" destOrd="0" presId="urn:microsoft.com/office/officeart/2005/8/layout/gear1"/>
    <dgm:cxn modelId="{5C7C97E2-BABE-4DE5-9A2D-2DFBA7B165D3}" type="presOf" srcId="{F1415C76-BABF-43D2-B889-9B5DFA3FB4EE}" destId="{157524F6-EB66-4330-951D-71A66E96A662}" srcOrd="0" destOrd="0" presId="urn:microsoft.com/office/officeart/2005/8/layout/gear1"/>
    <dgm:cxn modelId="{BEAD79F0-BA50-457E-8501-B45022531ACF}" type="presOf" srcId="{4ADEF904-5B9E-4006-9BD7-800F3359FA18}" destId="{181F4091-5EE9-4E0A-99AA-478E48E6D516}" srcOrd="0" destOrd="0" presId="urn:microsoft.com/office/officeart/2005/8/layout/gear1"/>
    <dgm:cxn modelId="{1B8D7EEC-0E7A-4E72-AF3C-D533C02C811E}" type="presOf" srcId="{40135D17-EC68-4190-BDC5-CE05E043949D}" destId="{A00C06CF-4C61-4D56-B6FC-A313C1509D9A}" srcOrd="1" destOrd="0" presId="urn:microsoft.com/office/officeart/2005/8/layout/gear1"/>
    <dgm:cxn modelId="{199EBC13-C50B-4A88-9117-822645AB5EB7}" srcId="{A54ECFC6-9890-4AA0-A31A-78F90CA6DAAB}" destId="{78D18A95-FE18-4F95-B053-367D1BB62367}" srcOrd="0" destOrd="0" parTransId="{A5C092AA-B404-484D-80BF-9D15CAD43BFC}" sibTransId="{8046B198-320D-421F-9DAF-91B06F6DC74C}"/>
    <dgm:cxn modelId="{9615C95E-60C4-4952-B038-7A43A5E58896}" type="presOf" srcId="{A54ECFC6-9890-4AA0-A31A-78F90CA6DAAB}" destId="{F8A9EEE9-6B5B-4983-9979-56E233B080E0}" srcOrd="0" destOrd="0" presId="urn:microsoft.com/office/officeart/2005/8/layout/gear1"/>
    <dgm:cxn modelId="{2E3E4553-81B5-4D52-A886-4DF42154BBDF}" srcId="{A54ECFC6-9890-4AA0-A31A-78F90CA6DAAB}" destId="{40135D17-EC68-4190-BDC5-CE05E043949D}" srcOrd="1" destOrd="0" parTransId="{F961ECEA-EEE0-41A9-9FFE-07AEC5F15A98}" sibTransId="{3FA96BB8-976B-4017-9A12-DE590DEF873D}"/>
    <dgm:cxn modelId="{EFD0AB3C-4BB7-4B8E-8449-0C91E402FF21}" type="presParOf" srcId="{F8A9EEE9-6B5B-4983-9979-56E233B080E0}" destId="{23B8E301-2605-4C9B-99D0-7DBE5DC4B839}" srcOrd="0" destOrd="0" presId="urn:microsoft.com/office/officeart/2005/8/layout/gear1"/>
    <dgm:cxn modelId="{4F6A2529-9E12-42B5-A6E7-FD7E7BE79A72}" type="presParOf" srcId="{F8A9EEE9-6B5B-4983-9979-56E233B080E0}" destId="{3A97E559-14ED-4096-A472-100F9F185CA3}" srcOrd="1" destOrd="0" presId="urn:microsoft.com/office/officeart/2005/8/layout/gear1"/>
    <dgm:cxn modelId="{7D3DF7FA-94C3-4F71-B825-E3F0238827F2}" type="presParOf" srcId="{F8A9EEE9-6B5B-4983-9979-56E233B080E0}" destId="{C69EF15F-2635-47C5-BA44-38DF717C2331}" srcOrd="2" destOrd="0" presId="urn:microsoft.com/office/officeart/2005/8/layout/gear1"/>
    <dgm:cxn modelId="{AB0F8CEE-69CF-42EA-AA88-F6EDF88C268B}" type="presParOf" srcId="{F8A9EEE9-6B5B-4983-9979-56E233B080E0}" destId="{0E114F6B-80A8-41CB-AB05-6168FC41D68D}" srcOrd="3" destOrd="0" presId="urn:microsoft.com/office/officeart/2005/8/layout/gear1"/>
    <dgm:cxn modelId="{B9CBA04D-2583-425B-B806-453DB22AD914}" type="presParOf" srcId="{F8A9EEE9-6B5B-4983-9979-56E233B080E0}" destId="{A00C06CF-4C61-4D56-B6FC-A313C1509D9A}" srcOrd="4" destOrd="0" presId="urn:microsoft.com/office/officeart/2005/8/layout/gear1"/>
    <dgm:cxn modelId="{99D6C2D0-F313-4921-8969-ECF92036BBCA}" type="presParOf" srcId="{F8A9EEE9-6B5B-4983-9979-56E233B080E0}" destId="{72DBC213-743D-4034-9389-D52F3CAE3B70}" srcOrd="5" destOrd="0" presId="urn:microsoft.com/office/officeart/2005/8/layout/gear1"/>
    <dgm:cxn modelId="{C0608652-24AB-4A0E-A28F-169C9312ACF5}" type="presParOf" srcId="{F8A9EEE9-6B5B-4983-9979-56E233B080E0}" destId="{181F4091-5EE9-4E0A-99AA-478E48E6D516}" srcOrd="6" destOrd="0" presId="urn:microsoft.com/office/officeart/2005/8/layout/gear1"/>
    <dgm:cxn modelId="{0AD2B42B-2EFF-46B8-8886-5963154299B1}" type="presParOf" srcId="{F8A9EEE9-6B5B-4983-9979-56E233B080E0}" destId="{D194E5C5-EF9F-442C-B54C-031239439406}" srcOrd="7" destOrd="0" presId="urn:microsoft.com/office/officeart/2005/8/layout/gear1"/>
    <dgm:cxn modelId="{0FDB820E-38BB-4AD9-8900-A80463E81F1D}" type="presParOf" srcId="{F8A9EEE9-6B5B-4983-9979-56E233B080E0}" destId="{FFF4135A-06FE-4877-AC2F-545C4851664C}" srcOrd="8" destOrd="0" presId="urn:microsoft.com/office/officeart/2005/8/layout/gear1"/>
    <dgm:cxn modelId="{FB4152DF-F542-4E76-BFD9-3CCCA5A2490B}" type="presParOf" srcId="{F8A9EEE9-6B5B-4983-9979-56E233B080E0}" destId="{619E0B0C-0357-4B3E-8C26-FEB946098E33}" srcOrd="9" destOrd="0" presId="urn:microsoft.com/office/officeart/2005/8/layout/gear1"/>
    <dgm:cxn modelId="{A1373475-5B9F-48C0-9A3D-6BD9DCC89F6B}" type="presParOf" srcId="{F8A9EEE9-6B5B-4983-9979-56E233B080E0}" destId="{F47F83AE-04B2-4E05-AE70-351695720ACB}" srcOrd="10" destOrd="0" presId="urn:microsoft.com/office/officeart/2005/8/layout/gear1"/>
    <dgm:cxn modelId="{9CCF3672-1729-4079-8BD1-25D9E797FE5C}" type="presParOf" srcId="{F8A9EEE9-6B5B-4983-9979-56E233B080E0}" destId="{A1A9031F-A46D-47B7-B12A-F010324600DA}" srcOrd="11" destOrd="0" presId="urn:microsoft.com/office/officeart/2005/8/layout/gear1"/>
    <dgm:cxn modelId="{A18F7592-3166-40D7-B196-FA6DE68285BA}" type="presParOf" srcId="{F8A9EEE9-6B5B-4983-9979-56E233B080E0}" destId="{157524F6-EB66-4330-951D-71A66E96A662}" srcOrd="12" destOrd="0" presId="urn:microsoft.com/office/officeart/2005/8/layout/gear1"/>
  </dgm:cxnLst>
  <dgm:bg>
    <a:solidFill>
      <a:srgbClr val="00206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85F067-CB51-4A86-B188-922517AFDB78}" type="doc">
      <dgm:prSet loTypeId="urn:microsoft.com/office/officeart/2005/8/layout/gear1" loCatId="relationship" qsTypeId="urn:microsoft.com/office/officeart/2005/8/quickstyle/simple1" qsCatId="simple" csTypeId="urn:microsoft.com/office/officeart/2005/8/colors/accent0_1" csCatId="mainScheme" phldr="1"/>
      <dgm:spPr/>
      <dgm:t>
        <a:bodyPr/>
        <a:lstStyle/>
        <a:p>
          <a:endParaRPr lang="es-MX"/>
        </a:p>
      </dgm:t>
    </dgm:pt>
    <dgm:pt modelId="{DA21C6D3-EC23-4CC4-A13D-113B7CBE1480}">
      <dgm:prSet custT="1"/>
      <dgm:spPr/>
      <dgm:t>
        <a:bodyPr/>
        <a:lstStyle/>
        <a:p>
          <a:pPr rtl="0"/>
          <a:r>
            <a:rPr lang="es-MX" sz="2000" dirty="0" smtClean="0"/>
            <a:t>Egoísmo. </a:t>
          </a:r>
          <a:r>
            <a:rPr lang="es-MX" sz="2000" dirty="0" smtClean="0">
              <a:solidFill>
                <a:schemeClr val="tx1"/>
              </a:solidFill>
            </a:rPr>
            <a:t>DTG pág. </a:t>
          </a:r>
          <a:endParaRPr lang="es-MX" sz="2000" dirty="0">
            <a:solidFill>
              <a:schemeClr val="tx1"/>
            </a:solidFill>
          </a:endParaRPr>
        </a:p>
      </dgm:t>
    </dgm:pt>
    <dgm:pt modelId="{38D5491A-4883-41A5-91D1-C2E8E122FA1B}" type="parTrans" cxnId="{D9342C1B-01B2-43AC-86C1-54156DF05905}">
      <dgm:prSet/>
      <dgm:spPr/>
      <dgm:t>
        <a:bodyPr/>
        <a:lstStyle/>
        <a:p>
          <a:endParaRPr lang="es-MX"/>
        </a:p>
      </dgm:t>
    </dgm:pt>
    <dgm:pt modelId="{AFE73DAB-B8F0-4562-94BD-9A389DAEB0C4}" type="sibTrans" cxnId="{D9342C1B-01B2-43AC-86C1-54156DF05905}">
      <dgm:prSet/>
      <dgm:spPr/>
      <dgm:t>
        <a:bodyPr/>
        <a:lstStyle/>
        <a:p>
          <a:endParaRPr lang="es-MX"/>
        </a:p>
      </dgm:t>
    </dgm:pt>
    <dgm:pt modelId="{A0386045-B3F8-4811-A96D-0F27CFD5C396}">
      <dgm:prSet custT="1"/>
      <dgm:spPr/>
      <dgm:t>
        <a:bodyPr/>
        <a:lstStyle/>
        <a:p>
          <a:pPr rtl="0"/>
          <a:r>
            <a:rPr lang="es-MX" sz="1800" dirty="0" smtClean="0"/>
            <a:t>Egocentrismo </a:t>
          </a:r>
          <a:r>
            <a:rPr lang="es-MX" sz="1800" dirty="0" err="1" smtClean="0"/>
            <a:t>Is</a:t>
          </a:r>
          <a:r>
            <a:rPr lang="es-MX" sz="1800" dirty="0" smtClean="0"/>
            <a:t> 14:13 y 14</a:t>
          </a:r>
          <a:endParaRPr lang="es-MX" sz="1800" dirty="0"/>
        </a:p>
      </dgm:t>
    </dgm:pt>
    <dgm:pt modelId="{3A8D0425-3BD9-4F3E-9CAB-A00150CCFF22}" type="parTrans" cxnId="{EBFCC2F3-403B-4DA2-8F5D-E260574DB3D1}">
      <dgm:prSet/>
      <dgm:spPr/>
      <dgm:t>
        <a:bodyPr/>
        <a:lstStyle/>
        <a:p>
          <a:endParaRPr lang="es-MX"/>
        </a:p>
      </dgm:t>
    </dgm:pt>
    <dgm:pt modelId="{38616319-6FDA-42F8-8855-F288A927E4E3}" type="sibTrans" cxnId="{EBFCC2F3-403B-4DA2-8F5D-E260574DB3D1}">
      <dgm:prSet/>
      <dgm:spPr/>
      <dgm:t>
        <a:bodyPr/>
        <a:lstStyle/>
        <a:p>
          <a:endParaRPr lang="es-MX"/>
        </a:p>
      </dgm:t>
    </dgm:pt>
    <dgm:pt modelId="{DCE4C467-28CA-4D47-BE69-8B5E80DCB8EA}">
      <dgm:prSet custT="1"/>
      <dgm:spPr/>
      <dgm:t>
        <a:bodyPr/>
        <a:lstStyle/>
        <a:p>
          <a:pPr rtl="0"/>
          <a:r>
            <a:rPr lang="es-MX" sz="1600" dirty="0" smtClean="0"/>
            <a:t>Enfermedad Mental. Sal 38:4 y 5</a:t>
          </a:r>
          <a:endParaRPr lang="es-MX" sz="1600" dirty="0"/>
        </a:p>
      </dgm:t>
    </dgm:pt>
    <dgm:pt modelId="{3C39F7E6-3AC4-465E-A6D6-3005B3D3C54F}" type="parTrans" cxnId="{63ECE043-22FD-443F-B487-3A83A4E4023F}">
      <dgm:prSet/>
      <dgm:spPr/>
      <dgm:t>
        <a:bodyPr/>
        <a:lstStyle/>
        <a:p>
          <a:endParaRPr lang="es-MX"/>
        </a:p>
      </dgm:t>
    </dgm:pt>
    <dgm:pt modelId="{52ED0C77-0A15-4389-BAB9-BF8F40392C63}" type="sibTrans" cxnId="{63ECE043-22FD-443F-B487-3A83A4E4023F}">
      <dgm:prSet/>
      <dgm:spPr/>
      <dgm:t>
        <a:bodyPr/>
        <a:lstStyle/>
        <a:p>
          <a:endParaRPr lang="es-MX"/>
        </a:p>
      </dgm:t>
    </dgm:pt>
    <dgm:pt modelId="{9643214E-1FD2-44AF-AA59-685F4A6E6FC6}" type="pres">
      <dgm:prSet presAssocID="{0085F067-CB51-4A86-B188-922517AFDB78}" presName="composite" presStyleCnt="0">
        <dgm:presLayoutVars>
          <dgm:chMax val="3"/>
          <dgm:animLvl val="lvl"/>
          <dgm:resizeHandles val="exact"/>
        </dgm:presLayoutVars>
      </dgm:prSet>
      <dgm:spPr/>
      <dgm:t>
        <a:bodyPr/>
        <a:lstStyle/>
        <a:p>
          <a:endParaRPr lang="es-MX"/>
        </a:p>
      </dgm:t>
    </dgm:pt>
    <dgm:pt modelId="{5E31D79C-A4C0-4C29-A5A7-7ACF0DBCAB0B}" type="pres">
      <dgm:prSet presAssocID="{DA21C6D3-EC23-4CC4-A13D-113B7CBE1480}" presName="gear1" presStyleLbl="node1" presStyleIdx="0" presStyleCnt="3">
        <dgm:presLayoutVars>
          <dgm:chMax val="1"/>
          <dgm:bulletEnabled val="1"/>
        </dgm:presLayoutVars>
      </dgm:prSet>
      <dgm:spPr/>
      <dgm:t>
        <a:bodyPr/>
        <a:lstStyle/>
        <a:p>
          <a:endParaRPr lang="es-MX"/>
        </a:p>
      </dgm:t>
    </dgm:pt>
    <dgm:pt modelId="{AE5BFBD0-882A-4332-A614-289C8840B948}" type="pres">
      <dgm:prSet presAssocID="{DA21C6D3-EC23-4CC4-A13D-113B7CBE1480}" presName="gear1srcNode" presStyleLbl="node1" presStyleIdx="0" presStyleCnt="3"/>
      <dgm:spPr/>
      <dgm:t>
        <a:bodyPr/>
        <a:lstStyle/>
        <a:p>
          <a:endParaRPr lang="es-MX"/>
        </a:p>
      </dgm:t>
    </dgm:pt>
    <dgm:pt modelId="{73E0B844-8DE6-49BC-A5C8-A991B5CD7C6B}" type="pres">
      <dgm:prSet presAssocID="{DA21C6D3-EC23-4CC4-A13D-113B7CBE1480}" presName="gear1dstNode" presStyleLbl="node1" presStyleIdx="0" presStyleCnt="3"/>
      <dgm:spPr/>
      <dgm:t>
        <a:bodyPr/>
        <a:lstStyle/>
        <a:p>
          <a:endParaRPr lang="es-MX"/>
        </a:p>
      </dgm:t>
    </dgm:pt>
    <dgm:pt modelId="{8407A698-5DC9-4CF0-A749-AA711B6DE2B3}" type="pres">
      <dgm:prSet presAssocID="{A0386045-B3F8-4811-A96D-0F27CFD5C396}" presName="gear2" presStyleLbl="node1" presStyleIdx="1" presStyleCnt="3">
        <dgm:presLayoutVars>
          <dgm:chMax val="1"/>
          <dgm:bulletEnabled val="1"/>
        </dgm:presLayoutVars>
      </dgm:prSet>
      <dgm:spPr/>
      <dgm:t>
        <a:bodyPr/>
        <a:lstStyle/>
        <a:p>
          <a:endParaRPr lang="es-MX"/>
        </a:p>
      </dgm:t>
    </dgm:pt>
    <dgm:pt modelId="{E6204C66-960A-4336-B9AC-6EB3254F17CA}" type="pres">
      <dgm:prSet presAssocID="{A0386045-B3F8-4811-A96D-0F27CFD5C396}" presName="gear2srcNode" presStyleLbl="node1" presStyleIdx="1" presStyleCnt="3"/>
      <dgm:spPr/>
      <dgm:t>
        <a:bodyPr/>
        <a:lstStyle/>
        <a:p>
          <a:endParaRPr lang="es-MX"/>
        </a:p>
      </dgm:t>
    </dgm:pt>
    <dgm:pt modelId="{A241200C-6ECA-4CB9-ACE4-54EBF5230625}" type="pres">
      <dgm:prSet presAssocID="{A0386045-B3F8-4811-A96D-0F27CFD5C396}" presName="gear2dstNode" presStyleLbl="node1" presStyleIdx="1" presStyleCnt="3"/>
      <dgm:spPr/>
      <dgm:t>
        <a:bodyPr/>
        <a:lstStyle/>
        <a:p>
          <a:endParaRPr lang="es-MX"/>
        </a:p>
      </dgm:t>
    </dgm:pt>
    <dgm:pt modelId="{32EC0E19-8C9C-4CBE-B0FF-265D184131D5}" type="pres">
      <dgm:prSet presAssocID="{DCE4C467-28CA-4D47-BE69-8B5E80DCB8EA}" presName="gear3" presStyleLbl="node1" presStyleIdx="2" presStyleCnt="3" custScaleX="119987"/>
      <dgm:spPr/>
      <dgm:t>
        <a:bodyPr/>
        <a:lstStyle/>
        <a:p>
          <a:endParaRPr lang="es-MX"/>
        </a:p>
      </dgm:t>
    </dgm:pt>
    <dgm:pt modelId="{F93A2897-9F9A-4EB2-8141-C117D10EA5D0}" type="pres">
      <dgm:prSet presAssocID="{DCE4C467-28CA-4D47-BE69-8B5E80DCB8EA}" presName="gear3tx" presStyleLbl="node1" presStyleIdx="2" presStyleCnt="3">
        <dgm:presLayoutVars>
          <dgm:chMax val="1"/>
          <dgm:bulletEnabled val="1"/>
        </dgm:presLayoutVars>
      </dgm:prSet>
      <dgm:spPr/>
      <dgm:t>
        <a:bodyPr/>
        <a:lstStyle/>
        <a:p>
          <a:endParaRPr lang="es-MX"/>
        </a:p>
      </dgm:t>
    </dgm:pt>
    <dgm:pt modelId="{BA69AD38-62A5-4560-8233-C2DE34B36836}" type="pres">
      <dgm:prSet presAssocID="{DCE4C467-28CA-4D47-BE69-8B5E80DCB8EA}" presName="gear3srcNode" presStyleLbl="node1" presStyleIdx="2" presStyleCnt="3"/>
      <dgm:spPr/>
      <dgm:t>
        <a:bodyPr/>
        <a:lstStyle/>
        <a:p>
          <a:endParaRPr lang="es-MX"/>
        </a:p>
      </dgm:t>
    </dgm:pt>
    <dgm:pt modelId="{C6F96B09-405E-4C90-B393-9B36B5307826}" type="pres">
      <dgm:prSet presAssocID="{DCE4C467-28CA-4D47-BE69-8B5E80DCB8EA}" presName="gear3dstNode" presStyleLbl="node1" presStyleIdx="2" presStyleCnt="3"/>
      <dgm:spPr/>
      <dgm:t>
        <a:bodyPr/>
        <a:lstStyle/>
        <a:p>
          <a:endParaRPr lang="es-MX"/>
        </a:p>
      </dgm:t>
    </dgm:pt>
    <dgm:pt modelId="{4A7EBF3A-5B30-42C4-BD8F-F93884554F60}" type="pres">
      <dgm:prSet presAssocID="{AFE73DAB-B8F0-4562-94BD-9A389DAEB0C4}" presName="connector1" presStyleLbl="sibTrans2D1" presStyleIdx="0" presStyleCnt="3"/>
      <dgm:spPr/>
      <dgm:t>
        <a:bodyPr/>
        <a:lstStyle/>
        <a:p>
          <a:endParaRPr lang="es-MX"/>
        </a:p>
      </dgm:t>
    </dgm:pt>
    <dgm:pt modelId="{210F6558-C9B6-4B1C-A806-BE15F98D14F8}" type="pres">
      <dgm:prSet presAssocID="{38616319-6FDA-42F8-8855-F288A927E4E3}" presName="connector2" presStyleLbl="sibTrans2D1" presStyleIdx="1" presStyleCnt="3"/>
      <dgm:spPr/>
      <dgm:t>
        <a:bodyPr/>
        <a:lstStyle/>
        <a:p>
          <a:endParaRPr lang="es-MX"/>
        </a:p>
      </dgm:t>
    </dgm:pt>
    <dgm:pt modelId="{509330B8-DEC8-4C00-B767-8B88B4F90F7A}" type="pres">
      <dgm:prSet presAssocID="{52ED0C77-0A15-4389-BAB9-BF8F40392C63}" presName="connector3" presStyleLbl="sibTrans2D1" presStyleIdx="2" presStyleCnt="3"/>
      <dgm:spPr/>
      <dgm:t>
        <a:bodyPr/>
        <a:lstStyle/>
        <a:p>
          <a:endParaRPr lang="es-MX"/>
        </a:p>
      </dgm:t>
    </dgm:pt>
  </dgm:ptLst>
  <dgm:cxnLst>
    <dgm:cxn modelId="{4A0DC72A-F02F-4E9E-A918-CC3CE6FFD03E}" type="presOf" srcId="{A0386045-B3F8-4811-A96D-0F27CFD5C396}" destId="{E6204C66-960A-4336-B9AC-6EB3254F17CA}" srcOrd="1" destOrd="0" presId="urn:microsoft.com/office/officeart/2005/8/layout/gear1"/>
    <dgm:cxn modelId="{6FFABB84-6844-445A-AC34-0B8BAB4991A3}" type="presOf" srcId="{0085F067-CB51-4A86-B188-922517AFDB78}" destId="{9643214E-1FD2-44AF-AA59-685F4A6E6FC6}" srcOrd="0" destOrd="0" presId="urn:microsoft.com/office/officeart/2005/8/layout/gear1"/>
    <dgm:cxn modelId="{EC5BDA41-8D75-4481-9ADB-69B3104E5231}" type="presOf" srcId="{A0386045-B3F8-4811-A96D-0F27CFD5C396}" destId="{A241200C-6ECA-4CB9-ACE4-54EBF5230625}" srcOrd="2" destOrd="0" presId="urn:microsoft.com/office/officeart/2005/8/layout/gear1"/>
    <dgm:cxn modelId="{63ECE043-22FD-443F-B487-3A83A4E4023F}" srcId="{0085F067-CB51-4A86-B188-922517AFDB78}" destId="{DCE4C467-28CA-4D47-BE69-8B5E80DCB8EA}" srcOrd="2" destOrd="0" parTransId="{3C39F7E6-3AC4-465E-A6D6-3005B3D3C54F}" sibTransId="{52ED0C77-0A15-4389-BAB9-BF8F40392C63}"/>
    <dgm:cxn modelId="{15374A56-2B22-40BC-9F5A-E15AC07DD51C}" type="presOf" srcId="{DA21C6D3-EC23-4CC4-A13D-113B7CBE1480}" destId="{5E31D79C-A4C0-4C29-A5A7-7ACF0DBCAB0B}" srcOrd="0" destOrd="0" presId="urn:microsoft.com/office/officeart/2005/8/layout/gear1"/>
    <dgm:cxn modelId="{277A98DB-2203-4111-9A63-80B2BD80D234}" type="presOf" srcId="{38616319-6FDA-42F8-8855-F288A927E4E3}" destId="{210F6558-C9B6-4B1C-A806-BE15F98D14F8}" srcOrd="0" destOrd="0" presId="urn:microsoft.com/office/officeart/2005/8/layout/gear1"/>
    <dgm:cxn modelId="{59095A05-373D-466D-A3DD-D672EBF5ECE5}" type="presOf" srcId="{DCE4C467-28CA-4D47-BE69-8B5E80DCB8EA}" destId="{C6F96B09-405E-4C90-B393-9B36B5307826}" srcOrd="3" destOrd="0" presId="urn:microsoft.com/office/officeart/2005/8/layout/gear1"/>
    <dgm:cxn modelId="{EBFCC2F3-403B-4DA2-8F5D-E260574DB3D1}" srcId="{0085F067-CB51-4A86-B188-922517AFDB78}" destId="{A0386045-B3F8-4811-A96D-0F27CFD5C396}" srcOrd="1" destOrd="0" parTransId="{3A8D0425-3BD9-4F3E-9CAB-A00150CCFF22}" sibTransId="{38616319-6FDA-42F8-8855-F288A927E4E3}"/>
    <dgm:cxn modelId="{D6B622F1-5544-45AB-B3FB-3CFFA6463846}" type="presOf" srcId="{DA21C6D3-EC23-4CC4-A13D-113B7CBE1480}" destId="{AE5BFBD0-882A-4332-A614-289C8840B948}" srcOrd="1" destOrd="0" presId="urn:microsoft.com/office/officeart/2005/8/layout/gear1"/>
    <dgm:cxn modelId="{D9342C1B-01B2-43AC-86C1-54156DF05905}" srcId="{0085F067-CB51-4A86-B188-922517AFDB78}" destId="{DA21C6D3-EC23-4CC4-A13D-113B7CBE1480}" srcOrd="0" destOrd="0" parTransId="{38D5491A-4883-41A5-91D1-C2E8E122FA1B}" sibTransId="{AFE73DAB-B8F0-4562-94BD-9A389DAEB0C4}"/>
    <dgm:cxn modelId="{1D7158D0-25E7-4D95-8F0A-26A13CD68883}" type="presOf" srcId="{DCE4C467-28CA-4D47-BE69-8B5E80DCB8EA}" destId="{BA69AD38-62A5-4560-8233-C2DE34B36836}" srcOrd="2" destOrd="0" presId="urn:microsoft.com/office/officeart/2005/8/layout/gear1"/>
    <dgm:cxn modelId="{E0B63F4B-8CAF-4C2B-BD23-F8131D96FAB0}" type="presOf" srcId="{A0386045-B3F8-4811-A96D-0F27CFD5C396}" destId="{8407A698-5DC9-4CF0-A749-AA711B6DE2B3}" srcOrd="0" destOrd="0" presId="urn:microsoft.com/office/officeart/2005/8/layout/gear1"/>
    <dgm:cxn modelId="{A808CAC3-524B-4E59-A08C-4E1DFE5F5126}" type="presOf" srcId="{52ED0C77-0A15-4389-BAB9-BF8F40392C63}" destId="{509330B8-DEC8-4C00-B767-8B88B4F90F7A}" srcOrd="0" destOrd="0" presId="urn:microsoft.com/office/officeart/2005/8/layout/gear1"/>
    <dgm:cxn modelId="{FF4CC0C7-99EA-44DE-8781-A02DE6940219}" type="presOf" srcId="{DCE4C467-28CA-4D47-BE69-8B5E80DCB8EA}" destId="{32EC0E19-8C9C-4CBE-B0FF-265D184131D5}" srcOrd="0" destOrd="0" presId="urn:microsoft.com/office/officeart/2005/8/layout/gear1"/>
    <dgm:cxn modelId="{68A53616-C53F-4568-A448-FCC3379C98CC}" type="presOf" srcId="{DA21C6D3-EC23-4CC4-A13D-113B7CBE1480}" destId="{73E0B844-8DE6-49BC-A5C8-A991B5CD7C6B}" srcOrd="2" destOrd="0" presId="urn:microsoft.com/office/officeart/2005/8/layout/gear1"/>
    <dgm:cxn modelId="{8109F858-9008-4AA2-B401-6BD1F7D2EA62}" type="presOf" srcId="{DCE4C467-28CA-4D47-BE69-8B5E80DCB8EA}" destId="{F93A2897-9F9A-4EB2-8141-C117D10EA5D0}" srcOrd="1" destOrd="0" presId="urn:microsoft.com/office/officeart/2005/8/layout/gear1"/>
    <dgm:cxn modelId="{336D780D-3E77-49A2-9531-527A5FC3D1E0}" type="presOf" srcId="{AFE73DAB-B8F0-4562-94BD-9A389DAEB0C4}" destId="{4A7EBF3A-5B30-42C4-BD8F-F93884554F60}" srcOrd="0" destOrd="0" presId="urn:microsoft.com/office/officeart/2005/8/layout/gear1"/>
    <dgm:cxn modelId="{A261C096-0AD8-4328-A33D-A6EBF840D661}" type="presParOf" srcId="{9643214E-1FD2-44AF-AA59-685F4A6E6FC6}" destId="{5E31D79C-A4C0-4C29-A5A7-7ACF0DBCAB0B}" srcOrd="0" destOrd="0" presId="urn:microsoft.com/office/officeart/2005/8/layout/gear1"/>
    <dgm:cxn modelId="{4774567E-FC97-4A73-933F-5F19737BCEB0}" type="presParOf" srcId="{9643214E-1FD2-44AF-AA59-685F4A6E6FC6}" destId="{AE5BFBD0-882A-4332-A614-289C8840B948}" srcOrd="1" destOrd="0" presId="urn:microsoft.com/office/officeart/2005/8/layout/gear1"/>
    <dgm:cxn modelId="{878EAEB5-E8E0-4C69-873C-6E9032CD41A2}" type="presParOf" srcId="{9643214E-1FD2-44AF-AA59-685F4A6E6FC6}" destId="{73E0B844-8DE6-49BC-A5C8-A991B5CD7C6B}" srcOrd="2" destOrd="0" presId="urn:microsoft.com/office/officeart/2005/8/layout/gear1"/>
    <dgm:cxn modelId="{A64B6C17-CEEA-4884-9BF7-5E2A715A1C49}" type="presParOf" srcId="{9643214E-1FD2-44AF-AA59-685F4A6E6FC6}" destId="{8407A698-5DC9-4CF0-A749-AA711B6DE2B3}" srcOrd="3" destOrd="0" presId="urn:microsoft.com/office/officeart/2005/8/layout/gear1"/>
    <dgm:cxn modelId="{BE679553-AE0C-4153-A539-25D5AB8B1F23}" type="presParOf" srcId="{9643214E-1FD2-44AF-AA59-685F4A6E6FC6}" destId="{E6204C66-960A-4336-B9AC-6EB3254F17CA}" srcOrd="4" destOrd="0" presId="urn:microsoft.com/office/officeart/2005/8/layout/gear1"/>
    <dgm:cxn modelId="{3685D2C4-79BE-45CB-9486-F089F960A1DF}" type="presParOf" srcId="{9643214E-1FD2-44AF-AA59-685F4A6E6FC6}" destId="{A241200C-6ECA-4CB9-ACE4-54EBF5230625}" srcOrd="5" destOrd="0" presId="urn:microsoft.com/office/officeart/2005/8/layout/gear1"/>
    <dgm:cxn modelId="{94E82B66-BDDA-4600-B80D-90BCD9C570FB}" type="presParOf" srcId="{9643214E-1FD2-44AF-AA59-685F4A6E6FC6}" destId="{32EC0E19-8C9C-4CBE-B0FF-265D184131D5}" srcOrd="6" destOrd="0" presId="urn:microsoft.com/office/officeart/2005/8/layout/gear1"/>
    <dgm:cxn modelId="{1973AC94-8F17-4208-8E7B-34BD2E6F459D}" type="presParOf" srcId="{9643214E-1FD2-44AF-AA59-685F4A6E6FC6}" destId="{F93A2897-9F9A-4EB2-8141-C117D10EA5D0}" srcOrd="7" destOrd="0" presId="urn:microsoft.com/office/officeart/2005/8/layout/gear1"/>
    <dgm:cxn modelId="{011DCC6E-C915-4376-8DAC-B0FAA3A65914}" type="presParOf" srcId="{9643214E-1FD2-44AF-AA59-685F4A6E6FC6}" destId="{BA69AD38-62A5-4560-8233-C2DE34B36836}" srcOrd="8" destOrd="0" presId="urn:microsoft.com/office/officeart/2005/8/layout/gear1"/>
    <dgm:cxn modelId="{04E7FCA3-FE27-44E6-8ADE-7BBCCBB3FAC6}" type="presParOf" srcId="{9643214E-1FD2-44AF-AA59-685F4A6E6FC6}" destId="{C6F96B09-405E-4C90-B393-9B36B5307826}" srcOrd="9" destOrd="0" presId="urn:microsoft.com/office/officeart/2005/8/layout/gear1"/>
    <dgm:cxn modelId="{2446D006-43E4-4699-A28E-959D7E4B3812}" type="presParOf" srcId="{9643214E-1FD2-44AF-AA59-685F4A6E6FC6}" destId="{4A7EBF3A-5B30-42C4-BD8F-F93884554F60}" srcOrd="10" destOrd="0" presId="urn:microsoft.com/office/officeart/2005/8/layout/gear1"/>
    <dgm:cxn modelId="{A852744A-9C92-469D-B7EE-AE745565E83C}" type="presParOf" srcId="{9643214E-1FD2-44AF-AA59-685F4A6E6FC6}" destId="{210F6558-C9B6-4B1C-A806-BE15F98D14F8}" srcOrd="11" destOrd="0" presId="urn:microsoft.com/office/officeart/2005/8/layout/gear1"/>
    <dgm:cxn modelId="{6D40178E-5296-442D-90C2-A2285DB58D94}" type="presParOf" srcId="{9643214E-1FD2-44AF-AA59-685F4A6E6FC6}" destId="{509330B8-DEC8-4C00-B767-8B88B4F90F7A}" srcOrd="12" destOrd="0" presId="urn:microsoft.com/office/officeart/2005/8/layout/gear1"/>
  </dgm:cxnLst>
  <dgm:bg>
    <a:solidFill>
      <a:schemeClr val="tx1"/>
    </a:solid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F4C49A-1272-439A-A92A-01A0DC0E3539}" type="doc">
      <dgm:prSet loTypeId="urn:microsoft.com/office/officeart/2005/8/layout/bProcess2" loCatId="process" qsTypeId="urn:microsoft.com/office/officeart/2005/8/quickstyle/simple2" qsCatId="simple" csTypeId="urn:microsoft.com/office/officeart/2005/8/colors/accent0_1" csCatId="mainScheme" phldr="1"/>
      <dgm:spPr/>
      <dgm:t>
        <a:bodyPr/>
        <a:lstStyle/>
        <a:p>
          <a:endParaRPr lang="es-MX"/>
        </a:p>
      </dgm:t>
    </dgm:pt>
    <dgm:pt modelId="{21F366DA-0794-418B-8299-47E33ABECD10}">
      <dgm:prSet custT="1"/>
      <dgm:spPr>
        <a:solidFill>
          <a:schemeClr val="tx1"/>
        </a:solidFill>
      </dgm:spPr>
      <dgm:t>
        <a:bodyPr/>
        <a:lstStyle/>
        <a:p>
          <a:pPr rtl="0"/>
          <a:r>
            <a:rPr lang="es-MX" sz="2400" dirty="0" smtClean="0"/>
            <a:t>Tendencia al Pecado Salmos 51:1. </a:t>
          </a:r>
          <a:r>
            <a:rPr lang="es-MX" sz="2400" dirty="0" err="1" smtClean="0"/>
            <a:t>Mr</a:t>
          </a:r>
          <a:r>
            <a:rPr lang="es-MX" sz="2400" dirty="0" smtClean="0"/>
            <a:t> 10:37</a:t>
          </a:r>
          <a:endParaRPr lang="es-MX" sz="2400" dirty="0"/>
        </a:p>
      </dgm:t>
    </dgm:pt>
    <dgm:pt modelId="{3C794D27-1F62-429F-A9A3-4850F58D8925}" type="parTrans" cxnId="{50FEE21D-01B0-4427-8596-A2475B745D3A}">
      <dgm:prSet/>
      <dgm:spPr/>
      <dgm:t>
        <a:bodyPr/>
        <a:lstStyle/>
        <a:p>
          <a:endParaRPr lang="es-MX"/>
        </a:p>
      </dgm:t>
    </dgm:pt>
    <dgm:pt modelId="{9C17C3A0-04AF-4F6D-B7AB-32D6F0E44B17}" type="sibTrans" cxnId="{50FEE21D-01B0-4427-8596-A2475B745D3A}">
      <dgm:prSet/>
      <dgm:spPr/>
      <dgm:t>
        <a:bodyPr/>
        <a:lstStyle/>
        <a:p>
          <a:endParaRPr lang="es-MX"/>
        </a:p>
      </dgm:t>
    </dgm:pt>
    <dgm:pt modelId="{070A9AD8-6C50-4DC0-8FC3-91DE77D45D67}">
      <dgm:prSet custT="1"/>
      <dgm:spPr/>
      <dgm:t>
        <a:bodyPr/>
        <a:lstStyle/>
        <a:p>
          <a:pPr rtl="0"/>
          <a:r>
            <a:rPr lang="es-MX" sz="2400" dirty="0" smtClean="0"/>
            <a:t>Infancia (Egocentrismo)</a:t>
          </a:r>
          <a:endParaRPr lang="es-MX" sz="2400" dirty="0"/>
        </a:p>
      </dgm:t>
    </dgm:pt>
    <dgm:pt modelId="{28B5EE9E-8966-4FF7-850B-D5D9119E85B5}" type="parTrans" cxnId="{B3C98C47-B846-4CF9-B5E5-8010F6E93D90}">
      <dgm:prSet/>
      <dgm:spPr/>
      <dgm:t>
        <a:bodyPr/>
        <a:lstStyle/>
        <a:p>
          <a:endParaRPr lang="es-MX"/>
        </a:p>
      </dgm:t>
    </dgm:pt>
    <dgm:pt modelId="{D9B699C0-CECF-40B6-A572-B16B74EA65F6}" type="sibTrans" cxnId="{B3C98C47-B846-4CF9-B5E5-8010F6E93D90}">
      <dgm:prSet/>
      <dgm:spPr/>
      <dgm:t>
        <a:bodyPr/>
        <a:lstStyle/>
        <a:p>
          <a:endParaRPr lang="es-MX"/>
        </a:p>
      </dgm:t>
    </dgm:pt>
    <dgm:pt modelId="{907C8D71-73B5-4CB1-AC67-4183AC4FB4EA}">
      <dgm:prSet custT="1"/>
      <dgm:spPr/>
      <dgm:t>
        <a:bodyPr/>
        <a:lstStyle/>
        <a:p>
          <a:pPr rtl="0"/>
          <a:r>
            <a:rPr lang="es-MX" sz="2000" dirty="0" smtClean="0"/>
            <a:t>Amor Propio. </a:t>
          </a:r>
          <a:r>
            <a:rPr lang="es-MX" sz="2000" dirty="0" err="1" smtClean="0"/>
            <a:t>Lc</a:t>
          </a:r>
          <a:r>
            <a:rPr lang="es-MX" sz="2000" dirty="0" smtClean="0"/>
            <a:t> 10:31 y 32.  </a:t>
          </a:r>
          <a:endParaRPr lang="es-MX" sz="2000" dirty="0"/>
        </a:p>
      </dgm:t>
    </dgm:pt>
    <dgm:pt modelId="{DAEABDF1-8E51-4C72-8101-1D74101CA134}" type="parTrans" cxnId="{0C7D5118-2663-4F37-8631-F1DA749F9EC6}">
      <dgm:prSet/>
      <dgm:spPr/>
      <dgm:t>
        <a:bodyPr/>
        <a:lstStyle/>
        <a:p>
          <a:endParaRPr lang="es-MX"/>
        </a:p>
      </dgm:t>
    </dgm:pt>
    <dgm:pt modelId="{191F2F44-B702-43FF-B6FD-A82C6B99A4C4}" type="sibTrans" cxnId="{0C7D5118-2663-4F37-8631-F1DA749F9EC6}">
      <dgm:prSet/>
      <dgm:spPr/>
      <dgm:t>
        <a:bodyPr/>
        <a:lstStyle/>
        <a:p>
          <a:endParaRPr lang="es-MX"/>
        </a:p>
      </dgm:t>
    </dgm:pt>
    <dgm:pt modelId="{12D629D0-1488-4D7C-8004-00ACA017074D}">
      <dgm:prSet custT="1"/>
      <dgm:spPr/>
      <dgm:t>
        <a:bodyPr/>
        <a:lstStyle/>
        <a:p>
          <a:pPr rtl="0"/>
          <a:r>
            <a:rPr lang="es-MX" sz="2000" dirty="0" smtClean="0">
              <a:solidFill>
                <a:schemeClr val="tx1"/>
              </a:solidFill>
              <a:hlinkClick xmlns:r="http://schemas.openxmlformats.org/officeDocument/2006/relationships" r:id="rId1" action="ppaction://hlinksldjump"/>
            </a:rPr>
            <a:t>Egoísmo = √ </a:t>
          </a:r>
          <a:r>
            <a:rPr lang="es-MX" sz="2000" dirty="0" smtClean="0">
              <a:solidFill>
                <a:schemeClr val="bg1"/>
              </a:solidFill>
            </a:rPr>
            <a:t>Quebrantamiento mental. </a:t>
          </a:r>
          <a:r>
            <a:rPr lang="es-MX" sz="2000" dirty="0" err="1" smtClean="0">
              <a:solidFill>
                <a:schemeClr val="bg1"/>
              </a:solidFill>
            </a:rPr>
            <a:t>Fil.</a:t>
          </a:r>
          <a:r>
            <a:rPr lang="es-MX" sz="2000" dirty="0" smtClean="0">
              <a:solidFill>
                <a:schemeClr val="bg1"/>
              </a:solidFill>
            </a:rPr>
            <a:t> 2:21</a:t>
          </a:r>
          <a:endParaRPr lang="es-MX" sz="2000" dirty="0">
            <a:solidFill>
              <a:schemeClr val="bg1"/>
            </a:solidFill>
          </a:endParaRPr>
        </a:p>
      </dgm:t>
    </dgm:pt>
    <dgm:pt modelId="{883393D3-8324-49E6-B9D5-0FB9B5B1F339}" type="parTrans" cxnId="{62FAC7F2-A037-445B-A7FE-EF4B9F8BEAB0}">
      <dgm:prSet/>
      <dgm:spPr/>
      <dgm:t>
        <a:bodyPr/>
        <a:lstStyle/>
        <a:p>
          <a:endParaRPr lang="es-MX"/>
        </a:p>
      </dgm:t>
    </dgm:pt>
    <dgm:pt modelId="{5C403F18-E03F-44B4-888F-88B42B2AC407}" type="sibTrans" cxnId="{62FAC7F2-A037-445B-A7FE-EF4B9F8BEAB0}">
      <dgm:prSet/>
      <dgm:spPr/>
      <dgm:t>
        <a:bodyPr/>
        <a:lstStyle/>
        <a:p>
          <a:endParaRPr lang="es-MX"/>
        </a:p>
      </dgm:t>
    </dgm:pt>
    <dgm:pt modelId="{C1DC9580-E194-48D1-8FB6-4ED387D4B002}">
      <dgm:prSet custT="1"/>
      <dgm:spPr/>
      <dgm:t>
        <a:bodyPr/>
        <a:lstStyle/>
        <a:p>
          <a:pPr rtl="0"/>
          <a:r>
            <a:rPr lang="es-MX" sz="2400" dirty="0" smtClean="0"/>
            <a:t>Obsesión de ser Amado Esther 6:6</a:t>
          </a:r>
          <a:endParaRPr lang="es-MX" sz="2400" dirty="0"/>
        </a:p>
      </dgm:t>
    </dgm:pt>
    <dgm:pt modelId="{D8FD8DC5-444E-4456-AAF3-5E2EE0F33713}" type="parTrans" cxnId="{2AEA59AE-4CB1-4EC5-9856-33217AE930B1}">
      <dgm:prSet/>
      <dgm:spPr/>
      <dgm:t>
        <a:bodyPr/>
        <a:lstStyle/>
        <a:p>
          <a:endParaRPr lang="es-MX"/>
        </a:p>
      </dgm:t>
    </dgm:pt>
    <dgm:pt modelId="{EECB2EAB-033F-4C04-A8BC-49802BA1AC1B}" type="sibTrans" cxnId="{2AEA59AE-4CB1-4EC5-9856-33217AE930B1}">
      <dgm:prSet/>
      <dgm:spPr/>
      <dgm:t>
        <a:bodyPr/>
        <a:lstStyle/>
        <a:p>
          <a:endParaRPr lang="es-MX"/>
        </a:p>
      </dgm:t>
    </dgm:pt>
    <dgm:pt modelId="{B94AA765-FCC2-4138-995E-BD20D3D4169A}">
      <dgm:prSet custT="1"/>
      <dgm:spPr/>
      <dgm:t>
        <a:bodyPr/>
        <a:lstStyle/>
        <a:p>
          <a:pPr rtl="0"/>
          <a:r>
            <a:rPr lang="es-MX" sz="1600" dirty="0" smtClean="0"/>
            <a:t>Biblia apoya el Amor a Dios y el Prójimo. (Mateo 22:39, Romanos 13:9, Gálatas 5:14, Santiago 2:8</a:t>
          </a:r>
          <a:endParaRPr lang="es-MX" sz="1600" dirty="0"/>
        </a:p>
      </dgm:t>
    </dgm:pt>
    <dgm:pt modelId="{038361AB-0BCD-4085-9F08-E834E4BAAA6D}" type="parTrans" cxnId="{B5688718-67A2-46FF-9168-B750302E62A0}">
      <dgm:prSet/>
      <dgm:spPr/>
      <dgm:t>
        <a:bodyPr/>
        <a:lstStyle/>
        <a:p>
          <a:endParaRPr lang="es-MX"/>
        </a:p>
      </dgm:t>
    </dgm:pt>
    <dgm:pt modelId="{82FDD2FA-F265-46B0-A3A8-C599087D2F4E}" type="sibTrans" cxnId="{B5688718-67A2-46FF-9168-B750302E62A0}">
      <dgm:prSet/>
      <dgm:spPr/>
      <dgm:t>
        <a:bodyPr/>
        <a:lstStyle/>
        <a:p>
          <a:endParaRPr lang="es-MX"/>
        </a:p>
      </dgm:t>
    </dgm:pt>
    <dgm:pt modelId="{01F78A81-F901-421F-BC18-F44C0922E7F7}" type="pres">
      <dgm:prSet presAssocID="{38F4C49A-1272-439A-A92A-01A0DC0E3539}" presName="diagram" presStyleCnt="0">
        <dgm:presLayoutVars>
          <dgm:dir/>
          <dgm:resizeHandles/>
        </dgm:presLayoutVars>
      </dgm:prSet>
      <dgm:spPr/>
      <dgm:t>
        <a:bodyPr/>
        <a:lstStyle/>
        <a:p>
          <a:endParaRPr lang="es-MX"/>
        </a:p>
      </dgm:t>
    </dgm:pt>
    <dgm:pt modelId="{D07E4692-33F3-4425-B822-CE87EB73F58A}" type="pres">
      <dgm:prSet presAssocID="{21F366DA-0794-418B-8299-47E33ABECD10}" presName="firstNode" presStyleLbl="node1" presStyleIdx="0" presStyleCnt="6">
        <dgm:presLayoutVars>
          <dgm:bulletEnabled val="1"/>
        </dgm:presLayoutVars>
      </dgm:prSet>
      <dgm:spPr/>
      <dgm:t>
        <a:bodyPr/>
        <a:lstStyle/>
        <a:p>
          <a:endParaRPr lang="es-MX"/>
        </a:p>
      </dgm:t>
    </dgm:pt>
    <dgm:pt modelId="{B7788840-A07C-4D55-8F61-48277957097F}" type="pres">
      <dgm:prSet presAssocID="{9C17C3A0-04AF-4F6D-B7AB-32D6F0E44B17}" presName="sibTrans" presStyleLbl="sibTrans2D1" presStyleIdx="0" presStyleCnt="5"/>
      <dgm:spPr/>
      <dgm:t>
        <a:bodyPr/>
        <a:lstStyle/>
        <a:p>
          <a:endParaRPr lang="es-MX"/>
        </a:p>
      </dgm:t>
    </dgm:pt>
    <dgm:pt modelId="{B4861857-A3D5-4C94-BE10-305086B8BD5B}" type="pres">
      <dgm:prSet presAssocID="{070A9AD8-6C50-4DC0-8FC3-91DE77D45D67}" presName="middleNode" presStyleCnt="0"/>
      <dgm:spPr/>
    </dgm:pt>
    <dgm:pt modelId="{5F86BE00-9983-4E60-B433-55118C16C47E}" type="pres">
      <dgm:prSet presAssocID="{070A9AD8-6C50-4DC0-8FC3-91DE77D45D67}" presName="padding" presStyleLbl="node1" presStyleIdx="0" presStyleCnt="6"/>
      <dgm:spPr/>
    </dgm:pt>
    <dgm:pt modelId="{C251C93D-18CC-4490-AB7B-AD31D8D1791E}" type="pres">
      <dgm:prSet presAssocID="{070A9AD8-6C50-4DC0-8FC3-91DE77D45D67}" presName="shape" presStyleLbl="node1" presStyleIdx="1" presStyleCnt="6" custScaleX="137226" custScaleY="138552">
        <dgm:presLayoutVars>
          <dgm:bulletEnabled val="1"/>
        </dgm:presLayoutVars>
      </dgm:prSet>
      <dgm:spPr/>
      <dgm:t>
        <a:bodyPr/>
        <a:lstStyle/>
        <a:p>
          <a:endParaRPr lang="es-MX"/>
        </a:p>
      </dgm:t>
    </dgm:pt>
    <dgm:pt modelId="{171D5FC8-33BC-48F4-8F72-D3FED6854B8F}" type="pres">
      <dgm:prSet presAssocID="{D9B699C0-CECF-40B6-A572-B16B74EA65F6}" presName="sibTrans" presStyleLbl="sibTrans2D1" presStyleIdx="1" presStyleCnt="5"/>
      <dgm:spPr/>
      <dgm:t>
        <a:bodyPr/>
        <a:lstStyle/>
        <a:p>
          <a:endParaRPr lang="es-MX"/>
        </a:p>
      </dgm:t>
    </dgm:pt>
    <dgm:pt modelId="{D368E5FA-7969-4205-AD80-5D03D3E46873}" type="pres">
      <dgm:prSet presAssocID="{907C8D71-73B5-4CB1-AC67-4183AC4FB4EA}" presName="middleNode" presStyleCnt="0"/>
      <dgm:spPr/>
    </dgm:pt>
    <dgm:pt modelId="{9C149E9E-4935-412D-B94B-5C2759B7F7B1}" type="pres">
      <dgm:prSet presAssocID="{907C8D71-73B5-4CB1-AC67-4183AC4FB4EA}" presName="padding" presStyleLbl="node1" presStyleIdx="1" presStyleCnt="6"/>
      <dgm:spPr/>
    </dgm:pt>
    <dgm:pt modelId="{654B9271-AD74-48E0-9371-AC6133FBCF3A}" type="pres">
      <dgm:prSet presAssocID="{907C8D71-73B5-4CB1-AC67-4183AC4FB4EA}" presName="shape" presStyleLbl="node1" presStyleIdx="2" presStyleCnt="6" custScaleX="162625" custScaleY="122964" custLinFactNeighborX="-10774" custLinFactNeighborY="-7886">
        <dgm:presLayoutVars>
          <dgm:bulletEnabled val="1"/>
        </dgm:presLayoutVars>
      </dgm:prSet>
      <dgm:spPr/>
      <dgm:t>
        <a:bodyPr/>
        <a:lstStyle/>
        <a:p>
          <a:endParaRPr lang="es-MX"/>
        </a:p>
      </dgm:t>
    </dgm:pt>
    <dgm:pt modelId="{DAC3DEF5-38DA-41DF-943B-673CBCE60E7B}" type="pres">
      <dgm:prSet presAssocID="{191F2F44-B702-43FF-B6FD-A82C6B99A4C4}" presName="sibTrans" presStyleLbl="sibTrans2D1" presStyleIdx="2" presStyleCnt="5"/>
      <dgm:spPr/>
      <dgm:t>
        <a:bodyPr/>
        <a:lstStyle/>
        <a:p>
          <a:endParaRPr lang="es-MX"/>
        </a:p>
      </dgm:t>
    </dgm:pt>
    <dgm:pt modelId="{43EBC2FC-57A1-4882-92D7-629D94C444D8}" type="pres">
      <dgm:prSet presAssocID="{12D629D0-1488-4D7C-8004-00ACA017074D}" presName="middleNode" presStyleCnt="0"/>
      <dgm:spPr/>
    </dgm:pt>
    <dgm:pt modelId="{6C57261A-893A-4748-93A6-B5EB195AB5F7}" type="pres">
      <dgm:prSet presAssocID="{12D629D0-1488-4D7C-8004-00ACA017074D}" presName="padding" presStyleLbl="node1" presStyleIdx="2" presStyleCnt="6"/>
      <dgm:spPr/>
    </dgm:pt>
    <dgm:pt modelId="{3308F231-9EE5-4C92-B4DA-56FD634494BA}" type="pres">
      <dgm:prSet presAssocID="{12D629D0-1488-4D7C-8004-00ACA017074D}" presName="shape" presStyleLbl="node1" presStyleIdx="3" presStyleCnt="6" custScaleX="185856" custScaleY="123791" custLinFactNeighborX="-22949" custLinFactNeighborY="4598">
        <dgm:presLayoutVars>
          <dgm:bulletEnabled val="1"/>
        </dgm:presLayoutVars>
      </dgm:prSet>
      <dgm:spPr/>
      <dgm:t>
        <a:bodyPr/>
        <a:lstStyle/>
        <a:p>
          <a:endParaRPr lang="es-MX"/>
        </a:p>
      </dgm:t>
    </dgm:pt>
    <dgm:pt modelId="{ACA9B765-817D-4A22-A2BD-12A4D2097BD1}" type="pres">
      <dgm:prSet presAssocID="{5C403F18-E03F-44B4-888F-88B42B2AC407}" presName="sibTrans" presStyleLbl="sibTrans2D1" presStyleIdx="3" presStyleCnt="5"/>
      <dgm:spPr/>
      <dgm:t>
        <a:bodyPr/>
        <a:lstStyle/>
        <a:p>
          <a:endParaRPr lang="es-MX"/>
        </a:p>
      </dgm:t>
    </dgm:pt>
    <dgm:pt modelId="{0CBF68D1-2CD5-4B6E-A073-5E58FF48B3C5}" type="pres">
      <dgm:prSet presAssocID="{C1DC9580-E194-48D1-8FB6-4ED387D4B002}" presName="middleNode" presStyleCnt="0"/>
      <dgm:spPr/>
    </dgm:pt>
    <dgm:pt modelId="{BB175A1F-EF62-4C69-BAD8-19497A856504}" type="pres">
      <dgm:prSet presAssocID="{C1DC9580-E194-48D1-8FB6-4ED387D4B002}" presName="padding" presStyleLbl="node1" presStyleIdx="3" presStyleCnt="6"/>
      <dgm:spPr/>
    </dgm:pt>
    <dgm:pt modelId="{F4676977-DE2F-4BB4-8DA4-1FC1DF9C6019}" type="pres">
      <dgm:prSet presAssocID="{C1DC9580-E194-48D1-8FB6-4ED387D4B002}" presName="shape" presStyleLbl="node1" presStyleIdx="4" presStyleCnt="6" custScaleX="156080" custScaleY="126490" custLinFactNeighborX="-28015" custLinFactNeighborY="11895">
        <dgm:presLayoutVars>
          <dgm:bulletEnabled val="1"/>
        </dgm:presLayoutVars>
      </dgm:prSet>
      <dgm:spPr/>
      <dgm:t>
        <a:bodyPr/>
        <a:lstStyle/>
        <a:p>
          <a:endParaRPr lang="es-MX"/>
        </a:p>
      </dgm:t>
    </dgm:pt>
    <dgm:pt modelId="{0CD999D6-76B6-48A9-9BE6-C01AF459D662}" type="pres">
      <dgm:prSet presAssocID="{EECB2EAB-033F-4C04-A8BC-49802BA1AC1B}" presName="sibTrans" presStyleLbl="sibTrans2D1" presStyleIdx="4" presStyleCnt="5"/>
      <dgm:spPr/>
      <dgm:t>
        <a:bodyPr/>
        <a:lstStyle/>
        <a:p>
          <a:endParaRPr lang="es-MX"/>
        </a:p>
      </dgm:t>
    </dgm:pt>
    <dgm:pt modelId="{F914658F-B658-4635-9CBE-2CCC97E5FA43}" type="pres">
      <dgm:prSet presAssocID="{B94AA765-FCC2-4138-995E-BD20D3D4169A}" presName="lastNode" presStyleLbl="node1" presStyleIdx="5" presStyleCnt="6" custLinFactNeighborX="-36607" custLinFactNeighborY="-236">
        <dgm:presLayoutVars>
          <dgm:bulletEnabled val="1"/>
        </dgm:presLayoutVars>
      </dgm:prSet>
      <dgm:spPr/>
      <dgm:t>
        <a:bodyPr/>
        <a:lstStyle/>
        <a:p>
          <a:endParaRPr lang="es-MX"/>
        </a:p>
      </dgm:t>
    </dgm:pt>
  </dgm:ptLst>
  <dgm:cxnLst>
    <dgm:cxn modelId="{5BB12AE5-37EB-42AB-91F6-4DF277F12823}" type="presOf" srcId="{9C17C3A0-04AF-4F6D-B7AB-32D6F0E44B17}" destId="{B7788840-A07C-4D55-8F61-48277957097F}" srcOrd="0" destOrd="0" presId="urn:microsoft.com/office/officeart/2005/8/layout/bProcess2"/>
    <dgm:cxn modelId="{78CE0346-FA4F-4A94-9F0C-C203F0A86058}" type="presOf" srcId="{907C8D71-73B5-4CB1-AC67-4183AC4FB4EA}" destId="{654B9271-AD74-48E0-9371-AC6133FBCF3A}" srcOrd="0" destOrd="0" presId="urn:microsoft.com/office/officeart/2005/8/layout/bProcess2"/>
    <dgm:cxn modelId="{2AEA59AE-4CB1-4EC5-9856-33217AE930B1}" srcId="{38F4C49A-1272-439A-A92A-01A0DC0E3539}" destId="{C1DC9580-E194-48D1-8FB6-4ED387D4B002}" srcOrd="4" destOrd="0" parTransId="{D8FD8DC5-444E-4456-AAF3-5E2EE0F33713}" sibTransId="{EECB2EAB-033F-4C04-A8BC-49802BA1AC1B}"/>
    <dgm:cxn modelId="{85223804-F193-4590-845F-1F8A7D77FA45}" type="presOf" srcId="{38F4C49A-1272-439A-A92A-01A0DC0E3539}" destId="{01F78A81-F901-421F-BC18-F44C0922E7F7}" srcOrd="0" destOrd="0" presId="urn:microsoft.com/office/officeart/2005/8/layout/bProcess2"/>
    <dgm:cxn modelId="{819BF9D1-4C28-48D3-93A2-77555DAA3903}" type="presOf" srcId="{EECB2EAB-033F-4C04-A8BC-49802BA1AC1B}" destId="{0CD999D6-76B6-48A9-9BE6-C01AF459D662}" srcOrd="0" destOrd="0" presId="urn:microsoft.com/office/officeart/2005/8/layout/bProcess2"/>
    <dgm:cxn modelId="{11414ED1-45C2-4B85-9137-50C4F393B9D6}" type="presOf" srcId="{070A9AD8-6C50-4DC0-8FC3-91DE77D45D67}" destId="{C251C93D-18CC-4490-AB7B-AD31D8D1791E}" srcOrd="0" destOrd="0" presId="urn:microsoft.com/office/officeart/2005/8/layout/bProcess2"/>
    <dgm:cxn modelId="{4C963548-4B57-4B23-B55F-C74F5461FBC8}" type="presOf" srcId="{21F366DA-0794-418B-8299-47E33ABECD10}" destId="{D07E4692-33F3-4425-B822-CE87EB73F58A}" srcOrd="0" destOrd="0" presId="urn:microsoft.com/office/officeart/2005/8/layout/bProcess2"/>
    <dgm:cxn modelId="{0E0CC0A4-EF50-4EAC-B603-7BAD0B147A38}" type="presOf" srcId="{12D629D0-1488-4D7C-8004-00ACA017074D}" destId="{3308F231-9EE5-4C92-B4DA-56FD634494BA}" srcOrd="0" destOrd="0" presId="urn:microsoft.com/office/officeart/2005/8/layout/bProcess2"/>
    <dgm:cxn modelId="{6E738542-8FD2-4B36-AB5F-1B5E7E4D5A2A}" type="presOf" srcId="{191F2F44-B702-43FF-B6FD-A82C6B99A4C4}" destId="{DAC3DEF5-38DA-41DF-943B-673CBCE60E7B}" srcOrd="0" destOrd="0" presId="urn:microsoft.com/office/officeart/2005/8/layout/bProcess2"/>
    <dgm:cxn modelId="{F392C5DB-F4BC-4002-81BB-2BC0A4052AB5}" type="presOf" srcId="{D9B699C0-CECF-40B6-A572-B16B74EA65F6}" destId="{171D5FC8-33BC-48F4-8F72-D3FED6854B8F}" srcOrd="0" destOrd="0" presId="urn:microsoft.com/office/officeart/2005/8/layout/bProcess2"/>
    <dgm:cxn modelId="{3FAA0C7A-56D9-4698-834F-CD1132A3584B}" type="presOf" srcId="{B94AA765-FCC2-4138-995E-BD20D3D4169A}" destId="{F914658F-B658-4635-9CBE-2CCC97E5FA43}" srcOrd="0" destOrd="0" presId="urn:microsoft.com/office/officeart/2005/8/layout/bProcess2"/>
    <dgm:cxn modelId="{B3C98C47-B846-4CF9-B5E5-8010F6E93D90}" srcId="{38F4C49A-1272-439A-A92A-01A0DC0E3539}" destId="{070A9AD8-6C50-4DC0-8FC3-91DE77D45D67}" srcOrd="1" destOrd="0" parTransId="{28B5EE9E-8966-4FF7-850B-D5D9119E85B5}" sibTransId="{D9B699C0-CECF-40B6-A572-B16B74EA65F6}"/>
    <dgm:cxn modelId="{0C7D5118-2663-4F37-8631-F1DA749F9EC6}" srcId="{38F4C49A-1272-439A-A92A-01A0DC0E3539}" destId="{907C8D71-73B5-4CB1-AC67-4183AC4FB4EA}" srcOrd="2" destOrd="0" parTransId="{DAEABDF1-8E51-4C72-8101-1D74101CA134}" sibTransId="{191F2F44-B702-43FF-B6FD-A82C6B99A4C4}"/>
    <dgm:cxn modelId="{968EADE6-B305-4B1C-BFB9-D97109D3BF73}" type="presOf" srcId="{C1DC9580-E194-48D1-8FB6-4ED387D4B002}" destId="{F4676977-DE2F-4BB4-8DA4-1FC1DF9C6019}" srcOrd="0" destOrd="0" presId="urn:microsoft.com/office/officeart/2005/8/layout/bProcess2"/>
    <dgm:cxn modelId="{B5688718-67A2-46FF-9168-B750302E62A0}" srcId="{38F4C49A-1272-439A-A92A-01A0DC0E3539}" destId="{B94AA765-FCC2-4138-995E-BD20D3D4169A}" srcOrd="5" destOrd="0" parTransId="{038361AB-0BCD-4085-9F08-E834E4BAAA6D}" sibTransId="{82FDD2FA-F265-46B0-A3A8-C599087D2F4E}"/>
    <dgm:cxn modelId="{62FAC7F2-A037-445B-A7FE-EF4B9F8BEAB0}" srcId="{38F4C49A-1272-439A-A92A-01A0DC0E3539}" destId="{12D629D0-1488-4D7C-8004-00ACA017074D}" srcOrd="3" destOrd="0" parTransId="{883393D3-8324-49E6-B9D5-0FB9B5B1F339}" sibTransId="{5C403F18-E03F-44B4-888F-88B42B2AC407}"/>
    <dgm:cxn modelId="{88AC3488-0DEA-4E18-AC98-461DBF0C76D8}" type="presOf" srcId="{5C403F18-E03F-44B4-888F-88B42B2AC407}" destId="{ACA9B765-817D-4A22-A2BD-12A4D2097BD1}" srcOrd="0" destOrd="0" presId="urn:microsoft.com/office/officeart/2005/8/layout/bProcess2"/>
    <dgm:cxn modelId="{50FEE21D-01B0-4427-8596-A2475B745D3A}" srcId="{38F4C49A-1272-439A-A92A-01A0DC0E3539}" destId="{21F366DA-0794-418B-8299-47E33ABECD10}" srcOrd="0" destOrd="0" parTransId="{3C794D27-1F62-429F-A9A3-4850F58D8925}" sibTransId="{9C17C3A0-04AF-4F6D-B7AB-32D6F0E44B17}"/>
    <dgm:cxn modelId="{7E96D4E4-98BB-4DDA-83AC-2D4AF41A121F}" type="presParOf" srcId="{01F78A81-F901-421F-BC18-F44C0922E7F7}" destId="{D07E4692-33F3-4425-B822-CE87EB73F58A}" srcOrd="0" destOrd="0" presId="urn:microsoft.com/office/officeart/2005/8/layout/bProcess2"/>
    <dgm:cxn modelId="{DFB14DE6-DB27-445D-B714-51005AD9E330}" type="presParOf" srcId="{01F78A81-F901-421F-BC18-F44C0922E7F7}" destId="{B7788840-A07C-4D55-8F61-48277957097F}" srcOrd="1" destOrd="0" presId="urn:microsoft.com/office/officeart/2005/8/layout/bProcess2"/>
    <dgm:cxn modelId="{711942C0-EE3C-4FBC-ABA5-F4E15C70331A}" type="presParOf" srcId="{01F78A81-F901-421F-BC18-F44C0922E7F7}" destId="{B4861857-A3D5-4C94-BE10-305086B8BD5B}" srcOrd="2" destOrd="0" presId="urn:microsoft.com/office/officeart/2005/8/layout/bProcess2"/>
    <dgm:cxn modelId="{A67FAC82-4C5D-42FD-B212-8678B5920F17}" type="presParOf" srcId="{B4861857-A3D5-4C94-BE10-305086B8BD5B}" destId="{5F86BE00-9983-4E60-B433-55118C16C47E}" srcOrd="0" destOrd="0" presId="urn:microsoft.com/office/officeart/2005/8/layout/bProcess2"/>
    <dgm:cxn modelId="{2E407DA9-AF79-43B7-BBDE-FCBB2863BAAF}" type="presParOf" srcId="{B4861857-A3D5-4C94-BE10-305086B8BD5B}" destId="{C251C93D-18CC-4490-AB7B-AD31D8D1791E}" srcOrd="1" destOrd="0" presId="urn:microsoft.com/office/officeart/2005/8/layout/bProcess2"/>
    <dgm:cxn modelId="{38CE0130-7E01-4346-AC1D-F0AB43B299F9}" type="presParOf" srcId="{01F78A81-F901-421F-BC18-F44C0922E7F7}" destId="{171D5FC8-33BC-48F4-8F72-D3FED6854B8F}" srcOrd="3" destOrd="0" presId="urn:microsoft.com/office/officeart/2005/8/layout/bProcess2"/>
    <dgm:cxn modelId="{19BBCFF9-3D64-42AA-8AA0-9C879FF043C3}" type="presParOf" srcId="{01F78A81-F901-421F-BC18-F44C0922E7F7}" destId="{D368E5FA-7969-4205-AD80-5D03D3E46873}" srcOrd="4" destOrd="0" presId="urn:microsoft.com/office/officeart/2005/8/layout/bProcess2"/>
    <dgm:cxn modelId="{E426B22A-45BF-4466-8F03-FF8A9848CE1E}" type="presParOf" srcId="{D368E5FA-7969-4205-AD80-5D03D3E46873}" destId="{9C149E9E-4935-412D-B94B-5C2759B7F7B1}" srcOrd="0" destOrd="0" presId="urn:microsoft.com/office/officeart/2005/8/layout/bProcess2"/>
    <dgm:cxn modelId="{22A37BBC-6496-4BA6-904E-FF927A2B5C73}" type="presParOf" srcId="{D368E5FA-7969-4205-AD80-5D03D3E46873}" destId="{654B9271-AD74-48E0-9371-AC6133FBCF3A}" srcOrd="1" destOrd="0" presId="urn:microsoft.com/office/officeart/2005/8/layout/bProcess2"/>
    <dgm:cxn modelId="{A107796F-CAA4-4B89-8132-1CA37879E810}" type="presParOf" srcId="{01F78A81-F901-421F-BC18-F44C0922E7F7}" destId="{DAC3DEF5-38DA-41DF-943B-673CBCE60E7B}" srcOrd="5" destOrd="0" presId="urn:microsoft.com/office/officeart/2005/8/layout/bProcess2"/>
    <dgm:cxn modelId="{79465FD6-D1C1-456B-BE8B-1ADA364B44AA}" type="presParOf" srcId="{01F78A81-F901-421F-BC18-F44C0922E7F7}" destId="{43EBC2FC-57A1-4882-92D7-629D94C444D8}" srcOrd="6" destOrd="0" presId="urn:microsoft.com/office/officeart/2005/8/layout/bProcess2"/>
    <dgm:cxn modelId="{A7E6B3A6-0744-42BC-BB55-05FAC83398C2}" type="presParOf" srcId="{43EBC2FC-57A1-4882-92D7-629D94C444D8}" destId="{6C57261A-893A-4748-93A6-B5EB195AB5F7}" srcOrd="0" destOrd="0" presId="urn:microsoft.com/office/officeart/2005/8/layout/bProcess2"/>
    <dgm:cxn modelId="{04C91C43-20E1-447E-B2BC-9F6FF98DE4C7}" type="presParOf" srcId="{43EBC2FC-57A1-4882-92D7-629D94C444D8}" destId="{3308F231-9EE5-4C92-B4DA-56FD634494BA}" srcOrd="1" destOrd="0" presId="urn:microsoft.com/office/officeart/2005/8/layout/bProcess2"/>
    <dgm:cxn modelId="{336424D0-1B77-4FA7-9BDC-8D2862538B22}" type="presParOf" srcId="{01F78A81-F901-421F-BC18-F44C0922E7F7}" destId="{ACA9B765-817D-4A22-A2BD-12A4D2097BD1}" srcOrd="7" destOrd="0" presId="urn:microsoft.com/office/officeart/2005/8/layout/bProcess2"/>
    <dgm:cxn modelId="{BFC53FFD-1CA4-43CD-9242-EB4E16DA9E07}" type="presParOf" srcId="{01F78A81-F901-421F-BC18-F44C0922E7F7}" destId="{0CBF68D1-2CD5-4B6E-A073-5E58FF48B3C5}" srcOrd="8" destOrd="0" presId="urn:microsoft.com/office/officeart/2005/8/layout/bProcess2"/>
    <dgm:cxn modelId="{492EE9A5-78F9-451D-A1CB-72288CC39819}" type="presParOf" srcId="{0CBF68D1-2CD5-4B6E-A073-5E58FF48B3C5}" destId="{BB175A1F-EF62-4C69-BAD8-19497A856504}" srcOrd="0" destOrd="0" presId="urn:microsoft.com/office/officeart/2005/8/layout/bProcess2"/>
    <dgm:cxn modelId="{5249665F-057F-42FE-A7D7-6C5894397654}" type="presParOf" srcId="{0CBF68D1-2CD5-4B6E-A073-5E58FF48B3C5}" destId="{F4676977-DE2F-4BB4-8DA4-1FC1DF9C6019}" srcOrd="1" destOrd="0" presId="urn:microsoft.com/office/officeart/2005/8/layout/bProcess2"/>
    <dgm:cxn modelId="{3BBAAFBA-C37A-462D-8C4E-A6C59BF394DC}" type="presParOf" srcId="{01F78A81-F901-421F-BC18-F44C0922E7F7}" destId="{0CD999D6-76B6-48A9-9BE6-C01AF459D662}" srcOrd="9" destOrd="0" presId="urn:microsoft.com/office/officeart/2005/8/layout/bProcess2"/>
    <dgm:cxn modelId="{7E3EC96A-2618-4C52-B2A7-A370F8084173}" type="presParOf" srcId="{01F78A81-F901-421F-BC18-F44C0922E7F7}" destId="{F914658F-B658-4635-9CBE-2CCC97E5FA43}" srcOrd="10" destOrd="0" presId="urn:microsoft.com/office/officeart/2005/8/layout/bProcess2"/>
  </dgm:cxnLst>
  <dgm:bg>
    <a:solidFill>
      <a:schemeClr val="bg1"/>
    </a:solidFill>
  </dgm:bg>
  <dgm:whole>
    <a:ln>
      <a:solidFill>
        <a:schemeClr val="accent2">
          <a:lumMod val="20000"/>
          <a:lumOff val="80000"/>
        </a:schemeClr>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3299970-85D9-4986-A265-D9F67989C064}" type="doc">
      <dgm:prSet loTypeId="urn:microsoft.com/office/officeart/2005/8/layout/process4" loCatId="list" qsTypeId="urn:microsoft.com/office/officeart/2005/8/quickstyle/3d2" qsCatId="3D" csTypeId="urn:microsoft.com/office/officeart/2005/8/colors/accent4_2" csCatId="accent4" phldr="1"/>
      <dgm:spPr/>
      <dgm:t>
        <a:bodyPr/>
        <a:lstStyle/>
        <a:p>
          <a:endParaRPr lang="es-MX"/>
        </a:p>
      </dgm:t>
    </dgm:pt>
    <dgm:pt modelId="{B53123C4-D219-4B4E-AEF2-2282D8A8E87E}">
      <dgm:prSet custT="1"/>
      <dgm:spPr>
        <a:solidFill>
          <a:schemeClr val="tx1"/>
        </a:solidFill>
      </dgm:spPr>
      <dgm:t>
        <a:bodyPr/>
        <a:lstStyle/>
        <a:p>
          <a:pPr rtl="0"/>
          <a:r>
            <a:rPr lang="es-MX" sz="2400" dirty="0" smtClean="0">
              <a:solidFill>
                <a:schemeClr val="bg1"/>
              </a:solidFill>
            </a:rPr>
            <a:t>Recibir amor (natural) Dar amor (antinatural)</a:t>
          </a:r>
          <a:endParaRPr lang="es-MX" sz="2400" dirty="0">
            <a:solidFill>
              <a:schemeClr val="bg1"/>
            </a:solidFill>
          </a:endParaRPr>
        </a:p>
      </dgm:t>
    </dgm:pt>
    <dgm:pt modelId="{2162EBEE-35C8-4654-9DE3-B789600215AC}" type="parTrans" cxnId="{28BB5B35-8441-43DA-AB12-91A37CCDAADD}">
      <dgm:prSet/>
      <dgm:spPr/>
      <dgm:t>
        <a:bodyPr/>
        <a:lstStyle/>
        <a:p>
          <a:endParaRPr lang="es-MX"/>
        </a:p>
      </dgm:t>
    </dgm:pt>
    <dgm:pt modelId="{D673B1E7-76E5-44D6-9FD7-64348F3ED939}" type="sibTrans" cxnId="{28BB5B35-8441-43DA-AB12-91A37CCDAADD}">
      <dgm:prSet/>
      <dgm:spPr/>
      <dgm:t>
        <a:bodyPr/>
        <a:lstStyle/>
        <a:p>
          <a:endParaRPr lang="es-MX"/>
        </a:p>
      </dgm:t>
    </dgm:pt>
    <dgm:pt modelId="{704D6C1F-B324-4CCD-9DE6-46199F885FBE}">
      <dgm:prSet custT="1"/>
      <dgm:spPr>
        <a:solidFill>
          <a:schemeClr val="tx1"/>
        </a:solidFill>
      </dgm:spPr>
      <dgm:t>
        <a:bodyPr/>
        <a:lstStyle/>
        <a:p>
          <a:pPr rtl="0"/>
          <a:r>
            <a:rPr lang="es-MX" sz="1800" dirty="0" smtClean="0">
              <a:solidFill>
                <a:schemeClr val="bg1"/>
              </a:solidFill>
            </a:rPr>
            <a:t>Justificación o Victimización (Amor propio, auto compasión, auto gratificación, auto satisfacción) FRUTOS DEL EGOISMO Gálatas 5:19-21</a:t>
          </a:r>
          <a:endParaRPr lang="es-MX" sz="1800" dirty="0">
            <a:solidFill>
              <a:schemeClr val="bg1"/>
            </a:solidFill>
          </a:endParaRPr>
        </a:p>
      </dgm:t>
    </dgm:pt>
    <dgm:pt modelId="{F62061A7-F1B8-449D-9CF2-231796F68945}" type="parTrans" cxnId="{5F50705C-43E0-4074-9E49-4D9B94BEADA3}">
      <dgm:prSet/>
      <dgm:spPr/>
      <dgm:t>
        <a:bodyPr/>
        <a:lstStyle/>
        <a:p>
          <a:endParaRPr lang="es-MX"/>
        </a:p>
      </dgm:t>
    </dgm:pt>
    <dgm:pt modelId="{59A869BE-5EDA-4F4B-870B-B007677D316A}" type="sibTrans" cxnId="{5F50705C-43E0-4074-9E49-4D9B94BEADA3}">
      <dgm:prSet/>
      <dgm:spPr/>
      <dgm:t>
        <a:bodyPr/>
        <a:lstStyle/>
        <a:p>
          <a:endParaRPr lang="es-MX"/>
        </a:p>
      </dgm:t>
    </dgm:pt>
    <dgm:pt modelId="{D220A53B-40DD-44C1-900C-8E050CABA7D3}">
      <dgm:prSet custT="1"/>
      <dgm:spPr>
        <a:solidFill>
          <a:schemeClr val="accent4">
            <a:lumMod val="50000"/>
          </a:schemeClr>
        </a:solidFill>
      </dgm:spPr>
      <dgm:t>
        <a:bodyPr/>
        <a:lstStyle/>
        <a:p>
          <a:r>
            <a:rPr lang="es-MX" sz="2800" dirty="0" smtClean="0"/>
            <a:t>Concentración en un Yo dañado, complica las cosas</a:t>
          </a:r>
        </a:p>
      </dgm:t>
    </dgm:pt>
    <dgm:pt modelId="{917AB2BB-DA24-40F8-872E-5CDB1E547EAF}" type="parTrans" cxnId="{1EF36C67-107C-43CE-9180-264F36CD6B5B}">
      <dgm:prSet/>
      <dgm:spPr/>
      <dgm:t>
        <a:bodyPr/>
        <a:lstStyle/>
        <a:p>
          <a:endParaRPr lang="es-MX"/>
        </a:p>
      </dgm:t>
    </dgm:pt>
    <dgm:pt modelId="{22631001-B110-429C-841B-E56B8426B0E6}" type="sibTrans" cxnId="{1EF36C67-107C-43CE-9180-264F36CD6B5B}">
      <dgm:prSet/>
      <dgm:spPr/>
      <dgm:t>
        <a:bodyPr/>
        <a:lstStyle/>
        <a:p>
          <a:endParaRPr lang="es-MX"/>
        </a:p>
      </dgm:t>
    </dgm:pt>
    <dgm:pt modelId="{D7A5C4D9-676E-42E7-89E2-B497659FD000}">
      <dgm:prSet custT="1"/>
      <dgm:spPr>
        <a:solidFill>
          <a:srgbClr val="002060"/>
        </a:solidFill>
      </dgm:spPr>
      <dgm:t>
        <a:bodyPr/>
        <a:lstStyle/>
        <a:p>
          <a:r>
            <a:rPr lang="es-MX" sz="2800" dirty="0" smtClean="0"/>
            <a:t>De el desequilibrio al quebrantamiento. Prov. 16:18</a:t>
          </a:r>
        </a:p>
      </dgm:t>
    </dgm:pt>
    <dgm:pt modelId="{35E46C07-CB74-4570-81FB-74B47F5448B4}" type="parTrans" cxnId="{8F8A57ED-BEBF-40FA-AA51-B99922E000AE}">
      <dgm:prSet/>
      <dgm:spPr/>
      <dgm:t>
        <a:bodyPr/>
        <a:lstStyle/>
        <a:p>
          <a:endParaRPr lang="es-MX"/>
        </a:p>
      </dgm:t>
    </dgm:pt>
    <dgm:pt modelId="{B720D1B5-E24B-4CA4-94EC-1303D3EF22DD}" type="sibTrans" cxnId="{8F8A57ED-BEBF-40FA-AA51-B99922E000AE}">
      <dgm:prSet/>
      <dgm:spPr/>
      <dgm:t>
        <a:bodyPr/>
        <a:lstStyle/>
        <a:p>
          <a:endParaRPr lang="es-MX"/>
        </a:p>
      </dgm:t>
    </dgm:pt>
    <dgm:pt modelId="{1F76196A-9840-4DBF-9F8E-5AF95E163503}" type="pres">
      <dgm:prSet presAssocID="{C3299970-85D9-4986-A265-D9F67989C064}" presName="Name0" presStyleCnt="0">
        <dgm:presLayoutVars>
          <dgm:dir/>
          <dgm:animLvl val="lvl"/>
          <dgm:resizeHandles val="exact"/>
        </dgm:presLayoutVars>
      </dgm:prSet>
      <dgm:spPr/>
      <dgm:t>
        <a:bodyPr/>
        <a:lstStyle/>
        <a:p>
          <a:endParaRPr lang="es-MX"/>
        </a:p>
      </dgm:t>
    </dgm:pt>
    <dgm:pt modelId="{238E26BF-13C9-4BCA-A227-98BB7958B344}" type="pres">
      <dgm:prSet presAssocID="{D7A5C4D9-676E-42E7-89E2-B497659FD000}" presName="boxAndChildren" presStyleCnt="0"/>
      <dgm:spPr/>
    </dgm:pt>
    <dgm:pt modelId="{C46FBFA7-9FB0-47D4-A97A-F81572D8FCA6}" type="pres">
      <dgm:prSet presAssocID="{D7A5C4D9-676E-42E7-89E2-B497659FD000}" presName="parentTextBox" presStyleLbl="node1" presStyleIdx="0" presStyleCnt="4"/>
      <dgm:spPr/>
      <dgm:t>
        <a:bodyPr/>
        <a:lstStyle/>
        <a:p>
          <a:endParaRPr lang="es-MX"/>
        </a:p>
      </dgm:t>
    </dgm:pt>
    <dgm:pt modelId="{7D4BD502-F391-48C1-B92E-5AAA6998C215}" type="pres">
      <dgm:prSet presAssocID="{22631001-B110-429C-841B-E56B8426B0E6}" presName="sp" presStyleCnt="0"/>
      <dgm:spPr/>
    </dgm:pt>
    <dgm:pt modelId="{333EBCF2-F2FA-43E5-94E9-87D825BDDF12}" type="pres">
      <dgm:prSet presAssocID="{D220A53B-40DD-44C1-900C-8E050CABA7D3}" presName="arrowAndChildren" presStyleCnt="0"/>
      <dgm:spPr/>
    </dgm:pt>
    <dgm:pt modelId="{48019E17-F8F2-4598-BC8D-0C3F8DAE6950}" type="pres">
      <dgm:prSet presAssocID="{D220A53B-40DD-44C1-900C-8E050CABA7D3}" presName="parentTextArrow" presStyleLbl="node1" presStyleIdx="1" presStyleCnt="4"/>
      <dgm:spPr/>
      <dgm:t>
        <a:bodyPr/>
        <a:lstStyle/>
        <a:p>
          <a:endParaRPr lang="es-MX"/>
        </a:p>
      </dgm:t>
    </dgm:pt>
    <dgm:pt modelId="{E1318D73-BAF5-434F-AC8F-407364A0B674}" type="pres">
      <dgm:prSet presAssocID="{59A869BE-5EDA-4F4B-870B-B007677D316A}" presName="sp" presStyleCnt="0"/>
      <dgm:spPr/>
    </dgm:pt>
    <dgm:pt modelId="{ECA7C4C4-A0F1-471C-A1AD-23609E635DD1}" type="pres">
      <dgm:prSet presAssocID="{704D6C1F-B324-4CCD-9DE6-46199F885FBE}" presName="arrowAndChildren" presStyleCnt="0"/>
      <dgm:spPr/>
    </dgm:pt>
    <dgm:pt modelId="{BBD62D05-BB6A-4038-85D1-A8DDA3E4238A}" type="pres">
      <dgm:prSet presAssocID="{704D6C1F-B324-4CCD-9DE6-46199F885FBE}" presName="parentTextArrow" presStyleLbl="node1" presStyleIdx="2" presStyleCnt="4"/>
      <dgm:spPr/>
      <dgm:t>
        <a:bodyPr/>
        <a:lstStyle/>
        <a:p>
          <a:endParaRPr lang="es-MX"/>
        </a:p>
      </dgm:t>
    </dgm:pt>
    <dgm:pt modelId="{95B5CCEC-ED12-4C43-8197-6C488C897BB3}" type="pres">
      <dgm:prSet presAssocID="{D673B1E7-76E5-44D6-9FD7-64348F3ED939}" presName="sp" presStyleCnt="0"/>
      <dgm:spPr/>
    </dgm:pt>
    <dgm:pt modelId="{B82A00BB-5720-4759-A2AB-C49BDDC2389C}" type="pres">
      <dgm:prSet presAssocID="{B53123C4-D219-4B4E-AEF2-2282D8A8E87E}" presName="arrowAndChildren" presStyleCnt="0"/>
      <dgm:spPr/>
    </dgm:pt>
    <dgm:pt modelId="{BC376B3C-D10E-44C3-A0C9-FA2E80298D74}" type="pres">
      <dgm:prSet presAssocID="{B53123C4-D219-4B4E-AEF2-2282D8A8E87E}" presName="parentTextArrow" presStyleLbl="node1" presStyleIdx="3" presStyleCnt="4"/>
      <dgm:spPr/>
      <dgm:t>
        <a:bodyPr/>
        <a:lstStyle/>
        <a:p>
          <a:endParaRPr lang="es-MX"/>
        </a:p>
      </dgm:t>
    </dgm:pt>
  </dgm:ptLst>
  <dgm:cxnLst>
    <dgm:cxn modelId="{6401DCF8-E4B1-449E-92E2-80856395969E}" type="presOf" srcId="{C3299970-85D9-4986-A265-D9F67989C064}" destId="{1F76196A-9840-4DBF-9F8E-5AF95E163503}" srcOrd="0" destOrd="0" presId="urn:microsoft.com/office/officeart/2005/8/layout/process4"/>
    <dgm:cxn modelId="{C5C73215-ED9C-47C7-A6C8-381F8AB535B6}" type="presOf" srcId="{D7A5C4D9-676E-42E7-89E2-B497659FD000}" destId="{C46FBFA7-9FB0-47D4-A97A-F81572D8FCA6}" srcOrd="0" destOrd="0" presId="urn:microsoft.com/office/officeart/2005/8/layout/process4"/>
    <dgm:cxn modelId="{ABFD5693-A913-4B43-AB46-3A184DDD5D78}" type="presOf" srcId="{704D6C1F-B324-4CCD-9DE6-46199F885FBE}" destId="{BBD62D05-BB6A-4038-85D1-A8DDA3E4238A}" srcOrd="0" destOrd="0" presId="urn:microsoft.com/office/officeart/2005/8/layout/process4"/>
    <dgm:cxn modelId="{1EF36C67-107C-43CE-9180-264F36CD6B5B}" srcId="{C3299970-85D9-4986-A265-D9F67989C064}" destId="{D220A53B-40DD-44C1-900C-8E050CABA7D3}" srcOrd="2" destOrd="0" parTransId="{917AB2BB-DA24-40F8-872E-5CDB1E547EAF}" sibTransId="{22631001-B110-429C-841B-E56B8426B0E6}"/>
    <dgm:cxn modelId="{5F50705C-43E0-4074-9E49-4D9B94BEADA3}" srcId="{C3299970-85D9-4986-A265-D9F67989C064}" destId="{704D6C1F-B324-4CCD-9DE6-46199F885FBE}" srcOrd="1" destOrd="0" parTransId="{F62061A7-F1B8-449D-9CF2-231796F68945}" sibTransId="{59A869BE-5EDA-4F4B-870B-B007677D316A}"/>
    <dgm:cxn modelId="{8F8A57ED-BEBF-40FA-AA51-B99922E000AE}" srcId="{C3299970-85D9-4986-A265-D9F67989C064}" destId="{D7A5C4D9-676E-42E7-89E2-B497659FD000}" srcOrd="3" destOrd="0" parTransId="{35E46C07-CB74-4570-81FB-74B47F5448B4}" sibTransId="{B720D1B5-E24B-4CA4-94EC-1303D3EF22DD}"/>
    <dgm:cxn modelId="{725755FF-3595-4EF5-AFB5-6CA51A95DD56}" type="presOf" srcId="{B53123C4-D219-4B4E-AEF2-2282D8A8E87E}" destId="{BC376B3C-D10E-44C3-A0C9-FA2E80298D74}" srcOrd="0" destOrd="0" presId="urn:microsoft.com/office/officeart/2005/8/layout/process4"/>
    <dgm:cxn modelId="{CAC247F8-F603-4051-B318-30E37A4089C2}" type="presOf" srcId="{D220A53B-40DD-44C1-900C-8E050CABA7D3}" destId="{48019E17-F8F2-4598-BC8D-0C3F8DAE6950}" srcOrd="0" destOrd="0" presId="urn:microsoft.com/office/officeart/2005/8/layout/process4"/>
    <dgm:cxn modelId="{28BB5B35-8441-43DA-AB12-91A37CCDAADD}" srcId="{C3299970-85D9-4986-A265-D9F67989C064}" destId="{B53123C4-D219-4B4E-AEF2-2282D8A8E87E}" srcOrd="0" destOrd="0" parTransId="{2162EBEE-35C8-4654-9DE3-B789600215AC}" sibTransId="{D673B1E7-76E5-44D6-9FD7-64348F3ED939}"/>
    <dgm:cxn modelId="{71B92B89-15CE-47CA-B0E8-B7C1581A5E30}" type="presParOf" srcId="{1F76196A-9840-4DBF-9F8E-5AF95E163503}" destId="{238E26BF-13C9-4BCA-A227-98BB7958B344}" srcOrd="0" destOrd="0" presId="urn:microsoft.com/office/officeart/2005/8/layout/process4"/>
    <dgm:cxn modelId="{B1DBE945-7DA7-4651-ACA5-D8EA1C070C52}" type="presParOf" srcId="{238E26BF-13C9-4BCA-A227-98BB7958B344}" destId="{C46FBFA7-9FB0-47D4-A97A-F81572D8FCA6}" srcOrd="0" destOrd="0" presId="urn:microsoft.com/office/officeart/2005/8/layout/process4"/>
    <dgm:cxn modelId="{0F9D6053-91BA-455C-9CEC-53FFBE531ADC}" type="presParOf" srcId="{1F76196A-9840-4DBF-9F8E-5AF95E163503}" destId="{7D4BD502-F391-48C1-B92E-5AAA6998C215}" srcOrd="1" destOrd="0" presId="urn:microsoft.com/office/officeart/2005/8/layout/process4"/>
    <dgm:cxn modelId="{827457C3-F469-4981-BF55-7C046E397C05}" type="presParOf" srcId="{1F76196A-9840-4DBF-9F8E-5AF95E163503}" destId="{333EBCF2-F2FA-43E5-94E9-87D825BDDF12}" srcOrd="2" destOrd="0" presId="urn:microsoft.com/office/officeart/2005/8/layout/process4"/>
    <dgm:cxn modelId="{52EF0433-E9FD-4185-B51B-461325AC87D3}" type="presParOf" srcId="{333EBCF2-F2FA-43E5-94E9-87D825BDDF12}" destId="{48019E17-F8F2-4598-BC8D-0C3F8DAE6950}" srcOrd="0" destOrd="0" presId="urn:microsoft.com/office/officeart/2005/8/layout/process4"/>
    <dgm:cxn modelId="{435B15C8-3905-4DB7-9091-B1A1EFFA1654}" type="presParOf" srcId="{1F76196A-9840-4DBF-9F8E-5AF95E163503}" destId="{E1318D73-BAF5-434F-AC8F-407364A0B674}" srcOrd="3" destOrd="0" presId="urn:microsoft.com/office/officeart/2005/8/layout/process4"/>
    <dgm:cxn modelId="{FF7BEE0C-44ED-40EA-B426-1BFAAC7F97A1}" type="presParOf" srcId="{1F76196A-9840-4DBF-9F8E-5AF95E163503}" destId="{ECA7C4C4-A0F1-471C-A1AD-23609E635DD1}" srcOrd="4" destOrd="0" presId="urn:microsoft.com/office/officeart/2005/8/layout/process4"/>
    <dgm:cxn modelId="{14F796BC-ADAF-4661-9D35-94691CF4894E}" type="presParOf" srcId="{ECA7C4C4-A0F1-471C-A1AD-23609E635DD1}" destId="{BBD62D05-BB6A-4038-85D1-A8DDA3E4238A}" srcOrd="0" destOrd="0" presId="urn:microsoft.com/office/officeart/2005/8/layout/process4"/>
    <dgm:cxn modelId="{4FD1C77F-E5F6-4954-B078-80404B1F372F}" type="presParOf" srcId="{1F76196A-9840-4DBF-9F8E-5AF95E163503}" destId="{95B5CCEC-ED12-4C43-8197-6C488C897BB3}" srcOrd="5" destOrd="0" presId="urn:microsoft.com/office/officeart/2005/8/layout/process4"/>
    <dgm:cxn modelId="{FDA010CC-0E28-4368-924C-69B1FD138D9F}" type="presParOf" srcId="{1F76196A-9840-4DBF-9F8E-5AF95E163503}" destId="{B82A00BB-5720-4759-A2AB-C49BDDC2389C}" srcOrd="6" destOrd="0" presId="urn:microsoft.com/office/officeart/2005/8/layout/process4"/>
    <dgm:cxn modelId="{85A37E7D-0ABD-4AD5-BEA0-9FFA99DCBEAF}" type="presParOf" srcId="{B82A00BB-5720-4759-A2AB-C49BDDC2389C}" destId="{BC376B3C-D10E-44C3-A0C9-FA2E80298D74}"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39F8-5B48-4470-B84A-7B338B68B8BB}">
      <dsp:nvSpPr>
        <dsp:cNvPr id="0" name=""/>
        <dsp:cNvSpPr/>
      </dsp:nvSpPr>
      <dsp:spPr>
        <a:xfrm>
          <a:off x="3131145" y="2485418"/>
          <a:ext cx="2660051" cy="1887163"/>
        </a:xfrm>
        <a:prstGeom prst="ellipse">
          <a:avLst/>
        </a:prstGeom>
        <a:solidFill>
          <a:schemeClr val="accent1">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rtl="0">
            <a:lnSpc>
              <a:spcPct val="90000"/>
            </a:lnSpc>
            <a:spcBef>
              <a:spcPct val="0"/>
            </a:spcBef>
            <a:spcAft>
              <a:spcPct val="35000"/>
            </a:spcAft>
          </a:pPr>
          <a:r>
            <a:rPr lang="es-MX" sz="3200" kern="1200" dirty="0" smtClean="0">
              <a:hlinkClick xmlns:r="http://schemas.openxmlformats.org/officeDocument/2006/relationships" r:id="" action="ppaction://hlinksldjump"/>
            </a:rPr>
            <a:t>HOMBRE</a:t>
          </a:r>
          <a:endParaRPr lang="en-US" sz="3200" kern="1200" dirty="0"/>
        </a:p>
      </dsp:txBody>
      <dsp:txXfrm>
        <a:off x="3520700" y="2761787"/>
        <a:ext cx="1880941" cy="1334425"/>
      </dsp:txXfrm>
    </dsp:sp>
    <dsp:sp modelId="{89870CD2-0E21-4496-AA0E-1908955589A4}">
      <dsp:nvSpPr>
        <dsp:cNvPr id="0" name=""/>
        <dsp:cNvSpPr/>
      </dsp:nvSpPr>
      <dsp:spPr>
        <a:xfrm rot="16200000">
          <a:off x="4175948" y="218162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2185933"/>
        <a:ext cx="28522" cy="28522"/>
      </dsp:txXfrm>
    </dsp:sp>
    <dsp:sp modelId="{0818A0AA-1AC4-48D6-B4A7-C3A61CAA6B9A}">
      <dsp:nvSpPr>
        <dsp:cNvPr id="0" name=""/>
        <dsp:cNvSpPr/>
      </dsp:nvSpPr>
      <dsp:spPr>
        <a:xfrm>
          <a:off x="3517589" y="27808"/>
          <a:ext cx="1887163" cy="1887163"/>
        </a:xfrm>
        <a:prstGeom prst="ellipse">
          <a:avLst/>
        </a:prstGeom>
        <a:solidFill>
          <a:schemeClr val="accent2">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DIOS </a:t>
          </a:r>
          <a:endParaRPr lang="en-US" sz="2400" kern="1200" dirty="0"/>
        </a:p>
      </dsp:txBody>
      <dsp:txXfrm>
        <a:off x="3793958" y="304177"/>
        <a:ext cx="1334425" cy="1334425"/>
      </dsp:txXfrm>
    </dsp:sp>
    <dsp:sp modelId="{DB001693-D889-41F0-B256-B50EF6052292}">
      <dsp:nvSpPr>
        <dsp:cNvPr id="0" name=""/>
        <dsp:cNvSpPr/>
      </dsp:nvSpPr>
      <dsp:spPr>
        <a:xfrm rot="21547134">
          <a:off x="5790871" y="3388211"/>
          <a:ext cx="229380" cy="37148"/>
        </a:xfrm>
        <a:custGeom>
          <a:avLst/>
          <a:gdLst/>
          <a:ahLst/>
          <a:cxnLst/>
          <a:rect l="0" t="0" r="0" b="0"/>
          <a:pathLst>
            <a:path>
              <a:moveTo>
                <a:pt x="0" y="18574"/>
              </a:moveTo>
              <a:lnTo>
                <a:pt x="229380"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899827" y="3401051"/>
        <a:ext cx="11469" cy="11469"/>
      </dsp:txXfrm>
    </dsp:sp>
    <dsp:sp modelId="{6BC5A040-74C2-4FD7-BBE4-57E9B3F12E2B}">
      <dsp:nvSpPr>
        <dsp:cNvPr id="0" name=""/>
        <dsp:cNvSpPr/>
      </dsp:nvSpPr>
      <dsp:spPr>
        <a:xfrm>
          <a:off x="6019792" y="2438411"/>
          <a:ext cx="2995683" cy="1887163"/>
        </a:xfrm>
        <a:prstGeom prst="ellipse">
          <a:avLst/>
        </a:prstGeom>
        <a:solidFill>
          <a:schemeClr val="accent3">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NATURALEZA</a:t>
          </a:r>
          <a:endParaRPr lang="en-US" sz="2400" kern="1200" dirty="0"/>
        </a:p>
      </dsp:txBody>
      <dsp:txXfrm>
        <a:off x="6458500" y="2714780"/>
        <a:ext cx="2118267" cy="1334425"/>
      </dsp:txXfrm>
    </dsp:sp>
    <dsp:sp modelId="{FBDBA363-2C7C-463B-99D0-CD07F2F189C3}">
      <dsp:nvSpPr>
        <dsp:cNvPr id="0" name=""/>
        <dsp:cNvSpPr/>
      </dsp:nvSpPr>
      <dsp:spPr>
        <a:xfrm rot="5400000">
          <a:off x="4175948" y="4639230"/>
          <a:ext cx="570446" cy="37148"/>
        </a:xfrm>
        <a:custGeom>
          <a:avLst/>
          <a:gdLst/>
          <a:ahLst/>
          <a:cxnLst/>
          <a:rect l="0" t="0" r="0" b="0"/>
          <a:pathLst>
            <a:path>
              <a:moveTo>
                <a:pt x="0" y="18574"/>
              </a:moveTo>
              <a:lnTo>
                <a:pt x="570446"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4446910" y="4643543"/>
        <a:ext cx="28522" cy="28522"/>
      </dsp:txXfrm>
    </dsp:sp>
    <dsp:sp modelId="{D4928263-D1D5-4BAD-AD47-6F933BCFD285}">
      <dsp:nvSpPr>
        <dsp:cNvPr id="0" name=""/>
        <dsp:cNvSpPr/>
      </dsp:nvSpPr>
      <dsp:spPr>
        <a:xfrm>
          <a:off x="3359737" y="4943028"/>
          <a:ext cx="2202867" cy="1887163"/>
        </a:xfrm>
        <a:prstGeom prst="ellipse">
          <a:avLst/>
        </a:prstGeom>
        <a:solidFill>
          <a:schemeClr val="accent4">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PROJIMO</a:t>
          </a:r>
          <a:endParaRPr lang="en-US" sz="2400" kern="1200" dirty="0"/>
        </a:p>
      </dsp:txBody>
      <dsp:txXfrm>
        <a:off x="3682339" y="5219397"/>
        <a:ext cx="1557663" cy="1334425"/>
      </dsp:txXfrm>
    </dsp:sp>
    <dsp:sp modelId="{EDFCAA85-567A-4294-BD70-02C369C77358}">
      <dsp:nvSpPr>
        <dsp:cNvPr id="0" name=""/>
        <dsp:cNvSpPr/>
      </dsp:nvSpPr>
      <dsp:spPr>
        <a:xfrm rot="10850733">
          <a:off x="2552084" y="3386525"/>
          <a:ext cx="579379" cy="37148"/>
        </a:xfrm>
        <a:custGeom>
          <a:avLst/>
          <a:gdLst/>
          <a:ahLst/>
          <a:cxnLst/>
          <a:rect l="0" t="0" r="0" b="0"/>
          <a:pathLst>
            <a:path>
              <a:moveTo>
                <a:pt x="0" y="18574"/>
              </a:moveTo>
              <a:lnTo>
                <a:pt x="579379" y="18574"/>
              </a:lnTo>
            </a:path>
          </a:pathLst>
        </a:custGeom>
        <a:noFill/>
        <a:ln w="48000" cap="flat" cmpd="thickThin"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827290" y="3390615"/>
        <a:ext cx="28968" cy="28968"/>
      </dsp:txXfrm>
    </dsp:sp>
    <dsp:sp modelId="{0BE7748C-A62A-43FB-A204-04B220B47E6C}">
      <dsp:nvSpPr>
        <dsp:cNvPr id="0" name=""/>
        <dsp:cNvSpPr/>
      </dsp:nvSpPr>
      <dsp:spPr>
        <a:xfrm>
          <a:off x="0" y="2438411"/>
          <a:ext cx="2552370" cy="1887163"/>
        </a:xfrm>
        <a:prstGeom prst="ellipse">
          <a:avLst/>
        </a:prstGeom>
        <a:solidFill>
          <a:schemeClr val="accent5">
            <a:hueOff val="0"/>
            <a:satOff val="0"/>
            <a:lumOff val="0"/>
            <a:alphaOff val="0"/>
          </a:schemeClr>
        </a:solidFill>
        <a:ln w="48500" cap="flat" cmpd="thickThin" algn="ctr">
          <a:solidFill>
            <a:schemeClr val="lt1">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s-MX" sz="2400" kern="1200" dirty="0" smtClean="0"/>
            <a:t>ARMONIA INDIVIDUAL</a:t>
          </a:r>
          <a:endParaRPr lang="en-US" sz="2400" kern="1200" dirty="0"/>
        </a:p>
      </dsp:txBody>
      <dsp:txXfrm>
        <a:off x="373786" y="2714780"/>
        <a:ext cx="1804798" cy="13344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8E301-2605-4C9B-99D0-7DBE5DC4B839}">
      <dsp:nvSpPr>
        <dsp:cNvPr id="0" name=""/>
        <dsp:cNvSpPr/>
      </dsp:nvSpPr>
      <dsp:spPr>
        <a:xfrm>
          <a:off x="1822529" y="1778079"/>
          <a:ext cx="2173207" cy="2173207"/>
        </a:xfrm>
        <a:prstGeom prst="gear9">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Amor</a:t>
          </a:r>
          <a:endParaRPr lang="es-MX" sz="2000" kern="1200" dirty="0"/>
        </a:p>
      </dsp:txBody>
      <dsp:txXfrm>
        <a:off x="2259440" y="2287142"/>
        <a:ext cx="1299385" cy="1117074"/>
      </dsp:txXfrm>
    </dsp:sp>
    <dsp:sp modelId="{0E114F6B-80A8-41CB-AB05-6168FC41D68D}">
      <dsp:nvSpPr>
        <dsp:cNvPr id="0" name=""/>
        <dsp:cNvSpPr/>
      </dsp:nvSpPr>
      <dsp:spPr>
        <a:xfrm>
          <a:off x="558117" y="1264411"/>
          <a:ext cx="1580514" cy="1580514"/>
        </a:xfrm>
        <a:prstGeom prst="gear6">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s-MX" sz="1800" kern="1200" dirty="0" smtClean="0"/>
            <a:t>Altero centrismo Fil 2:6-8</a:t>
          </a:r>
          <a:endParaRPr lang="es-MX" sz="1800" kern="1200" dirty="0"/>
        </a:p>
      </dsp:txBody>
      <dsp:txXfrm>
        <a:off x="956016" y="1664715"/>
        <a:ext cx="784716" cy="779906"/>
      </dsp:txXfrm>
    </dsp:sp>
    <dsp:sp modelId="{181F4091-5EE9-4E0A-99AA-478E48E6D516}">
      <dsp:nvSpPr>
        <dsp:cNvPr id="0" name=""/>
        <dsp:cNvSpPr/>
      </dsp:nvSpPr>
      <dsp:spPr>
        <a:xfrm rot="20700000">
          <a:off x="1134560" y="256762"/>
          <a:ext cx="2166194" cy="1383093"/>
        </a:xfrm>
        <a:prstGeom prst="gear6">
          <a:avLst/>
        </a:prstGeom>
        <a:solidFill>
          <a:schemeClr val="lt1">
            <a:hueOff val="0"/>
            <a:satOff val="0"/>
            <a:lumOff val="0"/>
            <a:alphaOff val="0"/>
          </a:schemeClr>
        </a:solidFill>
        <a:ln w="48500" cap="flat" cmpd="thickThin" algn="ctr">
          <a:solidFill>
            <a:schemeClr val="accent6">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Salud Mental. 1 Co 2:16</a:t>
          </a:r>
          <a:endParaRPr lang="es-MX" sz="1400" kern="1200" dirty="0"/>
        </a:p>
      </dsp:txBody>
      <dsp:txXfrm rot="-20700000">
        <a:off x="1656118" y="513667"/>
        <a:ext cx="1123079" cy="869283"/>
      </dsp:txXfrm>
    </dsp:sp>
    <dsp:sp modelId="{F47F83AE-04B2-4E05-AE70-351695720ACB}">
      <dsp:nvSpPr>
        <dsp:cNvPr id="0" name=""/>
        <dsp:cNvSpPr/>
      </dsp:nvSpPr>
      <dsp:spPr>
        <a:xfrm>
          <a:off x="1652778" y="1451648"/>
          <a:ext cx="2781706" cy="2781706"/>
        </a:xfrm>
        <a:prstGeom prst="circularArrow">
          <a:avLst>
            <a:gd name="adj1" fmla="val 4687"/>
            <a:gd name="adj2" fmla="val 299029"/>
            <a:gd name="adj3" fmla="val 2510202"/>
            <a:gd name="adj4" fmla="val 15874184"/>
            <a:gd name="adj5" fmla="val 5469"/>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1A9031F-A46D-47B7-B12A-F010324600DA}">
      <dsp:nvSpPr>
        <dsp:cNvPr id="0" name=""/>
        <dsp:cNvSpPr/>
      </dsp:nvSpPr>
      <dsp:spPr>
        <a:xfrm>
          <a:off x="278211" y="915746"/>
          <a:ext cx="2021083" cy="2021083"/>
        </a:xfrm>
        <a:prstGeom prst="leftCircularArrow">
          <a:avLst>
            <a:gd name="adj1" fmla="val 6452"/>
            <a:gd name="adj2" fmla="val 429999"/>
            <a:gd name="adj3" fmla="val 10489124"/>
            <a:gd name="adj4" fmla="val 14837806"/>
            <a:gd name="adj5" fmla="val 7527"/>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157524F6-EB66-4330-951D-71A66E96A662}">
      <dsp:nvSpPr>
        <dsp:cNvPr id="0" name=""/>
        <dsp:cNvSpPr/>
      </dsp:nvSpPr>
      <dsp:spPr>
        <a:xfrm>
          <a:off x="1085164" y="-164136"/>
          <a:ext cx="2179134" cy="2179134"/>
        </a:xfrm>
        <a:prstGeom prst="circularArrow">
          <a:avLst>
            <a:gd name="adj1" fmla="val 5984"/>
            <a:gd name="adj2" fmla="val 394124"/>
            <a:gd name="adj3" fmla="val 13313824"/>
            <a:gd name="adj4" fmla="val 10508221"/>
            <a:gd name="adj5" fmla="val 6981"/>
          </a:avLst>
        </a:prstGeom>
        <a:solidFill>
          <a:schemeClr val="accent6">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1D79C-A4C0-4C29-A5A7-7ACF0DBCAB0B}">
      <dsp:nvSpPr>
        <dsp:cNvPr id="0" name=""/>
        <dsp:cNvSpPr/>
      </dsp:nvSpPr>
      <dsp:spPr>
        <a:xfrm>
          <a:off x="1823323" y="1778079"/>
          <a:ext cx="2173208" cy="2173208"/>
        </a:xfrm>
        <a:prstGeom prst="gear9">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Egoísmo. </a:t>
          </a:r>
          <a:r>
            <a:rPr lang="es-MX" sz="2000" kern="1200" dirty="0" smtClean="0">
              <a:solidFill>
                <a:schemeClr val="tx1"/>
              </a:solidFill>
            </a:rPr>
            <a:t>DTG pág. </a:t>
          </a:r>
          <a:endParaRPr lang="es-MX" sz="2000" kern="1200" dirty="0">
            <a:solidFill>
              <a:schemeClr val="tx1"/>
            </a:solidFill>
          </a:endParaRPr>
        </a:p>
      </dsp:txBody>
      <dsp:txXfrm>
        <a:off x="2260234" y="2287143"/>
        <a:ext cx="1299386" cy="1117073"/>
      </dsp:txXfrm>
    </dsp:sp>
    <dsp:sp modelId="{8407A698-5DC9-4CF0-A749-AA711B6DE2B3}">
      <dsp:nvSpPr>
        <dsp:cNvPr id="0" name=""/>
        <dsp:cNvSpPr/>
      </dsp:nvSpPr>
      <dsp:spPr>
        <a:xfrm>
          <a:off x="558910" y="1264412"/>
          <a:ext cx="1580515" cy="1580515"/>
        </a:xfrm>
        <a:prstGeom prst="gear6">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s-MX" sz="1800" kern="1200" dirty="0" smtClean="0"/>
            <a:t>Egocentrismo </a:t>
          </a:r>
          <a:r>
            <a:rPr lang="es-MX" sz="1800" kern="1200" dirty="0" err="1" smtClean="0"/>
            <a:t>Is</a:t>
          </a:r>
          <a:r>
            <a:rPr lang="es-MX" sz="1800" kern="1200" dirty="0" smtClean="0"/>
            <a:t> 14:13 y 14</a:t>
          </a:r>
          <a:endParaRPr lang="es-MX" sz="1800" kern="1200" dirty="0"/>
        </a:p>
      </dsp:txBody>
      <dsp:txXfrm>
        <a:off x="956809" y="1664716"/>
        <a:ext cx="784717" cy="779907"/>
      </dsp:txXfrm>
    </dsp:sp>
    <dsp:sp modelId="{32EC0E19-8C9C-4CBE-B0FF-265D184131D5}">
      <dsp:nvSpPr>
        <dsp:cNvPr id="0" name=""/>
        <dsp:cNvSpPr/>
      </dsp:nvSpPr>
      <dsp:spPr>
        <a:xfrm rot="20700000">
          <a:off x="1232757" y="230663"/>
          <a:ext cx="1971387" cy="1435291"/>
        </a:xfrm>
        <a:prstGeom prst="gear6">
          <a:avLst/>
        </a:prstGeom>
        <a:solidFill>
          <a:schemeClr val="lt1">
            <a:hueOff val="0"/>
            <a:satOff val="0"/>
            <a:lumOff val="0"/>
            <a:alphaOff val="0"/>
          </a:schemeClr>
        </a:solidFill>
        <a:ln w="48000" cap="flat" cmpd="thickThin"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MX" sz="1600" kern="1200" dirty="0" smtClean="0"/>
            <a:t>Enfermedad Mental. Sal 38:4 y 5</a:t>
          </a:r>
          <a:endParaRPr lang="es-MX" sz="1600" kern="1200" dirty="0"/>
        </a:p>
      </dsp:txBody>
      <dsp:txXfrm rot="-20700000">
        <a:off x="1696938" y="513667"/>
        <a:ext cx="1043027" cy="869283"/>
      </dsp:txXfrm>
    </dsp:sp>
    <dsp:sp modelId="{4A7EBF3A-5B30-42C4-BD8F-F93884554F60}">
      <dsp:nvSpPr>
        <dsp:cNvPr id="0" name=""/>
        <dsp:cNvSpPr/>
      </dsp:nvSpPr>
      <dsp:spPr>
        <a:xfrm>
          <a:off x="1653572" y="1451648"/>
          <a:ext cx="2781706" cy="2781706"/>
        </a:xfrm>
        <a:prstGeom prst="circularArrow">
          <a:avLst>
            <a:gd name="adj1" fmla="val 4688"/>
            <a:gd name="adj2" fmla="val 299029"/>
            <a:gd name="adj3" fmla="val 2510202"/>
            <a:gd name="adj4" fmla="val 15874184"/>
            <a:gd name="adj5" fmla="val 5469"/>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0F6558-C9B6-4B1C-A806-BE15F98D14F8}">
      <dsp:nvSpPr>
        <dsp:cNvPr id="0" name=""/>
        <dsp:cNvSpPr/>
      </dsp:nvSpPr>
      <dsp:spPr>
        <a:xfrm>
          <a:off x="279004" y="915746"/>
          <a:ext cx="2021083" cy="2021083"/>
        </a:xfrm>
        <a:prstGeom prst="leftCircularArrow">
          <a:avLst>
            <a:gd name="adj1" fmla="val 6452"/>
            <a:gd name="adj2" fmla="val 429999"/>
            <a:gd name="adj3" fmla="val 10489124"/>
            <a:gd name="adj4" fmla="val 14837806"/>
            <a:gd name="adj5" fmla="val 7527"/>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09330B8-DEC8-4C00-B767-8B88B4F90F7A}">
      <dsp:nvSpPr>
        <dsp:cNvPr id="0" name=""/>
        <dsp:cNvSpPr/>
      </dsp:nvSpPr>
      <dsp:spPr>
        <a:xfrm>
          <a:off x="1085957" y="-164136"/>
          <a:ext cx="2179135" cy="2179135"/>
        </a:xfrm>
        <a:prstGeom prst="circularArrow">
          <a:avLst>
            <a:gd name="adj1" fmla="val 5984"/>
            <a:gd name="adj2" fmla="val 394124"/>
            <a:gd name="adj3" fmla="val 13313824"/>
            <a:gd name="adj4" fmla="val 10508221"/>
            <a:gd name="adj5" fmla="val 6981"/>
          </a:avLst>
        </a:prstGeom>
        <a:solidFill>
          <a:schemeClr val="dk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E4692-33F3-4425-B822-CE87EB73F58A}">
      <dsp:nvSpPr>
        <dsp:cNvPr id="0" name=""/>
        <dsp:cNvSpPr/>
      </dsp:nvSpPr>
      <dsp:spPr>
        <a:xfrm>
          <a:off x="3654" y="55892"/>
          <a:ext cx="1920775" cy="1920775"/>
        </a:xfrm>
        <a:prstGeom prst="ellipse">
          <a:avLst/>
        </a:prstGeom>
        <a:solidFill>
          <a:schemeClr val="tx1"/>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Tendencia al Pecado Salmos 51:1. </a:t>
          </a:r>
          <a:r>
            <a:rPr lang="es-MX" sz="2400" kern="1200" dirty="0" err="1" smtClean="0"/>
            <a:t>Mr</a:t>
          </a:r>
          <a:r>
            <a:rPr lang="es-MX" sz="2400" kern="1200" dirty="0" smtClean="0"/>
            <a:t> 10:37</a:t>
          </a:r>
          <a:endParaRPr lang="es-MX" sz="2400" kern="1200" dirty="0"/>
        </a:p>
      </dsp:txBody>
      <dsp:txXfrm>
        <a:off x="284945" y="337183"/>
        <a:ext cx="1358193" cy="1358193"/>
      </dsp:txXfrm>
    </dsp:sp>
    <dsp:sp modelId="{B7788840-A07C-4D55-8F61-48277957097F}">
      <dsp:nvSpPr>
        <dsp:cNvPr id="0" name=""/>
        <dsp:cNvSpPr/>
      </dsp:nvSpPr>
      <dsp:spPr>
        <a:xfrm rot="10800000">
          <a:off x="627907" y="2177499"/>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C251C93D-18CC-4490-AB7B-AD31D8D1791E}">
      <dsp:nvSpPr>
        <dsp:cNvPr id="0" name=""/>
        <dsp:cNvSpPr/>
      </dsp:nvSpPr>
      <dsp:spPr>
        <a:xfrm>
          <a:off x="85002" y="2721793"/>
          <a:ext cx="1758081" cy="1775069"/>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Infancia (Egocentrismo)</a:t>
          </a:r>
          <a:endParaRPr lang="es-MX" sz="2400" kern="1200" dirty="0"/>
        </a:p>
      </dsp:txBody>
      <dsp:txXfrm>
        <a:off x="342467" y="2981746"/>
        <a:ext cx="1243151" cy="1255163"/>
      </dsp:txXfrm>
    </dsp:sp>
    <dsp:sp modelId="{171D5FC8-33BC-48F4-8F72-D3FED6854B8F}">
      <dsp:nvSpPr>
        <dsp:cNvPr id="0" name=""/>
        <dsp:cNvSpPr/>
      </dsp:nvSpPr>
      <dsp:spPr>
        <a:xfrm rot="5283231">
          <a:off x="2043780" y="3379181"/>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654B9271-AD74-48E0-9371-AC6133FBCF3A}">
      <dsp:nvSpPr>
        <dsp:cNvPr id="0" name=""/>
        <dsp:cNvSpPr/>
      </dsp:nvSpPr>
      <dsp:spPr>
        <a:xfrm>
          <a:off x="2895599" y="2720614"/>
          <a:ext cx="2083482" cy="1575362"/>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t>Amor Propio. </a:t>
          </a:r>
          <a:r>
            <a:rPr lang="es-MX" sz="2000" kern="1200" dirty="0" err="1" smtClean="0"/>
            <a:t>Lc</a:t>
          </a:r>
          <a:r>
            <a:rPr lang="es-MX" sz="2000" kern="1200" dirty="0" smtClean="0"/>
            <a:t> 10:31 y 32.  </a:t>
          </a:r>
          <a:endParaRPr lang="es-MX" sz="2000" kern="1200" dirty="0"/>
        </a:p>
      </dsp:txBody>
      <dsp:txXfrm>
        <a:off x="3200718" y="2951320"/>
        <a:ext cx="1473244" cy="1113950"/>
      </dsp:txXfrm>
    </dsp:sp>
    <dsp:sp modelId="{DAC3DEF5-38DA-41DF-943B-673CBCE60E7B}">
      <dsp:nvSpPr>
        <dsp:cNvPr id="0" name=""/>
        <dsp:cNvSpPr/>
      </dsp:nvSpPr>
      <dsp:spPr>
        <a:xfrm rot="21379915">
          <a:off x="3522731" y="2102173"/>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3308F231-9EE5-4C92-B4DA-56FD634494BA}">
      <dsp:nvSpPr>
        <dsp:cNvPr id="0" name=""/>
        <dsp:cNvSpPr/>
      </dsp:nvSpPr>
      <dsp:spPr>
        <a:xfrm>
          <a:off x="2590805" y="282209"/>
          <a:ext cx="2381107" cy="1585957"/>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rtl="0">
            <a:lnSpc>
              <a:spcPct val="90000"/>
            </a:lnSpc>
            <a:spcBef>
              <a:spcPct val="0"/>
            </a:spcBef>
            <a:spcAft>
              <a:spcPct val="35000"/>
            </a:spcAft>
          </a:pPr>
          <a:r>
            <a:rPr lang="es-MX" sz="2000" kern="1200" dirty="0" smtClean="0">
              <a:solidFill>
                <a:schemeClr val="tx1"/>
              </a:solidFill>
              <a:hlinkClick xmlns:r="http://schemas.openxmlformats.org/officeDocument/2006/relationships" r:id="" action="ppaction://hlinksldjump"/>
            </a:rPr>
            <a:t>Egoísmo = √ </a:t>
          </a:r>
          <a:r>
            <a:rPr lang="es-MX" sz="2000" kern="1200" dirty="0" smtClean="0">
              <a:solidFill>
                <a:schemeClr val="bg1"/>
              </a:solidFill>
            </a:rPr>
            <a:t>Quebrantamiento mental. </a:t>
          </a:r>
          <a:r>
            <a:rPr lang="es-MX" sz="2000" kern="1200" dirty="0" err="1" smtClean="0">
              <a:solidFill>
                <a:schemeClr val="bg1"/>
              </a:solidFill>
            </a:rPr>
            <a:t>Fil.</a:t>
          </a:r>
          <a:r>
            <a:rPr lang="es-MX" sz="2000" kern="1200" dirty="0" smtClean="0">
              <a:solidFill>
                <a:schemeClr val="bg1"/>
              </a:solidFill>
            </a:rPr>
            <a:t> 2:21</a:t>
          </a:r>
          <a:endParaRPr lang="es-MX" sz="2000" kern="1200" dirty="0">
            <a:solidFill>
              <a:schemeClr val="bg1"/>
            </a:solidFill>
          </a:endParaRPr>
        </a:p>
      </dsp:txBody>
      <dsp:txXfrm>
        <a:off x="2939510" y="514467"/>
        <a:ext cx="1683697" cy="1121441"/>
      </dsp:txXfrm>
    </dsp:sp>
    <dsp:sp modelId="{ACA9B765-817D-4A22-A2BD-12A4D2097BD1}">
      <dsp:nvSpPr>
        <dsp:cNvPr id="0" name=""/>
        <dsp:cNvSpPr/>
      </dsp:nvSpPr>
      <dsp:spPr>
        <a:xfrm rot="5504115">
          <a:off x="5093553" y="943088"/>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4676977-DE2F-4BB4-8DA4-1FC1DF9C6019}">
      <dsp:nvSpPr>
        <dsp:cNvPr id="0" name=""/>
        <dsp:cNvSpPr/>
      </dsp:nvSpPr>
      <dsp:spPr>
        <a:xfrm>
          <a:off x="5867398" y="358406"/>
          <a:ext cx="1999630" cy="1620536"/>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rtl="0">
            <a:lnSpc>
              <a:spcPct val="90000"/>
            </a:lnSpc>
            <a:spcBef>
              <a:spcPct val="0"/>
            </a:spcBef>
            <a:spcAft>
              <a:spcPct val="35000"/>
            </a:spcAft>
          </a:pPr>
          <a:r>
            <a:rPr lang="es-MX" sz="2400" kern="1200" dirty="0" smtClean="0"/>
            <a:t>Obsesión de ser Amado Esther 6:6</a:t>
          </a:r>
          <a:endParaRPr lang="es-MX" sz="2400" kern="1200" dirty="0"/>
        </a:p>
      </dsp:txBody>
      <dsp:txXfrm>
        <a:off x="6160237" y="595728"/>
        <a:ext cx="1413952" cy="1145892"/>
      </dsp:txXfrm>
    </dsp:sp>
    <dsp:sp modelId="{0CD999D6-76B6-48A9-9BE6-C01AF459D662}">
      <dsp:nvSpPr>
        <dsp:cNvPr id="0" name=""/>
        <dsp:cNvSpPr/>
      </dsp:nvSpPr>
      <dsp:spPr>
        <a:xfrm rot="11282557">
          <a:off x="6367835" y="2141934"/>
          <a:ext cx="672271" cy="364071"/>
        </a:xfrm>
        <a:prstGeom prst="triangle">
          <a:avLst/>
        </a:prstGeom>
        <a:solidFill>
          <a:schemeClr val="dk1">
            <a:tint val="60000"/>
            <a:hueOff val="0"/>
            <a:satOff val="0"/>
            <a:lumOff val="0"/>
            <a:alphaOff val="0"/>
          </a:schemeClr>
        </a:solidFill>
        <a:ln>
          <a:noFill/>
        </a:ln>
        <a:effectLst>
          <a:outerShdw blurRad="45000" dist="25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914658F-B658-4635-9CBE-2CCC97E5FA43}">
      <dsp:nvSpPr>
        <dsp:cNvPr id="0" name=""/>
        <dsp:cNvSpPr/>
      </dsp:nvSpPr>
      <dsp:spPr>
        <a:xfrm>
          <a:off x="5562603" y="2644407"/>
          <a:ext cx="1920775" cy="1920775"/>
        </a:xfrm>
        <a:prstGeom prst="ellipse">
          <a:avLst/>
        </a:prstGeom>
        <a:solidFill>
          <a:schemeClr val="lt1">
            <a:hueOff val="0"/>
            <a:satOff val="0"/>
            <a:lumOff val="0"/>
            <a:alphaOff val="0"/>
          </a:schemeClr>
        </a:solidFill>
        <a:ln w="48500" cap="flat" cmpd="thickThin" algn="ctr">
          <a:solidFill>
            <a:schemeClr val="dk1">
              <a:shade val="80000"/>
              <a:hueOff val="0"/>
              <a:satOff val="0"/>
              <a:lumOff val="0"/>
              <a:alphaOff val="0"/>
            </a:schemeClr>
          </a:solidFill>
          <a:prstDash val="solid"/>
        </a:ln>
        <a:effectLst>
          <a:outerShdw blurRad="45000" dist="25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rtl="0">
            <a:lnSpc>
              <a:spcPct val="90000"/>
            </a:lnSpc>
            <a:spcBef>
              <a:spcPct val="0"/>
            </a:spcBef>
            <a:spcAft>
              <a:spcPct val="35000"/>
            </a:spcAft>
          </a:pPr>
          <a:r>
            <a:rPr lang="es-MX" sz="1600" kern="1200" dirty="0" smtClean="0"/>
            <a:t>Biblia apoya el Amor a Dios y el Prójimo. (Mateo 22:39, Romanos 13:9, Gálatas 5:14, Santiago 2:8</a:t>
          </a:r>
          <a:endParaRPr lang="es-MX" sz="1600" kern="1200" dirty="0"/>
        </a:p>
      </dsp:txBody>
      <dsp:txXfrm>
        <a:off x="5843894" y="2925698"/>
        <a:ext cx="1358193" cy="13581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6FBFA7-9FB0-47D4-A97A-F81572D8FCA6}">
      <dsp:nvSpPr>
        <dsp:cNvPr id="0" name=""/>
        <dsp:cNvSpPr/>
      </dsp:nvSpPr>
      <dsp:spPr>
        <a:xfrm>
          <a:off x="0" y="3794001"/>
          <a:ext cx="8229600" cy="830034"/>
        </a:xfrm>
        <a:prstGeom prst="rect">
          <a:avLst/>
        </a:prstGeom>
        <a:solidFill>
          <a:srgbClr val="002060"/>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t>De el desequilibrio al quebrantamiento. Prov. 16:18</a:t>
          </a:r>
        </a:p>
      </dsp:txBody>
      <dsp:txXfrm>
        <a:off x="0" y="3794001"/>
        <a:ext cx="8229600" cy="830034"/>
      </dsp:txXfrm>
    </dsp:sp>
    <dsp:sp modelId="{48019E17-F8F2-4598-BC8D-0C3F8DAE6950}">
      <dsp:nvSpPr>
        <dsp:cNvPr id="0" name=""/>
        <dsp:cNvSpPr/>
      </dsp:nvSpPr>
      <dsp:spPr>
        <a:xfrm rot="10800000">
          <a:off x="0" y="2529858"/>
          <a:ext cx="8229600" cy="1276593"/>
        </a:xfrm>
        <a:prstGeom prst="upArrowCallout">
          <a:avLst/>
        </a:prstGeom>
        <a:solidFill>
          <a:schemeClr val="accent4">
            <a:lumMod val="50000"/>
          </a:schemeClr>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s-MX" sz="2800" kern="1200" dirty="0" smtClean="0"/>
            <a:t>Concentración en un Yo dañado, complica las cosas</a:t>
          </a:r>
        </a:p>
      </dsp:txBody>
      <dsp:txXfrm rot="10800000">
        <a:off x="0" y="2529858"/>
        <a:ext cx="8229600" cy="829492"/>
      </dsp:txXfrm>
    </dsp:sp>
    <dsp:sp modelId="{BBD62D05-BB6A-4038-85D1-A8DDA3E4238A}">
      <dsp:nvSpPr>
        <dsp:cNvPr id="0" name=""/>
        <dsp:cNvSpPr/>
      </dsp:nvSpPr>
      <dsp:spPr>
        <a:xfrm rot="10800000">
          <a:off x="0" y="1265715"/>
          <a:ext cx="8229600" cy="1276593"/>
        </a:xfrm>
        <a:prstGeom prst="upArrowCallout">
          <a:avLst/>
        </a:prstGeom>
        <a:solidFill>
          <a:schemeClr val="tx1"/>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rtl="0">
            <a:lnSpc>
              <a:spcPct val="90000"/>
            </a:lnSpc>
            <a:spcBef>
              <a:spcPct val="0"/>
            </a:spcBef>
            <a:spcAft>
              <a:spcPct val="35000"/>
            </a:spcAft>
          </a:pPr>
          <a:r>
            <a:rPr lang="es-MX" sz="1800" kern="1200" dirty="0" smtClean="0">
              <a:solidFill>
                <a:schemeClr val="bg1"/>
              </a:solidFill>
            </a:rPr>
            <a:t>Justificación o Victimización (Amor propio, auto compasión, auto gratificación, auto satisfacción) FRUTOS DEL EGOISMO Gálatas 5:19-21</a:t>
          </a:r>
          <a:endParaRPr lang="es-MX" sz="1800" kern="1200" dirty="0">
            <a:solidFill>
              <a:schemeClr val="bg1"/>
            </a:solidFill>
          </a:endParaRPr>
        </a:p>
      </dsp:txBody>
      <dsp:txXfrm rot="10800000">
        <a:off x="0" y="1265715"/>
        <a:ext cx="8229600" cy="829492"/>
      </dsp:txXfrm>
    </dsp:sp>
    <dsp:sp modelId="{BC376B3C-D10E-44C3-A0C9-FA2E80298D74}">
      <dsp:nvSpPr>
        <dsp:cNvPr id="0" name=""/>
        <dsp:cNvSpPr/>
      </dsp:nvSpPr>
      <dsp:spPr>
        <a:xfrm rot="10800000">
          <a:off x="0" y="1572"/>
          <a:ext cx="8229600" cy="1276593"/>
        </a:xfrm>
        <a:prstGeom prst="upArrowCallout">
          <a:avLst/>
        </a:prstGeom>
        <a:solidFill>
          <a:schemeClr val="tx1"/>
        </a:solidFill>
        <a:ln>
          <a:noFill/>
        </a:ln>
        <a:effectLst>
          <a:outerShdw blurRad="39000" dist="25400" dir="5400000" rotWithShape="0">
            <a:srgbClr val="000000">
              <a:alpha val="3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s-MX" sz="2400" kern="1200" dirty="0" smtClean="0">
              <a:solidFill>
                <a:schemeClr val="bg1"/>
              </a:solidFill>
            </a:rPr>
            <a:t>Recibir amor (natural) Dar amor (antinatural)</a:t>
          </a:r>
          <a:endParaRPr lang="es-MX" sz="2400" kern="1200" dirty="0">
            <a:solidFill>
              <a:schemeClr val="bg1"/>
            </a:solidFill>
          </a:endParaRPr>
        </a:p>
      </dsp:txBody>
      <dsp:txXfrm rot="10800000">
        <a:off x="0" y="1572"/>
        <a:ext cx="8229600" cy="82949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9B078E-3439-414C-815F-A69CC2493C85}" type="datetimeFigureOut">
              <a:rPr lang="en-US" smtClean="0"/>
              <a:t>8/6/2011</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38628A-3B02-4C66-9156-8682EE76145F}" type="slidenum">
              <a:rPr lang="en-US" smtClean="0"/>
              <a:t>‹Nº›</a:t>
            </a:fld>
            <a:endParaRPr lang="en-US"/>
          </a:p>
        </p:txBody>
      </p:sp>
    </p:spTree>
    <p:extLst>
      <p:ext uri="{BB962C8B-B14F-4D97-AF65-F5344CB8AC3E}">
        <p14:creationId xmlns:p14="http://schemas.microsoft.com/office/powerpoint/2010/main" val="394946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n-US" dirty="0"/>
          </a:p>
        </p:txBody>
      </p:sp>
      <p:sp>
        <p:nvSpPr>
          <p:cNvPr id="4" name="3 Marcador de número de diapositiva"/>
          <p:cNvSpPr>
            <a:spLocks noGrp="1"/>
          </p:cNvSpPr>
          <p:nvPr>
            <p:ph type="sldNum" sz="quarter" idx="10"/>
          </p:nvPr>
        </p:nvSpPr>
        <p:spPr/>
        <p:txBody>
          <a:bodyPr/>
          <a:lstStyle/>
          <a:p>
            <a:fld id="{718E20D9-749B-4BF7-BECA-762AF8589273}" type="slidenum">
              <a:rPr lang="en-US" smtClean="0"/>
              <a:t>15</a:t>
            </a:fld>
            <a:endParaRPr lang="en-US"/>
          </a:p>
        </p:txBody>
      </p:sp>
    </p:spTree>
    <p:extLst>
      <p:ext uri="{BB962C8B-B14F-4D97-AF65-F5344CB8AC3E}">
        <p14:creationId xmlns:p14="http://schemas.microsoft.com/office/powerpoint/2010/main" val="2979995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34443407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30215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a:xfrm>
            <a:off x="2640597" y="6377459"/>
            <a:ext cx="3836404" cy="365125"/>
          </a:xfrm>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8996471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56543D6-9B08-40E2-A658-28918E9204EC}" type="datetimeFigureOut">
              <a:rPr lang="en-US" smtClean="0"/>
              <a:pPr/>
              <a:t>8/6/2011</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solidFill>
                <a:srgbClr val="EEECE1"/>
              </a:solidFill>
            </a:endParaRPr>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4F006936-203C-4268-B66A-A64FD5C325B6}"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334910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lvl1pPr algn="ctr">
              <a:defRPr/>
            </a:lvl1pPr>
          </a:lstStyle>
          <a:p>
            <a:r>
              <a:rPr kumimoji="0" lang="es-ES" dirty="0" smtClean="0"/>
              <a:t>Haga clic para modificar el estilo de título del patrón</a:t>
            </a:r>
            <a:endParaRPr kumimoji="0" lang="en-US" dirty="0"/>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
        <p:nvSpPr>
          <p:cNvPr id="8" name="7 Marcador de contenido"/>
          <p:cNvSpPr>
            <a:spLocks noGrp="1"/>
          </p:cNvSpPr>
          <p:nvPr>
            <p:ph sz="quarter" idx="1"/>
          </p:nvPr>
        </p:nvSpPr>
        <p:spPr>
          <a:xfrm>
            <a:off x="612648" y="1600200"/>
            <a:ext cx="8153400" cy="5029200"/>
          </a:xfrm>
        </p:spPr>
        <p:txBody>
          <a:bodyPr/>
          <a:lstStyle>
            <a:lvl1pPr algn="just">
              <a:defRPr/>
            </a:lvl1pPr>
            <a:lvl2pPr algn="just">
              <a:defRPr/>
            </a:lvl2pPr>
            <a:lvl3pPr algn="just">
              <a:defRPr/>
            </a:lvl3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Tree>
    <p:extLst>
      <p:ext uri="{BB962C8B-B14F-4D97-AF65-F5344CB8AC3E}">
        <p14:creationId xmlns:p14="http://schemas.microsoft.com/office/powerpoint/2010/main" val="30742206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F006936-203C-4268-B66A-A64FD5C325B6}" type="slidenum">
              <a:rPr lang="en-US" smtClean="0"/>
              <a:pPr/>
              <a:t>‹Nº›</a:t>
            </a:fld>
            <a:endParaRPr lang="en-US"/>
          </a:p>
        </p:txBody>
      </p:sp>
      <p:sp>
        <p:nvSpPr>
          <p:cNvPr id="14" name="13 Marcador de pie de página"/>
          <p:cNvSpPr>
            <a:spLocks noGrp="1"/>
          </p:cNvSpPr>
          <p:nvPr>
            <p:ph type="ftr" sz="quarter" idx="12"/>
          </p:nvPr>
        </p:nvSpPr>
        <p:spPr/>
        <p:txBody>
          <a:bodyPr/>
          <a:lstStyle/>
          <a:p>
            <a:endParaRPr lang="en-US">
              <a:solidFill>
                <a:srgbClr val="EEECE1"/>
              </a:solidFill>
            </a:endParaRPr>
          </a:p>
        </p:txBody>
      </p:sp>
    </p:spTree>
    <p:extLst>
      <p:ext uri="{BB962C8B-B14F-4D97-AF65-F5344CB8AC3E}">
        <p14:creationId xmlns:p14="http://schemas.microsoft.com/office/powerpoint/2010/main" val="694060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E56543D6-9B08-40E2-A658-28918E9204EC}" type="datetimeFigureOut">
              <a:rPr lang="en-US" smtClean="0">
                <a:solidFill>
                  <a:srgbClr val="EEECE1"/>
                </a:solidFill>
              </a:rPr>
              <a:pPr/>
              <a:t>8/6/2011</a:t>
            </a:fld>
            <a:endParaRPr lang="en-US">
              <a:solidFill>
                <a:srgbClr val="EEECE1"/>
              </a:solidFill>
            </a:endParaRPr>
          </a:p>
        </p:txBody>
      </p:sp>
      <p:sp>
        <p:nvSpPr>
          <p:cNvPr id="10" name="9 Marcador de número de diapositiva"/>
          <p:cNvSpPr>
            <a:spLocks noGrp="1"/>
          </p:cNvSpPr>
          <p:nvPr>
            <p:ph type="sldNum" sz="quarter" idx="16"/>
          </p:nvPr>
        </p:nvSpPr>
        <p:spPr/>
        <p:txBody>
          <a:bodyPr rtlCol="0"/>
          <a:lstStyle/>
          <a:p>
            <a:fld id="{4F006936-203C-4268-B66A-A64FD5C325B6}" type="slidenum">
              <a:rPr lang="en-US" smtClean="0"/>
              <a:pPr/>
              <a:t>‹Nº›</a:t>
            </a:fld>
            <a:endParaRPr lang="en-US"/>
          </a:p>
        </p:txBody>
      </p:sp>
      <p:sp>
        <p:nvSpPr>
          <p:cNvPr id="12" name="11 Marcador de pie de página"/>
          <p:cNvSpPr>
            <a:spLocks noGrp="1"/>
          </p:cNvSpPr>
          <p:nvPr>
            <p:ph type="ftr" sz="quarter" idx="17"/>
          </p:nvPr>
        </p:nvSpPr>
        <p:spPr/>
        <p:txBody>
          <a:bodyPr rtlCol="0"/>
          <a:lstStyle/>
          <a:p>
            <a:endParaRPr lang="en-US">
              <a:solidFill>
                <a:srgbClr val="EEECE1"/>
              </a:solidFill>
            </a:endParaRPr>
          </a:p>
        </p:txBody>
      </p:sp>
    </p:spTree>
    <p:extLst>
      <p:ext uri="{BB962C8B-B14F-4D97-AF65-F5344CB8AC3E}">
        <p14:creationId xmlns:p14="http://schemas.microsoft.com/office/powerpoint/2010/main" val="1511416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E56543D6-9B08-40E2-A658-28918E9204EC}" type="datetimeFigureOut">
              <a:rPr lang="en-US" smtClean="0">
                <a:solidFill>
                  <a:srgbClr val="EEECE1"/>
                </a:solidFill>
              </a:rPr>
              <a:pPr/>
              <a:t>8/6/2011</a:t>
            </a:fld>
            <a:endParaRPr lang="en-US">
              <a:solidFill>
                <a:srgbClr val="EEECE1"/>
              </a:solidFill>
            </a:endParaRPr>
          </a:p>
        </p:txBody>
      </p:sp>
      <p:sp>
        <p:nvSpPr>
          <p:cNvPr id="12" name="11 Marcador de número de diapositiva"/>
          <p:cNvSpPr>
            <a:spLocks noGrp="1"/>
          </p:cNvSpPr>
          <p:nvPr>
            <p:ph type="sldNum" sz="quarter" idx="16"/>
          </p:nvPr>
        </p:nvSpPr>
        <p:spPr/>
        <p:txBody>
          <a:bodyPr rtlCol="0"/>
          <a:lstStyle/>
          <a:p>
            <a:fld id="{4F006936-203C-4268-B66A-A64FD5C325B6}" type="slidenum">
              <a:rPr lang="en-US" smtClean="0"/>
              <a:pPr/>
              <a:t>‹Nº›</a:t>
            </a:fld>
            <a:endParaRPr lang="en-US"/>
          </a:p>
        </p:txBody>
      </p:sp>
      <p:sp>
        <p:nvSpPr>
          <p:cNvPr id="14" name="13 Marcador de pie de página"/>
          <p:cNvSpPr>
            <a:spLocks noGrp="1"/>
          </p:cNvSpPr>
          <p:nvPr>
            <p:ph type="ftr" sz="quarter" idx="17"/>
          </p:nvPr>
        </p:nvSpPr>
        <p:spPr/>
        <p:txBody>
          <a:bodyPr rtlCol="0"/>
          <a:lstStyle/>
          <a:p>
            <a:endParaRPr lang="en-US">
              <a:solidFill>
                <a:srgbClr val="EEECE1"/>
              </a:solidFill>
            </a:endParaRPr>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extLst>
      <p:ext uri="{BB962C8B-B14F-4D97-AF65-F5344CB8AC3E}">
        <p14:creationId xmlns:p14="http://schemas.microsoft.com/office/powerpoint/2010/main" val="1418408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4" name="3 Marcador de pie de página"/>
          <p:cNvSpPr>
            <a:spLocks noGrp="1"/>
          </p:cNvSpPr>
          <p:nvPr>
            <p:ph type="ftr" sz="quarter" idx="11"/>
          </p:nvPr>
        </p:nvSpPr>
        <p:spPr/>
        <p:txBody>
          <a:bodyPr/>
          <a:lstStyle/>
          <a:p>
            <a:endParaRPr lang="en-US">
              <a:solidFill>
                <a:srgbClr val="EEECE1"/>
              </a:solidFill>
            </a:endParaRPr>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Tree>
    <p:extLst>
      <p:ext uri="{BB962C8B-B14F-4D97-AF65-F5344CB8AC3E}">
        <p14:creationId xmlns:p14="http://schemas.microsoft.com/office/powerpoint/2010/main" val="7927283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3" name="2 Marcador de pie de página"/>
          <p:cNvSpPr>
            <a:spLocks noGrp="1"/>
          </p:cNvSpPr>
          <p:nvPr>
            <p:ph type="ftr" sz="quarter" idx="11"/>
          </p:nvPr>
        </p:nvSpPr>
        <p:spPr/>
        <p:txBody>
          <a:bodyPr/>
          <a:lstStyle/>
          <a:p>
            <a:endParaRPr lang="en-US">
              <a:solidFill>
                <a:srgbClr val="EEECE1"/>
              </a:solidFill>
            </a:endParaRPr>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4F006936-203C-4268-B66A-A64FD5C325B6}" type="slidenum">
              <a:rPr lang="en-US" smtClean="0">
                <a:solidFill>
                  <a:srgbClr val="EEECE1"/>
                </a:solidFill>
              </a:rPr>
              <a:pPr/>
              <a:t>‹Nº›</a:t>
            </a:fld>
            <a:endParaRPr lang="en-US">
              <a:solidFill>
                <a:srgbClr val="EEECE1"/>
              </a:solidFill>
            </a:endParaRPr>
          </a:p>
        </p:txBody>
      </p:sp>
    </p:spTree>
    <p:extLst>
      <p:ext uri="{BB962C8B-B14F-4D97-AF65-F5344CB8AC3E}">
        <p14:creationId xmlns:p14="http://schemas.microsoft.com/office/powerpoint/2010/main" val="1260838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6" name="5 Marcador de pie de página"/>
          <p:cNvSpPr>
            <a:spLocks noGrp="1"/>
          </p:cNvSpPr>
          <p:nvPr>
            <p:ph type="ftr" sz="quarter" idx="11"/>
          </p:nvPr>
        </p:nvSpPr>
        <p:spPr/>
        <p:txBody>
          <a:bodyPr/>
          <a:lstStyle/>
          <a:p>
            <a:endParaRPr lang="en-US">
              <a:solidFill>
                <a:srgbClr val="EEECE1"/>
              </a:solidFill>
            </a:endParaRPr>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4F006936-203C-4268-B66A-A64FD5C325B6}" type="slidenum">
              <a:rPr lang="en-US" smtClean="0"/>
              <a:pPr/>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extLst>
      <p:ext uri="{BB962C8B-B14F-4D97-AF65-F5344CB8AC3E}">
        <p14:creationId xmlns:p14="http://schemas.microsoft.com/office/powerpoint/2010/main" val="4148592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833147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11 Marcador de fecha"/>
          <p:cNvSpPr>
            <a:spLocks noGrp="1"/>
          </p:cNvSpPr>
          <p:nvPr>
            <p:ph type="dt" sz="half" idx="10"/>
          </p:nvPr>
        </p:nvSpPr>
        <p:spPr>
          <a:xfrm>
            <a:off x="6248400" y="6248400"/>
            <a:ext cx="2667000" cy="365125"/>
          </a:xfrm>
        </p:spPr>
        <p:txBody>
          <a:bodyPr rtlCol="0"/>
          <a:lstStyle/>
          <a:p>
            <a:fld id="{E56543D6-9B08-40E2-A658-28918E9204EC}" type="datetimeFigureOut">
              <a:rPr lang="en-US" smtClean="0">
                <a:solidFill>
                  <a:srgbClr val="EEECE1"/>
                </a:solidFill>
              </a:rPr>
              <a:pPr/>
              <a:t>8/6/2011</a:t>
            </a:fld>
            <a:endParaRPr lang="en-US">
              <a:solidFill>
                <a:srgbClr val="EEECE1"/>
              </a:solidFill>
            </a:endParaRPr>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4F006936-203C-4268-B66A-A64FD5C325B6}" type="slidenum">
              <a:rPr lang="en-US" smtClean="0"/>
              <a:pPr/>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solidFill>
                <a:srgbClr val="EEECE1"/>
              </a:solidFill>
            </a:endParaRPr>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extLst>
      <p:ext uri="{BB962C8B-B14F-4D97-AF65-F5344CB8AC3E}">
        <p14:creationId xmlns:p14="http://schemas.microsoft.com/office/powerpoint/2010/main" val="3112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5" name="4 Marcador de pie de página"/>
          <p:cNvSpPr>
            <a:spLocks noGrp="1"/>
          </p:cNvSpPr>
          <p:nvPr>
            <p:ph type="ftr" sz="quarter" idx="11"/>
          </p:nvPr>
        </p:nvSpPr>
        <p:spPr/>
        <p:txBody>
          <a:bodyPr/>
          <a:lstStyle/>
          <a:p>
            <a:endParaRPr lang="en-US">
              <a:solidFill>
                <a:srgbClr val="EEECE1"/>
              </a:solidFill>
            </a:endParaRPr>
          </a:p>
        </p:txBody>
      </p:sp>
      <p:sp>
        <p:nvSpPr>
          <p:cNvPr id="6" name="5 Marcador de número de diapositiva"/>
          <p:cNvSpPr>
            <a:spLocks noGrp="1"/>
          </p:cNvSpPr>
          <p:nvPr>
            <p:ph type="sldNum" sz="quarter" idx="12"/>
          </p:nvPr>
        </p:nvSpPr>
        <p:spPr/>
        <p:txBody>
          <a:bodyPr/>
          <a:lstStyle/>
          <a:p>
            <a:fld id="{4F006936-203C-4268-B66A-A64FD5C325B6}" type="slidenum">
              <a:rPr lang="en-US" smtClean="0"/>
              <a:pPr/>
              <a:t>‹Nº›</a:t>
            </a:fld>
            <a:endParaRPr lang="en-US"/>
          </a:p>
        </p:txBody>
      </p:sp>
    </p:spTree>
    <p:extLst>
      <p:ext uri="{BB962C8B-B14F-4D97-AF65-F5344CB8AC3E}">
        <p14:creationId xmlns:p14="http://schemas.microsoft.com/office/powerpoint/2010/main" val="13395474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E56543D6-9B08-40E2-A658-28918E9204EC}" type="datetimeFigureOut">
              <a:rPr lang="en-US" smtClean="0">
                <a:solidFill>
                  <a:srgbClr val="EEECE1"/>
                </a:solidFill>
              </a:rPr>
              <a:pPr/>
              <a:t>8/6/2011</a:t>
            </a:fld>
            <a:endParaRPr lang="en-US">
              <a:solidFill>
                <a:srgbClr val="EEECE1"/>
              </a:solidFill>
            </a:endParaRPr>
          </a:p>
        </p:txBody>
      </p:sp>
      <p:sp>
        <p:nvSpPr>
          <p:cNvPr id="5" name="4 Marcador de pie de página"/>
          <p:cNvSpPr>
            <a:spLocks noGrp="1"/>
          </p:cNvSpPr>
          <p:nvPr>
            <p:ph type="ftr" sz="quarter" idx="11"/>
          </p:nvPr>
        </p:nvSpPr>
        <p:spPr>
          <a:xfrm>
            <a:off x="457201" y="6248207"/>
            <a:ext cx="5573483" cy="365125"/>
          </a:xfrm>
        </p:spPr>
        <p:txBody>
          <a:bodyPr/>
          <a:lstStyle/>
          <a:p>
            <a:endParaRPr lang="en-US">
              <a:solidFill>
                <a:srgbClr val="EEECE1"/>
              </a:solidFill>
            </a:endParaRPr>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4F006936-203C-4268-B66A-A64FD5C325B6}" type="slidenum">
              <a:rPr lang="en-US" smtClean="0"/>
              <a:pPr/>
              <a:t>‹Nº›</a:t>
            </a:fld>
            <a:endParaRPr lang="en-US"/>
          </a:p>
        </p:txBody>
      </p:sp>
    </p:spTree>
    <p:extLst>
      <p:ext uri="{BB962C8B-B14F-4D97-AF65-F5344CB8AC3E}">
        <p14:creationId xmlns:p14="http://schemas.microsoft.com/office/powerpoint/2010/main" val="3867030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1106E26-27A0-4B76-BB8C-E1A602C20406}" type="datetimeFigureOut">
              <a:rPr lang="es-MX" smtClean="0">
                <a:solidFill>
                  <a:prstClr val="white">
                    <a:tint val="95000"/>
                  </a:prstClr>
                </a:solidFill>
              </a:rPr>
              <a:pPr/>
              <a:t>06/08/2011</a:t>
            </a:fld>
            <a:endParaRPr lang="es-MX">
              <a:solidFill>
                <a:prstClr val="white">
                  <a:tint val="95000"/>
                </a:prstClr>
              </a:solidFill>
            </a:endParaRPr>
          </a:p>
        </p:txBody>
      </p:sp>
      <p:sp>
        <p:nvSpPr>
          <p:cNvPr id="5" name="4 Marcador de pie de página"/>
          <p:cNvSpPr>
            <a:spLocks noGrp="1"/>
          </p:cNvSpPr>
          <p:nvPr>
            <p:ph type="ftr" sz="quarter" idx="11"/>
          </p:nvPr>
        </p:nvSpPr>
        <p:spPr/>
        <p:txBody>
          <a:bodyPr/>
          <a:lstStyle/>
          <a:p>
            <a:endParaRPr lang="es-MX">
              <a:solidFill>
                <a:prstClr val="white">
                  <a:tint val="95000"/>
                </a:prstClr>
              </a:solidFill>
            </a:endParaRPr>
          </a:p>
        </p:txBody>
      </p:sp>
      <p:sp>
        <p:nvSpPr>
          <p:cNvPr id="6" name="5 Marcador de número de diapositiva"/>
          <p:cNvSpPr>
            <a:spLocks noGrp="1"/>
          </p:cNvSpPr>
          <p:nvPr>
            <p:ph type="sldNum" sz="quarter" idx="12"/>
          </p:nvPr>
        </p:nvSpPr>
        <p:spPr/>
        <p:txBody>
          <a:bodyPr/>
          <a:lstStyle/>
          <a:p>
            <a:fld id="{7C0CDCD9-B4DC-4B55-AF17-8F085A8F3A0F}" type="slidenum">
              <a:rPr lang="es-MX" smtClean="0">
                <a:solidFill>
                  <a:prstClr val="white">
                    <a:tint val="95000"/>
                  </a:prstClr>
                </a:solidFill>
              </a:rPr>
              <a:pPr/>
              <a:t>‹Nº›</a:t>
            </a:fld>
            <a:endParaRPr lang="es-MX">
              <a:solidFill>
                <a:prstClr val="white">
                  <a:tint val="95000"/>
                </a:prstClr>
              </a:solidFill>
            </a:endParaRPr>
          </a:p>
        </p:txBody>
      </p:sp>
    </p:spTree>
    <p:extLst>
      <p:ext uri="{BB962C8B-B14F-4D97-AF65-F5344CB8AC3E}">
        <p14:creationId xmlns:p14="http://schemas.microsoft.com/office/powerpoint/2010/main" val="2796857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662639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95000"/>
                </a:prstClr>
              </a:solidFill>
            </a:endParaRPr>
          </a:p>
        </p:txBody>
      </p:sp>
      <p:sp>
        <p:nvSpPr>
          <p:cNvPr id="9" name="8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4139402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95000"/>
                </a:prstClr>
              </a:solidFill>
            </a:endParaRPr>
          </a:p>
        </p:txBody>
      </p:sp>
      <p:sp>
        <p:nvSpPr>
          <p:cNvPr id="5" name="4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21989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95000"/>
                </a:prstClr>
              </a:solidFill>
            </a:endParaRPr>
          </a:p>
        </p:txBody>
      </p:sp>
      <p:sp>
        <p:nvSpPr>
          <p:cNvPr id="4" name="3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304526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95000"/>
                </a:prstClr>
              </a:solidFill>
            </a:endParaRPr>
          </a:p>
        </p:txBody>
      </p:sp>
      <p:sp>
        <p:nvSpPr>
          <p:cNvPr id="7" name="6 Marcador de número de diapositiva"/>
          <p:cNvSpPr>
            <a:spLocks noGrp="1"/>
          </p:cNvSpPr>
          <p:nvPr>
            <p:ph type="sldNum" sz="quarter" idx="12"/>
          </p:nvPr>
        </p:nvSpPr>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Tree>
    <p:extLst>
      <p:ext uri="{BB962C8B-B14F-4D97-AF65-F5344CB8AC3E}">
        <p14:creationId xmlns:p14="http://schemas.microsoft.com/office/powerpoint/2010/main" val="1759471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MX">
              <a:solidFill>
                <a:prstClr val="white">
                  <a:shade val="50000"/>
                </a:prstClr>
              </a:solidFill>
            </a:endParaRPr>
          </a:p>
        </p:txBody>
      </p:sp>
      <p:sp>
        <p:nvSpPr>
          <p:cNvPr id="7" name="6 Marcador de número de diapositiva"/>
          <p:cNvSpPr>
            <a:spLocks noGrp="1"/>
          </p:cNvSpPr>
          <p:nvPr>
            <p:ph type="sldNum" sz="quarter" idx="12"/>
          </p:nvPr>
        </p:nvSpPr>
        <p:spPr>
          <a:xfrm>
            <a:off x="8339328" y="1170432"/>
            <a:ext cx="733864" cy="201168"/>
          </a:xfrm>
        </p:spPr>
        <p:txBody>
          <a:bodyPr/>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147990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a:endParaRPr lang="en-US">
              <a:solidFill>
                <a:prstClr val="white"/>
              </a:solidFill>
            </a:endParaRPr>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1106E26-27A0-4B76-BB8C-E1A602C20406}" type="datetimeFigureOut">
              <a:rPr lang="es-MX" smtClean="0">
                <a:solidFill>
                  <a:prstClr val="black">
                    <a:tint val="95000"/>
                  </a:prstClr>
                </a:solidFill>
              </a:rPr>
              <a:pPr/>
              <a:t>06/08/2011</a:t>
            </a:fld>
            <a:endParaRPr lang="es-MX">
              <a:solidFill>
                <a:prstClr val="black">
                  <a:tint val="95000"/>
                </a:prstClr>
              </a:solidFill>
            </a:endParaRPr>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MX">
              <a:solidFill>
                <a:prstClr val="black">
                  <a:tint val="95000"/>
                </a:prstClr>
              </a:solidFill>
            </a:endParaRPr>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0CDCD9-B4DC-4B55-AF17-8F085A8F3A0F}" type="slidenum">
              <a:rPr lang="es-MX" smtClean="0">
                <a:solidFill>
                  <a:prstClr val="black">
                    <a:tint val="95000"/>
                  </a:prstClr>
                </a:solidFill>
              </a:rPr>
              <a:pPr/>
              <a:t>‹Nº›</a:t>
            </a:fld>
            <a:endParaRPr lang="es-MX">
              <a:solidFill>
                <a:prstClr val="black">
                  <a:tint val="95000"/>
                </a:prstClr>
              </a:solidFill>
            </a:endParaRPr>
          </a:p>
        </p:txBody>
      </p:sp>
    </p:spTree>
    <p:extLst>
      <p:ext uri="{BB962C8B-B14F-4D97-AF65-F5344CB8AC3E}">
        <p14:creationId xmlns:p14="http://schemas.microsoft.com/office/powerpoint/2010/main" val="202673176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56543D6-9B08-40E2-A658-28918E9204EC}" type="datetimeFigureOut">
              <a:rPr lang="en-US" smtClean="0">
                <a:solidFill>
                  <a:srgbClr val="EEECE1"/>
                </a:solidFill>
              </a:rPr>
              <a:pPr/>
              <a:t>8/6/2011</a:t>
            </a:fld>
            <a:endParaRPr lang="en-US">
              <a:solidFill>
                <a:srgbClr val="EEECE1"/>
              </a:solidFill>
            </a:endParaRPr>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solidFill>
                <a:srgbClr val="EEECE1"/>
              </a:solidFill>
            </a:endParaRPr>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F006936-203C-4268-B66A-A64FD5C325B6}" type="slidenum">
              <a:rPr lang="en-US" smtClean="0"/>
              <a:pPr/>
              <a:t>‹Nº›</a:t>
            </a:fld>
            <a:endParaRPr lang="en-US"/>
          </a:p>
        </p:txBody>
      </p:sp>
    </p:spTree>
    <p:extLst>
      <p:ext uri="{BB962C8B-B14F-4D97-AF65-F5344CB8AC3E}">
        <p14:creationId xmlns:p14="http://schemas.microsoft.com/office/powerpoint/2010/main" val="51106457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22.xml"/><Relationship Id="rId1" Type="http://schemas.openxmlformats.org/officeDocument/2006/relationships/slideLayout" Target="../slideLayouts/slideLayout2.xml"/><Relationship Id="rId6" Type="http://schemas.openxmlformats.org/officeDocument/2006/relationships/slide" Target="slide24.xml"/><Relationship Id="rId5" Type="http://schemas.openxmlformats.org/officeDocument/2006/relationships/slide" Target="slide23.xml"/><Relationship Id="rId4" Type="http://schemas.openxmlformats.org/officeDocument/2006/relationships/slide" Target="slide3.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video" Target="file:///C:\Users\Public\Documents\Biblioteca%20Imagenes\VIDEO\JESUS2.MP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200400"/>
            <a:ext cx="8077200" cy="1828800"/>
          </a:xfrm>
        </p:spPr>
        <p:style>
          <a:lnRef idx="3">
            <a:schemeClr val="lt1"/>
          </a:lnRef>
          <a:fillRef idx="1">
            <a:schemeClr val="dk1"/>
          </a:fillRef>
          <a:effectRef idx="1">
            <a:schemeClr val="dk1"/>
          </a:effectRef>
          <a:fontRef idx="minor">
            <a:schemeClr val="lt1"/>
          </a:fontRef>
        </p:style>
        <p:txBody>
          <a:bodyPr>
            <a:noAutofit/>
          </a:bodyPr>
          <a:lstStyle/>
          <a:p>
            <a:pPr algn="ctr"/>
            <a:r>
              <a:rPr lang="es-MX" sz="6000" dirty="0" smtClean="0">
                <a:latin typeface="Goudy Old Style" pitchFamily="18" charset="0"/>
              </a:rPr>
              <a:t>La raíz de la enfermedad mental. Proverbios 16:18</a:t>
            </a:r>
            <a:endParaRPr lang="es-MX" sz="6000" dirty="0">
              <a:latin typeface="Goudy Old Style" pitchFamily="18" charset="0"/>
            </a:endParaRPr>
          </a:p>
        </p:txBody>
      </p:sp>
      <p:sp>
        <p:nvSpPr>
          <p:cNvPr id="3" name="2 Subtítulo"/>
          <p:cNvSpPr>
            <a:spLocks noGrp="1"/>
          </p:cNvSpPr>
          <p:nvPr>
            <p:ph type="subTitle" idx="1"/>
          </p:nvPr>
        </p:nvSpPr>
        <p:spPr>
          <a:xfrm>
            <a:off x="838200" y="762000"/>
            <a:ext cx="8077200" cy="1042416"/>
          </a:xfrm>
        </p:spPr>
        <p:style>
          <a:lnRef idx="1">
            <a:schemeClr val="dk1"/>
          </a:lnRef>
          <a:fillRef idx="2">
            <a:schemeClr val="dk1"/>
          </a:fillRef>
          <a:effectRef idx="1">
            <a:schemeClr val="dk1"/>
          </a:effectRef>
          <a:fontRef idx="minor">
            <a:schemeClr val="dk1"/>
          </a:fontRef>
        </p:style>
        <p:txBody>
          <a:bodyPr>
            <a:normAutofit/>
          </a:bodyPr>
          <a:lstStyle/>
          <a:p>
            <a:pPr algn="r"/>
            <a:r>
              <a:rPr lang="es-MX" sz="4400" dirty="0" smtClean="0">
                <a:solidFill>
                  <a:schemeClr val="bg1"/>
                </a:solidFill>
                <a:latin typeface="Agency FB" pitchFamily="34" charset="0"/>
              </a:rPr>
              <a:t>PSICOLOGIA BIBLICA. Por: Gerardo Payan</a:t>
            </a:r>
            <a:endParaRPr lang="es-MX" sz="4400" dirty="0">
              <a:solidFill>
                <a:schemeClr val="bg1"/>
              </a:solidFill>
              <a:latin typeface="Agency FB" pitchFamily="34" charset="0"/>
            </a:endParaRPr>
          </a:p>
        </p:txBody>
      </p:sp>
    </p:spTree>
    <p:extLst>
      <p:ext uri="{BB962C8B-B14F-4D97-AF65-F5344CB8AC3E}">
        <p14:creationId xmlns:p14="http://schemas.microsoft.com/office/powerpoint/2010/main" val="3257924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20 Elipse"/>
          <p:cNvSpPr/>
          <p:nvPr/>
        </p:nvSpPr>
        <p:spPr>
          <a:xfrm>
            <a:off x="3467100" y="2438399"/>
            <a:ext cx="2209800" cy="228600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MUERTE</a:t>
            </a:r>
            <a:endParaRPr lang="en-US" b="1" i="1" u="sng" dirty="0">
              <a:solidFill>
                <a:schemeClr val="bg1"/>
              </a:solidFill>
            </a:endParaRPr>
          </a:p>
        </p:txBody>
      </p:sp>
      <p:sp>
        <p:nvSpPr>
          <p:cNvPr id="23" name="22 Rectángulo"/>
          <p:cNvSpPr/>
          <p:nvPr/>
        </p:nvSpPr>
        <p:spPr>
          <a:xfrm>
            <a:off x="4035135" y="4551218"/>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MENTIRA</a:t>
            </a:r>
            <a:endParaRPr lang="en-US" dirty="0">
              <a:solidFill>
                <a:schemeClr val="tx1"/>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MAL</a:t>
            </a:r>
            <a:endParaRPr lang="en-US" dirty="0"/>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26" name="25 Rectángulo"/>
          <p:cNvSpPr/>
          <p:nvPr/>
        </p:nvSpPr>
        <p:spPr>
          <a:xfrm>
            <a:off x="2980459" y="3351056"/>
            <a:ext cx="8763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LUZ</a:t>
            </a:r>
            <a:endParaRPr lang="en-US" dirty="0">
              <a:solidFill>
                <a:schemeClr val="tx1"/>
              </a:solidFill>
            </a:endParaRPr>
          </a:p>
        </p:txBody>
      </p:sp>
      <p:sp>
        <p:nvSpPr>
          <p:cNvPr id="27" name="26 Rectángulo"/>
          <p:cNvSpPr/>
          <p:nvPr/>
        </p:nvSpPr>
        <p:spPr>
          <a:xfrm>
            <a:off x="5389418" y="3390899"/>
            <a:ext cx="131618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LIBERTINAJE</a:t>
            </a:r>
            <a:endParaRPr lang="en-US" sz="1600" dirty="0">
              <a:solidFill>
                <a:schemeClr val="tx1"/>
              </a:solidFill>
            </a:endParaRPr>
          </a:p>
        </p:txBody>
      </p:sp>
      <p:sp>
        <p:nvSpPr>
          <p:cNvPr id="28" name="27 Rectángulo"/>
          <p:cNvSpPr/>
          <p:nvPr/>
        </p:nvSpPr>
        <p:spPr>
          <a:xfrm>
            <a:off x="4035135" y="2247899"/>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TEMOR</a:t>
            </a:r>
            <a:endParaRPr lang="en-US" dirty="0">
              <a:solidFill>
                <a:schemeClr val="tx1"/>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SATANAS</a:t>
            </a:r>
            <a:endParaRPr lang="en-US" dirty="0"/>
          </a:p>
        </p:txBody>
      </p:sp>
      <p:sp>
        <p:nvSpPr>
          <p:cNvPr id="30" name="29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VICEGERENTE DEL CREADOR. LA </a:t>
            </a:r>
          </a:p>
          <a:p>
            <a:pPr algn="ctr"/>
            <a:r>
              <a:rPr lang="es-MX" dirty="0" smtClean="0">
                <a:solidFill>
                  <a:schemeClr val="bg1"/>
                </a:solidFill>
              </a:rPr>
              <a:t>CABEZA DE LA TIERRA, TENIA LA AUTORIDAD  Y EL SEÑORIO DE LA TIERRA</a:t>
            </a:r>
            <a:endParaRPr lang="en-US" dirty="0">
              <a:solidFill>
                <a:schemeClr val="bg1"/>
              </a:solidFill>
            </a:endParaRPr>
          </a:p>
        </p:txBody>
      </p:sp>
      <p:sp>
        <p:nvSpPr>
          <p:cNvPr id="31" name="30 Rectángulo redondeado"/>
          <p:cNvSpPr/>
          <p:nvPr/>
        </p:nvSpPr>
        <p:spPr>
          <a:xfrm>
            <a:off x="3761509" y="6096000"/>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“VIVIR PARA SI”</a:t>
            </a:r>
            <a:endParaRPr lang="en-US" dirty="0">
              <a:solidFill>
                <a:schemeClr val="bg1"/>
              </a:solidFill>
            </a:endParaRPr>
          </a:p>
        </p:txBody>
      </p:sp>
      <p:sp>
        <p:nvSpPr>
          <p:cNvPr id="32" name="31 Rectángulo"/>
          <p:cNvSpPr/>
          <p:nvPr/>
        </p:nvSpPr>
        <p:spPr>
          <a:xfrm>
            <a:off x="8382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AVES DE LOS  CIELOS</a:t>
            </a:r>
            <a:endParaRPr lang="en-US" dirty="0">
              <a:solidFill>
                <a:schemeClr val="bg1"/>
              </a:solidFill>
            </a:endParaRPr>
          </a:p>
        </p:txBody>
      </p:sp>
      <p:sp>
        <p:nvSpPr>
          <p:cNvPr id="42" name="41 Rectángulo"/>
          <p:cNvSpPr/>
          <p:nvPr/>
        </p:nvSpPr>
        <p:spPr>
          <a:xfrm>
            <a:off x="62484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NATURALEZA</a:t>
            </a:r>
            <a:endParaRPr lang="en-US" dirty="0">
              <a:solidFill>
                <a:schemeClr val="bg1"/>
              </a:solidFill>
            </a:endParaRPr>
          </a:p>
        </p:txBody>
      </p:sp>
      <p:sp>
        <p:nvSpPr>
          <p:cNvPr id="43" name="42 Rectángulo"/>
          <p:cNvSpPr/>
          <p:nvPr/>
        </p:nvSpPr>
        <p:spPr>
          <a:xfrm>
            <a:off x="6504709" y="41529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ANIMALES DE LA TIERRA</a:t>
            </a:r>
            <a:endParaRPr lang="en-US" dirty="0">
              <a:solidFill>
                <a:schemeClr val="bg1"/>
              </a:solidFill>
            </a:endParaRPr>
          </a:p>
        </p:txBody>
      </p:sp>
      <p:sp>
        <p:nvSpPr>
          <p:cNvPr id="44" name="43 Rectángulo"/>
          <p:cNvSpPr/>
          <p:nvPr/>
        </p:nvSpPr>
        <p:spPr>
          <a:xfrm>
            <a:off x="38100" y="26289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PECES DEL MAR</a:t>
            </a:r>
            <a:endParaRPr lang="en-US" dirty="0">
              <a:solidFill>
                <a:schemeClr val="bg1"/>
              </a:solidFill>
            </a:endParaRPr>
          </a:p>
        </p:txBody>
      </p:sp>
      <p:sp>
        <p:nvSpPr>
          <p:cNvPr id="18" name="17 Elipse"/>
          <p:cNvSpPr/>
          <p:nvPr/>
        </p:nvSpPr>
        <p:spPr>
          <a:xfrm>
            <a:off x="95250" y="3922558"/>
            <a:ext cx="1847850" cy="152053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SUBDITO DEL PECADO Y SATANAS</a:t>
            </a:r>
            <a:endParaRPr lang="en-US" dirty="0">
              <a:solidFill>
                <a:schemeClr val="bg1"/>
              </a:solidFill>
            </a:endParaRPr>
          </a:p>
        </p:txBody>
      </p:sp>
      <p:sp>
        <p:nvSpPr>
          <p:cNvPr id="19" name="18 Elipse"/>
          <p:cNvSpPr/>
          <p:nvPr/>
        </p:nvSpPr>
        <p:spPr>
          <a:xfrm>
            <a:off x="6596494" y="5185062"/>
            <a:ext cx="2014105"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PRINCIPIOS DE SATANS</a:t>
            </a:r>
            <a:endParaRPr lang="en-US" dirty="0">
              <a:solidFill>
                <a:schemeClr val="tx1"/>
              </a:solidFill>
            </a:endParaRPr>
          </a:p>
        </p:txBody>
      </p:sp>
      <p:cxnSp>
        <p:nvCxnSpPr>
          <p:cNvPr id="33" name="32 Conector recto de flecha"/>
          <p:cNvCxnSpPr/>
          <p:nvPr/>
        </p:nvCxnSpPr>
        <p:spPr>
          <a:xfrm>
            <a:off x="820016" y="5791200"/>
            <a:ext cx="3846368" cy="0"/>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23437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origen del Egocentrismo</a:t>
            </a:r>
            <a:endParaRPr lang="en-US" dirty="0"/>
          </a:p>
        </p:txBody>
      </p:sp>
      <p:sp>
        <p:nvSpPr>
          <p:cNvPr id="3" name="2 Marcador de contenido"/>
          <p:cNvSpPr>
            <a:spLocks noGrp="1"/>
          </p:cNvSpPr>
          <p:nvPr>
            <p:ph idx="1"/>
          </p:nvPr>
        </p:nvSpPr>
        <p:spPr/>
        <p:txBody>
          <a:bodyPr>
            <a:normAutofit fontScale="85000" lnSpcReduction="10000"/>
          </a:bodyPr>
          <a:lstStyle/>
          <a:p>
            <a:pPr marL="118872" indent="0" algn="just">
              <a:buNone/>
            </a:pPr>
            <a:r>
              <a:rPr lang="es-ES" dirty="0"/>
              <a:t>En el cielo, Lucifer deseó ser el primero en poder y autoridad; quiso ser Dios, tener el dominio del cielo; y con ese fin ganó a muchos ángeles para su bando.  Cuando esta hueste rebelde fue echada de los atrios de Dios, la obra de la rebelión y del egoísmo continuó en la tierra.  Tentando a nuestros primeros padres para que se entregasen </a:t>
            </a:r>
            <a:r>
              <a:rPr lang="es-ES" dirty="0" smtClean="0"/>
              <a:t>a </a:t>
            </a:r>
            <a:r>
              <a:rPr lang="es-ES" dirty="0"/>
              <a:t>la complacencia propia y la ambición, Satanás consiguió su caída; y desde entonces hasta el momento presente, la satisfacción de las ambiciones humanas y de las esperanzas y deseos egoístas ha reportado ruina a la </a:t>
            </a:r>
            <a:r>
              <a:rPr lang="es-ES" dirty="0" smtClean="0"/>
              <a:t>humanidad. CMPA pg. 34</a:t>
            </a:r>
            <a:endParaRPr lang="en-US" dirty="0"/>
          </a:p>
        </p:txBody>
      </p:sp>
    </p:spTree>
    <p:extLst>
      <p:ext uri="{BB962C8B-B14F-4D97-AF65-F5344CB8AC3E}">
        <p14:creationId xmlns:p14="http://schemas.microsoft.com/office/powerpoint/2010/main" val="2310191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Del altero-centrismo al egocentrismo</a:t>
            </a:r>
            <a:endParaRPr lang="en-US" dirty="0"/>
          </a:p>
        </p:txBody>
      </p:sp>
      <p:sp>
        <p:nvSpPr>
          <p:cNvPr id="3" name="2 Marcador de contenido"/>
          <p:cNvSpPr>
            <a:spLocks noGrp="1"/>
          </p:cNvSpPr>
          <p:nvPr>
            <p:ph idx="1"/>
          </p:nvPr>
        </p:nvSpPr>
        <p:spPr/>
        <p:txBody>
          <a:bodyPr>
            <a:normAutofit fontScale="62500" lnSpcReduction="20000"/>
          </a:bodyPr>
          <a:lstStyle/>
          <a:p>
            <a:pPr marL="118872" indent="0" algn="just">
              <a:buNone/>
            </a:pPr>
            <a:r>
              <a:rPr lang="es-ES" dirty="0"/>
              <a:t>"Porque ninguno de nosotros vive para sí" (</a:t>
            </a:r>
            <a:r>
              <a:rPr lang="es-ES" dirty="0" err="1"/>
              <a:t>Rom</a:t>
            </a:r>
            <a:r>
              <a:rPr lang="es-ES" dirty="0"/>
              <a:t>. 14:7). Este principio divino rige tanto en el cielo </a:t>
            </a:r>
            <a:r>
              <a:rPr lang="es-ES" dirty="0" smtClean="0"/>
              <a:t>como en </a:t>
            </a:r>
            <a:r>
              <a:rPr lang="es-ES" dirty="0"/>
              <a:t>la tierra. </a:t>
            </a:r>
            <a:r>
              <a:rPr lang="es-ES" b="1" i="1" u="sng" dirty="0"/>
              <a:t>Dios es el poderoso centro. Toda forma de vida se origina en él, y a él pertenecen </a:t>
            </a:r>
            <a:r>
              <a:rPr lang="es-ES" b="1" i="1" u="sng" dirty="0" smtClean="0"/>
              <a:t>todo servicio</a:t>
            </a:r>
            <a:r>
              <a:rPr lang="es-ES" b="1" i="1" u="sng" dirty="0"/>
              <a:t>, honra y lealtad. Para todo ser creado existe un gran principio de vida: dependencia y </a:t>
            </a:r>
            <a:r>
              <a:rPr lang="es-ES" b="1" i="1" u="sng" dirty="0" smtClean="0"/>
              <a:t>cooperación con </a:t>
            </a:r>
            <a:r>
              <a:rPr lang="es-ES" b="1" i="1" u="sng" dirty="0"/>
              <a:t>Dios.</a:t>
            </a:r>
            <a:r>
              <a:rPr lang="es-ES" dirty="0"/>
              <a:t> La misma relación que existe en la perfecta familia celestial, también debía existir en </a:t>
            </a:r>
            <a:r>
              <a:rPr lang="es-ES" dirty="0" smtClean="0"/>
              <a:t>la familia </a:t>
            </a:r>
            <a:r>
              <a:rPr lang="es-ES" dirty="0"/>
              <a:t>de Dios en la tierra. Bajo la dirección de Dios, Adán debía estar a la cabeza de la familia </a:t>
            </a:r>
            <a:r>
              <a:rPr lang="es-ES" dirty="0" smtClean="0"/>
              <a:t>de Dios </a:t>
            </a:r>
            <a:r>
              <a:rPr lang="es-ES" dirty="0"/>
              <a:t>en la tierra para mantener los principios de la familia celestial. Esto debía ocasionar paz y felicidad</a:t>
            </a:r>
            <a:r>
              <a:rPr lang="es-ES" dirty="0" smtClean="0"/>
              <a:t>. Pero </a:t>
            </a:r>
            <a:r>
              <a:rPr lang="es-ES" dirty="0"/>
              <a:t>Satanás estaba empecinado en oponerse a la ley según la cual "ninguno de nosotros vive </a:t>
            </a:r>
            <a:r>
              <a:rPr lang="es-ES" dirty="0" smtClean="0"/>
              <a:t>para sí</a:t>
            </a:r>
            <a:r>
              <a:rPr lang="es-ES" dirty="0"/>
              <a:t>"; está empecinado en vivir para sí mismo. </a:t>
            </a:r>
            <a:r>
              <a:rPr lang="es-ES" b="1" i="1" u="sng" dirty="0"/>
              <a:t>Procuró convertirse en el centro de influencia</a:t>
            </a:r>
            <a:r>
              <a:rPr lang="es-ES" dirty="0"/>
              <a:t>. Esto fue </a:t>
            </a:r>
            <a:r>
              <a:rPr lang="es-ES" dirty="0" smtClean="0"/>
              <a:t>lo que </a:t>
            </a:r>
            <a:r>
              <a:rPr lang="es-ES" dirty="0"/>
              <a:t>incitó a la rebelión en el cielo, y fue la aceptación por parte del hombre de este principio lo que </a:t>
            </a:r>
            <a:r>
              <a:rPr lang="es-ES" dirty="0" smtClean="0"/>
              <a:t>introdujo el </a:t>
            </a:r>
            <a:r>
              <a:rPr lang="es-ES" dirty="0"/>
              <a:t>pecado en el mundo. </a:t>
            </a:r>
            <a:r>
              <a:rPr lang="es-ES" b="1" i="1" u="sng" dirty="0"/>
              <a:t>Cuando el hombre pecó, se separó del centro que Dios había dispuesto</a:t>
            </a:r>
            <a:r>
              <a:rPr lang="es-ES" dirty="0" smtClean="0"/>
              <a:t>. Un </a:t>
            </a:r>
            <a:r>
              <a:rPr lang="es-ES" dirty="0"/>
              <a:t>demonio se convirtió en el poder central en el mundo. Satanás había establecido su trono en el </a:t>
            </a:r>
            <a:r>
              <a:rPr lang="es-ES" dirty="0" smtClean="0"/>
              <a:t>lugar donde </a:t>
            </a:r>
            <a:r>
              <a:rPr lang="es-ES" dirty="0"/>
              <a:t>debía estar el trono de Dios. El mundo rindió su homenaje, </a:t>
            </a:r>
            <a:r>
              <a:rPr lang="es-ES" dirty="0" smtClean="0"/>
              <a:t>como </a:t>
            </a:r>
            <a:r>
              <a:rPr lang="es-ES" dirty="0"/>
              <a:t>una </a:t>
            </a:r>
            <a:r>
              <a:rPr lang="es-ES" dirty="0" smtClean="0"/>
              <a:t>ofrenda </a:t>
            </a:r>
            <a:r>
              <a:rPr lang="es-ES" dirty="0"/>
              <a:t>voluntaria a </a:t>
            </a:r>
            <a:r>
              <a:rPr lang="es-ES" dirty="0" smtClean="0"/>
              <a:t>los</a:t>
            </a:r>
            <a:r>
              <a:rPr lang="en-US" dirty="0" smtClean="0"/>
              <a:t>pies </a:t>
            </a:r>
            <a:r>
              <a:rPr lang="en-US" dirty="0"/>
              <a:t>del </a:t>
            </a:r>
            <a:r>
              <a:rPr lang="en-US" dirty="0" err="1"/>
              <a:t>enemigo</a:t>
            </a:r>
            <a:r>
              <a:rPr lang="en-US" dirty="0" smtClean="0"/>
              <a:t>. 6TI pg. 240, </a:t>
            </a:r>
            <a:r>
              <a:rPr lang="es-ES" dirty="0"/>
              <a:t>2MCP pg. 588</a:t>
            </a:r>
            <a:endParaRPr lang="en-US" dirty="0"/>
          </a:p>
          <a:p>
            <a:pPr marL="118872" indent="0" algn="just">
              <a:buNone/>
            </a:pPr>
            <a:endParaRPr lang="en-US" dirty="0"/>
          </a:p>
          <a:p>
            <a:endParaRPr lang="en-US" dirty="0"/>
          </a:p>
        </p:txBody>
      </p:sp>
    </p:spTree>
    <p:extLst>
      <p:ext uri="{BB962C8B-B14F-4D97-AF65-F5344CB8AC3E}">
        <p14:creationId xmlns:p14="http://schemas.microsoft.com/office/powerpoint/2010/main" val="40212254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Elipse"/>
          <p:cNvSpPr/>
          <p:nvPr/>
        </p:nvSpPr>
        <p:spPr>
          <a:xfrm>
            <a:off x="3228107" y="1447800"/>
            <a:ext cx="2743200" cy="23622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MUERTE</a:t>
            </a:r>
            <a:endParaRPr lang="en-US" b="1" i="1" u="sng" dirty="0">
              <a:solidFill>
                <a:schemeClr val="bg1"/>
              </a:solidFill>
            </a:endParaRPr>
          </a:p>
        </p:txBody>
      </p:sp>
      <p:sp>
        <p:nvSpPr>
          <p:cNvPr id="8" name="7 Rectángulo"/>
          <p:cNvSpPr/>
          <p:nvPr/>
        </p:nvSpPr>
        <p:spPr>
          <a:xfrm>
            <a:off x="4035135" y="3573607"/>
            <a:ext cx="1143000"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MENTIRA</a:t>
            </a:r>
            <a:endParaRPr lang="en-US" dirty="0">
              <a:solidFill>
                <a:schemeClr val="tx1"/>
              </a:solidFill>
            </a:endParaRPr>
          </a:p>
        </p:txBody>
      </p:sp>
      <p:sp>
        <p:nvSpPr>
          <p:cNvPr id="9" name="8 Rectángulo"/>
          <p:cNvSpPr/>
          <p:nvPr/>
        </p:nvSpPr>
        <p:spPr>
          <a:xfrm>
            <a:off x="4035135" y="2355273"/>
            <a:ext cx="1143000" cy="7022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YO</a:t>
            </a:r>
            <a:endParaRPr lang="en-US" dirty="0"/>
          </a:p>
        </p:txBody>
      </p:sp>
      <p:sp>
        <p:nvSpPr>
          <p:cNvPr id="11" name="10 Rectángulo"/>
          <p:cNvSpPr/>
          <p:nvPr/>
        </p:nvSpPr>
        <p:spPr>
          <a:xfrm>
            <a:off x="3806967" y="1330035"/>
            <a:ext cx="1566863"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OBSCURIDAD</a:t>
            </a:r>
            <a:endParaRPr lang="en-US" dirty="0">
              <a:solidFill>
                <a:schemeClr val="tx1"/>
              </a:solidFill>
            </a:endParaRPr>
          </a:p>
        </p:txBody>
      </p:sp>
      <p:sp>
        <p:nvSpPr>
          <p:cNvPr id="12" name="11 Rectángulo"/>
          <p:cNvSpPr/>
          <p:nvPr/>
        </p:nvSpPr>
        <p:spPr>
          <a:xfrm>
            <a:off x="5450029" y="2355272"/>
            <a:ext cx="1560371"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tx1"/>
                </a:solidFill>
              </a:rPr>
              <a:t>DESARMONIA</a:t>
            </a:r>
            <a:endParaRPr lang="en-US" sz="1600" dirty="0">
              <a:solidFill>
                <a:schemeClr val="tx1"/>
              </a:solidFill>
            </a:endParaRPr>
          </a:p>
        </p:txBody>
      </p:sp>
      <p:sp>
        <p:nvSpPr>
          <p:cNvPr id="13" name="12 Rectángulo"/>
          <p:cNvSpPr/>
          <p:nvPr/>
        </p:nvSpPr>
        <p:spPr>
          <a:xfrm>
            <a:off x="2666134" y="2316306"/>
            <a:ext cx="1294532" cy="3810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EGOISMO</a:t>
            </a:r>
            <a:endParaRPr lang="en-US" dirty="0">
              <a:solidFill>
                <a:schemeClr val="tx1"/>
              </a:solidFill>
            </a:endParaRPr>
          </a:p>
        </p:txBody>
      </p:sp>
      <p:sp>
        <p:nvSpPr>
          <p:cNvPr id="15" name="14 Rectángulo"/>
          <p:cNvSpPr/>
          <p:nvPr/>
        </p:nvSpPr>
        <p:spPr>
          <a:xfrm>
            <a:off x="3775793" y="4784143"/>
            <a:ext cx="1562101" cy="6416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ANGELES CAIDOS</a:t>
            </a:r>
            <a:endParaRPr lang="en-US" dirty="0">
              <a:solidFill>
                <a:schemeClr val="tx1"/>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SATANAS</a:t>
            </a:r>
            <a:endParaRPr lang="en-US" dirty="0"/>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DEBAJO CIELO</a:t>
            </a:r>
            <a:endParaRPr lang="en-US" dirty="0">
              <a:solidFill>
                <a:schemeClr val="bg1"/>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YO</a:t>
            </a:r>
            <a:endParaRPr lang="en-US" dirty="0">
              <a:solidFill>
                <a:schemeClr val="bg1"/>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TU</a:t>
            </a:r>
            <a:endParaRPr lang="en-US" dirty="0">
              <a:solidFill>
                <a:schemeClr val="bg1"/>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SOBRE LA TIERRA</a:t>
            </a:r>
            <a:endParaRPr lang="en-US" dirty="0">
              <a:solidFill>
                <a:schemeClr val="bg1"/>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CIELO</a:t>
            </a:r>
            <a:endParaRPr lang="en-US" dirty="0">
              <a:solidFill>
                <a:schemeClr val="bg1"/>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MAR</a:t>
            </a:r>
            <a:endParaRPr lang="en-US" dirty="0">
              <a:solidFill>
                <a:schemeClr val="bg1"/>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PERTENENCIA</a:t>
            </a:r>
            <a:endParaRPr lang="en-US" dirty="0"/>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IDENTIDAD</a:t>
            </a:r>
            <a:endParaRPr lang="en-US" dirty="0"/>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PROPOSITO</a:t>
            </a:r>
            <a:endParaRPr lang="en-US" dirty="0"/>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sp>
        <p:nvSpPr>
          <p:cNvPr id="33" name="32 Elipse"/>
          <p:cNvSpPr/>
          <p:nvPr/>
        </p:nvSpPr>
        <p:spPr>
          <a:xfrm>
            <a:off x="7152407" y="1470749"/>
            <a:ext cx="1956957" cy="134475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tx1"/>
                </a:solidFill>
              </a:rPr>
              <a:t>ANGENCIAS MALIGNAS</a:t>
            </a:r>
            <a:endParaRPr lang="en-US" dirty="0">
              <a:solidFill>
                <a:schemeClr val="tx1"/>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“VIVIR PARA SI”</a:t>
            </a:r>
            <a:endParaRPr lang="en-US" dirty="0">
              <a:solidFill>
                <a:schemeClr val="bg1"/>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20610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CRISTO, EL SEGUNDO ADAN</a:t>
            </a:r>
            <a:endParaRPr lang="en-US" dirty="0"/>
          </a:p>
        </p:txBody>
      </p:sp>
      <p:sp>
        <p:nvSpPr>
          <p:cNvPr id="3" name="2 Marcador de contenido"/>
          <p:cNvSpPr>
            <a:spLocks noGrp="1"/>
          </p:cNvSpPr>
          <p:nvPr>
            <p:ph idx="1"/>
          </p:nvPr>
        </p:nvSpPr>
        <p:spPr/>
        <p:txBody>
          <a:bodyPr>
            <a:normAutofit fontScale="70000" lnSpcReduction="20000"/>
          </a:bodyPr>
          <a:lstStyle/>
          <a:p>
            <a:pPr marL="118872" indent="0" algn="just">
              <a:buNone/>
            </a:pPr>
            <a:r>
              <a:rPr lang="es-ES" dirty="0"/>
              <a:t>Porque así como en Adán todos mueren, también en Cristo todos serán vivificados. (1 </a:t>
            </a:r>
            <a:r>
              <a:rPr lang="es-ES" dirty="0" err="1"/>
              <a:t>Cor</a:t>
            </a:r>
            <a:r>
              <a:rPr lang="es-ES" dirty="0"/>
              <a:t>. 15: 22</a:t>
            </a:r>
            <a:r>
              <a:rPr lang="es-ES" dirty="0" smtClean="0"/>
              <a:t>). La </a:t>
            </a:r>
            <a:r>
              <a:rPr lang="es-ES" dirty="0"/>
              <a:t>caída del hombre llenó todo el cielo de tristeza. . . El Hijo de Dios, el glorioso Soberano del cielo, se conmovió de compasión por la raza </a:t>
            </a:r>
            <a:r>
              <a:rPr lang="es-ES" dirty="0" smtClean="0"/>
              <a:t>caída…En </a:t>
            </a:r>
            <a:r>
              <a:rPr lang="es-ES" dirty="0"/>
              <a:t>todo el universo sólo existía uno que odia satisfacer sus exigencias en lugar del hombre.  Puesto que la ley divina es tan sagrada como el mismo Dios, sólo uno igual y Dios podría expiar su transgresión</a:t>
            </a:r>
            <a:r>
              <a:rPr lang="es-ES" b="1" i="1" u="sng" dirty="0"/>
              <a:t>.  Ninguno sino Cristo podría salvar al hombre de la maldición de la ley, y colocarlo otra vez en armonía con el Cielo.  Cristo cargaría con la culpa y la vergüenza del pecado, que era algo tan abominable a los ojos de Dios que iba a separar al Padre y su Hijo.  </a:t>
            </a:r>
            <a:r>
              <a:rPr lang="es-ES" dirty="0"/>
              <a:t>Cristo descendería a la profundidad de la desgracia para rescatar la raza caída. . </a:t>
            </a:r>
            <a:r>
              <a:rPr lang="es-ES" dirty="0" smtClean="0"/>
              <a:t>.A </a:t>
            </a:r>
            <a:r>
              <a:rPr lang="es-ES" dirty="0"/>
              <a:t>Cristo se lo llama el segundo Adán.  Con toda su pureza y santidad, relacionado con Dios, y amado por él, comenzó allí donde había empezado el primer Adán. . </a:t>
            </a:r>
            <a:r>
              <a:rPr lang="es-ES" dirty="0" smtClean="0"/>
              <a:t>.MGD pg. 43</a:t>
            </a:r>
            <a:endParaRPr lang="en-US" dirty="0"/>
          </a:p>
        </p:txBody>
      </p:sp>
    </p:spTree>
    <p:extLst>
      <p:ext uri="{BB962C8B-B14F-4D97-AF65-F5344CB8AC3E}">
        <p14:creationId xmlns:p14="http://schemas.microsoft.com/office/powerpoint/2010/main" val="1925878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rescate</a:t>
            </a:r>
            <a:endParaRPr lang="en-US" dirty="0"/>
          </a:p>
        </p:txBody>
      </p:sp>
      <p:sp>
        <p:nvSpPr>
          <p:cNvPr id="3" name="2 Marcador de contenido"/>
          <p:cNvSpPr>
            <a:spLocks noGrp="1"/>
          </p:cNvSpPr>
          <p:nvPr>
            <p:ph idx="1"/>
          </p:nvPr>
        </p:nvSpPr>
        <p:spPr/>
        <p:txBody>
          <a:bodyPr>
            <a:normAutofit fontScale="62500" lnSpcReduction="20000"/>
          </a:bodyPr>
          <a:lstStyle/>
          <a:p>
            <a:pPr marL="118872" indent="0" algn="just">
              <a:buNone/>
            </a:pPr>
            <a:r>
              <a:rPr lang="es-ES" dirty="0"/>
              <a:t>¿Quién podría introducir los principios establecidos por Dios en su autoridad y gobierno para </a:t>
            </a:r>
            <a:r>
              <a:rPr lang="es-ES" dirty="0" smtClean="0"/>
              <a:t>contrarrestar los </a:t>
            </a:r>
            <a:r>
              <a:rPr lang="es-ES" dirty="0"/>
              <a:t>planes de Satanás y llevar al mundo de nuevo a su lealtad? Dios dijo: "Porque de tal </a:t>
            </a:r>
            <a:r>
              <a:rPr lang="es-ES" dirty="0" smtClean="0"/>
              <a:t>manera amó </a:t>
            </a:r>
            <a:r>
              <a:rPr lang="es-ES" dirty="0"/>
              <a:t>Dios al mundo, que ha dado a su Hijo unigénito, para que todo aquel que en él cree no se pierda</a:t>
            </a:r>
            <a:r>
              <a:rPr lang="es-ES" dirty="0" smtClean="0"/>
              <a:t>, mas </a:t>
            </a:r>
            <a:r>
              <a:rPr lang="es-ES" dirty="0"/>
              <a:t>tenga vida eterna" (Juan 3:16</a:t>
            </a:r>
            <a:r>
              <a:rPr lang="es-ES" dirty="0" smtClean="0"/>
              <a:t>). Este </a:t>
            </a:r>
            <a:r>
              <a:rPr lang="es-ES" dirty="0"/>
              <a:t>es el remedio para el pecado</a:t>
            </a:r>
            <a:r>
              <a:rPr lang="es-ES" b="1" i="1" u="sng" dirty="0"/>
              <a:t>. Cristo dice: "Donde Satanás ha establecido su trono, allí levantaré </a:t>
            </a:r>
            <a:r>
              <a:rPr lang="es-ES" b="1" i="1" u="sng" dirty="0" smtClean="0"/>
              <a:t>mi cruz</a:t>
            </a:r>
            <a:r>
              <a:rPr lang="es-ES" b="1" i="1" u="sng" dirty="0"/>
              <a:t>. Satanás será expulsado, y yo seré levantado para atraer a todos los hombres hacia mí. Me </a:t>
            </a:r>
            <a:r>
              <a:rPr lang="es-ES" b="1" i="1" u="sng" dirty="0" smtClean="0"/>
              <a:t>convertiré en </a:t>
            </a:r>
            <a:r>
              <a:rPr lang="es-ES" b="1" i="1" u="sng" dirty="0"/>
              <a:t>el centro del mundo redimido. Dios, el Señor, será exaltado. Aquellos que ahora son </a:t>
            </a:r>
            <a:r>
              <a:rPr lang="es-ES" b="1" i="1" u="sng" dirty="0" smtClean="0"/>
              <a:t>controlados por </a:t>
            </a:r>
            <a:r>
              <a:rPr lang="es-ES" b="1" i="1" u="sng" dirty="0"/>
              <a:t>la ambición y las pasiones humanas, serán mis </a:t>
            </a:r>
            <a:r>
              <a:rPr lang="es-ES" b="1" i="1" u="sng" dirty="0" smtClean="0"/>
              <a:t>colaboradores. </a:t>
            </a:r>
            <a:r>
              <a:rPr lang="es-ES" dirty="0" smtClean="0"/>
              <a:t>La </a:t>
            </a:r>
            <a:r>
              <a:rPr lang="es-ES" dirty="0"/>
              <a:t>depravación del hombre habrá de ser enfrentada </a:t>
            </a:r>
            <a:r>
              <a:rPr lang="es-ES" dirty="0" smtClean="0"/>
              <a:t>con el </a:t>
            </a:r>
            <a:r>
              <a:rPr lang="es-ES" dirty="0"/>
              <a:t>amor, la perseverancia y la paciencia de Dios. Mi trabajo será rescatar a los que están bajo el </a:t>
            </a:r>
            <a:r>
              <a:rPr lang="es-ES" dirty="0" smtClean="0"/>
              <a:t>gobierno de </a:t>
            </a:r>
            <a:r>
              <a:rPr lang="es-ES" dirty="0"/>
              <a:t>Satanás". Dios obra por medio de Cristo para traer nuevamente a todos a su primera relación </a:t>
            </a:r>
            <a:r>
              <a:rPr lang="es-ES" dirty="0" smtClean="0"/>
              <a:t>con su </a:t>
            </a:r>
            <a:r>
              <a:rPr lang="es-ES" dirty="0"/>
              <a:t>Creador y para corregir las influencias destructoras introducidas por Satanás. </a:t>
            </a:r>
            <a:endParaRPr lang="es-ES" dirty="0" smtClean="0"/>
          </a:p>
        </p:txBody>
      </p:sp>
    </p:spTree>
    <p:extLst>
      <p:ext uri="{BB962C8B-B14F-4D97-AF65-F5344CB8AC3E}">
        <p14:creationId xmlns:p14="http://schemas.microsoft.com/office/powerpoint/2010/main" val="26010125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77500" lnSpcReduction="20000"/>
          </a:bodyPr>
          <a:lstStyle/>
          <a:p>
            <a:pPr marL="118872" indent="0" algn="just">
              <a:buNone/>
            </a:pPr>
            <a:r>
              <a:rPr lang="es-ES" dirty="0"/>
              <a:t>Sólo Cristo se sostuvo puro en un mundo de egoísmo, donde un hombre destruiría a un amigo o hermano a fin de lograr un esquema colocado en sus manos por el diablo. Vistiendo su divinidad con humanidad, Cristo se presentó a nuestro mundo para que la humanidad pudiera relacionarse con la humanidad y la divinidad con la divinidad. </a:t>
            </a:r>
            <a:r>
              <a:rPr lang="es-ES" b="1" i="1" u="sng" dirty="0"/>
              <a:t>En medio de la enorme confusión del egocentrismo, él podía decir a cada ser humano: "Regresa a tu centro el cual es Dios". </a:t>
            </a:r>
            <a:r>
              <a:rPr lang="es-ES" dirty="0"/>
              <a:t>Él mismo lo hizo posible para cada uno de nosotros, al cumplir en este mundo los principios celestiales. Vivió la ley de Dios en la humanidad. Él impartirá a todos en cada nación, país y región, los dones celestiales más excelentes, si aceptan a Dios como su Creador y a Cristo </a:t>
            </a:r>
            <a:r>
              <a:rPr lang="en-US" dirty="0" err="1"/>
              <a:t>como</a:t>
            </a:r>
            <a:r>
              <a:rPr lang="en-US" dirty="0"/>
              <a:t> </a:t>
            </a:r>
            <a:r>
              <a:rPr lang="en-US" dirty="0" err="1"/>
              <a:t>su</a:t>
            </a:r>
            <a:r>
              <a:rPr lang="en-US" dirty="0"/>
              <a:t> </a:t>
            </a:r>
            <a:r>
              <a:rPr lang="en-US" dirty="0" err="1"/>
              <a:t>Redentor</a:t>
            </a:r>
            <a:r>
              <a:rPr lang="en-US" dirty="0"/>
              <a:t>. 6TI pg. 240-24|1</a:t>
            </a:r>
          </a:p>
          <a:p>
            <a:endParaRPr lang="en-US" dirty="0"/>
          </a:p>
        </p:txBody>
      </p:sp>
    </p:spTree>
    <p:extLst>
      <p:ext uri="{BB962C8B-B14F-4D97-AF65-F5344CB8AC3E}">
        <p14:creationId xmlns:p14="http://schemas.microsoft.com/office/powerpoint/2010/main" val="19950534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p:cNvSpPr/>
          <p:nvPr/>
        </p:nvSpPr>
        <p:spPr>
          <a:xfrm>
            <a:off x="4071937" y="3682701"/>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VIDA</a:t>
            </a:r>
            <a:endParaRPr lang="en-US" b="1" i="1" u="sng" dirty="0">
              <a:solidFill>
                <a:schemeClr val="bg1"/>
              </a:solidFill>
            </a:endParaRPr>
          </a:p>
        </p:txBody>
      </p:sp>
      <p:sp>
        <p:nvSpPr>
          <p:cNvPr id="8" name="7 Rectángulo"/>
          <p:cNvSpPr/>
          <p:nvPr/>
        </p:nvSpPr>
        <p:spPr>
          <a:xfrm>
            <a:off x="5450030" y="1846980"/>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VERDAD</a:t>
            </a:r>
            <a:endParaRPr lang="en-US" dirty="0">
              <a:solidFill>
                <a:schemeClr val="bg1"/>
              </a:solidFill>
            </a:endParaRPr>
          </a:p>
        </p:txBody>
      </p:sp>
      <p:sp>
        <p:nvSpPr>
          <p:cNvPr id="9" name="8 Rectángulo"/>
          <p:cNvSpPr/>
          <p:nvPr/>
        </p:nvSpPr>
        <p:spPr>
          <a:xfrm>
            <a:off x="4071937" y="333375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10" name="9 Rectángulo"/>
          <p:cNvSpPr/>
          <p:nvPr/>
        </p:nvSpPr>
        <p:spPr>
          <a:xfrm>
            <a:off x="3941618" y="176212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11" name="10 Rectángulo"/>
          <p:cNvSpPr/>
          <p:nvPr/>
        </p:nvSpPr>
        <p:spPr>
          <a:xfrm>
            <a:off x="2751857" y="1712763"/>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LUZ</a:t>
            </a:r>
            <a:endParaRPr lang="en-US" dirty="0">
              <a:solidFill>
                <a:schemeClr val="bg1"/>
              </a:solidFill>
            </a:endParaRPr>
          </a:p>
        </p:txBody>
      </p:sp>
      <p:sp>
        <p:nvSpPr>
          <p:cNvPr id="12" name="11 Rectángulo"/>
          <p:cNvSpPr/>
          <p:nvPr/>
        </p:nvSpPr>
        <p:spPr>
          <a:xfrm>
            <a:off x="5450030" y="248082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bg1"/>
                </a:solidFill>
              </a:rPr>
              <a:t>PAZ</a:t>
            </a:r>
            <a:endParaRPr lang="en-US" sz="1600" dirty="0">
              <a:solidFill>
                <a:schemeClr val="bg1"/>
              </a:solidFill>
            </a:endParaRPr>
          </a:p>
        </p:txBody>
      </p:sp>
      <p:sp>
        <p:nvSpPr>
          <p:cNvPr id="13" name="12 Rectángulo"/>
          <p:cNvSpPr/>
          <p:nvPr/>
        </p:nvSpPr>
        <p:spPr>
          <a:xfrm>
            <a:off x="2682582" y="24383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AMOR</a:t>
            </a:r>
            <a:endParaRPr lang="en-US" dirty="0">
              <a:solidFill>
                <a:schemeClr val="bg1"/>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4 SERES VIVIENTES</a:t>
            </a:r>
            <a:endParaRPr lang="en-US" dirty="0">
              <a:solidFill>
                <a:schemeClr val="bg1"/>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MILLONES DE ANGELES</a:t>
            </a:r>
            <a:endParaRPr lang="en-US" dirty="0">
              <a:solidFill>
                <a:schemeClr val="bg1"/>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24 ANCIANOS</a:t>
            </a:r>
            <a:endParaRPr lang="en-US" dirty="0">
              <a:solidFill>
                <a:schemeClr val="bg1"/>
              </a:solidFill>
            </a:endParaRPr>
          </a:p>
        </p:txBody>
      </p:sp>
      <p:sp>
        <p:nvSpPr>
          <p:cNvPr id="17" name="16 Rectángulo"/>
          <p:cNvSpPr/>
          <p:nvPr/>
        </p:nvSpPr>
        <p:spPr>
          <a:xfrm>
            <a:off x="3960666" y="134561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DIOS</a:t>
            </a:r>
            <a:endParaRPr lang="en-US" dirty="0"/>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DEBAJO CIELO</a:t>
            </a:r>
            <a:endParaRPr lang="en-US" dirty="0">
              <a:solidFill>
                <a:schemeClr val="bg1"/>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YO</a:t>
            </a:r>
            <a:endParaRPr lang="en-US" dirty="0">
              <a:solidFill>
                <a:schemeClr val="bg1"/>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TU</a:t>
            </a:r>
            <a:endParaRPr lang="en-US" dirty="0">
              <a:solidFill>
                <a:schemeClr val="bg1"/>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SOBRE LA TIERRA</a:t>
            </a:r>
            <a:endParaRPr lang="en-US" dirty="0">
              <a:solidFill>
                <a:schemeClr val="bg1"/>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CIELO</a:t>
            </a:r>
            <a:endParaRPr lang="en-US" dirty="0">
              <a:solidFill>
                <a:schemeClr val="bg1"/>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MAR</a:t>
            </a:r>
            <a:endParaRPr lang="en-US" dirty="0">
              <a:solidFill>
                <a:schemeClr val="bg1"/>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PERTENENCIA</a:t>
            </a:r>
            <a:endParaRPr lang="en-US" dirty="0"/>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IDENTIDAD</a:t>
            </a:r>
            <a:endParaRPr lang="en-US" dirty="0"/>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PROPOSITO</a:t>
            </a:r>
            <a:endParaRPr lang="en-US" dirty="0"/>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FAMILIA CELESTIAL</a:t>
            </a:r>
            <a:endParaRPr lang="en-US" dirty="0">
              <a:solidFill>
                <a:schemeClr val="bg1"/>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“NADIE VIVE PARA SI”</a:t>
            </a:r>
            <a:endParaRPr lang="en-US" dirty="0">
              <a:solidFill>
                <a:schemeClr val="bg1"/>
              </a:solidFill>
            </a:endParaRPr>
          </a:p>
        </p:txBody>
      </p:sp>
      <p:cxnSp>
        <p:nvCxnSpPr>
          <p:cNvPr id="39" name="38 Conector recto de flecha"/>
          <p:cNvCxnSpPr/>
          <p:nvPr/>
        </p:nvCxnSpPr>
        <p:spPr>
          <a:xfrm flipV="1">
            <a:off x="1466849" y="2628899"/>
            <a:ext cx="2570017" cy="1542184"/>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03666" y="2676519"/>
            <a:ext cx="2409829" cy="1490225"/>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9" name="18 Cruz"/>
          <p:cNvSpPr/>
          <p:nvPr/>
        </p:nvSpPr>
        <p:spPr>
          <a:xfrm>
            <a:off x="4005693" y="2227981"/>
            <a:ext cx="1066800" cy="1066799"/>
          </a:xfrm>
          <a:prstGeom prst="plus">
            <a:avLst>
              <a:gd name="adj" fmla="val 39286"/>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6926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idx="1"/>
          </p:nvPr>
        </p:nvSpPr>
        <p:spPr/>
        <p:txBody>
          <a:bodyPr>
            <a:normAutofit fontScale="77500" lnSpcReduction="20000"/>
          </a:bodyPr>
          <a:lstStyle/>
          <a:p>
            <a:pPr marL="118872" indent="0" algn="just">
              <a:buNone/>
            </a:pPr>
            <a:r>
              <a:rPr lang="es-ES" dirty="0"/>
              <a:t>"Y por ellos yo me santifico a mí mismo, para que también ellos sean santificados en verdad.  Mas no ruego solamente por éstos, sino también por los que han de creer en mí por la palabra de ellos.  Para que todos sean una cosa; como tú, oh Padre, en mí, y yo en ti, que también ellos sean en nosotros una cosa: para que el mundo crea que tú me enviaste.  Y yo, la gloria que me diste les he dado; para que sean una cosa, como también nosotros somos una cosa.  Yo en ellos, y tú en mí, para que sean consumadamente una cosa; y que el mundo conozca que tú me enviaste, y que los has amado, como también a mí me </a:t>
            </a:r>
            <a:r>
              <a:rPr lang="es-ES" dirty="0" smtClean="0"/>
              <a:t>has </a:t>
            </a:r>
            <a:r>
              <a:rPr lang="es-ES" dirty="0"/>
              <a:t>amado".  </a:t>
            </a:r>
            <a:r>
              <a:rPr lang="es-ES" b="1" i="1" u="sng" dirty="0"/>
              <a:t>Cristo colocó a la naturaleza humana en una relación personal con su propia divinidad.  Así él ha proporcionado un centro al cual puede aferrarse la fe del universo</a:t>
            </a:r>
            <a:r>
              <a:rPr lang="es-ES" dirty="0" smtClean="0"/>
              <a:t>. TM pg. 122-123</a:t>
            </a:r>
            <a:endParaRPr lang="en-US" dirty="0"/>
          </a:p>
        </p:txBody>
      </p:sp>
    </p:spTree>
    <p:extLst>
      <p:ext uri="{BB962C8B-B14F-4D97-AF65-F5344CB8AC3E}">
        <p14:creationId xmlns:p14="http://schemas.microsoft.com/office/powerpoint/2010/main" val="1800316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MX" dirty="0" smtClean="0"/>
              <a:t>Amor y su Antagónico</a:t>
            </a:r>
            <a:endParaRPr lang="es-MX" dirty="0"/>
          </a:p>
        </p:txBody>
      </p:sp>
      <p:sp>
        <p:nvSpPr>
          <p:cNvPr id="6" name="5 Marcador de texto"/>
          <p:cNvSpPr>
            <a:spLocks noGrp="1"/>
          </p:cNvSpPr>
          <p:nvPr>
            <p:ph type="body" idx="1"/>
          </p:nvPr>
        </p:nvSpPr>
        <p:spPr/>
        <p:txBody>
          <a:bodyPr/>
          <a:lstStyle/>
          <a:p>
            <a:r>
              <a:rPr lang="es-MX" dirty="0" smtClean="0"/>
              <a:t>Amor y salud mental</a:t>
            </a:r>
            <a:endParaRPr lang="es-MX" dirty="0"/>
          </a:p>
        </p:txBody>
      </p:sp>
      <p:graphicFrame>
        <p:nvGraphicFramePr>
          <p:cNvPr id="4" name="3 Marcador de contenido"/>
          <p:cNvGraphicFramePr>
            <a:graphicFrameLocks noGrp="1"/>
          </p:cNvGraphicFramePr>
          <p:nvPr>
            <p:ph sz="half" idx="2"/>
            <p:extLst>
              <p:ext uri="{D42A27DB-BD31-4B8C-83A1-F6EECF244321}">
                <p14:modId xmlns:p14="http://schemas.microsoft.com/office/powerpoint/2010/main" val="1758954801"/>
              </p:ext>
            </p:extLst>
          </p:nvPr>
        </p:nvGraphicFramePr>
        <p:xfrm>
          <a:off x="457200" y="2449513"/>
          <a:ext cx="4040188" cy="3951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texto"/>
          <p:cNvSpPr>
            <a:spLocks noGrp="1"/>
          </p:cNvSpPr>
          <p:nvPr>
            <p:ph type="body" sz="quarter" idx="3"/>
          </p:nvPr>
        </p:nvSpPr>
        <p:spPr/>
        <p:txBody>
          <a:bodyPr>
            <a:normAutofit fontScale="92500" lnSpcReduction="10000"/>
          </a:bodyPr>
          <a:lstStyle/>
          <a:p>
            <a:pPr algn="ctr"/>
            <a:r>
              <a:rPr lang="es-MX" dirty="0" smtClean="0"/>
              <a:t>Egoísmo y enfermedad mental</a:t>
            </a:r>
            <a:endParaRPr lang="es-MX" dirty="0"/>
          </a:p>
        </p:txBody>
      </p:sp>
      <p:graphicFrame>
        <p:nvGraphicFramePr>
          <p:cNvPr id="9" name="8 Marcador de contenido"/>
          <p:cNvGraphicFramePr>
            <a:graphicFrameLocks noGrp="1"/>
          </p:cNvGraphicFramePr>
          <p:nvPr>
            <p:ph sz="quarter" idx="4"/>
            <p:extLst>
              <p:ext uri="{D42A27DB-BD31-4B8C-83A1-F6EECF244321}">
                <p14:modId xmlns:p14="http://schemas.microsoft.com/office/powerpoint/2010/main" val="1826027456"/>
              </p:ext>
            </p:extLst>
          </p:nvPr>
        </p:nvGraphicFramePr>
        <p:xfrm>
          <a:off x="4645025" y="2449512"/>
          <a:ext cx="4041775" cy="3951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6744815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 name="1 Rectángulo redondeado"/>
          <p:cNvSpPr/>
          <p:nvPr/>
        </p:nvSpPr>
        <p:spPr>
          <a:xfrm>
            <a:off x="685800" y="726754"/>
            <a:ext cx="7682563" cy="5445446"/>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sp>
        <p:nvSpPr>
          <p:cNvPr id="4" name="3 Triángulo isósceles">
            <a:hlinkClick r:id="rId2" action="ppaction://hlinksldjump"/>
          </p:cNvPr>
          <p:cNvSpPr/>
          <p:nvPr/>
        </p:nvSpPr>
        <p:spPr>
          <a:xfrm>
            <a:off x="3348991" y="2343149"/>
            <a:ext cx="2967168" cy="20193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prstClr val="white"/>
                </a:solidFill>
              </a:rPr>
              <a:t>ESTRUCTURA SOCIAL</a:t>
            </a:r>
            <a:endParaRPr lang="en-US" sz="1600" dirty="0">
              <a:solidFill>
                <a:prstClr val="white"/>
              </a:solidFill>
            </a:endParaRPr>
          </a:p>
        </p:txBody>
      </p:sp>
      <p:sp>
        <p:nvSpPr>
          <p:cNvPr id="5" name="4 Rectángulo redondeado"/>
          <p:cNvSpPr/>
          <p:nvPr/>
        </p:nvSpPr>
        <p:spPr>
          <a:xfrm>
            <a:off x="3668497" y="1047678"/>
            <a:ext cx="2215802"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ORIGEN: DIOS</a:t>
            </a:r>
          </a:p>
          <a:p>
            <a:pPr algn="ctr"/>
            <a:r>
              <a:rPr lang="es-MX" dirty="0">
                <a:solidFill>
                  <a:prstClr val="white"/>
                </a:solidFill>
                <a:hlinkClick r:id="rId3" action="ppaction://hlinksldjump"/>
              </a:rPr>
              <a:t>RELACION</a:t>
            </a:r>
            <a:endParaRPr lang="en-US" dirty="0">
              <a:solidFill>
                <a:prstClr val="white"/>
              </a:solidFill>
            </a:endParaRPr>
          </a:p>
        </p:txBody>
      </p:sp>
      <p:sp>
        <p:nvSpPr>
          <p:cNvPr id="6" name="5 Rectángulo redondeado"/>
          <p:cNvSpPr/>
          <p:nvPr/>
        </p:nvSpPr>
        <p:spPr>
          <a:xfrm>
            <a:off x="1416066" y="4304065"/>
            <a:ext cx="15240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IDENTIDAD</a:t>
            </a:r>
            <a:endParaRPr lang="en-US" dirty="0">
              <a:solidFill>
                <a:prstClr val="white"/>
              </a:solidFill>
            </a:endParaRPr>
          </a:p>
        </p:txBody>
      </p:sp>
      <p:sp>
        <p:nvSpPr>
          <p:cNvPr id="7" name="6 Rectángulo redondeado"/>
          <p:cNvSpPr/>
          <p:nvPr/>
        </p:nvSpPr>
        <p:spPr>
          <a:xfrm>
            <a:off x="6476294" y="4276561"/>
            <a:ext cx="13716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SENTIDO</a:t>
            </a:r>
          </a:p>
          <a:p>
            <a:pPr algn="ctr"/>
            <a:r>
              <a:rPr lang="es-MX" sz="1400" dirty="0">
                <a:solidFill>
                  <a:prstClr val="white"/>
                </a:solidFill>
              </a:rPr>
              <a:t>PROPOSITO</a:t>
            </a:r>
            <a:endParaRPr lang="en-US" sz="1400" dirty="0">
              <a:solidFill>
                <a:prstClr val="white"/>
              </a:solidFill>
            </a:endParaRPr>
          </a:p>
        </p:txBody>
      </p:sp>
      <p:sp>
        <p:nvSpPr>
          <p:cNvPr id="8" name="7 Rectángulo redondeado"/>
          <p:cNvSpPr/>
          <p:nvPr/>
        </p:nvSpPr>
        <p:spPr>
          <a:xfrm>
            <a:off x="5938160" y="3080981"/>
            <a:ext cx="1295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¿Con QUIEN?</a:t>
            </a:r>
            <a:endParaRPr lang="en-US" dirty="0">
              <a:solidFill>
                <a:prstClr val="white"/>
              </a:solidFill>
            </a:endParaRPr>
          </a:p>
        </p:txBody>
      </p:sp>
      <p:sp>
        <p:nvSpPr>
          <p:cNvPr id="9" name="8 Rectángulo redondeado"/>
          <p:cNvSpPr/>
          <p:nvPr/>
        </p:nvSpPr>
        <p:spPr>
          <a:xfrm>
            <a:off x="1187466" y="838200"/>
            <a:ext cx="1752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ACEPTACION</a:t>
            </a:r>
          </a:p>
          <a:p>
            <a:pPr algn="ctr"/>
            <a:r>
              <a:rPr lang="es-MX" sz="1600" dirty="0">
                <a:solidFill>
                  <a:prstClr val="white"/>
                </a:solidFill>
              </a:rPr>
              <a:t>COMPLETO</a:t>
            </a:r>
          </a:p>
          <a:p>
            <a:pPr algn="ctr"/>
            <a:r>
              <a:rPr lang="es-MX" sz="1600" dirty="0">
                <a:solidFill>
                  <a:prstClr val="white"/>
                </a:solidFill>
              </a:rPr>
              <a:t>SATISFACCION</a:t>
            </a:r>
            <a:endParaRPr lang="en-US" sz="1600" dirty="0">
              <a:solidFill>
                <a:prstClr val="white"/>
              </a:solidFill>
            </a:endParaRPr>
          </a:p>
        </p:txBody>
      </p:sp>
      <p:sp>
        <p:nvSpPr>
          <p:cNvPr id="10" name="9 Rectángulo redondeado"/>
          <p:cNvSpPr/>
          <p:nvPr/>
        </p:nvSpPr>
        <p:spPr>
          <a:xfrm>
            <a:off x="6476294"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 dónde VOY?</a:t>
            </a:r>
            <a:endParaRPr lang="en-US" dirty="0">
              <a:solidFill>
                <a:prstClr val="white"/>
              </a:solidFill>
            </a:endParaRPr>
          </a:p>
        </p:txBody>
      </p:sp>
      <p:sp>
        <p:nvSpPr>
          <p:cNvPr id="11" name="10 Rectángulo redondeado"/>
          <p:cNvSpPr/>
          <p:nvPr/>
        </p:nvSpPr>
        <p:spPr>
          <a:xfrm>
            <a:off x="1339866" y="5036332"/>
            <a:ext cx="1371600"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¿Quién SOY?</a:t>
            </a:r>
            <a:endParaRPr lang="en-US" dirty="0">
              <a:solidFill>
                <a:prstClr val="white"/>
              </a:solidFill>
            </a:endParaRPr>
          </a:p>
        </p:txBody>
      </p:sp>
      <p:sp>
        <p:nvSpPr>
          <p:cNvPr id="12" name="11 Rectángulo redondeado"/>
          <p:cNvSpPr/>
          <p:nvPr/>
        </p:nvSpPr>
        <p:spPr>
          <a:xfrm>
            <a:off x="3668497" y="5096383"/>
            <a:ext cx="2004594" cy="4733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PERTENENCIA</a:t>
            </a:r>
            <a:endParaRPr lang="en-US" dirty="0">
              <a:solidFill>
                <a:prstClr val="white"/>
              </a:solidFill>
            </a:endParaRPr>
          </a:p>
        </p:txBody>
      </p:sp>
      <p:sp>
        <p:nvSpPr>
          <p:cNvPr id="14" name="13 Flecha arriba y abajo">
            <a:hlinkClick r:id="rId4" action="ppaction://hlinksldjump"/>
          </p:cNvPr>
          <p:cNvSpPr/>
          <p:nvPr/>
        </p:nvSpPr>
        <p:spPr>
          <a:xfrm rot="2382434">
            <a:off x="3295735" y="2080470"/>
            <a:ext cx="517196" cy="2215413"/>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hlinkClick r:id="rId2" action="ppaction://hlinksldjump"/>
              </a:rPr>
              <a:t>vin</a:t>
            </a:r>
            <a:r>
              <a:rPr lang="es-MX" i="1" dirty="0">
                <a:solidFill>
                  <a:prstClr val="white"/>
                </a:solidFill>
                <a:hlinkClick r:id="rId2" action="ppaction://hlinksldjump"/>
              </a:rPr>
              <a:t>cul</a:t>
            </a:r>
            <a:r>
              <a:rPr lang="es-MX" dirty="0">
                <a:solidFill>
                  <a:prstClr val="white"/>
                </a:solidFill>
                <a:hlinkClick r:id="rId2" action="ppaction://hlinksldjump"/>
              </a:rPr>
              <a:t>o</a:t>
            </a:r>
            <a:endParaRPr lang="en-US" dirty="0">
              <a:solidFill>
                <a:prstClr val="white"/>
              </a:solidFill>
            </a:endParaRPr>
          </a:p>
        </p:txBody>
      </p:sp>
      <p:sp>
        <p:nvSpPr>
          <p:cNvPr id="16" name="15 Flecha izquierda y derecha"/>
          <p:cNvSpPr/>
          <p:nvPr/>
        </p:nvSpPr>
        <p:spPr>
          <a:xfrm>
            <a:off x="3774261" y="4584985"/>
            <a:ext cx="2004275" cy="40488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7" name="16 Rectángulo redondeado"/>
          <p:cNvSpPr/>
          <p:nvPr/>
        </p:nvSpPr>
        <p:spPr>
          <a:xfrm>
            <a:off x="790998" y="2040486"/>
            <a:ext cx="2149068" cy="1066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prstClr val="white"/>
                </a:solidFill>
              </a:rPr>
              <a:t>RECHAZO</a:t>
            </a:r>
          </a:p>
          <a:p>
            <a:pPr algn="ctr"/>
            <a:r>
              <a:rPr lang="es-MX" sz="1600" dirty="0">
                <a:solidFill>
                  <a:prstClr val="white"/>
                </a:solidFill>
              </a:rPr>
              <a:t>INCOMPLETO</a:t>
            </a:r>
          </a:p>
          <a:p>
            <a:pPr algn="ctr"/>
            <a:r>
              <a:rPr lang="es-MX" sz="1600" dirty="0">
                <a:solidFill>
                  <a:prstClr val="white"/>
                </a:solidFill>
              </a:rPr>
              <a:t>INSATISFACCION</a:t>
            </a:r>
            <a:endParaRPr lang="en-US" sz="1600" dirty="0">
              <a:solidFill>
                <a:prstClr val="white"/>
              </a:solidFill>
            </a:endParaRPr>
          </a:p>
        </p:txBody>
      </p:sp>
      <p:sp>
        <p:nvSpPr>
          <p:cNvPr id="18" name="17 Rectángulo redondeado"/>
          <p:cNvSpPr/>
          <p:nvPr/>
        </p:nvSpPr>
        <p:spPr>
          <a:xfrm>
            <a:off x="790999" y="3462806"/>
            <a:ext cx="1699475" cy="762000"/>
          </a:xfrm>
          <a:prstGeom prst="roundRect">
            <a:avLst>
              <a:gd name="adj" fmla="val 2757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hlinkClick r:id="rId5" action="ppaction://hlinksldjump"/>
              </a:rPr>
              <a:t>NECESIDADES EMOCIONALES</a:t>
            </a:r>
            <a:endParaRPr lang="en-US" sz="1400" dirty="0">
              <a:solidFill>
                <a:prstClr val="white"/>
              </a:solidFill>
            </a:endParaRPr>
          </a:p>
        </p:txBody>
      </p:sp>
      <p:sp>
        <p:nvSpPr>
          <p:cNvPr id="19" name="18 Rectángulo redondeado"/>
          <p:cNvSpPr/>
          <p:nvPr/>
        </p:nvSpPr>
        <p:spPr>
          <a:xfrm>
            <a:off x="6316159" y="1210064"/>
            <a:ext cx="1834802" cy="143143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prstClr val="white"/>
                </a:solidFill>
              </a:rPr>
              <a:t>ESTILO DE VIDA</a:t>
            </a:r>
          </a:p>
          <a:p>
            <a:pPr algn="ctr"/>
            <a:r>
              <a:rPr lang="es-MX" sz="1400" dirty="0">
                <a:solidFill>
                  <a:prstClr val="white"/>
                </a:solidFill>
              </a:rPr>
              <a:t>ALIMENTACION:</a:t>
            </a:r>
          </a:p>
          <a:p>
            <a:pPr algn="ctr"/>
            <a:r>
              <a:rPr lang="es-MX" sz="1400" dirty="0">
                <a:solidFill>
                  <a:prstClr val="white"/>
                </a:solidFill>
              </a:rPr>
              <a:t>VIVIENDA:</a:t>
            </a:r>
          </a:p>
          <a:p>
            <a:pPr algn="ctr"/>
            <a:r>
              <a:rPr lang="es-MX" sz="1400" dirty="0">
                <a:solidFill>
                  <a:prstClr val="white"/>
                </a:solidFill>
              </a:rPr>
              <a:t>TRABAJO:</a:t>
            </a:r>
          </a:p>
          <a:p>
            <a:pPr algn="ctr"/>
            <a:r>
              <a:rPr lang="es-MX" sz="1400" dirty="0">
                <a:solidFill>
                  <a:prstClr val="white"/>
                </a:solidFill>
              </a:rPr>
              <a:t>EDUCACION:</a:t>
            </a:r>
            <a:endParaRPr lang="en-US" sz="1400" dirty="0">
              <a:solidFill>
                <a:prstClr val="white"/>
              </a:solidFill>
            </a:endParaRPr>
          </a:p>
        </p:txBody>
      </p:sp>
      <p:sp>
        <p:nvSpPr>
          <p:cNvPr id="3" name="2 Rectángulo"/>
          <p:cNvSpPr/>
          <p:nvPr/>
        </p:nvSpPr>
        <p:spPr>
          <a:xfrm>
            <a:off x="3816425" y="152400"/>
            <a:ext cx="1856666"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MODELO</a:t>
            </a:r>
            <a:endParaRPr lang="en-US" dirty="0"/>
          </a:p>
        </p:txBody>
      </p:sp>
      <p:sp>
        <p:nvSpPr>
          <p:cNvPr id="15" name="14 Rectángulo"/>
          <p:cNvSpPr/>
          <p:nvPr/>
        </p:nvSpPr>
        <p:spPr>
          <a:xfrm>
            <a:off x="3843489" y="6321137"/>
            <a:ext cx="1436455" cy="381000"/>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TIEMPO</a:t>
            </a:r>
            <a:endParaRPr lang="en-US" dirty="0"/>
          </a:p>
        </p:txBody>
      </p:sp>
      <p:sp>
        <p:nvSpPr>
          <p:cNvPr id="20" name="19 Rectángulo"/>
          <p:cNvSpPr/>
          <p:nvPr/>
        </p:nvSpPr>
        <p:spPr>
          <a:xfrm>
            <a:off x="148936" y="2413949"/>
            <a:ext cx="308264" cy="2373476"/>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AMBIENTE</a:t>
            </a:r>
            <a:endParaRPr lang="en-US" dirty="0"/>
          </a:p>
        </p:txBody>
      </p:sp>
      <p:sp>
        <p:nvSpPr>
          <p:cNvPr id="21" name="20 Rectángulo"/>
          <p:cNvSpPr/>
          <p:nvPr/>
        </p:nvSpPr>
        <p:spPr>
          <a:xfrm>
            <a:off x="8544791" y="2437178"/>
            <a:ext cx="381000" cy="2659205"/>
          </a:xfrm>
          <a:prstGeom prst="rect">
            <a:avLst/>
          </a:prstGeom>
        </p:spPr>
        <p:style>
          <a:lnRef idx="3">
            <a:schemeClr val="lt1"/>
          </a:lnRef>
          <a:fillRef idx="1">
            <a:schemeClr val="dk1"/>
          </a:fillRef>
          <a:effectRef idx="1">
            <a:schemeClr val="dk1"/>
          </a:effectRef>
          <a:fontRef idx="minor">
            <a:schemeClr val="lt1"/>
          </a:fontRef>
        </p:style>
        <p:txBody>
          <a:bodyPr rtlCol="0" anchor="ctr"/>
          <a:lstStyle/>
          <a:p>
            <a:pPr algn="ctr"/>
            <a:r>
              <a:rPr lang="es-MX" dirty="0" smtClean="0"/>
              <a:t>VOLUNTAD</a:t>
            </a:r>
            <a:endParaRPr lang="en-US" dirty="0"/>
          </a:p>
        </p:txBody>
      </p:sp>
      <p:sp>
        <p:nvSpPr>
          <p:cNvPr id="22" name="21 Rectángulo redondeado"/>
          <p:cNvSpPr/>
          <p:nvPr/>
        </p:nvSpPr>
        <p:spPr>
          <a:xfrm>
            <a:off x="3668497" y="5791200"/>
            <a:ext cx="2215802" cy="3119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hlinkClick r:id="rId6" action="ppaction://hlinksldjump"/>
              </a:rPr>
              <a:t>COMPENSACION</a:t>
            </a:r>
            <a:endParaRPr lang="en-US" dirty="0"/>
          </a:p>
        </p:txBody>
      </p:sp>
    </p:spTree>
    <p:extLst>
      <p:ext uri="{BB962C8B-B14F-4D97-AF65-F5344CB8AC3E}">
        <p14:creationId xmlns:p14="http://schemas.microsoft.com/office/powerpoint/2010/main" val="2927016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randombar(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randombar(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randombar(horizontal)">
                                      <p:cBhvr>
                                        <p:cTn id="31" dur="500"/>
                                        <p:tgtEl>
                                          <p:spTgt spid="3"/>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randombar(horizontal)">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randombar(horizontal)">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randombar(horizont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randombar(horizontal)">
                                      <p:cBhvr>
                                        <p:cTn id="51" dur="5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0" nodeType="clickEffect">
                                  <p:stCondLst>
                                    <p:cond delay="0"/>
                                  </p:stCondLst>
                                  <p:childTnLst>
                                    <p:set>
                                      <p:cBhvr>
                                        <p:cTn id="55" dur="1" fill="hold">
                                          <p:stCondLst>
                                            <p:cond delay="0"/>
                                          </p:stCondLst>
                                        </p:cTn>
                                        <p:tgtEl>
                                          <p:spTgt spid="7"/>
                                        </p:tgtEl>
                                        <p:attrNameLst>
                                          <p:attrName>style.visibility</p:attrName>
                                        </p:attrNameLst>
                                      </p:cBhvr>
                                      <p:to>
                                        <p:strVal val="visible"/>
                                      </p:to>
                                    </p:set>
                                    <p:animEffect transition="in" filter="randombar(horizontal)">
                                      <p:cBhvr>
                                        <p:cTn id="56" dur="500"/>
                                        <p:tgtEl>
                                          <p:spTgt spid="7"/>
                                        </p:tgtEl>
                                      </p:cBhvr>
                                    </p:animEffec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4" presetClass="entr" presetSubtype="1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randombar(horizontal)">
                                      <p:cBhvr>
                                        <p:cTn id="65" dur="500"/>
                                        <p:tgtEl>
                                          <p:spTgt spid="20"/>
                                        </p:tgtEl>
                                      </p:cBhvr>
                                    </p:animEffect>
                                  </p:childTnLst>
                                </p:cTn>
                              </p:par>
                            </p:childTnLst>
                          </p:cTn>
                        </p:par>
                      </p:childTnLst>
                    </p:cTn>
                  </p:par>
                  <p:par>
                    <p:cTn id="66" fill="hold">
                      <p:stCondLst>
                        <p:cond delay="indefinite"/>
                      </p:stCondLst>
                      <p:childTnLst>
                        <p:par>
                          <p:cTn id="67" fill="hold">
                            <p:stCondLst>
                              <p:cond delay="0"/>
                            </p:stCondLst>
                            <p:childTnLst>
                              <p:par>
                                <p:cTn id="68" presetID="14" presetClass="entr" presetSubtype="10" fill="hold" grpId="0" nodeType="click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randombar(horizontal)">
                                      <p:cBhvr>
                                        <p:cTn id="70" dur="500"/>
                                        <p:tgtEl>
                                          <p:spTgt spid="19"/>
                                        </p:tgtEl>
                                      </p:cBhvr>
                                    </p:animEffect>
                                  </p:childTnLst>
                                </p:cTn>
                              </p:par>
                            </p:childTnLst>
                          </p:cTn>
                        </p:par>
                      </p:childTnLst>
                    </p:cTn>
                  </p:par>
                  <p:par>
                    <p:cTn id="71" fill="hold">
                      <p:stCondLst>
                        <p:cond delay="indefinite"/>
                      </p:stCondLst>
                      <p:childTnLst>
                        <p:par>
                          <p:cTn id="72" fill="hold">
                            <p:stCondLst>
                              <p:cond delay="0"/>
                            </p:stCondLst>
                            <p:childTnLst>
                              <p:par>
                                <p:cTn id="73" presetID="14" presetClass="entr" presetSubtype="10" fill="hold" grpId="0" nodeType="click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randombar(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12"/>
                                        </p:tgtEl>
                                        <p:attrNameLst>
                                          <p:attrName>style.visibility</p:attrName>
                                        </p:attrNameLst>
                                      </p:cBhvr>
                                      <p:to>
                                        <p:strVal val="visible"/>
                                      </p:to>
                                    </p:set>
                                    <p:animEffect transition="in" filter="randombar(horizontal)">
                                      <p:cBhvr>
                                        <p:cTn id="80" dur="500"/>
                                        <p:tgtEl>
                                          <p:spTgt spid="12"/>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4" presetClass="entr" presetSubtype="10" fill="hold" grpId="0" nodeType="clickEffect">
                                  <p:stCondLst>
                                    <p:cond delay="0"/>
                                  </p:stCondLst>
                                  <p:childTnLst>
                                    <p:set>
                                      <p:cBhvr>
                                        <p:cTn id="92" dur="1" fill="hold">
                                          <p:stCondLst>
                                            <p:cond delay="0"/>
                                          </p:stCondLst>
                                        </p:cTn>
                                        <p:tgtEl>
                                          <p:spTgt spid="22"/>
                                        </p:tgtEl>
                                        <p:attrNameLst>
                                          <p:attrName>style.visibility</p:attrName>
                                        </p:attrNameLst>
                                      </p:cBhvr>
                                      <p:to>
                                        <p:strVal val="visible"/>
                                      </p:to>
                                    </p:set>
                                    <p:animEffect transition="in" filter="randombar(horizontal)">
                                      <p:cBhvr>
                                        <p:cTn id="93"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4" grpId="0" animBg="1"/>
      <p:bldP spid="16" grpId="0" animBg="1"/>
      <p:bldP spid="17" grpId="0" animBg="1"/>
      <p:bldP spid="18" grpId="0" animBg="1"/>
      <p:bldP spid="19" grpId="0" animBg="1"/>
      <p:bldP spid="3" grpId="0" animBg="1"/>
      <p:bldP spid="15" grpId="0" animBg="1"/>
      <p:bldP spid="20" grpId="0" animBg="1"/>
      <p:bldP spid="21" grpId="0" animBg="1"/>
      <p:bldP spid="2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dirty="0" smtClean="0"/>
              <a:t>Amor y Egoísmo </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08577708"/>
              </p:ext>
            </p:extLst>
          </p:nvPr>
        </p:nvGraphicFramePr>
        <p:xfrm>
          <a:off x="457200" y="19275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65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D07E4692-33F3-4425-B822-CE87EB73F58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B7788840-A07C-4D55-8F61-48277957097F}"/>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C251C93D-18CC-4490-AB7B-AD31D8D1791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171D5FC8-33BC-48F4-8F72-D3FED6854B8F}"/>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654B9271-AD74-48E0-9371-AC6133FBCF3A}"/>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DAC3DEF5-38DA-41DF-943B-673CBCE60E7B}"/>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3308F231-9EE5-4C92-B4DA-56FD634494BA}"/>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ACA9B765-817D-4A22-A2BD-12A4D2097BD1}"/>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F4676977-DE2F-4BB4-8DA4-1FC1DF9C6019}"/>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0CD999D6-76B6-48A9-9BE6-C01AF459D662}"/>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F914658F-B658-4635-9CBE-2CCC97E5FA4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amor por el Yo</a:t>
            </a:r>
            <a:endParaRPr lang="en-US" dirty="0"/>
          </a:p>
        </p:txBody>
      </p:sp>
      <p:sp>
        <p:nvSpPr>
          <p:cNvPr id="3" name="2 Marcador de contenido"/>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marL="0" indent="0">
              <a:buNone/>
            </a:pPr>
            <a:r>
              <a:rPr lang="es-ES" dirty="0"/>
              <a:t>Es imposible estar contento y satisfecho y lograr plena realización mientras reine en forma suprema el amor por el yo.</a:t>
            </a:r>
            <a:endParaRPr lang="en-US" dirty="0"/>
          </a:p>
          <a:p>
            <a:pPr marL="0" indent="0">
              <a:buNone/>
            </a:pPr>
            <a:r>
              <a:rPr lang="es-ES" dirty="0" smtClean="0"/>
              <a:t>En </a:t>
            </a:r>
            <a:r>
              <a:rPr lang="es-ES" dirty="0"/>
              <a:t>su libro, ¿Qué Pasó Con el Pecado</a:t>
            </a:r>
            <a:r>
              <a:rPr lang="es-ES" dirty="0" smtClean="0"/>
              <a:t>?, El </a:t>
            </a:r>
            <a:r>
              <a:rPr lang="es-ES" dirty="0"/>
              <a:t>renombrado psiquiatra, Karl </a:t>
            </a:r>
            <a:r>
              <a:rPr lang="es-ES" dirty="0" err="1"/>
              <a:t>Menninger</a:t>
            </a:r>
            <a:r>
              <a:rPr lang="es-ES" dirty="0"/>
              <a:t>, cita al famoso historiador británico ya fallecido, </a:t>
            </a:r>
            <a:r>
              <a:rPr lang="es-ES" dirty="0" err="1"/>
              <a:t>Arnold</a:t>
            </a:r>
            <a:r>
              <a:rPr lang="es-ES" dirty="0"/>
              <a:t> </a:t>
            </a:r>
            <a:r>
              <a:rPr lang="es-ES" dirty="0" err="1"/>
              <a:t>Toynbee</a:t>
            </a:r>
            <a:r>
              <a:rPr lang="es-ES" dirty="0"/>
              <a:t>: “La ciencia nunca se ha sobrepuesto a la religión... La ciencia (también) ha empezado a descubrir cómo curar las enfermedades psíquicas. Hasta ahora, sin embargo, la ciencia no ha mostrado señales de que será capaz de mantenerse al tanto de los problemas más serios del hombre. No ha sido capaz de hacer cosa alguna para curar su pecaminosidad y su sentido de inseguridad, o para eliminar el dolor del fracaso y el temor a la muerte. Sobre todo, no le ha ayudado a salir de la prisión de su egocentrismo congénito a una comunión o unión con alguna realidad que es mayor, más importante, más valiosa, y más perdurable que el individuo mismo... Estoy convencido, personalmente, que el problema fundamental del hombre es su </a:t>
            </a:r>
            <a:r>
              <a:rPr lang="es-ES" dirty="0" err="1"/>
              <a:t>egocentricidad</a:t>
            </a:r>
            <a:r>
              <a:rPr lang="es-ES" dirty="0"/>
              <a:t>. Él sueña con hacer del universo un lugar deseable para sí mismo, con mucho tiempo libre, relajamiento, seguridad, y buena salud y sin hambruna o pobreza</a:t>
            </a:r>
            <a:r>
              <a:rPr lang="es-ES" dirty="0" smtClean="0"/>
              <a:t>”. </a:t>
            </a:r>
          </a:p>
          <a:p>
            <a:pPr lvl="1" algn="r"/>
            <a:r>
              <a:rPr lang="es-ES" i="1" dirty="0" smtClean="0"/>
              <a:t>¿</a:t>
            </a:r>
            <a:r>
              <a:rPr lang="es-ES" i="1" dirty="0"/>
              <a:t>Qué Pasó con el Pecado?</a:t>
            </a:r>
            <a:r>
              <a:rPr lang="es-ES" dirty="0"/>
              <a:t>, </a:t>
            </a:r>
            <a:r>
              <a:rPr lang="es-ES" dirty="0" smtClean="0"/>
              <a:t>pg. 226</a:t>
            </a:r>
            <a:r>
              <a:rPr lang="es-ES" dirty="0"/>
              <a:t>., K. </a:t>
            </a:r>
            <a:r>
              <a:rPr lang="es-ES" dirty="0" err="1" smtClean="0"/>
              <a:t>Menninger</a:t>
            </a:r>
            <a:r>
              <a:rPr lang="es-ES" dirty="0" smtClean="0"/>
              <a:t>. </a:t>
            </a:r>
          </a:p>
          <a:p>
            <a:pPr lvl="1" algn="r"/>
            <a:r>
              <a:rPr lang="es-ES" dirty="0" smtClean="0"/>
              <a:t>Citado en “La solución divina”, pg. 46-47, </a:t>
            </a:r>
            <a:r>
              <a:rPr lang="es-ES" dirty="0" err="1" smtClean="0"/>
              <a:t>Colin</a:t>
            </a:r>
            <a:r>
              <a:rPr lang="es-ES" dirty="0" smtClean="0"/>
              <a:t> D </a:t>
            </a:r>
            <a:r>
              <a:rPr lang="en-US" dirty="0" smtClean="0"/>
              <a:t>&amp;</a:t>
            </a:r>
            <a:r>
              <a:rPr lang="es-MX" dirty="0" smtClean="0"/>
              <a:t> </a:t>
            </a:r>
            <a:r>
              <a:rPr lang="es-MX" dirty="0" err="1" smtClean="0"/>
              <a:t>Rusell</a:t>
            </a:r>
            <a:r>
              <a:rPr lang="es-MX" dirty="0" smtClean="0"/>
              <a:t> R. </a:t>
            </a:r>
            <a:r>
              <a:rPr lang="es-MX" dirty="0" err="1" smtClean="0"/>
              <a:t>Standish</a:t>
            </a:r>
            <a:r>
              <a:rPr lang="es-ES" dirty="0" smtClean="0"/>
              <a:t>  </a:t>
            </a:r>
            <a:endParaRPr lang="en-US" dirty="0"/>
          </a:p>
        </p:txBody>
      </p:sp>
    </p:spTree>
    <p:extLst>
      <p:ext uri="{BB962C8B-B14F-4D97-AF65-F5344CB8AC3E}">
        <p14:creationId xmlns:p14="http://schemas.microsoft.com/office/powerpoint/2010/main" val="33585606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Título"/>
          <p:cNvSpPr>
            <a:spLocks noGrp="1"/>
          </p:cNvSpPr>
          <p:nvPr>
            <p:ph type="title"/>
          </p:nvPr>
        </p:nvSpPr>
        <p:spPr/>
        <p:txBody>
          <a:bodyPr>
            <a:normAutofit fontScale="90000"/>
          </a:bodyPr>
          <a:lstStyle/>
          <a:p>
            <a:pPr algn="ctr"/>
            <a:r>
              <a:rPr lang="es-ES" sz="3100" b="1" dirty="0">
                <a:hlinkClick r:id="rId2" action="ppaction://hlinksldjump"/>
              </a:rPr>
              <a:t>RELACIÓN</a:t>
            </a:r>
            <a:r>
              <a:rPr lang="es-ES" sz="3100" b="1" dirty="0"/>
              <a:t> DE LA ENFERMEDAD MENTAL FUNCIONAL CON RESPECTO A LA </a:t>
            </a:r>
            <a:r>
              <a:rPr lang="es-ES" sz="3100" b="1" dirty="0" smtClean="0"/>
              <a:t>EGOCÉNTRICIDAD</a:t>
            </a:r>
            <a:endParaRPr lang="en-US" dirty="0"/>
          </a:p>
        </p:txBody>
      </p:sp>
      <p:sp>
        <p:nvSpPr>
          <p:cNvPr id="11" name="10 Marcador de contenido"/>
          <p:cNvSpPr>
            <a:spLocks noGrp="1"/>
          </p:cNvSpPr>
          <p:nvPr>
            <p:ph sz="quarter" idx="2"/>
          </p:nvPr>
        </p:nvSpPr>
        <p:spPr/>
        <p:txBody>
          <a:bodyPr>
            <a:normAutofit fontScale="92500" lnSpcReduction="10000"/>
          </a:bodyPr>
          <a:lstStyle/>
          <a:p>
            <a:r>
              <a:rPr lang="es-ES" dirty="0" smtClean="0"/>
              <a:t>Egocentrismo</a:t>
            </a:r>
          </a:p>
          <a:p>
            <a:pPr lvl="1"/>
            <a:r>
              <a:rPr lang="es-ES" dirty="0" smtClean="0"/>
              <a:t>Esquizofrenia</a:t>
            </a:r>
            <a:endParaRPr lang="en-US" dirty="0"/>
          </a:p>
          <a:p>
            <a:pPr lvl="1"/>
            <a:r>
              <a:rPr lang="es-ES" dirty="0" smtClean="0"/>
              <a:t>Paranoia</a:t>
            </a:r>
            <a:endParaRPr lang="en-US" dirty="0"/>
          </a:p>
          <a:p>
            <a:pPr lvl="1"/>
            <a:r>
              <a:rPr lang="es-ES" dirty="0" smtClean="0"/>
              <a:t>Megalomanía</a:t>
            </a:r>
            <a:endParaRPr lang="en-US" dirty="0"/>
          </a:p>
          <a:p>
            <a:pPr lvl="1"/>
            <a:r>
              <a:rPr lang="es-ES" dirty="0" smtClean="0"/>
              <a:t>Masoquismo</a:t>
            </a:r>
            <a:endParaRPr lang="en-US" dirty="0"/>
          </a:p>
          <a:p>
            <a:pPr lvl="1"/>
            <a:r>
              <a:rPr lang="es-ES" dirty="0" smtClean="0"/>
              <a:t>Hipocondría</a:t>
            </a:r>
            <a:endParaRPr lang="en-US" dirty="0"/>
          </a:p>
          <a:p>
            <a:pPr lvl="1"/>
            <a:r>
              <a:rPr lang="es-ES" dirty="0"/>
              <a:t>Depresión</a:t>
            </a:r>
            <a:endParaRPr lang="en-US" dirty="0"/>
          </a:p>
          <a:p>
            <a:pPr lvl="1"/>
            <a:r>
              <a:rPr lang="es-ES" dirty="0"/>
              <a:t>Suicidio</a:t>
            </a:r>
            <a:endParaRPr lang="en-US" dirty="0"/>
          </a:p>
          <a:p>
            <a:endParaRPr lang="en-US" dirty="0"/>
          </a:p>
        </p:txBody>
      </p:sp>
      <p:sp>
        <p:nvSpPr>
          <p:cNvPr id="13" name="12 Marcador de contenido"/>
          <p:cNvSpPr>
            <a:spLocks noGrp="1"/>
          </p:cNvSpPr>
          <p:nvPr>
            <p:ph sz="quarter" idx="4"/>
          </p:nvPr>
        </p:nvSpPr>
        <p:spPr/>
        <p:txBody>
          <a:bodyPr>
            <a:normAutofit fontScale="92500" lnSpcReduction="20000"/>
          </a:bodyPr>
          <a:lstStyle/>
          <a:p>
            <a:r>
              <a:rPr lang="es-ES" dirty="0" smtClean="0"/>
              <a:t>Abnegación mediante  Cristo</a:t>
            </a:r>
          </a:p>
          <a:p>
            <a:pPr lvl="1"/>
            <a:r>
              <a:rPr lang="es-ES" dirty="0" smtClean="0"/>
              <a:t>Alegría</a:t>
            </a:r>
            <a:endParaRPr lang="en-US" dirty="0"/>
          </a:p>
          <a:p>
            <a:pPr lvl="1"/>
            <a:r>
              <a:rPr lang="es-ES" dirty="0" smtClean="0"/>
              <a:t>Amor</a:t>
            </a:r>
            <a:endParaRPr lang="en-US" dirty="0"/>
          </a:p>
          <a:p>
            <a:pPr lvl="1"/>
            <a:r>
              <a:rPr lang="es-ES" dirty="0" smtClean="0"/>
              <a:t>Seguridad</a:t>
            </a:r>
            <a:endParaRPr lang="en-US" dirty="0"/>
          </a:p>
          <a:p>
            <a:pPr lvl="1"/>
            <a:r>
              <a:rPr lang="es-ES" dirty="0" smtClean="0"/>
              <a:t>Autoestima</a:t>
            </a:r>
            <a:endParaRPr lang="en-US" dirty="0"/>
          </a:p>
          <a:p>
            <a:pPr lvl="1"/>
            <a:r>
              <a:rPr lang="es-ES" dirty="0"/>
              <a:t>Felicidad</a:t>
            </a:r>
            <a:endParaRPr lang="en-US" dirty="0"/>
          </a:p>
          <a:p>
            <a:pPr lvl="1"/>
            <a:r>
              <a:rPr lang="es-ES" dirty="0"/>
              <a:t>Servicio</a:t>
            </a:r>
            <a:endParaRPr lang="en-US" dirty="0"/>
          </a:p>
          <a:p>
            <a:pPr lvl="1"/>
            <a:r>
              <a:rPr lang="es-ES" dirty="0"/>
              <a:t>Amistad</a:t>
            </a:r>
            <a:endParaRPr lang="en-US" dirty="0"/>
          </a:p>
          <a:p>
            <a:endParaRPr lang="en-US" dirty="0"/>
          </a:p>
        </p:txBody>
      </p:sp>
      <p:sp>
        <p:nvSpPr>
          <p:cNvPr id="10" name="9 Marcador de texto"/>
          <p:cNvSpPr>
            <a:spLocks noGrp="1"/>
          </p:cNvSpPr>
          <p:nvPr>
            <p:ph type="body" sz="quarter" idx="1"/>
          </p:nvPr>
        </p:nvSpPr>
        <p:spPr/>
        <p:txBody>
          <a:bodyPr/>
          <a:lstStyle/>
          <a:p>
            <a:r>
              <a:rPr lang="es-MX" dirty="0" smtClean="0"/>
              <a:t>Enfermedad Mental Funcional</a:t>
            </a:r>
            <a:endParaRPr lang="en-US" dirty="0"/>
          </a:p>
        </p:txBody>
      </p:sp>
      <p:sp>
        <p:nvSpPr>
          <p:cNvPr id="12" name="11 Marcador de texto"/>
          <p:cNvSpPr>
            <a:spLocks noGrp="1"/>
          </p:cNvSpPr>
          <p:nvPr>
            <p:ph type="body" sz="quarter" idx="3"/>
          </p:nvPr>
        </p:nvSpPr>
        <p:spPr/>
        <p:txBody>
          <a:bodyPr/>
          <a:lstStyle/>
          <a:p>
            <a:r>
              <a:rPr lang="es-MX" dirty="0" smtClean="0"/>
              <a:t>Salud Mental</a:t>
            </a:r>
            <a:endParaRPr lang="en-US" dirty="0"/>
          </a:p>
        </p:txBody>
      </p:sp>
      <p:sp>
        <p:nvSpPr>
          <p:cNvPr id="2" name="1 Marcador de pie de página"/>
          <p:cNvSpPr>
            <a:spLocks noGrp="1"/>
          </p:cNvSpPr>
          <p:nvPr>
            <p:ph type="ftr" sz="quarter" idx="17"/>
          </p:nvPr>
        </p:nvSpPr>
        <p:spPr/>
        <p:txBody>
          <a:bodyPr/>
          <a:lstStyle/>
          <a:p>
            <a:r>
              <a:rPr lang="en-US" smtClean="0">
                <a:solidFill>
                  <a:srgbClr val="EEECE1"/>
                </a:solidFill>
              </a:rPr>
              <a:t>"La solucion divina" pg. 42, Colin D. &amp; Rusell R. Standish</a:t>
            </a:r>
            <a:endParaRPr lang="en-US">
              <a:solidFill>
                <a:srgbClr val="EEECE1"/>
              </a:solidFill>
            </a:endParaRPr>
          </a:p>
        </p:txBody>
      </p:sp>
    </p:spTree>
    <p:extLst>
      <p:ext uri="{BB962C8B-B14F-4D97-AF65-F5344CB8AC3E}">
        <p14:creationId xmlns:p14="http://schemas.microsoft.com/office/powerpoint/2010/main" val="1641016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Fundamentos del Amor</a:t>
            </a:r>
            <a:endParaRPr lang="es-MX"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1652740"/>
              </p:ext>
            </p:extLst>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5148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4">
                                            <p:graphicEl>
                                              <a:dgm id="{BC376B3C-D10E-44C3-A0C9-FA2E80298D74}"/>
                                            </p:graphicEl>
                                          </p:spTgt>
                                        </p:tgtEl>
                                        <p:attrNameLst>
                                          <p:attrName>style.visibility</p:attrName>
                                        </p:attrNameLst>
                                      </p:cBhvr>
                                      <p:to>
                                        <p:strVal val="visible"/>
                                      </p:to>
                                    </p:set>
                                    <p:animEffect transition="in" filter="randombar(vertical)">
                                      <p:cBhvr>
                                        <p:cTn id="7" dur="1000"/>
                                        <p:tgtEl>
                                          <p:spTgt spid="4">
                                            <p:graphicEl>
                                              <a:dgm id="{BC376B3C-D10E-44C3-A0C9-FA2E80298D7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5" fill="hold" grpId="0" nodeType="clickEffect">
                                  <p:stCondLst>
                                    <p:cond delay="0"/>
                                  </p:stCondLst>
                                  <p:childTnLst>
                                    <p:set>
                                      <p:cBhvr>
                                        <p:cTn id="11" dur="1" fill="hold">
                                          <p:stCondLst>
                                            <p:cond delay="0"/>
                                          </p:stCondLst>
                                        </p:cTn>
                                        <p:tgtEl>
                                          <p:spTgt spid="4">
                                            <p:graphicEl>
                                              <a:dgm id="{BBD62D05-BB6A-4038-85D1-A8DDA3E4238A}"/>
                                            </p:graphicEl>
                                          </p:spTgt>
                                        </p:tgtEl>
                                        <p:attrNameLst>
                                          <p:attrName>style.visibility</p:attrName>
                                        </p:attrNameLst>
                                      </p:cBhvr>
                                      <p:to>
                                        <p:strVal val="visible"/>
                                      </p:to>
                                    </p:set>
                                    <p:animEffect transition="in" filter="randombar(vertical)">
                                      <p:cBhvr>
                                        <p:cTn id="12" dur="1000"/>
                                        <p:tgtEl>
                                          <p:spTgt spid="4">
                                            <p:graphicEl>
                                              <a:dgm id="{BBD62D05-BB6A-4038-85D1-A8DDA3E4238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5" fill="hold" grpId="0" nodeType="clickEffect">
                                  <p:stCondLst>
                                    <p:cond delay="0"/>
                                  </p:stCondLst>
                                  <p:childTnLst>
                                    <p:set>
                                      <p:cBhvr>
                                        <p:cTn id="16" dur="1" fill="hold">
                                          <p:stCondLst>
                                            <p:cond delay="0"/>
                                          </p:stCondLst>
                                        </p:cTn>
                                        <p:tgtEl>
                                          <p:spTgt spid="4">
                                            <p:graphicEl>
                                              <a:dgm id="{48019E17-F8F2-4598-BC8D-0C3F8DAE6950}"/>
                                            </p:graphicEl>
                                          </p:spTgt>
                                        </p:tgtEl>
                                        <p:attrNameLst>
                                          <p:attrName>style.visibility</p:attrName>
                                        </p:attrNameLst>
                                      </p:cBhvr>
                                      <p:to>
                                        <p:strVal val="visible"/>
                                      </p:to>
                                    </p:set>
                                    <p:animEffect transition="in" filter="randombar(vertical)">
                                      <p:cBhvr>
                                        <p:cTn id="17" dur="1000"/>
                                        <p:tgtEl>
                                          <p:spTgt spid="4">
                                            <p:graphicEl>
                                              <a:dgm id="{48019E17-F8F2-4598-BC8D-0C3F8DAE6950}"/>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5" fill="hold" grpId="0" nodeType="clickEffect">
                                  <p:stCondLst>
                                    <p:cond delay="0"/>
                                  </p:stCondLst>
                                  <p:childTnLst>
                                    <p:set>
                                      <p:cBhvr>
                                        <p:cTn id="21" dur="1" fill="hold">
                                          <p:stCondLst>
                                            <p:cond delay="0"/>
                                          </p:stCondLst>
                                        </p:cTn>
                                        <p:tgtEl>
                                          <p:spTgt spid="4">
                                            <p:graphicEl>
                                              <a:dgm id="{C46FBFA7-9FB0-47D4-A97A-F81572D8FCA6}"/>
                                            </p:graphicEl>
                                          </p:spTgt>
                                        </p:tgtEl>
                                        <p:attrNameLst>
                                          <p:attrName>style.visibility</p:attrName>
                                        </p:attrNameLst>
                                      </p:cBhvr>
                                      <p:to>
                                        <p:strVal val="visible"/>
                                      </p:to>
                                    </p:set>
                                    <p:animEffect transition="in" filter="randombar(vertical)">
                                      <p:cBhvr>
                                        <p:cTn id="22" dur="1000"/>
                                        <p:tgtEl>
                                          <p:spTgt spid="4">
                                            <p:graphicEl>
                                              <a:dgm id="{C46FBFA7-9FB0-47D4-A97A-F81572D8FCA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Resucitando el Yo</a:t>
            </a:r>
            <a:endParaRPr lang="en-US" dirty="0"/>
          </a:p>
        </p:txBody>
      </p:sp>
      <p:sp>
        <p:nvSpPr>
          <p:cNvPr id="3" name="2 Marcador de contenido"/>
          <p:cNvSpPr>
            <a:spLocks noGrp="1"/>
          </p:cNvSpPr>
          <p:nvPr>
            <p:ph idx="1"/>
          </p:nvPr>
        </p:nvSpPr>
        <p:spPr/>
        <p:style>
          <a:lnRef idx="3">
            <a:schemeClr val="lt1"/>
          </a:lnRef>
          <a:fillRef idx="1">
            <a:schemeClr val="dk1"/>
          </a:fillRef>
          <a:effectRef idx="1">
            <a:schemeClr val="dk1"/>
          </a:effectRef>
          <a:fontRef idx="minor">
            <a:schemeClr val="lt1"/>
          </a:fontRef>
        </p:style>
        <p:txBody>
          <a:bodyPr>
            <a:normAutofit/>
          </a:bodyPr>
          <a:lstStyle/>
          <a:p>
            <a:pPr marL="118872" indent="0" algn="just">
              <a:buNone/>
            </a:pPr>
            <a:r>
              <a:rPr lang="es-ES" sz="4400" b="1" i="1" u="sng" dirty="0"/>
              <a:t>El yo surge vivo y palpitante cada vez que se lo toca. El yo debe ser crucificado antes que podamos vencer en el nombre de Jesús y recibir la recompensa de los fieles</a:t>
            </a:r>
            <a:r>
              <a:rPr lang="es-ES" sz="4400" dirty="0"/>
              <a:t>.­ 4T 221 (1876</a:t>
            </a:r>
            <a:r>
              <a:rPr lang="es-ES" sz="4400" dirty="0" smtClean="0"/>
              <a:t>). 2MCP pg. 757</a:t>
            </a:r>
            <a:endParaRPr lang="en-US" sz="4400" dirty="0"/>
          </a:p>
        </p:txBody>
      </p:sp>
    </p:spTree>
    <p:extLst>
      <p:ext uri="{BB962C8B-B14F-4D97-AF65-F5344CB8AC3E}">
        <p14:creationId xmlns:p14="http://schemas.microsoft.com/office/powerpoint/2010/main" val="317824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n-US"/>
          </a:p>
        </p:txBody>
      </p:sp>
      <p:sp>
        <p:nvSpPr>
          <p:cNvPr id="3" name="2 Marcador de contenido"/>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pPr marL="0" indent="0">
              <a:buNone/>
            </a:pPr>
            <a:r>
              <a:rPr lang="es-ES" dirty="0"/>
              <a:t>Al comentar sobre este análisis, </a:t>
            </a:r>
            <a:r>
              <a:rPr lang="es-ES" dirty="0" err="1"/>
              <a:t>Menninger</a:t>
            </a:r>
            <a:r>
              <a:rPr lang="es-ES" dirty="0"/>
              <a:t> dice: “El egocentrismo es un nombre para ello. El egoísmo, el narcisismo, el orgullo, y otros términos también han sido usados. Pero ni el clero ni los científicos conductistas, incluyendo los psiquiatras, han hecho de ello un asunto importante. La noción popular es apartarse de las nociones de culpabilidad y moralidad. Algunos políticos, en busca de una palabra, han usado por casualidad el ilógico término de permisividad. Su raciocinio es tan confuso como el lodo, pero su significado es claro. La enfermedad y el tratamiento han sido los santos y señas del día y poco se ha dicho acerca del egoísmo o culpabilidad o la “brecha moral”. Y sin lugar a dudas nadie habla acerca del pecado... Los clérigos tienen una áurea oportunidad para prevenir algunas de las aprehensiones acumuladas, culpabilidad, actos agresivos, y otras raíces de posteriores sufrimientos y enfermedades mentales. ¿Cómo? ¡Predique! Dígalo tal cual es. Dígalo desde el púlpito. Proclámelo desde las azoteas. ¿Qué hemos de proclamar? Proclame consuelo, proclame arrepentimiento, proclame esperanza. Porque el reconocimiento de nuestra parte en la transgresión del mundo es la única esperanza que queda”. </a:t>
            </a:r>
            <a:endParaRPr lang="es-ES" dirty="0" smtClean="0"/>
          </a:p>
          <a:p>
            <a:pPr marL="320040" lvl="1" indent="-320040" algn="r">
              <a:spcBef>
                <a:spcPts val="700"/>
              </a:spcBef>
              <a:buClr>
                <a:schemeClr val="accent2"/>
              </a:buClr>
              <a:buSzPct val="60000"/>
              <a:buFont typeface="Wingdings"/>
              <a:buChar char=""/>
            </a:pPr>
            <a:r>
              <a:rPr lang="es-ES" i="1" dirty="0"/>
              <a:t>¿Qué Pasó con el Pecado?</a:t>
            </a:r>
            <a:r>
              <a:rPr lang="es-ES" dirty="0"/>
              <a:t>, pg. 226., K. </a:t>
            </a:r>
            <a:r>
              <a:rPr lang="es-ES" dirty="0" err="1"/>
              <a:t>Menninger</a:t>
            </a:r>
            <a:r>
              <a:rPr lang="es-ES" dirty="0"/>
              <a:t>. </a:t>
            </a:r>
            <a:endParaRPr lang="es-ES" dirty="0" smtClean="0"/>
          </a:p>
          <a:p>
            <a:pPr marL="320040" lvl="1" indent="-320040" algn="r">
              <a:spcBef>
                <a:spcPts val="700"/>
              </a:spcBef>
              <a:buClr>
                <a:schemeClr val="accent2"/>
              </a:buClr>
              <a:buSzPct val="60000"/>
              <a:buFont typeface="Wingdings"/>
              <a:buChar char=""/>
            </a:pPr>
            <a:r>
              <a:rPr lang="es-ES" dirty="0" smtClean="0"/>
              <a:t>Citado </a:t>
            </a:r>
            <a:r>
              <a:rPr lang="es-ES" dirty="0"/>
              <a:t>en “La solución divina”, pg. </a:t>
            </a:r>
            <a:r>
              <a:rPr lang="es-ES" dirty="0" smtClean="0"/>
              <a:t>47</a:t>
            </a:r>
            <a:r>
              <a:rPr lang="es-ES" dirty="0"/>
              <a:t>, </a:t>
            </a:r>
            <a:r>
              <a:rPr lang="es-ES" dirty="0" err="1"/>
              <a:t>Colin</a:t>
            </a:r>
            <a:r>
              <a:rPr lang="es-ES" dirty="0"/>
              <a:t> D </a:t>
            </a:r>
            <a:r>
              <a:rPr lang="en-US" dirty="0"/>
              <a:t>&amp;</a:t>
            </a:r>
            <a:r>
              <a:rPr lang="es-MX" dirty="0"/>
              <a:t> </a:t>
            </a:r>
            <a:r>
              <a:rPr lang="es-MX" dirty="0" err="1"/>
              <a:t>Rusell</a:t>
            </a:r>
            <a:r>
              <a:rPr lang="es-MX" dirty="0"/>
              <a:t> R. </a:t>
            </a:r>
            <a:r>
              <a:rPr lang="es-MX" dirty="0" err="1"/>
              <a:t>Standish</a:t>
            </a:r>
            <a:r>
              <a:rPr lang="es-ES" dirty="0"/>
              <a:t> </a:t>
            </a:r>
            <a:endParaRPr lang="en-US" dirty="0"/>
          </a:p>
        </p:txBody>
      </p:sp>
    </p:spTree>
    <p:extLst>
      <p:ext uri="{BB962C8B-B14F-4D97-AF65-F5344CB8AC3E}">
        <p14:creationId xmlns:p14="http://schemas.microsoft.com/office/powerpoint/2010/main" val="16352829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6" name="JESUS2.MPG">
            <a:hlinkClick r:id="" action="ppaction://media"/>
          </p:cNvPr>
          <p:cNvPicPr>
            <a:picLocks noRot="1" noChangeAspect="1"/>
          </p:cNvPicPr>
          <p:nvPr>
            <a:videoFile r:link="rId1"/>
          </p:nvPr>
        </p:nvPicPr>
        <p:blipFill>
          <a:blip r:embed="rId3" cstate="print"/>
          <a:stretch>
            <a:fillRect/>
          </a:stretch>
        </p:blipFill>
        <p:spPr>
          <a:xfrm>
            <a:off x="4724400" y="2514600"/>
            <a:ext cx="4191000" cy="2667000"/>
          </a:xfrm>
          <a:prstGeom prst="rect">
            <a:avLst/>
          </a:prstGeom>
        </p:spPr>
      </p:pic>
      <p:sp>
        <p:nvSpPr>
          <p:cNvPr id="4" name="3 Elipse"/>
          <p:cNvSpPr/>
          <p:nvPr/>
        </p:nvSpPr>
        <p:spPr>
          <a:xfrm>
            <a:off x="2667000" y="2743200"/>
            <a:ext cx="1752600" cy="1066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Dios</a:t>
            </a:r>
          </a:p>
        </p:txBody>
      </p:sp>
      <p:sp>
        <p:nvSpPr>
          <p:cNvPr id="5" name="4 Rectángulo"/>
          <p:cNvSpPr/>
          <p:nvPr/>
        </p:nvSpPr>
        <p:spPr>
          <a:xfrm>
            <a:off x="2971800" y="14478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Amor</a:t>
            </a:r>
          </a:p>
        </p:txBody>
      </p:sp>
      <p:sp>
        <p:nvSpPr>
          <p:cNvPr id="6" name="5 Rectángulo"/>
          <p:cNvSpPr/>
          <p:nvPr/>
        </p:nvSpPr>
        <p:spPr>
          <a:xfrm>
            <a:off x="2895600" y="4038600"/>
            <a:ext cx="106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Ley de Amor</a:t>
            </a:r>
          </a:p>
        </p:txBody>
      </p:sp>
      <p:sp>
        <p:nvSpPr>
          <p:cNvPr id="7" name="6 Elipse"/>
          <p:cNvSpPr/>
          <p:nvPr/>
        </p:nvSpPr>
        <p:spPr>
          <a:xfrm>
            <a:off x="0" y="2743200"/>
            <a:ext cx="1600200"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Hombre</a:t>
            </a:r>
          </a:p>
        </p:txBody>
      </p:sp>
      <p:sp>
        <p:nvSpPr>
          <p:cNvPr id="8" name="7 Flecha a la derecha con muesca"/>
          <p:cNvSpPr/>
          <p:nvPr/>
        </p:nvSpPr>
        <p:spPr>
          <a:xfrm>
            <a:off x="838200" y="1752600"/>
            <a:ext cx="1676400" cy="5334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Relación (FE)</a:t>
            </a:r>
          </a:p>
        </p:txBody>
      </p:sp>
      <p:sp>
        <p:nvSpPr>
          <p:cNvPr id="9" name="8 Flecha a la derecha con muesca"/>
          <p:cNvSpPr/>
          <p:nvPr/>
        </p:nvSpPr>
        <p:spPr>
          <a:xfrm>
            <a:off x="990600" y="4267200"/>
            <a:ext cx="1600200" cy="457200"/>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Obediencia</a:t>
            </a:r>
          </a:p>
        </p:txBody>
      </p:sp>
      <p:sp>
        <p:nvSpPr>
          <p:cNvPr id="10" name="9 Flecha arriba y abajo"/>
          <p:cNvSpPr/>
          <p:nvPr/>
        </p:nvSpPr>
        <p:spPr>
          <a:xfrm>
            <a:off x="1905000" y="2514600"/>
            <a:ext cx="609600" cy="16764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Pecado</a:t>
            </a:r>
          </a:p>
        </p:txBody>
      </p:sp>
      <p:sp>
        <p:nvSpPr>
          <p:cNvPr id="11" name="10 Rectángulo redondeado"/>
          <p:cNvSpPr/>
          <p:nvPr/>
        </p:nvSpPr>
        <p:spPr>
          <a:xfrm>
            <a:off x="4191000" y="0"/>
            <a:ext cx="2286000" cy="2209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solidFill>
                  <a:prstClr val="white"/>
                </a:solidFill>
              </a:rPr>
              <a:t>Felicidad</a:t>
            </a:r>
          </a:p>
          <a:p>
            <a:r>
              <a:rPr lang="es-MX" dirty="0">
                <a:solidFill>
                  <a:prstClr val="white"/>
                </a:solidFill>
              </a:rPr>
              <a:t>Seguridad</a:t>
            </a:r>
          </a:p>
          <a:p>
            <a:r>
              <a:rPr lang="es-MX" dirty="0">
                <a:solidFill>
                  <a:prstClr val="white"/>
                </a:solidFill>
              </a:rPr>
              <a:t>Satisfacción</a:t>
            </a:r>
          </a:p>
          <a:p>
            <a:r>
              <a:rPr lang="es-MX" dirty="0">
                <a:solidFill>
                  <a:prstClr val="white"/>
                </a:solidFill>
              </a:rPr>
              <a:t>Paz</a:t>
            </a:r>
          </a:p>
          <a:p>
            <a:r>
              <a:rPr lang="es-MX" dirty="0">
                <a:solidFill>
                  <a:srgbClr val="FFFF00"/>
                </a:solidFill>
              </a:rPr>
              <a:t>Integridad Mental</a:t>
            </a:r>
          </a:p>
          <a:p>
            <a:r>
              <a:rPr lang="es-MX" dirty="0">
                <a:solidFill>
                  <a:srgbClr val="FFFF00"/>
                </a:solidFill>
              </a:rPr>
              <a:t>Perfección (Completo)</a:t>
            </a:r>
          </a:p>
          <a:p>
            <a:endParaRPr lang="es-MX" dirty="0">
              <a:solidFill>
                <a:prstClr val="white"/>
              </a:solidFill>
            </a:endParaRPr>
          </a:p>
        </p:txBody>
      </p:sp>
      <p:sp>
        <p:nvSpPr>
          <p:cNvPr id="12" name="11 Rectángulo redondeado"/>
          <p:cNvSpPr/>
          <p:nvPr/>
        </p:nvSpPr>
        <p:spPr>
          <a:xfrm>
            <a:off x="6781800" y="0"/>
            <a:ext cx="23622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dirty="0">
                <a:solidFill>
                  <a:prstClr val="white"/>
                </a:solidFill>
              </a:rPr>
              <a:t>Infelicidad</a:t>
            </a:r>
          </a:p>
          <a:p>
            <a:r>
              <a:rPr lang="es-MX" dirty="0">
                <a:solidFill>
                  <a:prstClr val="white"/>
                </a:solidFill>
              </a:rPr>
              <a:t>Confusión, Temor</a:t>
            </a:r>
          </a:p>
          <a:p>
            <a:r>
              <a:rPr lang="es-MX" dirty="0">
                <a:solidFill>
                  <a:prstClr val="white"/>
                </a:solidFill>
              </a:rPr>
              <a:t>Vergüenza</a:t>
            </a:r>
          </a:p>
          <a:p>
            <a:r>
              <a:rPr lang="es-MX" dirty="0">
                <a:solidFill>
                  <a:prstClr val="white"/>
                </a:solidFill>
              </a:rPr>
              <a:t>Desequilibrio</a:t>
            </a:r>
          </a:p>
          <a:p>
            <a:r>
              <a:rPr lang="es-MX" dirty="0">
                <a:solidFill>
                  <a:srgbClr val="FFFF00"/>
                </a:solidFill>
              </a:rPr>
              <a:t>Culpa</a:t>
            </a:r>
          </a:p>
          <a:p>
            <a:r>
              <a:rPr lang="es-MX" dirty="0">
                <a:solidFill>
                  <a:srgbClr val="FFFF00"/>
                </a:solidFill>
              </a:rPr>
              <a:t>Imperfección (Incompleto,  vacio)</a:t>
            </a:r>
          </a:p>
        </p:txBody>
      </p:sp>
      <p:sp>
        <p:nvSpPr>
          <p:cNvPr id="13" name="12 Rectángulo redondeado"/>
          <p:cNvSpPr/>
          <p:nvPr/>
        </p:nvSpPr>
        <p:spPr>
          <a:xfrm>
            <a:off x="4114800" y="5410200"/>
            <a:ext cx="1752600" cy="1447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Fe</a:t>
            </a:r>
          </a:p>
          <a:p>
            <a:pPr algn="ctr"/>
            <a:r>
              <a:rPr lang="es-MX" dirty="0">
                <a:solidFill>
                  <a:prstClr val="white"/>
                </a:solidFill>
              </a:rPr>
              <a:t>Amor </a:t>
            </a:r>
          </a:p>
          <a:p>
            <a:pPr algn="ctr"/>
            <a:r>
              <a:rPr lang="es-MX" dirty="0">
                <a:solidFill>
                  <a:prstClr val="white"/>
                </a:solidFill>
              </a:rPr>
              <a:t>Lealtad</a:t>
            </a:r>
          </a:p>
          <a:p>
            <a:pPr algn="ctr"/>
            <a:r>
              <a:rPr lang="es-MX" dirty="0">
                <a:solidFill>
                  <a:prstClr val="white"/>
                </a:solidFill>
              </a:rPr>
              <a:t>Libertad</a:t>
            </a:r>
          </a:p>
        </p:txBody>
      </p:sp>
      <p:sp>
        <p:nvSpPr>
          <p:cNvPr id="14" name="13 Rectángulo redondeado"/>
          <p:cNvSpPr/>
          <p:nvPr/>
        </p:nvSpPr>
        <p:spPr>
          <a:xfrm>
            <a:off x="6934200" y="5334000"/>
            <a:ext cx="1828800" cy="15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prstClr val="white"/>
                </a:solidFill>
              </a:rPr>
              <a:t>Presunción</a:t>
            </a:r>
          </a:p>
          <a:p>
            <a:pPr algn="ctr"/>
            <a:r>
              <a:rPr lang="es-MX" dirty="0">
                <a:solidFill>
                  <a:prstClr val="white"/>
                </a:solidFill>
              </a:rPr>
              <a:t>Egoísmo</a:t>
            </a:r>
          </a:p>
          <a:p>
            <a:pPr algn="ctr"/>
            <a:r>
              <a:rPr lang="es-MX" dirty="0">
                <a:solidFill>
                  <a:prstClr val="white"/>
                </a:solidFill>
              </a:rPr>
              <a:t>Rebelión</a:t>
            </a:r>
          </a:p>
          <a:p>
            <a:pPr algn="ctr"/>
            <a:r>
              <a:rPr lang="es-MX" dirty="0">
                <a:solidFill>
                  <a:prstClr val="white"/>
                </a:solidFill>
              </a:rPr>
              <a:t>Esclavitud </a:t>
            </a:r>
            <a:r>
              <a:rPr lang="es-MX" b="1" i="1" u="sng" dirty="0">
                <a:solidFill>
                  <a:prstClr val="white"/>
                </a:solidFill>
              </a:rPr>
              <a:t>(Condenación)</a:t>
            </a:r>
          </a:p>
        </p:txBody>
      </p:sp>
      <p:sp>
        <p:nvSpPr>
          <p:cNvPr id="17" name="16 Franja diagonal"/>
          <p:cNvSpPr/>
          <p:nvPr/>
        </p:nvSpPr>
        <p:spPr>
          <a:xfrm>
            <a:off x="1371600" y="1524000"/>
            <a:ext cx="381000" cy="1295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18" name="17 Franja diagonal"/>
          <p:cNvSpPr/>
          <p:nvPr/>
        </p:nvSpPr>
        <p:spPr>
          <a:xfrm>
            <a:off x="1447800" y="4038600"/>
            <a:ext cx="381000" cy="1295400"/>
          </a:xfrm>
          <a:prstGeom prst="diagStri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Tree>
    <p:extLst>
      <p:ext uri="{BB962C8B-B14F-4D97-AF65-F5344CB8AC3E}">
        <p14:creationId xmlns:p14="http://schemas.microsoft.com/office/powerpoint/2010/main" val="80816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plus(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diamond(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6"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Horizont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randombar(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strips(downLeft)">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dissolve">
                                      <p:cBhvr>
                                        <p:cTn id="52" dur="500"/>
                                        <p:tgtEl>
                                          <p:spTgt spid="18"/>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linds(horizont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12"/>
                                        </p:tgtEl>
                                        <p:attrNameLst>
                                          <p:attrName>style.visibility</p:attrName>
                                        </p:attrNameLst>
                                      </p:cBhvr>
                                      <p:to>
                                        <p:strVal val="visible"/>
                                      </p:to>
                                    </p:set>
                                    <p:animEffect transition="in" filter="randombar(horizontal)">
                                      <p:cBhvr>
                                        <p:cTn id="67" dur="500"/>
                                        <p:tgtEl>
                                          <p:spTgt spid="1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16"/>
                                        </p:tgtEl>
                                        <p:attrNameLst>
                                          <p:attrName>style.visibility</p:attrName>
                                        </p:attrNameLst>
                                      </p:cBhvr>
                                      <p:to>
                                        <p:strVal val="visible"/>
                                      </p:to>
                                    </p:set>
                                    <p:animEffect transition="in" filter="fade">
                                      <p:cBhvr>
                                        <p:cTn id="72"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vol="80000">
                <p:cTn id="73" fill="hold" display="0">
                  <p:stCondLst>
                    <p:cond delay="indefinite"/>
                  </p:stCondLst>
                  <p:endCondLst>
                    <p:cond evt="onNext" delay="0">
                      <p:tgtEl>
                        <p:sldTgt/>
                      </p:tgtEl>
                    </p:cond>
                    <p:cond evt="onPrev" delay="0">
                      <p:tgtEl>
                        <p:sldTgt/>
                      </p:tgtEl>
                    </p:cond>
                  </p:endCondLst>
                </p:cTn>
                <p:tgtEl>
                  <p:spTgt spid="16"/>
                </p:tgtEl>
              </p:cMediaNode>
            </p:video>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7" grpId="0" animBg="1"/>
      <p:bldP spid="1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MX" dirty="0" smtClean="0"/>
              <a:t>¿Cómo satisfacer el Anhelo del Corazón Humano?</a:t>
            </a:r>
            <a:endParaRPr lang="es-MX" dirty="0"/>
          </a:p>
        </p:txBody>
      </p:sp>
      <p:sp>
        <p:nvSpPr>
          <p:cNvPr id="3" name="2 Marcador de contenido"/>
          <p:cNvSpPr>
            <a:spLocks noGrp="1"/>
          </p:cNvSpPr>
          <p:nvPr>
            <p:ph idx="1"/>
          </p:nvPr>
        </p:nvSpPr>
        <p:spPr>
          <a:solidFill>
            <a:schemeClr val="tx1"/>
          </a:solidFill>
        </p:spPr>
        <p:txBody>
          <a:bodyPr>
            <a:normAutofit lnSpcReduction="10000"/>
          </a:bodyPr>
          <a:lstStyle/>
          <a:p>
            <a:pPr>
              <a:buNone/>
            </a:pPr>
            <a:r>
              <a:rPr lang="es-MX" dirty="0" smtClean="0">
                <a:solidFill>
                  <a:schemeClr val="bg1"/>
                </a:solidFill>
              </a:rPr>
              <a:t>Colosenses 1:19</a:t>
            </a:r>
          </a:p>
          <a:p>
            <a:r>
              <a:rPr lang="es-MX" b="1" dirty="0" smtClean="0"/>
              <a:t>“</a:t>
            </a:r>
            <a:r>
              <a:rPr lang="es-MX" b="1" dirty="0" smtClean="0">
                <a:solidFill>
                  <a:schemeClr val="bg1"/>
                </a:solidFill>
              </a:rPr>
              <a:t>Por cuanto agradó al Padre que en él habitase toda plenitud”</a:t>
            </a:r>
          </a:p>
          <a:p>
            <a:pPr>
              <a:buNone/>
            </a:pPr>
            <a:r>
              <a:rPr lang="es-MX" dirty="0" smtClean="0">
                <a:solidFill>
                  <a:schemeClr val="bg1"/>
                </a:solidFill>
              </a:rPr>
              <a:t>Colosenses 2:9</a:t>
            </a:r>
          </a:p>
          <a:p>
            <a:r>
              <a:rPr lang="es-MX" b="1" dirty="0" smtClean="0">
                <a:solidFill>
                  <a:schemeClr val="bg1"/>
                </a:solidFill>
              </a:rPr>
              <a:t>“Porque en él habita toda la plenitud de la divinidad corporalmente”</a:t>
            </a:r>
          </a:p>
          <a:p>
            <a:pPr>
              <a:buNone/>
            </a:pPr>
            <a:r>
              <a:rPr lang="es-MX" dirty="0" smtClean="0">
                <a:solidFill>
                  <a:schemeClr val="bg1"/>
                </a:solidFill>
              </a:rPr>
              <a:t>Efesios 3:19</a:t>
            </a:r>
          </a:p>
          <a:p>
            <a:r>
              <a:rPr lang="es-MX" b="1" dirty="0" smtClean="0">
                <a:solidFill>
                  <a:schemeClr val="bg1"/>
                </a:solidFill>
              </a:rPr>
              <a:t>“ Y conocer el amor de Cristo, que excede á todo conocimiento, para que seáis llenos de toda la plenitud de Dios”</a:t>
            </a:r>
          </a:p>
          <a:p>
            <a:endParaRPr lang="es-MX" b="1" dirty="0" smtClean="0"/>
          </a:p>
          <a:p>
            <a:endParaRPr lang="es-MX" dirty="0" smtClean="0"/>
          </a:p>
          <a:p>
            <a:endParaRPr lang="es-MX" dirty="0"/>
          </a:p>
        </p:txBody>
      </p:sp>
    </p:spTree>
    <p:extLst>
      <p:ext uri="{BB962C8B-B14F-4D97-AF65-F5344CB8AC3E}">
        <p14:creationId xmlns:p14="http://schemas.microsoft.com/office/powerpoint/2010/main" val="150186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normAutofit lnSpcReduction="10000"/>
          </a:bodyPr>
          <a:lstStyle/>
          <a:p>
            <a:pPr algn="ctr">
              <a:buNone/>
            </a:pPr>
            <a:r>
              <a:rPr lang="es-MX" b="1" dirty="0" smtClean="0"/>
              <a:t>	</a:t>
            </a:r>
            <a:r>
              <a:rPr lang="es-MX" sz="8000" b="1" dirty="0" smtClean="0"/>
              <a:t>“Col 2:10  y vosotros estáis completos en Él…” </a:t>
            </a:r>
            <a:endParaRPr lang="es-MX" b="1" dirty="0" smtClean="0"/>
          </a:p>
          <a:p>
            <a:endParaRPr lang="es-MX" dirty="0"/>
          </a:p>
        </p:txBody>
      </p:sp>
    </p:spTree>
    <p:extLst>
      <p:ext uri="{BB962C8B-B14F-4D97-AF65-F5344CB8AC3E}">
        <p14:creationId xmlns:p14="http://schemas.microsoft.com/office/powerpoint/2010/main" val="150217997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Conclusión </a:t>
            </a:r>
            <a:endParaRPr lang="en-US" dirty="0"/>
          </a:p>
        </p:txBody>
      </p:sp>
      <p:sp>
        <p:nvSpPr>
          <p:cNvPr id="3" name="2 Marcador de contenido"/>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a:bodyPr>
          <a:lstStyle/>
          <a:p>
            <a:pPr marL="0" indent="0" algn="just">
              <a:buNone/>
            </a:pPr>
            <a:r>
              <a:rPr lang="es-MX" sz="4000" dirty="0"/>
              <a:t>“Doy la voz de alarma. La única cura mental segura y verdadera abarca mucho. El médico debe enseñar a la gente a dejar de mirar lo humano para contemplar lo divino. El que hizo la mente sabe exactamente lo que ésta necesita”. 2MCP Pg. 742</a:t>
            </a:r>
            <a:endParaRPr lang="en-US" sz="4000" dirty="0"/>
          </a:p>
          <a:p>
            <a:endParaRPr lang="en-US" dirty="0"/>
          </a:p>
        </p:txBody>
      </p:sp>
    </p:spTree>
    <p:extLst>
      <p:ext uri="{BB962C8B-B14F-4D97-AF65-F5344CB8AC3E}">
        <p14:creationId xmlns:p14="http://schemas.microsoft.com/office/powerpoint/2010/main" val="825215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2877652792"/>
              </p:ext>
            </p:extLst>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4244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MX"/>
          </a:p>
        </p:txBody>
      </p:sp>
      <p:sp>
        <p:nvSpPr>
          <p:cNvPr id="3" name="2 Marcador de contenido"/>
          <p:cNvSpPr>
            <a:spLocks noGrp="1"/>
          </p:cNvSpPr>
          <p:nvPr>
            <p:ph idx="1"/>
          </p:nvPr>
        </p:nvSpPr>
        <p:spPr/>
        <p:style>
          <a:lnRef idx="2">
            <a:schemeClr val="dk1"/>
          </a:lnRef>
          <a:fillRef idx="1">
            <a:schemeClr val="lt1"/>
          </a:fillRef>
          <a:effectRef idx="0">
            <a:schemeClr val="dk1"/>
          </a:effectRef>
          <a:fontRef idx="minor">
            <a:schemeClr val="dk1"/>
          </a:fontRef>
        </p:style>
        <p:txBody>
          <a:bodyPr>
            <a:normAutofit/>
          </a:bodyPr>
          <a:lstStyle/>
          <a:p>
            <a:pPr marL="118872" indent="0" algn="just">
              <a:buNone/>
            </a:pPr>
            <a:r>
              <a:rPr lang="es-MX" sz="3600" b="1" dirty="0" smtClean="0">
                <a:solidFill>
                  <a:srgbClr val="002060"/>
                </a:solidFill>
              </a:rPr>
              <a:t>A la luz del Calvario, se verá que la ley del renunciamiento por amor es la ley de la vida para la tierra y el cielo</a:t>
            </a:r>
            <a:r>
              <a:rPr lang="es-MX" sz="3600" dirty="0" smtClean="0"/>
              <a:t>; que el amor que "no busca lo suyo" tiene su fuente en el corazón de Dios; y que en el Manso y Humilde se manifiesta el carácter de Aquel que mora en la luz inaccesible al hombre. DTG pág. 11. </a:t>
            </a:r>
            <a:endParaRPr lang="es-MX" sz="3600" dirty="0"/>
          </a:p>
        </p:txBody>
      </p:sp>
    </p:spTree>
    <p:extLst>
      <p:ext uri="{BB962C8B-B14F-4D97-AF65-F5344CB8AC3E}">
        <p14:creationId xmlns:p14="http://schemas.microsoft.com/office/powerpoint/2010/main" val="3585457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Lecturas Recomendadas.</a:t>
            </a:r>
            <a:endParaRPr lang="en-US" dirty="0"/>
          </a:p>
        </p:txBody>
      </p:sp>
      <p:sp>
        <p:nvSpPr>
          <p:cNvPr id="3" name="2 Marcador de contenido"/>
          <p:cNvSpPr>
            <a:spLocks noGrp="1"/>
          </p:cNvSpPr>
          <p:nvPr>
            <p:ph idx="1"/>
          </p:nvPr>
        </p:nvSpPr>
        <p:spPr/>
        <p:txBody>
          <a:bodyPr>
            <a:normAutofit/>
          </a:bodyPr>
          <a:lstStyle/>
          <a:p>
            <a:pPr algn="just"/>
            <a:r>
              <a:rPr lang="es-MX" dirty="0" smtClean="0"/>
              <a:t>“El amor y la Salud Mental”. Capitulo 5.  La Solución Divina. </a:t>
            </a:r>
            <a:r>
              <a:rPr lang="es-MX" dirty="0" err="1" smtClean="0"/>
              <a:t>Colin</a:t>
            </a:r>
            <a:r>
              <a:rPr lang="es-MX" dirty="0" smtClean="0"/>
              <a:t> D. </a:t>
            </a:r>
            <a:r>
              <a:rPr lang="en-US" dirty="0" smtClean="0"/>
              <a:t>&amp;</a:t>
            </a:r>
            <a:r>
              <a:rPr lang="es-MX" dirty="0" smtClean="0"/>
              <a:t> </a:t>
            </a:r>
            <a:r>
              <a:rPr lang="es-MX" dirty="0" err="1" smtClean="0"/>
              <a:t>Rusell</a:t>
            </a:r>
            <a:r>
              <a:rPr lang="es-MX" dirty="0" smtClean="0"/>
              <a:t> R. </a:t>
            </a:r>
            <a:r>
              <a:rPr lang="es-MX" dirty="0" err="1" smtClean="0"/>
              <a:t>Standish</a:t>
            </a:r>
            <a:r>
              <a:rPr lang="es-MX" dirty="0" smtClean="0"/>
              <a:t> </a:t>
            </a:r>
            <a:endParaRPr lang="es-MX" dirty="0"/>
          </a:p>
          <a:p>
            <a:pPr algn="just"/>
            <a:r>
              <a:rPr lang="es-ES" dirty="0" smtClean="0"/>
              <a:t>“La </a:t>
            </a:r>
            <a:r>
              <a:rPr lang="es-ES" dirty="0"/>
              <a:t>ciencia satánica de la exaltación </a:t>
            </a:r>
            <a:r>
              <a:rPr lang="es-ES" dirty="0" smtClean="0"/>
              <a:t>propia”. Capitulo 80. Mente Carácter y Personalidad. Tomo 2. Elena G. White.</a:t>
            </a:r>
          </a:p>
          <a:p>
            <a:pPr algn="just"/>
            <a:r>
              <a:rPr lang="en-US" dirty="0" smtClean="0"/>
              <a:t>“</a:t>
            </a:r>
            <a:r>
              <a:rPr lang="es-MX" dirty="0" smtClean="0"/>
              <a:t>Egoísmo</a:t>
            </a:r>
            <a:r>
              <a:rPr lang="en-US" dirty="0" smtClean="0"/>
              <a:t> </a:t>
            </a:r>
            <a:r>
              <a:rPr lang="en-US" dirty="0"/>
              <a:t>y </a:t>
            </a:r>
            <a:r>
              <a:rPr lang="es-MX" dirty="0" smtClean="0"/>
              <a:t>egocentrismo</a:t>
            </a:r>
            <a:r>
              <a:rPr lang="en-US" dirty="0" smtClean="0"/>
              <a:t>”. </a:t>
            </a:r>
            <a:r>
              <a:rPr lang="es-MX" dirty="0" smtClean="0"/>
              <a:t>Capitulo</a:t>
            </a:r>
            <a:r>
              <a:rPr lang="en-US" dirty="0" smtClean="0"/>
              <a:t> 30. </a:t>
            </a:r>
            <a:r>
              <a:rPr lang="es-ES" dirty="0"/>
              <a:t>Mente Carácter y Personalidad. Tomo </a:t>
            </a:r>
            <a:r>
              <a:rPr lang="es-ES" dirty="0" smtClean="0"/>
              <a:t>1. </a:t>
            </a:r>
            <a:r>
              <a:rPr lang="es-ES" dirty="0"/>
              <a:t>Elena G. White</a:t>
            </a:r>
            <a:endParaRPr lang="en-US" dirty="0"/>
          </a:p>
          <a:p>
            <a:pPr marL="118872" indent="0">
              <a:buNone/>
            </a:pPr>
            <a:endParaRPr lang="es-MX" dirty="0" smtClean="0"/>
          </a:p>
          <a:p>
            <a:pPr marL="118872" indent="0">
              <a:buNone/>
            </a:pPr>
            <a:endParaRPr lang="en-US" dirty="0"/>
          </a:p>
        </p:txBody>
      </p:sp>
    </p:spTree>
    <p:extLst>
      <p:ext uri="{BB962C8B-B14F-4D97-AF65-F5344CB8AC3E}">
        <p14:creationId xmlns:p14="http://schemas.microsoft.com/office/powerpoint/2010/main" val="156047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Elipse"/>
          <p:cNvSpPr/>
          <p:nvPr/>
        </p:nvSpPr>
        <p:spPr>
          <a:xfrm>
            <a:off x="762000" y="58882"/>
            <a:ext cx="7502236" cy="57912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2 Elipse"/>
          <p:cNvSpPr/>
          <p:nvPr/>
        </p:nvSpPr>
        <p:spPr>
          <a:xfrm>
            <a:off x="1330036" y="413035"/>
            <a:ext cx="6324600" cy="487680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3 Elipse"/>
          <p:cNvSpPr/>
          <p:nvPr/>
        </p:nvSpPr>
        <p:spPr>
          <a:xfrm>
            <a:off x="2047008" y="713510"/>
            <a:ext cx="5105399" cy="3886200"/>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4 Elipse"/>
          <p:cNvSpPr/>
          <p:nvPr/>
        </p:nvSpPr>
        <p:spPr>
          <a:xfrm>
            <a:off x="2770908" y="1141267"/>
            <a:ext cx="3657600" cy="304799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 Elipse"/>
          <p:cNvSpPr/>
          <p:nvPr/>
        </p:nvSpPr>
        <p:spPr>
          <a:xfrm>
            <a:off x="3228107" y="1447800"/>
            <a:ext cx="2743200" cy="2362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6 Rectángulo"/>
          <p:cNvSpPr/>
          <p:nvPr/>
        </p:nvSpPr>
        <p:spPr>
          <a:xfrm>
            <a:off x="4028206" y="305752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VIDA</a:t>
            </a:r>
            <a:endParaRPr lang="en-US" b="1" i="1" u="sng" dirty="0">
              <a:solidFill>
                <a:schemeClr val="bg1"/>
              </a:solidFill>
            </a:endParaRPr>
          </a:p>
        </p:txBody>
      </p:sp>
      <p:sp>
        <p:nvSpPr>
          <p:cNvPr id="8" name="7 Rectángulo"/>
          <p:cNvSpPr/>
          <p:nvPr/>
        </p:nvSpPr>
        <p:spPr>
          <a:xfrm>
            <a:off x="4035135" y="3573607"/>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VERDAD</a:t>
            </a:r>
            <a:endParaRPr lang="en-US" dirty="0">
              <a:solidFill>
                <a:schemeClr val="bg1"/>
              </a:solidFill>
            </a:endParaRPr>
          </a:p>
        </p:txBody>
      </p:sp>
      <p:sp>
        <p:nvSpPr>
          <p:cNvPr id="9" name="8 Rectángulo"/>
          <p:cNvSpPr/>
          <p:nvPr/>
        </p:nvSpPr>
        <p:spPr>
          <a:xfrm>
            <a:off x="4035135" y="2676519"/>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10" name="9 Rectángulo"/>
          <p:cNvSpPr/>
          <p:nvPr/>
        </p:nvSpPr>
        <p:spPr>
          <a:xfrm>
            <a:off x="4028206" y="2284265"/>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11" name="10 Rectángulo"/>
          <p:cNvSpPr/>
          <p:nvPr/>
        </p:nvSpPr>
        <p:spPr>
          <a:xfrm>
            <a:off x="4071937" y="1309254"/>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LUZ</a:t>
            </a:r>
            <a:endParaRPr lang="en-US" dirty="0">
              <a:solidFill>
                <a:schemeClr val="bg1"/>
              </a:solidFill>
            </a:endParaRPr>
          </a:p>
        </p:txBody>
      </p:sp>
      <p:sp>
        <p:nvSpPr>
          <p:cNvPr id="12" name="11 Rectángulo"/>
          <p:cNvSpPr/>
          <p:nvPr/>
        </p:nvSpPr>
        <p:spPr>
          <a:xfrm>
            <a:off x="5450030" y="2355272"/>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bg1"/>
                </a:solidFill>
              </a:rPr>
              <a:t>PAZ</a:t>
            </a:r>
            <a:endParaRPr lang="en-US" sz="1600" dirty="0">
              <a:solidFill>
                <a:schemeClr val="bg1"/>
              </a:solidFill>
            </a:endParaRPr>
          </a:p>
        </p:txBody>
      </p:sp>
      <p:sp>
        <p:nvSpPr>
          <p:cNvPr id="13" name="12 Rectángulo"/>
          <p:cNvSpPr/>
          <p:nvPr/>
        </p:nvSpPr>
        <p:spPr>
          <a:xfrm>
            <a:off x="2817666" y="2316306"/>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AMOR</a:t>
            </a:r>
            <a:endParaRPr lang="en-US" dirty="0">
              <a:solidFill>
                <a:schemeClr val="bg1"/>
              </a:solidFill>
            </a:endParaRPr>
          </a:p>
        </p:txBody>
      </p:sp>
      <p:sp>
        <p:nvSpPr>
          <p:cNvPr id="14" name="13 Rectángulo"/>
          <p:cNvSpPr/>
          <p:nvPr/>
        </p:nvSpPr>
        <p:spPr>
          <a:xfrm>
            <a:off x="3486150" y="962891"/>
            <a:ext cx="2362199" cy="3048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4 SERES VIVIENTES</a:t>
            </a:r>
            <a:endParaRPr lang="en-US" dirty="0">
              <a:solidFill>
                <a:schemeClr val="bg1"/>
              </a:solidFill>
            </a:endParaRPr>
          </a:p>
        </p:txBody>
      </p:sp>
      <p:sp>
        <p:nvSpPr>
          <p:cNvPr id="15" name="14 Rectángulo"/>
          <p:cNvSpPr/>
          <p:nvPr/>
        </p:nvSpPr>
        <p:spPr>
          <a:xfrm>
            <a:off x="3818656" y="4800599"/>
            <a:ext cx="1562101" cy="641635"/>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MILLONES DE ANGELES</a:t>
            </a:r>
            <a:endParaRPr lang="en-US" dirty="0">
              <a:solidFill>
                <a:schemeClr val="bg1"/>
              </a:solidFill>
            </a:endParaRPr>
          </a:p>
        </p:txBody>
      </p:sp>
      <p:sp>
        <p:nvSpPr>
          <p:cNvPr id="16" name="15 Rectángulo"/>
          <p:cNvSpPr/>
          <p:nvPr/>
        </p:nvSpPr>
        <p:spPr>
          <a:xfrm>
            <a:off x="1104033" y="2676519"/>
            <a:ext cx="1562101" cy="304800"/>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24 ANCIANOS</a:t>
            </a:r>
            <a:endParaRPr lang="en-US" dirty="0">
              <a:solidFill>
                <a:schemeClr val="bg1"/>
              </a:solidFill>
            </a:endParaRPr>
          </a:p>
        </p:txBody>
      </p:sp>
      <p:sp>
        <p:nvSpPr>
          <p:cNvPr id="17" name="16 Rectángulo"/>
          <p:cNvSpPr/>
          <p:nvPr/>
        </p:nvSpPr>
        <p:spPr>
          <a:xfrm>
            <a:off x="4035135" y="1903264"/>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DIOS</a:t>
            </a:r>
            <a:endParaRPr lang="en-US" dirty="0"/>
          </a:p>
        </p:txBody>
      </p:sp>
      <p:sp>
        <p:nvSpPr>
          <p:cNvPr id="18" name="17 Rectángulo"/>
          <p:cNvSpPr/>
          <p:nvPr/>
        </p:nvSpPr>
        <p:spPr>
          <a:xfrm>
            <a:off x="290944" y="3810000"/>
            <a:ext cx="1714500" cy="2286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0" name="19 Rectángulo"/>
          <p:cNvSpPr/>
          <p:nvPr/>
        </p:nvSpPr>
        <p:spPr>
          <a:xfrm>
            <a:off x="634712" y="685800"/>
            <a:ext cx="2311976" cy="5541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DEBAJO CIELO</a:t>
            </a:r>
            <a:endParaRPr lang="en-US" dirty="0">
              <a:solidFill>
                <a:schemeClr val="bg1"/>
              </a:solidFill>
            </a:endParaRPr>
          </a:p>
        </p:txBody>
      </p:sp>
      <p:sp>
        <p:nvSpPr>
          <p:cNvPr id="21" name="20 Rectángulo"/>
          <p:cNvSpPr/>
          <p:nvPr/>
        </p:nvSpPr>
        <p:spPr>
          <a:xfrm>
            <a:off x="628649" y="405894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YO</a:t>
            </a:r>
            <a:endParaRPr lang="en-US" dirty="0">
              <a:solidFill>
                <a:schemeClr val="bg1"/>
              </a:solidFill>
            </a:endParaRPr>
          </a:p>
        </p:txBody>
      </p:sp>
      <p:sp>
        <p:nvSpPr>
          <p:cNvPr id="22" name="21 Rectángulo"/>
          <p:cNvSpPr/>
          <p:nvPr/>
        </p:nvSpPr>
        <p:spPr>
          <a:xfrm>
            <a:off x="7152407" y="3636384"/>
            <a:ext cx="1600200" cy="25544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HOMBRE</a:t>
            </a:r>
            <a:endParaRPr lang="en-US" dirty="0">
              <a:solidFill>
                <a:schemeClr val="bg1"/>
              </a:solidFill>
            </a:endParaRPr>
          </a:p>
        </p:txBody>
      </p:sp>
      <p:sp>
        <p:nvSpPr>
          <p:cNvPr id="23" name="22 Rectángulo"/>
          <p:cNvSpPr/>
          <p:nvPr/>
        </p:nvSpPr>
        <p:spPr>
          <a:xfrm>
            <a:off x="7553325" y="3954608"/>
            <a:ext cx="838200" cy="260636"/>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TU</a:t>
            </a:r>
            <a:endParaRPr lang="en-US" dirty="0">
              <a:solidFill>
                <a:schemeClr val="bg1"/>
              </a:solidFill>
            </a:endParaRPr>
          </a:p>
        </p:txBody>
      </p:sp>
      <p:sp>
        <p:nvSpPr>
          <p:cNvPr id="24" name="23 Rectángulo"/>
          <p:cNvSpPr/>
          <p:nvPr/>
        </p:nvSpPr>
        <p:spPr>
          <a:xfrm>
            <a:off x="6225884" y="741219"/>
            <a:ext cx="2311976" cy="52647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SOBRE LA TIERRA</a:t>
            </a:r>
            <a:endParaRPr lang="en-US" dirty="0">
              <a:solidFill>
                <a:schemeClr val="bg1"/>
              </a:solidFill>
            </a:endParaRPr>
          </a:p>
        </p:txBody>
      </p:sp>
      <p:sp>
        <p:nvSpPr>
          <p:cNvPr id="25" name="24 Rectángulo"/>
          <p:cNvSpPr/>
          <p:nvPr/>
        </p:nvSpPr>
        <p:spPr>
          <a:xfrm>
            <a:off x="3492212" y="325582"/>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CIELO</a:t>
            </a:r>
            <a:endParaRPr lang="en-US" dirty="0">
              <a:solidFill>
                <a:schemeClr val="bg1"/>
              </a:solidFill>
            </a:endParaRPr>
          </a:p>
        </p:txBody>
      </p:sp>
      <p:sp>
        <p:nvSpPr>
          <p:cNvPr id="26" name="25 Rectángulo"/>
          <p:cNvSpPr/>
          <p:nvPr/>
        </p:nvSpPr>
        <p:spPr>
          <a:xfrm>
            <a:off x="3506067" y="5718464"/>
            <a:ext cx="2311976" cy="26323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CREACION  MAR</a:t>
            </a:r>
            <a:endParaRPr lang="en-US" dirty="0">
              <a:solidFill>
                <a:schemeClr val="bg1"/>
              </a:solidFill>
            </a:endParaRPr>
          </a:p>
        </p:txBody>
      </p:sp>
      <p:sp>
        <p:nvSpPr>
          <p:cNvPr id="28" name="27 Rectángulo"/>
          <p:cNvSpPr/>
          <p:nvPr/>
        </p:nvSpPr>
        <p:spPr>
          <a:xfrm>
            <a:off x="3818656" y="5981700"/>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PERTENENCIA</a:t>
            </a:r>
            <a:endParaRPr lang="en-US" dirty="0"/>
          </a:p>
        </p:txBody>
      </p:sp>
      <p:sp>
        <p:nvSpPr>
          <p:cNvPr id="30" name="29 Rectángulo"/>
          <p:cNvSpPr/>
          <p:nvPr/>
        </p:nvSpPr>
        <p:spPr>
          <a:xfrm>
            <a:off x="246783" y="4364178"/>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IDENTIDAD</a:t>
            </a:r>
            <a:endParaRPr lang="en-US" dirty="0"/>
          </a:p>
        </p:txBody>
      </p:sp>
      <p:sp>
        <p:nvSpPr>
          <p:cNvPr id="31" name="30 Rectángulo"/>
          <p:cNvSpPr/>
          <p:nvPr/>
        </p:nvSpPr>
        <p:spPr>
          <a:xfrm>
            <a:off x="7152407" y="4226063"/>
            <a:ext cx="1714500" cy="276229"/>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PROPOSITO</a:t>
            </a:r>
            <a:endParaRPr lang="en-US" dirty="0"/>
          </a:p>
        </p:txBody>
      </p:sp>
      <p:sp>
        <p:nvSpPr>
          <p:cNvPr id="32" name="31 Elipse"/>
          <p:cNvSpPr/>
          <p:nvPr/>
        </p:nvSpPr>
        <p:spPr>
          <a:xfrm>
            <a:off x="1325705" y="4800599"/>
            <a:ext cx="184785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sp>
        <p:nvSpPr>
          <p:cNvPr id="33" name="32 Elipse"/>
          <p:cNvSpPr/>
          <p:nvPr/>
        </p:nvSpPr>
        <p:spPr>
          <a:xfrm>
            <a:off x="7261514" y="1470749"/>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FAMILIA CELESTIAL</a:t>
            </a:r>
            <a:endParaRPr lang="en-US" dirty="0">
              <a:solidFill>
                <a:schemeClr val="bg1"/>
              </a:solidFill>
            </a:endParaRPr>
          </a:p>
        </p:txBody>
      </p:sp>
      <p:sp>
        <p:nvSpPr>
          <p:cNvPr id="37" name="36 Rectángulo redondeado"/>
          <p:cNvSpPr/>
          <p:nvPr/>
        </p:nvSpPr>
        <p:spPr>
          <a:xfrm>
            <a:off x="6835487" y="5860473"/>
            <a:ext cx="2273877" cy="9109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“NADIE VIVE PARA SI”</a:t>
            </a:r>
            <a:endParaRPr lang="en-US" dirty="0">
              <a:solidFill>
                <a:schemeClr val="bg1"/>
              </a:solidFill>
            </a:endParaRPr>
          </a:p>
        </p:txBody>
      </p:sp>
      <p:cxnSp>
        <p:nvCxnSpPr>
          <p:cNvPr id="39" name="38 Conector recto de flecha"/>
          <p:cNvCxnSpPr/>
          <p:nvPr/>
        </p:nvCxnSpPr>
        <p:spPr>
          <a:xfrm flipV="1">
            <a:off x="1466849" y="2697307"/>
            <a:ext cx="2561357" cy="1341293"/>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40 Conector recto de flecha"/>
          <p:cNvCxnSpPr>
            <a:endCxn id="23" idx="1"/>
          </p:cNvCxnSpPr>
          <p:nvPr/>
        </p:nvCxnSpPr>
        <p:spPr>
          <a:xfrm flipV="1">
            <a:off x="1466849" y="4084926"/>
            <a:ext cx="6086476" cy="17747"/>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4" name="43 Conector recto de flecha"/>
          <p:cNvCxnSpPr/>
          <p:nvPr/>
        </p:nvCxnSpPr>
        <p:spPr>
          <a:xfrm>
            <a:off x="5178135" y="2712892"/>
            <a:ext cx="2375190" cy="1325708"/>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2050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a:t>ADAN COMO REY EN EL EDEN</a:t>
            </a:r>
            <a:endParaRPr lang="en-US" dirty="0"/>
          </a:p>
        </p:txBody>
      </p:sp>
      <p:sp>
        <p:nvSpPr>
          <p:cNvPr id="3" name="2 Marcador de contenido"/>
          <p:cNvSpPr>
            <a:spLocks noGrp="1"/>
          </p:cNvSpPr>
          <p:nvPr>
            <p:ph idx="1"/>
          </p:nvPr>
        </p:nvSpPr>
        <p:spPr/>
        <p:txBody>
          <a:bodyPr>
            <a:normAutofit fontScale="77500" lnSpcReduction="20000"/>
          </a:bodyPr>
          <a:lstStyle/>
          <a:p>
            <a:pPr marL="118872" indent="0" algn="just">
              <a:buNone/>
            </a:pPr>
            <a:r>
              <a:rPr lang="es-ES" dirty="0"/>
              <a:t>Y creó Dios al hombre a su imagen a imagen de Dios lo creó. . .  y. . </a:t>
            </a:r>
            <a:r>
              <a:rPr lang="es-ES" dirty="0" smtClean="0"/>
              <a:t>. </a:t>
            </a:r>
            <a:r>
              <a:rPr lang="es-ES" dirty="0"/>
              <a:t>dijo: Fructificad y multiplicaos; llenad la tierras y sojuzgadla, y señoread en los peces del mar, en las aves de los cielos, y en todas las bestias que se mueven sobre la tierra.  (</a:t>
            </a:r>
            <a:r>
              <a:rPr lang="es-ES" dirty="0" err="1"/>
              <a:t>Gén</a:t>
            </a:r>
            <a:r>
              <a:rPr lang="es-ES" dirty="0"/>
              <a:t>. 1: 27, 28</a:t>
            </a:r>
            <a:r>
              <a:rPr lang="es-ES" dirty="0" smtClean="0"/>
              <a:t>).</a:t>
            </a:r>
            <a:r>
              <a:rPr lang="es-ES" b="1" i="1" u="sng" dirty="0" smtClean="0"/>
              <a:t> Adán </a:t>
            </a:r>
            <a:r>
              <a:rPr lang="es-ES" b="1" i="1" u="sng" dirty="0"/>
              <a:t>fue coronado rey en el Edén.  A él se le dio dominio sobre toda cosa viviente que Dios había creado. </a:t>
            </a:r>
            <a:r>
              <a:rPr lang="es-ES" b="1" i="1" u="sng" dirty="0" smtClean="0"/>
              <a:t>.. </a:t>
            </a:r>
            <a:r>
              <a:rPr lang="es-ES" dirty="0" smtClean="0"/>
              <a:t>Hizo </a:t>
            </a:r>
            <a:r>
              <a:rPr lang="es-ES" dirty="0"/>
              <a:t>de Adán el Legítimo soberano sobre todas las obras de sus manos.- </a:t>
            </a:r>
            <a:r>
              <a:rPr lang="es-ES" dirty="0" err="1"/>
              <a:t>SDABCl</a:t>
            </a:r>
            <a:r>
              <a:rPr lang="es-ES" dirty="0"/>
              <a:t> </a:t>
            </a:r>
            <a:r>
              <a:rPr lang="es-ES" dirty="0" smtClean="0"/>
              <a:t>1082. Creados </a:t>
            </a:r>
            <a:r>
              <a:rPr lang="es-ES" dirty="0"/>
              <a:t>para ser la "imagen y gloria de Dios" (1 </a:t>
            </a:r>
            <a:r>
              <a:rPr lang="es-ES" dirty="0" err="1"/>
              <a:t>Cor</a:t>
            </a:r>
            <a:r>
              <a:rPr lang="es-ES" dirty="0"/>
              <a:t>. 11: 7), Adán y Eva habían recibido capacidades dignas de su elevado destino. . . Todas las facultades de la mente y el alma reflejaban la gloria del Creador.  Adán y Eva, dotados de dones mentales y espirituales superiores, fueron creados en una condición "un poco inferior a los ángeles"(Heb. 2: 7).-Ed 17</a:t>
            </a:r>
            <a:r>
              <a:rPr lang="es-ES" dirty="0" smtClean="0"/>
              <a:t>.  MGD pg. 41</a:t>
            </a:r>
          </a:p>
          <a:p>
            <a:endParaRPr lang="es-ES" dirty="0"/>
          </a:p>
        </p:txBody>
      </p:sp>
    </p:spTree>
    <p:extLst>
      <p:ext uri="{BB962C8B-B14F-4D97-AF65-F5344CB8AC3E}">
        <p14:creationId xmlns:p14="http://schemas.microsoft.com/office/powerpoint/2010/main" val="3420541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Libertad</a:t>
            </a:r>
            <a:endParaRPr lang="en-US" dirty="0"/>
          </a:p>
        </p:txBody>
      </p:sp>
      <p:sp>
        <p:nvSpPr>
          <p:cNvPr id="3" name="2 Marcador de contenido"/>
          <p:cNvSpPr>
            <a:spLocks noGrp="1"/>
          </p:cNvSpPr>
          <p:nvPr>
            <p:ph idx="1"/>
          </p:nvPr>
        </p:nvSpPr>
        <p:spPr/>
        <p:txBody>
          <a:bodyPr>
            <a:normAutofit fontScale="62500" lnSpcReduction="20000"/>
          </a:bodyPr>
          <a:lstStyle/>
          <a:p>
            <a:pPr marL="118872" indent="0" algn="just">
              <a:buNone/>
            </a:pPr>
            <a:r>
              <a:rPr lang="es-ES" dirty="0"/>
              <a:t>Nuestros primeros padres, a pesar de que fueron creados inocentes y santos, no fueron colocados fuera del alcance del pecado.  </a:t>
            </a:r>
            <a:r>
              <a:rPr lang="es-ES" b="1" i="1" u="sng" dirty="0"/>
              <a:t>Dios los hizo entes morales libres</a:t>
            </a:r>
            <a:r>
              <a:rPr lang="es-ES" dirty="0"/>
              <a:t>, capaces de apreciar y comprender la sabiduría y benevolencia de su carácter y la justicia de sus exigencias, y les dejó plena libertad para prestarle o negarle obediencia.  Debían gozar de la comunión de Dios y de los santos ángeles, pero antes de darles seguridad eterna, era menester que su lealtad se pusiese a prueba</a:t>
            </a:r>
            <a:r>
              <a:rPr lang="es-ES" b="1" i="1" u="sng" dirty="0"/>
              <a:t>.  En el mismo principio de la existencia del hombre se fe puso freno al egoísmo, la pasión fatal que motivó la caída de Satanás. </a:t>
            </a:r>
            <a:r>
              <a:rPr lang="es-ES" dirty="0"/>
              <a:t> El árbol del conocimiento, que estaba cerca del árbol de la vida, en el centro del huerto, había de probar la obediencia, la fe y el amor de nuestros primeros padres. . . Dios puso al hombre bajo una ley, como condición indispensable para su propia existencia.  </a:t>
            </a:r>
            <a:r>
              <a:rPr lang="es-ES" b="1" i="1" u="sng" dirty="0"/>
              <a:t>Era súbdito del gobierno divino, y no puede existir gobierno sin ley. . . Mientras permaneciesen leales a Dios, Adán y su compañera iban a ser los señores de la tierra.  Recibieron dominio ilimitado sobre toda criatura viviente. </a:t>
            </a:r>
            <a:r>
              <a:rPr lang="es-ES" dirty="0"/>
              <a:t>-PP 29-32. MGD 41 </a:t>
            </a:r>
            <a:endParaRPr lang="en-US" dirty="0"/>
          </a:p>
          <a:p>
            <a:endParaRPr lang="en-US" dirty="0"/>
          </a:p>
        </p:txBody>
      </p:sp>
    </p:spTree>
    <p:extLst>
      <p:ext uri="{BB962C8B-B14F-4D97-AF65-F5344CB8AC3E}">
        <p14:creationId xmlns:p14="http://schemas.microsoft.com/office/powerpoint/2010/main" val="2583439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19 Elipse"/>
          <p:cNvSpPr/>
          <p:nvPr/>
        </p:nvSpPr>
        <p:spPr>
          <a:xfrm>
            <a:off x="990600" y="762000"/>
            <a:ext cx="7162800" cy="5638800"/>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20 Elipse"/>
          <p:cNvSpPr/>
          <p:nvPr/>
        </p:nvSpPr>
        <p:spPr>
          <a:xfrm>
            <a:off x="3467100" y="2438399"/>
            <a:ext cx="2209800" cy="2286001"/>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21 Rectángulo"/>
          <p:cNvSpPr/>
          <p:nvPr/>
        </p:nvSpPr>
        <p:spPr>
          <a:xfrm>
            <a:off x="4000500" y="3962400"/>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i="1" u="sng" dirty="0" smtClean="0">
                <a:solidFill>
                  <a:schemeClr val="bg1"/>
                </a:solidFill>
              </a:rPr>
              <a:t>VIDA</a:t>
            </a:r>
            <a:endParaRPr lang="en-US" b="1" i="1" u="sng" dirty="0">
              <a:solidFill>
                <a:schemeClr val="bg1"/>
              </a:solidFill>
            </a:endParaRPr>
          </a:p>
        </p:txBody>
      </p:sp>
      <p:sp>
        <p:nvSpPr>
          <p:cNvPr id="23" name="22 Rectángulo"/>
          <p:cNvSpPr/>
          <p:nvPr/>
        </p:nvSpPr>
        <p:spPr>
          <a:xfrm>
            <a:off x="4035135" y="4551218"/>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VERDAD</a:t>
            </a:r>
            <a:endParaRPr lang="en-US" dirty="0">
              <a:solidFill>
                <a:schemeClr val="bg1"/>
              </a:solidFill>
            </a:endParaRPr>
          </a:p>
        </p:txBody>
      </p:sp>
      <p:sp>
        <p:nvSpPr>
          <p:cNvPr id="24" name="23 Rectángulo"/>
          <p:cNvSpPr/>
          <p:nvPr/>
        </p:nvSpPr>
        <p:spPr>
          <a:xfrm>
            <a:off x="4035135" y="3541557"/>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CRISTO</a:t>
            </a:r>
            <a:endParaRPr lang="en-US" dirty="0"/>
          </a:p>
        </p:txBody>
      </p:sp>
      <p:sp>
        <p:nvSpPr>
          <p:cNvPr id="25" name="24 Rectángulo"/>
          <p:cNvSpPr/>
          <p:nvPr/>
        </p:nvSpPr>
        <p:spPr>
          <a:xfrm>
            <a:off x="4035135" y="3160556"/>
            <a:ext cx="1143000" cy="381001"/>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smtClean="0">
                <a:solidFill>
                  <a:schemeClr val="bg1"/>
                </a:solidFill>
              </a:rPr>
              <a:t>EL</a:t>
            </a:r>
            <a:endParaRPr lang="en-US" b="1" dirty="0">
              <a:solidFill>
                <a:schemeClr val="bg1"/>
              </a:solidFill>
            </a:endParaRPr>
          </a:p>
        </p:txBody>
      </p:sp>
      <p:sp>
        <p:nvSpPr>
          <p:cNvPr id="26" name="25 Rectángulo"/>
          <p:cNvSpPr/>
          <p:nvPr/>
        </p:nvSpPr>
        <p:spPr>
          <a:xfrm>
            <a:off x="2980459" y="3351056"/>
            <a:ext cx="8763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LUZ</a:t>
            </a:r>
            <a:endParaRPr lang="en-US" dirty="0">
              <a:solidFill>
                <a:schemeClr val="bg1"/>
              </a:solidFill>
            </a:endParaRPr>
          </a:p>
        </p:txBody>
      </p:sp>
      <p:sp>
        <p:nvSpPr>
          <p:cNvPr id="27" name="26 Rectángulo"/>
          <p:cNvSpPr/>
          <p:nvPr/>
        </p:nvSpPr>
        <p:spPr>
          <a:xfrm>
            <a:off x="5389418" y="3390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solidFill>
                  <a:schemeClr val="bg1"/>
                </a:solidFill>
              </a:rPr>
              <a:t>SANTIDAD</a:t>
            </a:r>
            <a:endParaRPr lang="en-US" sz="1600" dirty="0">
              <a:solidFill>
                <a:schemeClr val="bg1"/>
              </a:solidFill>
            </a:endParaRPr>
          </a:p>
        </p:txBody>
      </p:sp>
      <p:sp>
        <p:nvSpPr>
          <p:cNvPr id="28" name="27 Rectángulo"/>
          <p:cNvSpPr/>
          <p:nvPr/>
        </p:nvSpPr>
        <p:spPr>
          <a:xfrm>
            <a:off x="4035135" y="2247899"/>
            <a:ext cx="1143000" cy="381001"/>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AMOR</a:t>
            </a:r>
            <a:endParaRPr lang="en-US" dirty="0">
              <a:solidFill>
                <a:schemeClr val="bg1"/>
              </a:solidFill>
            </a:endParaRPr>
          </a:p>
        </p:txBody>
      </p:sp>
      <p:sp>
        <p:nvSpPr>
          <p:cNvPr id="29" name="28 Rectángulo"/>
          <p:cNvSpPr/>
          <p:nvPr/>
        </p:nvSpPr>
        <p:spPr>
          <a:xfrm>
            <a:off x="4035135" y="2779555"/>
            <a:ext cx="1143000" cy="381001"/>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DIOS</a:t>
            </a:r>
            <a:endParaRPr lang="en-US" dirty="0"/>
          </a:p>
        </p:txBody>
      </p:sp>
      <p:sp>
        <p:nvSpPr>
          <p:cNvPr id="31" name="30 Rectángulo redondeado"/>
          <p:cNvSpPr/>
          <p:nvPr/>
        </p:nvSpPr>
        <p:spPr>
          <a:xfrm>
            <a:off x="3103418" y="6128657"/>
            <a:ext cx="2286000" cy="68580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LEY: “NADIE VIVE PARA SI”</a:t>
            </a:r>
            <a:endParaRPr lang="en-US" dirty="0">
              <a:solidFill>
                <a:schemeClr val="bg1"/>
              </a:solidFill>
            </a:endParaRPr>
          </a:p>
        </p:txBody>
      </p:sp>
      <p:sp>
        <p:nvSpPr>
          <p:cNvPr id="32" name="31 Rectángulo"/>
          <p:cNvSpPr/>
          <p:nvPr/>
        </p:nvSpPr>
        <p:spPr>
          <a:xfrm>
            <a:off x="838200" y="1371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AVES DE LOS  CIELOS</a:t>
            </a:r>
            <a:endParaRPr lang="en-US" dirty="0">
              <a:solidFill>
                <a:schemeClr val="bg1"/>
              </a:solidFill>
            </a:endParaRPr>
          </a:p>
        </p:txBody>
      </p:sp>
      <p:sp>
        <p:nvSpPr>
          <p:cNvPr id="42" name="41 Rectángulo"/>
          <p:cNvSpPr/>
          <p:nvPr/>
        </p:nvSpPr>
        <p:spPr>
          <a:xfrm>
            <a:off x="6113318" y="740229"/>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NATURALEZA</a:t>
            </a:r>
            <a:endParaRPr lang="en-US" dirty="0">
              <a:solidFill>
                <a:schemeClr val="bg1"/>
              </a:solidFill>
            </a:endParaRPr>
          </a:p>
        </p:txBody>
      </p:sp>
      <p:sp>
        <p:nvSpPr>
          <p:cNvPr id="43" name="42 Rectángulo"/>
          <p:cNvSpPr/>
          <p:nvPr/>
        </p:nvSpPr>
        <p:spPr>
          <a:xfrm>
            <a:off x="6810829" y="1752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ANIMALES DE LA TIERRA</a:t>
            </a:r>
            <a:endParaRPr lang="en-US" dirty="0">
              <a:solidFill>
                <a:schemeClr val="bg1"/>
              </a:solidFill>
            </a:endParaRPr>
          </a:p>
        </p:txBody>
      </p:sp>
      <p:sp>
        <p:nvSpPr>
          <p:cNvPr id="44" name="43 Rectángulo"/>
          <p:cNvSpPr/>
          <p:nvPr/>
        </p:nvSpPr>
        <p:spPr>
          <a:xfrm>
            <a:off x="304800" y="3140600"/>
            <a:ext cx="19050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PECES DEL MAR</a:t>
            </a:r>
            <a:endParaRPr lang="en-US" dirty="0">
              <a:solidFill>
                <a:schemeClr val="bg1"/>
              </a:solidFill>
            </a:endParaRPr>
          </a:p>
        </p:txBody>
      </p:sp>
      <p:sp>
        <p:nvSpPr>
          <p:cNvPr id="18" name="17 Rectángulo"/>
          <p:cNvSpPr/>
          <p:nvPr/>
        </p:nvSpPr>
        <p:spPr>
          <a:xfrm>
            <a:off x="3527714" y="86591"/>
            <a:ext cx="2333625" cy="2047009"/>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VICEGERENTE DEL CREADOR. LA </a:t>
            </a:r>
          </a:p>
          <a:p>
            <a:pPr algn="ctr"/>
            <a:r>
              <a:rPr lang="es-MX" dirty="0" smtClean="0">
                <a:solidFill>
                  <a:schemeClr val="bg1"/>
                </a:solidFill>
              </a:rPr>
              <a:t>CABEZA DE LA TIERRA, TENIA LA AUTORIDAD  Y EL SEÑORIO DE LA TIERRA</a:t>
            </a:r>
            <a:endParaRPr lang="en-US" dirty="0">
              <a:solidFill>
                <a:schemeClr val="bg1"/>
              </a:solidFill>
            </a:endParaRPr>
          </a:p>
        </p:txBody>
      </p:sp>
      <p:sp>
        <p:nvSpPr>
          <p:cNvPr id="19" name="18 Elipse"/>
          <p:cNvSpPr/>
          <p:nvPr/>
        </p:nvSpPr>
        <p:spPr>
          <a:xfrm>
            <a:off x="0" y="4551218"/>
            <a:ext cx="1790700" cy="1344756"/>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ADAN REY DE LA </a:t>
            </a:r>
          </a:p>
          <a:p>
            <a:pPr algn="ctr"/>
            <a:r>
              <a:rPr lang="es-MX" dirty="0" smtClean="0">
                <a:solidFill>
                  <a:schemeClr val="bg1"/>
                </a:solidFill>
              </a:rPr>
              <a:t>FAMILIA TERRENAL</a:t>
            </a:r>
            <a:endParaRPr lang="en-US" dirty="0">
              <a:solidFill>
                <a:schemeClr val="bg1"/>
              </a:solidFill>
            </a:endParaRPr>
          </a:p>
        </p:txBody>
      </p:sp>
      <p:cxnSp>
        <p:nvCxnSpPr>
          <p:cNvPr id="3" name="2 Conector recto de flecha"/>
          <p:cNvCxnSpPr/>
          <p:nvPr/>
        </p:nvCxnSpPr>
        <p:spPr>
          <a:xfrm flipV="1">
            <a:off x="1733550" y="5223596"/>
            <a:ext cx="3655868" cy="34204"/>
          </a:xfrm>
          <a:prstGeom prst="straightConnector1">
            <a:avLst/>
          </a:prstGeom>
          <a:ln w="57150">
            <a:solidFill>
              <a:srgbClr val="00206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34" name="3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9418" y="3843337"/>
            <a:ext cx="3733800" cy="3014663"/>
          </a:xfrm>
          <a:prstGeom prst="rect">
            <a:avLst/>
          </a:prstGeom>
        </p:spPr>
      </p:pic>
      <p:sp>
        <p:nvSpPr>
          <p:cNvPr id="33" name="32 Elipse"/>
          <p:cNvSpPr/>
          <p:nvPr/>
        </p:nvSpPr>
        <p:spPr>
          <a:xfrm>
            <a:off x="7367361" y="2586800"/>
            <a:ext cx="1847850" cy="1344756"/>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solidFill>
                  <a:schemeClr val="bg1"/>
                </a:solidFill>
              </a:rPr>
              <a:t>FAMILIA CELESTIAL</a:t>
            </a:r>
            <a:endParaRPr lang="en-US" dirty="0">
              <a:solidFill>
                <a:schemeClr val="bg1"/>
              </a:solidFill>
            </a:endParaRPr>
          </a:p>
        </p:txBody>
      </p:sp>
    </p:spTree>
    <p:extLst>
      <p:ext uri="{BB962C8B-B14F-4D97-AF65-F5344CB8AC3E}">
        <p14:creationId xmlns:p14="http://schemas.microsoft.com/office/powerpoint/2010/main" val="3321975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EL REINO USURPADO</a:t>
            </a:r>
            <a:endParaRPr lang="en-US" dirty="0"/>
          </a:p>
        </p:txBody>
      </p:sp>
      <p:sp>
        <p:nvSpPr>
          <p:cNvPr id="3" name="2 Marcador de contenido"/>
          <p:cNvSpPr>
            <a:spLocks noGrp="1"/>
          </p:cNvSpPr>
          <p:nvPr>
            <p:ph idx="1"/>
          </p:nvPr>
        </p:nvSpPr>
        <p:spPr/>
        <p:txBody>
          <a:bodyPr>
            <a:normAutofit fontScale="62500" lnSpcReduction="20000"/>
          </a:bodyPr>
          <a:lstStyle/>
          <a:p>
            <a:pPr marL="118872" indent="0" algn="just">
              <a:buNone/>
            </a:pPr>
            <a:r>
              <a:rPr lang="es-ES" dirty="0" smtClean="0"/>
              <a:t>El </a:t>
            </a:r>
            <a:r>
              <a:rPr lang="es-ES" dirty="0"/>
              <a:t>Altísimo gobierna el reino de los hombres, y. . . a quien él quiere lo da.  (Dan. 4: 17</a:t>
            </a:r>
            <a:r>
              <a:rPr lang="es-ES" dirty="0" smtClean="0"/>
              <a:t>). </a:t>
            </a:r>
            <a:r>
              <a:rPr lang="es-ES" b="1" i="1" u="sng" dirty="0" smtClean="0"/>
              <a:t>Adán </a:t>
            </a:r>
            <a:r>
              <a:rPr lang="es-ES" b="1" i="1" u="sng" dirty="0"/>
              <a:t>había sido rey de los seres inferiores, y mientras permaneció fiel a Dios, toda la naturaleza reconoció su gobierno, pero cuando pecó, perdió su derecho al dominio.  </a:t>
            </a:r>
            <a:r>
              <a:rPr lang="es-ES" dirty="0"/>
              <a:t>El espíritu de rebelión, al cual él mismo había dado entrada, se extendió a toda la creación animal.  De ese modo, no sólo la vida del hombre, sino la naturaleza de las bestias, los árboles del bosque, el pasto del campo, hasta el aire que respiraba, hablaban de la triste lección del conocimiento del mal. -Ed 23. </a:t>
            </a:r>
            <a:endParaRPr lang="es-ES" dirty="0" smtClean="0"/>
          </a:p>
          <a:p>
            <a:pPr marL="118872" indent="0">
              <a:buNone/>
            </a:pPr>
            <a:endParaRPr lang="es-ES" dirty="0" smtClean="0"/>
          </a:p>
          <a:p>
            <a:pPr marL="118872" indent="0" algn="just">
              <a:buNone/>
            </a:pPr>
            <a:r>
              <a:rPr lang="es-ES" dirty="0" smtClean="0"/>
              <a:t>No </a:t>
            </a:r>
            <a:r>
              <a:rPr lang="es-ES" dirty="0"/>
              <a:t>sólo el hombre sino también la tierra había caído por el Pecado bajo el dominio del maligno. . . </a:t>
            </a:r>
            <a:r>
              <a:rPr lang="es-ES" b="1" i="1" u="sng" dirty="0"/>
              <a:t>Al ser creado, Adán recibió el señorío de la tierra.  Pero al ceder a la tentación, cayó bajo el poder de Satanás</a:t>
            </a:r>
            <a:r>
              <a:rPr lang="es-ES" dirty="0"/>
              <a:t>.  Y "el que es de alguno vencido, es sujeto a la servidumbre del que lo venció" (2 </a:t>
            </a:r>
            <a:r>
              <a:rPr lang="es-ES" dirty="0" err="1"/>
              <a:t>Ped</a:t>
            </a:r>
            <a:r>
              <a:rPr lang="es-ES" dirty="0"/>
              <a:t>. 2: 19).  </a:t>
            </a:r>
            <a:r>
              <a:rPr lang="es-ES" b="1" i="1" u="sng" dirty="0"/>
              <a:t>Cuando el hombre cayó bajo el cautiverio de Satanás, el dominio que antes ejercía pasó a manos de su conquistador</a:t>
            </a:r>
            <a:r>
              <a:rPr lang="es-ES" dirty="0"/>
              <a:t>.  De esa manera Satanás llegó a ser "el dios de este siglo" (2 </a:t>
            </a:r>
            <a:r>
              <a:rPr lang="es-ES" dirty="0" err="1"/>
              <a:t>Cor</a:t>
            </a:r>
            <a:r>
              <a:rPr lang="es-ES" dirty="0"/>
              <a:t>. 4: 4).  El había usurpado el dominio que originalmente fue otorgado a Adán. -PP 52, 53</a:t>
            </a:r>
            <a:r>
              <a:rPr lang="es-ES" dirty="0" smtClean="0"/>
              <a:t>. MGD pg. 42</a:t>
            </a:r>
          </a:p>
          <a:p>
            <a:endParaRPr lang="es-ES" dirty="0"/>
          </a:p>
        </p:txBody>
      </p:sp>
    </p:spTree>
    <p:extLst>
      <p:ext uri="{BB962C8B-B14F-4D97-AF65-F5344CB8AC3E}">
        <p14:creationId xmlns:p14="http://schemas.microsoft.com/office/powerpoint/2010/main" val="15630406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Vicegerente</a:t>
            </a:r>
            <a:endParaRPr lang="en-US" dirty="0"/>
          </a:p>
        </p:txBody>
      </p:sp>
      <p:sp>
        <p:nvSpPr>
          <p:cNvPr id="3" name="2 Marcador de contenido"/>
          <p:cNvSpPr>
            <a:spLocks noGrp="1"/>
          </p:cNvSpPr>
          <p:nvPr>
            <p:ph idx="1"/>
          </p:nvPr>
        </p:nvSpPr>
        <p:spPr/>
        <p:txBody>
          <a:bodyPr>
            <a:normAutofit fontScale="92500" lnSpcReduction="20000"/>
          </a:bodyPr>
          <a:lstStyle/>
          <a:p>
            <a:pPr marL="118872" indent="0" algn="just">
              <a:buNone/>
            </a:pPr>
            <a:r>
              <a:rPr lang="es-ES" dirty="0"/>
              <a:t>Cuando Satanás declaró a Cristo: El reino y la gloria del mundo me son entregados, y a quien quiero los doy, dijo algo que era verdad solamente en parte; y lo dijo con fines de engaño.  </a:t>
            </a:r>
            <a:r>
              <a:rPr lang="es-ES" b="1" i="1" u="sng" dirty="0"/>
              <a:t>El dominio que ejercía Satanás era el que había arrebatado a Adán, pero Adán era vicegerente del Creador.  El suyo no era un dominio independiente.  </a:t>
            </a:r>
            <a:r>
              <a:rPr lang="es-ES" dirty="0"/>
              <a:t>La tierra es de Dios, y él ha confiado todas las cosas a su Hijo.  Adán había de reinar sujeto a Cristo.  </a:t>
            </a:r>
            <a:r>
              <a:rPr lang="es-ES" b="1" i="1" u="sng" dirty="0"/>
              <a:t>Cuando Adán entregó su soberanía en las manos de Satanás, Cristo continuó siendo aún el Rey legítimo </a:t>
            </a:r>
            <a:r>
              <a:rPr lang="es-ES" dirty="0"/>
              <a:t>. . </a:t>
            </a:r>
            <a:r>
              <a:rPr lang="es-ES" dirty="0" smtClean="0"/>
              <a:t>. DTG </a:t>
            </a:r>
            <a:r>
              <a:rPr lang="es-ES" dirty="0"/>
              <a:t>103, 104. </a:t>
            </a:r>
            <a:r>
              <a:rPr lang="es-ES" dirty="0" smtClean="0"/>
              <a:t>MGD PG. 42 </a:t>
            </a:r>
            <a:endParaRPr lang="en-US" dirty="0"/>
          </a:p>
        </p:txBody>
      </p:sp>
    </p:spTree>
    <p:extLst>
      <p:ext uri="{BB962C8B-B14F-4D97-AF65-F5344CB8AC3E}">
        <p14:creationId xmlns:p14="http://schemas.microsoft.com/office/powerpoint/2010/main" val="2654936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Intermedi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1960</TotalTime>
  <Words>3367</Words>
  <Application>Microsoft Office PowerPoint</Application>
  <PresentationFormat>Presentación en pantalla (4:3)</PresentationFormat>
  <Paragraphs>260</Paragraphs>
  <Slides>31</Slides>
  <Notes>1</Notes>
  <HiddenSlides>2</HiddenSlides>
  <MMClips>1</MMClips>
  <ScaleCrop>false</ScaleCrop>
  <HeadingPairs>
    <vt:vector size="4" baseType="variant">
      <vt:variant>
        <vt:lpstr>Tema</vt:lpstr>
      </vt:variant>
      <vt:variant>
        <vt:i4>2</vt:i4>
      </vt:variant>
      <vt:variant>
        <vt:lpstr>Títulos de diapositiva</vt:lpstr>
      </vt:variant>
      <vt:variant>
        <vt:i4>31</vt:i4>
      </vt:variant>
    </vt:vector>
  </HeadingPairs>
  <TitlesOfParts>
    <vt:vector size="33" baseType="lpstr">
      <vt:lpstr>Módulo</vt:lpstr>
      <vt:lpstr>Intermedio</vt:lpstr>
      <vt:lpstr>La raíz de la enfermedad mental. Proverbios 16:18</vt:lpstr>
      <vt:lpstr>Presentación de PowerPoint</vt:lpstr>
      <vt:lpstr>Presentación de PowerPoint</vt:lpstr>
      <vt:lpstr>Presentación de PowerPoint</vt:lpstr>
      <vt:lpstr>ADAN COMO REY EN EL EDEN</vt:lpstr>
      <vt:lpstr>Libertad</vt:lpstr>
      <vt:lpstr>Presentación de PowerPoint</vt:lpstr>
      <vt:lpstr>EL REINO USURPADO</vt:lpstr>
      <vt:lpstr>Vicegerente</vt:lpstr>
      <vt:lpstr>Presentación de PowerPoint</vt:lpstr>
      <vt:lpstr>El origen del Egocentrismo</vt:lpstr>
      <vt:lpstr>Del altero-centrismo al egocentrismo</vt:lpstr>
      <vt:lpstr>Presentación de PowerPoint</vt:lpstr>
      <vt:lpstr>CRISTO, EL SEGUNDO ADAN</vt:lpstr>
      <vt:lpstr>El rescate</vt:lpstr>
      <vt:lpstr>Presentación de PowerPoint</vt:lpstr>
      <vt:lpstr>Presentación de PowerPoint</vt:lpstr>
      <vt:lpstr>Presentación de PowerPoint</vt:lpstr>
      <vt:lpstr>Amor y su Antagónico</vt:lpstr>
      <vt:lpstr>Amor y Egoísmo </vt:lpstr>
      <vt:lpstr>El amor por el Yo</vt:lpstr>
      <vt:lpstr>RELACIÓN DE LA ENFERMEDAD MENTAL FUNCIONAL CON RESPECTO A LA EGOCÉNTRICIDAD</vt:lpstr>
      <vt:lpstr>Fundamentos del Amor</vt:lpstr>
      <vt:lpstr>Resucitando el Yo</vt:lpstr>
      <vt:lpstr>Presentación de PowerPoint</vt:lpstr>
      <vt:lpstr>Presentación de PowerPoint</vt:lpstr>
      <vt:lpstr>¿Cómo satisfacer el Anhelo del Corazón Humano?</vt:lpstr>
      <vt:lpstr>Presentación de PowerPoint</vt:lpstr>
      <vt:lpstr>Conclusión </vt:lpstr>
      <vt:lpstr>Presentación de PowerPoint</vt:lpstr>
      <vt:lpstr>Lecturas Recomendadas.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raíz de la enfermedad mental</dc:title>
  <dc:creator>Gerardo Payan</dc:creator>
  <cp:lastModifiedBy>Gerardo Payan</cp:lastModifiedBy>
  <cp:revision>73</cp:revision>
  <dcterms:created xsi:type="dcterms:W3CDTF">2011-06-17T13:45:37Z</dcterms:created>
  <dcterms:modified xsi:type="dcterms:W3CDTF">2011-08-06T20:34:05Z</dcterms:modified>
</cp:coreProperties>
</file>