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 id="2147483732" r:id="rId7"/>
    <p:sldMasterId id="2147483745" r:id="rId8"/>
    <p:sldMasterId id="2147483757" r:id="rId9"/>
    <p:sldMasterId id="2147483769" r:id="rId10"/>
  </p:sldMasterIdLst>
  <p:sldIdLst>
    <p:sldId id="256" r:id="rId11"/>
    <p:sldId id="257" r:id="rId12"/>
    <p:sldId id="288" r:id="rId13"/>
    <p:sldId id="258" r:id="rId14"/>
    <p:sldId id="289" r:id="rId15"/>
    <p:sldId id="259" r:id="rId16"/>
    <p:sldId id="290" r:id="rId17"/>
    <p:sldId id="263" r:id="rId18"/>
    <p:sldId id="264" r:id="rId19"/>
    <p:sldId id="266" r:id="rId20"/>
    <p:sldId id="267" r:id="rId21"/>
    <p:sldId id="269" r:id="rId22"/>
    <p:sldId id="270" r:id="rId23"/>
    <p:sldId id="271" r:id="rId24"/>
    <p:sldId id="272" r:id="rId25"/>
    <p:sldId id="273" r:id="rId26"/>
    <p:sldId id="274" r:id="rId27"/>
    <p:sldId id="275" r:id="rId28"/>
    <p:sldId id="276" r:id="rId29"/>
    <p:sldId id="277" r:id="rId30"/>
    <p:sldId id="278" r:id="rId31"/>
    <p:sldId id="281" r:id="rId32"/>
    <p:sldId id="282" r:id="rId33"/>
    <p:sldId id="280" r:id="rId34"/>
    <p:sldId id="287" r:id="rId35"/>
    <p:sldId id="291" r:id="rId36"/>
    <p:sldId id="292" r:id="rId37"/>
    <p:sldId id="293" r:id="rId38"/>
    <p:sldId id="294" r:id="rId39"/>
    <p:sldId id="324" r:id="rId40"/>
    <p:sldId id="295" r:id="rId41"/>
    <p:sldId id="322" r:id="rId42"/>
    <p:sldId id="318" r:id="rId43"/>
    <p:sldId id="326" r:id="rId44"/>
    <p:sldId id="325" r:id="rId45"/>
    <p:sldId id="319" r:id="rId46"/>
    <p:sldId id="296" r:id="rId47"/>
    <p:sldId id="297" r:id="rId48"/>
    <p:sldId id="298" r:id="rId49"/>
    <p:sldId id="311" r:id="rId50"/>
    <p:sldId id="299" r:id="rId51"/>
    <p:sldId id="300" r:id="rId52"/>
    <p:sldId id="301" r:id="rId53"/>
    <p:sldId id="302" r:id="rId54"/>
    <p:sldId id="305" r:id="rId55"/>
    <p:sldId id="306" r:id="rId56"/>
    <p:sldId id="308" r:id="rId57"/>
    <p:sldId id="309" r:id="rId58"/>
    <p:sldId id="323" r:id="rId59"/>
    <p:sldId id="317"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94660"/>
  </p:normalViewPr>
  <p:slideViewPr>
    <p:cSldViewPr>
      <p:cViewPr varScale="1">
        <p:scale>
          <a:sx n="69" d="100"/>
          <a:sy n="69" d="100"/>
        </p:scale>
        <p:origin x="-54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5" Type="http://schemas.openxmlformats.org/officeDocument/2006/relationships/slideMaster" Target="slideMasters/slideMaster5.xml"/><Relationship Id="rId61" Type="http://schemas.openxmlformats.org/officeDocument/2006/relationships/presProps" Target="presProps.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4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diagrams/_rels/data2.xml.rels><?xml version="1.0" encoding="UTF-8" standalone="yes"?>
<Relationships xmlns="http://schemas.openxmlformats.org/package/2006/relationships"><Relationship Id="rId1" Type="http://schemas.openxmlformats.org/officeDocument/2006/relationships/slide" Target="../slides/slide8.xml"/></Relationships>
</file>

<file path=ppt/diagrams/_rels/data7.xml.rels><?xml version="1.0" encoding="UTF-8" standalone="yes"?>
<Relationships xmlns="http://schemas.openxmlformats.org/package/2006/relationships"><Relationship Id="rId3" Type="http://schemas.openxmlformats.org/officeDocument/2006/relationships/slide" Target="../slides/slide24.xml"/><Relationship Id="rId7" Type="http://schemas.openxmlformats.org/officeDocument/2006/relationships/slide" Target="../slides/slide19.xml"/><Relationship Id="rId2" Type="http://schemas.openxmlformats.org/officeDocument/2006/relationships/slide" Target="../slides/slide28.xml"/><Relationship Id="rId1" Type="http://schemas.openxmlformats.org/officeDocument/2006/relationships/slide" Target="../slides/slide21.xml"/><Relationship Id="rId6" Type="http://schemas.openxmlformats.org/officeDocument/2006/relationships/slide" Target="../slides/slide25.xml"/><Relationship Id="rId5" Type="http://schemas.openxmlformats.org/officeDocument/2006/relationships/slide" Target="../slides/slide31.xml"/><Relationship Id="rId4" Type="http://schemas.openxmlformats.org/officeDocument/2006/relationships/slide" Target="../slides/slide20.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6F1F05-0368-49B2-A1A9-C8700DCA8E28}" type="doc">
      <dgm:prSet loTypeId="urn:microsoft.com/office/officeart/2005/8/layout/cycle2" loCatId="cycle" qsTypeId="urn:microsoft.com/office/officeart/2005/8/quickstyle/simple1" qsCatId="simple" csTypeId="urn:microsoft.com/office/officeart/2005/8/colors/accent2_2" csCatId="accent2" phldr="1"/>
      <dgm:spPr/>
      <dgm:t>
        <a:bodyPr/>
        <a:lstStyle/>
        <a:p>
          <a:endParaRPr lang="en-US"/>
        </a:p>
      </dgm:t>
    </dgm:pt>
    <dgm:pt modelId="{F4642660-F752-4FB6-9C17-81457DA640CA}">
      <dgm:prSet/>
      <dgm:spPr/>
      <dgm:t>
        <a:bodyPr/>
        <a:lstStyle/>
        <a:p>
          <a:pPr rtl="0"/>
          <a:r>
            <a:rPr lang="es-MX" smtClean="0"/>
            <a:t>DIOS </a:t>
          </a:r>
          <a:endParaRPr lang="en-US"/>
        </a:p>
      </dgm:t>
    </dgm:pt>
    <dgm:pt modelId="{A25C86F3-E45C-4605-97DE-2579ACA6D58E}" type="parTrans" cxnId="{9AB451B5-1399-4451-9F8E-323E6A1E2B9A}">
      <dgm:prSet/>
      <dgm:spPr/>
      <dgm:t>
        <a:bodyPr/>
        <a:lstStyle/>
        <a:p>
          <a:endParaRPr lang="en-US"/>
        </a:p>
      </dgm:t>
    </dgm:pt>
    <dgm:pt modelId="{D5B31C3C-02BE-480D-9308-FEB11549C6F9}" type="sibTrans" cxnId="{9AB451B5-1399-4451-9F8E-323E6A1E2B9A}">
      <dgm:prSet/>
      <dgm:spPr/>
      <dgm:t>
        <a:bodyPr/>
        <a:lstStyle/>
        <a:p>
          <a:endParaRPr lang="en-US"/>
        </a:p>
      </dgm:t>
    </dgm:pt>
    <dgm:pt modelId="{89AF7EA5-A8B9-40AC-AC8A-E2F05B790098}">
      <dgm:prSet/>
      <dgm:spPr/>
      <dgm:t>
        <a:bodyPr/>
        <a:lstStyle/>
        <a:p>
          <a:pPr rtl="0"/>
          <a:r>
            <a:rPr lang="es-MX" dirty="0" smtClean="0"/>
            <a:t>MADRE</a:t>
          </a:r>
          <a:endParaRPr lang="en-US" dirty="0"/>
        </a:p>
      </dgm:t>
    </dgm:pt>
    <dgm:pt modelId="{DA429EBB-7DCD-44AA-B76B-736D38352EFD}" type="parTrans" cxnId="{D525DF8F-7446-4BB7-B8D5-4FFD89BE86BD}">
      <dgm:prSet/>
      <dgm:spPr/>
      <dgm:t>
        <a:bodyPr/>
        <a:lstStyle/>
        <a:p>
          <a:endParaRPr lang="en-US"/>
        </a:p>
      </dgm:t>
    </dgm:pt>
    <dgm:pt modelId="{F3D06A3F-5540-435A-9611-550719A69516}" type="sibTrans" cxnId="{D525DF8F-7446-4BB7-B8D5-4FFD89BE86BD}">
      <dgm:prSet/>
      <dgm:spPr/>
      <dgm:t>
        <a:bodyPr/>
        <a:lstStyle/>
        <a:p>
          <a:endParaRPr lang="en-US"/>
        </a:p>
      </dgm:t>
    </dgm:pt>
    <dgm:pt modelId="{528FE0AB-8FAF-49CF-9092-9CCDB3B2E682}">
      <dgm:prSet/>
      <dgm:spPr/>
      <dgm:t>
        <a:bodyPr/>
        <a:lstStyle/>
        <a:p>
          <a:pPr rtl="0"/>
          <a:r>
            <a:rPr lang="es-MX" dirty="0" smtClean="0"/>
            <a:t>HIJO</a:t>
          </a:r>
          <a:endParaRPr lang="en-US" dirty="0"/>
        </a:p>
      </dgm:t>
    </dgm:pt>
    <dgm:pt modelId="{5BC600D5-7AC1-40FA-BB32-589B9516563F}" type="parTrans" cxnId="{82FEE73F-21D8-49FC-9B89-CF9B3D7F3786}">
      <dgm:prSet/>
      <dgm:spPr/>
      <dgm:t>
        <a:bodyPr/>
        <a:lstStyle/>
        <a:p>
          <a:endParaRPr lang="en-US"/>
        </a:p>
      </dgm:t>
    </dgm:pt>
    <dgm:pt modelId="{F5309D73-057A-41BC-A81E-FB68FDD72DAF}" type="sibTrans" cxnId="{82FEE73F-21D8-49FC-9B89-CF9B3D7F3786}">
      <dgm:prSet/>
      <dgm:spPr/>
      <dgm:t>
        <a:bodyPr/>
        <a:lstStyle/>
        <a:p>
          <a:endParaRPr lang="en-US"/>
        </a:p>
      </dgm:t>
    </dgm:pt>
    <dgm:pt modelId="{A83BCA88-926E-42C0-BC92-7DE9C16F1A15}">
      <dgm:prSet/>
      <dgm:spPr/>
      <dgm:t>
        <a:bodyPr/>
        <a:lstStyle/>
        <a:p>
          <a:pPr rtl="0"/>
          <a:r>
            <a:rPr lang="es-MX" dirty="0" smtClean="0"/>
            <a:t>PROJIMO </a:t>
          </a:r>
          <a:endParaRPr lang="en-US" dirty="0"/>
        </a:p>
      </dgm:t>
    </dgm:pt>
    <dgm:pt modelId="{722262CD-1C57-43F5-8A6A-9C3BF1C6BE82}" type="parTrans" cxnId="{5E1B73C9-FF5F-4501-A4AF-A36792890A8B}">
      <dgm:prSet/>
      <dgm:spPr/>
      <dgm:t>
        <a:bodyPr/>
        <a:lstStyle/>
        <a:p>
          <a:endParaRPr lang="en-US"/>
        </a:p>
      </dgm:t>
    </dgm:pt>
    <dgm:pt modelId="{815488A6-8941-45EC-B885-B6A2E05E2883}" type="sibTrans" cxnId="{5E1B73C9-FF5F-4501-A4AF-A36792890A8B}">
      <dgm:prSet/>
      <dgm:spPr/>
      <dgm:t>
        <a:bodyPr/>
        <a:lstStyle/>
        <a:p>
          <a:endParaRPr lang="en-US"/>
        </a:p>
      </dgm:t>
    </dgm:pt>
    <dgm:pt modelId="{8984204D-E0C3-47A1-AE10-FEB720751D34}">
      <dgm:prSet/>
      <dgm:spPr/>
      <dgm:t>
        <a:bodyPr/>
        <a:lstStyle/>
        <a:p>
          <a:pPr rtl="0"/>
          <a:r>
            <a:rPr lang="es-MX" dirty="0" smtClean="0"/>
            <a:t>HIJO</a:t>
          </a:r>
          <a:endParaRPr lang="en-US" dirty="0"/>
        </a:p>
      </dgm:t>
    </dgm:pt>
    <dgm:pt modelId="{7E6C48FF-04DB-4033-A8AC-25D2641442F8}" type="parTrans" cxnId="{482706C8-465A-45F6-8714-EF623919A266}">
      <dgm:prSet/>
      <dgm:spPr/>
      <dgm:t>
        <a:bodyPr/>
        <a:lstStyle/>
        <a:p>
          <a:endParaRPr lang="en-US"/>
        </a:p>
      </dgm:t>
    </dgm:pt>
    <dgm:pt modelId="{08DE4DC3-DA1E-4A36-B04A-19A1FF6976AE}" type="sibTrans" cxnId="{482706C8-465A-45F6-8714-EF623919A266}">
      <dgm:prSet/>
      <dgm:spPr/>
      <dgm:t>
        <a:bodyPr/>
        <a:lstStyle/>
        <a:p>
          <a:endParaRPr lang="en-US"/>
        </a:p>
      </dgm:t>
    </dgm:pt>
    <dgm:pt modelId="{AAF61A23-BE98-4286-87EF-ED972AC50EB6}">
      <dgm:prSet/>
      <dgm:spPr/>
      <dgm:t>
        <a:bodyPr/>
        <a:lstStyle/>
        <a:p>
          <a:pPr rtl="0"/>
          <a:r>
            <a:rPr lang="es-MX" dirty="0" smtClean="0"/>
            <a:t>PADRE</a:t>
          </a:r>
          <a:endParaRPr lang="en-US" dirty="0"/>
        </a:p>
      </dgm:t>
    </dgm:pt>
    <dgm:pt modelId="{3BAB83DD-1599-47FF-9525-113341F85FD6}" type="parTrans" cxnId="{CBCECC74-01A2-443C-817A-B09A85C93E8C}">
      <dgm:prSet/>
      <dgm:spPr/>
      <dgm:t>
        <a:bodyPr/>
        <a:lstStyle/>
        <a:p>
          <a:endParaRPr lang="en-US"/>
        </a:p>
      </dgm:t>
    </dgm:pt>
    <dgm:pt modelId="{FE315C6F-3F56-4496-AC30-D954E59BBD94}" type="sibTrans" cxnId="{CBCECC74-01A2-443C-817A-B09A85C93E8C}">
      <dgm:prSet/>
      <dgm:spPr/>
      <dgm:t>
        <a:bodyPr/>
        <a:lstStyle/>
        <a:p>
          <a:endParaRPr lang="en-US"/>
        </a:p>
      </dgm:t>
    </dgm:pt>
    <dgm:pt modelId="{40A3E501-A7E3-480B-9DBE-0E887EA30458}" type="pres">
      <dgm:prSet presAssocID="{7C6F1F05-0368-49B2-A1A9-C8700DCA8E28}" presName="cycle" presStyleCnt="0">
        <dgm:presLayoutVars>
          <dgm:dir/>
          <dgm:resizeHandles val="exact"/>
        </dgm:presLayoutVars>
      </dgm:prSet>
      <dgm:spPr/>
      <dgm:t>
        <a:bodyPr/>
        <a:lstStyle/>
        <a:p>
          <a:endParaRPr lang="en-US"/>
        </a:p>
      </dgm:t>
    </dgm:pt>
    <dgm:pt modelId="{FFFAFC57-AC74-4DB6-A68F-4E3088B19757}" type="pres">
      <dgm:prSet presAssocID="{F4642660-F752-4FB6-9C17-81457DA640CA}" presName="node" presStyleLbl="node1" presStyleIdx="0" presStyleCnt="6">
        <dgm:presLayoutVars>
          <dgm:bulletEnabled val="1"/>
        </dgm:presLayoutVars>
      </dgm:prSet>
      <dgm:spPr/>
      <dgm:t>
        <a:bodyPr/>
        <a:lstStyle/>
        <a:p>
          <a:endParaRPr lang="en-US"/>
        </a:p>
      </dgm:t>
    </dgm:pt>
    <dgm:pt modelId="{595C6D30-D064-41BD-90F3-15F8D7D29F69}" type="pres">
      <dgm:prSet presAssocID="{D5B31C3C-02BE-480D-9308-FEB11549C6F9}" presName="sibTrans" presStyleLbl="sibTrans2D1" presStyleIdx="0" presStyleCnt="6"/>
      <dgm:spPr/>
      <dgm:t>
        <a:bodyPr/>
        <a:lstStyle/>
        <a:p>
          <a:endParaRPr lang="en-US"/>
        </a:p>
      </dgm:t>
    </dgm:pt>
    <dgm:pt modelId="{7676C7C2-6136-49B6-9039-3F2DB65BC6A4}" type="pres">
      <dgm:prSet presAssocID="{D5B31C3C-02BE-480D-9308-FEB11549C6F9}" presName="connectorText" presStyleLbl="sibTrans2D1" presStyleIdx="0" presStyleCnt="6"/>
      <dgm:spPr/>
      <dgm:t>
        <a:bodyPr/>
        <a:lstStyle/>
        <a:p>
          <a:endParaRPr lang="en-US"/>
        </a:p>
      </dgm:t>
    </dgm:pt>
    <dgm:pt modelId="{E48E70BC-ED48-4AD1-A33E-339A2CFFEF3D}" type="pres">
      <dgm:prSet presAssocID="{89AF7EA5-A8B9-40AC-AC8A-E2F05B790098}" presName="node" presStyleLbl="node1" presStyleIdx="1" presStyleCnt="6">
        <dgm:presLayoutVars>
          <dgm:bulletEnabled val="1"/>
        </dgm:presLayoutVars>
      </dgm:prSet>
      <dgm:spPr/>
      <dgm:t>
        <a:bodyPr/>
        <a:lstStyle/>
        <a:p>
          <a:endParaRPr lang="en-US"/>
        </a:p>
      </dgm:t>
    </dgm:pt>
    <dgm:pt modelId="{51EA5FDC-A462-45EC-9563-EB9A4344EA45}" type="pres">
      <dgm:prSet presAssocID="{F3D06A3F-5540-435A-9611-550719A69516}" presName="sibTrans" presStyleLbl="sibTrans2D1" presStyleIdx="1" presStyleCnt="6"/>
      <dgm:spPr/>
      <dgm:t>
        <a:bodyPr/>
        <a:lstStyle/>
        <a:p>
          <a:endParaRPr lang="en-US"/>
        </a:p>
      </dgm:t>
    </dgm:pt>
    <dgm:pt modelId="{022A3E23-3824-4991-AAF5-92B2B8BE8251}" type="pres">
      <dgm:prSet presAssocID="{F3D06A3F-5540-435A-9611-550719A69516}" presName="connectorText" presStyleLbl="sibTrans2D1" presStyleIdx="1" presStyleCnt="6"/>
      <dgm:spPr/>
      <dgm:t>
        <a:bodyPr/>
        <a:lstStyle/>
        <a:p>
          <a:endParaRPr lang="en-US"/>
        </a:p>
      </dgm:t>
    </dgm:pt>
    <dgm:pt modelId="{6E8E35E6-98BD-47A7-885E-CD70D9EE54DF}" type="pres">
      <dgm:prSet presAssocID="{528FE0AB-8FAF-49CF-9092-9CCDB3B2E682}" presName="node" presStyleLbl="node1" presStyleIdx="2" presStyleCnt="6">
        <dgm:presLayoutVars>
          <dgm:bulletEnabled val="1"/>
        </dgm:presLayoutVars>
      </dgm:prSet>
      <dgm:spPr/>
      <dgm:t>
        <a:bodyPr/>
        <a:lstStyle/>
        <a:p>
          <a:endParaRPr lang="en-US"/>
        </a:p>
      </dgm:t>
    </dgm:pt>
    <dgm:pt modelId="{10BA0425-B286-4B6E-BAC5-2FFBBDE72F12}" type="pres">
      <dgm:prSet presAssocID="{F5309D73-057A-41BC-A81E-FB68FDD72DAF}" presName="sibTrans" presStyleLbl="sibTrans2D1" presStyleIdx="2" presStyleCnt="6"/>
      <dgm:spPr/>
      <dgm:t>
        <a:bodyPr/>
        <a:lstStyle/>
        <a:p>
          <a:endParaRPr lang="en-US"/>
        </a:p>
      </dgm:t>
    </dgm:pt>
    <dgm:pt modelId="{75EAFAA7-564A-4951-A346-DA59067420BB}" type="pres">
      <dgm:prSet presAssocID="{F5309D73-057A-41BC-A81E-FB68FDD72DAF}" presName="connectorText" presStyleLbl="sibTrans2D1" presStyleIdx="2" presStyleCnt="6"/>
      <dgm:spPr/>
      <dgm:t>
        <a:bodyPr/>
        <a:lstStyle/>
        <a:p>
          <a:endParaRPr lang="en-US"/>
        </a:p>
      </dgm:t>
    </dgm:pt>
    <dgm:pt modelId="{D641EA48-1ABE-4293-8B7E-BBEC1B33F340}" type="pres">
      <dgm:prSet presAssocID="{A83BCA88-926E-42C0-BC92-7DE9C16F1A15}" presName="node" presStyleLbl="node1" presStyleIdx="3" presStyleCnt="6">
        <dgm:presLayoutVars>
          <dgm:bulletEnabled val="1"/>
        </dgm:presLayoutVars>
      </dgm:prSet>
      <dgm:spPr/>
      <dgm:t>
        <a:bodyPr/>
        <a:lstStyle/>
        <a:p>
          <a:endParaRPr lang="en-US"/>
        </a:p>
      </dgm:t>
    </dgm:pt>
    <dgm:pt modelId="{AD0D6871-08CA-4641-A931-F1CEDF9CD7B4}" type="pres">
      <dgm:prSet presAssocID="{815488A6-8941-45EC-B885-B6A2E05E2883}" presName="sibTrans" presStyleLbl="sibTrans2D1" presStyleIdx="3" presStyleCnt="6"/>
      <dgm:spPr/>
      <dgm:t>
        <a:bodyPr/>
        <a:lstStyle/>
        <a:p>
          <a:endParaRPr lang="en-US"/>
        </a:p>
      </dgm:t>
    </dgm:pt>
    <dgm:pt modelId="{31791616-4D21-4016-8B46-9D2D36F9A77C}" type="pres">
      <dgm:prSet presAssocID="{815488A6-8941-45EC-B885-B6A2E05E2883}" presName="connectorText" presStyleLbl="sibTrans2D1" presStyleIdx="3" presStyleCnt="6"/>
      <dgm:spPr/>
      <dgm:t>
        <a:bodyPr/>
        <a:lstStyle/>
        <a:p>
          <a:endParaRPr lang="en-US"/>
        </a:p>
      </dgm:t>
    </dgm:pt>
    <dgm:pt modelId="{92D23498-BA5B-4524-8588-A4BA0B091545}" type="pres">
      <dgm:prSet presAssocID="{8984204D-E0C3-47A1-AE10-FEB720751D34}" presName="node" presStyleLbl="node1" presStyleIdx="4" presStyleCnt="6">
        <dgm:presLayoutVars>
          <dgm:bulletEnabled val="1"/>
        </dgm:presLayoutVars>
      </dgm:prSet>
      <dgm:spPr/>
      <dgm:t>
        <a:bodyPr/>
        <a:lstStyle/>
        <a:p>
          <a:endParaRPr lang="en-US"/>
        </a:p>
      </dgm:t>
    </dgm:pt>
    <dgm:pt modelId="{4B7C27F7-BA00-407F-927A-2CCE3E251ABB}" type="pres">
      <dgm:prSet presAssocID="{08DE4DC3-DA1E-4A36-B04A-19A1FF6976AE}" presName="sibTrans" presStyleLbl="sibTrans2D1" presStyleIdx="4" presStyleCnt="6"/>
      <dgm:spPr/>
      <dgm:t>
        <a:bodyPr/>
        <a:lstStyle/>
        <a:p>
          <a:endParaRPr lang="en-US"/>
        </a:p>
      </dgm:t>
    </dgm:pt>
    <dgm:pt modelId="{35EBBFDF-FDF3-4A75-90C1-543B5A1F214B}" type="pres">
      <dgm:prSet presAssocID="{08DE4DC3-DA1E-4A36-B04A-19A1FF6976AE}" presName="connectorText" presStyleLbl="sibTrans2D1" presStyleIdx="4" presStyleCnt="6"/>
      <dgm:spPr/>
      <dgm:t>
        <a:bodyPr/>
        <a:lstStyle/>
        <a:p>
          <a:endParaRPr lang="en-US"/>
        </a:p>
      </dgm:t>
    </dgm:pt>
    <dgm:pt modelId="{2D5D691C-81A5-49F0-9216-EFBB146F191B}" type="pres">
      <dgm:prSet presAssocID="{AAF61A23-BE98-4286-87EF-ED972AC50EB6}" presName="node" presStyleLbl="node1" presStyleIdx="5" presStyleCnt="6">
        <dgm:presLayoutVars>
          <dgm:bulletEnabled val="1"/>
        </dgm:presLayoutVars>
      </dgm:prSet>
      <dgm:spPr/>
      <dgm:t>
        <a:bodyPr/>
        <a:lstStyle/>
        <a:p>
          <a:endParaRPr lang="en-US"/>
        </a:p>
      </dgm:t>
    </dgm:pt>
    <dgm:pt modelId="{D71025CF-E349-47E5-A1D6-573E44B56BCC}" type="pres">
      <dgm:prSet presAssocID="{FE315C6F-3F56-4496-AC30-D954E59BBD94}" presName="sibTrans" presStyleLbl="sibTrans2D1" presStyleIdx="5" presStyleCnt="6"/>
      <dgm:spPr/>
      <dgm:t>
        <a:bodyPr/>
        <a:lstStyle/>
        <a:p>
          <a:endParaRPr lang="en-US"/>
        </a:p>
      </dgm:t>
    </dgm:pt>
    <dgm:pt modelId="{E78C8A74-4BCC-4CAF-9BBF-0F8E7CB5B8A2}" type="pres">
      <dgm:prSet presAssocID="{FE315C6F-3F56-4496-AC30-D954E59BBD94}" presName="connectorText" presStyleLbl="sibTrans2D1" presStyleIdx="5" presStyleCnt="6"/>
      <dgm:spPr/>
      <dgm:t>
        <a:bodyPr/>
        <a:lstStyle/>
        <a:p>
          <a:endParaRPr lang="en-US"/>
        </a:p>
      </dgm:t>
    </dgm:pt>
  </dgm:ptLst>
  <dgm:cxnLst>
    <dgm:cxn modelId="{07BEA019-B671-4A75-9FF2-B22DF170211C}" type="presOf" srcId="{F4642660-F752-4FB6-9C17-81457DA640CA}" destId="{FFFAFC57-AC74-4DB6-A68F-4E3088B19757}" srcOrd="0" destOrd="0" presId="urn:microsoft.com/office/officeart/2005/8/layout/cycle2"/>
    <dgm:cxn modelId="{9AB451B5-1399-4451-9F8E-323E6A1E2B9A}" srcId="{7C6F1F05-0368-49B2-A1A9-C8700DCA8E28}" destId="{F4642660-F752-4FB6-9C17-81457DA640CA}" srcOrd="0" destOrd="0" parTransId="{A25C86F3-E45C-4605-97DE-2579ACA6D58E}" sibTransId="{D5B31C3C-02BE-480D-9308-FEB11549C6F9}"/>
    <dgm:cxn modelId="{EC4C1180-F064-4798-85CF-84BE15F03DBE}" type="presOf" srcId="{FE315C6F-3F56-4496-AC30-D954E59BBD94}" destId="{E78C8A74-4BCC-4CAF-9BBF-0F8E7CB5B8A2}" srcOrd="1" destOrd="0" presId="urn:microsoft.com/office/officeart/2005/8/layout/cycle2"/>
    <dgm:cxn modelId="{BB41F175-F48B-4806-BCAC-44040CD70C4D}" type="presOf" srcId="{FE315C6F-3F56-4496-AC30-D954E59BBD94}" destId="{D71025CF-E349-47E5-A1D6-573E44B56BCC}" srcOrd="0" destOrd="0" presId="urn:microsoft.com/office/officeart/2005/8/layout/cycle2"/>
    <dgm:cxn modelId="{9F18C84E-C2B7-4416-A49C-3AF7B271C357}" type="presOf" srcId="{A83BCA88-926E-42C0-BC92-7DE9C16F1A15}" destId="{D641EA48-1ABE-4293-8B7E-BBEC1B33F340}" srcOrd="0" destOrd="0" presId="urn:microsoft.com/office/officeart/2005/8/layout/cycle2"/>
    <dgm:cxn modelId="{8E726320-AC7E-4BCF-A704-C328F1AC6C82}" type="presOf" srcId="{7C6F1F05-0368-49B2-A1A9-C8700DCA8E28}" destId="{40A3E501-A7E3-480B-9DBE-0E887EA30458}" srcOrd="0" destOrd="0" presId="urn:microsoft.com/office/officeart/2005/8/layout/cycle2"/>
    <dgm:cxn modelId="{E332A158-FDE7-446C-82DE-7A0CE5E2D7A3}" type="presOf" srcId="{08DE4DC3-DA1E-4A36-B04A-19A1FF6976AE}" destId="{35EBBFDF-FDF3-4A75-90C1-543B5A1F214B}" srcOrd="1" destOrd="0" presId="urn:microsoft.com/office/officeart/2005/8/layout/cycle2"/>
    <dgm:cxn modelId="{5E1B73C9-FF5F-4501-A4AF-A36792890A8B}" srcId="{7C6F1F05-0368-49B2-A1A9-C8700DCA8E28}" destId="{A83BCA88-926E-42C0-BC92-7DE9C16F1A15}" srcOrd="3" destOrd="0" parTransId="{722262CD-1C57-43F5-8A6A-9C3BF1C6BE82}" sibTransId="{815488A6-8941-45EC-B885-B6A2E05E2883}"/>
    <dgm:cxn modelId="{7F8F3D78-DF5E-41C6-A821-A483FC8067E3}" type="presOf" srcId="{815488A6-8941-45EC-B885-B6A2E05E2883}" destId="{31791616-4D21-4016-8B46-9D2D36F9A77C}" srcOrd="1" destOrd="0" presId="urn:microsoft.com/office/officeart/2005/8/layout/cycle2"/>
    <dgm:cxn modelId="{33F9D8AC-892C-4C5D-8267-65543C860352}" type="presOf" srcId="{8984204D-E0C3-47A1-AE10-FEB720751D34}" destId="{92D23498-BA5B-4524-8588-A4BA0B091545}" srcOrd="0" destOrd="0" presId="urn:microsoft.com/office/officeart/2005/8/layout/cycle2"/>
    <dgm:cxn modelId="{A1087C71-2A3C-410D-9370-917AD2FBC49D}" type="presOf" srcId="{08DE4DC3-DA1E-4A36-B04A-19A1FF6976AE}" destId="{4B7C27F7-BA00-407F-927A-2CCE3E251ABB}" srcOrd="0" destOrd="0" presId="urn:microsoft.com/office/officeart/2005/8/layout/cycle2"/>
    <dgm:cxn modelId="{26B6B4CB-19D0-4580-8E70-19DE45A2E129}" type="presOf" srcId="{528FE0AB-8FAF-49CF-9092-9CCDB3B2E682}" destId="{6E8E35E6-98BD-47A7-885E-CD70D9EE54DF}" srcOrd="0" destOrd="0" presId="urn:microsoft.com/office/officeart/2005/8/layout/cycle2"/>
    <dgm:cxn modelId="{9CCE1B96-A05C-4336-81C4-0D61B80DB6ED}" type="presOf" srcId="{89AF7EA5-A8B9-40AC-AC8A-E2F05B790098}" destId="{E48E70BC-ED48-4AD1-A33E-339A2CFFEF3D}" srcOrd="0" destOrd="0" presId="urn:microsoft.com/office/officeart/2005/8/layout/cycle2"/>
    <dgm:cxn modelId="{D525DF8F-7446-4BB7-B8D5-4FFD89BE86BD}" srcId="{7C6F1F05-0368-49B2-A1A9-C8700DCA8E28}" destId="{89AF7EA5-A8B9-40AC-AC8A-E2F05B790098}" srcOrd="1" destOrd="0" parTransId="{DA429EBB-7DCD-44AA-B76B-736D38352EFD}" sibTransId="{F3D06A3F-5540-435A-9611-550719A69516}"/>
    <dgm:cxn modelId="{00CDFE98-FEE1-4FAF-9967-AD753055B2A1}" type="presOf" srcId="{815488A6-8941-45EC-B885-B6A2E05E2883}" destId="{AD0D6871-08CA-4641-A931-F1CEDF9CD7B4}" srcOrd="0" destOrd="0" presId="urn:microsoft.com/office/officeart/2005/8/layout/cycle2"/>
    <dgm:cxn modelId="{8494DC5E-CA68-416C-A51E-DB272D0CF331}" type="presOf" srcId="{D5B31C3C-02BE-480D-9308-FEB11549C6F9}" destId="{595C6D30-D064-41BD-90F3-15F8D7D29F69}" srcOrd="0" destOrd="0" presId="urn:microsoft.com/office/officeart/2005/8/layout/cycle2"/>
    <dgm:cxn modelId="{A3E4C070-0806-4631-956B-8971719ACB46}" type="presOf" srcId="{D5B31C3C-02BE-480D-9308-FEB11549C6F9}" destId="{7676C7C2-6136-49B6-9039-3F2DB65BC6A4}" srcOrd="1" destOrd="0" presId="urn:microsoft.com/office/officeart/2005/8/layout/cycle2"/>
    <dgm:cxn modelId="{82FEE73F-21D8-49FC-9B89-CF9B3D7F3786}" srcId="{7C6F1F05-0368-49B2-A1A9-C8700DCA8E28}" destId="{528FE0AB-8FAF-49CF-9092-9CCDB3B2E682}" srcOrd="2" destOrd="0" parTransId="{5BC600D5-7AC1-40FA-BB32-589B9516563F}" sibTransId="{F5309D73-057A-41BC-A81E-FB68FDD72DAF}"/>
    <dgm:cxn modelId="{CBCECC74-01A2-443C-817A-B09A85C93E8C}" srcId="{7C6F1F05-0368-49B2-A1A9-C8700DCA8E28}" destId="{AAF61A23-BE98-4286-87EF-ED972AC50EB6}" srcOrd="5" destOrd="0" parTransId="{3BAB83DD-1599-47FF-9525-113341F85FD6}" sibTransId="{FE315C6F-3F56-4496-AC30-D954E59BBD94}"/>
    <dgm:cxn modelId="{141E148F-27D7-4D7C-8E1B-FF44E71AD41C}" type="presOf" srcId="{F3D06A3F-5540-435A-9611-550719A69516}" destId="{51EA5FDC-A462-45EC-9563-EB9A4344EA45}" srcOrd="0" destOrd="0" presId="urn:microsoft.com/office/officeart/2005/8/layout/cycle2"/>
    <dgm:cxn modelId="{D7D510FA-59C1-42AA-ABF0-4363949CD4D2}" type="presOf" srcId="{F3D06A3F-5540-435A-9611-550719A69516}" destId="{022A3E23-3824-4991-AAF5-92B2B8BE8251}" srcOrd="1" destOrd="0" presId="urn:microsoft.com/office/officeart/2005/8/layout/cycle2"/>
    <dgm:cxn modelId="{482706C8-465A-45F6-8714-EF623919A266}" srcId="{7C6F1F05-0368-49B2-A1A9-C8700DCA8E28}" destId="{8984204D-E0C3-47A1-AE10-FEB720751D34}" srcOrd="4" destOrd="0" parTransId="{7E6C48FF-04DB-4033-A8AC-25D2641442F8}" sibTransId="{08DE4DC3-DA1E-4A36-B04A-19A1FF6976AE}"/>
    <dgm:cxn modelId="{2BA8FD23-E980-487B-A8B4-3C45EEB76874}" type="presOf" srcId="{F5309D73-057A-41BC-A81E-FB68FDD72DAF}" destId="{10BA0425-B286-4B6E-BAC5-2FFBBDE72F12}" srcOrd="0" destOrd="0" presId="urn:microsoft.com/office/officeart/2005/8/layout/cycle2"/>
    <dgm:cxn modelId="{447DF2FD-0CC0-4106-9561-0982A8466C65}" type="presOf" srcId="{AAF61A23-BE98-4286-87EF-ED972AC50EB6}" destId="{2D5D691C-81A5-49F0-9216-EFBB146F191B}" srcOrd="0" destOrd="0" presId="urn:microsoft.com/office/officeart/2005/8/layout/cycle2"/>
    <dgm:cxn modelId="{7B7929B6-1F4F-4E01-9DDA-0C24036C0E47}" type="presOf" srcId="{F5309D73-057A-41BC-A81E-FB68FDD72DAF}" destId="{75EAFAA7-564A-4951-A346-DA59067420BB}" srcOrd="1" destOrd="0" presId="urn:microsoft.com/office/officeart/2005/8/layout/cycle2"/>
    <dgm:cxn modelId="{52D8A1D8-E083-497C-A821-CF920843B0E7}" type="presParOf" srcId="{40A3E501-A7E3-480B-9DBE-0E887EA30458}" destId="{FFFAFC57-AC74-4DB6-A68F-4E3088B19757}" srcOrd="0" destOrd="0" presId="urn:microsoft.com/office/officeart/2005/8/layout/cycle2"/>
    <dgm:cxn modelId="{3AAC15D5-0601-4B37-8C32-0C5FE30FB922}" type="presParOf" srcId="{40A3E501-A7E3-480B-9DBE-0E887EA30458}" destId="{595C6D30-D064-41BD-90F3-15F8D7D29F69}" srcOrd="1" destOrd="0" presId="urn:microsoft.com/office/officeart/2005/8/layout/cycle2"/>
    <dgm:cxn modelId="{B143F546-42AB-4BDF-8635-8FB313024E44}" type="presParOf" srcId="{595C6D30-D064-41BD-90F3-15F8D7D29F69}" destId="{7676C7C2-6136-49B6-9039-3F2DB65BC6A4}" srcOrd="0" destOrd="0" presId="urn:microsoft.com/office/officeart/2005/8/layout/cycle2"/>
    <dgm:cxn modelId="{C9155A66-5D4C-4DA8-BB6A-A0A00108324B}" type="presParOf" srcId="{40A3E501-A7E3-480B-9DBE-0E887EA30458}" destId="{E48E70BC-ED48-4AD1-A33E-339A2CFFEF3D}" srcOrd="2" destOrd="0" presId="urn:microsoft.com/office/officeart/2005/8/layout/cycle2"/>
    <dgm:cxn modelId="{276278EA-7B98-4D9E-89A4-A81C11A82DCC}" type="presParOf" srcId="{40A3E501-A7E3-480B-9DBE-0E887EA30458}" destId="{51EA5FDC-A462-45EC-9563-EB9A4344EA45}" srcOrd="3" destOrd="0" presId="urn:microsoft.com/office/officeart/2005/8/layout/cycle2"/>
    <dgm:cxn modelId="{41DDE722-8D27-42DF-B669-10D7DDD7A172}" type="presParOf" srcId="{51EA5FDC-A462-45EC-9563-EB9A4344EA45}" destId="{022A3E23-3824-4991-AAF5-92B2B8BE8251}" srcOrd="0" destOrd="0" presId="urn:microsoft.com/office/officeart/2005/8/layout/cycle2"/>
    <dgm:cxn modelId="{1BB14AEC-4910-470C-8BD4-377B7211FB81}" type="presParOf" srcId="{40A3E501-A7E3-480B-9DBE-0E887EA30458}" destId="{6E8E35E6-98BD-47A7-885E-CD70D9EE54DF}" srcOrd="4" destOrd="0" presId="urn:microsoft.com/office/officeart/2005/8/layout/cycle2"/>
    <dgm:cxn modelId="{98A510AF-45D2-4BDC-92DB-53C4C7E408D7}" type="presParOf" srcId="{40A3E501-A7E3-480B-9DBE-0E887EA30458}" destId="{10BA0425-B286-4B6E-BAC5-2FFBBDE72F12}" srcOrd="5" destOrd="0" presId="urn:microsoft.com/office/officeart/2005/8/layout/cycle2"/>
    <dgm:cxn modelId="{3330A29A-27DD-4DC3-B16B-4A4FF9DD8B3B}" type="presParOf" srcId="{10BA0425-B286-4B6E-BAC5-2FFBBDE72F12}" destId="{75EAFAA7-564A-4951-A346-DA59067420BB}" srcOrd="0" destOrd="0" presId="urn:microsoft.com/office/officeart/2005/8/layout/cycle2"/>
    <dgm:cxn modelId="{EDA3FE3E-7BD7-4263-AE80-D2C8AE64236C}" type="presParOf" srcId="{40A3E501-A7E3-480B-9DBE-0E887EA30458}" destId="{D641EA48-1ABE-4293-8B7E-BBEC1B33F340}" srcOrd="6" destOrd="0" presId="urn:microsoft.com/office/officeart/2005/8/layout/cycle2"/>
    <dgm:cxn modelId="{0D4F5F3B-B45F-403A-A432-C7345BD9F5D9}" type="presParOf" srcId="{40A3E501-A7E3-480B-9DBE-0E887EA30458}" destId="{AD0D6871-08CA-4641-A931-F1CEDF9CD7B4}" srcOrd="7" destOrd="0" presId="urn:microsoft.com/office/officeart/2005/8/layout/cycle2"/>
    <dgm:cxn modelId="{5B62132C-5C1A-49F4-9530-BA73020996E2}" type="presParOf" srcId="{AD0D6871-08CA-4641-A931-F1CEDF9CD7B4}" destId="{31791616-4D21-4016-8B46-9D2D36F9A77C}" srcOrd="0" destOrd="0" presId="urn:microsoft.com/office/officeart/2005/8/layout/cycle2"/>
    <dgm:cxn modelId="{E6EC2700-7846-4448-A4EE-6566DFAB5B5F}" type="presParOf" srcId="{40A3E501-A7E3-480B-9DBE-0E887EA30458}" destId="{92D23498-BA5B-4524-8588-A4BA0B091545}" srcOrd="8" destOrd="0" presId="urn:microsoft.com/office/officeart/2005/8/layout/cycle2"/>
    <dgm:cxn modelId="{CFD73691-4EE6-42EE-B049-A487721DC7B8}" type="presParOf" srcId="{40A3E501-A7E3-480B-9DBE-0E887EA30458}" destId="{4B7C27F7-BA00-407F-927A-2CCE3E251ABB}" srcOrd="9" destOrd="0" presId="urn:microsoft.com/office/officeart/2005/8/layout/cycle2"/>
    <dgm:cxn modelId="{1562BD3E-9CC6-4399-AECE-F2BA2D6358AA}" type="presParOf" srcId="{4B7C27F7-BA00-407F-927A-2CCE3E251ABB}" destId="{35EBBFDF-FDF3-4A75-90C1-543B5A1F214B}" srcOrd="0" destOrd="0" presId="urn:microsoft.com/office/officeart/2005/8/layout/cycle2"/>
    <dgm:cxn modelId="{DFB06DE4-3D44-4921-A019-D16755C823E3}" type="presParOf" srcId="{40A3E501-A7E3-480B-9DBE-0E887EA30458}" destId="{2D5D691C-81A5-49F0-9216-EFBB146F191B}" srcOrd="10" destOrd="0" presId="urn:microsoft.com/office/officeart/2005/8/layout/cycle2"/>
    <dgm:cxn modelId="{1B0A812A-0548-4684-8897-0D04763A49D7}" type="presParOf" srcId="{40A3E501-A7E3-480B-9DBE-0E887EA30458}" destId="{D71025CF-E349-47E5-A1D6-573E44B56BCC}" srcOrd="11" destOrd="0" presId="urn:microsoft.com/office/officeart/2005/8/layout/cycle2"/>
    <dgm:cxn modelId="{8F57F2D8-CD1F-4FA9-AA27-AFA098DCF084}" type="presParOf" srcId="{D71025CF-E349-47E5-A1D6-573E44B56BCC}" destId="{E78C8A74-4BCC-4CAF-9BBF-0F8E7CB5B8A2}"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6865CB-AE16-4E84-957A-C36A0D814C75}" type="doc">
      <dgm:prSet loTypeId="urn:microsoft.com/office/officeart/2005/8/layout/radial1" loCatId="cycle" qsTypeId="urn:microsoft.com/office/officeart/2005/8/quickstyle/simple2" qsCatId="simple" csTypeId="urn:microsoft.com/office/officeart/2005/8/colors/colorful1" csCatId="colorful" phldr="1"/>
      <dgm:spPr/>
      <dgm:t>
        <a:bodyPr/>
        <a:lstStyle/>
        <a:p>
          <a:endParaRPr lang="en-US"/>
        </a:p>
      </dgm:t>
    </dgm:pt>
    <dgm:pt modelId="{DF60FDE5-4832-47BC-9FDD-68DD54551C7B}">
      <dgm:prSet custT="1"/>
      <dgm:spPr/>
      <dgm:t>
        <a:bodyPr/>
        <a:lstStyle/>
        <a:p>
          <a:pPr rtl="0"/>
          <a:r>
            <a:rPr lang="es-MX" sz="2400" dirty="0" smtClean="0"/>
            <a:t>DIOS </a:t>
          </a:r>
          <a:endParaRPr lang="en-US" sz="2400" dirty="0"/>
        </a:p>
      </dgm:t>
    </dgm:pt>
    <dgm:pt modelId="{DE216B2E-6F00-4B56-8F42-A4DFB3A58150}" type="parTrans" cxnId="{2DB771CF-630B-45DC-BA4D-4274A4FDB3D9}">
      <dgm:prSet/>
      <dgm:spPr/>
      <dgm:t>
        <a:bodyPr/>
        <a:lstStyle/>
        <a:p>
          <a:endParaRPr lang="en-US"/>
        </a:p>
      </dgm:t>
    </dgm:pt>
    <dgm:pt modelId="{1385A495-FF1D-4AE4-8F77-A150830FA62A}" type="sibTrans" cxnId="{2DB771CF-630B-45DC-BA4D-4274A4FDB3D9}">
      <dgm:prSet/>
      <dgm:spPr/>
      <dgm:t>
        <a:bodyPr/>
        <a:lstStyle/>
        <a:p>
          <a:endParaRPr lang="en-US"/>
        </a:p>
      </dgm:t>
    </dgm:pt>
    <dgm:pt modelId="{30FA0E1E-C229-46D4-AF7E-53632BF50731}">
      <dgm:prSet custT="1"/>
      <dgm:spPr/>
      <dgm:t>
        <a:bodyPr/>
        <a:lstStyle/>
        <a:p>
          <a:pPr rtl="0"/>
          <a:r>
            <a:rPr lang="es-MX" sz="2400" dirty="0" smtClean="0"/>
            <a:t>NATURALEZA</a:t>
          </a:r>
          <a:endParaRPr lang="en-US" sz="2400" dirty="0"/>
        </a:p>
      </dgm:t>
    </dgm:pt>
    <dgm:pt modelId="{46797EF9-7C21-4109-BBA3-506B08953583}" type="parTrans" cxnId="{C60707A2-BD92-4FF7-8B09-AC0016B46BAC}">
      <dgm:prSet/>
      <dgm:spPr/>
      <dgm:t>
        <a:bodyPr/>
        <a:lstStyle/>
        <a:p>
          <a:endParaRPr lang="en-US"/>
        </a:p>
      </dgm:t>
    </dgm:pt>
    <dgm:pt modelId="{219492FE-F0E1-43A1-B36D-71D733C8E8A7}" type="sibTrans" cxnId="{C60707A2-BD92-4FF7-8B09-AC0016B46BAC}">
      <dgm:prSet/>
      <dgm:spPr/>
      <dgm:t>
        <a:bodyPr/>
        <a:lstStyle/>
        <a:p>
          <a:endParaRPr lang="en-US"/>
        </a:p>
      </dgm:t>
    </dgm:pt>
    <dgm:pt modelId="{13DC0584-8DFD-4D93-99EA-7D5AE0D64122}">
      <dgm:prSet custT="1"/>
      <dgm:spPr/>
      <dgm:t>
        <a:bodyPr/>
        <a:lstStyle/>
        <a:p>
          <a:pPr rtl="0"/>
          <a:r>
            <a:rPr lang="es-MX" sz="2400" dirty="0" smtClean="0"/>
            <a:t>PROJIMO</a:t>
          </a:r>
          <a:endParaRPr lang="en-US" sz="2400" dirty="0"/>
        </a:p>
      </dgm:t>
    </dgm:pt>
    <dgm:pt modelId="{74C65FDE-0217-4B63-9B93-4FAF3A3AED6B}" type="parTrans" cxnId="{F98CC6E7-F6FC-4FA1-AFDE-E866A8B7A42D}">
      <dgm:prSet/>
      <dgm:spPr/>
      <dgm:t>
        <a:bodyPr/>
        <a:lstStyle/>
        <a:p>
          <a:endParaRPr lang="en-US"/>
        </a:p>
      </dgm:t>
    </dgm:pt>
    <dgm:pt modelId="{BED4488B-1726-41D5-93B0-061AC96F38F3}" type="sibTrans" cxnId="{F98CC6E7-F6FC-4FA1-AFDE-E866A8B7A42D}">
      <dgm:prSet/>
      <dgm:spPr/>
      <dgm:t>
        <a:bodyPr/>
        <a:lstStyle/>
        <a:p>
          <a:endParaRPr lang="en-US"/>
        </a:p>
      </dgm:t>
    </dgm:pt>
    <dgm:pt modelId="{149FC1B3-9E73-49DF-90A3-F05C643A0295}">
      <dgm:prSet custT="1"/>
      <dgm:spPr/>
      <dgm:t>
        <a:bodyPr/>
        <a:lstStyle/>
        <a:p>
          <a:pPr rtl="0"/>
          <a:r>
            <a:rPr lang="es-MX" sz="2400" dirty="0" smtClean="0"/>
            <a:t>ARMONIA INDIVIDUAL</a:t>
          </a:r>
          <a:endParaRPr lang="en-US" sz="2400" dirty="0"/>
        </a:p>
      </dgm:t>
    </dgm:pt>
    <dgm:pt modelId="{1E86ECE1-78A0-432E-A1D9-EEDC7CEE30E9}" type="parTrans" cxnId="{231F0EF9-5C86-4A11-B046-AF003A2F0F83}">
      <dgm:prSet/>
      <dgm:spPr/>
      <dgm:t>
        <a:bodyPr/>
        <a:lstStyle/>
        <a:p>
          <a:endParaRPr lang="en-US"/>
        </a:p>
      </dgm:t>
    </dgm:pt>
    <dgm:pt modelId="{B199C50D-9D50-468C-AAD5-A5F9BAB71BD7}" type="sibTrans" cxnId="{231F0EF9-5C86-4A11-B046-AF003A2F0F83}">
      <dgm:prSet/>
      <dgm:spPr/>
      <dgm:t>
        <a:bodyPr/>
        <a:lstStyle/>
        <a:p>
          <a:endParaRPr lang="en-US"/>
        </a:p>
      </dgm:t>
    </dgm:pt>
    <dgm:pt modelId="{3E971F1E-EB5F-4C63-84EF-AE20B38A6D2F}">
      <dgm:prSet custT="1"/>
      <dgm:spPr/>
      <dgm:t>
        <a:bodyPr/>
        <a:lstStyle/>
        <a:p>
          <a:pPr rtl="0"/>
          <a:r>
            <a:rPr lang="es-MX" sz="3200" dirty="0" smtClean="0">
              <a:hlinkClick xmlns:r="http://schemas.openxmlformats.org/officeDocument/2006/relationships" r:id="rId1" action="ppaction://hlinksldjump"/>
            </a:rPr>
            <a:t>HOMBRE</a:t>
          </a:r>
          <a:endParaRPr lang="en-US" sz="3200" dirty="0"/>
        </a:p>
      </dgm:t>
    </dgm:pt>
    <dgm:pt modelId="{7D4A1171-9462-42C3-90CE-D27FE5BCFCC1}" type="parTrans" cxnId="{B3965EF8-8E0B-4604-AE83-569B16756013}">
      <dgm:prSet/>
      <dgm:spPr/>
      <dgm:t>
        <a:bodyPr/>
        <a:lstStyle/>
        <a:p>
          <a:endParaRPr lang="en-US"/>
        </a:p>
      </dgm:t>
    </dgm:pt>
    <dgm:pt modelId="{331B6D8D-8DE9-4BD3-8651-47B2CD648B0F}" type="sibTrans" cxnId="{B3965EF8-8E0B-4604-AE83-569B16756013}">
      <dgm:prSet/>
      <dgm:spPr/>
      <dgm:t>
        <a:bodyPr/>
        <a:lstStyle/>
        <a:p>
          <a:endParaRPr lang="en-US"/>
        </a:p>
      </dgm:t>
    </dgm:pt>
    <dgm:pt modelId="{BC569118-DF25-4CCB-8D1C-203A7A66F967}" type="pres">
      <dgm:prSet presAssocID="{546865CB-AE16-4E84-957A-C36A0D814C75}" presName="cycle" presStyleCnt="0">
        <dgm:presLayoutVars>
          <dgm:chMax val="1"/>
          <dgm:dir/>
          <dgm:animLvl val="ctr"/>
          <dgm:resizeHandles val="exact"/>
        </dgm:presLayoutVars>
      </dgm:prSet>
      <dgm:spPr/>
      <dgm:t>
        <a:bodyPr/>
        <a:lstStyle/>
        <a:p>
          <a:endParaRPr lang="en-US"/>
        </a:p>
      </dgm:t>
    </dgm:pt>
    <dgm:pt modelId="{6EC439F8-5B48-4470-B84A-7B338B68B8BB}" type="pres">
      <dgm:prSet presAssocID="{3E971F1E-EB5F-4C63-84EF-AE20B38A6D2F}" presName="centerShape" presStyleLbl="node0" presStyleIdx="0" presStyleCnt="1" custScaleX="140955"/>
      <dgm:spPr/>
      <dgm:t>
        <a:bodyPr/>
        <a:lstStyle/>
        <a:p>
          <a:endParaRPr lang="en-US"/>
        </a:p>
      </dgm:t>
    </dgm:pt>
    <dgm:pt modelId="{89870CD2-0E21-4496-AA0E-1908955589A4}" type="pres">
      <dgm:prSet presAssocID="{DE216B2E-6F00-4B56-8F42-A4DFB3A58150}" presName="Name9" presStyleLbl="parChTrans1D2" presStyleIdx="0" presStyleCnt="4"/>
      <dgm:spPr/>
      <dgm:t>
        <a:bodyPr/>
        <a:lstStyle/>
        <a:p>
          <a:endParaRPr lang="en-US"/>
        </a:p>
      </dgm:t>
    </dgm:pt>
    <dgm:pt modelId="{8ABF6705-F394-4887-9D45-4EE1EC3BC6C1}" type="pres">
      <dgm:prSet presAssocID="{DE216B2E-6F00-4B56-8F42-A4DFB3A58150}" presName="connTx" presStyleLbl="parChTrans1D2" presStyleIdx="0" presStyleCnt="4"/>
      <dgm:spPr/>
      <dgm:t>
        <a:bodyPr/>
        <a:lstStyle/>
        <a:p>
          <a:endParaRPr lang="en-US"/>
        </a:p>
      </dgm:t>
    </dgm:pt>
    <dgm:pt modelId="{0818A0AA-1AC4-48D6-B4A7-C3A61CAA6B9A}" type="pres">
      <dgm:prSet presAssocID="{DF60FDE5-4832-47BC-9FDD-68DD54551C7B}" presName="node" presStyleLbl="node1" presStyleIdx="0" presStyleCnt="4">
        <dgm:presLayoutVars>
          <dgm:bulletEnabled val="1"/>
        </dgm:presLayoutVars>
      </dgm:prSet>
      <dgm:spPr/>
      <dgm:t>
        <a:bodyPr/>
        <a:lstStyle/>
        <a:p>
          <a:endParaRPr lang="en-US"/>
        </a:p>
      </dgm:t>
    </dgm:pt>
    <dgm:pt modelId="{DB001693-D889-41F0-B256-B50EF6052292}" type="pres">
      <dgm:prSet presAssocID="{46797EF9-7C21-4109-BBA3-506B08953583}" presName="Name9" presStyleLbl="parChTrans1D2" presStyleIdx="1" presStyleCnt="4"/>
      <dgm:spPr/>
      <dgm:t>
        <a:bodyPr/>
        <a:lstStyle/>
        <a:p>
          <a:endParaRPr lang="en-US"/>
        </a:p>
      </dgm:t>
    </dgm:pt>
    <dgm:pt modelId="{D00D6EFC-E692-4FF4-BFDA-F7EE6C54168F}" type="pres">
      <dgm:prSet presAssocID="{46797EF9-7C21-4109-BBA3-506B08953583}" presName="connTx" presStyleLbl="parChTrans1D2" presStyleIdx="1" presStyleCnt="4"/>
      <dgm:spPr/>
      <dgm:t>
        <a:bodyPr/>
        <a:lstStyle/>
        <a:p>
          <a:endParaRPr lang="en-US"/>
        </a:p>
      </dgm:t>
    </dgm:pt>
    <dgm:pt modelId="{6BC5A040-74C2-4FD7-BBE4-57E9B3F12E2B}" type="pres">
      <dgm:prSet presAssocID="{30FA0E1E-C229-46D4-AF7E-53632BF50731}" presName="node" presStyleLbl="node1" presStyleIdx="1" presStyleCnt="4" custScaleX="158740" custRadScaleRad="124382" custRadScaleInc="-1958">
        <dgm:presLayoutVars>
          <dgm:bulletEnabled val="1"/>
        </dgm:presLayoutVars>
      </dgm:prSet>
      <dgm:spPr/>
      <dgm:t>
        <a:bodyPr/>
        <a:lstStyle/>
        <a:p>
          <a:endParaRPr lang="en-US"/>
        </a:p>
      </dgm:t>
    </dgm:pt>
    <dgm:pt modelId="{FBDBA363-2C7C-463B-99D0-CD07F2F189C3}" type="pres">
      <dgm:prSet presAssocID="{74C65FDE-0217-4B63-9B93-4FAF3A3AED6B}" presName="Name9" presStyleLbl="parChTrans1D2" presStyleIdx="2" presStyleCnt="4"/>
      <dgm:spPr/>
      <dgm:t>
        <a:bodyPr/>
        <a:lstStyle/>
        <a:p>
          <a:endParaRPr lang="en-US"/>
        </a:p>
      </dgm:t>
    </dgm:pt>
    <dgm:pt modelId="{D5AC553C-4270-4BED-B10C-AA8A17AE4CE3}" type="pres">
      <dgm:prSet presAssocID="{74C65FDE-0217-4B63-9B93-4FAF3A3AED6B}" presName="connTx" presStyleLbl="parChTrans1D2" presStyleIdx="2" presStyleCnt="4"/>
      <dgm:spPr/>
      <dgm:t>
        <a:bodyPr/>
        <a:lstStyle/>
        <a:p>
          <a:endParaRPr lang="en-US"/>
        </a:p>
      </dgm:t>
    </dgm:pt>
    <dgm:pt modelId="{D4928263-D1D5-4BAD-AD47-6F933BCFD285}" type="pres">
      <dgm:prSet presAssocID="{13DC0584-8DFD-4D93-99EA-7D5AE0D64122}" presName="node" presStyleLbl="node1" presStyleIdx="2" presStyleCnt="4" custScaleX="116729">
        <dgm:presLayoutVars>
          <dgm:bulletEnabled val="1"/>
        </dgm:presLayoutVars>
      </dgm:prSet>
      <dgm:spPr/>
      <dgm:t>
        <a:bodyPr/>
        <a:lstStyle/>
        <a:p>
          <a:endParaRPr lang="en-US"/>
        </a:p>
      </dgm:t>
    </dgm:pt>
    <dgm:pt modelId="{EDFCAA85-567A-4294-BD70-02C369C77358}" type="pres">
      <dgm:prSet presAssocID="{1E86ECE1-78A0-432E-A1D9-EEDC7CEE30E9}" presName="Name9" presStyleLbl="parChTrans1D2" presStyleIdx="3" presStyleCnt="4"/>
      <dgm:spPr/>
      <dgm:t>
        <a:bodyPr/>
        <a:lstStyle/>
        <a:p>
          <a:endParaRPr lang="en-US"/>
        </a:p>
      </dgm:t>
    </dgm:pt>
    <dgm:pt modelId="{5C35715B-2E9C-4C6A-A62F-A43D3A7A3D83}" type="pres">
      <dgm:prSet presAssocID="{1E86ECE1-78A0-432E-A1D9-EEDC7CEE30E9}" presName="connTx" presStyleLbl="parChTrans1D2" presStyleIdx="3" presStyleCnt="4"/>
      <dgm:spPr/>
      <dgm:t>
        <a:bodyPr/>
        <a:lstStyle/>
        <a:p>
          <a:endParaRPr lang="en-US"/>
        </a:p>
      </dgm:t>
    </dgm:pt>
    <dgm:pt modelId="{0BE7748C-A62A-43FB-A204-04B220B47E6C}" type="pres">
      <dgm:prSet presAssocID="{149FC1B3-9E73-49DF-90A3-F05C643A0295}" presName="node" presStyleLbl="node1" presStyleIdx="3" presStyleCnt="4" custScaleX="135249" custRadScaleRad="129611" custRadScaleInc="1879">
        <dgm:presLayoutVars>
          <dgm:bulletEnabled val="1"/>
        </dgm:presLayoutVars>
      </dgm:prSet>
      <dgm:spPr/>
      <dgm:t>
        <a:bodyPr/>
        <a:lstStyle/>
        <a:p>
          <a:endParaRPr lang="en-US"/>
        </a:p>
      </dgm:t>
    </dgm:pt>
  </dgm:ptLst>
  <dgm:cxnLst>
    <dgm:cxn modelId="{C25C773A-9A8B-4EFD-930A-8DAAB13DEB37}" type="presOf" srcId="{546865CB-AE16-4E84-957A-C36A0D814C75}" destId="{BC569118-DF25-4CCB-8D1C-203A7A66F967}" srcOrd="0" destOrd="0" presId="urn:microsoft.com/office/officeart/2005/8/layout/radial1"/>
    <dgm:cxn modelId="{C60707A2-BD92-4FF7-8B09-AC0016B46BAC}" srcId="{3E971F1E-EB5F-4C63-84EF-AE20B38A6D2F}" destId="{30FA0E1E-C229-46D4-AF7E-53632BF50731}" srcOrd="1" destOrd="0" parTransId="{46797EF9-7C21-4109-BBA3-506B08953583}" sibTransId="{219492FE-F0E1-43A1-B36D-71D733C8E8A7}"/>
    <dgm:cxn modelId="{D9C1EC6D-3EC6-4BEE-BF5A-4C0B2D995F23}" type="presOf" srcId="{DE216B2E-6F00-4B56-8F42-A4DFB3A58150}" destId="{8ABF6705-F394-4887-9D45-4EE1EC3BC6C1}" srcOrd="1" destOrd="0" presId="urn:microsoft.com/office/officeart/2005/8/layout/radial1"/>
    <dgm:cxn modelId="{231F0EF9-5C86-4A11-B046-AF003A2F0F83}" srcId="{3E971F1E-EB5F-4C63-84EF-AE20B38A6D2F}" destId="{149FC1B3-9E73-49DF-90A3-F05C643A0295}" srcOrd="3" destOrd="0" parTransId="{1E86ECE1-78A0-432E-A1D9-EEDC7CEE30E9}" sibTransId="{B199C50D-9D50-468C-AAD5-A5F9BAB71BD7}"/>
    <dgm:cxn modelId="{B6F9AAD5-65A9-4733-9284-88C921802B6F}" type="presOf" srcId="{DE216B2E-6F00-4B56-8F42-A4DFB3A58150}" destId="{89870CD2-0E21-4496-AA0E-1908955589A4}" srcOrd="0" destOrd="0" presId="urn:microsoft.com/office/officeart/2005/8/layout/radial1"/>
    <dgm:cxn modelId="{66B79A95-459F-44C3-8482-C851B8EEB792}" type="presOf" srcId="{DF60FDE5-4832-47BC-9FDD-68DD54551C7B}" destId="{0818A0AA-1AC4-48D6-B4A7-C3A61CAA6B9A}" srcOrd="0" destOrd="0" presId="urn:microsoft.com/office/officeart/2005/8/layout/radial1"/>
    <dgm:cxn modelId="{2DB771CF-630B-45DC-BA4D-4274A4FDB3D9}" srcId="{3E971F1E-EB5F-4C63-84EF-AE20B38A6D2F}" destId="{DF60FDE5-4832-47BC-9FDD-68DD54551C7B}" srcOrd="0" destOrd="0" parTransId="{DE216B2E-6F00-4B56-8F42-A4DFB3A58150}" sibTransId="{1385A495-FF1D-4AE4-8F77-A150830FA62A}"/>
    <dgm:cxn modelId="{570253DD-4F05-4F1B-AB55-6528AB265906}" type="presOf" srcId="{46797EF9-7C21-4109-BBA3-506B08953583}" destId="{D00D6EFC-E692-4FF4-BFDA-F7EE6C54168F}" srcOrd="1" destOrd="0" presId="urn:microsoft.com/office/officeart/2005/8/layout/radial1"/>
    <dgm:cxn modelId="{2E213C34-C784-41DD-922D-7BCD8014D1D9}" type="presOf" srcId="{3E971F1E-EB5F-4C63-84EF-AE20B38A6D2F}" destId="{6EC439F8-5B48-4470-B84A-7B338B68B8BB}" srcOrd="0" destOrd="0" presId="urn:microsoft.com/office/officeart/2005/8/layout/radial1"/>
    <dgm:cxn modelId="{38AFB825-9EA0-4F07-AC54-64093B2642F3}" type="presOf" srcId="{46797EF9-7C21-4109-BBA3-506B08953583}" destId="{DB001693-D889-41F0-B256-B50EF6052292}" srcOrd="0" destOrd="0" presId="urn:microsoft.com/office/officeart/2005/8/layout/radial1"/>
    <dgm:cxn modelId="{BCFE78C8-B4E9-40B2-B5B7-B7B5D888F8E6}" type="presOf" srcId="{149FC1B3-9E73-49DF-90A3-F05C643A0295}" destId="{0BE7748C-A62A-43FB-A204-04B220B47E6C}" srcOrd="0" destOrd="0" presId="urn:microsoft.com/office/officeart/2005/8/layout/radial1"/>
    <dgm:cxn modelId="{414FFB8E-5F72-4022-A2B5-A59C91CD3068}" type="presOf" srcId="{1E86ECE1-78A0-432E-A1D9-EEDC7CEE30E9}" destId="{5C35715B-2E9C-4C6A-A62F-A43D3A7A3D83}" srcOrd="1" destOrd="0" presId="urn:microsoft.com/office/officeart/2005/8/layout/radial1"/>
    <dgm:cxn modelId="{EC4B60BD-B3EC-49D1-B7FB-7819BB7430FF}" type="presOf" srcId="{74C65FDE-0217-4B63-9B93-4FAF3A3AED6B}" destId="{FBDBA363-2C7C-463B-99D0-CD07F2F189C3}" srcOrd="0" destOrd="0" presId="urn:microsoft.com/office/officeart/2005/8/layout/radial1"/>
    <dgm:cxn modelId="{F98CC6E7-F6FC-4FA1-AFDE-E866A8B7A42D}" srcId="{3E971F1E-EB5F-4C63-84EF-AE20B38A6D2F}" destId="{13DC0584-8DFD-4D93-99EA-7D5AE0D64122}" srcOrd="2" destOrd="0" parTransId="{74C65FDE-0217-4B63-9B93-4FAF3A3AED6B}" sibTransId="{BED4488B-1726-41D5-93B0-061AC96F38F3}"/>
    <dgm:cxn modelId="{FDB9F0FB-EF2D-49AD-912C-7A9FA849C4FB}" type="presOf" srcId="{13DC0584-8DFD-4D93-99EA-7D5AE0D64122}" destId="{D4928263-D1D5-4BAD-AD47-6F933BCFD285}" srcOrd="0" destOrd="0" presId="urn:microsoft.com/office/officeart/2005/8/layout/radial1"/>
    <dgm:cxn modelId="{75591136-826A-47E8-A5D6-706FE4658570}" type="presOf" srcId="{74C65FDE-0217-4B63-9B93-4FAF3A3AED6B}" destId="{D5AC553C-4270-4BED-B10C-AA8A17AE4CE3}" srcOrd="1" destOrd="0" presId="urn:microsoft.com/office/officeart/2005/8/layout/radial1"/>
    <dgm:cxn modelId="{B3965EF8-8E0B-4604-AE83-569B16756013}" srcId="{546865CB-AE16-4E84-957A-C36A0D814C75}" destId="{3E971F1E-EB5F-4C63-84EF-AE20B38A6D2F}" srcOrd="0" destOrd="0" parTransId="{7D4A1171-9462-42C3-90CE-D27FE5BCFCC1}" sibTransId="{331B6D8D-8DE9-4BD3-8651-47B2CD648B0F}"/>
    <dgm:cxn modelId="{0F6988CB-F6DF-4B65-94A3-EB2ED2718E76}" type="presOf" srcId="{1E86ECE1-78A0-432E-A1D9-EEDC7CEE30E9}" destId="{EDFCAA85-567A-4294-BD70-02C369C77358}" srcOrd="0" destOrd="0" presId="urn:microsoft.com/office/officeart/2005/8/layout/radial1"/>
    <dgm:cxn modelId="{36733144-4B2E-48AD-B49E-E6662E107DB3}" type="presOf" srcId="{30FA0E1E-C229-46D4-AF7E-53632BF50731}" destId="{6BC5A040-74C2-4FD7-BBE4-57E9B3F12E2B}" srcOrd="0" destOrd="0" presId="urn:microsoft.com/office/officeart/2005/8/layout/radial1"/>
    <dgm:cxn modelId="{D4C2A471-46A5-4FB4-AD21-2E832D2AD55F}" type="presParOf" srcId="{BC569118-DF25-4CCB-8D1C-203A7A66F967}" destId="{6EC439F8-5B48-4470-B84A-7B338B68B8BB}" srcOrd="0" destOrd="0" presId="urn:microsoft.com/office/officeart/2005/8/layout/radial1"/>
    <dgm:cxn modelId="{0E76D87B-A079-4495-BEE8-850C68A1616E}" type="presParOf" srcId="{BC569118-DF25-4CCB-8D1C-203A7A66F967}" destId="{89870CD2-0E21-4496-AA0E-1908955589A4}" srcOrd="1" destOrd="0" presId="urn:microsoft.com/office/officeart/2005/8/layout/radial1"/>
    <dgm:cxn modelId="{C80D0D11-FB4F-4B75-9257-3420AEE2A0C5}" type="presParOf" srcId="{89870CD2-0E21-4496-AA0E-1908955589A4}" destId="{8ABF6705-F394-4887-9D45-4EE1EC3BC6C1}" srcOrd="0" destOrd="0" presId="urn:microsoft.com/office/officeart/2005/8/layout/radial1"/>
    <dgm:cxn modelId="{5B458286-3840-45C2-955E-D4FD149FCCBB}" type="presParOf" srcId="{BC569118-DF25-4CCB-8D1C-203A7A66F967}" destId="{0818A0AA-1AC4-48D6-B4A7-C3A61CAA6B9A}" srcOrd="2" destOrd="0" presId="urn:microsoft.com/office/officeart/2005/8/layout/radial1"/>
    <dgm:cxn modelId="{0A3F83B3-C170-49BD-941D-777E866A3196}" type="presParOf" srcId="{BC569118-DF25-4CCB-8D1C-203A7A66F967}" destId="{DB001693-D889-41F0-B256-B50EF6052292}" srcOrd="3" destOrd="0" presId="urn:microsoft.com/office/officeart/2005/8/layout/radial1"/>
    <dgm:cxn modelId="{E4262C7F-0D42-4E0F-8800-520F8589C4A2}" type="presParOf" srcId="{DB001693-D889-41F0-B256-B50EF6052292}" destId="{D00D6EFC-E692-4FF4-BFDA-F7EE6C54168F}" srcOrd="0" destOrd="0" presId="urn:microsoft.com/office/officeart/2005/8/layout/radial1"/>
    <dgm:cxn modelId="{1D238DDC-2172-4CC9-8CD1-370BC5A4F70F}" type="presParOf" srcId="{BC569118-DF25-4CCB-8D1C-203A7A66F967}" destId="{6BC5A040-74C2-4FD7-BBE4-57E9B3F12E2B}" srcOrd="4" destOrd="0" presId="urn:microsoft.com/office/officeart/2005/8/layout/radial1"/>
    <dgm:cxn modelId="{95AD9B65-D4C6-4E24-91DF-8498CBF634C7}" type="presParOf" srcId="{BC569118-DF25-4CCB-8D1C-203A7A66F967}" destId="{FBDBA363-2C7C-463B-99D0-CD07F2F189C3}" srcOrd="5" destOrd="0" presId="urn:microsoft.com/office/officeart/2005/8/layout/radial1"/>
    <dgm:cxn modelId="{E661559B-8B71-4894-8BB4-BAA9688AA6E8}" type="presParOf" srcId="{FBDBA363-2C7C-463B-99D0-CD07F2F189C3}" destId="{D5AC553C-4270-4BED-B10C-AA8A17AE4CE3}" srcOrd="0" destOrd="0" presId="urn:microsoft.com/office/officeart/2005/8/layout/radial1"/>
    <dgm:cxn modelId="{25F0608C-8701-4436-A3C0-ADE73761AAA6}" type="presParOf" srcId="{BC569118-DF25-4CCB-8D1C-203A7A66F967}" destId="{D4928263-D1D5-4BAD-AD47-6F933BCFD285}" srcOrd="6" destOrd="0" presId="urn:microsoft.com/office/officeart/2005/8/layout/radial1"/>
    <dgm:cxn modelId="{527FD68A-8217-4F37-A773-A2B86B817B15}" type="presParOf" srcId="{BC569118-DF25-4CCB-8D1C-203A7A66F967}" destId="{EDFCAA85-567A-4294-BD70-02C369C77358}" srcOrd="7" destOrd="0" presId="urn:microsoft.com/office/officeart/2005/8/layout/radial1"/>
    <dgm:cxn modelId="{C0954898-F5B7-43EA-AFEC-4AAA25ED78B9}" type="presParOf" srcId="{EDFCAA85-567A-4294-BD70-02C369C77358}" destId="{5C35715B-2E9C-4C6A-A62F-A43D3A7A3D83}" srcOrd="0" destOrd="0" presId="urn:microsoft.com/office/officeart/2005/8/layout/radial1"/>
    <dgm:cxn modelId="{9DB3E4CA-4F65-4B79-A546-38A5FBF02328}" type="presParOf" srcId="{BC569118-DF25-4CCB-8D1C-203A7A66F967}" destId="{0BE7748C-A62A-43FB-A204-04B220B47E6C}"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6F023F5-54E0-4877-8245-A282AD3A987E}" type="doc">
      <dgm:prSet loTypeId="urn:microsoft.com/office/officeart/2005/8/layout/radial4" loCatId="relationship" qsTypeId="urn:microsoft.com/office/officeart/2005/8/quickstyle/simple1" qsCatId="simple" csTypeId="urn:microsoft.com/office/officeart/2005/8/colors/accent0_1" csCatId="mainScheme" phldr="1"/>
      <dgm:spPr/>
      <dgm:t>
        <a:bodyPr/>
        <a:lstStyle/>
        <a:p>
          <a:endParaRPr lang="en-US"/>
        </a:p>
      </dgm:t>
    </dgm:pt>
    <dgm:pt modelId="{998CBBCF-DFED-436C-96C8-A8970E813872}">
      <dgm:prSet custT="1"/>
      <dgm:spPr/>
      <dgm:t>
        <a:bodyPr/>
        <a:lstStyle/>
        <a:p>
          <a:pPr rtl="0"/>
          <a:r>
            <a:rPr lang="es-MX" sz="2800" dirty="0" smtClean="0"/>
            <a:t>Materializado </a:t>
          </a:r>
          <a:endParaRPr lang="en-US" sz="2800" dirty="0"/>
        </a:p>
      </dgm:t>
    </dgm:pt>
    <dgm:pt modelId="{CC92FE15-B5B1-4698-8F45-C676FEA8E291}" type="parTrans" cxnId="{4CAF017C-2FFD-4AAA-8780-9573F9BA0AF6}">
      <dgm:prSet/>
      <dgm:spPr/>
      <dgm:t>
        <a:bodyPr/>
        <a:lstStyle/>
        <a:p>
          <a:endParaRPr lang="en-US"/>
        </a:p>
      </dgm:t>
    </dgm:pt>
    <dgm:pt modelId="{B956CB0B-1D47-4340-B198-9C70B711DC4A}" type="sibTrans" cxnId="{4CAF017C-2FFD-4AAA-8780-9573F9BA0AF6}">
      <dgm:prSet/>
      <dgm:spPr/>
      <dgm:t>
        <a:bodyPr/>
        <a:lstStyle/>
        <a:p>
          <a:endParaRPr lang="en-US"/>
        </a:p>
      </dgm:t>
    </dgm:pt>
    <dgm:pt modelId="{C40ADF7C-A97C-4FAE-8DDE-2E96E1807B2C}">
      <dgm:prSet custT="1"/>
      <dgm:spPr/>
      <dgm:t>
        <a:bodyPr/>
        <a:lstStyle/>
        <a:p>
          <a:pPr rtl="0"/>
          <a:r>
            <a:rPr lang="es-MX" sz="1800" dirty="0" smtClean="0"/>
            <a:t>Títulos y Reconocimientos</a:t>
          </a:r>
          <a:endParaRPr lang="en-US" sz="1800" dirty="0"/>
        </a:p>
      </dgm:t>
    </dgm:pt>
    <dgm:pt modelId="{BEBEE14A-700F-449F-B2AC-4E410CE393DB}" type="parTrans" cxnId="{2C33A67D-9CC1-46A0-9CAF-F810B603F7D0}">
      <dgm:prSet/>
      <dgm:spPr/>
      <dgm:t>
        <a:bodyPr/>
        <a:lstStyle/>
        <a:p>
          <a:endParaRPr lang="en-US"/>
        </a:p>
      </dgm:t>
    </dgm:pt>
    <dgm:pt modelId="{64D98281-88D7-4860-84C2-63AAD564B65B}" type="sibTrans" cxnId="{2C33A67D-9CC1-46A0-9CAF-F810B603F7D0}">
      <dgm:prSet/>
      <dgm:spPr/>
      <dgm:t>
        <a:bodyPr/>
        <a:lstStyle/>
        <a:p>
          <a:endParaRPr lang="en-US"/>
        </a:p>
      </dgm:t>
    </dgm:pt>
    <dgm:pt modelId="{77F663A7-B7FE-4C0A-8C54-D252E8EED175}">
      <dgm:prSet custT="1"/>
      <dgm:spPr/>
      <dgm:t>
        <a:bodyPr/>
        <a:lstStyle/>
        <a:p>
          <a:pPr rtl="0"/>
          <a:r>
            <a:rPr lang="es-MX" sz="1800" dirty="0" smtClean="0"/>
            <a:t>Cuentas Bancarias</a:t>
          </a:r>
          <a:endParaRPr lang="en-US" sz="1800" dirty="0"/>
        </a:p>
      </dgm:t>
    </dgm:pt>
    <dgm:pt modelId="{D2D8A4B8-A9C8-4786-8B79-A01FCDEF5A47}" type="parTrans" cxnId="{1C440275-7676-4FDE-992B-3044D22FEB04}">
      <dgm:prSet/>
      <dgm:spPr/>
      <dgm:t>
        <a:bodyPr/>
        <a:lstStyle/>
        <a:p>
          <a:endParaRPr lang="en-US"/>
        </a:p>
      </dgm:t>
    </dgm:pt>
    <dgm:pt modelId="{5CE54F6B-A028-4834-8802-7066D4EC3615}" type="sibTrans" cxnId="{1C440275-7676-4FDE-992B-3044D22FEB04}">
      <dgm:prSet/>
      <dgm:spPr/>
      <dgm:t>
        <a:bodyPr/>
        <a:lstStyle/>
        <a:p>
          <a:endParaRPr lang="en-US"/>
        </a:p>
      </dgm:t>
    </dgm:pt>
    <dgm:pt modelId="{F7C4B17E-6D67-4765-9797-E28B3809637A}">
      <dgm:prSet custT="1"/>
      <dgm:spPr/>
      <dgm:t>
        <a:bodyPr/>
        <a:lstStyle/>
        <a:p>
          <a:pPr rtl="0"/>
          <a:r>
            <a:rPr lang="es-MX" sz="2000" dirty="0" smtClean="0"/>
            <a:t>Imagen</a:t>
          </a:r>
          <a:endParaRPr lang="en-US" sz="2000" dirty="0"/>
        </a:p>
      </dgm:t>
    </dgm:pt>
    <dgm:pt modelId="{B0D54D61-A3FC-4371-9A46-3825FCE94092}" type="parTrans" cxnId="{1117AD7E-E5BA-4AAA-8FFF-83E39AB8F340}">
      <dgm:prSet/>
      <dgm:spPr/>
      <dgm:t>
        <a:bodyPr/>
        <a:lstStyle/>
        <a:p>
          <a:endParaRPr lang="en-US"/>
        </a:p>
      </dgm:t>
    </dgm:pt>
    <dgm:pt modelId="{E361B11E-CC53-49C5-988D-609745C962C4}" type="sibTrans" cxnId="{1117AD7E-E5BA-4AAA-8FFF-83E39AB8F340}">
      <dgm:prSet/>
      <dgm:spPr/>
      <dgm:t>
        <a:bodyPr/>
        <a:lstStyle/>
        <a:p>
          <a:endParaRPr lang="en-US"/>
        </a:p>
      </dgm:t>
    </dgm:pt>
    <dgm:pt modelId="{9D2B7E2C-59C6-4A3F-8171-13992E4362F8}">
      <dgm:prSet custT="1"/>
      <dgm:spPr/>
      <dgm:t>
        <a:bodyPr/>
        <a:lstStyle/>
        <a:p>
          <a:pPr rtl="0"/>
          <a:r>
            <a:rPr lang="es-MX" sz="1600" dirty="0" smtClean="0"/>
            <a:t>Relaciones virtuales</a:t>
          </a:r>
          <a:endParaRPr lang="en-US" sz="1600" dirty="0"/>
        </a:p>
      </dgm:t>
    </dgm:pt>
    <dgm:pt modelId="{6E9535AC-9563-445D-8739-187558F41910}" type="parTrans" cxnId="{E3F2457C-C6D5-4758-A3B1-9514E729E530}">
      <dgm:prSet/>
      <dgm:spPr/>
      <dgm:t>
        <a:bodyPr/>
        <a:lstStyle/>
        <a:p>
          <a:endParaRPr lang="en-US"/>
        </a:p>
      </dgm:t>
    </dgm:pt>
    <dgm:pt modelId="{487D168D-030C-45A7-A902-380CBAF69C5D}" type="sibTrans" cxnId="{E3F2457C-C6D5-4758-A3B1-9514E729E530}">
      <dgm:prSet/>
      <dgm:spPr/>
      <dgm:t>
        <a:bodyPr/>
        <a:lstStyle/>
        <a:p>
          <a:endParaRPr lang="en-US"/>
        </a:p>
      </dgm:t>
    </dgm:pt>
    <dgm:pt modelId="{BC4A583A-7B9D-44EA-BCAB-BA8AC8F50F08}">
      <dgm:prSet custT="1"/>
      <dgm:spPr/>
      <dgm:t>
        <a:bodyPr/>
        <a:lstStyle/>
        <a:p>
          <a:pPr rtl="0"/>
          <a:r>
            <a:rPr lang="es-MX" sz="2000" dirty="0" smtClean="0"/>
            <a:t>Música</a:t>
          </a:r>
          <a:endParaRPr lang="en-US" sz="2000" dirty="0"/>
        </a:p>
      </dgm:t>
    </dgm:pt>
    <dgm:pt modelId="{42C9EC40-5C29-4A6B-A13C-5C3047F704D6}" type="parTrans" cxnId="{FDBA48CE-0A3F-407F-A578-79B9F89F0B6C}">
      <dgm:prSet/>
      <dgm:spPr/>
      <dgm:t>
        <a:bodyPr/>
        <a:lstStyle/>
        <a:p>
          <a:endParaRPr lang="en-US"/>
        </a:p>
      </dgm:t>
    </dgm:pt>
    <dgm:pt modelId="{04314695-1E2D-46C9-94B7-3F8781A02F08}" type="sibTrans" cxnId="{FDBA48CE-0A3F-407F-A578-79B9F89F0B6C}">
      <dgm:prSet/>
      <dgm:spPr/>
      <dgm:t>
        <a:bodyPr/>
        <a:lstStyle/>
        <a:p>
          <a:endParaRPr lang="en-US"/>
        </a:p>
      </dgm:t>
    </dgm:pt>
    <dgm:pt modelId="{14BC8729-83FA-4F20-9FA9-772BF176C361}">
      <dgm:prSet custT="1"/>
      <dgm:spPr/>
      <dgm:t>
        <a:bodyPr/>
        <a:lstStyle/>
        <a:p>
          <a:pPr rtl="0"/>
          <a:r>
            <a:rPr lang="es-MX" sz="2000" dirty="0" smtClean="0"/>
            <a:t>Entretenimiento</a:t>
          </a:r>
          <a:endParaRPr lang="en-US" sz="2000" dirty="0"/>
        </a:p>
      </dgm:t>
    </dgm:pt>
    <dgm:pt modelId="{D9CBDA6D-0D5F-49FC-A20E-F28119236AEC}" type="parTrans" cxnId="{35CB7B74-C3FC-4CE0-BAFC-B4756E79093F}">
      <dgm:prSet/>
      <dgm:spPr/>
      <dgm:t>
        <a:bodyPr/>
        <a:lstStyle/>
        <a:p>
          <a:endParaRPr lang="en-US"/>
        </a:p>
      </dgm:t>
    </dgm:pt>
    <dgm:pt modelId="{738A04FC-DC49-409F-BEAC-7B24D90A551E}" type="sibTrans" cxnId="{35CB7B74-C3FC-4CE0-BAFC-B4756E79093F}">
      <dgm:prSet/>
      <dgm:spPr/>
      <dgm:t>
        <a:bodyPr/>
        <a:lstStyle/>
        <a:p>
          <a:endParaRPr lang="en-US"/>
        </a:p>
      </dgm:t>
    </dgm:pt>
    <dgm:pt modelId="{C302504F-9BFB-4423-BEB4-F7837BFF092D}">
      <dgm:prSet custT="1"/>
      <dgm:spPr/>
      <dgm:t>
        <a:bodyPr/>
        <a:lstStyle/>
        <a:p>
          <a:pPr rtl="0"/>
          <a:r>
            <a:rPr lang="es-MX" sz="2000" dirty="0" smtClean="0"/>
            <a:t>Alimentación</a:t>
          </a:r>
          <a:endParaRPr lang="en-US" sz="2000" dirty="0"/>
        </a:p>
      </dgm:t>
    </dgm:pt>
    <dgm:pt modelId="{70604459-24D2-42A7-B4C4-D4E2C917B241}" type="parTrans" cxnId="{A0A88C00-53D3-4CCA-AA89-0E136C28A2C3}">
      <dgm:prSet/>
      <dgm:spPr/>
      <dgm:t>
        <a:bodyPr/>
        <a:lstStyle/>
        <a:p>
          <a:endParaRPr lang="en-US"/>
        </a:p>
      </dgm:t>
    </dgm:pt>
    <dgm:pt modelId="{7BB5479A-DC4A-4B86-9021-33DAF5C4DE9E}" type="sibTrans" cxnId="{A0A88C00-53D3-4CCA-AA89-0E136C28A2C3}">
      <dgm:prSet/>
      <dgm:spPr/>
      <dgm:t>
        <a:bodyPr/>
        <a:lstStyle/>
        <a:p>
          <a:endParaRPr lang="en-US"/>
        </a:p>
      </dgm:t>
    </dgm:pt>
    <dgm:pt modelId="{4FA45837-9260-447B-9E86-23B6C0F144FA}">
      <dgm:prSet custT="1"/>
      <dgm:spPr/>
      <dgm:t>
        <a:bodyPr/>
        <a:lstStyle/>
        <a:p>
          <a:pPr rtl="0"/>
          <a:r>
            <a:rPr lang="es-MX" sz="2000" dirty="0" smtClean="0"/>
            <a:t>Sexo</a:t>
          </a:r>
          <a:endParaRPr lang="en-US" sz="2000" dirty="0"/>
        </a:p>
      </dgm:t>
    </dgm:pt>
    <dgm:pt modelId="{62E56C2B-711D-40EF-A15D-37177E46D7F8}" type="parTrans" cxnId="{8F625688-4352-4BB6-9C35-5318A4C960E7}">
      <dgm:prSet/>
      <dgm:spPr/>
      <dgm:t>
        <a:bodyPr/>
        <a:lstStyle/>
        <a:p>
          <a:endParaRPr lang="en-US"/>
        </a:p>
      </dgm:t>
    </dgm:pt>
    <dgm:pt modelId="{EAD7D86C-AECF-48EA-AF71-593525859ADD}" type="sibTrans" cxnId="{8F625688-4352-4BB6-9C35-5318A4C960E7}">
      <dgm:prSet/>
      <dgm:spPr/>
      <dgm:t>
        <a:bodyPr/>
        <a:lstStyle/>
        <a:p>
          <a:endParaRPr lang="en-US"/>
        </a:p>
      </dgm:t>
    </dgm:pt>
    <dgm:pt modelId="{C2FE3640-B9E2-46E8-9C7D-7C9D94CD7984}">
      <dgm:prSet custT="1"/>
      <dgm:spPr/>
      <dgm:t>
        <a:bodyPr/>
        <a:lstStyle/>
        <a:p>
          <a:pPr rtl="0"/>
          <a:r>
            <a:rPr lang="es-MX" sz="1800" dirty="0" smtClean="0"/>
            <a:t>Casas y Carros </a:t>
          </a:r>
          <a:endParaRPr lang="en-US" sz="1800" dirty="0"/>
        </a:p>
      </dgm:t>
    </dgm:pt>
    <dgm:pt modelId="{3C971058-1DC3-48FB-97DE-2E38CFF17338}" type="parTrans" cxnId="{123BE677-DE2D-43C0-B896-C884BE9BE5BB}">
      <dgm:prSet/>
      <dgm:spPr/>
      <dgm:t>
        <a:bodyPr/>
        <a:lstStyle/>
        <a:p>
          <a:endParaRPr lang="en-US"/>
        </a:p>
      </dgm:t>
    </dgm:pt>
    <dgm:pt modelId="{C38E10CD-47F0-41D5-A6D7-860B783EC618}" type="sibTrans" cxnId="{123BE677-DE2D-43C0-B896-C884BE9BE5BB}">
      <dgm:prSet/>
      <dgm:spPr/>
      <dgm:t>
        <a:bodyPr/>
        <a:lstStyle/>
        <a:p>
          <a:endParaRPr lang="en-US"/>
        </a:p>
      </dgm:t>
    </dgm:pt>
    <dgm:pt modelId="{816E8464-EA06-40E3-91C2-551CB35B7DE0}" type="pres">
      <dgm:prSet presAssocID="{06F023F5-54E0-4877-8245-A282AD3A987E}" presName="cycle" presStyleCnt="0">
        <dgm:presLayoutVars>
          <dgm:chMax val="1"/>
          <dgm:dir/>
          <dgm:animLvl val="ctr"/>
          <dgm:resizeHandles val="exact"/>
        </dgm:presLayoutVars>
      </dgm:prSet>
      <dgm:spPr/>
      <dgm:t>
        <a:bodyPr/>
        <a:lstStyle/>
        <a:p>
          <a:endParaRPr lang="en-US"/>
        </a:p>
      </dgm:t>
    </dgm:pt>
    <dgm:pt modelId="{83498983-F967-491C-95BC-3B91A7818551}" type="pres">
      <dgm:prSet presAssocID="{998CBBCF-DFED-436C-96C8-A8970E813872}" presName="centerShape" presStyleLbl="node0" presStyleIdx="0" presStyleCnt="1"/>
      <dgm:spPr/>
      <dgm:t>
        <a:bodyPr/>
        <a:lstStyle/>
        <a:p>
          <a:endParaRPr lang="en-US"/>
        </a:p>
      </dgm:t>
    </dgm:pt>
    <dgm:pt modelId="{BEA713B5-F055-4DC0-91F7-8D710CF6BAE8}" type="pres">
      <dgm:prSet presAssocID="{3C971058-1DC3-48FB-97DE-2E38CFF17338}" presName="parTrans" presStyleLbl="bgSibTrans2D1" presStyleIdx="0" presStyleCnt="9"/>
      <dgm:spPr/>
      <dgm:t>
        <a:bodyPr/>
        <a:lstStyle/>
        <a:p>
          <a:endParaRPr lang="en-US"/>
        </a:p>
      </dgm:t>
    </dgm:pt>
    <dgm:pt modelId="{98A677C5-9A54-4A11-AEF7-68E7725B3A5B}" type="pres">
      <dgm:prSet presAssocID="{C2FE3640-B9E2-46E8-9C7D-7C9D94CD7984}" presName="node" presStyleLbl="node1" presStyleIdx="0" presStyleCnt="9" custScaleY="140667">
        <dgm:presLayoutVars>
          <dgm:bulletEnabled val="1"/>
        </dgm:presLayoutVars>
      </dgm:prSet>
      <dgm:spPr/>
      <dgm:t>
        <a:bodyPr/>
        <a:lstStyle/>
        <a:p>
          <a:endParaRPr lang="en-US"/>
        </a:p>
      </dgm:t>
    </dgm:pt>
    <dgm:pt modelId="{D8196438-DCF1-4E32-B921-970DEF0DE480}" type="pres">
      <dgm:prSet presAssocID="{BEBEE14A-700F-449F-B2AC-4E410CE393DB}" presName="parTrans" presStyleLbl="bgSibTrans2D1" presStyleIdx="1" presStyleCnt="9"/>
      <dgm:spPr/>
      <dgm:t>
        <a:bodyPr/>
        <a:lstStyle/>
        <a:p>
          <a:endParaRPr lang="en-US"/>
        </a:p>
      </dgm:t>
    </dgm:pt>
    <dgm:pt modelId="{0C82104A-2721-46D8-AF31-081BBCCA1466}" type="pres">
      <dgm:prSet presAssocID="{C40ADF7C-A97C-4FAE-8DDE-2E96E1807B2C}" presName="node" presStyleLbl="node1" presStyleIdx="1" presStyleCnt="9" custScaleX="195670" custScaleY="120900">
        <dgm:presLayoutVars>
          <dgm:bulletEnabled val="1"/>
        </dgm:presLayoutVars>
      </dgm:prSet>
      <dgm:spPr/>
      <dgm:t>
        <a:bodyPr/>
        <a:lstStyle/>
        <a:p>
          <a:endParaRPr lang="en-US"/>
        </a:p>
      </dgm:t>
    </dgm:pt>
    <dgm:pt modelId="{1F081FF8-4638-4F61-AB15-D14E48EB3176}" type="pres">
      <dgm:prSet presAssocID="{D2D8A4B8-A9C8-4786-8B79-A01FCDEF5A47}" presName="parTrans" presStyleLbl="bgSibTrans2D1" presStyleIdx="2" presStyleCnt="9"/>
      <dgm:spPr/>
      <dgm:t>
        <a:bodyPr/>
        <a:lstStyle/>
        <a:p>
          <a:endParaRPr lang="en-US"/>
        </a:p>
      </dgm:t>
    </dgm:pt>
    <dgm:pt modelId="{B483EFDF-1CA5-4DB4-BF20-B731F2408427}" type="pres">
      <dgm:prSet presAssocID="{77F663A7-B7FE-4C0A-8C54-D252E8EED175}" presName="node" presStyleLbl="node1" presStyleIdx="2" presStyleCnt="9" custScaleX="174716" custScaleY="75423">
        <dgm:presLayoutVars>
          <dgm:bulletEnabled val="1"/>
        </dgm:presLayoutVars>
      </dgm:prSet>
      <dgm:spPr/>
      <dgm:t>
        <a:bodyPr/>
        <a:lstStyle/>
        <a:p>
          <a:endParaRPr lang="en-US"/>
        </a:p>
      </dgm:t>
    </dgm:pt>
    <dgm:pt modelId="{64C0275C-5985-4098-A712-C4A5D393D962}" type="pres">
      <dgm:prSet presAssocID="{B0D54D61-A3FC-4371-9A46-3825FCE94092}" presName="parTrans" presStyleLbl="bgSibTrans2D1" presStyleIdx="3" presStyleCnt="9"/>
      <dgm:spPr/>
      <dgm:t>
        <a:bodyPr/>
        <a:lstStyle/>
        <a:p>
          <a:endParaRPr lang="en-US"/>
        </a:p>
      </dgm:t>
    </dgm:pt>
    <dgm:pt modelId="{7134DB21-F6ED-440C-92A7-F12E2758AFFE}" type="pres">
      <dgm:prSet presAssocID="{F7C4B17E-6D67-4765-9797-E28B3809637A}" presName="node" presStyleLbl="node1" presStyleIdx="3" presStyleCnt="9" custScaleX="120953" custScaleY="87809">
        <dgm:presLayoutVars>
          <dgm:bulletEnabled val="1"/>
        </dgm:presLayoutVars>
      </dgm:prSet>
      <dgm:spPr/>
      <dgm:t>
        <a:bodyPr/>
        <a:lstStyle/>
        <a:p>
          <a:endParaRPr lang="en-US"/>
        </a:p>
      </dgm:t>
    </dgm:pt>
    <dgm:pt modelId="{06890C3F-D6F8-457E-81BE-E0CF4EAB2AAF}" type="pres">
      <dgm:prSet presAssocID="{6E9535AC-9563-445D-8739-187558F41910}" presName="parTrans" presStyleLbl="bgSibTrans2D1" presStyleIdx="4" presStyleCnt="9"/>
      <dgm:spPr/>
      <dgm:t>
        <a:bodyPr/>
        <a:lstStyle/>
        <a:p>
          <a:endParaRPr lang="en-US"/>
        </a:p>
      </dgm:t>
    </dgm:pt>
    <dgm:pt modelId="{8E328F25-364E-4A95-9D8B-54E14EE8367C}" type="pres">
      <dgm:prSet presAssocID="{9D2B7E2C-59C6-4A3F-8171-13992E4362F8}" presName="node" presStyleLbl="node1" presStyleIdx="4" presStyleCnt="9">
        <dgm:presLayoutVars>
          <dgm:bulletEnabled val="1"/>
        </dgm:presLayoutVars>
      </dgm:prSet>
      <dgm:spPr/>
      <dgm:t>
        <a:bodyPr/>
        <a:lstStyle/>
        <a:p>
          <a:endParaRPr lang="en-US"/>
        </a:p>
      </dgm:t>
    </dgm:pt>
    <dgm:pt modelId="{2C9D441E-ACAD-4B8D-BFD9-5C26BF5D8F82}" type="pres">
      <dgm:prSet presAssocID="{42C9EC40-5C29-4A6B-A13C-5C3047F704D6}" presName="parTrans" presStyleLbl="bgSibTrans2D1" presStyleIdx="5" presStyleCnt="9"/>
      <dgm:spPr/>
      <dgm:t>
        <a:bodyPr/>
        <a:lstStyle/>
        <a:p>
          <a:endParaRPr lang="en-US"/>
        </a:p>
      </dgm:t>
    </dgm:pt>
    <dgm:pt modelId="{6E197E17-BC72-4337-8082-AAB98594D82C}" type="pres">
      <dgm:prSet presAssocID="{BC4A583A-7B9D-44EA-BCAB-BA8AC8F50F08}" presName="node" presStyleLbl="node1" presStyleIdx="5" presStyleCnt="9" custScaleX="149406" custScaleY="87809">
        <dgm:presLayoutVars>
          <dgm:bulletEnabled val="1"/>
        </dgm:presLayoutVars>
      </dgm:prSet>
      <dgm:spPr/>
      <dgm:t>
        <a:bodyPr/>
        <a:lstStyle/>
        <a:p>
          <a:endParaRPr lang="en-US"/>
        </a:p>
      </dgm:t>
    </dgm:pt>
    <dgm:pt modelId="{7FDC19AA-33EA-4336-A90F-7E0786F0BACF}" type="pres">
      <dgm:prSet presAssocID="{D9CBDA6D-0D5F-49FC-A20E-F28119236AEC}" presName="parTrans" presStyleLbl="bgSibTrans2D1" presStyleIdx="6" presStyleCnt="9"/>
      <dgm:spPr/>
      <dgm:t>
        <a:bodyPr/>
        <a:lstStyle/>
        <a:p>
          <a:endParaRPr lang="en-US"/>
        </a:p>
      </dgm:t>
    </dgm:pt>
    <dgm:pt modelId="{D1EF699C-9805-4B3A-A183-CBB39C8F5298}" type="pres">
      <dgm:prSet presAssocID="{14BC8729-83FA-4F20-9FA9-772BF176C361}" presName="node" presStyleLbl="node1" presStyleIdx="6" presStyleCnt="9" custScaleX="217646" custScaleY="74776">
        <dgm:presLayoutVars>
          <dgm:bulletEnabled val="1"/>
        </dgm:presLayoutVars>
      </dgm:prSet>
      <dgm:spPr/>
      <dgm:t>
        <a:bodyPr/>
        <a:lstStyle/>
        <a:p>
          <a:endParaRPr lang="en-US"/>
        </a:p>
      </dgm:t>
    </dgm:pt>
    <dgm:pt modelId="{1957F6A2-1943-44CE-867C-0FCA14F5EDEE}" type="pres">
      <dgm:prSet presAssocID="{70604459-24D2-42A7-B4C4-D4E2C917B241}" presName="parTrans" presStyleLbl="bgSibTrans2D1" presStyleIdx="7" presStyleCnt="9"/>
      <dgm:spPr/>
      <dgm:t>
        <a:bodyPr/>
        <a:lstStyle/>
        <a:p>
          <a:endParaRPr lang="en-US"/>
        </a:p>
      </dgm:t>
    </dgm:pt>
    <dgm:pt modelId="{B38F4478-E266-4DE7-8D98-E7A4BD775BFE}" type="pres">
      <dgm:prSet presAssocID="{C302504F-9BFB-4423-BEB4-F7837BFF092D}" presName="node" presStyleLbl="node1" presStyleIdx="7" presStyleCnt="9" custScaleX="177698" custScaleY="123174">
        <dgm:presLayoutVars>
          <dgm:bulletEnabled val="1"/>
        </dgm:presLayoutVars>
      </dgm:prSet>
      <dgm:spPr/>
      <dgm:t>
        <a:bodyPr/>
        <a:lstStyle/>
        <a:p>
          <a:endParaRPr lang="en-US"/>
        </a:p>
      </dgm:t>
    </dgm:pt>
    <dgm:pt modelId="{7F5D9619-8A74-459A-AD5E-F699723EB9E2}" type="pres">
      <dgm:prSet presAssocID="{62E56C2B-711D-40EF-A15D-37177E46D7F8}" presName="parTrans" presStyleLbl="bgSibTrans2D1" presStyleIdx="8" presStyleCnt="9"/>
      <dgm:spPr/>
      <dgm:t>
        <a:bodyPr/>
        <a:lstStyle/>
        <a:p>
          <a:endParaRPr lang="en-US"/>
        </a:p>
      </dgm:t>
    </dgm:pt>
    <dgm:pt modelId="{FCA2082D-4A79-403D-955E-7B1A5742A8C4}" type="pres">
      <dgm:prSet presAssocID="{4FA45837-9260-447B-9E86-23B6C0F144FA}" presName="node" presStyleLbl="node1" presStyleIdx="8" presStyleCnt="9" custScaleY="159442">
        <dgm:presLayoutVars>
          <dgm:bulletEnabled val="1"/>
        </dgm:presLayoutVars>
      </dgm:prSet>
      <dgm:spPr/>
      <dgm:t>
        <a:bodyPr/>
        <a:lstStyle/>
        <a:p>
          <a:endParaRPr lang="en-US"/>
        </a:p>
      </dgm:t>
    </dgm:pt>
  </dgm:ptLst>
  <dgm:cxnLst>
    <dgm:cxn modelId="{35CB7B74-C3FC-4CE0-BAFC-B4756E79093F}" srcId="{998CBBCF-DFED-436C-96C8-A8970E813872}" destId="{14BC8729-83FA-4F20-9FA9-772BF176C361}" srcOrd="6" destOrd="0" parTransId="{D9CBDA6D-0D5F-49FC-A20E-F28119236AEC}" sibTransId="{738A04FC-DC49-409F-BEAC-7B24D90A551E}"/>
    <dgm:cxn modelId="{BE5B18AE-5EE8-4235-B980-B1539941EC77}" type="presOf" srcId="{D2D8A4B8-A9C8-4786-8B79-A01FCDEF5A47}" destId="{1F081FF8-4638-4F61-AB15-D14E48EB3176}" srcOrd="0" destOrd="0" presId="urn:microsoft.com/office/officeart/2005/8/layout/radial4"/>
    <dgm:cxn modelId="{FDBA48CE-0A3F-407F-A578-79B9F89F0B6C}" srcId="{998CBBCF-DFED-436C-96C8-A8970E813872}" destId="{BC4A583A-7B9D-44EA-BCAB-BA8AC8F50F08}" srcOrd="5" destOrd="0" parTransId="{42C9EC40-5C29-4A6B-A13C-5C3047F704D6}" sibTransId="{04314695-1E2D-46C9-94B7-3F8781A02F08}"/>
    <dgm:cxn modelId="{0106B3FF-E8CA-44AA-B194-4AED61BD6C77}" type="presOf" srcId="{06F023F5-54E0-4877-8245-A282AD3A987E}" destId="{816E8464-EA06-40E3-91C2-551CB35B7DE0}" srcOrd="0" destOrd="0" presId="urn:microsoft.com/office/officeart/2005/8/layout/radial4"/>
    <dgm:cxn modelId="{507BF1FF-AD7C-4B05-9F14-F0C5107E3BA5}" type="presOf" srcId="{B0D54D61-A3FC-4371-9A46-3825FCE94092}" destId="{64C0275C-5985-4098-A712-C4A5D393D962}" srcOrd="0" destOrd="0" presId="urn:microsoft.com/office/officeart/2005/8/layout/radial4"/>
    <dgm:cxn modelId="{B6E50EA1-249B-4E82-9A92-929F27A1F1F0}" type="presOf" srcId="{77F663A7-B7FE-4C0A-8C54-D252E8EED175}" destId="{B483EFDF-1CA5-4DB4-BF20-B731F2408427}" srcOrd="0" destOrd="0" presId="urn:microsoft.com/office/officeart/2005/8/layout/radial4"/>
    <dgm:cxn modelId="{ADEB59D2-71D0-4627-8398-A9FFEF71851B}" type="presOf" srcId="{BEBEE14A-700F-449F-B2AC-4E410CE393DB}" destId="{D8196438-DCF1-4E32-B921-970DEF0DE480}" srcOrd="0" destOrd="0" presId="urn:microsoft.com/office/officeart/2005/8/layout/radial4"/>
    <dgm:cxn modelId="{123BE677-DE2D-43C0-B896-C884BE9BE5BB}" srcId="{998CBBCF-DFED-436C-96C8-A8970E813872}" destId="{C2FE3640-B9E2-46E8-9C7D-7C9D94CD7984}" srcOrd="0" destOrd="0" parTransId="{3C971058-1DC3-48FB-97DE-2E38CFF17338}" sibTransId="{C38E10CD-47F0-41D5-A6D7-860B783EC618}"/>
    <dgm:cxn modelId="{E3F2457C-C6D5-4758-A3B1-9514E729E530}" srcId="{998CBBCF-DFED-436C-96C8-A8970E813872}" destId="{9D2B7E2C-59C6-4A3F-8171-13992E4362F8}" srcOrd="4" destOrd="0" parTransId="{6E9535AC-9563-445D-8739-187558F41910}" sibTransId="{487D168D-030C-45A7-A902-380CBAF69C5D}"/>
    <dgm:cxn modelId="{2C33A67D-9CC1-46A0-9CAF-F810B603F7D0}" srcId="{998CBBCF-DFED-436C-96C8-A8970E813872}" destId="{C40ADF7C-A97C-4FAE-8DDE-2E96E1807B2C}" srcOrd="1" destOrd="0" parTransId="{BEBEE14A-700F-449F-B2AC-4E410CE393DB}" sibTransId="{64D98281-88D7-4860-84C2-63AAD564B65B}"/>
    <dgm:cxn modelId="{1117AD7E-E5BA-4AAA-8FFF-83E39AB8F340}" srcId="{998CBBCF-DFED-436C-96C8-A8970E813872}" destId="{F7C4B17E-6D67-4765-9797-E28B3809637A}" srcOrd="3" destOrd="0" parTransId="{B0D54D61-A3FC-4371-9A46-3825FCE94092}" sibTransId="{E361B11E-CC53-49C5-988D-609745C962C4}"/>
    <dgm:cxn modelId="{F5103C5C-8B2A-43DC-9FF2-91085ABF17D0}" type="presOf" srcId="{4FA45837-9260-447B-9E86-23B6C0F144FA}" destId="{FCA2082D-4A79-403D-955E-7B1A5742A8C4}" srcOrd="0" destOrd="0" presId="urn:microsoft.com/office/officeart/2005/8/layout/radial4"/>
    <dgm:cxn modelId="{803F7B35-93F0-4D64-9670-1EB17AF16BA3}" type="presOf" srcId="{C2FE3640-B9E2-46E8-9C7D-7C9D94CD7984}" destId="{98A677C5-9A54-4A11-AEF7-68E7725B3A5B}" srcOrd="0" destOrd="0" presId="urn:microsoft.com/office/officeart/2005/8/layout/radial4"/>
    <dgm:cxn modelId="{A3AC4EC8-1D76-4347-9D80-482E41B73B42}" type="presOf" srcId="{70604459-24D2-42A7-B4C4-D4E2C917B241}" destId="{1957F6A2-1943-44CE-867C-0FCA14F5EDEE}" srcOrd="0" destOrd="0" presId="urn:microsoft.com/office/officeart/2005/8/layout/radial4"/>
    <dgm:cxn modelId="{DE2338C3-69DF-4C59-9855-6BFE39ADAF35}" type="presOf" srcId="{14BC8729-83FA-4F20-9FA9-772BF176C361}" destId="{D1EF699C-9805-4B3A-A183-CBB39C8F5298}" srcOrd="0" destOrd="0" presId="urn:microsoft.com/office/officeart/2005/8/layout/radial4"/>
    <dgm:cxn modelId="{0E9702F9-0075-431D-B1E1-8FA29E383E79}" type="presOf" srcId="{998CBBCF-DFED-436C-96C8-A8970E813872}" destId="{83498983-F967-491C-95BC-3B91A7818551}" srcOrd="0" destOrd="0" presId="urn:microsoft.com/office/officeart/2005/8/layout/radial4"/>
    <dgm:cxn modelId="{A0A88C00-53D3-4CCA-AA89-0E136C28A2C3}" srcId="{998CBBCF-DFED-436C-96C8-A8970E813872}" destId="{C302504F-9BFB-4423-BEB4-F7837BFF092D}" srcOrd="7" destOrd="0" parTransId="{70604459-24D2-42A7-B4C4-D4E2C917B241}" sibTransId="{7BB5479A-DC4A-4B86-9021-33DAF5C4DE9E}"/>
    <dgm:cxn modelId="{8267E635-C2BA-4BBB-AFA0-483D68199A29}" type="presOf" srcId="{C40ADF7C-A97C-4FAE-8DDE-2E96E1807B2C}" destId="{0C82104A-2721-46D8-AF31-081BBCCA1466}" srcOrd="0" destOrd="0" presId="urn:microsoft.com/office/officeart/2005/8/layout/radial4"/>
    <dgm:cxn modelId="{1C440275-7676-4FDE-992B-3044D22FEB04}" srcId="{998CBBCF-DFED-436C-96C8-A8970E813872}" destId="{77F663A7-B7FE-4C0A-8C54-D252E8EED175}" srcOrd="2" destOrd="0" parTransId="{D2D8A4B8-A9C8-4786-8B79-A01FCDEF5A47}" sibTransId="{5CE54F6B-A028-4834-8802-7066D4EC3615}"/>
    <dgm:cxn modelId="{150FF02C-96C6-4D21-BCB6-9C978B7E01FE}" type="presOf" srcId="{42C9EC40-5C29-4A6B-A13C-5C3047F704D6}" destId="{2C9D441E-ACAD-4B8D-BFD9-5C26BF5D8F82}" srcOrd="0" destOrd="0" presId="urn:microsoft.com/office/officeart/2005/8/layout/radial4"/>
    <dgm:cxn modelId="{78620952-A362-460A-BB2C-AD6FC3FB23A7}" type="presOf" srcId="{BC4A583A-7B9D-44EA-BCAB-BA8AC8F50F08}" destId="{6E197E17-BC72-4337-8082-AAB98594D82C}" srcOrd="0" destOrd="0" presId="urn:microsoft.com/office/officeart/2005/8/layout/radial4"/>
    <dgm:cxn modelId="{4CAF017C-2FFD-4AAA-8780-9573F9BA0AF6}" srcId="{06F023F5-54E0-4877-8245-A282AD3A987E}" destId="{998CBBCF-DFED-436C-96C8-A8970E813872}" srcOrd="0" destOrd="0" parTransId="{CC92FE15-B5B1-4698-8F45-C676FEA8E291}" sibTransId="{B956CB0B-1D47-4340-B198-9C70B711DC4A}"/>
    <dgm:cxn modelId="{06EDC648-5884-4029-9725-0E92A49FAA38}" type="presOf" srcId="{6E9535AC-9563-445D-8739-187558F41910}" destId="{06890C3F-D6F8-457E-81BE-E0CF4EAB2AAF}" srcOrd="0" destOrd="0" presId="urn:microsoft.com/office/officeart/2005/8/layout/radial4"/>
    <dgm:cxn modelId="{8559E462-74FC-4FA0-AFDC-DC5220D51EB2}" type="presOf" srcId="{9D2B7E2C-59C6-4A3F-8171-13992E4362F8}" destId="{8E328F25-364E-4A95-9D8B-54E14EE8367C}" srcOrd="0" destOrd="0" presId="urn:microsoft.com/office/officeart/2005/8/layout/radial4"/>
    <dgm:cxn modelId="{4976F0D0-E90C-4C28-84A8-A0916B9C5EC5}" type="presOf" srcId="{3C971058-1DC3-48FB-97DE-2E38CFF17338}" destId="{BEA713B5-F055-4DC0-91F7-8D710CF6BAE8}" srcOrd="0" destOrd="0" presId="urn:microsoft.com/office/officeart/2005/8/layout/radial4"/>
    <dgm:cxn modelId="{00C521FF-DFAF-4EC0-B0BE-A011469108F9}" type="presOf" srcId="{C302504F-9BFB-4423-BEB4-F7837BFF092D}" destId="{B38F4478-E266-4DE7-8D98-E7A4BD775BFE}" srcOrd="0" destOrd="0" presId="urn:microsoft.com/office/officeart/2005/8/layout/radial4"/>
    <dgm:cxn modelId="{181D8CA3-62C4-4316-90EA-540CD52A404E}" type="presOf" srcId="{62E56C2B-711D-40EF-A15D-37177E46D7F8}" destId="{7F5D9619-8A74-459A-AD5E-F699723EB9E2}" srcOrd="0" destOrd="0" presId="urn:microsoft.com/office/officeart/2005/8/layout/radial4"/>
    <dgm:cxn modelId="{8F625688-4352-4BB6-9C35-5318A4C960E7}" srcId="{998CBBCF-DFED-436C-96C8-A8970E813872}" destId="{4FA45837-9260-447B-9E86-23B6C0F144FA}" srcOrd="8" destOrd="0" parTransId="{62E56C2B-711D-40EF-A15D-37177E46D7F8}" sibTransId="{EAD7D86C-AECF-48EA-AF71-593525859ADD}"/>
    <dgm:cxn modelId="{4BBBAD90-270E-4E43-B3FA-719AE4306C6B}" type="presOf" srcId="{D9CBDA6D-0D5F-49FC-A20E-F28119236AEC}" destId="{7FDC19AA-33EA-4336-A90F-7E0786F0BACF}" srcOrd="0" destOrd="0" presId="urn:microsoft.com/office/officeart/2005/8/layout/radial4"/>
    <dgm:cxn modelId="{BD6F1C8A-FB27-44BE-9199-4EBDFA1DB196}" type="presOf" srcId="{F7C4B17E-6D67-4765-9797-E28B3809637A}" destId="{7134DB21-F6ED-440C-92A7-F12E2758AFFE}" srcOrd="0" destOrd="0" presId="urn:microsoft.com/office/officeart/2005/8/layout/radial4"/>
    <dgm:cxn modelId="{57499C06-1434-4590-A2B6-35493A8014F8}" type="presParOf" srcId="{816E8464-EA06-40E3-91C2-551CB35B7DE0}" destId="{83498983-F967-491C-95BC-3B91A7818551}" srcOrd="0" destOrd="0" presId="urn:microsoft.com/office/officeart/2005/8/layout/radial4"/>
    <dgm:cxn modelId="{29DFAB89-5B4C-437C-9CA8-9D1BA4A5B14C}" type="presParOf" srcId="{816E8464-EA06-40E3-91C2-551CB35B7DE0}" destId="{BEA713B5-F055-4DC0-91F7-8D710CF6BAE8}" srcOrd="1" destOrd="0" presId="urn:microsoft.com/office/officeart/2005/8/layout/radial4"/>
    <dgm:cxn modelId="{38AEE2D6-3A54-4068-8AD5-E1092BC6CA31}" type="presParOf" srcId="{816E8464-EA06-40E3-91C2-551CB35B7DE0}" destId="{98A677C5-9A54-4A11-AEF7-68E7725B3A5B}" srcOrd="2" destOrd="0" presId="urn:microsoft.com/office/officeart/2005/8/layout/radial4"/>
    <dgm:cxn modelId="{F1EB7005-F057-43F9-9DBC-18BEA56238FE}" type="presParOf" srcId="{816E8464-EA06-40E3-91C2-551CB35B7DE0}" destId="{D8196438-DCF1-4E32-B921-970DEF0DE480}" srcOrd="3" destOrd="0" presId="urn:microsoft.com/office/officeart/2005/8/layout/radial4"/>
    <dgm:cxn modelId="{0822399F-DD86-4D40-B857-585BE5162E82}" type="presParOf" srcId="{816E8464-EA06-40E3-91C2-551CB35B7DE0}" destId="{0C82104A-2721-46D8-AF31-081BBCCA1466}" srcOrd="4" destOrd="0" presId="urn:microsoft.com/office/officeart/2005/8/layout/radial4"/>
    <dgm:cxn modelId="{43881215-1586-4F53-A37D-12EA22B8A4AD}" type="presParOf" srcId="{816E8464-EA06-40E3-91C2-551CB35B7DE0}" destId="{1F081FF8-4638-4F61-AB15-D14E48EB3176}" srcOrd="5" destOrd="0" presId="urn:microsoft.com/office/officeart/2005/8/layout/radial4"/>
    <dgm:cxn modelId="{06AC8D1D-FDFD-4945-A2E3-514B99CE1BEB}" type="presParOf" srcId="{816E8464-EA06-40E3-91C2-551CB35B7DE0}" destId="{B483EFDF-1CA5-4DB4-BF20-B731F2408427}" srcOrd="6" destOrd="0" presId="urn:microsoft.com/office/officeart/2005/8/layout/radial4"/>
    <dgm:cxn modelId="{F30C2B5E-B925-45E3-939E-5ACA038288E9}" type="presParOf" srcId="{816E8464-EA06-40E3-91C2-551CB35B7DE0}" destId="{64C0275C-5985-4098-A712-C4A5D393D962}" srcOrd="7" destOrd="0" presId="urn:microsoft.com/office/officeart/2005/8/layout/radial4"/>
    <dgm:cxn modelId="{BEDD0BBD-389D-4B3C-A858-312E3A99559E}" type="presParOf" srcId="{816E8464-EA06-40E3-91C2-551CB35B7DE0}" destId="{7134DB21-F6ED-440C-92A7-F12E2758AFFE}" srcOrd="8" destOrd="0" presId="urn:microsoft.com/office/officeart/2005/8/layout/radial4"/>
    <dgm:cxn modelId="{7810DE48-3D61-43E8-9AA4-F0CC0D8F0AF6}" type="presParOf" srcId="{816E8464-EA06-40E3-91C2-551CB35B7DE0}" destId="{06890C3F-D6F8-457E-81BE-E0CF4EAB2AAF}" srcOrd="9" destOrd="0" presId="urn:microsoft.com/office/officeart/2005/8/layout/radial4"/>
    <dgm:cxn modelId="{ED80F549-FD3D-4DFD-BED6-CC54F1217211}" type="presParOf" srcId="{816E8464-EA06-40E3-91C2-551CB35B7DE0}" destId="{8E328F25-364E-4A95-9D8B-54E14EE8367C}" srcOrd="10" destOrd="0" presId="urn:microsoft.com/office/officeart/2005/8/layout/radial4"/>
    <dgm:cxn modelId="{32E9ED86-1109-446B-9730-1102F951F5DE}" type="presParOf" srcId="{816E8464-EA06-40E3-91C2-551CB35B7DE0}" destId="{2C9D441E-ACAD-4B8D-BFD9-5C26BF5D8F82}" srcOrd="11" destOrd="0" presId="urn:microsoft.com/office/officeart/2005/8/layout/radial4"/>
    <dgm:cxn modelId="{45354B13-202F-45BC-9E81-C81F15027037}" type="presParOf" srcId="{816E8464-EA06-40E3-91C2-551CB35B7DE0}" destId="{6E197E17-BC72-4337-8082-AAB98594D82C}" srcOrd="12" destOrd="0" presId="urn:microsoft.com/office/officeart/2005/8/layout/radial4"/>
    <dgm:cxn modelId="{596FD5BA-3F20-4720-8A87-08D71555EEBB}" type="presParOf" srcId="{816E8464-EA06-40E3-91C2-551CB35B7DE0}" destId="{7FDC19AA-33EA-4336-A90F-7E0786F0BACF}" srcOrd="13" destOrd="0" presId="urn:microsoft.com/office/officeart/2005/8/layout/radial4"/>
    <dgm:cxn modelId="{11E89907-CDE0-47DB-9B83-9E5DB18D3EA1}" type="presParOf" srcId="{816E8464-EA06-40E3-91C2-551CB35B7DE0}" destId="{D1EF699C-9805-4B3A-A183-CBB39C8F5298}" srcOrd="14" destOrd="0" presId="urn:microsoft.com/office/officeart/2005/8/layout/radial4"/>
    <dgm:cxn modelId="{464CC10B-8DA8-4D98-B635-747B826759C0}" type="presParOf" srcId="{816E8464-EA06-40E3-91C2-551CB35B7DE0}" destId="{1957F6A2-1943-44CE-867C-0FCA14F5EDEE}" srcOrd="15" destOrd="0" presId="urn:microsoft.com/office/officeart/2005/8/layout/radial4"/>
    <dgm:cxn modelId="{CDECB126-6F91-4570-A19C-C951E63339EF}" type="presParOf" srcId="{816E8464-EA06-40E3-91C2-551CB35B7DE0}" destId="{B38F4478-E266-4DE7-8D98-E7A4BD775BFE}" srcOrd="16" destOrd="0" presId="urn:microsoft.com/office/officeart/2005/8/layout/radial4"/>
    <dgm:cxn modelId="{9D7CFFF7-A79F-4296-92CE-A5FB7EA2CE6B}" type="presParOf" srcId="{816E8464-EA06-40E3-91C2-551CB35B7DE0}" destId="{7F5D9619-8A74-459A-AD5E-F699723EB9E2}" srcOrd="17" destOrd="0" presId="urn:microsoft.com/office/officeart/2005/8/layout/radial4"/>
    <dgm:cxn modelId="{EE57A8CF-57DB-45AD-A37F-248422253E0E}" type="presParOf" srcId="{816E8464-EA06-40E3-91C2-551CB35B7DE0}" destId="{FCA2082D-4A79-403D-955E-7B1A5742A8C4}" srcOrd="18"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336D262-D79E-46C4-B1C2-3C0759DD0BC0}" type="doc">
      <dgm:prSet loTypeId="urn:microsoft.com/office/officeart/2005/8/layout/venn1" loCatId="relationship" qsTypeId="urn:microsoft.com/office/officeart/2005/8/quickstyle/simple1" qsCatId="simple" csTypeId="urn:microsoft.com/office/officeart/2005/8/colors/accent0_1" csCatId="mainScheme" phldr="1"/>
      <dgm:spPr/>
      <dgm:t>
        <a:bodyPr/>
        <a:lstStyle/>
        <a:p>
          <a:endParaRPr lang="es-MX"/>
        </a:p>
      </dgm:t>
    </dgm:pt>
    <dgm:pt modelId="{80A6CB29-03CF-46E1-A660-DBFBD3B10772}">
      <dgm:prSet custT="1"/>
      <dgm:spPr>
        <a:solidFill>
          <a:schemeClr val="accent1"/>
        </a:solidFill>
        <a:ln>
          <a:solidFill>
            <a:schemeClr val="tx1"/>
          </a:solidFill>
        </a:ln>
      </dgm:spPr>
      <dgm:t>
        <a:bodyPr/>
        <a:lstStyle/>
        <a:p>
          <a:pPr rtl="0"/>
          <a:r>
            <a:rPr lang="es-MX" sz="2000" b="1" dirty="0" smtClean="0"/>
            <a:t>Temor</a:t>
          </a:r>
          <a:endParaRPr lang="es-MX" sz="2000" b="1" dirty="0"/>
        </a:p>
      </dgm:t>
    </dgm:pt>
    <dgm:pt modelId="{F663C30C-149E-43DB-80E9-05A806BC774E}" type="parTrans" cxnId="{03BA4250-D056-4317-A12B-851F627BE5F8}">
      <dgm:prSet/>
      <dgm:spPr/>
      <dgm:t>
        <a:bodyPr/>
        <a:lstStyle/>
        <a:p>
          <a:endParaRPr lang="es-MX"/>
        </a:p>
      </dgm:t>
    </dgm:pt>
    <dgm:pt modelId="{E48E0854-F1E9-4997-86DF-17EA2DCCBDB1}" type="sibTrans" cxnId="{03BA4250-D056-4317-A12B-851F627BE5F8}">
      <dgm:prSet/>
      <dgm:spPr/>
      <dgm:t>
        <a:bodyPr/>
        <a:lstStyle/>
        <a:p>
          <a:endParaRPr lang="es-MX"/>
        </a:p>
      </dgm:t>
    </dgm:pt>
    <dgm:pt modelId="{066302FE-7F84-4193-B813-3D22E42B2F58}">
      <dgm:prSet custT="1"/>
      <dgm:spPr/>
      <dgm:t>
        <a:bodyPr/>
        <a:lstStyle/>
        <a:p>
          <a:pPr rtl="0"/>
          <a:r>
            <a:rPr lang="es-MX" sz="2000" b="1" dirty="0" smtClean="0"/>
            <a:t>No ser querido</a:t>
          </a:r>
          <a:endParaRPr lang="es-MX" sz="2000" b="1" dirty="0"/>
        </a:p>
      </dgm:t>
    </dgm:pt>
    <dgm:pt modelId="{A05A449C-67AE-43DA-A4EF-CC29CF511A2A}" type="parTrans" cxnId="{5C0C441F-0266-4A0E-A07D-6E47CDE82F6B}">
      <dgm:prSet/>
      <dgm:spPr/>
      <dgm:t>
        <a:bodyPr/>
        <a:lstStyle/>
        <a:p>
          <a:endParaRPr lang="es-MX"/>
        </a:p>
      </dgm:t>
    </dgm:pt>
    <dgm:pt modelId="{342451F2-255F-4863-A76B-1BA4ACCE9CE3}" type="sibTrans" cxnId="{5C0C441F-0266-4A0E-A07D-6E47CDE82F6B}">
      <dgm:prSet/>
      <dgm:spPr/>
      <dgm:t>
        <a:bodyPr/>
        <a:lstStyle/>
        <a:p>
          <a:endParaRPr lang="es-MX"/>
        </a:p>
      </dgm:t>
    </dgm:pt>
    <dgm:pt modelId="{2B81BEDD-B253-4545-AF15-A0DCEAAE35B7}">
      <dgm:prSet custT="1"/>
      <dgm:spPr/>
      <dgm:t>
        <a:bodyPr/>
        <a:lstStyle/>
        <a:p>
          <a:pPr rtl="0"/>
          <a:r>
            <a:rPr lang="es-MX" sz="2000" b="1" dirty="0" smtClean="0"/>
            <a:t>Inseguridad</a:t>
          </a:r>
          <a:endParaRPr lang="es-MX" sz="2000" b="1" dirty="0"/>
        </a:p>
      </dgm:t>
    </dgm:pt>
    <dgm:pt modelId="{EE07EE09-AA40-4D9F-8BB7-CCF415679D5F}" type="parTrans" cxnId="{7B5CFF79-2FC7-4474-829D-A6AB630A7C55}">
      <dgm:prSet/>
      <dgm:spPr/>
      <dgm:t>
        <a:bodyPr/>
        <a:lstStyle/>
        <a:p>
          <a:endParaRPr lang="es-MX"/>
        </a:p>
      </dgm:t>
    </dgm:pt>
    <dgm:pt modelId="{4081DB17-DE62-41A1-ACF3-C48A47978428}" type="sibTrans" cxnId="{7B5CFF79-2FC7-4474-829D-A6AB630A7C55}">
      <dgm:prSet/>
      <dgm:spPr/>
      <dgm:t>
        <a:bodyPr/>
        <a:lstStyle/>
        <a:p>
          <a:endParaRPr lang="es-MX"/>
        </a:p>
      </dgm:t>
    </dgm:pt>
    <dgm:pt modelId="{CD2D7777-4362-4D67-AC92-44240B9DDD1D}">
      <dgm:prSet custT="1"/>
      <dgm:spPr/>
      <dgm:t>
        <a:bodyPr/>
        <a:lstStyle/>
        <a:p>
          <a:pPr rtl="0"/>
          <a:r>
            <a:rPr lang="es-MX" sz="2000" b="1" dirty="0" smtClean="0"/>
            <a:t>Vacio</a:t>
          </a:r>
          <a:endParaRPr lang="es-MX" sz="2000" b="1" dirty="0"/>
        </a:p>
      </dgm:t>
    </dgm:pt>
    <dgm:pt modelId="{00B2FC44-8A64-4396-B981-33A8C1B776A8}" type="parTrans" cxnId="{6CA865F3-5975-4B38-90CA-C3B7A1A31964}">
      <dgm:prSet/>
      <dgm:spPr/>
      <dgm:t>
        <a:bodyPr/>
        <a:lstStyle/>
        <a:p>
          <a:endParaRPr lang="es-MX"/>
        </a:p>
      </dgm:t>
    </dgm:pt>
    <dgm:pt modelId="{28DA35F1-9673-4FEA-A0C2-417C58C0518F}" type="sibTrans" cxnId="{6CA865F3-5975-4B38-90CA-C3B7A1A31964}">
      <dgm:prSet/>
      <dgm:spPr/>
      <dgm:t>
        <a:bodyPr/>
        <a:lstStyle/>
        <a:p>
          <a:endParaRPr lang="es-MX"/>
        </a:p>
      </dgm:t>
    </dgm:pt>
    <dgm:pt modelId="{1B613D9C-B4BF-4EFA-8E96-971D4EF77977}">
      <dgm:prSet custT="1"/>
      <dgm:spPr/>
      <dgm:t>
        <a:bodyPr/>
        <a:lstStyle/>
        <a:p>
          <a:pPr rtl="0"/>
          <a:r>
            <a:rPr lang="es-MX" sz="2000" b="1" dirty="0" smtClean="0"/>
            <a:t>Culpa</a:t>
          </a:r>
          <a:endParaRPr lang="es-MX" sz="2000" b="1" dirty="0"/>
        </a:p>
      </dgm:t>
    </dgm:pt>
    <dgm:pt modelId="{597A79C9-EA7E-4B47-A1B7-9EC5D7BB6D02}" type="parTrans" cxnId="{74284AE7-4BB3-4DD4-A17C-58934432033B}">
      <dgm:prSet/>
      <dgm:spPr/>
      <dgm:t>
        <a:bodyPr/>
        <a:lstStyle/>
        <a:p>
          <a:endParaRPr lang="es-MX"/>
        </a:p>
      </dgm:t>
    </dgm:pt>
    <dgm:pt modelId="{90205EA5-8400-46F3-8EEF-EC503CABB253}" type="sibTrans" cxnId="{74284AE7-4BB3-4DD4-A17C-58934432033B}">
      <dgm:prSet/>
      <dgm:spPr/>
      <dgm:t>
        <a:bodyPr/>
        <a:lstStyle/>
        <a:p>
          <a:endParaRPr lang="es-MX"/>
        </a:p>
      </dgm:t>
    </dgm:pt>
    <dgm:pt modelId="{7E395AE4-2952-4D11-91FE-1BA4AA559DEE}">
      <dgm:prSet custT="1"/>
      <dgm:spPr/>
      <dgm:t>
        <a:bodyPr/>
        <a:lstStyle/>
        <a:p>
          <a:pPr rtl="0"/>
          <a:r>
            <a:rPr lang="es-MX" sz="2000" b="1" dirty="0" smtClean="0"/>
            <a:t>Vergüenza.</a:t>
          </a:r>
          <a:endParaRPr lang="es-MX" sz="2000" b="1" dirty="0"/>
        </a:p>
      </dgm:t>
    </dgm:pt>
    <dgm:pt modelId="{6DCBF82D-8B5B-45BD-A9C7-75DE9D4ACF16}" type="parTrans" cxnId="{66159576-5E04-4B5D-B091-48FB09271611}">
      <dgm:prSet/>
      <dgm:spPr/>
      <dgm:t>
        <a:bodyPr/>
        <a:lstStyle/>
        <a:p>
          <a:endParaRPr lang="es-MX"/>
        </a:p>
      </dgm:t>
    </dgm:pt>
    <dgm:pt modelId="{BFEDD0D5-A3F5-41FC-8EB7-4184D8F9998D}" type="sibTrans" cxnId="{66159576-5E04-4B5D-B091-48FB09271611}">
      <dgm:prSet/>
      <dgm:spPr/>
      <dgm:t>
        <a:bodyPr/>
        <a:lstStyle/>
        <a:p>
          <a:endParaRPr lang="es-MX"/>
        </a:p>
      </dgm:t>
    </dgm:pt>
    <dgm:pt modelId="{3AD61F4D-6A1F-4975-AE78-56D21F9D2184}">
      <dgm:prSet custT="1"/>
      <dgm:spPr/>
      <dgm:t>
        <a:bodyPr/>
        <a:lstStyle/>
        <a:p>
          <a:pPr rtl="0"/>
          <a:r>
            <a:rPr lang="es-MX" sz="2000" b="1" dirty="0" smtClean="0"/>
            <a:t>Justificación Propia </a:t>
          </a:r>
          <a:endParaRPr lang="es-MX" sz="2000" b="1" dirty="0"/>
        </a:p>
      </dgm:t>
    </dgm:pt>
    <dgm:pt modelId="{E1088896-291E-42C7-A5D2-7550C4C4E5E4}" type="parTrans" cxnId="{8D8F68D2-E8FF-4D22-95AE-48F5E05789FC}">
      <dgm:prSet/>
      <dgm:spPr/>
      <dgm:t>
        <a:bodyPr/>
        <a:lstStyle/>
        <a:p>
          <a:endParaRPr lang="en-US"/>
        </a:p>
      </dgm:t>
    </dgm:pt>
    <dgm:pt modelId="{30EFFD63-0647-48D7-9315-4742303683FD}" type="sibTrans" cxnId="{8D8F68D2-E8FF-4D22-95AE-48F5E05789FC}">
      <dgm:prSet/>
      <dgm:spPr/>
      <dgm:t>
        <a:bodyPr/>
        <a:lstStyle/>
        <a:p>
          <a:endParaRPr lang="en-US"/>
        </a:p>
      </dgm:t>
    </dgm:pt>
    <dgm:pt modelId="{D379A0AD-5B08-4F14-BB7E-B2D5B7B0D4BA}">
      <dgm:prSet custT="1"/>
      <dgm:spPr>
        <a:solidFill>
          <a:schemeClr val="accent1"/>
        </a:solidFill>
        <a:ln>
          <a:solidFill>
            <a:schemeClr val="tx1"/>
          </a:solidFill>
        </a:ln>
      </dgm:spPr>
      <dgm:t>
        <a:bodyPr/>
        <a:lstStyle/>
        <a:p>
          <a:pPr rtl="0"/>
          <a:r>
            <a:rPr lang="es-MX" sz="2000" b="1" dirty="0" smtClean="0"/>
            <a:t>Génesis 3:10 y 2 Timoteo 1:7</a:t>
          </a:r>
          <a:endParaRPr lang="es-MX" sz="2000" b="1" dirty="0"/>
        </a:p>
      </dgm:t>
    </dgm:pt>
    <dgm:pt modelId="{D1B4FF65-F70B-4DA3-8515-B989D00049D0}" type="sibTrans" cxnId="{9B6B7C68-C036-4977-B366-36A8AC2816B7}">
      <dgm:prSet/>
      <dgm:spPr/>
      <dgm:t>
        <a:bodyPr/>
        <a:lstStyle/>
        <a:p>
          <a:endParaRPr lang="en-US"/>
        </a:p>
      </dgm:t>
    </dgm:pt>
    <dgm:pt modelId="{DF52AD9E-1054-448B-BB5C-C7F624B6E902}" type="parTrans" cxnId="{9B6B7C68-C036-4977-B366-36A8AC2816B7}">
      <dgm:prSet/>
      <dgm:spPr/>
      <dgm:t>
        <a:bodyPr/>
        <a:lstStyle/>
        <a:p>
          <a:endParaRPr lang="en-US"/>
        </a:p>
      </dgm:t>
    </dgm:pt>
    <dgm:pt modelId="{63E21AE2-0F76-4CAA-ACD7-C3848E1A14CC}" type="pres">
      <dgm:prSet presAssocID="{8336D262-D79E-46C4-B1C2-3C0759DD0BC0}" presName="compositeShape" presStyleCnt="0">
        <dgm:presLayoutVars>
          <dgm:chMax val="7"/>
          <dgm:dir/>
          <dgm:resizeHandles val="exact"/>
        </dgm:presLayoutVars>
      </dgm:prSet>
      <dgm:spPr/>
      <dgm:t>
        <a:bodyPr/>
        <a:lstStyle/>
        <a:p>
          <a:endParaRPr lang="es-MX"/>
        </a:p>
      </dgm:t>
    </dgm:pt>
    <dgm:pt modelId="{8B7654A1-8EA2-4C5C-80FD-E0F04461B234}" type="pres">
      <dgm:prSet presAssocID="{80A6CB29-03CF-46E1-A660-DBFBD3B10772}" presName="circ1" presStyleLbl="vennNode1" presStyleIdx="0" presStyleCnt="7"/>
      <dgm:spPr/>
    </dgm:pt>
    <dgm:pt modelId="{5DA76853-CE72-4B6E-B58B-D9ACBE79373B}" type="pres">
      <dgm:prSet presAssocID="{80A6CB29-03CF-46E1-A660-DBFBD3B10772}" presName="circ1Tx" presStyleLbl="revTx" presStyleIdx="0" presStyleCnt="0" custScaleX="177414">
        <dgm:presLayoutVars>
          <dgm:chMax val="0"/>
          <dgm:chPref val="0"/>
          <dgm:bulletEnabled val="1"/>
        </dgm:presLayoutVars>
      </dgm:prSet>
      <dgm:spPr/>
      <dgm:t>
        <a:bodyPr/>
        <a:lstStyle/>
        <a:p>
          <a:endParaRPr lang="es-MX"/>
        </a:p>
      </dgm:t>
    </dgm:pt>
    <dgm:pt modelId="{2F163650-50D8-4EB5-B84E-B008860703B7}" type="pres">
      <dgm:prSet presAssocID="{066302FE-7F84-4193-B813-3D22E42B2F58}" presName="circ2" presStyleLbl="vennNode1" presStyleIdx="1" presStyleCnt="7"/>
      <dgm:spPr/>
    </dgm:pt>
    <dgm:pt modelId="{379CDFF3-6BF3-4FAC-AF99-15BE6C536CD6}" type="pres">
      <dgm:prSet presAssocID="{066302FE-7F84-4193-B813-3D22E42B2F58}" presName="circ2Tx" presStyleLbl="revTx" presStyleIdx="0" presStyleCnt="0" custLinFactNeighborX="1325" custLinFactNeighborY="11369">
        <dgm:presLayoutVars>
          <dgm:chMax val="0"/>
          <dgm:chPref val="0"/>
          <dgm:bulletEnabled val="1"/>
        </dgm:presLayoutVars>
      </dgm:prSet>
      <dgm:spPr/>
      <dgm:t>
        <a:bodyPr/>
        <a:lstStyle/>
        <a:p>
          <a:endParaRPr lang="es-MX"/>
        </a:p>
      </dgm:t>
    </dgm:pt>
    <dgm:pt modelId="{7CEFDD73-D28E-4057-B4F8-2902A30B8D21}" type="pres">
      <dgm:prSet presAssocID="{2B81BEDD-B253-4545-AF15-A0DCEAAE35B7}" presName="circ3" presStyleLbl="vennNode1" presStyleIdx="2" presStyleCnt="7"/>
      <dgm:spPr/>
    </dgm:pt>
    <dgm:pt modelId="{539D0BED-CFD3-47B5-99AF-26847956EED7}" type="pres">
      <dgm:prSet presAssocID="{2B81BEDD-B253-4545-AF15-A0DCEAAE35B7}" presName="circ3Tx" presStyleLbl="revTx" presStyleIdx="0" presStyleCnt="0" custScaleX="190004" custLinFactNeighborX="-15128" custLinFactNeighborY="73432">
        <dgm:presLayoutVars>
          <dgm:chMax val="0"/>
          <dgm:chPref val="0"/>
          <dgm:bulletEnabled val="1"/>
        </dgm:presLayoutVars>
      </dgm:prSet>
      <dgm:spPr/>
      <dgm:t>
        <a:bodyPr/>
        <a:lstStyle/>
        <a:p>
          <a:endParaRPr lang="es-MX"/>
        </a:p>
      </dgm:t>
    </dgm:pt>
    <dgm:pt modelId="{E3CBDC38-1C30-475C-A211-C59EC2FA48FB}" type="pres">
      <dgm:prSet presAssocID="{CD2D7777-4362-4D67-AC92-44240B9DDD1D}" presName="circ4" presStyleLbl="vennNode1" presStyleIdx="3" presStyleCnt="7"/>
      <dgm:spPr/>
    </dgm:pt>
    <dgm:pt modelId="{6B51BC78-43E8-4E5C-BD68-42F7A8BCC55F}" type="pres">
      <dgm:prSet presAssocID="{CD2D7777-4362-4D67-AC92-44240B9DDD1D}" presName="circ4Tx" presStyleLbl="revTx" presStyleIdx="0" presStyleCnt="0" custLinFactNeighborX="-6121" custLinFactNeighborY="62529">
        <dgm:presLayoutVars>
          <dgm:chMax val="0"/>
          <dgm:chPref val="0"/>
          <dgm:bulletEnabled val="1"/>
        </dgm:presLayoutVars>
      </dgm:prSet>
      <dgm:spPr/>
      <dgm:t>
        <a:bodyPr/>
        <a:lstStyle/>
        <a:p>
          <a:endParaRPr lang="es-MX"/>
        </a:p>
      </dgm:t>
    </dgm:pt>
    <dgm:pt modelId="{8CBE075A-8FC7-4C87-B7FE-D84230B5CC9C}" type="pres">
      <dgm:prSet presAssocID="{1B613D9C-B4BF-4EFA-8E96-971D4EF77977}" presName="circ5" presStyleLbl="vennNode1" presStyleIdx="4" presStyleCnt="7"/>
      <dgm:spPr/>
    </dgm:pt>
    <dgm:pt modelId="{06510768-4244-4B63-AEB8-12190BE59346}" type="pres">
      <dgm:prSet presAssocID="{1B613D9C-B4BF-4EFA-8E96-971D4EF77977}" presName="circ5Tx" presStyleLbl="revTx" presStyleIdx="0" presStyleCnt="0" custLinFactNeighborX="1325" custLinFactNeighborY="65236">
        <dgm:presLayoutVars>
          <dgm:chMax val="0"/>
          <dgm:chPref val="0"/>
          <dgm:bulletEnabled val="1"/>
        </dgm:presLayoutVars>
      </dgm:prSet>
      <dgm:spPr/>
      <dgm:t>
        <a:bodyPr/>
        <a:lstStyle/>
        <a:p>
          <a:endParaRPr lang="es-MX"/>
        </a:p>
      </dgm:t>
    </dgm:pt>
    <dgm:pt modelId="{516D4F6E-17D0-470D-BB79-026F62068534}" type="pres">
      <dgm:prSet presAssocID="{7E395AE4-2952-4D11-91FE-1BA4AA559DEE}" presName="circ6" presStyleLbl="vennNode1" presStyleIdx="5" presStyleCnt="7"/>
      <dgm:spPr/>
    </dgm:pt>
    <dgm:pt modelId="{F0847B38-6F1D-41D7-A4BE-E91C671BA7BD}" type="pres">
      <dgm:prSet presAssocID="{7E395AE4-2952-4D11-91FE-1BA4AA559DEE}" presName="circ6Tx" presStyleLbl="revTx" presStyleIdx="0" presStyleCnt="0" custScaleX="115509">
        <dgm:presLayoutVars>
          <dgm:chMax val="0"/>
          <dgm:chPref val="0"/>
          <dgm:bulletEnabled val="1"/>
        </dgm:presLayoutVars>
      </dgm:prSet>
      <dgm:spPr/>
      <dgm:t>
        <a:bodyPr/>
        <a:lstStyle/>
        <a:p>
          <a:endParaRPr lang="es-MX"/>
        </a:p>
      </dgm:t>
    </dgm:pt>
    <dgm:pt modelId="{832C72A9-0997-4217-BC1A-3A526CA5FBCB}" type="pres">
      <dgm:prSet presAssocID="{3AD61F4D-6A1F-4975-AE78-56D21F9D2184}" presName="circ7" presStyleLbl="vennNode1" presStyleIdx="6" presStyleCnt="7"/>
      <dgm:spPr/>
    </dgm:pt>
    <dgm:pt modelId="{FEE0139D-B82E-4E2C-9768-0658F217E5D9}" type="pres">
      <dgm:prSet presAssocID="{3AD61F4D-6A1F-4975-AE78-56D21F9D2184}" presName="circ7Tx" presStyleLbl="revTx" presStyleIdx="0" presStyleCnt="0" custScaleX="122912">
        <dgm:presLayoutVars>
          <dgm:chMax val="0"/>
          <dgm:chPref val="0"/>
          <dgm:bulletEnabled val="1"/>
        </dgm:presLayoutVars>
      </dgm:prSet>
      <dgm:spPr/>
      <dgm:t>
        <a:bodyPr/>
        <a:lstStyle/>
        <a:p>
          <a:endParaRPr lang="en-US"/>
        </a:p>
      </dgm:t>
    </dgm:pt>
  </dgm:ptLst>
  <dgm:cxnLst>
    <dgm:cxn modelId="{6BC1BFAB-049F-42BF-A4B3-3AAB69CE7A7D}" type="presOf" srcId="{CD2D7777-4362-4D67-AC92-44240B9DDD1D}" destId="{6B51BC78-43E8-4E5C-BD68-42F7A8BCC55F}" srcOrd="0" destOrd="0" presId="urn:microsoft.com/office/officeart/2005/8/layout/venn1"/>
    <dgm:cxn modelId="{8D80F93B-B37E-4C70-A880-4A9FE54E953E}" type="presOf" srcId="{8336D262-D79E-46C4-B1C2-3C0759DD0BC0}" destId="{63E21AE2-0F76-4CAA-ACD7-C3848E1A14CC}" srcOrd="0" destOrd="0" presId="urn:microsoft.com/office/officeart/2005/8/layout/venn1"/>
    <dgm:cxn modelId="{66159576-5E04-4B5D-B091-48FB09271611}" srcId="{8336D262-D79E-46C4-B1C2-3C0759DD0BC0}" destId="{7E395AE4-2952-4D11-91FE-1BA4AA559DEE}" srcOrd="5" destOrd="0" parTransId="{6DCBF82D-8B5B-45BD-A9C7-75DE9D4ACF16}" sibTransId="{BFEDD0D5-A3F5-41FC-8EB7-4184D8F9998D}"/>
    <dgm:cxn modelId="{3BA173A3-5021-4DDA-9F8A-BD624A4A75D2}" type="presOf" srcId="{066302FE-7F84-4193-B813-3D22E42B2F58}" destId="{379CDFF3-6BF3-4FAC-AF99-15BE6C536CD6}" srcOrd="0" destOrd="0" presId="urn:microsoft.com/office/officeart/2005/8/layout/venn1"/>
    <dgm:cxn modelId="{03BA4250-D056-4317-A12B-851F627BE5F8}" srcId="{8336D262-D79E-46C4-B1C2-3C0759DD0BC0}" destId="{80A6CB29-03CF-46E1-A660-DBFBD3B10772}" srcOrd="0" destOrd="0" parTransId="{F663C30C-149E-43DB-80E9-05A806BC774E}" sibTransId="{E48E0854-F1E9-4997-86DF-17EA2DCCBDB1}"/>
    <dgm:cxn modelId="{74284AE7-4BB3-4DD4-A17C-58934432033B}" srcId="{8336D262-D79E-46C4-B1C2-3C0759DD0BC0}" destId="{1B613D9C-B4BF-4EFA-8E96-971D4EF77977}" srcOrd="4" destOrd="0" parTransId="{597A79C9-EA7E-4B47-A1B7-9EC5D7BB6D02}" sibTransId="{90205EA5-8400-46F3-8EEF-EC503CABB253}"/>
    <dgm:cxn modelId="{6F658D92-07CA-42A7-ABC6-7B63ABB1A9F8}" type="presOf" srcId="{7E395AE4-2952-4D11-91FE-1BA4AA559DEE}" destId="{F0847B38-6F1D-41D7-A4BE-E91C671BA7BD}" srcOrd="0" destOrd="0" presId="urn:microsoft.com/office/officeart/2005/8/layout/venn1"/>
    <dgm:cxn modelId="{8D8F68D2-E8FF-4D22-95AE-48F5E05789FC}" srcId="{8336D262-D79E-46C4-B1C2-3C0759DD0BC0}" destId="{3AD61F4D-6A1F-4975-AE78-56D21F9D2184}" srcOrd="6" destOrd="0" parTransId="{E1088896-291E-42C7-A5D2-7550C4C4E5E4}" sibTransId="{30EFFD63-0647-48D7-9315-4742303683FD}"/>
    <dgm:cxn modelId="{9B6B7C68-C036-4977-B366-36A8AC2816B7}" srcId="{80A6CB29-03CF-46E1-A660-DBFBD3B10772}" destId="{D379A0AD-5B08-4F14-BB7E-B2D5B7B0D4BA}" srcOrd="0" destOrd="0" parTransId="{DF52AD9E-1054-448B-BB5C-C7F624B6E902}" sibTransId="{D1B4FF65-F70B-4DA3-8515-B989D00049D0}"/>
    <dgm:cxn modelId="{B883B31F-9231-4BA1-B3B8-BECCF19116A8}" type="presOf" srcId="{80A6CB29-03CF-46E1-A660-DBFBD3B10772}" destId="{5DA76853-CE72-4B6E-B58B-D9ACBE79373B}" srcOrd="0" destOrd="0" presId="urn:microsoft.com/office/officeart/2005/8/layout/venn1"/>
    <dgm:cxn modelId="{48E9E80F-694E-4A85-926C-C356F90D5A6B}" type="presOf" srcId="{D379A0AD-5B08-4F14-BB7E-B2D5B7B0D4BA}" destId="{5DA76853-CE72-4B6E-B58B-D9ACBE79373B}" srcOrd="0" destOrd="1" presId="urn:microsoft.com/office/officeart/2005/8/layout/venn1"/>
    <dgm:cxn modelId="{6CA865F3-5975-4B38-90CA-C3B7A1A31964}" srcId="{8336D262-D79E-46C4-B1C2-3C0759DD0BC0}" destId="{CD2D7777-4362-4D67-AC92-44240B9DDD1D}" srcOrd="3" destOrd="0" parTransId="{00B2FC44-8A64-4396-B981-33A8C1B776A8}" sibTransId="{28DA35F1-9673-4FEA-A0C2-417C58C0518F}"/>
    <dgm:cxn modelId="{2CD123B8-97F0-46BF-A523-6E1B9F93367D}" type="presOf" srcId="{1B613D9C-B4BF-4EFA-8E96-971D4EF77977}" destId="{06510768-4244-4B63-AEB8-12190BE59346}" srcOrd="0" destOrd="0" presId="urn:microsoft.com/office/officeart/2005/8/layout/venn1"/>
    <dgm:cxn modelId="{7B5CFF79-2FC7-4474-829D-A6AB630A7C55}" srcId="{8336D262-D79E-46C4-B1C2-3C0759DD0BC0}" destId="{2B81BEDD-B253-4545-AF15-A0DCEAAE35B7}" srcOrd="2" destOrd="0" parTransId="{EE07EE09-AA40-4D9F-8BB7-CCF415679D5F}" sibTransId="{4081DB17-DE62-41A1-ACF3-C48A47978428}"/>
    <dgm:cxn modelId="{21D32D31-A78A-479F-A8D4-69960607EECB}" type="presOf" srcId="{2B81BEDD-B253-4545-AF15-A0DCEAAE35B7}" destId="{539D0BED-CFD3-47B5-99AF-26847956EED7}" srcOrd="0" destOrd="0" presId="urn:microsoft.com/office/officeart/2005/8/layout/venn1"/>
    <dgm:cxn modelId="{04C20C83-CDE9-44D1-9F64-6F350B9529A7}" type="presOf" srcId="{3AD61F4D-6A1F-4975-AE78-56D21F9D2184}" destId="{FEE0139D-B82E-4E2C-9768-0658F217E5D9}" srcOrd="0" destOrd="0" presId="urn:microsoft.com/office/officeart/2005/8/layout/venn1"/>
    <dgm:cxn modelId="{5C0C441F-0266-4A0E-A07D-6E47CDE82F6B}" srcId="{8336D262-D79E-46C4-B1C2-3C0759DD0BC0}" destId="{066302FE-7F84-4193-B813-3D22E42B2F58}" srcOrd="1" destOrd="0" parTransId="{A05A449C-67AE-43DA-A4EF-CC29CF511A2A}" sibTransId="{342451F2-255F-4863-A76B-1BA4ACCE9CE3}"/>
    <dgm:cxn modelId="{0A1DECD8-2E9D-49B1-9C3E-49421D18AC30}" type="presParOf" srcId="{63E21AE2-0F76-4CAA-ACD7-C3848E1A14CC}" destId="{8B7654A1-8EA2-4C5C-80FD-E0F04461B234}" srcOrd="0" destOrd="0" presId="urn:microsoft.com/office/officeart/2005/8/layout/venn1"/>
    <dgm:cxn modelId="{535C75DB-F2B8-4A05-88C2-1CA0BA6FC20B}" type="presParOf" srcId="{63E21AE2-0F76-4CAA-ACD7-C3848E1A14CC}" destId="{5DA76853-CE72-4B6E-B58B-D9ACBE79373B}" srcOrd="1" destOrd="0" presId="urn:microsoft.com/office/officeart/2005/8/layout/venn1"/>
    <dgm:cxn modelId="{A3791915-561B-4B44-9C29-4DEF7E253518}" type="presParOf" srcId="{63E21AE2-0F76-4CAA-ACD7-C3848E1A14CC}" destId="{2F163650-50D8-4EB5-B84E-B008860703B7}" srcOrd="2" destOrd="0" presId="urn:microsoft.com/office/officeart/2005/8/layout/venn1"/>
    <dgm:cxn modelId="{C7F40C1B-27F7-49FE-8337-5C96B4CC978B}" type="presParOf" srcId="{63E21AE2-0F76-4CAA-ACD7-C3848E1A14CC}" destId="{379CDFF3-6BF3-4FAC-AF99-15BE6C536CD6}" srcOrd="3" destOrd="0" presId="urn:microsoft.com/office/officeart/2005/8/layout/venn1"/>
    <dgm:cxn modelId="{97F1EE8A-A5FF-46EE-81C6-EEF6D8D54039}" type="presParOf" srcId="{63E21AE2-0F76-4CAA-ACD7-C3848E1A14CC}" destId="{7CEFDD73-D28E-4057-B4F8-2902A30B8D21}" srcOrd="4" destOrd="0" presId="urn:microsoft.com/office/officeart/2005/8/layout/venn1"/>
    <dgm:cxn modelId="{B1DD5C2A-B37D-44C5-9D99-A8F8C275590F}" type="presParOf" srcId="{63E21AE2-0F76-4CAA-ACD7-C3848E1A14CC}" destId="{539D0BED-CFD3-47B5-99AF-26847956EED7}" srcOrd="5" destOrd="0" presId="urn:microsoft.com/office/officeart/2005/8/layout/venn1"/>
    <dgm:cxn modelId="{5184A488-1642-4E24-835D-9B5461343A16}" type="presParOf" srcId="{63E21AE2-0F76-4CAA-ACD7-C3848E1A14CC}" destId="{E3CBDC38-1C30-475C-A211-C59EC2FA48FB}" srcOrd="6" destOrd="0" presId="urn:microsoft.com/office/officeart/2005/8/layout/venn1"/>
    <dgm:cxn modelId="{1339CD44-5F3E-4967-B0B7-D3AE1F3197B3}" type="presParOf" srcId="{63E21AE2-0F76-4CAA-ACD7-C3848E1A14CC}" destId="{6B51BC78-43E8-4E5C-BD68-42F7A8BCC55F}" srcOrd="7" destOrd="0" presId="urn:microsoft.com/office/officeart/2005/8/layout/venn1"/>
    <dgm:cxn modelId="{D587B4C5-1FC6-4F3E-BB27-1CF4E77B8FB4}" type="presParOf" srcId="{63E21AE2-0F76-4CAA-ACD7-C3848E1A14CC}" destId="{8CBE075A-8FC7-4C87-B7FE-D84230B5CC9C}" srcOrd="8" destOrd="0" presId="urn:microsoft.com/office/officeart/2005/8/layout/venn1"/>
    <dgm:cxn modelId="{FC24032A-CA20-48D9-BF68-3C1C889CAC2B}" type="presParOf" srcId="{63E21AE2-0F76-4CAA-ACD7-C3848E1A14CC}" destId="{06510768-4244-4B63-AEB8-12190BE59346}" srcOrd="9" destOrd="0" presId="urn:microsoft.com/office/officeart/2005/8/layout/venn1"/>
    <dgm:cxn modelId="{27227571-7641-4586-9DF1-9199966059AC}" type="presParOf" srcId="{63E21AE2-0F76-4CAA-ACD7-C3848E1A14CC}" destId="{516D4F6E-17D0-470D-BB79-026F62068534}" srcOrd="10" destOrd="0" presId="urn:microsoft.com/office/officeart/2005/8/layout/venn1"/>
    <dgm:cxn modelId="{61995C4C-756E-472B-BC17-0EBABF6A8A6F}" type="presParOf" srcId="{63E21AE2-0F76-4CAA-ACD7-C3848E1A14CC}" destId="{F0847B38-6F1D-41D7-A4BE-E91C671BA7BD}" srcOrd="11" destOrd="0" presId="urn:microsoft.com/office/officeart/2005/8/layout/venn1"/>
    <dgm:cxn modelId="{86853BA3-E774-4AEA-9213-ACCBE152582F}" type="presParOf" srcId="{63E21AE2-0F76-4CAA-ACD7-C3848E1A14CC}" destId="{832C72A9-0997-4217-BC1A-3A526CA5FBCB}" srcOrd="12" destOrd="0" presId="urn:microsoft.com/office/officeart/2005/8/layout/venn1"/>
    <dgm:cxn modelId="{3A0786A0-06BB-4D58-B72F-B20E40C1E7A0}" type="presParOf" srcId="{63E21AE2-0F76-4CAA-ACD7-C3848E1A14CC}" destId="{FEE0139D-B82E-4E2C-9768-0658F217E5D9}" srcOrd="1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58187E3-C65E-49D4-AF21-CF57CEC4DE2D}" type="doc">
      <dgm:prSet loTypeId="urn:microsoft.com/office/officeart/2005/8/layout/vList2" loCatId="list" qsTypeId="urn:microsoft.com/office/officeart/2005/8/quickstyle/simple2" qsCatId="simple" csTypeId="urn:microsoft.com/office/officeart/2005/8/colors/accent0_1" csCatId="mainScheme" phldr="1"/>
      <dgm:spPr/>
      <dgm:t>
        <a:bodyPr/>
        <a:lstStyle/>
        <a:p>
          <a:endParaRPr lang="es-MX"/>
        </a:p>
      </dgm:t>
    </dgm:pt>
    <dgm:pt modelId="{5981C45A-EFC6-4BAA-9BFA-317DC292FF7E}">
      <dgm:prSet custT="1"/>
      <dgm:spPr/>
      <dgm:t>
        <a:bodyPr/>
        <a:lstStyle/>
        <a:p>
          <a:pPr rtl="0"/>
          <a:r>
            <a:rPr lang="es-MX" sz="2800" dirty="0" smtClean="0"/>
            <a:t>La relación con Dios (FE) se manifestaba en la obediencia a Dios. </a:t>
          </a:r>
          <a:endParaRPr lang="es-MX" sz="2800" dirty="0"/>
        </a:p>
      </dgm:t>
    </dgm:pt>
    <dgm:pt modelId="{7DEEE6EA-8CA8-4722-B5F0-4CF3CDFF7453}" type="parTrans" cxnId="{8719B649-EB72-4EF9-A7D0-583C291D4751}">
      <dgm:prSet/>
      <dgm:spPr/>
      <dgm:t>
        <a:bodyPr/>
        <a:lstStyle/>
        <a:p>
          <a:endParaRPr lang="es-MX"/>
        </a:p>
      </dgm:t>
    </dgm:pt>
    <dgm:pt modelId="{0D976593-1289-417A-8700-AB63B54EA743}" type="sibTrans" cxnId="{8719B649-EB72-4EF9-A7D0-583C291D4751}">
      <dgm:prSet/>
      <dgm:spPr/>
      <dgm:t>
        <a:bodyPr/>
        <a:lstStyle/>
        <a:p>
          <a:endParaRPr lang="es-MX"/>
        </a:p>
      </dgm:t>
    </dgm:pt>
    <dgm:pt modelId="{526E4AFB-3A96-4DC4-A741-6F3E4C3437A0}">
      <dgm:prSet custT="1"/>
      <dgm:spPr/>
      <dgm:t>
        <a:bodyPr/>
        <a:lstStyle/>
        <a:p>
          <a:pPr rtl="0"/>
          <a:r>
            <a:rPr lang="es-MX" sz="2800" dirty="0" smtClean="0"/>
            <a:t>Ruptura de la Relación de Amor con Dios… </a:t>
          </a:r>
          <a:endParaRPr lang="es-MX" sz="2800" dirty="0"/>
        </a:p>
      </dgm:t>
    </dgm:pt>
    <dgm:pt modelId="{9BF2D5D7-1E42-4DE0-B1B8-0EB2A5FE319B}" type="parTrans" cxnId="{B0B06D15-3D53-43DD-9997-868247E621BF}">
      <dgm:prSet/>
      <dgm:spPr/>
      <dgm:t>
        <a:bodyPr/>
        <a:lstStyle/>
        <a:p>
          <a:endParaRPr lang="es-MX"/>
        </a:p>
      </dgm:t>
    </dgm:pt>
    <dgm:pt modelId="{06A4B843-37C0-4349-8FA4-6B3ACF202C34}" type="sibTrans" cxnId="{B0B06D15-3D53-43DD-9997-868247E621BF}">
      <dgm:prSet/>
      <dgm:spPr/>
      <dgm:t>
        <a:bodyPr/>
        <a:lstStyle/>
        <a:p>
          <a:endParaRPr lang="es-MX"/>
        </a:p>
      </dgm:t>
    </dgm:pt>
    <dgm:pt modelId="{B28C6C69-943A-4CD4-A8C8-46B7E31CEB6A}">
      <dgm:prSet custT="1"/>
      <dgm:spPr/>
      <dgm:t>
        <a:bodyPr/>
        <a:lstStyle/>
        <a:p>
          <a:pPr rtl="0"/>
          <a:r>
            <a:rPr lang="es-MX" sz="2800" dirty="0" smtClean="0"/>
            <a:t>Esta ruptura se logro al quebrantar la ley de Dios por la desobediencia.  </a:t>
          </a:r>
          <a:endParaRPr lang="es-MX" sz="2800" dirty="0"/>
        </a:p>
      </dgm:t>
    </dgm:pt>
    <dgm:pt modelId="{E6C1CC25-6585-4F78-A663-91978AA1F1DF}" type="parTrans" cxnId="{916743D6-2178-4C1C-AED9-5644A6F67443}">
      <dgm:prSet/>
      <dgm:spPr/>
      <dgm:t>
        <a:bodyPr/>
        <a:lstStyle/>
        <a:p>
          <a:endParaRPr lang="es-MX"/>
        </a:p>
      </dgm:t>
    </dgm:pt>
    <dgm:pt modelId="{A667DF6C-315C-4250-A92B-23BB95A72298}" type="sibTrans" cxnId="{916743D6-2178-4C1C-AED9-5644A6F67443}">
      <dgm:prSet/>
      <dgm:spPr/>
      <dgm:t>
        <a:bodyPr/>
        <a:lstStyle/>
        <a:p>
          <a:endParaRPr lang="es-MX"/>
        </a:p>
      </dgm:t>
    </dgm:pt>
    <dgm:pt modelId="{95370858-4944-45C3-BB58-95B4E825F782}">
      <dgm:prSet custT="1"/>
      <dgm:spPr/>
      <dgm:t>
        <a:bodyPr/>
        <a:lstStyle/>
        <a:p>
          <a:pPr rtl="0"/>
          <a:r>
            <a:rPr lang="es-MX" sz="2800" dirty="0" smtClean="0"/>
            <a:t>La obediencia a la Ley de Dios</a:t>
          </a:r>
          <a:endParaRPr lang="es-MX" sz="2800" dirty="0"/>
        </a:p>
      </dgm:t>
    </dgm:pt>
    <dgm:pt modelId="{6156BBFB-594D-4E0C-98AA-714A3A1FC765}" type="parTrans" cxnId="{B7BD2996-E3E0-4D9D-A6A9-90BEE3EADF27}">
      <dgm:prSet/>
      <dgm:spPr/>
      <dgm:t>
        <a:bodyPr/>
        <a:lstStyle/>
        <a:p>
          <a:endParaRPr lang="es-MX"/>
        </a:p>
      </dgm:t>
    </dgm:pt>
    <dgm:pt modelId="{42171450-03F8-47C6-999A-8F0ABDE5532C}" type="sibTrans" cxnId="{B7BD2996-E3E0-4D9D-A6A9-90BEE3EADF27}">
      <dgm:prSet/>
      <dgm:spPr/>
      <dgm:t>
        <a:bodyPr/>
        <a:lstStyle/>
        <a:p>
          <a:endParaRPr lang="es-MX"/>
        </a:p>
      </dgm:t>
    </dgm:pt>
    <dgm:pt modelId="{960F64FD-7C45-4BEA-8C84-D35DBA7DAC76}" type="pres">
      <dgm:prSet presAssocID="{058187E3-C65E-49D4-AF21-CF57CEC4DE2D}" presName="linear" presStyleCnt="0">
        <dgm:presLayoutVars>
          <dgm:animLvl val="lvl"/>
          <dgm:resizeHandles val="exact"/>
        </dgm:presLayoutVars>
      </dgm:prSet>
      <dgm:spPr/>
      <dgm:t>
        <a:bodyPr/>
        <a:lstStyle/>
        <a:p>
          <a:endParaRPr lang="es-MX"/>
        </a:p>
      </dgm:t>
    </dgm:pt>
    <dgm:pt modelId="{794334A9-5CF8-4E08-86E7-EA258A620E5F}" type="pres">
      <dgm:prSet presAssocID="{5981C45A-EFC6-4BAA-9BFA-317DC292FF7E}" presName="parentText" presStyleLbl="node1" presStyleIdx="0" presStyleCnt="4">
        <dgm:presLayoutVars>
          <dgm:chMax val="0"/>
          <dgm:bulletEnabled val="1"/>
        </dgm:presLayoutVars>
      </dgm:prSet>
      <dgm:spPr/>
      <dgm:t>
        <a:bodyPr/>
        <a:lstStyle/>
        <a:p>
          <a:endParaRPr lang="es-MX"/>
        </a:p>
      </dgm:t>
    </dgm:pt>
    <dgm:pt modelId="{F61B6322-B1BB-4F57-82E0-095C74920C65}" type="pres">
      <dgm:prSet presAssocID="{0D976593-1289-417A-8700-AB63B54EA743}" presName="spacer" presStyleCnt="0"/>
      <dgm:spPr/>
      <dgm:t>
        <a:bodyPr/>
        <a:lstStyle/>
        <a:p>
          <a:endParaRPr lang="en-US"/>
        </a:p>
      </dgm:t>
    </dgm:pt>
    <dgm:pt modelId="{7EFBFAB1-5229-4C67-87A0-5C6C71F408D8}" type="pres">
      <dgm:prSet presAssocID="{526E4AFB-3A96-4DC4-A741-6F3E4C3437A0}" presName="parentText" presStyleLbl="node1" presStyleIdx="1" presStyleCnt="4">
        <dgm:presLayoutVars>
          <dgm:chMax val="0"/>
          <dgm:bulletEnabled val="1"/>
        </dgm:presLayoutVars>
      </dgm:prSet>
      <dgm:spPr/>
      <dgm:t>
        <a:bodyPr/>
        <a:lstStyle/>
        <a:p>
          <a:endParaRPr lang="es-MX"/>
        </a:p>
      </dgm:t>
    </dgm:pt>
    <dgm:pt modelId="{3A13E7AC-DFF8-4F78-A575-F0FF062C8B6C}" type="pres">
      <dgm:prSet presAssocID="{06A4B843-37C0-4349-8FA4-6B3ACF202C34}" presName="spacer" presStyleCnt="0"/>
      <dgm:spPr/>
      <dgm:t>
        <a:bodyPr/>
        <a:lstStyle/>
        <a:p>
          <a:endParaRPr lang="en-US"/>
        </a:p>
      </dgm:t>
    </dgm:pt>
    <dgm:pt modelId="{B43C149C-BA2A-4924-B31A-300323FE8C07}" type="pres">
      <dgm:prSet presAssocID="{B28C6C69-943A-4CD4-A8C8-46B7E31CEB6A}" presName="parentText" presStyleLbl="node1" presStyleIdx="2" presStyleCnt="4">
        <dgm:presLayoutVars>
          <dgm:chMax val="0"/>
          <dgm:bulletEnabled val="1"/>
        </dgm:presLayoutVars>
      </dgm:prSet>
      <dgm:spPr/>
      <dgm:t>
        <a:bodyPr/>
        <a:lstStyle/>
        <a:p>
          <a:endParaRPr lang="es-MX"/>
        </a:p>
      </dgm:t>
    </dgm:pt>
    <dgm:pt modelId="{137DD8AF-D615-466D-92B6-68FB1ED31A67}" type="pres">
      <dgm:prSet presAssocID="{A667DF6C-315C-4250-A92B-23BB95A72298}" presName="spacer" presStyleCnt="0"/>
      <dgm:spPr/>
      <dgm:t>
        <a:bodyPr/>
        <a:lstStyle/>
        <a:p>
          <a:endParaRPr lang="en-US"/>
        </a:p>
      </dgm:t>
    </dgm:pt>
    <dgm:pt modelId="{72967782-6C85-421C-AE99-0B7C9FE1D205}" type="pres">
      <dgm:prSet presAssocID="{95370858-4944-45C3-BB58-95B4E825F782}" presName="parentText" presStyleLbl="node1" presStyleIdx="3" presStyleCnt="4">
        <dgm:presLayoutVars>
          <dgm:chMax val="0"/>
          <dgm:bulletEnabled val="1"/>
        </dgm:presLayoutVars>
      </dgm:prSet>
      <dgm:spPr/>
      <dgm:t>
        <a:bodyPr/>
        <a:lstStyle/>
        <a:p>
          <a:endParaRPr lang="es-MX"/>
        </a:p>
      </dgm:t>
    </dgm:pt>
  </dgm:ptLst>
  <dgm:cxnLst>
    <dgm:cxn modelId="{B0B06D15-3D53-43DD-9997-868247E621BF}" srcId="{058187E3-C65E-49D4-AF21-CF57CEC4DE2D}" destId="{526E4AFB-3A96-4DC4-A741-6F3E4C3437A0}" srcOrd="1" destOrd="0" parTransId="{9BF2D5D7-1E42-4DE0-B1B8-0EB2A5FE319B}" sibTransId="{06A4B843-37C0-4349-8FA4-6B3ACF202C34}"/>
    <dgm:cxn modelId="{B7BD2996-E3E0-4D9D-A6A9-90BEE3EADF27}" srcId="{058187E3-C65E-49D4-AF21-CF57CEC4DE2D}" destId="{95370858-4944-45C3-BB58-95B4E825F782}" srcOrd="3" destOrd="0" parTransId="{6156BBFB-594D-4E0C-98AA-714A3A1FC765}" sibTransId="{42171450-03F8-47C6-999A-8F0ABDE5532C}"/>
    <dgm:cxn modelId="{7E1CE484-CFDC-48AF-A247-9422C2F30AF9}" type="presOf" srcId="{5981C45A-EFC6-4BAA-9BFA-317DC292FF7E}" destId="{794334A9-5CF8-4E08-86E7-EA258A620E5F}" srcOrd="0" destOrd="0" presId="urn:microsoft.com/office/officeart/2005/8/layout/vList2"/>
    <dgm:cxn modelId="{4CFD15A0-9009-4B57-BB02-BAD6463E5D5E}" type="presOf" srcId="{95370858-4944-45C3-BB58-95B4E825F782}" destId="{72967782-6C85-421C-AE99-0B7C9FE1D205}" srcOrd="0" destOrd="0" presId="urn:microsoft.com/office/officeart/2005/8/layout/vList2"/>
    <dgm:cxn modelId="{23D7848A-1F57-4404-87FA-21DA29D02CA3}" type="presOf" srcId="{526E4AFB-3A96-4DC4-A741-6F3E4C3437A0}" destId="{7EFBFAB1-5229-4C67-87A0-5C6C71F408D8}" srcOrd="0" destOrd="0" presId="urn:microsoft.com/office/officeart/2005/8/layout/vList2"/>
    <dgm:cxn modelId="{753D50EA-402D-4FAF-B21C-D37818E1C501}" type="presOf" srcId="{058187E3-C65E-49D4-AF21-CF57CEC4DE2D}" destId="{960F64FD-7C45-4BEA-8C84-D35DBA7DAC76}" srcOrd="0" destOrd="0" presId="urn:microsoft.com/office/officeart/2005/8/layout/vList2"/>
    <dgm:cxn modelId="{916743D6-2178-4C1C-AED9-5644A6F67443}" srcId="{058187E3-C65E-49D4-AF21-CF57CEC4DE2D}" destId="{B28C6C69-943A-4CD4-A8C8-46B7E31CEB6A}" srcOrd="2" destOrd="0" parTransId="{E6C1CC25-6585-4F78-A663-91978AA1F1DF}" sibTransId="{A667DF6C-315C-4250-A92B-23BB95A72298}"/>
    <dgm:cxn modelId="{14FCFBE7-476B-44E2-B99A-F8F7FC1216C6}" type="presOf" srcId="{B28C6C69-943A-4CD4-A8C8-46B7E31CEB6A}" destId="{B43C149C-BA2A-4924-B31A-300323FE8C07}" srcOrd="0" destOrd="0" presId="urn:microsoft.com/office/officeart/2005/8/layout/vList2"/>
    <dgm:cxn modelId="{8719B649-EB72-4EF9-A7D0-583C291D4751}" srcId="{058187E3-C65E-49D4-AF21-CF57CEC4DE2D}" destId="{5981C45A-EFC6-4BAA-9BFA-317DC292FF7E}" srcOrd="0" destOrd="0" parTransId="{7DEEE6EA-8CA8-4722-B5F0-4CF3CDFF7453}" sibTransId="{0D976593-1289-417A-8700-AB63B54EA743}"/>
    <dgm:cxn modelId="{30EF2492-629E-49BF-95EC-D024B9355EE2}" type="presParOf" srcId="{960F64FD-7C45-4BEA-8C84-D35DBA7DAC76}" destId="{794334A9-5CF8-4E08-86E7-EA258A620E5F}" srcOrd="0" destOrd="0" presId="urn:microsoft.com/office/officeart/2005/8/layout/vList2"/>
    <dgm:cxn modelId="{CB014DF6-F4FD-4350-ADEA-19E520B068D8}" type="presParOf" srcId="{960F64FD-7C45-4BEA-8C84-D35DBA7DAC76}" destId="{F61B6322-B1BB-4F57-82E0-095C74920C65}" srcOrd="1" destOrd="0" presId="urn:microsoft.com/office/officeart/2005/8/layout/vList2"/>
    <dgm:cxn modelId="{5F130DDE-DDE3-4882-B52F-97DB7CB1E1E2}" type="presParOf" srcId="{960F64FD-7C45-4BEA-8C84-D35DBA7DAC76}" destId="{7EFBFAB1-5229-4C67-87A0-5C6C71F408D8}" srcOrd="2" destOrd="0" presId="urn:microsoft.com/office/officeart/2005/8/layout/vList2"/>
    <dgm:cxn modelId="{5C21F96D-3897-4EA8-B017-41D60AF88EC0}" type="presParOf" srcId="{960F64FD-7C45-4BEA-8C84-D35DBA7DAC76}" destId="{3A13E7AC-DFF8-4F78-A575-F0FF062C8B6C}" srcOrd="3" destOrd="0" presId="urn:microsoft.com/office/officeart/2005/8/layout/vList2"/>
    <dgm:cxn modelId="{D09D325A-67DB-4076-B07B-DB3434B81CCB}" type="presParOf" srcId="{960F64FD-7C45-4BEA-8C84-D35DBA7DAC76}" destId="{B43C149C-BA2A-4924-B31A-300323FE8C07}" srcOrd="4" destOrd="0" presId="urn:microsoft.com/office/officeart/2005/8/layout/vList2"/>
    <dgm:cxn modelId="{0BD110BC-E8CC-4C24-9380-1AFDF08764A1}" type="presParOf" srcId="{960F64FD-7C45-4BEA-8C84-D35DBA7DAC76}" destId="{137DD8AF-D615-466D-92B6-68FB1ED31A67}" srcOrd="5" destOrd="0" presId="urn:microsoft.com/office/officeart/2005/8/layout/vList2"/>
    <dgm:cxn modelId="{5F73A682-7BCD-44B5-8C0A-6C7CEFF66D34}" type="presParOf" srcId="{960F64FD-7C45-4BEA-8C84-D35DBA7DAC76}" destId="{72967782-6C85-421C-AE99-0B7C9FE1D205}"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248894F-ED9B-4CC8-A80C-0926768B1888}"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s-MX"/>
        </a:p>
      </dgm:t>
    </dgm:pt>
    <dgm:pt modelId="{7BF9F7D6-76E6-4A56-A540-5B382CEF9AC9}">
      <dgm:prSet custT="1"/>
      <dgm:spPr/>
      <dgm:t>
        <a:bodyPr/>
        <a:lstStyle/>
        <a:p>
          <a:pPr rtl="0"/>
          <a:r>
            <a:rPr lang="es-MX" sz="2400" b="1" dirty="0" smtClean="0"/>
            <a:t>La desobediencia (Presunción)creo una ruptura en la Relación de amor con Dios </a:t>
          </a:r>
          <a:endParaRPr lang="es-MX" sz="2400" b="1" dirty="0"/>
        </a:p>
      </dgm:t>
    </dgm:pt>
    <dgm:pt modelId="{12837A80-782F-4EE1-8AF3-86B67F1880BF}" type="parTrans" cxnId="{386A824C-ECA8-48BF-AA9B-6DCB7347BBCB}">
      <dgm:prSet/>
      <dgm:spPr/>
      <dgm:t>
        <a:bodyPr/>
        <a:lstStyle/>
        <a:p>
          <a:endParaRPr lang="es-MX"/>
        </a:p>
      </dgm:t>
    </dgm:pt>
    <dgm:pt modelId="{4B9A581D-2E29-44D7-A361-DCC62D74E22C}" type="sibTrans" cxnId="{386A824C-ECA8-48BF-AA9B-6DCB7347BBCB}">
      <dgm:prSet/>
      <dgm:spPr/>
      <dgm:t>
        <a:bodyPr/>
        <a:lstStyle/>
        <a:p>
          <a:endParaRPr lang="es-MX"/>
        </a:p>
      </dgm:t>
    </dgm:pt>
    <dgm:pt modelId="{01A4865E-6A0D-402E-BAE5-C4E90193789F}">
      <dgm:prSet custT="1"/>
      <dgm:spPr/>
      <dgm:t>
        <a:bodyPr/>
        <a:lstStyle/>
        <a:p>
          <a:pPr rtl="0"/>
          <a:r>
            <a:rPr lang="es-MX" sz="2400" b="1" smtClean="0"/>
            <a:t>Pecado, enfermedad física, enfermedad mental (Culpa, Miedo, Vergüenza y Vacio)</a:t>
          </a:r>
          <a:endParaRPr lang="es-MX" sz="2400" b="1" dirty="0"/>
        </a:p>
      </dgm:t>
    </dgm:pt>
    <dgm:pt modelId="{CD19045B-8F9C-4DA8-9D11-7D4BB955A8AB}" type="parTrans" cxnId="{39A051EE-0D20-48B2-BA59-FD9FDC14EA5F}">
      <dgm:prSet/>
      <dgm:spPr/>
      <dgm:t>
        <a:bodyPr/>
        <a:lstStyle/>
        <a:p>
          <a:endParaRPr lang="es-MX"/>
        </a:p>
      </dgm:t>
    </dgm:pt>
    <dgm:pt modelId="{60885F59-9E33-4C4E-BF32-A94B6A399FBE}" type="sibTrans" cxnId="{39A051EE-0D20-48B2-BA59-FD9FDC14EA5F}">
      <dgm:prSet/>
      <dgm:spPr/>
      <dgm:t>
        <a:bodyPr/>
        <a:lstStyle/>
        <a:p>
          <a:endParaRPr lang="es-MX"/>
        </a:p>
      </dgm:t>
    </dgm:pt>
    <dgm:pt modelId="{63F30D2D-7733-4EF0-92C5-ECC687A57F34}">
      <dgm:prSet custT="1"/>
      <dgm:spPr/>
      <dgm:t>
        <a:bodyPr/>
        <a:lstStyle/>
        <a:p>
          <a:pPr rtl="0"/>
          <a:r>
            <a:rPr lang="es-MX" sz="2000" b="1" smtClean="0"/>
            <a:t>Al tener FE en Cristo en respuesta a su Gracia (sacrificio) La relación de Amor se restablece y el fruto es la obediencia a la Ley de Dios </a:t>
          </a:r>
          <a:endParaRPr lang="es-MX" sz="2000" b="1" dirty="0"/>
        </a:p>
      </dgm:t>
    </dgm:pt>
    <dgm:pt modelId="{73D9E4E9-B225-4CE1-91D0-363F0B4ABDF2}" type="parTrans" cxnId="{36E63331-C440-49C3-A742-1688F4CAC356}">
      <dgm:prSet/>
      <dgm:spPr/>
      <dgm:t>
        <a:bodyPr/>
        <a:lstStyle/>
        <a:p>
          <a:endParaRPr lang="es-MX"/>
        </a:p>
      </dgm:t>
    </dgm:pt>
    <dgm:pt modelId="{F413B7E7-E63D-473D-BE15-9729F20EE1EE}" type="sibTrans" cxnId="{36E63331-C440-49C3-A742-1688F4CAC356}">
      <dgm:prSet/>
      <dgm:spPr/>
      <dgm:t>
        <a:bodyPr/>
        <a:lstStyle/>
        <a:p>
          <a:endParaRPr lang="es-MX"/>
        </a:p>
      </dgm:t>
    </dgm:pt>
    <dgm:pt modelId="{0EAA8D62-60BD-4935-8695-51C1C00BF2E4}">
      <dgm:prSet custT="1"/>
      <dgm:spPr/>
      <dgm:t>
        <a:bodyPr/>
        <a:lstStyle/>
        <a:p>
          <a:pPr rtl="0"/>
          <a:r>
            <a:rPr lang="es-MX" sz="3600" b="1" smtClean="0"/>
            <a:t>Trae consigo una Mente Sana</a:t>
          </a:r>
          <a:endParaRPr lang="es-MX" sz="3600" b="1" dirty="0"/>
        </a:p>
      </dgm:t>
    </dgm:pt>
    <dgm:pt modelId="{423B4399-AD19-4908-A77E-7127703BE6F9}" type="parTrans" cxnId="{DAA36B7D-793D-4657-9D1E-D861DA36A776}">
      <dgm:prSet/>
      <dgm:spPr/>
      <dgm:t>
        <a:bodyPr/>
        <a:lstStyle/>
        <a:p>
          <a:endParaRPr lang="es-MX"/>
        </a:p>
      </dgm:t>
    </dgm:pt>
    <dgm:pt modelId="{46F7FAF7-999C-4F3E-A633-68FF2A4AFD3B}" type="sibTrans" cxnId="{DAA36B7D-793D-4657-9D1E-D861DA36A776}">
      <dgm:prSet/>
      <dgm:spPr/>
      <dgm:t>
        <a:bodyPr/>
        <a:lstStyle/>
        <a:p>
          <a:endParaRPr lang="es-MX"/>
        </a:p>
      </dgm:t>
    </dgm:pt>
    <dgm:pt modelId="{69D5C0D5-04B9-4EB5-8AB0-54342CD81D6A}" type="pres">
      <dgm:prSet presAssocID="{5248894F-ED9B-4CC8-A80C-0926768B1888}" presName="linear" presStyleCnt="0">
        <dgm:presLayoutVars>
          <dgm:animLvl val="lvl"/>
          <dgm:resizeHandles val="exact"/>
        </dgm:presLayoutVars>
      </dgm:prSet>
      <dgm:spPr/>
      <dgm:t>
        <a:bodyPr/>
        <a:lstStyle/>
        <a:p>
          <a:endParaRPr lang="es-MX"/>
        </a:p>
      </dgm:t>
    </dgm:pt>
    <dgm:pt modelId="{FA29A90F-E1BA-49F1-A908-C10C32D29EAD}" type="pres">
      <dgm:prSet presAssocID="{7BF9F7D6-76E6-4A56-A540-5B382CEF9AC9}" presName="parentText" presStyleLbl="node1" presStyleIdx="0" presStyleCnt="4" custLinFactNeighborX="-1807" custLinFactNeighborY="-3062">
        <dgm:presLayoutVars>
          <dgm:chMax val="0"/>
          <dgm:bulletEnabled val="1"/>
        </dgm:presLayoutVars>
      </dgm:prSet>
      <dgm:spPr/>
      <dgm:t>
        <a:bodyPr/>
        <a:lstStyle/>
        <a:p>
          <a:endParaRPr lang="es-MX"/>
        </a:p>
      </dgm:t>
    </dgm:pt>
    <dgm:pt modelId="{EE2C8EAF-75DD-47ED-9D01-85B92178C895}" type="pres">
      <dgm:prSet presAssocID="{4B9A581D-2E29-44D7-A361-DCC62D74E22C}" presName="spacer" presStyleCnt="0"/>
      <dgm:spPr/>
      <dgm:t>
        <a:bodyPr/>
        <a:lstStyle/>
        <a:p>
          <a:endParaRPr lang="en-US"/>
        </a:p>
      </dgm:t>
    </dgm:pt>
    <dgm:pt modelId="{46EA714F-C48B-4E4D-818E-0575D179ABBA}" type="pres">
      <dgm:prSet presAssocID="{01A4865E-6A0D-402E-BAE5-C4E90193789F}" presName="parentText" presStyleLbl="node1" presStyleIdx="1" presStyleCnt="4">
        <dgm:presLayoutVars>
          <dgm:chMax val="0"/>
          <dgm:bulletEnabled val="1"/>
        </dgm:presLayoutVars>
      </dgm:prSet>
      <dgm:spPr/>
      <dgm:t>
        <a:bodyPr/>
        <a:lstStyle/>
        <a:p>
          <a:endParaRPr lang="es-MX"/>
        </a:p>
      </dgm:t>
    </dgm:pt>
    <dgm:pt modelId="{1EB1465B-3DC1-4FDF-AAB1-668C5C283B87}" type="pres">
      <dgm:prSet presAssocID="{60885F59-9E33-4C4E-BF32-A94B6A399FBE}" presName="spacer" presStyleCnt="0"/>
      <dgm:spPr/>
      <dgm:t>
        <a:bodyPr/>
        <a:lstStyle/>
        <a:p>
          <a:endParaRPr lang="en-US"/>
        </a:p>
      </dgm:t>
    </dgm:pt>
    <dgm:pt modelId="{01A75E72-6E04-44F0-AFB8-79FA834F29FB}" type="pres">
      <dgm:prSet presAssocID="{63F30D2D-7733-4EF0-92C5-ECC687A57F34}" presName="parentText" presStyleLbl="node1" presStyleIdx="2" presStyleCnt="4">
        <dgm:presLayoutVars>
          <dgm:chMax val="0"/>
          <dgm:bulletEnabled val="1"/>
        </dgm:presLayoutVars>
      </dgm:prSet>
      <dgm:spPr/>
      <dgm:t>
        <a:bodyPr/>
        <a:lstStyle/>
        <a:p>
          <a:endParaRPr lang="es-MX"/>
        </a:p>
      </dgm:t>
    </dgm:pt>
    <dgm:pt modelId="{A58D9B7C-79D9-4F36-A0F0-12C0265FFD4D}" type="pres">
      <dgm:prSet presAssocID="{F413B7E7-E63D-473D-BE15-9729F20EE1EE}" presName="spacer" presStyleCnt="0"/>
      <dgm:spPr/>
      <dgm:t>
        <a:bodyPr/>
        <a:lstStyle/>
        <a:p>
          <a:endParaRPr lang="en-US"/>
        </a:p>
      </dgm:t>
    </dgm:pt>
    <dgm:pt modelId="{0730CD1A-9DF7-4F4F-A0F3-41CB16A21939}" type="pres">
      <dgm:prSet presAssocID="{0EAA8D62-60BD-4935-8695-51C1C00BF2E4}" presName="parentText" presStyleLbl="node1" presStyleIdx="3" presStyleCnt="4">
        <dgm:presLayoutVars>
          <dgm:chMax val="0"/>
          <dgm:bulletEnabled val="1"/>
        </dgm:presLayoutVars>
      </dgm:prSet>
      <dgm:spPr/>
      <dgm:t>
        <a:bodyPr/>
        <a:lstStyle/>
        <a:p>
          <a:endParaRPr lang="es-MX"/>
        </a:p>
      </dgm:t>
    </dgm:pt>
  </dgm:ptLst>
  <dgm:cxnLst>
    <dgm:cxn modelId="{386A824C-ECA8-48BF-AA9B-6DCB7347BBCB}" srcId="{5248894F-ED9B-4CC8-A80C-0926768B1888}" destId="{7BF9F7D6-76E6-4A56-A540-5B382CEF9AC9}" srcOrd="0" destOrd="0" parTransId="{12837A80-782F-4EE1-8AF3-86B67F1880BF}" sibTransId="{4B9A581D-2E29-44D7-A361-DCC62D74E22C}"/>
    <dgm:cxn modelId="{54F72FDB-6A82-4B4D-B2FE-B7573E4081A2}" type="presOf" srcId="{5248894F-ED9B-4CC8-A80C-0926768B1888}" destId="{69D5C0D5-04B9-4EB5-8AB0-54342CD81D6A}" srcOrd="0" destOrd="0" presId="urn:microsoft.com/office/officeart/2005/8/layout/vList2"/>
    <dgm:cxn modelId="{36E63331-C440-49C3-A742-1688F4CAC356}" srcId="{5248894F-ED9B-4CC8-A80C-0926768B1888}" destId="{63F30D2D-7733-4EF0-92C5-ECC687A57F34}" srcOrd="2" destOrd="0" parTransId="{73D9E4E9-B225-4CE1-91D0-363F0B4ABDF2}" sibTransId="{F413B7E7-E63D-473D-BE15-9729F20EE1EE}"/>
    <dgm:cxn modelId="{9096D6FE-52BF-4315-A5AA-35D28764E353}" type="presOf" srcId="{63F30D2D-7733-4EF0-92C5-ECC687A57F34}" destId="{01A75E72-6E04-44F0-AFB8-79FA834F29FB}" srcOrd="0" destOrd="0" presId="urn:microsoft.com/office/officeart/2005/8/layout/vList2"/>
    <dgm:cxn modelId="{39A051EE-0D20-48B2-BA59-FD9FDC14EA5F}" srcId="{5248894F-ED9B-4CC8-A80C-0926768B1888}" destId="{01A4865E-6A0D-402E-BAE5-C4E90193789F}" srcOrd="1" destOrd="0" parTransId="{CD19045B-8F9C-4DA8-9D11-7D4BB955A8AB}" sibTransId="{60885F59-9E33-4C4E-BF32-A94B6A399FBE}"/>
    <dgm:cxn modelId="{ED38DF29-6361-4063-AB61-C27CEBA6587A}" type="presOf" srcId="{0EAA8D62-60BD-4935-8695-51C1C00BF2E4}" destId="{0730CD1A-9DF7-4F4F-A0F3-41CB16A21939}" srcOrd="0" destOrd="0" presId="urn:microsoft.com/office/officeart/2005/8/layout/vList2"/>
    <dgm:cxn modelId="{8067DE54-07E1-4BEC-943E-EEC6463EB08E}" type="presOf" srcId="{7BF9F7D6-76E6-4A56-A540-5B382CEF9AC9}" destId="{FA29A90F-E1BA-49F1-A908-C10C32D29EAD}" srcOrd="0" destOrd="0" presId="urn:microsoft.com/office/officeart/2005/8/layout/vList2"/>
    <dgm:cxn modelId="{DAA36B7D-793D-4657-9D1E-D861DA36A776}" srcId="{5248894F-ED9B-4CC8-A80C-0926768B1888}" destId="{0EAA8D62-60BD-4935-8695-51C1C00BF2E4}" srcOrd="3" destOrd="0" parTransId="{423B4399-AD19-4908-A77E-7127703BE6F9}" sibTransId="{46F7FAF7-999C-4F3E-A633-68FF2A4AFD3B}"/>
    <dgm:cxn modelId="{C64852F3-5DC8-42AC-9479-16109D9CA821}" type="presOf" srcId="{01A4865E-6A0D-402E-BAE5-C4E90193789F}" destId="{46EA714F-C48B-4E4D-818E-0575D179ABBA}" srcOrd="0" destOrd="0" presId="urn:microsoft.com/office/officeart/2005/8/layout/vList2"/>
    <dgm:cxn modelId="{8C83C30D-C518-4547-A749-D6545D002737}" type="presParOf" srcId="{69D5C0D5-04B9-4EB5-8AB0-54342CD81D6A}" destId="{FA29A90F-E1BA-49F1-A908-C10C32D29EAD}" srcOrd="0" destOrd="0" presId="urn:microsoft.com/office/officeart/2005/8/layout/vList2"/>
    <dgm:cxn modelId="{975300C7-1A29-465E-A2DD-FE1C3B7EC2DD}" type="presParOf" srcId="{69D5C0D5-04B9-4EB5-8AB0-54342CD81D6A}" destId="{EE2C8EAF-75DD-47ED-9D01-85B92178C895}" srcOrd="1" destOrd="0" presId="urn:microsoft.com/office/officeart/2005/8/layout/vList2"/>
    <dgm:cxn modelId="{9CB74144-C760-4EFB-9E10-B95F8B07A96C}" type="presParOf" srcId="{69D5C0D5-04B9-4EB5-8AB0-54342CD81D6A}" destId="{46EA714F-C48B-4E4D-818E-0575D179ABBA}" srcOrd="2" destOrd="0" presId="urn:microsoft.com/office/officeart/2005/8/layout/vList2"/>
    <dgm:cxn modelId="{C76833EA-A147-4D8E-B525-0E05BBD7BA98}" type="presParOf" srcId="{69D5C0D5-04B9-4EB5-8AB0-54342CD81D6A}" destId="{1EB1465B-3DC1-4FDF-AAB1-668C5C283B87}" srcOrd="3" destOrd="0" presId="urn:microsoft.com/office/officeart/2005/8/layout/vList2"/>
    <dgm:cxn modelId="{5BD2DDAE-EF10-4C4C-8508-6FE58A55909A}" type="presParOf" srcId="{69D5C0D5-04B9-4EB5-8AB0-54342CD81D6A}" destId="{01A75E72-6E04-44F0-AFB8-79FA834F29FB}" srcOrd="4" destOrd="0" presId="urn:microsoft.com/office/officeart/2005/8/layout/vList2"/>
    <dgm:cxn modelId="{83C18865-534F-47A6-AF48-29205E780932}" type="presParOf" srcId="{69D5C0D5-04B9-4EB5-8AB0-54342CD81D6A}" destId="{A58D9B7C-79D9-4F36-A0F0-12C0265FFD4D}" srcOrd="5" destOrd="0" presId="urn:microsoft.com/office/officeart/2005/8/layout/vList2"/>
    <dgm:cxn modelId="{CA9B3005-AFA8-433F-B6E0-E17826C769C4}" type="presParOf" srcId="{69D5C0D5-04B9-4EB5-8AB0-54342CD81D6A}" destId="{0730CD1A-9DF7-4F4F-A0F3-41CB16A21939}" srcOrd="6"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996F2D0-B272-4893-9ECC-BE740FC18D9A}" type="doc">
      <dgm:prSet loTypeId="urn:microsoft.com/office/officeart/2005/8/layout/bProcess3" loCatId="process" qsTypeId="urn:microsoft.com/office/officeart/2005/8/quickstyle/simple2" qsCatId="simple" csTypeId="urn:microsoft.com/office/officeart/2005/8/colors/accent1_1" csCatId="accent1" phldr="1"/>
      <dgm:spPr/>
      <dgm:t>
        <a:bodyPr/>
        <a:lstStyle/>
        <a:p>
          <a:endParaRPr lang="en-US"/>
        </a:p>
      </dgm:t>
    </dgm:pt>
    <dgm:pt modelId="{C665ED99-9691-43D8-AA11-0278754477CE}">
      <dgm:prSet custT="1"/>
      <dgm:spPr/>
      <dgm:t>
        <a:bodyPr/>
        <a:lstStyle/>
        <a:p>
          <a:pPr rtl="0"/>
          <a:r>
            <a:rPr lang="es-ES" sz="2400" dirty="0" smtClean="0"/>
            <a:t>A- Acontecimiento activador.</a:t>
          </a:r>
          <a:endParaRPr lang="en-US" sz="2400"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CEED334C-B989-4F21-B63C-7758BEA97D87}" type="parTrans" cxnId="{43557108-4E98-4FA4-BB86-B77E97107F1F}">
      <dgm:prSet/>
      <dgm:spPr/>
      <dgm:t>
        <a:bodyPr/>
        <a:lstStyle/>
        <a:p>
          <a:endParaRPr lang="en-US"/>
        </a:p>
      </dgm:t>
    </dgm:pt>
    <dgm:pt modelId="{F4AE965D-F2D8-40EF-BA98-669D879C3E25}" type="sibTrans" cxnId="{43557108-4E98-4FA4-BB86-B77E97107F1F}">
      <dgm:prSet/>
      <dgm:spPr/>
      <dgm:t>
        <a:bodyPr/>
        <a:lstStyle/>
        <a:p>
          <a:endParaRPr lang="en-US"/>
        </a:p>
      </dgm:t>
    </dgm:pt>
    <dgm:pt modelId="{0B8D5CBB-F409-4676-AA28-09931976C5FB}">
      <dgm:prSet custT="1"/>
      <dgm:spPr/>
      <dgm:t>
        <a:bodyPr/>
        <a:lstStyle/>
        <a:p>
          <a:pPr rtl="0"/>
          <a:r>
            <a:rPr lang="es-ES" sz="2000" dirty="0" smtClean="0"/>
            <a:t>B- Sistema de creencias.</a:t>
          </a:r>
          <a:endParaRPr lang="en-US" sz="2000"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751C3DF3-9E06-4477-9D33-E2F73D224F61}" type="parTrans" cxnId="{13D0C9A3-EB11-4813-9E13-9890553CCB4A}">
      <dgm:prSet/>
      <dgm:spPr/>
      <dgm:t>
        <a:bodyPr/>
        <a:lstStyle/>
        <a:p>
          <a:endParaRPr lang="en-US"/>
        </a:p>
      </dgm:t>
    </dgm:pt>
    <dgm:pt modelId="{49281279-E4BF-4450-925F-47C89AF60FFD}" type="sibTrans" cxnId="{13D0C9A3-EB11-4813-9E13-9890553CCB4A}">
      <dgm:prSet/>
      <dgm:spPr/>
      <dgm:t>
        <a:bodyPr/>
        <a:lstStyle/>
        <a:p>
          <a:endParaRPr lang="en-US"/>
        </a:p>
      </dgm:t>
    </dgm:pt>
    <dgm:pt modelId="{C2C9E233-5EA8-4CFD-95B0-F587F1919DAB}">
      <dgm:prSet custT="1"/>
      <dgm:spPr/>
      <dgm:t>
        <a:bodyPr/>
        <a:lstStyle/>
        <a:p>
          <a:pPr rtl="0"/>
          <a:r>
            <a:rPr lang="es-ES" sz="1600" dirty="0" smtClean="0"/>
            <a:t>Ci- creencia irracional.</a:t>
          </a:r>
          <a:endParaRPr lang="en-US" sz="1600" dirty="0"/>
        </a:p>
      </dgm:t>
    </dgm:pt>
    <dgm:pt modelId="{7CFBF5CA-D692-4880-BC4C-C074475600FB}" type="parTrans" cxnId="{4C94D9BD-123B-4E72-A9EF-0999E372415C}">
      <dgm:prSet/>
      <dgm:spPr/>
      <dgm:t>
        <a:bodyPr/>
        <a:lstStyle/>
        <a:p>
          <a:endParaRPr lang="en-US"/>
        </a:p>
      </dgm:t>
    </dgm:pt>
    <dgm:pt modelId="{3E6A188D-37DD-4FE3-8B28-4F225DB7CE46}" type="sibTrans" cxnId="{4C94D9BD-123B-4E72-A9EF-0999E372415C}">
      <dgm:prSet/>
      <dgm:spPr/>
      <dgm:t>
        <a:bodyPr/>
        <a:lstStyle/>
        <a:p>
          <a:endParaRPr lang="en-US"/>
        </a:p>
      </dgm:t>
    </dgm:pt>
    <dgm:pt modelId="{DDEC826E-0AA5-490F-A639-59B8EED20275}">
      <dgm:prSet custT="1"/>
      <dgm:spPr/>
      <dgm:t>
        <a:bodyPr/>
        <a:lstStyle/>
        <a:p>
          <a:pPr rtl="0"/>
          <a:r>
            <a:rPr lang="es-ES" sz="1600" dirty="0" smtClean="0"/>
            <a:t>Cr- Creencia racional.</a:t>
          </a:r>
          <a:endParaRPr lang="en-US" sz="1600" dirty="0"/>
        </a:p>
      </dgm:t>
    </dgm:pt>
    <dgm:pt modelId="{731A34CD-D116-481F-8C25-347BAEDA77EA}" type="parTrans" cxnId="{143282B7-AEDD-49FB-BAEF-A6E390670AD8}">
      <dgm:prSet/>
      <dgm:spPr/>
      <dgm:t>
        <a:bodyPr/>
        <a:lstStyle/>
        <a:p>
          <a:endParaRPr lang="en-US"/>
        </a:p>
      </dgm:t>
    </dgm:pt>
    <dgm:pt modelId="{B262C258-DFC4-4DA4-A916-7D4486571626}" type="sibTrans" cxnId="{143282B7-AEDD-49FB-BAEF-A6E390670AD8}">
      <dgm:prSet/>
      <dgm:spPr/>
      <dgm:t>
        <a:bodyPr/>
        <a:lstStyle/>
        <a:p>
          <a:endParaRPr lang="en-US"/>
        </a:p>
      </dgm:t>
    </dgm:pt>
    <dgm:pt modelId="{2EF9494D-FEBD-477D-B8D6-D2737422874D}">
      <dgm:prSet custT="1"/>
      <dgm:spPr/>
      <dgm:t>
        <a:bodyPr/>
        <a:lstStyle/>
        <a:p>
          <a:pPr rtl="0"/>
          <a:r>
            <a:rPr lang="es-ES" sz="2000" dirty="0" smtClean="0"/>
            <a:t>C- Consecuencias</a:t>
          </a:r>
          <a:endParaRPr lang="en-US" sz="2000"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90764D4B-B244-47DA-82CB-145EC85B1FBE}" type="parTrans" cxnId="{CEC4F889-AB4A-4ADB-AD6C-F519F7BB09A8}">
      <dgm:prSet/>
      <dgm:spPr/>
      <dgm:t>
        <a:bodyPr/>
        <a:lstStyle/>
        <a:p>
          <a:endParaRPr lang="en-US"/>
        </a:p>
      </dgm:t>
    </dgm:pt>
    <dgm:pt modelId="{42CE55F3-1772-4DC2-AA8F-AFC8A1CAA0AE}" type="sibTrans" cxnId="{CEC4F889-AB4A-4ADB-AD6C-F519F7BB09A8}">
      <dgm:prSet/>
      <dgm:spPr/>
      <dgm:t>
        <a:bodyPr/>
        <a:lstStyle/>
        <a:p>
          <a:endParaRPr lang="en-US"/>
        </a:p>
      </dgm:t>
    </dgm:pt>
    <dgm:pt modelId="{9E4117A2-D8F0-4FBC-BF6F-3E3E4BDA93E2}">
      <dgm:prSet custT="1"/>
      <dgm:spPr/>
      <dgm:t>
        <a:bodyPr/>
        <a:lstStyle/>
        <a:p>
          <a:pPr rtl="0"/>
          <a:r>
            <a:rPr lang="es-ES" sz="3200" dirty="0" smtClean="0"/>
            <a:t>D- Discusión.</a:t>
          </a:r>
          <a:endParaRPr lang="en-US" sz="3200" dirty="0"/>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F7E2DD98-E704-4D9B-98BB-5A7DB7670CDF}" type="parTrans" cxnId="{C0749540-1FB0-40C0-A202-0AD1D982446F}">
      <dgm:prSet/>
      <dgm:spPr/>
      <dgm:t>
        <a:bodyPr/>
        <a:lstStyle/>
        <a:p>
          <a:endParaRPr lang="en-US"/>
        </a:p>
      </dgm:t>
    </dgm:pt>
    <dgm:pt modelId="{902596A9-82C0-4C30-812E-08861C112691}" type="sibTrans" cxnId="{C0749540-1FB0-40C0-A202-0AD1D982446F}">
      <dgm:prSet/>
      <dgm:spPr/>
      <dgm:t>
        <a:bodyPr/>
        <a:lstStyle/>
        <a:p>
          <a:endParaRPr lang="en-US"/>
        </a:p>
      </dgm:t>
    </dgm:pt>
    <dgm:pt modelId="{8214D6BC-5FB2-48B2-BFDB-2013E9F07AB9}">
      <dgm:prSet custT="1"/>
      <dgm:spPr/>
      <dgm:t>
        <a:bodyPr/>
        <a:lstStyle/>
        <a:p>
          <a:pPr rtl="0"/>
          <a:r>
            <a:rPr lang="es-ES" sz="2400" dirty="0" smtClean="0"/>
            <a:t>E. Efecto.</a:t>
          </a:r>
          <a:endParaRPr lang="en-US" sz="2400" dirty="0"/>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939779F5-CA49-4978-843E-CECC73A1D304}" type="parTrans" cxnId="{C7C3953C-6E04-4ECD-A427-06E35A0EFDC1}">
      <dgm:prSet/>
      <dgm:spPr/>
      <dgm:t>
        <a:bodyPr/>
        <a:lstStyle/>
        <a:p>
          <a:endParaRPr lang="en-US"/>
        </a:p>
      </dgm:t>
    </dgm:pt>
    <dgm:pt modelId="{530E5417-7A17-4FCF-BF41-F7B05802763D}" type="sibTrans" cxnId="{C7C3953C-6E04-4ECD-A427-06E35A0EFDC1}">
      <dgm:prSet/>
      <dgm:spPr/>
      <dgm:t>
        <a:bodyPr/>
        <a:lstStyle/>
        <a:p>
          <a:endParaRPr lang="en-US"/>
        </a:p>
      </dgm:t>
    </dgm:pt>
    <dgm:pt modelId="{FC62C974-3820-4774-BB20-D7C8151DFD3D}">
      <dgm:prSet custT="1"/>
      <dgm:spPr/>
      <dgm:t>
        <a:bodyPr/>
        <a:lstStyle/>
        <a:p>
          <a:pPr rtl="0"/>
          <a:r>
            <a:rPr lang="es-ES" sz="1400" dirty="0" err="1" smtClean="0"/>
            <a:t>Ea</a:t>
          </a:r>
          <a:r>
            <a:rPr lang="es-ES" sz="1400" dirty="0" smtClean="0"/>
            <a:t>- Efectos emocionales.</a:t>
          </a:r>
          <a:endParaRPr lang="en-US" sz="1400" dirty="0"/>
        </a:p>
      </dgm:t>
    </dgm:pt>
    <dgm:pt modelId="{6CC2EE10-6306-43AC-8EBA-DEC8A74F69E0}" type="parTrans" cxnId="{BBCACA26-CF73-4881-B020-CD4BEA2D035D}">
      <dgm:prSet/>
      <dgm:spPr/>
      <dgm:t>
        <a:bodyPr/>
        <a:lstStyle/>
        <a:p>
          <a:endParaRPr lang="en-US"/>
        </a:p>
      </dgm:t>
    </dgm:pt>
    <dgm:pt modelId="{1A51FB91-31D6-4CFD-8893-188AE641FE78}" type="sibTrans" cxnId="{BBCACA26-CF73-4881-B020-CD4BEA2D035D}">
      <dgm:prSet/>
      <dgm:spPr/>
      <dgm:t>
        <a:bodyPr/>
        <a:lstStyle/>
        <a:p>
          <a:endParaRPr lang="en-US"/>
        </a:p>
      </dgm:t>
    </dgm:pt>
    <dgm:pt modelId="{6860EB52-1919-4FFB-BBBC-D98C6D76FBED}">
      <dgm:prSet custT="1"/>
      <dgm:spPr/>
      <dgm:t>
        <a:bodyPr/>
        <a:lstStyle/>
        <a:p>
          <a:pPr rtl="0"/>
          <a:r>
            <a:rPr lang="es-ES" sz="1400" dirty="0" err="1" smtClean="0"/>
            <a:t>Ec</a:t>
          </a:r>
          <a:r>
            <a:rPr lang="es-ES" sz="1400" dirty="0" smtClean="0"/>
            <a:t>- Efectos conductuales.</a:t>
          </a:r>
          <a:endParaRPr lang="en-US" sz="1400" dirty="0"/>
        </a:p>
      </dgm:t>
    </dgm:pt>
    <dgm:pt modelId="{B6ED39F3-8DF9-415D-857A-89507AB51085}" type="parTrans" cxnId="{AFCE27AB-96E1-4FD1-9D70-9F44898E01FF}">
      <dgm:prSet/>
      <dgm:spPr/>
      <dgm:t>
        <a:bodyPr/>
        <a:lstStyle/>
        <a:p>
          <a:endParaRPr lang="en-US"/>
        </a:p>
      </dgm:t>
    </dgm:pt>
    <dgm:pt modelId="{8593BF79-45F2-40B4-A9B8-23EA28F82039}" type="sibTrans" cxnId="{AFCE27AB-96E1-4FD1-9D70-9F44898E01FF}">
      <dgm:prSet/>
      <dgm:spPr/>
      <dgm:t>
        <a:bodyPr/>
        <a:lstStyle/>
        <a:p>
          <a:endParaRPr lang="en-US"/>
        </a:p>
      </dgm:t>
    </dgm:pt>
    <dgm:pt modelId="{D9F3142F-A1F3-44D5-93AC-318DE938E83D}">
      <dgm:prSet custT="1"/>
      <dgm:spPr/>
      <dgm:t>
        <a:bodyPr/>
        <a:lstStyle/>
        <a:p>
          <a:pPr rtl="0"/>
          <a:r>
            <a:rPr lang="es-ES" sz="1400" dirty="0" err="1" smtClean="0"/>
            <a:t>Eg</a:t>
          </a:r>
          <a:r>
            <a:rPr lang="es-ES" sz="1400" dirty="0" smtClean="0"/>
            <a:t>- Efectos cognitivos.</a:t>
          </a:r>
          <a:endParaRPr lang="en-US" sz="1400" dirty="0"/>
        </a:p>
      </dgm:t>
    </dgm:pt>
    <dgm:pt modelId="{C1E2DF4E-7CA5-4BA2-B2A3-64B6F01F2F19}" type="parTrans" cxnId="{95E45F28-D41F-4AB9-A75A-2CD41A63E844}">
      <dgm:prSet/>
      <dgm:spPr/>
      <dgm:t>
        <a:bodyPr/>
        <a:lstStyle/>
        <a:p>
          <a:endParaRPr lang="en-US"/>
        </a:p>
      </dgm:t>
    </dgm:pt>
    <dgm:pt modelId="{5F68096F-4FC6-461A-8760-3DFB67D2F603}" type="sibTrans" cxnId="{95E45F28-D41F-4AB9-A75A-2CD41A63E844}">
      <dgm:prSet/>
      <dgm:spPr/>
      <dgm:t>
        <a:bodyPr/>
        <a:lstStyle/>
        <a:p>
          <a:endParaRPr lang="en-US"/>
        </a:p>
      </dgm:t>
    </dgm:pt>
    <dgm:pt modelId="{EAD73106-894D-4191-835F-BD21EF3F57A1}">
      <dgm:prSet custT="1"/>
      <dgm:spPr/>
      <dgm:t>
        <a:bodyPr/>
        <a:lstStyle/>
        <a:p>
          <a:pPr rtl="0"/>
          <a:r>
            <a:rPr lang="es-ES" sz="2800" dirty="0" smtClean="0"/>
            <a:t>F- Futuro, nueva perspectivas.</a:t>
          </a:r>
          <a:endParaRPr lang="en-US" sz="2800" dirty="0"/>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956BF5C3-5929-4B03-B8A6-69531F6279F5}" type="parTrans" cxnId="{E4948FF5-A7B6-41F5-86B1-3F1F68E8B29C}">
      <dgm:prSet/>
      <dgm:spPr/>
      <dgm:t>
        <a:bodyPr/>
        <a:lstStyle/>
        <a:p>
          <a:endParaRPr lang="en-US"/>
        </a:p>
      </dgm:t>
    </dgm:pt>
    <dgm:pt modelId="{D6B03D34-DA5A-40A0-AD9E-3D4B96AB40C1}" type="sibTrans" cxnId="{E4948FF5-A7B6-41F5-86B1-3F1F68E8B29C}">
      <dgm:prSet/>
      <dgm:spPr/>
      <dgm:t>
        <a:bodyPr/>
        <a:lstStyle/>
        <a:p>
          <a:endParaRPr lang="en-US"/>
        </a:p>
      </dgm:t>
    </dgm:pt>
    <dgm:pt modelId="{D0EE55FC-A17D-405C-B43B-5A08632E6353}">
      <dgm:prSet/>
      <dgm:spPr/>
      <dgm:t>
        <a:bodyPr/>
        <a:lstStyle/>
        <a:p>
          <a:pPr rtl="0"/>
          <a:r>
            <a:rPr lang="es-ES" dirty="0" smtClean="0"/>
            <a:t>G- Nuevos objetivos y propósitos</a:t>
          </a:r>
          <a:endParaRPr lang="en-US" dirty="0"/>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DC3BAE5D-3E6B-4BC9-A995-41E296608D68}" type="parTrans" cxnId="{C8484D83-9CEA-43EF-BB8C-E8BF83ECF101}">
      <dgm:prSet/>
      <dgm:spPr/>
      <dgm:t>
        <a:bodyPr/>
        <a:lstStyle/>
        <a:p>
          <a:endParaRPr lang="en-US"/>
        </a:p>
      </dgm:t>
    </dgm:pt>
    <dgm:pt modelId="{B4D7451B-27EC-4526-AC7B-234DDA9B07FC}" type="sibTrans" cxnId="{C8484D83-9CEA-43EF-BB8C-E8BF83ECF101}">
      <dgm:prSet/>
      <dgm:spPr/>
      <dgm:t>
        <a:bodyPr/>
        <a:lstStyle/>
        <a:p>
          <a:endParaRPr lang="en-US"/>
        </a:p>
      </dgm:t>
    </dgm:pt>
    <dgm:pt modelId="{27210A1B-C4EC-4E47-BF41-4A709812BE9F}">
      <dgm:prSet custT="1"/>
      <dgm:spPr/>
      <dgm:t>
        <a:bodyPr/>
        <a:lstStyle/>
        <a:p>
          <a:pPr rtl="0"/>
          <a:r>
            <a:rPr lang="es-MX" sz="1400" dirty="0" smtClean="0"/>
            <a:t>Ca- Consecuencias emocionales.</a:t>
          </a:r>
          <a:endParaRPr lang="en-US" sz="1400" dirty="0"/>
        </a:p>
      </dgm:t>
    </dgm:pt>
    <dgm:pt modelId="{C83C6A13-8D9C-489F-87E5-FC23D21CC564}" type="parTrans" cxnId="{F053A6B6-9479-47B8-92FB-3FCCF55C85D3}">
      <dgm:prSet/>
      <dgm:spPr/>
      <dgm:t>
        <a:bodyPr/>
        <a:lstStyle/>
        <a:p>
          <a:endParaRPr lang="en-US"/>
        </a:p>
      </dgm:t>
    </dgm:pt>
    <dgm:pt modelId="{3D5FA734-14D9-4F44-A6C3-288F54E9A9F5}" type="sibTrans" cxnId="{F053A6B6-9479-47B8-92FB-3FCCF55C85D3}">
      <dgm:prSet/>
      <dgm:spPr/>
      <dgm:t>
        <a:bodyPr/>
        <a:lstStyle/>
        <a:p>
          <a:endParaRPr lang="en-US"/>
        </a:p>
      </dgm:t>
    </dgm:pt>
    <dgm:pt modelId="{B737373D-101F-450E-B559-B8842783CF78}">
      <dgm:prSet custT="1"/>
      <dgm:spPr/>
      <dgm:t>
        <a:bodyPr/>
        <a:lstStyle/>
        <a:p>
          <a:pPr rtl="0"/>
          <a:r>
            <a:rPr lang="es-MX" sz="1400" dirty="0" err="1" smtClean="0"/>
            <a:t>Cc</a:t>
          </a:r>
          <a:r>
            <a:rPr lang="es-MX" sz="1400" dirty="0" smtClean="0"/>
            <a:t>- Consecuencias conductuales</a:t>
          </a:r>
          <a:endParaRPr lang="en-US" sz="1400" dirty="0"/>
        </a:p>
      </dgm:t>
    </dgm:pt>
    <dgm:pt modelId="{06E8D088-D40F-4DC4-BF15-6180E2F3FFA8}" type="parTrans" cxnId="{8B386743-3BEA-4838-BEB5-90BCB3BE8902}">
      <dgm:prSet/>
      <dgm:spPr/>
      <dgm:t>
        <a:bodyPr/>
        <a:lstStyle/>
        <a:p>
          <a:endParaRPr lang="en-US"/>
        </a:p>
      </dgm:t>
    </dgm:pt>
    <dgm:pt modelId="{7EB86C8C-D083-4164-A42C-23C0B4FE204E}" type="sibTrans" cxnId="{8B386743-3BEA-4838-BEB5-90BCB3BE8902}">
      <dgm:prSet/>
      <dgm:spPr/>
      <dgm:t>
        <a:bodyPr/>
        <a:lstStyle/>
        <a:p>
          <a:endParaRPr lang="en-US"/>
        </a:p>
      </dgm:t>
    </dgm:pt>
    <dgm:pt modelId="{60103D77-4E90-4DB3-BD2A-097DD82E8393}">
      <dgm:prSet custT="1"/>
      <dgm:spPr/>
      <dgm:t>
        <a:bodyPr/>
        <a:lstStyle/>
        <a:p>
          <a:pPr rtl="0"/>
          <a:r>
            <a:rPr lang="es-MX" sz="1400" dirty="0" smtClean="0"/>
            <a:t>Cg- Consecuencias Cognitivas</a:t>
          </a:r>
          <a:endParaRPr lang="en-US" sz="1400" dirty="0"/>
        </a:p>
      </dgm:t>
    </dgm:pt>
    <dgm:pt modelId="{D024B4B5-E0F9-4699-BE36-DD09C58DF5E6}" type="parTrans" cxnId="{6FF5A79F-859E-46E5-9690-05E8051A64FC}">
      <dgm:prSet/>
      <dgm:spPr/>
      <dgm:t>
        <a:bodyPr/>
        <a:lstStyle/>
        <a:p>
          <a:endParaRPr lang="en-US"/>
        </a:p>
      </dgm:t>
    </dgm:pt>
    <dgm:pt modelId="{9E4CEAC9-BF25-4CE7-B6DA-6B3158FF7CF7}" type="sibTrans" cxnId="{6FF5A79F-859E-46E5-9690-05E8051A64FC}">
      <dgm:prSet/>
      <dgm:spPr/>
      <dgm:t>
        <a:bodyPr/>
        <a:lstStyle/>
        <a:p>
          <a:endParaRPr lang="en-US"/>
        </a:p>
      </dgm:t>
    </dgm:pt>
    <dgm:pt modelId="{2AA5F09D-39EA-4935-BFB7-8C139D1C1AFC}" type="pres">
      <dgm:prSet presAssocID="{D996F2D0-B272-4893-9ECC-BE740FC18D9A}" presName="Name0" presStyleCnt="0">
        <dgm:presLayoutVars>
          <dgm:dir/>
          <dgm:resizeHandles val="exact"/>
        </dgm:presLayoutVars>
      </dgm:prSet>
      <dgm:spPr/>
      <dgm:t>
        <a:bodyPr/>
        <a:lstStyle/>
        <a:p>
          <a:endParaRPr lang="en-US"/>
        </a:p>
      </dgm:t>
    </dgm:pt>
    <dgm:pt modelId="{F59B2471-6185-4949-BEA3-627AA41537B1}" type="pres">
      <dgm:prSet presAssocID="{C665ED99-9691-43D8-AA11-0278754477CE}" presName="node" presStyleLbl="node1" presStyleIdx="0" presStyleCnt="7" custScaleX="88069">
        <dgm:presLayoutVars>
          <dgm:bulletEnabled val="1"/>
        </dgm:presLayoutVars>
      </dgm:prSet>
      <dgm:spPr/>
      <dgm:t>
        <a:bodyPr/>
        <a:lstStyle/>
        <a:p>
          <a:endParaRPr lang="en-US"/>
        </a:p>
      </dgm:t>
    </dgm:pt>
    <dgm:pt modelId="{2B2C5A65-F577-4AF1-A936-B13B6499FB46}" type="pres">
      <dgm:prSet presAssocID="{F4AE965D-F2D8-40EF-BA98-669D879C3E25}" presName="sibTrans" presStyleLbl="sibTrans1D1" presStyleIdx="0" presStyleCnt="6"/>
      <dgm:spPr/>
      <dgm:t>
        <a:bodyPr/>
        <a:lstStyle/>
        <a:p>
          <a:endParaRPr lang="en-US"/>
        </a:p>
      </dgm:t>
    </dgm:pt>
    <dgm:pt modelId="{63F1363D-458B-42DD-BAB6-CA14A7AB1637}" type="pres">
      <dgm:prSet presAssocID="{F4AE965D-F2D8-40EF-BA98-669D879C3E25}" presName="connectorText" presStyleLbl="sibTrans1D1" presStyleIdx="0" presStyleCnt="6"/>
      <dgm:spPr/>
      <dgm:t>
        <a:bodyPr/>
        <a:lstStyle/>
        <a:p>
          <a:endParaRPr lang="en-US"/>
        </a:p>
      </dgm:t>
    </dgm:pt>
    <dgm:pt modelId="{EB06BC9C-8C9B-4AE5-964A-DF122A88751B}" type="pres">
      <dgm:prSet presAssocID="{0B8D5CBB-F409-4676-AA28-09931976C5FB}" presName="node" presStyleLbl="node1" presStyleIdx="1" presStyleCnt="7">
        <dgm:presLayoutVars>
          <dgm:bulletEnabled val="1"/>
        </dgm:presLayoutVars>
      </dgm:prSet>
      <dgm:spPr/>
      <dgm:t>
        <a:bodyPr/>
        <a:lstStyle/>
        <a:p>
          <a:endParaRPr lang="en-US"/>
        </a:p>
      </dgm:t>
    </dgm:pt>
    <dgm:pt modelId="{E06D066E-7D26-402E-8860-7B7318CC590F}" type="pres">
      <dgm:prSet presAssocID="{49281279-E4BF-4450-925F-47C89AF60FFD}" presName="sibTrans" presStyleLbl="sibTrans1D1" presStyleIdx="1" presStyleCnt="6"/>
      <dgm:spPr/>
      <dgm:t>
        <a:bodyPr/>
        <a:lstStyle/>
        <a:p>
          <a:endParaRPr lang="en-US"/>
        </a:p>
      </dgm:t>
    </dgm:pt>
    <dgm:pt modelId="{BAA87F4B-8FC6-4E7C-8DDE-B62904C28835}" type="pres">
      <dgm:prSet presAssocID="{49281279-E4BF-4450-925F-47C89AF60FFD}" presName="connectorText" presStyleLbl="sibTrans1D1" presStyleIdx="1" presStyleCnt="6"/>
      <dgm:spPr/>
      <dgm:t>
        <a:bodyPr/>
        <a:lstStyle/>
        <a:p>
          <a:endParaRPr lang="en-US"/>
        </a:p>
      </dgm:t>
    </dgm:pt>
    <dgm:pt modelId="{8D11AD33-9654-42F2-BEBA-169EF440019A}" type="pres">
      <dgm:prSet presAssocID="{2EF9494D-FEBD-477D-B8D6-D2737422874D}" presName="node" presStyleLbl="node1" presStyleIdx="2" presStyleCnt="7" custScaleX="108692">
        <dgm:presLayoutVars>
          <dgm:bulletEnabled val="1"/>
        </dgm:presLayoutVars>
      </dgm:prSet>
      <dgm:spPr/>
      <dgm:t>
        <a:bodyPr/>
        <a:lstStyle/>
        <a:p>
          <a:endParaRPr lang="en-US"/>
        </a:p>
      </dgm:t>
    </dgm:pt>
    <dgm:pt modelId="{FF274C2F-6B25-41D5-8E07-17F861E9F6AF}" type="pres">
      <dgm:prSet presAssocID="{42CE55F3-1772-4DC2-AA8F-AFC8A1CAA0AE}" presName="sibTrans" presStyleLbl="sibTrans1D1" presStyleIdx="2" presStyleCnt="6"/>
      <dgm:spPr/>
      <dgm:t>
        <a:bodyPr/>
        <a:lstStyle/>
        <a:p>
          <a:endParaRPr lang="en-US"/>
        </a:p>
      </dgm:t>
    </dgm:pt>
    <dgm:pt modelId="{7F4D3A5B-F9C7-4C77-8200-0215C2E1F497}" type="pres">
      <dgm:prSet presAssocID="{42CE55F3-1772-4DC2-AA8F-AFC8A1CAA0AE}" presName="connectorText" presStyleLbl="sibTrans1D1" presStyleIdx="2" presStyleCnt="6"/>
      <dgm:spPr/>
      <dgm:t>
        <a:bodyPr/>
        <a:lstStyle/>
        <a:p>
          <a:endParaRPr lang="en-US"/>
        </a:p>
      </dgm:t>
    </dgm:pt>
    <dgm:pt modelId="{32DF4879-4078-4B3B-8275-79AF50C3DA1A}" type="pres">
      <dgm:prSet presAssocID="{9E4117A2-D8F0-4FBC-BF6F-3E3E4BDA93E2}" presName="node" presStyleLbl="node1" presStyleIdx="3" presStyleCnt="7">
        <dgm:presLayoutVars>
          <dgm:bulletEnabled val="1"/>
        </dgm:presLayoutVars>
      </dgm:prSet>
      <dgm:spPr/>
      <dgm:t>
        <a:bodyPr/>
        <a:lstStyle/>
        <a:p>
          <a:endParaRPr lang="en-US"/>
        </a:p>
      </dgm:t>
    </dgm:pt>
    <dgm:pt modelId="{8B344ECC-A392-4501-BC3E-360AE11BA607}" type="pres">
      <dgm:prSet presAssocID="{902596A9-82C0-4C30-812E-08861C112691}" presName="sibTrans" presStyleLbl="sibTrans1D1" presStyleIdx="3" presStyleCnt="6"/>
      <dgm:spPr/>
      <dgm:t>
        <a:bodyPr/>
        <a:lstStyle/>
        <a:p>
          <a:endParaRPr lang="en-US"/>
        </a:p>
      </dgm:t>
    </dgm:pt>
    <dgm:pt modelId="{C41172CB-1762-45C9-A62C-16ADB3F7BAF7}" type="pres">
      <dgm:prSet presAssocID="{902596A9-82C0-4C30-812E-08861C112691}" presName="connectorText" presStyleLbl="sibTrans1D1" presStyleIdx="3" presStyleCnt="6"/>
      <dgm:spPr/>
      <dgm:t>
        <a:bodyPr/>
        <a:lstStyle/>
        <a:p>
          <a:endParaRPr lang="en-US"/>
        </a:p>
      </dgm:t>
    </dgm:pt>
    <dgm:pt modelId="{F2C9F1F8-F3E9-45A2-9030-EA3F2FABA973}" type="pres">
      <dgm:prSet presAssocID="{8214D6BC-5FB2-48B2-BFDB-2013E9F07AB9}" presName="node" presStyleLbl="node1" presStyleIdx="4" presStyleCnt="7">
        <dgm:presLayoutVars>
          <dgm:bulletEnabled val="1"/>
        </dgm:presLayoutVars>
      </dgm:prSet>
      <dgm:spPr/>
      <dgm:t>
        <a:bodyPr/>
        <a:lstStyle/>
        <a:p>
          <a:endParaRPr lang="en-US"/>
        </a:p>
      </dgm:t>
    </dgm:pt>
    <dgm:pt modelId="{BC561BF7-3AE6-4600-8F33-43B371DF9B4F}" type="pres">
      <dgm:prSet presAssocID="{530E5417-7A17-4FCF-BF41-F7B05802763D}" presName="sibTrans" presStyleLbl="sibTrans1D1" presStyleIdx="4" presStyleCnt="6"/>
      <dgm:spPr/>
      <dgm:t>
        <a:bodyPr/>
        <a:lstStyle/>
        <a:p>
          <a:endParaRPr lang="en-US"/>
        </a:p>
      </dgm:t>
    </dgm:pt>
    <dgm:pt modelId="{E3CAF1C3-899B-4B4B-9721-6FC79B8DB46B}" type="pres">
      <dgm:prSet presAssocID="{530E5417-7A17-4FCF-BF41-F7B05802763D}" presName="connectorText" presStyleLbl="sibTrans1D1" presStyleIdx="4" presStyleCnt="6"/>
      <dgm:spPr/>
      <dgm:t>
        <a:bodyPr/>
        <a:lstStyle/>
        <a:p>
          <a:endParaRPr lang="en-US"/>
        </a:p>
      </dgm:t>
    </dgm:pt>
    <dgm:pt modelId="{33CC5449-ABF6-499C-8C0E-0C4388920A25}" type="pres">
      <dgm:prSet presAssocID="{EAD73106-894D-4191-835F-BD21EF3F57A1}" presName="node" presStyleLbl="node1" presStyleIdx="5" presStyleCnt="7" custLinFactNeighborX="-5954" custLinFactNeighborY="336">
        <dgm:presLayoutVars>
          <dgm:bulletEnabled val="1"/>
        </dgm:presLayoutVars>
      </dgm:prSet>
      <dgm:spPr/>
      <dgm:t>
        <a:bodyPr/>
        <a:lstStyle/>
        <a:p>
          <a:endParaRPr lang="en-US"/>
        </a:p>
      </dgm:t>
    </dgm:pt>
    <dgm:pt modelId="{7C957F2C-CA8C-47AA-B6EE-F732C10E1E3E}" type="pres">
      <dgm:prSet presAssocID="{D6B03D34-DA5A-40A0-AD9E-3D4B96AB40C1}" presName="sibTrans" presStyleLbl="sibTrans1D1" presStyleIdx="5" presStyleCnt="6"/>
      <dgm:spPr/>
      <dgm:t>
        <a:bodyPr/>
        <a:lstStyle/>
        <a:p>
          <a:endParaRPr lang="en-US"/>
        </a:p>
      </dgm:t>
    </dgm:pt>
    <dgm:pt modelId="{98DC8142-F18D-476A-B01B-AFC9C41F6503}" type="pres">
      <dgm:prSet presAssocID="{D6B03D34-DA5A-40A0-AD9E-3D4B96AB40C1}" presName="connectorText" presStyleLbl="sibTrans1D1" presStyleIdx="5" presStyleCnt="6"/>
      <dgm:spPr/>
      <dgm:t>
        <a:bodyPr/>
        <a:lstStyle/>
        <a:p>
          <a:endParaRPr lang="en-US"/>
        </a:p>
      </dgm:t>
    </dgm:pt>
    <dgm:pt modelId="{A519E90E-A494-436B-A615-63BD08A7159A}" type="pres">
      <dgm:prSet presAssocID="{D0EE55FC-A17D-405C-B43B-5A08632E6353}" presName="node" presStyleLbl="node1" presStyleIdx="6" presStyleCnt="7">
        <dgm:presLayoutVars>
          <dgm:bulletEnabled val="1"/>
        </dgm:presLayoutVars>
      </dgm:prSet>
      <dgm:spPr/>
      <dgm:t>
        <a:bodyPr/>
        <a:lstStyle/>
        <a:p>
          <a:endParaRPr lang="en-US"/>
        </a:p>
      </dgm:t>
    </dgm:pt>
  </dgm:ptLst>
  <dgm:cxnLst>
    <dgm:cxn modelId="{12C10D61-2FFD-4A23-A28A-00D953E61F0D}" type="presOf" srcId="{49281279-E4BF-4450-925F-47C89AF60FFD}" destId="{E06D066E-7D26-402E-8860-7B7318CC590F}" srcOrd="0" destOrd="0" presId="urn:microsoft.com/office/officeart/2005/8/layout/bProcess3"/>
    <dgm:cxn modelId="{8348AF94-F0D9-45B6-A429-4F3650741828}" type="presOf" srcId="{EAD73106-894D-4191-835F-BD21EF3F57A1}" destId="{33CC5449-ABF6-499C-8C0E-0C4388920A25}" srcOrd="0" destOrd="0" presId="urn:microsoft.com/office/officeart/2005/8/layout/bProcess3"/>
    <dgm:cxn modelId="{780DF50C-8557-4980-9224-8F4A6B62F2DC}" type="presOf" srcId="{6860EB52-1919-4FFB-BBBC-D98C6D76FBED}" destId="{F2C9F1F8-F3E9-45A2-9030-EA3F2FABA973}" srcOrd="0" destOrd="2" presId="urn:microsoft.com/office/officeart/2005/8/layout/bProcess3"/>
    <dgm:cxn modelId="{C4973262-D789-499E-95B6-AC6935818F2D}" type="presOf" srcId="{9E4117A2-D8F0-4FBC-BF6F-3E3E4BDA93E2}" destId="{32DF4879-4078-4B3B-8275-79AF50C3DA1A}" srcOrd="0" destOrd="0" presId="urn:microsoft.com/office/officeart/2005/8/layout/bProcess3"/>
    <dgm:cxn modelId="{BBCACA26-CF73-4881-B020-CD4BEA2D035D}" srcId="{8214D6BC-5FB2-48B2-BFDB-2013E9F07AB9}" destId="{FC62C974-3820-4774-BB20-D7C8151DFD3D}" srcOrd="0" destOrd="0" parTransId="{6CC2EE10-6306-43AC-8EBA-DEC8A74F69E0}" sibTransId="{1A51FB91-31D6-4CFD-8893-188AE641FE78}"/>
    <dgm:cxn modelId="{7849B712-16EE-4256-8176-BF1D2D41F871}" type="presOf" srcId="{902596A9-82C0-4C30-812E-08861C112691}" destId="{C41172CB-1762-45C9-A62C-16ADB3F7BAF7}" srcOrd="1" destOrd="0" presId="urn:microsoft.com/office/officeart/2005/8/layout/bProcess3"/>
    <dgm:cxn modelId="{A7A7B595-E509-4D30-8E95-473B05F17C0D}" type="presOf" srcId="{F4AE965D-F2D8-40EF-BA98-669D879C3E25}" destId="{63F1363D-458B-42DD-BAB6-CA14A7AB1637}" srcOrd="1" destOrd="0" presId="urn:microsoft.com/office/officeart/2005/8/layout/bProcess3"/>
    <dgm:cxn modelId="{8B386743-3BEA-4838-BEB5-90BCB3BE8902}" srcId="{2EF9494D-FEBD-477D-B8D6-D2737422874D}" destId="{B737373D-101F-450E-B559-B8842783CF78}" srcOrd="1" destOrd="0" parTransId="{06E8D088-D40F-4DC4-BF15-6180E2F3FFA8}" sibTransId="{7EB86C8C-D083-4164-A42C-23C0B4FE204E}"/>
    <dgm:cxn modelId="{A1970298-4BBF-439E-9F73-FB89A003A047}" type="presOf" srcId="{D996F2D0-B272-4893-9ECC-BE740FC18D9A}" destId="{2AA5F09D-39EA-4935-BFB7-8C139D1C1AFC}" srcOrd="0" destOrd="0" presId="urn:microsoft.com/office/officeart/2005/8/layout/bProcess3"/>
    <dgm:cxn modelId="{491E74DC-A66A-4077-BFCE-5A199DE0F38C}" type="presOf" srcId="{530E5417-7A17-4FCF-BF41-F7B05802763D}" destId="{E3CAF1C3-899B-4B4B-9721-6FC79B8DB46B}" srcOrd="1" destOrd="0" presId="urn:microsoft.com/office/officeart/2005/8/layout/bProcess3"/>
    <dgm:cxn modelId="{9BEA5868-4E73-4146-8495-C689880233E6}" type="presOf" srcId="{FC62C974-3820-4774-BB20-D7C8151DFD3D}" destId="{F2C9F1F8-F3E9-45A2-9030-EA3F2FABA973}" srcOrd="0" destOrd="1" presId="urn:microsoft.com/office/officeart/2005/8/layout/bProcess3"/>
    <dgm:cxn modelId="{BB497D7B-E2C6-4948-B657-670856ADBF3F}" type="presOf" srcId="{D0EE55FC-A17D-405C-B43B-5A08632E6353}" destId="{A519E90E-A494-436B-A615-63BD08A7159A}" srcOrd="0" destOrd="0" presId="urn:microsoft.com/office/officeart/2005/8/layout/bProcess3"/>
    <dgm:cxn modelId="{13D0C9A3-EB11-4813-9E13-9890553CCB4A}" srcId="{D996F2D0-B272-4893-9ECC-BE740FC18D9A}" destId="{0B8D5CBB-F409-4676-AA28-09931976C5FB}" srcOrd="1" destOrd="0" parTransId="{751C3DF3-9E06-4477-9D33-E2F73D224F61}" sibTransId="{49281279-E4BF-4450-925F-47C89AF60FFD}"/>
    <dgm:cxn modelId="{2D0A04C2-0F8F-412E-A908-393909A9C8B8}" type="presOf" srcId="{C2C9E233-5EA8-4CFD-95B0-F587F1919DAB}" destId="{EB06BC9C-8C9B-4AE5-964A-DF122A88751B}" srcOrd="0" destOrd="1" presId="urn:microsoft.com/office/officeart/2005/8/layout/bProcess3"/>
    <dgm:cxn modelId="{99D982AF-AAA9-4429-87FD-766268ABBA39}" type="presOf" srcId="{42CE55F3-1772-4DC2-AA8F-AFC8A1CAA0AE}" destId="{7F4D3A5B-F9C7-4C77-8200-0215C2E1F497}" srcOrd="1" destOrd="0" presId="urn:microsoft.com/office/officeart/2005/8/layout/bProcess3"/>
    <dgm:cxn modelId="{D543BBA2-8A42-4260-AE3D-88C825944993}" type="presOf" srcId="{902596A9-82C0-4C30-812E-08861C112691}" destId="{8B344ECC-A392-4501-BC3E-360AE11BA607}" srcOrd="0" destOrd="0" presId="urn:microsoft.com/office/officeart/2005/8/layout/bProcess3"/>
    <dgm:cxn modelId="{B68AA46F-8DEA-4BAA-8C23-90EA202D4C9C}" type="presOf" srcId="{F4AE965D-F2D8-40EF-BA98-669D879C3E25}" destId="{2B2C5A65-F577-4AF1-A936-B13B6499FB46}" srcOrd="0" destOrd="0" presId="urn:microsoft.com/office/officeart/2005/8/layout/bProcess3"/>
    <dgm:cxn modelId="{6FF5A79F-859E-46E5-9690-05E8051A64FC}" srcId="{2EF9494D-FEBD-477D-B8D6-D2737422874D}" destId="{60103D77-4E90-4DB3-BD2A-097DD82E8393}" srcOrd="2" destOrd="0" parTransId="{D024B4B5-E0F9-4699-BE36-DD09C58DF5E6}" sibTransId="{9E4CEAC9-BF25-4CE7-B6DA-6B3158FF7CF7}"/>
    <dgm:cxn modelId="{FCF18390-AE32-4C56-B25D-46D2B86DF961}" type="presOf" srcId="{B737373D-101F-450E-B559-B8842783CF78}" destId="{8D11AD33-9654-42F2-BEBA-169EF440019A}" srcOrd="0" destOrd="2" presId="urn:microsoft.com/office/officeart/2005/8/layout/bProcess3"/>
    <dgm:cxn modelId="{4C94D9BD-123B-4E72-A9EF-0999E372415C}" srcId="{0B8D5CBB-F409-4676-AA28-09931976C5FB}" destId="{C2C9E233-5EA8-4CFD-95B0-F587F1919DAB}" srcOrd="0" destOrd="0" parTransId="{7CFBF5CA-D692-4880-BC4C-C074475600FB}" sibTransId="{3E6A188D-37DD-4FE3-8B28-4F225DB7CE46}"/>
    <dgm:cxn modelId="{95E45F28-D41F-4AB9-A75A-2CD41A63E844}" srcId="{8214D6BC-5FB2-48B2-BFDB-2013E9F07AB9}" destId="{D9F3142F-A1F3-44D5-93AC-318DE938E83D}" srcOrd="2" destOrd="0" parTransId="{C1E2DF4E-7CA5-4BA2-B2A3-64B6F01F2F19}" sibTransId="{5F68096F-4FC6-461A-8760-3DFB67D2F603}"/>
    <dgm:cxn modelId="{BA7E05E0-5AF9-4BD5-946F-1E7F5A18C0D8}" type="presOf" srcId="{2EF9494D-FEBD-477D-B8D6-D2737422874D}" destId="{8D11AD33-9654-42F2-BEBA-169EF440019A}" srcOrd="0" destOrd="0" presId="urn:microsoft.com/office/officeart/2005/8/layout/bProcess3"/>
    <dgm:cxn modelId="{122562CD-AC0C-4D71-A22A-32726E1C6B38}" type="presOf" srcId="{D6B03D34-DA5A-40A0-AD9E-3D4B96AB40C1}" destId="{7C957F2C-CA8C-47AA-B6EE-F732C10E1E3E}" srcOrd="0" destOrd="0" presId="urn:microsoft.com/office/officeart/2005/8/layout/bProcess3"/>
    <dgm:cxn modelId="{3EBDA926-628F-4361-82F3-9278D43BDDBE}" type="presOf" srcId="{49281279-E4BF-4450-925F-47C89AF60FFD}" destId="{BAA87F4B-8FC6-4E7C-8DDE-B62904C28835}" srcOrd="1" destOrd="0" presId="urn:microsoft.com/office/officeart/2005/8/layout/bProcess3"/>
    <dgm:cxn modelId="{91E02557-48E4-4151-BB7A-61F5CBC8ECD8}" type="presOf" srcId="{0B8D5CBB-F409-4676-AA28-09931976C5FB}" destId="{EB06BC9C-8C9B-4AE5-964A-DF122A88751B}" srcOrd="0" destOrd="0" presId="urn:microsoft.com/office/officeart/2005/8/layout/bProcess3"/>
    <dgm:cxn modelId="{D9D371D0-A365-44E3-AFF0-19545A12BA07}" type="presOf" srcId="{530E5417-7A17-4FCF-BF41-F7B05802763D}" destId="{BC561BF7-3AE6-4600-8F33-43B371DF9B4F}" srcOrd="0" destOrd="0" presId="urn:microsoft.com/office/officeart/2005/8/layout/bProcess3"/>
    <dgm:cxn modelId="{E4948FF5-A7B6-41F5-86B1-3F1F68E8B29C}" srcId="{D996F2D0-B272-4893-9ECC-BE740FC18D9A}" destId="{EAD73106-894D-4191-835F-BD21EF3F57A1}" srcOrd="5" destOrd="0" parTransId="{956BF5C3-5929-4B03-B8A6-69531F6279F5}" sibTransId="{D6B03D34-DA5A-40A0-AD9E-3D4B96AB40C1}"/>
    <dgm:cxn modelId="{E3252701-EA09-4DC3-A7A4-4E2670B6C3A4}" type="presOf" srcId="{27210A1B-C4EC-4E47-BF41-4A709812BE9F}" destId="{8D11AD33-9654-42F2-BEBA-169EF440019A}" srcOrd="0" destOrd="1" presId="urn:microsoft.com/office/officeart/2005/8/layout/bProcess3"/>
    <dgm:cxn modelId="{380E95DA-112F-482A-8780-B75D076335CF}" type="presOf" srcId="{C665ED99-9691-43D8-AA11-0278754477CE}" destId="{F59B2471-6185-4949-BEA3-627AA41537B1}" srcOrd="0" destOrd="0" presId="urn:microsoft.com/office/officeart/2005/8/layout/bProcess3"/>
    <dgm:cxn modelId="{F053A6B6-9479-47B8-92FB-3FCCF55C85D3}" srcId="{2EF9494D-FEBD-477D-B8D6-D2737422874D}" destId="{27210A1B-C4EC-4E47-BF41-4A709812BE9F}" srcOrd="0" destOrd="0" parTransId="{C83C6A13-8D9C-489F-87E5-FC23D21CC564}" sibTransId="{3D5FA734-14D9-4F44-A6C3-288F54E9A9F5}"/>
    <dgm:cxn modelId="{BB16DDDF-6641-4935-A047-749042898E12}" type="presOf" srcId="{D6B03D34-DA5A-40A0-AD9E-3D4B96AB40C1}" destId="{98DC8142-F18D-476A-B01B-AFC9C41F6503}" srcOrd="1" destOrd="0" presId="urn:microsoft.com/office/officeart/2005/8/layout/bProcess3"/>
    <dgm:cxn modelId="{CEC4F889-AB4A-4ADB-AD6C-F519F7BB09A8}" srcId="{D996F2D0-B272-4893-9ECC-BE740FC18D9A}" destId="{2EF9494D-FEBD-477D-B8D6-D2737422874D}" srcOrd="2" destOrd="0" parTransId="{90764D4B-B244-47DA-82CB-145EC85B1FBE}" sibTransId="{42CE55F3-1772-4DC2-AA8F-AFC8A1CAA0AE}"/>
    <dgm:cxn modelId="{AFCE27AB-96E1-4FD1-9D70-9F44898E01FF}" srcId="{8214D6BC-5FB2-48B2-BFDB-2013E9F07AB9}" destId="{6860EB52-1919-4FFB-BBBC-D98C6D76FBED}" srcOrd="1" destOrd="0" parTransId="{B6ED39F3-8DF9-415D-857A-89507AB51085}" sibTransId="{8593BF79-45F2-40B4-A9B8-23EA28F82039}"/>
    <dgm:cxn modelId="{485B844E-11E7-4E9B-9BEA-B1BEB0B065FC}" type="presOf" srcId="{8214D6BC-5FB2-48B2-BFDB-2013E9F07AB9}" destId="{F2C9F1F8-F3E9-45A2-9030-EA3F2FABA973}" srcOrd="0" destOrd="0" presId="urn:microsoft.com/office/officeart/2005/8/layout/bProcess3"/>
    <dgm:cxn modelId="{6D1F18CA-56C6-4BD7-AEE6-852468147509}" type="presOf" srcId="{60103D77-4E90-4DB3-BD2A-097DD82E8393}" destId="{8D11AD33-9654-42F2-BEBA-169EF440019A}" srcOrd="0" destOrd="3" presId="urn:microsoft.com/office/officeart/2005/8/layout/bProcess3"/>
    <dgm:cxn modelId="{143282B7-AEDD-49FB-BAEF-A6E390670AD8}" srcId="{0B8D5CBB-F409-4676-AA28-09931976C5FB}" destId="{DDEC826E-0AA5-490F-A639-59B8EED20275}" srcOrd="1" destOrd="0" parTransId="{731A34CD-D116-481F-8C25-347BAEDA77EA}" sibTransId="{B262C258-DFC4-4DA4-A916-7D4486571626}"/>
    <dgm:cxn modelId="{CE2585AB-8525-48C0-B308-9D00D01DF9EB}" type="presOf" srcId="{42CE55F3-1772-4DC2-AA8F-AFC8A1CAA0AE}" destId="{FF274C2F-6B25-41D5-8E07-17F861E9F6AF}" srcOrd="0" destOrd="0" presId="urn:microsoft.com/office/officeart/2005/8/layout/bProcess3"/>
    <dgm:cxn modelId="{E08F9262-4C5A-46B7-BDB8-707475553A87}" type="presOf" srcId="{DDEC826E-0AA5-490F-A639-59B8EED20275}" destId="{EB06BC9C-8C9B-4AE5-964A-DF122A88751B}" srcOrd="0" destOrd="2" presId="urn:microsoft.com/office/officeart/2005/8/layout/bProcess3"/>
    <dgm:cxn modelId="{43557108-4E98-4FA4-BB86-B77E97107F1F}" srcId="{D996F2D0-B272-4893-9ECC-BE740FC18D9A}" destId="{C665ED99-9691-43D8-AA11-0278754477CE}" srcOrd="0" destOrd="0" parTransId="{CEED334C-B989-4F21-B63C-7758BEA97D87}" sibTransId="{F4AE965D-F2D8-40EF-BA98-669D879C3E25}"/>
    <dgm:cxn modelId="{C7C3953C-6E04-4ECD-A427-06E35A0EFDC1}" srcId="{D996F2D0-B272-4893-9ECC-BE740FC18D9A}" destId="{8214D6BC-5FB2-48B2-BFDB-2013E9F07AB9}" srcOrd="4" destOrd="0" parTransId="{939779F5-CA49-4978-843E-CECC73A1D304}" sibTransId="{530E5417-7A17-4FCF-BF41-F7B05802763D}"/>
    <dgm:cxn modelId="{C0749540-1FB0-40C0-A202-0AD1D982446F}" srcId="{D996F2D0-B272-4893-9ECC-BE740FC18D9A}" destId="{9E4117A2-D8F0-4FBC-BF6F-3E3E4BDA93E2}" srcOrd="3" destOrd="0" parTransId="{F7E2DD98-E704-4D9B-98BB-5A7DB7670CDF}" sibTransId="{902596A9-82C0-4C30-812E-08861C112691}"/>
    <dgm:cxn modelId="{C8484D83-9CEA-43EF-BB8C-E8BF83ECF101}" srcId="{D996F2D0-B272-4893-9ECC-BE740FC18D9A}" destId="{D0EE55FC-A17D-405C-B43B-5A08632E6353}" srcOrd="6" destOrd="0" parTransId="{DC3BAE5D-3E6B-4BC9-A995-41E296608D68}" sibTransId="{B4D7451B-27EC-4526-AC7B-234DDA9B07FC}"/>
    <dgm:cxn modelId="{B8268D73-8B3B-41F6-89AB-4D7BB0D1B220}" type="presOf" srcId="{D9F3142F-A1F3-44D5-93AC-318DE938E83D}" destId="{F2C9F1F8-F3E9-45A2-9030-EA3F2FABA973}" srcOrd="0" destOrd="3" presId="urn:microsoft.com/office/officeart/2005/8/layout/bProcess3"/>
    <dgm:cxn modelId="{A1D08D35-A00B-4166-A268-1433DD505E61}" type="presParOf" srcId="{2AA5F09D-39EA-4935-BFB7-8C139D1C1AFC}" destId="{F59B2471-6185-4949-BEA3-627AA41537B1}" srcOrd="0" destOrd="0" presId="urn:microsoft.com/office/officeart/2005/8/layout/bProcess3"/>
    <dgm:cxn modelId="{7CBF77C3-F4F2-489E-8278-DCF71AD7BCE1}" type="presParOf" srcId="{2AA5F09D-39EA-4935-BFB7-8C139D1C1AFC}" destId="{2B2C5A65-F577-4AF1-A936-B13B6499FB46}" srcOrd="1" destOrd="0" presId="urn:microsoft.com/office/officeart/2005/8/layout/bProcess3"/>
    <dgm:cxn modelId="{9B84F65E-7234-4CDC-B94C-A0D3A1F139CB}" type="presParOf" srcId="{2B2C5A65-F577-4AF1-A936-B13B6499FB46}" destId="{63F1363D-458B-42DD-BAB6-CA14A7AB1637}" srcOrd="0" destOrd="0" presId="urn:microsoft.com/office/officeart/2005/8/layout/bProcess3"/>
    <dgm:cxn modelId="{301E43F0-5B75-4F15-8704-2F741D7091BB}" type="presParOf" srcId="{2AA5F09D-39EA-4935-BFB7-8C139D1C1AFC}" destId="{EB06BC9C-8C9B-4AE5-964A-DF122A88751B}" srcOrd="2" destOrd="0" presId="urn:microsoft.com/office/officeart/2005/8/layout/bProcess3"/>
    <dgm:cxn modelId="{DB990DDB-2285-4CDD-9EA4-158A322C4CF7}" type="presParOf" srcId="{2AA5F09D-39EA-4935-BFB7-8C139D1C1AFC}" destId="{E06D066E-7D26-402E-8860-7B7318CC590F}" srcOrd="3" destOrd="0" presId="urn:microsoft.com/office/officeart/2005/8/layout/bProcess3"/>
    <dgm:cxn modelId="{0B20AA6D-3CC4-42EA-ADC1-AAD3D9EE8FE3}" type="presParOf" srcId="{E06D066E-7D26-402E-8860-7B7318CC590F}" destId="{BAA87F4B-8FC6-4E7C-8DDE-B62904C28835}" srcOrd="0" destOrd="0" presId="urn:microsoft.com/office/officeart/2005/8/layout/bProcess3"/>
    <dgm:cxn modelId="{1C6299E5-94E8-4BBB-AA7C-FCA054AFBA50}" type="presParOf" srcId="{2AA5F09D-39EA-4935-BFB7-8C139D1C1AFC}" destId="{8D11AD33-9654-42F2-BEBA-169EF440019A}" srcOrd="4" destOrd="0" presId="urn:microsoft.com/office/officeart/2005/8/layout/bProcess3"/>
    <dgm:cxn modelId="{96A264EF-5016-47B2-9261-B762A1758637}" type="presParOf" srcId="{2AA5F09D-39EA-4935-BFB7-8C139D1C1AFC}" destId="{FF274C2F-6B25-41D5-8E07-17F861E9F6AF}" srcOrd="5" destOrd="0" presId="urn:microsoft.com/office/officeart/2005/8/layout/bProcess3"/>
    <dgm:cxn modelId="{D57F9AB5-226B-4DFA-9DDA-ACBB0D2686DD}" type="presParOf" srcId="{FF274C2F-6B25-41D5-8E07-17F861E9F6AF}" destId="{7F4D3A5B-F9C7-4C77-8200-0215C2E1F497}" srcOrd="0" destOrd="0" presId="urn:microsoft.com/office/officeart/2005/8/layout/bProcess3"/>
    <dgm:cxn modelId="{50CF6622-491A-4C97-AC73-93641F2A1E46}" type="presParOf" srcId="{2AA5F09D-39EA-4935-BFB7-8C139D1C1AFC}" destId="{32DF4879-4078-4B3B-8275-79AF50C3DA1A}" srcOrd="6" destOrd="0" presId="urn:microsoft.com/office/officeart/2005/8/layout/bProcess3"/>
    <dgm:cxn modelId="{7FC42C89-404F-4F49-A6E3-D733958FD93E}" type="presParOf" srcId="{2AA5F09D-39EA-4935-BFB7-8C139D1C1AFC}" destId="{8B344ECC-A392-4501-BC3E-360AE11BA607}" srcOrd="7" destOrd="0" presId="urn:microsoft.com/office/officeart/2005/8/layout/bProcess3"/>
    <dgm:cxn modelId="{255A1D19-0BA8-4331-A506-FBC3F61A804B}" type="presParOf" srcId="{8B344ECC-A392-4501-BC3E-360AE11BA607}" destId="{C41172CB-1762-45C9-A62C-16ADB3F7BAF7}" srcOrd="0" destOrd="0" presId="urn:microsoft.com/office/officeart/2005/8/layout/bProcess3"/>
    <dgm:cxn modelId="{1FBA9255-824A-448F-98F0-2CC1FAD7858B}" type="presParOf" srcId="{2AA5F09D-39EA-4935-BFB7-8C139D1C1AFC}" destId="{F2C9F1F8-F3E9-45A2-9030-EA3F2FABA973}" srcOrd="8" destOrd="0" presId="urn:microsoft.com/office/officeart/2005/8/layout/bProcess3"/>
    <dgm:cxn modelId="{D1BF2B63-9912-411B-85EE-D2B23A675932}" type="presParOf" srcId="{2AA5F09D-39EA-4935-BFB7-8C139D1C1AFC}" destId="{BC561BF7-3AE6-4600-8F33-43B371DF9B4F}" srcOrd="9" destOrd="0" presId="urn:microsoft.com/office/officeart/2005/8/layout/bProcess3"/>
    <dgm:cxn modelId="{B768EA6B-0474-410F-AC22-F661D5862BDD}" type="presParOf" srcId="{BC561BF7-3AE6-4600-8F33-43B371DF9B4F}" destId="{E3CAF1C3-899B-4B4B-9721-6FC79B8DB46B}" srcOrd="0" destOrd="0" presId="urn:microsoft.com/office/officeart/2005/8/layout/bProcess3"/>
    <dgm:cxn modelId="{CEE29955-10F4-4F98-B8D1-EBE4AB760908}" type="presParOf" srcId="{2AA5F09D-39EA-4935-BFB7-8C139D1C1AFC}" destId="{33CC5449-ABF6-499C-8C0E-0C4388920A25}" srcOrd="10" destOrd="0" presId="urn:microsoft.com/office/officeart/2005/8/layout/bProcess3"/>
    <dgm:cxn modelId="{F68F33A2-ACF9-4DB1-8067-2DD03C4E3261}" type="presParOf" srcId="{2AA5F09D-39EA-4935-BFB7-8C139D1C1AFC}" destId="{7C957F2C-CA8C-47AA-B6EE-F732C10E1E3E}" srcOrd="11" destOrd="0" presId="urn:microsoft.com/office/officeart/2005/8/layout/bProcess3"/>
    <dgm:cxn modelId="{C6DE73D3-C17F-4ACE-99F9-34BDF72E40E7}" type="presParOf" srcId="{7C957F2C-CA8C-47AA-B6EE-F732C10E1E3E}" destId="{98DC8142-F18D-476A-B01B-AFC9C41F6503}" srcOrd="0" destOrd="0" presId="urn:microsoft.com/office/officeart/2005/8/layout/bProcess3"/>
    <dgm:cxn modelId="{CE84EB4B-6366-4A4D-AD9E-05B6302CBF2B}" type="presParOf" srcId="{2AA5F09D-39EA-4935-BFB7-8C139D1C1AFC}" destId="{A519E90E-A494-436B-A615-63BD08A7159A}" srcOrd="12"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8AF691A-904B-4BAF-A7A8-C8BE0D409423}" type="doc">
      <dgm:prSet loTypeId="urn:microsoft.com/office/officeart/2005/8/layout/venn1" loCatId="relationship" qsTypeId="urn:microsoft.com/office/officeart/2005/8/quickstyle/simple1" qsCatId="simple" csTypeId="urn:microsoft.com/office/officeart/2005/8/colors/accent0_1" csCatId="mainScheme" phldr="1"/>
      <dgm:spPr/>
      <dgm:t>
        <a:bodyPr/>
        <a:lstStyle/>
        <a:p>
          <a:endParaRPr lang="es-MX"/>
        </a:p>
      </dgm:t>
    </dgm:pt>
    <dgm:pt modelId="{D7D4A59B-891C-41A9-9600-1C4D469F4E41}">
      <dgm:prSet/>
      <dgm:spPr/>
      <dgm:t>
        <a:bodyPr/>
        <a:lstStyle/>
        <a:p>
          <a:pPr rtl="0"/>
          <a:r>
            <a:rPr lang="es-MX" dirty="0" smtClean="0">
              <a:solidFill>
                <a:schemeClr val="bg1"/>
              </a:solidFill>
            </a:rPr>
            <a:t>Facultades Superiores:</a:t>
          </a:r>
          <a:endParaRPr lang="es-MX" dirty="0">
            <a:solidFill>
              <a:schemeClr val="bg1"/>
            </a:solidFill>
          </a:endParaRPr>
        </a:p>
      </dgm:t>
    </dgm:pt>
    <dgm:pt modelId="{3BA5186C-7750-4C0C-8B22-6A9154F1EE69}" type="parTrans" cxnId="{82372DE8-9170-41E2-B2D2-02BD362E5725}">
      <dgm:prSet/>
      <dgm:spPr/>
      <dgm:t>
        <a:bodyPr/>
        <a:lstStyle/>
        <a:p>
          <a:endParaRPr lang="es-MX"/>
        </a:p>
      </dgm:t>
    </dgm:pt>
    <dgm:pt modelId="{79FF4176-D2C1-4BF0-92B2-103ADB557179}" type="sibTrans" cxnId="{82372DE8-9170-41E2-B2D2-02BD362E5725}">
      <dgm:prSet/>
      <dgm:spPr/>
      <dgm:t>
        <a:bodyPr/>
        <a:lstStyle/>
        <a:p>
          <a:endParaRPr lang="es-MX"/>
        </a:p>
      </dgm:t>
    </dgm:pt>
    <dgm:pt modelId="{074BA8C0-E9E5-4546-9040-483AC0356B1C}">
      <dgm:prSet/>
      <dgm:spPr/>
      <dgm:t>
        <a:bodyPr/>
        <a:lstStyle/>
        <a:p>
          <a:pPr rtl="0"/>
          <a:r>
            <a:rPr lang="es-MX" dirty="0" smtClean="0">
              <a:solidFill>
                <a:schemeClr val="bg1"/>
              </a:solidFill>
            </a:rPr>
            <a:t>Percepción</a:t>
          </a:r>
          <a:endParaRPr lang="es-MX" dirty="0">
            <a:solidFill>
              <a:schemeClr val="bg1"/>
            </a:solidFill>
          </a:endParaRPr>
        </a:p>
      </dgm:t>
    </dgm:pt>
    <dgm:pt modelId="{04D838A6-BF98-4071-AFFD-613511C348C1}" type="parTrans" cxnId="{71EB652F-B09D-456A-AB75-7FFD1F121D4A}">
      <dgm:prSet/>
      <dgm:spPr/>
      <dgm:t>
        <a:bodyPr/>
        <a:lstStyle/>
        <a:p>
          <a:endParaRPr lang="es-MX"/>
        </a:p>
      </dgm:t>
    </dgm:pt>
    <dgm:pt modelId="{89A694A9-DFC3-4C8F-B17B-295A64E241EC}" type="sibTrans" cxnId="{71EB652F-B09D-456A-AB75-7FFD1F121D4A}">
      <dgm:prSet/>
      <dgm:spPr/>
      <dgm:t>
        <a:bodyPr/>
        <a:lstStyle/>
        <a:p>
          <a:endParaRPr lang="es-MX"/>
        </a:p>
      </dgm:t>
    </dgm:pt>
    <dgm:pt modelId="{4BED9ED6-40BD-4ECB-939B-8BD4C9632041}">
      <dgm:prSet/>
      <dgm:spPr/>
      <dgm:t>
        <a:bodyPr/>
        <a:lstStyle/>
        <a:p>
          <a:pPr rtl="0"/>
          <a:r>
            <a:rPr lang="es-MX" dirty="0" smtClean="0">
              <a:solidFill>
                <a:schemeClr val="bg1"/>
              </a:solidFill>
            </a:rPr>
            <a:t>Juicio</a:t>
          </a:r>
          <a:endParaRPr lang="es-MX" dirty="0">
            <a:solidFill>
              <a:schemeClr val="bg1"/>
            </a:solidFill>
          </a:endParaRPr>
        </a:p>
      </dgm:t>
    </dgm:pt>
    <dgm:pt modelId="{13C9AA22-F635-4702-946C-70F726BF9935}" type="parTrans" cxnId="{9A736C79-48CF-4304-BB29-E910F2A90910}">
      <dgm:prSet/>
      <dgm:spPr/>
      <dgm:t>
        <a:bodyPr/>
        <a:lstStyle/>
        <a:p>
          <a:endParaRPr lang="es-MX"/>
        </a:p>
      </dgm:t>
    </dgm:pt>
    <dgm:pt modelId="{F2EBB8AA-AE2F-43BB-B6EC-99030B19C8E5}" type="sibTrans" cxnId="{9A736C79-48CF-4304-BB29-E910F2A90910}">
      <dgm:prSet/>
      <dgm:spPr/>
      <dgm:t>
        <a:bodyPr/>
        <a:lstStyle/>
        <a:p>
          <a:endParaRPr lang="es-MX"/>
        </a:p>
      </dgm:t>
    </dgm:pt>
    <dgm:pt modelId="{5A18C423-C7EF-4E39-A13A-AF5E78DEB012}">
      <dgm:prSet/>
      <dgm:spPr/>
      <dgm:t>
        <a:bodyPr/>
        <a:lstStyle/>
        <a:p>
          <a:pPr rtl="0"/>
          <a:r>
            <a:rPr lang="es-MX" dirty="0" smtClean="0">
              <a:solidFill>
                <a:schemeClr val="bg1"/>
              </a:solidFill>
            </a:rPr>
            <a:t>Consciencia</a:t>
          </a:r>
          <a:endParaRPr lang="es-MX" dirty="0">
            <a:solidFill>
              <a:schemeClr val="bg1"/>
            </a:solidFill>
          </a:endParaRPr>
        </a:p>
      </dgm:t>
    </dgm:pt>
    <dgm:pt modelId="{64A66CB7-3504-4841-BF0B-4F9436FEC454}" type="parTrans" cxnId="{C508630C-9B6D-4BE4-8D66-814EC6596F33}">
      <dgm:prSet/>
      <dgm:spPr/>
      <dgm:t>
        <a:bodyPr/>
        <a:lstStyle/>
        <a:p>
          <a:endParaRPr lang="es-MX"/>
        </a:p>
      </dgm:t>
    </dgm:pt>
    <dgm:pt modelId="{851AFBDC-FB62-4DB0-A230-A7FC9C8E2CF1}" type="sibTrans" cxnId="{C508630C-9B6D-4BE4-8D66-814EC6596F33}">
      <dgm:prSet/>
      <dgm:spPr/>
      <dgm:t>
        <a:bodyPr/>
        <a:lstStyle/>
        <a:p>
          <a:endParaRPr lang="es-MX"/>
        </a:p>
      </dgm:t>
    </dgm:pt>
    <dgm:pt modelId="{D153A2EB-9C86-4595-BD61-1839E3DF11DB}">
      <dgm:prSet/>
      <dgm:spPr/>
      <dgm:t>
        <a:bodyPr/>
        <a:lstStyle/>
        <a:p>
          <a:pPr rtl="0"/>
          <a:r>
            <a:rPr lang="es-MX" dirty="0" smtClean="0">
              <a:solidFill>
                <a:schemeClr val="bg1"/>
              </a:solidFill>
            </a:rPr>
            <a:t>Razón</a:t>
          </a:r>
          <a:endParaRPr lang="es-MX" dirty="0">
            <a:solidFill>
              <a:schemeClr val="bg1"/>
            </a:solidFill>
          </a:endParaRPr>
        </a:p>
      </dgm:t>
    </dgm:pt>
    <dgm:pt modelId="{9C7628A0-165D-46CB-949F-01840E882F9F}" type="parTrans" cxnId="{2F1DBE31-157F-4E01-9D98-8786ADF6339E}">
      <dgm:prSet/>
      <dgm:spPr/>
      <dgm:t>
        <a:bodyPr/>
        <a:lstStyle/>
        <a:p>
          <a:endParaRPr lang="es-MX"/>
        </a:p>
      </dgm:t>
    </dgm:pt>
    <dgm:pt modelId="{070A433D-FDB0-463F-B567-B16551154886}" type="sibTrans" cxnId="{2F1DBE31-157F-4E01-9D98-8786ADF6339E}">
      <dgm:prSet/>
      <dgm:spPr/>
      <dgm:t>
        <a:bodyPr/>
        <a:lstStyle/>
        <a:p>
          <a:endParaRPr lang="es-MX"/>
        </a:p>
      </dgm:t>
    </dgm:pt>
    <dgm:pt modelId="{CEF3066E-0386-4C7A-A4C9-5C65A58F1DA9}">
      <dgm:prSet/>
      <dgm:spPr/>
      <dgm:t>
        <a:bodyPr/>
        <a:lstStyle/>
        <a:p>
          <a:pPr rtl="0"/>
          <a:r>
            <a:rPr lang="es-MX" dirty="0" smtClean="0">
              <a:solidFill>
                <a:schemeClr val="bg1"/>
              </a:solidFill>
            </a:rPr>
            <a:t>Atención</a:t>
          </a:r>
          <a:endParaRPr lang="es-MX" dirty="0">
            <a:solidFill>
              <a:schemeClr val="bg1"/>
            </a:solidFill>
          </a:endParaRPr>
        </a:p>
      </dgm:t>
    </dgm:pt>
    <dgm:pt modelId="{E4F6E90B-C024-4EA5-AE5D-36A5706B555B}" type="parTrans" cxnId="{F400E278-5910-4805-8DE2-271D720CAA2D}">
      <dgm:prSet/>
      <dgm:spPr/>
      <dgm:t>
        <a:bodyPr/>
        <a:lstStyle/>
        <a:p>
          <a:endParaRPr lang="es-MX"/>
        </a:p>
      </dgm:t>
    </dgm:pt>
    <dgm:pt modelId="{0AF7BA2F-B930-43E7-B10D-D5C35D700EFD}" type="sibTrans" cxnId="{F400E278-5910-4805-8DE2-271D720CAA2D}">
      <dgm:prSet/>
      <dgm:spPr/>
      <dgm:t>
        <a:bodyPr/>
        <a:lstStyle/>
        <a:p>
          <a:endParaRPr lang="es-MX"/>
        </a:p>
      </dgm:t>
    </dgm:pt>
    <dgm:pt modelId="{DC1065F2-99E4-488C-B6A9-FE023B08E04C}">
      <dgm:prSet/>
      <dgm:spPr/>
      <dgm:t>
        <a:bodyPr/>
        <a:lstStyle/>
        <a:p>
          <a:pPr rtl="0"/>
          <a:r>
            <a:rPr lang="es-MX" dirty="0" smtClean="0">
              <a:solidFill>
                <a:schemeClr val="bg1"/>
              </a:solidFill>
            </a:rPr>
            <a:t>Intelecto</a:t>
          </a:r>
          <a:endParaRPr lang="es-MX" dirty="0">
            <a:solidFill>
              <a:schemeClr val="bg1"/>
            </a:solidFill>
          </a:endParaRPr>
        </a:p>
      </dgm:t>
    </dgm:pt>
    <dgm:pt modelId="{47089E8E-19C6-4DD8-8898-0FE43374B9B8}" type="parTrans" cxnId="{AB314152-5446-4F54-8DD7-298F6ED91753}">
      <dgm:prSet/>
      <dgm:spPr/>
      <dgm:t>
        <a:bodyPr/>
        <a:lstStyle/>
        <a:p>
          <a:endParaRPr lang="es-MX"/>
        </a:p>
      </dgm:t>
    </dgm:pt>
    <dgm:pt modelId="{CBB0AD55-2B32-4C19-A42B-604C5B249B3A}" type="sibTrans" cxnId="{AB314152-5446-4F54-8DD7-298F6ED91753}">
      <dgm:prSet/>
      <dgm:spPr/>
      <dgm:t>
        <a:bodyPr/>
        <a:lstStyle/>
        <a:p>
          <a:endParaRPr lang="es-MX"/>
        </a:p>
      </dgm:t>
    </dgm:pt>
    <dgm:pt modelId="{C5979A50-9484-45FB-BC3B-ACF366A87966}" type="pres">
      <dgm:prSet presAssocID="{48AF691A-904B-4BAF-A7A8-C8BE0D409423}" presName="compositeShape" presStyleCnt="0">
        <dgm:presLayoutVars>
          <dgm:chMax val="7"/>
          <dgm:dir/>
          <dgm:resizeHandles val="exact"/>
        </dgm:presLayoutVars>
      </dgm:prSet>
      <dgm:spPr/>
      <dgm:t>
        <a:bodyPr/>
        <a:lstStyle/>
        <a:p>
          <a:endParaRPr lang="es-MX"/>
        </a:p>
      </dgm:t>
    </dgm:pt>
    <dgm:pt modelId="{318E4746-76D0-44DC-8C66-3204ABF06303}" type="pres">
      <dgm:prSet presAssocID="{D7D4A59B-891C-41A9-9600-1C4D469F4E41}" presName="circ1" presStyleLbl="vennNode1" presStyleIdx="0" presStyleCnt="7"/>
      <dgm:spPr/>
      <dgm:t>
        <a:bodyPr/>
        <a:lstStyle/>
        <a:p>
          <a:endParaRPr lang="es-MX"/>
        </a:p>
      </dgm:t>
    </dgm:pt>
    <dgm:pt modelId="{86DCDE5C-D05F-4F0D-BF91-F5C0F8F5F55C}" type="pres">
      <dgm:prSet presAssocID="{D7D4A59B-891C-41A9-9600-1C4D469F4E41}" presName="circ1Tx" presStyleLbl="revTx" presStyleIdx="0" presStyleCnt="0" custScaleX="153714">
        <dgm:presLayoutVars>
          <dgm:chMax val="0"/>
          <dgm:chPref val="0"/>
          <dgm:bulletEnabled val="1"/>
        </dgm:presLayoutVars>
      </dgm:prSet>
      <dgm:spPr/>
      <dgm:t>
        <a:bodyPr/>
        <a:lstStyle/>
        <a:p>
          <a:endParaRPr lang="es-MX"/>
        </a:p>
      </dgm:t>
    </dgm:pt>
    <dgm:pt modelId="{F8F2FFBC-75CF-4967-B690-464AAFDFE4EC}" type="pres">
      <dgm:prSet presAssocID="{074BA8C0-E9E5-4546-9040-483AC0356B1C}" presName="circ2" presStyleLbl="vennNode1" presStyleIdx="1" presStyleCnt="7"/>
      <dgm:spPr/>
      <dgm:t>
        <a:bodyPr/>
        <a:lstStyle/>
        <a:p>
          <a:endParaRPr lang="es-MX"/>
        </a:p>
      </dgm:t>
    </dgm:pt>
    <dgm:pt modelId="{B2A52C28-D7BF-45E1-89A4-0B5F750E3D0F}" type="pres">
      <dgm:prSet presAssocID="{074BA8C0-E9E5-4546-9040-483AC0356B1C}" presName="circ2Tx" presStyleLbl="revTx" presStyleIdx="0" presStyleCnt="0" custLinFactNeighborX="8719" custLinFactNeighborY="-8994">
        <dgm:presLayoutVars>
          <dgm:chMax val="0"/>
          <dgm:chPref val="0"/>
          <dgm:bulletEnabled val="1"/>
        </dgm:presLayoutVars>
      </dgm:prSet>
      <dgm:spPr/>
      <dgm:t>
        <a:bodyPr/>
        <a:lstStyle/>
        <a:p>
          <a:endParaRPr lang="es-MX"/>
        </a:p>
      </dgm:t>
    </dgm:pt>
    <dgm:pt modelId="{F3C8D8AE-3D40-4BA1-A218-9CFCC3703A6E}" type="pres">
      <dgm:prSet presAssocID="{CEF3066E-0386-4C7A-A4C9-5C65A58F1DA9}" presName="circ3" presStyleLbl="vennNode1" presStyleIdx="2" presStyleCnt="7"/>
      <dgm:spPr/>
      <dgm:t>
        <a:bodyPr/>
        <a:lstStyle/>
        <a:p>
          <a:endParaRPr lang="es-MX"/>
        </a:p>
      </dgm:t>
    </dgm:pt>
    <dgm:pt modelId="{F207509C-F10F-4BD0-9F73-A7FAC5FB144F}" type="pres">
      <dgm:prSet presAssocID="{CEF3066E-0386-4C7A-A4C9-5C65A58F1DA9}" presName="circ3Tx" presStyleLbl="revTx" presStyleIdx="0" presStyleCnt="0" custLinFactNeighborX="11365" custLinFactNeighborY="-28180">
        <dgm:presLayoutVars>
          <dgm:chMax val="0"/>
          <dgm:chPref val="0"/>
          <dgm:bulletEnabled val="1"/>
        </dgm:presLayoutVars>
      </dgm:prSet>
      <dgm:spPr/>
      <dgm:t>
        <a:bodyPr/>
        <a:lstStyle/>
        <a:p>
          <a:endParaRPr lang="es-MX"/>
        </a:p>
      </dgm:t>
    </dgm:pt>
    <dgm:pt modelId="{F441250F-0AD8-4FAA-A44E-3ABA67883700}" type="pres">
      <dgm:prSet presAssocID="{4BED9ED6-40BD-4ECB-939B-8BD4C9632041}" presName="circ4" presStyleLbl="vennNode1" presStyleIdx="3" presStyleCnt="7"/>
      <dgm:spPr/>
      <dgm:t>
        <a:bodyPr/>
        <a:lstStyle/>
        <a:p>
          <a:endParaRPr lang="es-MX"/>
        </a:p>
      </dgm:t>
    </dgm:pt>
    <dgm:pt modelId="{A3EEB410-E8A1-415C-8E25-937C1712C861}" type="pres">
      <dgm:prSet presAssocID="{4BED9ED6-40BD-4ECB-939B-8BD4C9632041}" presName="circ4Tx" presStyleLbl="revTx" presStyleIdx="0" presStyleCnt="0" custLinFactNeighborX="39152" custLinFactNeighborY="-52179">
        <dgm:presLayoutVars>
          <dgm:chMax val="0"/>
          <dgm:chPref val="0"/>
          <dgm:bulletEnabled val="1"/>
        </dgm:presLayoutVars>
      </dgm:prSet>
      <dgm:spPr/>
      <dgm:t>
        <a:bodyPr/>
        <a:lstStyle/>
        <a:p>
          <a:endParaRPr lang="es-MX"/>
        </a:p>
      </dgm:t>
    </dgm:pt>
    <dgm:pt modelId="{63630BE9-47D8-4E7C-9E0D-5F8488A55E8F}" type="pres">
      <dgm:prSet presAssocID="{5A18C423-C7EF-4E39-A13A-AF5E78DEB012}" presName="circ5" presStyleLbl="vennNode1" presStyleIdx="4" presStyleCnt="7"/>
      <dgm:spPr/>
      <dgm:t>
        <a:bodyPr/>
        <a:lstStyle/>
        <a:p>
          <a:endParaRPr lang="es-MX"/>
        </a:p>
      </dgm:t>
    </dgm:pt>
    <dgm:pt modelId="{A922F704-B1C6-459B-948A-A79F243D69DC}" type="pres">
      <dgm:prSet presAssocID="{5A18C423-C7EF-4E39-A13A-AF5E78DEB012}" presName="circ5Tx" presStyleLbl="revTx" presStyleIdx="0" presStyleCnt="0">
        <dgm:presLayoutVars>
          <dgm:chMax val="0"/>
          <dgm:chPref val="0"/>
          <dgm:bulletEnabled val="1"/>
        </dgm:presLayoutVars>
      </dgm:prSet>
      <dgm:spPr/>
      <dgm:t>
        <a:bodyPr/>
        <a:lstStyle/>
        <a:p>
          <a:endParaRPr lang="es-MX"/>
        </a:p>
      </dgm:t>
    </dgm:pt>
    <dgm:pt modelId="{08B0F61B-8542-4B8C-A448-F94205DFE025}" type="pres">
      <dgm:prSet presAssocID="{D153A2EB-9C86-4595-BD61-1839E3DF11DB}" presName="circ6" presStyleLbl="vennNode1" presStyleIdx="5" presStyleCnt="7"/>
      <dgm:spPr/>
      <dgm:t>
        <a:bodyPr/>
        <a:lstStyle/>
        <a:p>
          <a:endParaRPr lang="es-MX"/>
        </a:p>
      </dgm:t>
    </dgm:pt>
    <dgm:pt modelId="{BE2AE0A3-BA80-45BB-9BFD-6048DDF5EB9B}" type="pres">
      <dgm:prSet presAssocID="{D153A2EB-9C86-4595-BD61-1839E3DF11DB}" presName="circ6Tx" presStyleLbl="revTx" presStyleIdx="0" presStyleCnt="0">
        <dgm:presLayoutVars>
          <dgm:chMax val="0"/>
          <dgm:chPref val="0"/>
          <dgm:bulletEnabled val="1"/>
        </dgm:presLayoutVars>
      </dgm:prSet>
      <dgm:spPr/>
      <dgm:t>
        <a:bodyPr/>
        <a:lstStyle/>
        <a:p>
          <a:endParaRPr lang="es-MX"/>
        </a:p>
      </dgm:t>
    </dgm:pt>
    <dgm:pt modelId="{B6AD81C6-1FC5-40CA-A4AC-3A2BE70F8B1C}" type="pres">
      <dgm:prSet presAssocID="{DC1065F2-99E4-488C-B6A9-FE023B08E04C}" presName="circ7" presStyleLbl="vennNode1" presStyleIdx="6" presStyleCnt="7"/>
      <dgm:spPr/>
      <dgm:t>
        <a:bodyPr/>
        <a:lstStyle/>
        <a:p>
          <a:endParaRPr lang="es-MX"/>
        </a:p>
      </dgm:t>
    </dgm:pt>
    <dgm:pt modelId="{3B74F565-CD79-4DB8-B2D5-30D72B8F7D1D}" type="pres">
      <dgm:prSet presAssocID="{DC1065F2-99E4-488C-B6A9-FE023B08E04C}" presName="circ7Tx" presStyleLbl="revTx" presStyleIdx="0" presStyleCnt="0">
        <dgm:presLayoutVars>
          <dgm:chMax val="0"/>
          <dgm:chPref val="0"/>
          <dgm:bulletEnabled val="1"/>
        </dgm:presLayoutVars>
      </dgm:prSet>
      <dgm:spPr/>
      <dgm:t>
        <a:bodyPr/>
        <a:lstStyle/>
        <a:p>
          <a:endParaRPr lang="es-MX"/>
        </a:p>
      </dgm:t>
    </dgm:pt>
  </dgm:ptLst>
  <dgm:cxnLst>
    <dgm:cxn modelId="{4C087B31-93FA-4E27-9F23-191FF6339E11}" type="presOf" srcId="{DC1065F2-99E4-488C-B6A9-FE023B08E04C}" destId="{3B74F565-CD79-4DB8-B2D5-30D72B8F7D1D}" srcOrd="0" destOrd="0" presId="urn:microsoft.com/office/officeart/2005/8/layout/venn1"/>
    <dgm:cxn modelId="{71EB652F-B09D-456A-AB75-7FFD1F121D4A}" srcId="{48AF691A-904B-4BAF-A7A8-C8BE0D409423}" destId="{074BA8C0-E9E5-4546-9040-483AC0356B1C}" srcOrd="1" destOrd="0" parTransId="{04D838A6-BF98-4071-AFFD-613511C348C1}" sibTransId="{89A694A9-DFC3-4C8F-B17B-295A64E241EC}"/>
    <dgm:cxn modelId="{82372DE8-9170-41E2-B2D2-02BD362E5725}" srcId="{48AF691A-904B-4BAF-A7A8-C8BE0D409423}" destId="{D7D4A59B-891C-41A9-9600-1C4D469F4E41}" srcOrd="0" destOrd="0" parTransId="{3BA5186C-7750-4C0C-8B22-6A9154F1EE69}" sibTransId="{79FF4176-D2C1-4BF0-92B2-103ADB557179}"/>
    <dgm:cxn modelId="{2F1DBE31-157F-4E01-9D98-8786ADF6339E}" srcId="{48AF691A-904B-4BAF-A7A8-C8BE0D409423}" destId="{D153A2EB-9C86-4595-BD61-1839E3DF11DB}" srcOrd="5" destOrd="0" parTransId="{9C7628A0-165D-46CB-949F-01840E882F9F}" sibTransId="{070A433D-FDB0-463F-B567-B16551154886}"/>
    <dgm:cxn modelId="{43EE32D4-84AD-4DC0-BBE8-8977BDCEA588}" type="presOf" srcId="{074BA8C0-E9E5-4546-9040-483AC0356B1C}" destId="{B2A52C28-D7BF-45E1-89A4-0B5F750E3D0F}" srcOrd="0" destOrd="0" presId="urn:microsoft.com/office/officeart/2005/8/layout/venn1"/>
    <dgm:cxn modelId="{3C8FFC58-49B5-4A24-BF10-95B27F100244}" type="presOf" srcId="{4BED9ED6-40BD-4ECB-939B-8BD4C9632041}" destId="{A3EEB410-E8A1-415C-8E25-937C1712C861}" srcOrd="0" destOrd="0" presId="urn:microsoft.com/office/officeart/2005/8/layout/venn1"/>
    <dgm:cxn modelId="{AB314152-5446-4F54-8DD7-298F6ED91753}" srcId="{48AF691A-904B-4BAF-A7A8-C8BE0D409423}" destId="{DC1065F2-99E4-488C-B6A9-FE023B08E04C}" srcOrd="6" destOrd="0" parTransId="{47089E8E-19C6-4DD8-8898-0FE43374B9B8}" sibTransId="{CBB0AD55-2B32-4C19-A42B-604C5B249B3A}"/>
    <dgm:cxn modelId="{434CDBB9-07DA-4708-A305-BA598B73E5D6}" type="presOf" srcId="{D7D4A59B-891C-41A9-9600-1C4D469F4E41}" destId="{86DCDE5C-D05F-4F0D-BF91-F5C0F8F5F55C}" srcOrd="0" destOrd="0" presId="urn:microsoft.com/office/officeart/2005/8/layout/venn1"/>
    <dgm:cxn modelId="{C508630C-9B6D-4BE4-8D66-814EC6596F33}" srcId="{48AF691A-904B-4BAF-A7A8-C8BE0D409423}" destId="{5A18C423-C7EF-4E39-A13A-AF5E78DEB012}" srcOrd="4" destOrd="0" parTransId="{64A66CB7-3504-4841-BF0B-4F9436FEC454}" sibTransId="{851AFBDC-FB62-4DB0-A230-A7FC9C8E2CF1}"/>
    <dgm:cxn modelId="{C680AD4E-75D7-4A9F-B202-26308062BA4C}" type="presOf" srcId="{CEF3066E-0386-4C7A-A4C9-5C65A58F1DA9}" destId="{F207509C-F10F-4BD0-9F73-A7FAC5FB144F}" srcOrd="0" destOrd="0" presId="urn:microsoft.com/office/officeart/2005/8/layout/venn1"/>
    <dgm:cxn modelId="{85EB7DC3-94AF-472E-89DC-9864B7BCAB66}" type="presOf" srcId="{48AF691A-904B-4BAF-A7A8-C8BE0D409423}" destId="{C5979A50-9484-45FB-BC3B-ACF366A87966}" srcOrd="0" destOrd="0" presId="urn:microsoft.com/office/officeart/2005/8/layout/venn1"/>
    <dgm:cxn modelId="{9A736C79-48CF-4304-BB29-E910F2A90910}" srcId="{48AF691A-904B-4BAF-A7A8-C8BE0D409423}" destId="{4BED9ED6-40BD-4ECB-939B-8BD4C9632041}" srcOrd="3" destOrd="0" parTransId="{13C9AA22-F635-4702-946C-70F726BF9935}" sibTransId="{F2EBB8AA-AE2F-43BB-B6EC-99030B19C8E5}"/>
    <dgm:cxn modelId="{F400E278-5910-4805-8DE2-271D720CAA2D}" srcId="{48AF691A-904B-4BAF-A7A8-C8BE0D409423}" destId="{CEF3066E-0386-4C7A-A4C9-5C65A58F1DA9}" srcOrd="2" destOrd="0" parTransId="{E4F6E90B-C024-4EA5-AE5D-36A5706B555B}" sibTransId="{0AF7BA2F-B930-43E7-B10D-D5C35D700EFD}"/>
    <dgm:cxn modelId="{1482803F-D299-47F8-9530-06F05FAE50A4}" type="presOf" srcId="{5A18C423-C7EF-4E39-A13A-AF5E78DEB012}" destId="{A922F704-B1C6-459B-948A-A79F243D69DC}" srcOrd="0" destOrd="0" presId="urn:microsoft.com/office/officeart/2005/8/layout/venn1"/>
    <dgm:cxn modelId="{623D90E0-9188-450D-BBD1-03FC2D669717}" type="presOf" srcId="{D153A2EB-9C86-4595-BD61-1839E3DF11DB}" destId="{BE2AE0A3-BA80-45BB-9BFD-6048DDF5EB9B}" srcOrd="0" destOrd="0" presId="urn:microsoft.com/office/officeart/2005/8/layout/venn1"/>
    <dgm:cxn modelId="{7059BF6C-15C3-4D3E-B4C1-B0C0B4EE651C}" type="presParOf" srcId="{C5979A50-9484-45FB-BC3B-ACF366A87966}" destId="{318E4746-76D0-44DC-8C66-3204ABF06303}" srcOrd="0" destOrd="0" presId="urn:microsoft.com/office/officeart/2005/8/layout/venn1"/>
    <dgm:cxn modelId="{72611AF1-D34A-4206-A454-BE9D8FBCC659}" type="presParOf" srcId="{C5979A50-9484-45FB-BC3B-ACF366A87966}" destId="{86DCDE5C-D05F-4F0D-BF91-F5C0F8F5F55C}" srcOrd="1" destOrd="0" presId="urn:microsoft.com/office/officeart/2005/8/layout/venn1"/>
    <dgm:cxn modelId="{24213063-F837-462B-B79A-AB323CF34255}" type="presParOf" srcId="{C5979A50-9484-45FB-BC3B-ACF366A87966}" destId="{F8F2FFBC-75CF-4967-B690-464AAFDFE4EC}" srcOrd="2" destOrd="0" presId="urn:microsoft.com/office/officeart/2005/8/layout/venn1"/>
    <dgm:cxn modelId="{B3B34703-F4A0-4F8C-B9CC-E1CC8AC8774A}" type="presParOf" srcId="{C5979A50-9484-45FB-BC3B-ACF366A87966}" destId="{B2A52C28-D7BF-45E1-89A4-0B5F750E3D0F}" srcOrd="3" destOrd="0" presId="urn:microsoft.com/office/officeart/2005/8/layout/venn1"/>
    <dgm:cxn modelId="{D3C2EA2C-470D-4887-A0E3-58AAB4B59723}" type="presParOf" srcId="{C5979A50-9484-45FB-BC3B-ACF366A87966}" destId="{F3C8D8AE-3D40-4BA1-A218-9CFCC3703A6E}" srcOrd="4" destOrd="0" presId="urn:microsoft.com/office/officeart/2005/8/layout/venn1"/>
    <dgm:cxn modelId="{8E765C19-5BBE-4283-A047-5E8C34E1EA96}" type="presParOf" srcId="{C5979A50-9484-45FB-BC3B-ACF366A87966}" destId="{F207509C-F10F-4BD0-9F73-A7FAC5FB144F}" srcOrd="5" destOrd="0" presId="urn:microsoft.com/office/officeart/2005/8/layout/venn1"/>
    <dgm:cxn modelId="{2E7E3D7D-B249-430B-81DA-40257E7ED9EE}" type="presParOf" srcId="{C5979A50-9484-45FB-BC3B-ACF366A87966}" destId="{F441250F-0AD8-4FAA-A44E-3ABA67883700}" srcOrd="6" destOrd="0" presId="urn:microsoft.com/office/officeart/2005/8/layout/venn1"/>
    <dgm:cxn modelId="{186D6652-4AD8-4F8A-AB1D-A0005625BD72}" type="presParOf" srcId="{C5979A50-9484-45FB-BC3B-ACF366A87966}" destId="{A3EEB410-E8A1-415C-8E25-937C1712C861}" srcOrd="7" destOrd="0" presId="urn:microsoft.com/office/officeart/2005/8/layout/venn1"/>
    <dgm:cxn modelId="{EF4A0C51-96B1-483A-85B3-3804DB7C38A9}" type="presParOf" srcId="{C5979A50-9484-45FB-BC3B-ACF366A87966}" destId="{63630BE9-47D8-4E7C-9E0D-5F8488A55E8F}" srcOrd="8" destOrd="0" presId="urn:microsoft.com/office/officeart/2005/8/layout/venn1"/>
    <dgm:cxn modelId="{5D33AF59-6EB4-466F-B175-B59F0D10BFEA}" type="presParOf" srcId="{C5979A50-9484-45FB-BC3B-ACF366A87966}" destId="{A922F704-B1C6-459B-948A-A79F243D69DC}" srcOrd="9" destOrd="0" presId="urn:microsoft.com/office/officeart/2005/8/layout/venn1"/>
    <dgm:cxn modelId="{8AFF648F-9E63-47E8-A307-ED08C16F4A23}" type="presParOf" srcId="{C5979A50-9484-45FB-BC3B-ACF366A87966}" destId="{08B0F61B-8542-4B8C-A448-F94205DFE025}" srcOrd="10" destOrd="0" presId="urn:microsoft.com/office/officeart/2005/8/layout/venn1"/>
    <dgm:cxn modelId="{33213286-105F-4578-A428-868FC7D81B14}" type="presParOf" srcId="{C5979A50-9484-45FB-BC3B-ACF366A87966}" destId="{BE2AE0A3-BA80-45BB-9BFD-6048DDF5EB9B}" srcOrd="11" destOrd="0" presId="urn:microsoft.com/office/officeart/2005/8/layout/venn1"/>
    <dgm:cxn modelId="{2BFBFE8C-F356-4E53-B4F9-78C1D3CE0E90}" type="presParOf" srcId="{C5979A50-9484-45FB-BC3B-ACF366A87966}" destId="{B6AD81C6-1FC5-40CA-A4AC-3A2BE70F8B1C}" srcOrd="12" destOrd="0" presId="urn:microsoft.com/office/officeart/2005/8/layout/venn1"/>
    <dgm:cxn modelId="{9F5C658A-E3A4-43D4-86A5-D095E5A52DBF}" type="presParOf" srcId="{C5979A50-9484-45FB-BC3B-ACF366A87966}" destId="{3B74F565-CD79-4DB8-B2D5-30D72B8F7D1D}" srcOrd="1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BAE681D-E7A2-45D2-A3AE-B47EC95D68E9}" type="doc">
      <dgm:prSet loTypeId="urn:microsoft.com/office/officeart/2005/8/layout/venn1" loCatId="relationship" qsTypeId="urn:microsoft.com/office/officeart/2005/8/quickstyle/simple1" qsCatId="simple" csTypeId="urn:microsoft.com/office/officeart/2005/8/colors/colorful1#1" csCatId="colorful" phldr="1"/>
      <dgm:spPr/>
      <dgm:t>
        <a:bodyPr/>
        <a:lstStyle/>
        <a:p>
          <a:endParaRPr lang="es-MX"/>
        </a:p>
      </dgm:t>
    </dgm:pt>
    <dgm:pt modelId="{17D693BE-7082-459F-8956-05722F6CB12F}">
      <dgm:prSet custT="1"/>
      <dgm:spPr/>
      <dgm:t>
        <a:bodyPr/>
        <a:lstStyle/>
        <a:p>
          <a:pPr rtl="0"/>
          <a:r>
            <a:rPr lang="es-MX" sz="2000" dirty="0" smtClean="0">
              <a:solidFill>
                <a:schemeClr val="bg1"/>
              </a:solidFill>
            </a:rPr>
            <a:t>Facultades Inferiores:</a:t>
          </a:r>
          <a:endParaRPr lang="es-MX" sz="2000" dirty="0">
            <a:solidFill>
              <a:schemeClr val="bg1"/>
            </a:solidFill>
          </a:endParaRPr>
        </a:p>
      </dgm:t>
    </dgm:pt>
    <dgm:pt modelId="{03611331-DA3D-49C9-8614-821A0EFD54D0}" type="parTrans" cxnId="{EF618483-62C9-4484-8A96-70AD2620C101}">
      <dgm:prSet/>
      <dgm:spPr/>
      <dgm:t>
        <a:bodyPr/>
        <a:lstStyle/>
        <a:p>
          <a:endParaRPr lang="es-MX"/>
        </a:p>
      </dgm:t>
    </dgm:pt>
    <dgm:pt modelId="{65F982A3-EA05-49FE-A4ED-9471812BE053}" type="sibTrans" cxnId="{EF618483-62C9-4484-8A96-70AD2620C101}">
      <dgm:prSet/>
      <dgm:spPr/>
      <dgm:t>
        <a:bodyPr/>
        <a:lstStyle/>
        <a:p>
          <a:endParaRPr lang="es-MX"/>
        </a:p>
      </dgm:t>
    </dgm:pt>
    <dgm:pt modelId="{6B9602BF-5D4B-4157-913A-87A3D0BEBCBE}">
      <dgm:prSet custT="1"/>
      <dgm:spPr/>
      <dgm:t>
        <a:bodyPr/>
        <a:lstStyle/>
        <a:p>
          <a:pPr rtl="0"/>
          <a:r>
            <a:rPr lang="es-MX" sz="2000" dirty="0" smtClean="0">
              <a:solidFill>
                <a:schemeClr val="bg1"/>
              </a:solidFill>
            </a:rPr>
            <a:t>Pasión</a:t>
          </a:r>
          <a:endParaRPr lang="es-MX" sz="2000" dirty="0">
            <a:solidFill>
              <a:schemeClr val="bg1"/>
            </a:solidFill>
          </a:endParaRPr>
        </a:p>
      </dgm:t>
    </dgm:pt>
    <dgm:pt modelId="{9F06B4BC-B598-4A19-BEF4-B7E17830D66C}" type="parTrans" cxnId="{715F240C-4F16-4701-AE92-C0DE11CF2EB9}">
      <dgm:prSet/>
      <dgm:spPr/>
      <dgm:t>
        <a:bodyPr/>
        <a:lstStyle/>
        <a:p>
          <a:endParaRPr lang="es-MX"/>
        </a:p>
      </dgm:t>
    </dgm:pt>
    <dgm:pt modelId="{2E9A7A9D-F8F8-4488-AA9A-89CCD5698B29}" type="sibTrans" cxnId="{715F240C-4F16-4701-AE92-C0DE11CF2EB9}">
      <dgm:prSet/>
      <dgm:spPr/>
      <dgm:t>
        <a:bodyPr/>
        <a:lstStyle/>
        <a:p>
          <a:endParaRPr lang="es-MX"/>
        </a:p>
      </dgm:t>
    </dgm:pt>
    <dgm:pt modelId="{DAC35F9D-DFD1-413E-AACB-9769A902EF80}">
      <dgm:prSet custT="1"/>
      <dgm:spPr>
        <a:solidFill>
          <a:schemeClr val="accent2"/>
        </a:solidFill>
        <a:ln>
          <a:solidFill>
            <a:schemeClr val="accent1"/>
          </a:solidFill>
        </a:ln>
      </dgm:spPr>
      <dgm:t>
        <a:bodyPr/>
        <a:lstStyle/>
        <a:p>
          <a:pPr rtl="0"/>
          <a:r>
            <a:rPr lang="es-MX" sz="2000" dirty="0" smtClean="0">
              <a:solidFill>
                <a:schemeClr val="bg1"/>
              </a:solidFill>
            </a:rPr>
            <a:t>Apetito</a:t>
          </a:r>
          <a:endParaRPr lang="es-MX" sz="2000" dirty="0">
            <a:solidFill>
              <a:schemeClr val="bg1"/>
            </a:solidFill>
          </a:endParaRPr>
        </a:p>
      </dgm:t>
    </dgm:pt>
    <dgm:pt modelId="{B32D0628-21BF-4EC2-9BD8-5A48062A00B1}" type="parTrans" cxnId="{CD1A9285-3939-4381-9E47-B63F9A83E0EE}">
      <dgm:prSet/>
      <dgm:spPr/>
      <dgm:t>
        <a:bodyPr/>
        <a:lstStyle/>
        <a:p>
          <a:endParaRPr lang="es-MX"/>
        </a:p>
      </dgm:t>
    </dgm:pt>
    <dgm:pt modelId="{97D5D001-2CC9-4D05-90A1-69C2B52AEE1D}" type="sibTrans" cxnId="{CD1A9285-3939-4381-9E47-B63F9A83E0EE}">
      <dgm:prSet/>
      <dgm:spPr/>
      <dgm:t>
        <a:bodyPr/>
        <a:lstStyle/>
        <a:p>
          <a:endParaRPr lang="es-MX"/>
        </a:p>
      </dgm:t>
    </dgm:pt>
    <dgm:pt modelId="{DCAC5E97-EB75-4E80-8FFD-C67932881468}">
      <dgm:prSet custT="1"/>
      <dgm:spPr/>
      <dgm:t>
        <a:bodyPr/>
        <a:lstStyle/>
        <a:p>
          <a:pPr rtl="0"/>
          <a:r>
            <a:rPr lang="es-MX" sz="2000" dirty="0" smtClean="0">
              <a:solidFill>
                <a:schemeClr val="bg1"/>
              </a:solidFill>
            </a:rPr>
            <a:t>Deseo</a:t>
          </a:r>
          <a:endParaRPr lang="es-MX" sz="2000" dirty="0">
            <a:solidFill>
              <a:schemeClr val="bg1"/>
            </a:solidFill>
          </a:endParaRPr>
        </a:p>
      </dgm:t>
    </dgm:pt>
    <dgm:pt modelId="{05E447B2-0FC2-42F9-BF8B-A4C5A5089632}" type="parTrans" cxnId="{FDF31AAF-0BD5-4F28-9BF3-AC988DDA471F}">
      <dgm:prSet/>
      <dgm:spPr/>
      <dgm:t>
        <a:bodyPr/>
        <a:lstStyle/>
        <a:p>
          <a:endParaRPr lang="es-MX"/>
        </a:p>
      </dgm:t>
    </dgm:pt>
    <dgm:pt modelId="{D9787276-7DBB-4FD0-9F29-68E269D4C27A}" type="sibTrans" cxnId="{FDF31AAF-0BD5-4F28-9BF3-AC988DDA471F}">
      <dgm:prSet/>
      <dgm:spPr/>
      <dgm:t>
        <a:bodyPr/>
        <a:lstStyle/>
        <a:p>
          <a:endParaRPr lang="es-MX"/>
        </a:p>
      </dgm:t>
    </dgm:pt>
    <dgm:pt modelId="{5C2B29D9-558C-4544-8349-0F6677E1001C}">
      <dgm:prSet custT="1"/>
      <dgm:spPr/>
      <dgm:t>
        <a:bodyPr/>
        <a:lstStyle/>
        <a:p>
          <a:pPr rtl="0"/>
          <a:r>
            <a:rPr lang="es-MX" sz="2000" dirty="0" smtClean="0">
              <a:solidFill>
                <a:schemeClr val="bg1"/>
              </a:solidFill>
            </a:rPr>
            <a:t>Impulsos</a:t>
          </a:r>
          <a:endParaRPr lang="es-MX" sz="2000" dirty="0">
            <a:solidFill>
              <a:schemeClr val="bg1"/>
            </a:solidFill>
          </a:endParaRPr>
        </a:p>
      </dgm:t>
    </dgm:pt>
    <dgm:pt modelId="{A4F8B866-13BF-4999-BD4F-1FB224A66A21}" type="parTrans" cxnId="{CFC42790-1C41-4469-A5B7-9FDFF868C8C6}">
      <dgm:prSet/>
      <dgm:spPr/>
      <dgm:t>
        <a:bodyPr/>
        <a:lstStyle/>
        <a:p>
          <a:endParaRPr lang="es-MX"/>
        </a:p>
      </dgm:t>
    </dgm:pt>
    <dgm:pt modelId="{A21FD795-FCF1-4045-964B-6B6879A5C0DE}" type="sibTrans" cxnId="{CFC42790-1C41-4469-A5B7-9FDFF868C8C6}">
      <dgm:prSet/>
      <dgm:spPr/>
      <dgm:t>
        <a:bodyPr/>
        <a:lstStyle/>
        <a:p>
          <a:endParaRPr lang="es-MX"/>
        </a:p>
      </dgm:t>
    </dgm:pt>
    <dgm:pt modelId="{D539711F-28E8-48DF-A80B-A5571E52E4A4}">
      <dgm:prSet custT="1"/>
      <dgm:spPr/>
      <dgm:t>
        <a:bodyPr/>
        <a:lstStyle/>
        <a:p>
          <a:pPr rtl="0"/>
          <a:r>
            <a:rPr lang="es-MX" sz="2000" dirty="0" smtClean="0">
              <a:solidFill>
                <a:schemeClr val="bg1"/>
              </a:solidFill>
            </a:rPr>
            <a:t>Afectos</a:t>
          </a:r>
          <a:endParaRPr lang="es-MX" sz="2000" dirty="0">
            <a:solidFill>
              <a:schemeClr val="bg1"/>
            </a:solidFill>
          </a:endParaRPr>
        </a:p>
      </dgm:t>
    </dgm:pt>
    <dgm:pt modelId="{1567DD66-1EC4-4797-BDAF-66B059023E0C}" type="parTrans" cxnId="{904E803D-5926-44DD-A458-65C884C1ED54}">
      <dgm:prSet/>
      <dgm:spPr/>
      <dgm:t>
        <a:bodyPr/>
        <a:lstStyle/>
        <a:p>
          <a:endParaRPr lang="es-MX"/>
        </a:p>
      </dgm:t>
    </dgm:pt>
    <dgm:pt modelId="{83DE6446-8260-4EFF-BE1F-2F2B83C75AFD}" type="sibTrans" cxnId="{904E803D-5926-44DD-A458-65C884C1ED54}">
      <dgm:prSet/>
      <dgm:spPr/>
      <dgm:t>
        <a:bodyPr/>
        <a:lstStyle/>
        <a:p>
          <a:endParaRPr lang="es-MX"/>
        </a:p>
      </dgm:t>
    </dgm:pt>
    <dgm:pt modelId="{2531C3C3-2651-4F15-9927-78D9AB71110C}">
      <dgm:prSet custT="1"/>
      <dgm:spPr/>
      <dgm:t>
        <a:bodyPr/>
        <a:lstStyle/>
        <a:p>
          <a:pPr rtl="0"/>
          <a:r>
            <a:rPr lang="es-MX" sz="2000" dirty="0" smtClean="0">
              <a:solidFill>
                <a:schemeClr val="bg1"/>
              </a:solidFill>
            </a:rPr>
            <a:t>Instintos</a:t>
          </a:r>
          <a:endParaRPr lang="es-MX" sz="1400" dirty="0">
            <a:solidFill>
              <a:schemeClr val="bg1"/>
            </a:solidFill>
          </a:endParaRPr>
        </a:p>
      </dgm:t>
    </dgm:pt>
    <dgm:pt modelId="{1C9CBB6D-95A2-4DF9-B54E-061C9948E7B3}" type="parTrans" cxnId="{53B7F544-9D3C-4F84-B28A-F6FF136AE28B}">
      <dgm:prSet/>
      <dgm:spPr/>
      <dgm:t>
        <a:bodyPr/>
        <a:lstStyle/>
        <a:p>
          <a:endParaRPr lang="es-MX"/>
        </a:p>
      </dgm:t>
    </dgm:pt>
    <dgm:pt modelId="{5E944EDF-5B79-4559-8E16-78EFD923B196}" type="sibTrans" cxnId="{53B7F544-9D3C-4F84-B28A-F6FF136AE28B}">
      <dgm:prSet/>
      <dgm:spPr/>
      <dgm:t>
        <a:bodyPr/>
        <a:lstStyle/>
        <a:p>
          <a:endParaRPr lang="es-MX"/>
        </a:p>
      </dgm:t>
    </dgm:pt>
    <dgm:pt modelId="{836B65AF-6FD7-4BE1-8657-72335AFB1BCB}" type="pres">
      <dgm:prSet presAssocID="{CBAE681D-E7A2-45D2-A3AE-B47EC95D68E9}" presName="compositeShape" presStyleCnt="0">
        <dgm:presLayoutVars>
          <dgm:chMax val="7"/>
          <dgm:dir/>
          <dgm:resizeHandles val="exact"/>
        </dgm:presLayoutVars>
      </dgm:prSet>
      <dgm:spPr/>
      <dgm:t>
        <a:bodyPr/>
        <a:lstStyle/>
        <a:p>
          <a:endParaRPr lang="es-MX"/>
        </a:p>
      </dgm:t>
    </dgm:pt>
    <dgm:pt modelId="{AA242B85-0184-47A9-9DE7-4C0F67081BC3}" type="pres">
      <dgm:prSet presAssocID="{17D693BE-7082-459F-8956-05722F6CB12F}" presName="circ1" presStyleLbl="vennNode1" presStyleIdx="0" presStyleCnt="7"/>
      <dgm:spPr/>
      <dgm:t>
        <a:bodyPr/>
        <a:lstStyle/>
        <a:p>
          <a:endParaRPr lang="es-MX"/>
        </a:p>
      </dgm:t>
    </dgm:pt>
    <dgm:pt modelId="{4DFB05B4-E6C5-4283-B8ED-6B38FB31203E}" type="pres">
      <dgm:prSet presAssocID="{17D693BE-7082-459F-8956-05722F6CB12F}" presName="circ1Tx" presStyleLbl="revTx" presStyleIdx="0" presStyleCnt="0">
        <dgm:presLayoutVars>
          <dgm:chMax val="0"/>
          <dgm:chPref val="0"/>
          <dgm:bulletEnabled val="1"/>
        </dgm:presLayoutVars>
      </dgm:prSet>
      <dgm:spPr/>
      <dgm:t>
        <a:bodyPr/>
        <a:lstStyle/>
        <a:p>
          <a:endParaRPr lang="es-MX"/>
        </a:p>
      </dgm:t>
    </dgm:pt>
    <dgm:pt modelId="{78D3FBE4-E3B1-43E2-8E9D-1FF60BCA1E59}" type="pres">
      <dgm:prSet presAssocID="{6B9602BF-5D4B-4157-913A-87A3D0BEBCBE}" presName="circ2" presStyleLbl="vennNode1" presStyleIdx="1" presStyleCnt="7"/>
      <dgm:spPr/>
      <dgm:t>
        <a:bodyPr/>
        <a:lstStyle/>
        <a:p>
          <a:endParaRPr lang="es-MX"/>
        </a:p>
      </dgm:t>
    </dgm:pt>
    <dgm:pt modelId="{B9BF0A43-AD8F-4194-8B92-EFCD9FDB8A34}" type="pres">
      <dgm:prSet presAssocID="{6B9602BF-5D4B-4157-913A-87A3D0BEBCBE}" presName="circ2Tx" presStyleLbl="revTx" presStyleIdx="0" presStyleCnt="0" custScaleY="111393" custLinFactNeighborX="6440" custLinFactNeighborY="-20484">
        <dgm:presLayoutVars>
          <dgm:chMax val="0"/>
          <dgm:chPref val="0"/>
          <dgm:bulletEnabled val="1"/>
        </dgm:presLayoutVars>
      </dgm:prSet>
      <dgm:spPr/>
      <dgm:t>
        <a:bodyPr/>
        <a:lstStyle/>
        <a:p>
          <a:endParaRPr lang="es-MX"/>
        </a:p>
      </dgm:t>
    </dgm:pt>
    <dgm:pt modelId="{CDF193DE-021D-4282-A09F-9CE6F60BAB28}" type="pres">
      <dgm:prSet presAssocID="{DAC35F9D-DFD1-413E-AACB-9769A902EF80}" presName="circ3" presStyleLbl="vennNode1" presStyleIdx="2" presStyleCnt="7"/>
      <dgm:spPr/>
      <dgm:t>
        <a:bodyPr/>
        <a:lstStyle/>
        <a:p>
          <a:endParaRPr lang="es-MX"/>
        </a:p>
      </dgm:t>
    </dgm:pt>
    <dgm:pt modelId="{2CDCD553-0ECE-4881-91C7-5C343AC84A6B}" type="pres">
      <dgm:prSet presAssocID="{DAC35F9D-DFD1-413E-AACB-9769A902EF80}" presName="circ3Tx" presStyleLbl="revTx" presStyleIdx="0" presStyleCnt="0" custScaleX="107260" custLinFactNeighborX="7898" custLinFactNeighborY="-6195">
        <dgm:presLayoutVars>
          <dgm:chMax val="0"/>
          <dgm:chPref val="0"/>
          <dgm:bulletEnabled val="1"/>
        </dgm:presLayoutVars>
      </dgm:prSet>
      <dgm:spPr/>
      <dgm:t>
        <a:bodyPr/>
        <a:lstStyle/>
        <a:p>
          <a:endParaRPr lang="es-MX"/>
        </a:p>
      </dgm:t>
    </dgm:pt>
    <dgm:pt modelId="{868461F4-2F6B-4CCA-A4C5-F305F489C7E8}" type="pres">
      <dgm:prSet presAssocID="{DCAC5E97-EB75-4E80-8FFD-C67932881468}" presName="circ4" presStyleLbl="vennNode1" presStyleIdx="3" presStyleCnt="7"/>
      <dgm:spPr/>
      <dgm:t>
        <a:bodyPr/>
        <a:lstStyle/>
        <a:p>
          <a:endParaRPr lang="es-MX"/>
        </a:p>
      </dgm:t>
    </dgm:pt>
    <dgm:pt modelId="{D1E6CE2B-3B2C-4E76-ABF8-F8D00A05CDE2}" type="pres">
      <dgm:prSet presAssocID="{DCAC5E97-EB75-4E80-8FFD-C67932881468}" presName="circ4Tx" presStyleLbl="revTx" presStyleIdx="0" presStyleCnt="0" custScaleY="79276" custLinFactNeighborX="25386" custLinFactNeighborY="-17838">
        <dgm:presLayoutVars>
          <dgm:chMax val="0"/>
          <dgm:chPref val="0"/>
          <dgm:bulletEnabled val="1"/>
        </dgm:presLayoutVars>
      </dgm:prSet>
      <dgm:spPr/>
      <dgm:t>
        <a:bodyPr/>
        <a:lstStyle/>
        <a:p>
          <a:endParaRPr lang="es-MX"/>
        </a:p>
      </dgm:t>
    </dgm:pt>
    <dgm:pt modelId="{96E2A823-6CEB-439B-A60D-A6D4D899385E}" type="pres">
      <dgm:prSet presAssocID="{5C2B29D9-558C-4544-8349-0F6677E1001C}" presName="circ5" presStyleLbl="vennNode1" presStyleIdx="4" presStyleCnt="7"/>
      <dgm:spPr/>
      <dgm:t>
        <a:bodyPr/>
        <a:lstStyle/>
        <a:p>
          <a:endParaRPr lang="es-MX"/>
        </a:p>
      </dgm:t>
    </dgm:pt>
    <dgm:pt modelId="{F4D8B638-6CDB-40C0-AF2F-CBE64AFDB3C5}" type="pres">
      <dgm:prSet presAssocID="{5C2B29D9-558C-4544-8349-0F6677E1001C}" presName="circ5Tx" presStyleLbl="revTx" presStyleIdx="0" presStyleCnt="0" custScaleX="82075" custScaleY="95699" custLinFactNeighborX="-10540" custLinFactNeighborY="-1076">
        <dgm:presLayoutVars>
          <dgm:chMax val="0"/>
          <dgm:chPref val="0"/>
          <dgm:bulletEnabled val="1"/>
        </dgm:presLayoutVars>
      </dgm:prSet>
      <dgm:spPr/>
      <dgm:t>
        <a:bodyPr/>
        <a:lstStyle/>
        <a:p>
          <a:endParaRPr lang="es-MX"/>
        </a:p>
      </dgm:t>
    </dgm:pt>
    <dgm:pt modelId="{72E9DDE1-9668-4C8D-B949-3C4B6A449AF2}" type="pres">
      <dgm:prSet presAssocID="{D539711F-28E8-48DF-A80B-A5571E52E4A4}" presName="circ6" presStyleLbl="vennNode1" presStyleIdx="5" presStyleCnt="7"/>
      <dgm:spPr/>
      <dgm:t>
        <a:bodyPr/>
        <a:lstStyle/>
        <a:p>
          <a:endParaRPr lang="es-MX"/>
        </a:p>
      </dgm:t>
    </dgm:pt>
    <dgm:pt modelId="{3F4A5F57-9BA4-434C-881B-F579CEB0D6B1}" type="pres">
      <dgm:prSet presAssocID="{D539711F-28E8-48DF-A80B-A5571E52E4A4}" presName="circ6Tx" presStyleLbl="revTx" presStyleIdx="0" presStyleCnt="0" custScaleX="109742" custScaleY="77217">
        <dgm:presLayoutVars>
          <dgm:chMax val="0"/>
          <dgm:chPref val="0"/>
          <dgm:bulletEnabled val="1"/>
        </dgm:presLayoutVars>
      </dgm:prSet>
      <dgm:spPr/>
      <dgm:t>
        <a:bodyPr/>
        <a:lstStyle/>
        <a:p>
          <a:endParaRPr lang="es-MX"/>
        </a:p>
      </dgm:t>
    </dgm:pt>
    <dgm:pt modelId="{F835B33C-AEAE-43E6-A8AF-07C07C1D3738}" type="pres">
      <dgm:prSet presAssocID="{2531C3C3-2651-4F15-9927-78D9AB71110C}" presName="circ7" presStyleLbl="vennNode1" presStyleIdx="6" presStyleCnt="7" custLinFactNeighborX="-2658" custLinFactNeighborY="-3755"/>
      <dgm:spPr/>
      <dgm:t>
        <a:bodyPr/>
        <a:lstStyle/>
        <a:p>
          <a:endParaRPr lang="es-MX"/>
        </a:p>
      </dgm:t>
    </dgm:pt>
    <dgm:pt modelId="{5C6DFBB4-4FEC-4747-98F0-2C6C93AD4A05}" type="pres">
      <dgm:prSet presAssocID="{2531C3C3-2651-4F15-9927-78D9AB71110C}" presName="circ7Tx" presStyleLbl="revTx" presStyleIdx="0" presStyleCnt="0" custScaleX="88009" custScaleY="81475" custLinFactNeighborX="-10862" custLinFactNeighborY="13103">
        <dgm:presLayoutVars>
          <dgm:chMax val="0"/>
          <dgm:chPref val="0"/>
          <dgm:bulletEnabled val="1"/>
        </dgm:presLayoutVars>
      </dgm:prSet>
      <dgm:spPr/>
      <dgm:t>
        <a:bodyPr/>
        <a:lstStyle/>
        <a:p>
          <a:endParaRPr lang="es-MX"/>
        </a:p>
      </dgm:t>
    </dgm:pt>
  </dgm:ptLst>
  <dgm:cxnLst>
    <dgm:cxn modelId="{6A4BE2BE-735A-426E-A306-16825153BB7A}" type="presOf" srcId="{6B9602BF-5D4B-4157-913A-87A3D0BEBCBE}" destId="{B9BF0A43-AD8F-4194-8B92-EFCD9FDB8A34}" srcOrd="0" destOrd="0" presId="urn:microsoft.com/office/officeart/2005/8/layout/venn1"/>
    <dgm:cxn modelId="{AA2634F6-22FB-4F44-B13C-CD73A839A5EA}" type="presOf" srcId="{DCAC5E97-EB75-4E80-8FFD-C67932881468}" destId="{D1E6CE2B-3B2C-4E76-ABF8-F8D00A05CDE2}" srcOrd="0" destOrd="0" presId="urn:microsoft.com/office/officeart/2005/8/layout/venn1"/>
    <dgm:cxn modelId="{CFC42790-1C41-4469-A5B7-9FDFF868C8C6}" srcId="{CBAE681D-E7A2-45D2-A3AE-B47EC95D68E9}" destId="{5C2B29D9-558C-4544-8349-0F6677E1001C}" srcOrd="4" destOrd="0" parTransId="{A4F8B866-13BF-4999-BD4F-1FB224A66A21}" sibTransId="{A21FD795-FCF1-4045-964B-6B6879A5C0DE}"/>
    <dgm:cxn modelId="{D449DB05-7E4B-4ADF-B62B-E54EF690AAC6}" type="presOf" srcId="{17D693BE-7082-459F-8956-05722F6CB12F}" destId="{4DFB05B4-E6C5-4283-B8ED-6B38FB31203E}" srcOrd="0" destOrd="0" presId="urn:microsoft.com/office/officeart/2005/8/layout/venn1"/>
    <dgm:cxn modelId="{FDF31AAF-0BD5-4F28-9BF3-AC988DDA471F}" srcId="{CBAE681D-E7A2-45D2-A3AE-B47EC95D68E9}" destId="{DCAC5E97-EB75-4E80-8FFD-C67932881468}" srcOrd="3" destOrd="0" parTransId="{05E447B2-0FC2-42F9-BF8B-A4C5A5089632}" sibTransId="{D9787276-7DBB-4FD0-9F29-68E269D4C27A}"/>
    <dgm:cxn modelId="{715F240C-4F16-4701-AE92-C0DE11CF2EB9}" srcId="{CBAE681D-E7A2-45D2-A3AE-B47EC95D68E9}" destId="{6B9602BF-5D4B-4157-913A-87A3D0BEBCBE}" srcOrd="1" destOrd="0" parTransId="{9F06B4BC-B598-4A19-BEF4-B7E17830D66C}" sibTransId="{2E9A7A9D-F8F8-4488-AA9A-89CCD5698B29}"/>
    <dgm:cxn modelId="{EF618483-62C9-4484-8A96-70AD2620C101}" srcId="{CBAE681D-E7A2-45D2-A3AE-B47EC95D68E9}" destId="{17D693BE-7082-459F-8956-05722F6CB12F}" srcOrd="0" destOrd="0" parTransId="{03611331-DA3D-49C9-8614-821A0EFD54D0}" sibTransId="{65F982A3-EA05-49FE-A4ED-9471812BE053}"/>
    <dgm:cxn modelId="{CD1A9285-3939-4381-9E47-B63F9A83E0EE}" srcId="{CBAE681D-E7A2-45D2-A3AE-B47EC95D68E9}" destId="{DAC35F9D-DFD1-413E-AACB-9769A902EF80}" srcOrd="2" destOrd="0" parTransId="{B32D0628-21BF-4EC2-9BD8-5A48062A00B1}" sibTransId="{97D5D001-2CC9-4D05-90A1-69C2B52AEE1D}"/>
    <dgm:cxn modelId="{FC5D96A3-1278-4F28-AE22-B6BE5DB52C66}" type="presOf" srcId="{D539711F-28E8-48DF-A80B-A5571E52E4A4}" destId="{3F4A5F57-9BA4-434C-881B-F579CEB0D6B1}" srcOrd="0" destOrd="0" presId="urn:microsoft.com/office/officeart/2005/8/layout/venn1"/>
    <dgm:cxn modelId="{7764FF11-DCA6-40A1-9870-BE964AACA636}" type="presOf" srcId="{2531C3C3-2651-4F15-9927-78D9AB71110C}" destId="{5C6DFBB4-4FEC-4747-98F0-2C6C93AD4A05}" srcOrd="0" destOrd="0" presId="urn:microsoft.com/office/officeart/2005/8/layout/venn1"/>
    <dgm:cxn modelId="{E6D62894-0075-4247-B328-27ECBFB27088}" type="presOf" srcId="{CBAE681D-E7A2-45D2-A3AE-B47EC95D68E9}" destId="{836B65AF-6FD7-4BE1-8657-72335AFB1BCB}" srcOrd="0" destOrd="0" presId="urn:microsoft.com/office/officeart/2005/8/layout/venn1"/>
    <dgm:cxn modelId="{53B7F544-9D3C-4F84-B28A-F6FF136AE28B}" srcId="{CBAE681D-E7A2-45D2-A3AE-B47EC95D68E9}" destId="{2531C3C3-2651-4F15-9927-78D9AB71110C}" srcOrd="6" destOrd="0" parTransId="{1C9CBB6D-95A2-4DF9-B54E-061C9948E7B3}" sibTransId="{5E944EDF-5B79-4559-8E16-78EFD923B196}"/>
    <dgm:cxn modelId="{5A8C7A09-1955-4E0C-86B4-A23637093B20}" type="presOf" srcId="{5C2B29D9-558C-4544-8349-0F6677E1001C}" destId="{F4D8B638-6CDB-40C0-AF2F-CBE64AFDB3C5}" srcOrd="0" destOrd="0" presId="urn:microsoft.com/office/officeart/2005/8/layout/venn1"/>
    <dgm:cxn modelId="{904E803D-5926-44DD-A458-65C884C1ED54}" srcId="{CBAE681D-E7A2-45D2-A3AE-B47EC95D68E9}" destId="{D539711F-28E8-48DF-A80B-A5571E52E4A4}" srcOrd="5" destOrd="0" parTransId="{1567DD66-1EC4-4797-BDAF-66B059023E0C}" sibTransId="{83DE6446-8260-4EFF-BE1F-2F2B83C75AFD}"/>
    <dgm:cxn modelId="{A6D9CF8C-9871-45BE-A740-9A47F44A66AB}" type="presOf" srcId="{DAC35F9D-DFD1-413E-AACB-9769A902EF80}" destId="{2CDCD553-0ECE-4881-91C7-5C343AC84A6B}" srcOrd="0" destOrd="0" presId="urn:microsoft.com/office/officeart/2005/8/layout/venn1"/>
    <dgm:cxn modelId="{49AFCB2D-016B-4B8C-8FC5-43032DB4ED0D}" type="presParOf" srcId="{836B65AF-6FD7-4BE1-8657-72335AFB1BCB}" destId="{AA242B85-0184-47A9-9DE7-4C0F67081BC3}" srcOrd="0" destOrd="0" presId="urn:microsoft.com/office/officeart/2005/8/layout/venn1"/>
    <dgm:cxn modelId="{FC08CEA4-A57B-4237-A8CB-73CDFBD0BDFE}" type="presParOf" srcId="{836B65AF-6FD7-4BE1-8657-72335AFB1BCB}" destId="{4DFB05B4-E6C5-4283-B8ED-6B38FB31203E}" srcOrd="1" destOrd="0" presId="urn:microsoft.com/office/officeart/2005/8/layout/venn1"/>
    <dgm:cxn modelId="{2496391C-69E9-43AC-9C32-67F2A80FE2E8}" type="presParOf" srcId="{836B65AF-6FD7-4BE1-8657-72335AFB1BCB}" destId="{78D3FBE4-E3B1-43E2-8E9D-1FF60BCA1E59}" srcOrd="2" destOrd="0" presId="urn:microsoft.com/office/officeart/2005/8/layout/venn1"/>
    <dgm:cxn modelId="{E62D6EED-4C78-49B6-94BB-B40569FE0DA6}" type="presParOf" srcId="{836B65AF-6FD7-4BE1-8657-72335AFB1BCB}" destId="{B9BF0A43-AD8F-4194-8B92-EFCD9FDB8A34}" srcOrd="3" destOrd="0" presId="urn:microsoft.com/office/officeart/2005/8/layout/venn1"/>
    <dgm:cxn modelId="{D76C7024-84FE-4E3D-9D7A-DC08E373719D}" type="presParOf" srcId="{836B65AF-6FD7-4BE1-8657-72335AFB1BCB}" destId="{CDF193DE-021D-4282-A09F-9CE6F60BAB28}" srcOrd="4" destOrd="0" presId="urn:microsoft.com/office/officeart/2005/8/layout/venn1"/>
    <dgm:cxn modelId="{B23AD97C-04AC-44BB-971F-9A04BB37C168}" type="presParOf" srcId="{836B65AF-6FD7-4BE1-8657-72335AFB1BCB}" destId="{2CDCD553-0ECE-4881-91C7-5C343AC84A6B}" srcOrd="5" destOrd="0" presId="urn:microsoft.com/office/officeart/2005/8/layout/venn1"/>
    <dgm:cxn modelId="{EFC27CE2-695F-4573-9990-2FCBFB1932B2}" type="presParOf" srcId="{836B65AF-6FD7-4BE1-8657-72335AFB1BCB}" destId="{868461F4-2F6B-4CCA-A4C5-F305F489C7E8}" srcOrd="6" destOrd="0" presId="urn:microsoft.com/office/officeart/2005/8/layout/venn1"/>
    <dgm:cxn modelId="{91B9EC75-6FC9-47D0-B51C-791771E4E46E}" type="presParOf" srcId="{836B65AF-6FD7-4BE1-8657-72335AFB1BCB}" destId="{D1E6CE2B-3B2C-4E76-ABF8-F8D00A05CDE2}" srcOrd="7" destOrd="0" presId="urn:microsoft.com/office/officeart/2005/8/layout/venn1"/>
    <dgm:cxn modelId="{3BBD378F-5289-4875-ADAD-86A1AFAA8B8E}" type="presParOf" srcId="{836B65AF-6FD7-4BE1-8657-72335AFB1BCB}" destId="{96E2A823-6CEB-439B-A60D-A6D4D899385E}" srcOrd="8" destOrd="0" presId="urn:microsoft.com/office/officeart/2005/8/layout/venn1"/>
    <dgm:cxn modelId="{EA2D063A-2542-4944-9ED3-5D862CB971A2}" type="presParOf" srcId="{836B65AF-6FD7-4BE1-8657-72335AFB1BCB}" destId="{F4D8B638-6CDB-40C0-AF2F-CBE64AFDB3C5}" srcOrd="9" destOrd="0" presId="urn:microsoft.com/office/officeart/2005/8/layout/venn1"/>
    <dgm:cxn modelId="{DA9FBF46-F8A5-40C0-ACD6-EA23C4AA9E56}" type="presParOf" srcId="{836B65AF-6FD7-4BE1-8657-72335AFB1BCB}" destId="{72E9DDE1-9668-4C8D-B949-3C4B6A449AF2}" srcOrd="10" destOrd="0" presId="urn:microsoft.com/office/officeart/2005/8/layout/venn1"/>
    <dgm:cxn modelId="{AA518B90-268E-46B7-8220-C13734BE67E9}" type="presParOf" srcId="{836B65AF-6FD7-4BE1-8657-72335AFB1BCB}" destId="{3F4A5F57-9BA4-434C-881B-F579CEB0D6B1}" srcOrd="11" destOrd="0" presId="urn:microsoft.com/office/officeart/2005/8/layout/venn1"/>
    <dgm:cxn modelId="{15E803B4-5DC4-4032-8ECA-EEF02E872A84}" type="presParOf" srcId="{836B65AF-6FD7-4BE1-8657-72335AFB1BCB}" destId="{F835B33C-AEAE-43E6-A8AF-07C07C1D3738}" srcOrd="12" destOrd="0" presId="urn:microsoft.com/office/officeart/2005/8/layout/venn1"/>
    <dgm:cxn modelId="{68836996-E98A-4195-97FE-A29838947DAC}" type="presParOf" srcId="{836B65AF-6FD7-4BE1-8657-72335AFB1BCB}" destId="{5C6DFBB4-4FEC-4747-98F0-2C6C93AD4A05}" srcOrd="13" destOrd="0" presId="urn:microsoft.com/office/officeart/2005/8/layout/ven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FAFC57-AC74-4DB6-A68F-4E3088B19757}">
      <dsp:nvSpPr>
        <dsp:cNvPr id="0" name=""/>
        <dsp:cNvSpPr/>
      </dsp:nvSpPr>
      <dsp:spPr>
        <a:xfrm>
          <a:off x="3700601" y="1937"/>
          <a:ext cx="1705233" cy="1705233"/>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rtl="0">
            <a:lnSpc>
              <a:spcPct val="90000"/>
            </a:lnSpc>
            <a:spcBef>
              <a:spcPct val="0"/>
            </a:spcBef>
            <a:spcAft>
              <a:spcPct val="35000"/>
            </a:spcAft>
          </a:pPr>
          <a:r>
            <a:rPr lang="es-MX" sz="2100" kern="1200" smtClean="0"/>
            <a:t>DIOS </a:t>
          </a:r>
          <a:endParaRPr lang="en-US" sz="2100" kern="1200"/>
        </a:p>
      </dsp:txBody>
      <dsp:txXfrm>
        <a:off x="3950327" y="251663"/>
        <a:ext cx="1205781" cy="1205781"/>
      </dsp:txXfrm>
    </dsp:sp>
    <dsp:sp modelId="{595C6D30-D064-41BD-90F3-15F8D7D29F69}">
      <dsp:nvSpPr>
        <dsp:cNvPr id="0" name=""/>
        <dsp:cNvSpPr/>
      </dsp:nvSpPr>
      <dsp:spPr>
        <a:xfrm rot="1800000">
          <a:off x="5424190" y="1200505"/>
          <a:ext cx="453287" cy="575516"/>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5433299" y="1281612"/>
        <a:ext cx="317301" cy="345310"/>
      </dsp:txXfrm>
    </dsp:sp>
    <dsp:sp modelId="{E48E70BC-ED48-4AD1-A33E-339A2CFFEF3D}">
      <dsp:nvSpPr>
        <dsp:cNvPr id="0" name=""/>
        <dsp:cNvSpPr/>
      </dsp:nvSpPr>
      <dsp:spPr>
        <a:xfrm>
          <a:off x="5918053" y="1282184"/>
          <a:ext cx="1705233" cy="1705233"/>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rtl="0">
            <a:lnSpc>
              <a:spcPct val="90000"/>
            </a:lnSpc>
            <a:spcBef>
              <a:spcPct val="0"/>
            </a:spcBef>
            <a:spcAft>
              <a:spcPct val="35000"/>
            </a:spcAft>
          </a:pPr>
          <a:r>
            <a:rPr lang="es-MX" sz="2100" kern="1200" dirty="0" smtClean="0"/>
            <a:t>MADRE</a:t>
          </a:r>
          <a:endParaRPr lang="en-US" sz="2100" kern="1200" dirty="0"/>
        </a:p>
      </dsp:txBody>
      <dsp:txXfrm>
        <a:off x="6167779" y="1531910"/>
        <a:ext cx="1205781" cy="1205781"/>
      </dsp:txXfrm>
    </dsp:sp>
    <dsp:sp modelId="{51EA5FDC-A462-45EC-9563-EB9A4344EA45}">
      <dsp:nvSpPr>
        <dsp:cNvPr id="0" name=""/>
        <dsp:cNvSpPr/>
      </dsp:nvSpPr>
      <dsp:spPr>
        <a:xfrm rot="5400000">
          <a:off x="6544026" y="3114460"/>
          <a:ext cx="453287" cy="575516"/>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6612019" y="3161570"/>
        <a:ext cx="317301" cy="345310"/>
      </dsp:txXfrm>
    </dsp:sp>
    <dsp:sp modelId="{6E8E35E6-98BD-47A7-885E-CD70D9EE54DF}">
      <dsp:nvSpPr>
        <dsp:cNvPr id="0" name=""/>
        <dsp:cNvSpPr/>
      </dsp:nvSpPr>
      <dsp:spPr>
        <a:xfrm>
          <a:off x="5918053" y="3842677"/>
          <a:ext cx="1705233" cy="1705233"/>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rtl="0">
            <a:lnSpc>
              <a:spcPct val="90000"/>
            </a:lnSpc>
            <a:spcBef>
              <a:spcPct val="0"/>
            </a:spcBef>
            <a:spcAft>
              <a:spcPct val="35000"/>
            </a:spcAft>
          </a:pPr>
          <a:r>
            <a:rPr lang="es-MX" sz="2100" kern="1200" dirty="0" smtClean="0"/>
            <a:t>HIJO</a:t>
          </a:r>
          <a:endParaRPr lang="en-US" sz="2100" kern="1200" dirty="0"/>
        </a:p>
      </dsp:txBody>
      <dsp:txXfrm>
        <a:off x="6167779" y="4092403"/>
        <a:ext cx="1205781" cy="1205781"/>
      </dsp:txXfrm>
    </dsp:sp>
    <dsp:sp modelId="{10BA0425-B286-4B6E-BAC5-2FFBBDE72F12}">
      <dsp:nvSpPr>
        <dsp:cNvPr id="0" name=""/>
        <dsp:cNvSpPr/>
      </dsp:nvSpPr>
      <dsp:spPr>
        <a:xfrm rot="9000000">
          <a:off x="5446410" y="5041245"/>
          <a:ext cx="453287" cy="575516"/>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rot="10800000">
        <a:off x="5573287" y="5122352"/>
        <a:ext cx="317301" cy="345310"/>
      </dsp:txXfrm>
    </dsp:sp>
    <dsp:sp modelId="{D641EA48-1ABE-4293-8B7E-BBEC1B33F340}">
      <dsp:nvSpPr>
        <dsp:cNvPr id="0" name=""/>
        <dsp:cNvSpPr/>
      </dsp:nvSpPr>
      <dsp:spPr>
        <a:xfrm>
          <a:off x="3700601" y="5122924"/>
          <a:ext cx="1705233" cy="1705233"/>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rtl="0">
            <a:lnSpc>
              <a:spcPct val="90000"/>
            </a:lnSpc>
            <a:spcBef>
              <a:spcPct val="0"/>
            </a:spcBef>
            <a:spcAft>
              <a:spcPct val="35000"/>
            </a:spcAft>
          </a:pPr>
          <a:r>
            <a:rPr lang="es-MX" sz="2100" kern="1200" dirty="0" smtClean="0"/>
            <a:t>PROJIMO </a:t>
          </a:r>
          <a:endParaRPr lang="en-US" sz="2100" kern="1200" dirty="0"/>
        </a:p>
      </dsp:txBody>
      <dsp:txXfrm>
        <a:off x="3950327" y="5372650"/>
        <a:ext cx="1205781" cy="1205781"/>
      </dsp:txXfrm>
    </dsp:sp>
    <dsp:sp modelId="{AD0D6871-08CA-4641-A931-F1CEDF9CD7B4}">
      <dsp:nvSpPr>
        <dsp:cNvPr id="0" name=""/>
        <dsp:cNvSpPr/>
      </dsp:nvSpPr>
      <dsp:spPr>
        <a:xfrm rot="12600000">
          <a:off x="3228958" y="5054074"/>
          <a:ext cx="453287" cy="575516"/>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rot="10800000">
        <a:off x="3355835" y="5203174"/>
        <a:ext cx="317301" cy="345310"/>
      </dsp:txXfrm>
    </dsp:sp>
    <dsp:sp modelId="{92D23498-BA5B-4524-8588-A4BA0B091545}">
      <dsp:nvSpPr>
        <dsp:cNvPr id="0" name=""/>
        <dsp:cNvSpPr/>
      </dsp:nvSpPr>
      <dsp:spPr>
        <a:xfrm>
          <a:off x="1483149" y="3842677"/>
          <a:ext cx="1705233" cy="1705233"/>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rtl="0">
            <a:lnSpc>
              <a:spcPct val="90000"/>
            </a:lnSpc>
            <a:spcBef>
              <a:spcPct val="0"/>
            </a:spcBef>
            <a:spcAft>
              <a:spcPct val="35000"/>
            </a:spcAft>
          </a:pPr>
          <a:r>
            <a:rPr lang="es-MX" sz="2100" kern="1200" dirty="0" smtClean="0"/>
            <a:t>HIJO</a:t>
          </a:r>
          <a:endParaRPr lang="en-US" sz="2100" kern="1200" dirty="0"/>
        </a:p>
      </dsp:txBody>
      <dsp:txXfrm>
        <a:off x="1732875" y="4092403"/>
        <a:ext cx="1205781" cy="1205781"/>
      </dsp:txXfrm>
    </dsp:sp>
    <dsp:sp modelId="{4B7C27F7-BA00-407F-927A-2CCE3E251ABB}">
      <dsp:nvSpPr>
        <dsp:cNvPr id="0" name=""/>
        <dsp:cNvSpPr/>
      </dsp:nvSpPr>
      <dsp:spPr>
        <a:xfrm rot="16200000">
          <a:off x="2109122" y="3140118"/>
          <a:ext cx="453287" cy="575516"/>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2177115" y="3323214"/>
        <a:ext cx="317301" cy="345310"/>
      </dsp:txXfrm>
    </dsp:sp>
    <dsp:sp modelId="{2D5D691C-81A5-49F0-9216-EFBB146F191B}">
      <dsp:nvSpPr>
        <dsp:cNvPr id="0" name=""/>
        <dsp:cNvSpPr/>
      </dsp:nvSpPr>
      <dsp:spPr>
        <a:xfrm>
          <a:off x="1483149" y="1282184"/>
          <a:ext cx="1705233" cy="1705233"/>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rtl="0">
            <a:lnSpc>
              <a:spcPct val="90000"/>
            </a:lnSpc>
            <a:spcBef>
              <a:spcPct val="0"/>
            </a:spcBef>
            <a:spcAft>
              <a:spcPct val="35000"/>
            </a:spcAft>
          </a:pPr>
          <a:r>
            <a:rPr lang="es-MX" sz="2100" kern="1200" dirty="0" smtClean="0"/>
            <a:t>PADRE</a:t>
          </a:r>
          <a:endParaRPr lang="en-US" sz="2100" kern="1200" dirty="0"/>
        </a:p>
      </dsp:txBody>
      <dsp:txXfrm>
        <a:off x="1732875" y="1531910"/>
        <a:ext cx="1205781" cy="1205781"/>
      </dsp:txXfrm>
    </dsp:sp>
    <dsp:sp modelId="{D71025CF-E349-47E5-A1D6-573E44B56BCC}">
      <dsp:nvSpPr>
        <dsp:cNvPr id="0" name=""/>
        <dsp:cNvSpPr/>
      </dsp:nvSpPr>
      <dsp:spPr>
        <a:xfrm rot="19800000">
          <a:off x="3206738" y="1213334"/>
          <a:ext cx="453287" cy="575516"/>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3215847" y="1362434"/>
        <a:ext cx="317301" cy="3453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C439F8-5B48-4470-B84A-7B338B68B8BB}">
      <dsp:nvSpPr>
        <dsp:cNvPr id="0" name=""/>
        <dsp:cNvSpPr/>
      </dsp:nvSpPr>
      <dsp:spPr>
        <a:xfrm>
          <a:off x="3131145" y="2485418"/>
          <a:ext cx="2660051" cy="1887163"/>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50800" dist="38100" dir="5400000" rotWithShape="0">
            <a:srgbClr val="000000">
              <a:alpha val="43137"/>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rtl="0">
            <a:lnSpc>
              <a:spcPct val="90000"/>
            </a:lnSpc>
            <a:spcBef>
              <a:spcPct val="0"/>
            </a:spcBef>
            <a:spcAft>
              <a:spcPct val="35000"/>
            </a:spcAft>
          </a:pPr>
          <a:r>
            <a:rPr lang="es-MX" sz="3200" kern="1200" dirty="0" smtClean="0">
              <a:hlinkClick xmlns:r="http://schemas.openxmlformats.org/officeDocument/2006/relationships" r:id="" action="ppaction://hlinksldjump"/>
            </a:rPr>
            <a:t>HOMBRE</a:t>
          </a:r>
          <a:endParaRPr lang="en-US" sz="3200" kern="1200" dirty="0"/>
        </a:p>
      </dsp:txBody>
      <dsp:txXfrm>
        <a:off x="3520700" y="2761787"/>
        <a:ext cx="1880941" cy="1334425"/>
      </dsp:txXfrm>
    </dsp:sp>
    <dsp:sp modelId="{89870CD2-0E21-4496-AA0E-1908955589A4}">
      <dsp:nvSpPr>
        <dsp:cNvPr id="0" name=""/>
        <dsp:cNvSpPr/>
      </dsp:nvSpPr>
      <dsp:spPr>
        <a:xfrm rot="16200000">
          <a:off x="4175948" y="2181620"/>
          <a:ext cx="570446" cy="37148"/>
        </a:xfrm>
        <a:custGeom>
          <a:avLst/>
          <a:gdLst/>
          <a:ahLst/>
          <a:cxnLst/>
          <a:rect l="0" t="0" r="0" b="0"/>
          <a:pathLst>
            <a:path>
              <a:moveTo>
                <a:pt x="0" y="18574"/>
              </a:moveTo>
              <a:lnTo>
                <a:pt x="570446" y="18574"/>
              </a:lnTo>
            </a:path>
          </a:pathLst>
        </a:custGeom>
        <a:noFill/>
        <a:ln w="381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446910" y="2185933"/>
        <a:ext cx="28522" cy="28522"/>
      </dsp:txXfrm>
    </dsp:sp>
    <dsp:sp modelId="{0818A0AA-1AC4-48D6-B4A7-C3A61CAA6B9A}">
      <dsp:nvSpPr>
        <dsp:cNvPr id="0" name=""/>
        <dsp:cNvSpPr/>
      </dsp:nvSpPr>
      <dsp:spPr>
        <a:xfrm>
          <a:off x="3517589" y="27808"/>
          <a:ext cx="1887163" cy="1887163"/>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50800" dist="38100" dir="5400000" rotWithShape="0">
            <a:srgbClr val="000000">
              <a:alpha val="43137"/>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es-MX" sz="2400" kern="1200" dirty="0" smtClean="0"/>
            <a:t>DIOS </a:t>
          </a:r>
          <a:endParaRPr lang="en-US" sz="2400" kern="1200" dirty="0"/>
        </a:p>
      </dsp:txBody>
      <dsp:txXfrm>
        <a:off x="3793958" y="304177"/>
        <a:ext cx="1334425" cy="1334425"/>
      </dsp:txXfrm>
    </dsp:sp>
    <dsp:sp modelId="{DB001693-D889-41F0-B256-B50EF6052292}">
      <dsp:nvSpPr>
        <dsp:cNvPr id="0" name=""/>
        <dsp:cNvSpPr/>
      </dsp:nvSpPr>
      <dsp:spPr>
        <a:xfrm rot="21547134">
          <a:off x="5790871" y="3388211"/>
          <a:ext cx="229380" cy="37148"/>
        </a:xfrm>
        <a:custGeom>
          <a:avLst/>
          <a:gdLst/>
          <a:ahLst/>
          <a:cxnLst/>
          <a:rect l="0" t="0" r="0" b="0"/>
          <a:pathLst>
            <a:path>
              <a:moveTo>
                <a:pt x="0" y="18574"/>
              </a:moveTo>
              <a:lnTo>
                <a:pt x="229380" y="18574"/>
              </a:lnTo>
            </a:path>
          </a:pathLst>
        </a:custGeom>
        <a:noFill/>
        <a:ln w="381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899827" y="3401051"/>
        <a:ext cx="11469" cy="11469"/>
      </dsp:txXfrm>
    </dsp:sp>
    <dsp:sp modelId="{6BC5A040-74C2-4FD7-BBE4-57E9B3F12E2B}">
      <dsp:nvSpPr>
        <dsp:cNvPr id="0" name=""/>
        <dsp:cNvSpPr/>
      </dsp:nvSpPr>
      <dsp:spPr>
        <a:xfrm>
          <a:off x="6019792" y="2438411"/>
          <a:ext cx="2995683" cy="1887163"/>
        </a:xfrm>
        <a:prstGeom prst="ellips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50800" dist="38100" dir="5400000" rotWithShape="0">
            <a:srgbClr val="000000">
              <a:alpha val="43137"/>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es-MX" sz="2400" kern="1200" dirty="0" smtClean="0"/>
            <a:t>NATURALEZA</a:t>
          </a:r>
          <a:endParaRPr lang="en-US" sz="2400" kern="1200" dirty="0"/>
        </a:p>
      </dsp:txBody>
      <dsp:txXfrm>
        <a:off x="6458500" y="2714780"/>
        <a:ext cx="2118267" cy="1334425"/>
      </dsp:txXfrm>
    </dsp:sp>
    <dsp:sp modelId="{FBDBA363-2C7C-463B-99D0-CD07F2F189C3}">
      <dsp:nvSpPr>
        <dsp:cNvPr id="0" name=""/>
        <dsp:cNvSpPr/>
      </dsp:nvSpPr>
      <dsp:spPr>
        <a:xfrm rot="5400000">
          <a:off x="4175948" y="4639230"/>
          <a:ext cx="570446" cy="37148"/>
        </a:xfrm>
        <a:custGeom>
          <a:avLst/>
          <a:gdLst/>
          <a:ahLst/>
          <a:cxnLst/>
          <a:rect l="0" t="0" r="0" b="0"/>
          <a:pathLst>
            <a:path>
              <a:moveTo>
                <a:pt x="0" y="18574"/>
              </a:moveTo>
              <a:lnTo>
                <a:pt x="570446" y="18574"/>
              </a:lnTo>
            </a:path>
          </a:pathLst>
        </a:custGeom>
        <a:noFill/>
        <a:ln w="381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446910" y="4643543"/>
        <a:ext cx="28522" cy="28522"/>
      </dsp:txXfrm>
    </dsp:sp>
    <dsp:sp modelId="{D4928263-D1D5-4BAD-AD47-6F933BCFD285}">
      <dsp:nvSpPr>
        <dsp:cNvPr id="0" name=""/>
        <dsp:cNvSpPr/>
      </dsp:nvSpPr>
      <dsp:spPr>
        <a:xfrm>
          <a:off x="3359737" y="4943028"/>
          <a:ext cx="2202867" cy="1887163"/>
        </a:xfrm>
        <a:prstGeom prst="ellipse">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50800" dist="38100" dir="5400000" rotWithShape="0">
            <a:srgbClr val="000000">
              <a:alpha val="43137"/>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es-MX" sz="2400" kern="1200" dirty="0" smtClean="0"/>
            <a:t>PROJIMO</a:t>
          </a:r>
          <a:endParaRPr lang="en-US" sz="2400" kern="1200" dirty="0"/>
        </a:p>
      </dsp:txBody>
      <dsp:txXfrm>
        <a:off x="3682339" y="5219397"/>
        <a:ext cx="1557663" cy="1334425"/>
      </dsp:txXfrm>
    </dsp:sp>
    <dsp:sp modelId="{EDFCAA85-567A-4294-BD70-02C369C77358}">
      <dsp:nvSpPr>
        <dsp:cNvPr id="0" name=""/>
        <dsp:cNvSpPr/>
      </dsp:nvSpPr>
      <dsp:spPr>
        <a:xfrm rot="10850733">
          <a:off x="2552084" y="3386525"/>
          <a:ext cx="579379" cy="37148"/>
        </a:xfrm>
        <a:custGeom>
          <a:avLst/>
          <a:gdLst/>
          <a:ahLst/>
          <a:cxnLst/>
          <a:rect l="0" t="0" r="0" b="0"/>
          <a:pathLst>
            <a:path>
              <a:moveTo>
                <a:pt x="0" y="18574"/>
              </a:moveTo>
              <a:lnTo>
                <a:pt x="579379" y="18574"/>
              </a:lnTo>
            </a:path>
          </a:pathLst>
        </a:custGeom>
        <a:noFill/>
        <a:ln w="381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827290" y="3390615"/>
        <a:ext cx="28968" cy="28968"/>
      </dsp:txXfrm>
    </dsp:sp>
    <dsp:sp modelId="{0BE7748C-A62A-43FB-A204-04B220B47E6C}">
      <dsp:nvSpPr>
        <dsp:cNvPr id="0" name=""/>
        <dsp:cNvSpPr/>
      </dsp:nvSpPr>
      <dsp:spPr>
        <a:xfrm>
          <a:off x="0" y="2438411"/>
          <a:ext cx="2552370" cy="1887163"/>
        </a:xfrm>
        <a:prstGeom prst="ellipse">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50800" dist="38100" dir="5400000" rotWithShape="0">
            <a:srgbClr val="000000">
              <a:alpha val="43137"/>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es-MX" sz="2400" kern="1200" dirty="0" smtClean="0"/>
            <a:t>ARMONIA INDIVIDUAL</a:t>
          </a:r>
          <a:endParaRPr lang="en-US" sz="2400" kern="1200" dirty="0"/>
        </a:p>
      </dsp:txBody>
      <dsp:txXfrm>
        <a:off x="373786" y="2714780"/>
        <a:ext cx="1804798" cy="13344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498983-F967-491C-95BC-3B91A7818551}">
      <dsp:nvSpPr>
        <dsp:cNvPr id="0" name=""/>
        <dsp:cNvSpPr/>
      </dsp:nvSpPr>
      <dsp:spPr>
        <a:xfrm>
          <a:off x="3435637" y="3076726"/>
          <a:ext cx="1449502" cy="1449502"/>
        </a:xfrm>
        <a:prstGeom prst="ellipse">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0">
            <a:lnSpc>
              <a:spcPct val="90000"/>
            </a:lnSpc>
            <a:spcBef>
              <a:spcPct val="0"/>
            </a:spcBef>
            <a:spcAft>
              <a:spcPct val="35000"/>
            </a:spcAft>
          </a:pPr>
          <a:r>
            <a:rPr lang="es-MX" sz="2800" kern="1200" dirty="0" smtClean="0"/>
            <a:t>Materializado </a:t>
          </a:r>
          <a:endParaRPr lang="en-US" sz="2800" kern="1200" dirty="0"/>
        </a:p>
      </dsp:txBody>
      <dsp:txXfrm>
        <a:off x="3647912" y="3289001"/>
        <a:ext cx="1024952" cy="1024952"/>
      </dsp:txXfrm>
    </dsp:sp>
    <dsp:sp modelId="{BEA713B5-F055-4DC0-91F7-8D710CF6BAE8}">
      <dsp:nvSpPr>
        <dsp:cNvPr id="0" name=""/>
        <dsp:cNvSpPr/>
      </dsp:nvSpPr>
      <dsp:spPr>
        <a:xfrm rot="10800000">
          <a:off x="764822" y="3594923"/>
          <a:ext cx="2523919" cy="413108"/>
        </a:xfrm>
        <a:prstGeom prst="lef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8A677C5-9A54-4A11-AEF7-68E7725B3A5B}">
      <dsp:nvSpPr>
        <dsp:cNvPr id="0" name=""/>
        <dsp:cNvSpPr/>
      </dsp:nvSpPr>
      <dsp:spPr>
        <a:xfrm>
          <a:off x="257496" y="3230565"/>
          <a:ext cx="1014651" cy="1141824"/>
        </a:xfrm>
        <a:prstGeom prst="roundRect">
          <a:avLst>
            <a:gd name="adj" fmla="val 10000"/>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rtl="0">
            <a:lnSpc>
              <a:spcPct val="90000"/>
            </a:lnSpc>
            <a:spcBef>
              <a:spcPct val="0"/>
            </a:spcBef>
            <a:spcAft>
              <a:spcPct val="35000"/>
            </a:spcAft>
          </a:pPr>
          <a:r>
            <a:rPr lang="es-MX" sz="1800" kern="1200" dirty="0" smtClean="0"/>
            <a:t>Casas y Carros </a:t>
          </a:r>
          <a:endParaRPr lang="en-US" sz="1800" kern="1200" dirty="0"/>
        </a:p>
      </dsp:txBody>
      <dsp:txXfrm>
        <a:off x="287214" y="3260283"/>
        <a:ext cx="955215" cy="1082388"/>
      </dsp:txXfrm>
    </dsp:sp>
    <dsp:sp modelId="{D8196438-DCF1-4E32-B921-970DEF0DE480}">
      <dsp:nvSpPr>
        <dsp:cNvPr id="0" name=""/>
        <dsp:cNvSpPr/>
      </dsp:nvSpPr>
      <dsp:spPr>
        <a:xfrm rot="12150000">
          <a:off x="927233" y="2778427"/>
          <a:ext cx="2523919" cy="413108"/>
        </a:xfrm>
        <a:prstGeom prst="lef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C82104A-2721-46D8-AF31-081BBCCA1466}">
      <dsp:nvSpPr>
        <dsp:cNvPr id="0" name=""/>
        <dsp:cNvSpPr/>
      </dsp:nvSpPr>
      <dsp:spPr>
        <a:xfrm>
          <a:off x="30609" y="2011365"/>
          <a:ext cx="1985369" cy="981371"/>
        </a:xfrm>
        <a:prstGeom prst="roundRect">
          <a:avLst>
            <a:gd name="adj" fmla="val 10000"/>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rtl="0">
            <a:lnSpc>
              <a:spcPct val="90000"/>
            </a:lnSpc>
            <a:spcBef>
              <a:spcPct val="0"/>
            </a:spcBef>
            <a:spcAft>
              <a:spcPct val="35000"/>
            </a:spcAft>
          </a:pPr>
          <a:r>
            <a:rPr lang="es-MX" sz="1800" kern="1200" dirty="0" smtClean="0"/>
            <a:t>Títulos y Reconocimientos</a:t>
          </a:r>
          <a:endParaRPr lang="en-US" sz="1800" kern="1200" dirty="0"/>
        </a:p>
      </dsp:txBody>
      <dsp:txXfrm>
        <a:off x="59352" y="2040108"/>
        <a:ext cx="1927883" cy="923885"/>
      </dsp:txXfrm>
    </dsp:sp>
    <dsp:sp modelId="{1F081FF8-4638-4F61-AB15-D14E48EB3176}">
      <dsp:nvSpPr>
        <dsp:cNvPr id="0" name=""/>
        <dsp:cNvSpPr/>
      </dsp:nvSpPr>
      <dsp:spPr>
        <a:xfrm rot="13500000">
          <a:off x="1389741" y="2086236"/>
          <a:ext cx="2523919" cy="413108"/>
        </a:xfrm>
        <a:prstGeom prst="lef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483EFDF-1CA5-4DB4-BF20-B731F2408427}">
      <dsp:nvSpPr>
        <dsp:cNvPr id="0" name=""/>
        <dsp:cNvSpPr/>
      </dsp:nvSpPr>
      <dsp:spPr>
        <a:xfrm>
          <a:off x="872981" y="1094337"/>
          <a:ext cx="1772759" cy="612224"/>
        </a:xfrm>
        <a:prstGeom prst="roundRect">
          <a:avLst>
            <a:gd name="adj" fmla="val 10000"/>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rtl="0">
            <a:lnSpc>
              <a:spcPct val="90000"/>
            </a:lnSpc>
            <a:spcBef>
              <a:spcPct val="0"/>
            </a:spcBef>
            <a:spcAft>
              <a:spcPct val="35000"/>
            </a:spcAft>
          </a:pPr>
          <a:r>
            <a:rPr lang="es-MX" sz="1800" kern="1200" dirty="0" smtClean="0"/>
            <a:t>Cuentas Bancarias</a:t>
          </a:r>
          <a:endParaRPr lang="en-US" sz="1800" kern="1200" dirty="0"/>
        </a:p>
      </dsp:txBody>
      <dsp:txXfrm>
        <a:off x="890912" y="1112268"/>
        <a:ext cx="1736897" cy="576362"/>
      </dsp:txXfrm>
    </dsp:sp>
    <dsp:sp modelId="{64C0275C-5985-4098-A712-C4A5D393D962}">
      <dsp:nvSpPr>
        <dsp:cNvPr id="0" name=""/>
        <dsp:cNvSpPr/>
      </dsp:nvSpPr>
      <dsp:spPr>
        <a:xfrm rot="14850000">
          <a:off x="2081932" y="1623728"/>
          <a:ext cx="2523919" cy="413108"/>
        </a:xfrm>
        <a:prstGeom prst="lef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134DB21-F6ED-440C-92A7-F12E2758AFFE}">
      <dsp:nvSpPr>
        <dsp:cNvPr id="0" name=""/>
        <dsp:cNvSpPr/>
      </dsp:nvSpPr>
      <dsp:spPr>
        <a:xfrm>
          <a:off x="2247335" y="308001"/>
          <a:ext cx="1227251" cy="712764"/>
        </a:xfrm>
        <a:prstGeom prst="roundRect">
          <a:avLst>
            <a:gd name="adj" fmla="val 10000"/>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rtl="0">
            <a:lnSpc>
              <a:spcPct val="90000"/>
            </a:lnSpc>
            <a:spcBef>
              <a:spcPct val="0"/>
            </a:spcBef>
            <a:spcAft>
              <a:spcPct val="35000"/>
            </a:spcAft>
          </a:pPr>
          <a:r>
            <a:rPr lang="es-MX" sz="2000" kern="1200" dirty="0" smtClean="0"/>
            <a:t>Imagen</a:t>
          </a:r>
          <a:endParaRPr lang="en-US" sz="2000" kern="1200" dirty="0"/>
        </a:p>
      </dsp:txBody>
      <dsp:txXfrm>
        <a:off x="2268211" y="328877"/>
        <a:ext cx="1185499" cy="671012"/>
      </dsp:txXfrm>
    </dsp:sp>
    <dsp:sp modelId="{06890C3F-D6F8-457E-81BE-E0CF4EAB2AAF}">
      <dsp:nvSpPr>
        <dsp:cNvPr id="0" name=""/>
        <dsp:cNvSpPr/>
      </dsp:nvSpPr>
      <dsp:spPr>
        <a:xfrm rot="16200000">
          <a:off x="2898428" y="1461317"/>
          <a:ext cx="2523919" cy="413108"/>
        </a:xfrm>
        <a:prstGeom prst="lef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E328F25-364E-4A95-9D8B-54E14EE8367C}">
      <dsp:nvSpPr>
        <dsp:cNvPr id="0" name=""/>
        <dsp:cNvSpPr/>
      </dsp:nvSpPr>
      <dsp:spPr>
        <a:xfrm>
          <a:off x="3653062" y="51"/>
          <a:ext cx="1014651" cy="811721"/>
        </a:xfrm>
        <a:prstGeom prst="roundRect">
          <a:avLst>
            <a:gd name="adj" fmla="val 10000"/>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rtl="0">
            <a:lnSpc>
              <a:spcPct val="90000"/>
            </a:lnSpc>
            <a:spcBef>
              <a:spcPct val="0"/>
            </a:spcBef>
            <a:spcAft>
              <a:spcPct val="35000"/>
            </a:spcAft>
          </a:pPr>
          <a:r>
            <a:rPr lang="es-MX" sz="1600" kern="1200" dirty="0" smtClean="0"/>
            <a:t>Relaciones virtuales</a:t>
          </a:r>
          <a:endParaRPr lang="en-US" sz="1600" kern="1200" dirty="0"/>
        </a:p>
      </dsp:txBody>
      <dsp:txXfrm>
        <a:off x="3676836" y="23825"/>
        <a:ext cx="967103" cy="764173"/>
      </dsp:txXfrm>
    </dsp:sp>
    <dsp:sp modelId="{2C9D441E-ACAD-4B8D-BFD9-5C26BF5D8F82}">
      <dsp:nvSpPr>
        <dsp:cNvPr id="0" name=""/>
        <dsp:cNvSpPr/>
      </dsp:nvSpPr>
      <dsp:spPr>
        <a:xfrm rot="17550000">
          <a:off x="3714924" y="1623728"/>
          <a:ext cx="2523919" cy="413108"/>
        </a:xfrm>
        <a:prstGeom prst="lef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E197E17-BC72-4337-8082-AAB98594D82C}">
      <dsp:nvSpPr>
        <dsp:cNvPr id="0" name=""/>
        <dsp:cNvSpPr/>
      </dsp:nvSpPr>
      <dsp:spPr>
        <a:xfrm>
          <a:off x="4701839" y="308001"/>
          <a:ext cx="1515950" cy="712764"/>
        </a:xfrm>
        <a:prstGeom prst="roundRect">
          <a:avLst>
            <a:gd name="adj" fmla="val 10000"/>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rtl="0">
            <a:lnSpc>
              <a:spcPct val="90000"/>
            </a:lnSpc>
            <a:spcBef>
              <a:spcPct val="0"/>
            </a:spcBef>
            <a:spcAft>
              <a:spcPct val="35000"/>
            </a:spcAft>
          </a:pPr>
          <a:r>
            <a:rPr lang="es-MX" sz="2000" kern="1200" dirty="0" smtClean="0"/>
            <a:t>Música</a:t>
          </a:r>
          <a:endParaRPr lang="en-US" sz="2000" kern="1200" dirty="0"/>
        </a:p>
      </dsp:txBody>
      <dsp:txXfrm>
        <a:off x="4722715" y="328877"/>
        <a:ext cx="1474198" cy="671012"/>
      </dsp:txXfrm>
    </dsp:sp>
    <dsp:sp modelId="{7FDC19AA-33EA-4336-A90F-7E0786F0BACF}">
      <dsp:nvSpPr>
        <dsp:cNvPr id="0" name=""/>
        <dsp:cNvSpPr/>
      </dsp:nvSpPr>
      <dsp:spPr>
        <a:xfrm rot="18900000">
          <a:off x="4407115" y="2086236"/>
          <a:ext cx="2523919" cy="413108"/>
        </a:xfrm>
        <a:prstGeom prst="lef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1EF699C-9805-4B3A-A183-CBB39C8F5298}">
      <dsp:nvSpPr>
        <dsp:cNvPr id="0" name=""/>
        <dsp:cNvSpPr/>
      </dsp:nvSpPr>
      <dsp:spPr>
        <a:xfrm>
          <a:off x="5457241" y="1096963"/>
          <a:ext cx="2208349" cy="606972"/>
        </a:xfrm>
        <a:prstGeom prst="roundRect">
          <a:avLst>
            <a:gd name="adj" fmla="val 10000"/>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rtl="0">
            <a:lnSpc>
              <a:spcPct val="90000"/>
            </a:lnSpc>
            <a:spcBef>
              <a:spcPct val="0"/>
            </a:spcBef>
            <a:spcAft>
              <a:spcPct val="35000"/>
            </a:spcAft>
          </a:pPr>
          <a:r>
            <a:rPr lang="es-MX" sz="2000" kern="1200" dirty="0" smtClean="0"/>
            <a:t>Entretenimiento</a:t>
          </a:r>
          <a:endParaRPr lang="en-US" sz="2000" kern="1200" dirty="0"/>
        </a:p>
      </dsp:txBody>
      <dsp:txXfrm>
        <a:off x="5475019" y="1114741"/>
        <a:ext cx="2172793" cy="571416"/>
      </dsp:txXfrm>
    </dsp:sp>
    <dsp:sp modelId="{1957F6A2-1943-44CE-867C-0FCA14F5EDEE}">
      <dsp:nvSpPr>
        <dsp:cNvPr id="0" name=""/>
        <dsp:cNvSpPr/>
      </dsp:nvSpPr>
      <dsp:spPr>
        <a:xfrm rot="20250000">
          <a:off x="4869623" y="2778427"/>
          <a:ext cx="2523919" cy="413108"/>
        </a:xfrm>
        <a:prstGeom prst="lef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38F4478-E266-4DE7-8D98-E7A4BD775BFE}">
      <dsp:nvSpPr>
        <dsp:cNvPr id="0" name=""/>
        <dsp:cNvSpPr/>
      </dsp:nvSpPr>
      <dsp:spPr>
        <a:xfrm>
          <a:off x="6395974" y="2002135"/>
          <a:ext cx="1803015" cy="999829"/>
        </a:xfrm>
        <a:prstGeom prst="roundRect">
          <a:avLst>
            <a:gd name="adj" fmla="val 10000"/>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rtl="0">
            <a:lnSpc>
              <a:spcPct val="90000"/>
            </a:lnSpc>
            <a:spcBef>
              <a:spcPct val="0"/>
            </a:spcBef>
            <a:spcAft>
              <a:spcPct val="35000"/>
            </a:spcAft>
          </a:pPr>
          <a:r>
            <a:rPr lang="es-MX" sz="2000" kern="1200" dirty="0" smtClean="0"/>
            <a:t>Alimentación</a:t>
          </a:r>
          <a:endParaRPr lang="en-US" sz="2000" kern="1200" dirty="0"/>
        </a:p>
      </dsp:txBody>
      <dsp:txXfrm>
        <a:off x="6425258" y="2031419"/>
        <a:ext cx="1744447" cy="941261"/>
      </dsp:txXfrm>
    </dsp:sp>
    <dsp:sp modelId="{7F5D9619-8A74-459A-AD5E-F699723EB9E2}">
      <dsp:nvSpPr>
        <dsp:cNvPr id="0" name=""/>
        <dsp:cNvSpPr/>
      </dsp:nvSpPr>
      <dsp:spPr>
        <a:xfrm>
          <a:off x="5032034" y="3594923"/>
          <a:ext cx="2523919" cy="413108"/>
        </a:xfrm>
        <a:prstGeom prst="lef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CA2082D-4A79-403D-955E-7B1A5742A8C4}">
      <dsp:nvSpPr>
        <dsp:cNvPr id="0" name=""/>
        <dsp:cNvSpPr/>
      </dsp:nvSpPr>
      <dsp:spPr>
        <a:xfrm>
          <a:off x="7048628" y="3154365"/>
          <a:ext cx="1014651" cy="1294224"/>
        </a:xfrm>
        <a:prstGeom prst="roundRect">
          <a:avLst>
            <a:gd name="adj" fmla="val 10000"/>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rtl="0">
            <a:lnSpc>
              <a:spcPct val="90000"/>
            </a:lnSpc>
            <a:spcBef>
              <a:spcPct val="0"/>
            </a:spcBef>
            <a:spcAft>
              <a:spcPct val="35000"/>
            </a:spcAft>
          </a:pPr>
          <a:r>
            <a:rPr lang="es-MX" sz="2000" kern="1200" dirty="0" smtClean="0"/>
            <a:t>Sexo</a:t>
          </a:r>
          <a:endParaRPr lang="en-US" sz="2000" kern="1200" dirty="0"/>
        </a:p>
      </dsp:txBody>
      <dsp:txXfrm>
        <a:off x="7078346" y="3184083"/>
        <a:ext cx="955215" cy="123478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7654A1-8EA2-4C5C-80FD-E0F04461B234}">
      <dsp:nvSpPr>
        <dsp:cNvPr id="0" name=""/>
        <dsp:cNvSpPr/>
      </dsp:nvSpPr>
      <dsp:spPr>
        <a:xfrm>
          <a:off x="1722931" y="1769437"/>
          <a:ext cx="1243584" cy="1243736"/>
        </a:xfrm>
        <a:prstGeom prst="ellipse">
          <a:avLst/>
        </a:prstGeom>
        <a:solidFill>
          <a:schemeClr val="lt1">
            <a:alpha val="50000"/>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5DA76853-CE72-4B6E-B58B-D9ACBE79373B}">
      <dsp:nvSpPr>
        <dsp:cNvPr id="0" name=""/>
        <dsp:cNvSpPr/>
      </dsp:nvSpPr>
      <dsp:spPr>
        <a:xfrm>
          <a:off x="1080701" y="798697"/>
          <a:ext cx="2528043" cy="76256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1">
          <a:noAutofit/>
        </a:bodyPr>
        <a:lstStyle/>
        <a:p>
          <a:pPr lvl="0" algn="l" defTabSz="889000" rtl="0">
            <a:lnSpc>
              <a:spcPct val="90000"/>
            </a:lnSpc>
            <a:spcBef>
              <a:spcPct val="0"/>
            </a:spcBef>
            <a:spcAft>
              <a:spcPct val="35000"/>
            </a:spcAft>
          </a:pPr>
          <a:r>
            <a:rPr lang="es-MX" sz="2000" b="1" kern="1200" dirty="0" smtClean="0"/>
            <a:t>Temor</a:t>
          </a:r>
          <a:endParaRPr lang="es-MX" sz="2000" b="1" kern="1200" dirty="0"/>
        </a:p>
        <a:p>
          <a:pPr marL="228600" lvl="1" indent="-228600" algn="l" defTabSz="889000" rtl="0">
            <a:lnSpc>
              <a:spcPct val="90000"/>
            </a:lnSpc>
            <a:spcBef>
              <a:spcPct val="0"/>
            </a:spcBef>
            <a:spcAft>
              <a:spcPct val="15000"/>
            </a:spcAft>
            <a:buChar char="••"/>
          </a:pPr>
          <a:r>
            <a:rPr lang="es-MX" sz="2000" b="1" kern="1200" dirty="0" smtClean="0"/>
            <a:t>Génesis 3:10 y 2 Timoteo 1:7</a:t>
          </a:r>
          <a:endParaRPr lang="es-MX" sz="2000" b="1" kern="1200" dirty="0"/>
        </a:p>
      </dsp:txBody>
      <dsp:txXfrm>
        <a:off x="1080701" y="798697"/>
        <a:ext cx="2528043" cy="762560"/>
      </dsp:txXfrm>
    </dsp:sp>
    <dsp:sp modelId="{2F163650-50D8-4EB5-B84E-B008860703B7}">
      <dsp:nvSpPr>
        <dsp:cNvPr id="0" name=""/>
        <dsp:cNvSpPr/>
      </dsp:nvSpPr>
      <dsp:spPr>
        <a:xfrm>
          <a:off x="2087715" y="1944826"/>
          <a:ext cx="1243584" cy="1243736"/>
        </a:xfrm>
        <a:prstGeom prst="ellipse">
          <a:avLst/>
        </a:prstGeom>
        <a:solidFill>
          <a:schemeClr val="lt1">
            <a:alpha val="50000"/>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379CDFF3-6BF3-4FAC-AF99-15BE6C536CD6}">
      <dsp:nvSpPr>
        <dsp:cNvPr id="0" name=""/>
        <dsp:cNvSpPr/>
      </dsp:nvSpPr>
      <dsp:spPr>
        <a:xfrm>
          <a:off x="3502526" y="1618495"/>
          <a:ext cx="1347216" cy="83881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89000" rtl="0">
            <a:lnSpc>
              <a:spcPct val="90000"/>
            </a:lnSpc>
            <a:spcBef>
              <a:spcPct val="0"/>
            </a:spcBef>
            <a:spcAft>
              <a:spcPct val="35000"/>
            </a:spcAft>
          </a:pPr>
          <a:r>
            <a:rPr lang="es-MX" sz="2000" b="1" kern="1200" dirty="0" smtClean="0"/>
            <a:t>No ser querido</a:t>
          </a:r>
          <a:endParaRPr lang="es-MX" sz="2000" b="1" kern="1200" dirty="0"/>
        </a:p>
      </dsp:txBody>
      <dsp:txXfrm>
        <a:off x="3502526" y="1618495"/>
        <a:ext cx="1347216" cy="838816"/>
      </dsp:txXfrm>
    </dsp:sp>
    <dsp:sp modelId="{7CEFDD73-D28E-4057-B4F8-2902A30B8D21}">
      <dsp:nvSpPr>
        <dsp:cNvPr id="0" name=""/>
        <dsp:cNvSpPr/>
      </dsp:nvSpPr>
      <dsp:spPr>
        <a:xfrm>
          <a:off x="2177357" y="2339452"/>
          <a:ext cx="1243584" cy="1243736"/>
        </a:xfrm>
        <a:prstGeom prst="ellipse">
          <a:avLst/>
        </a:prstGeom>
        <a:solidFill>
          <a:schemeClr val="lt1">
            <a:alpha val="50000"/>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539D0BED-CFD3-47B5-99AF-26847956EED7}">
      <dsp:nvSpPr>
        <dsp:cNvPr id="0" name=""/>
        <dsp:cNvSpPr/>
      </dsp:nvSpPr>
      <dsp:spPr>
        <a:xfrm>
          <a:off x="2819712" y="3248673"/>
          <a:ext cx="2510538" cy="89600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89000" rtl="0">
            <a:lnSpc>
              <a:spcPct val="90000"/>
            </a:lnSpc>
            <a:spcBef>
              <a:spcPct val="0"/>
            </a:spcBef>
            <a:spcAft>
              <a:spcPct val="35000"/>
            </a:spcAft>
          </a:pPr>
          <a:r>
            <a:rPr lang="es-MX" sz="2000" b="1" kern="1200" dirty="0" smtClean="0"/>
            <a:t>Inseguridad</a:t>
          </a:r>
          <a:endParaRPr lang="es-MX" sz="2000" b="1" kern="1200" dirty="0"/>
        </a:p>
      </dsp:txBody>
      <dsp:txXfrm>
        <a:off x="2819712" y="3248673"/>
        <a:ext cx="2510538" cy="896009"/>
      </dsp:txXfrm>
    </dsp:sp>
    <dsp:sp modelId="{E3CBDC38-1C30-475C-A211-C59EC2FA48FB}">
      <dsp:nvSpPr>
        <dsp:cNvPr id="0" name=""/>
        <dsp:cNvSpPr/>
      </dsp:nvSpPr>
      <dsp:spPr>
        <a:xfrm>
          <a:off x="1925013" y="2655914"/>
          <a:ext cx="1243584" cy="1243736"/>
        </a:xfrm>
        <a:prstGeom prst="ellipse">
          <a:avLst/>
        </a:prstGeom>
        <a:solidFill>
          <a:schemeClr val="lt1">
            <a:alpha val="50000"/>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6B51BC78-43E8-4E5C-BD68-42F7A8BCC55F}">
      <dsp:nvSpPr>
        <dsp:cNvPr id="0" name=""/>
        <dsp:cNvSpPr/>
      </dsp:nvSpPr>
      <dsp:spPr>
        <a:xfrm>
          <a:off x="2957018" y="4304332"/>
          <a:ext cx="1424940" cy="81975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89000" rtl="0">
            <a:lnSpc>
              <a:spcPct val="90000"/>
            </a:lnSpc>
            <a:spcBef>
              <a:spcPct val="0"/>
            </a:spcBef>
            <a:spcAft>
              <a:spcPct val="35000"/>
            </a:spcAft>
          </a:pPr>
          <a:r>
            <a:rPr lang="es-MX" sz="2000" b="1" kern="1200" dirty="0" smtClean="0"/>
            <a:t>Vacio</a:t>
          </a:r>
          <a:endParaRPr lang="es-MX" sz="2000" b="1" kern="1200" dirty="0"/>
        </a:p>
      </dsp:txBody>
      <dsp:txXfrm>
        <a:off x="2957018" y="4304332"/>
        <a:ext cx="1424940" cy="819752"/>
      </dsp:txXfrm>
    </dsp:sp>
    <dsp:sp modelId="{8CBE075A-8FC7-4C87-B7FE-D84230B5CC9C}">
      <dsp:nvSpPr>
        <dsp:cNvPr id="0" name=""/>
        <dsp:cNvSpPr/>
      </dsp:nvSpPr>
      <dsp:spPr>
        <a:xfrm>
          <a:off x="1520848" y="2655914"/>
          <a:ext cx="1243584" cy="1243736"/>
        </a:xfrm>
        <a:prstGeom prst="ellipse">
          <a:avLst/>
        </a:prstGeom>
        <a:solidFill>
          <a:schemeClr val="lt1">
            <a:alpha val="50000"/>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06510768-4244-4B63-AEB8-12190BE59346}">
      <dsp:nvSpPr>
        <dsp:cNvPr id="0" name=""/>
        <dsp:cNvSpPr/>
      </dsp:nvSpPr>
      <dsp:spPr>
        <a:xfrm>
          <a:off x="239147" y="4326523"/>
          <a:ext cx="1424940" cy="81975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89000" rtl="0">
            <a:lnSpc>
              <a:spcPct val="90000"/>
            </a:lnSpc>
            <a:spcBef>
              <a:spcPct val="0"/>
            </a:spcBef>
            <a:spcAft>
              <a:spcPct val="35000"/>
            </a:spcAft>
          </a:pPr>
          <a:r>
            <a:rPr lang="es-MX" sz="2000" b="1" kern="1200" dirty="0" smtClean="0"/>
            <a:t>Culpa</a:t>
          </a:r>
          <a:endParaRPr lang="es-MX" sz="2000" b="1" kern="1200" dirty="0"/>
        </a:p>
      </dsp:txBody>
      <dsp:txXfrm>
        <a:off x="239147" y="4326523"/>
        <a:ext cx="1424940" cy="819752"/>
      </dsp:txXfrm>
    </dsp:sp>
    <dsp:sp modelId="{516D4F6E-17D0-470D-BB79-026F62068534}">
      <dsp:nvSpPr>
        <dsp:cNvPr id="0" name=""/>
        <dsp:cNvSpPr/>
      </dsp:nvSpPr>
      <dsp:spPr>
        <a:xfrm>
          <a:off x="1268504" y="2339452"/>
          <a:ext cx="1243584" cy="1243736"/>
        </a:xfrm>
        <a:prstGeom prst="ellipse">
          <a:avLst/>
        </a:prstGeom>
        <a:solidFill>
          <a:schemeClr val="lt1">
            <a:alpha val="50000"/>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F0847B38-6F1D-41D7-A4BE-E91C671BA7BD}">
      <dsp:nvSpPr>
        <dsp:cNvPr id="0" name=""/>
        <dsp:cNvSpPr/>
      </dsp:nvSpPr>
      <dsp:spPr>
        <a:xfrm>
          <a:off x="-348537" y="2590715"/>
          <a:ext cx="1526229" cy="89600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89000" rtl="0">
            <a:lnSpc>
              <a:spcPct val="90000"/>
            </a:lnSpc>
            <a:spcBef>
              <a:spcPct val="0"/>
            </a:spcBef>
            <a:spcAft>
              <a:spcPct val="35000"/>
            </a:spcAft>
          </a:pPr>
          <a:r>
            <a:rPr lang="es-MX" sz="2000" b="1" kern="1200" dirty="0" smtClean="0"/>
            <a:t>Vergüenza.</a:t>
          </a:r>
          <a:endParaRPr lang="es-MX" sz="2000" b="1" kern="1200" dirty="0"/>
        </a:p>
      </dsp:txBody>
      <dsp:txXfrm>
        <a:off x="-348537" y="2590715"/>
        <a:ext cx="1526229" cy="896009"/>
      </dsp:txXfrm>
    </dsp:sp>
    <dsp:sp modelId="{832C72A9-0997-4217-BC1A-3A526CA5FBCB}">
      <dsp:nvSpPr>
        <dsp:cNvPr id="0" name=""/>
        <dsp:cNvSpPr/>
      </dsp:nvSpPr>
      <dsp:spPr>
        <a:xfrm>
          <a:off x="1358146" y="1944826"/>
          <a:ext cx="1243584" cy="1243736"/>
        </a:xfrm>
        <a:prstGeom prst="ellipse">
          <a:avLst/>
        </a:prstGeom>
        <a:solidFill>
          <a:schemeClr val="lt1">
            <a:alpha val="50000"/>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FEE0139D-B82E-4E2C-9768-0658F217E5D9}">
      <dsp:nvSpPr>
        <dsp:cNvPr id="0" name=""/>
        <dsp:cNvSpPr/>
      </dsp:nvSpPr>
      <dsp:spPr>
        <a:xfrm>
          <a:off x="-296782" y="1523130"/>
          <a:ext cx="1655890" cy="83881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89000" rtl="0">
            <a:lnSpc>
              <a:spcPct val="90000"/>
            </a:lnSpc>
            <a:spcBef>
              <a:spcPct val="0"/>
            </a:spcBef>
            <a:spcAft>
              <a:spcPct val="35000"/>
            </a:spcAft>
          </a:pPr>
          <a:r>
            <a:rPr lang="es-MX" sz="2000" b="1" kern="1200" dirty="0" smtClean="0"/>
            <a:t>Justificación Propia </a:t>
          </a:r>
          <a:endParaRPr lang="es-MX" sz="2000" b="1" kern="1200" dirty="0"/>
        </a:p>
      </dsp:txBody>
      <dsp:txXfrm>
        <a:off x="-296782" y="1523130"/>
        <a:ext cx="1655890" cy="83881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4334A9-5CF8-4E08-86E7-EA258A620E5F}">
      <dsp:nvSpPr>
        <dsp:cNvPr id="0" name=""/>
        <dsp:cNvSpPr/>
      </dsp:nvSpPr>
      <dsp:spPr>
        <a:xfrm>
          <a:off x="0" y="75"/>
          <a:ext cx="4040188" cy="1324202"/>
        </a:xfrm>
        <a:prstGeom prst="roundRect">
          <a:avLst/>
        </a:prstGeom>
        <a:solidFill>
          <a:schemeClr val="lt1">
            <a:hueOff val="0"/>
            <a:satOff val="0"/>
            <a:lumOff val="0"/>
            <a:alphaOff val="0"/>
          </a:schemeClr>
        </a:solidFill>
        <a:ln w="48500" cap="flat" cmpd="thickThin" algn="ctr">
          <a:solidFill>
            <a:schemeClr val="dk1">
              <a:shade val="80000"/>
              <a:hueOff val="0"/>
              <a:satOff val="0"/>
              <a:lumOff val="0"/>
              <a:alphaOff val="0"/>
            </a:schemeClr>
          </a:solidFill>
          <a:prstDash val="solid"/>
        </a:ln>
        <a:effectLst>
          <a:outerShdw blurRad="45000" dist="25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s-MX" sz="2800" kern="1200" dirty="0" smtClean="0"/>
            <a:t>La relación con Dios (FE) se manifestaba en la obediencia a Dios. </a:t>
          </a:r>
          <a:endParaRPr lang="es-MX" sz="2800" kern="1200" dirty="0"/>
        </a:p>
      </dsp:txBody>
      <dsp:txXfrm>
        <a:off x="64642" y="64717"/>
        <a:ext cx="3910904" cy="1194918"/>
      </dsp:txXfrm>
    </dsp:sp>
    <dsp:sp modelId="{7EFBFAB1-5229-4C67-87A0-5C6C71F408D8}">
      <dsp:nvSpPr>
        <dsp:cNvPr id="0" name=""/>
        <dsp:cNvSpPr/>
      </dsp:nvSpPr>
      <dsp:spPr>
        <a:xfrm>
          <a:off x="0" y="1336624"/>
          <a:ext cx="4040188" cy="1324202"/>
        </a:xfrm>
        <a:prstGeom prst="roundRect">
          <a:avLst/>
        </a:prstGeom>
        <a:solidFill>
          <a:schemeClr val="lt1">
            <a:hueOff val="0"/>
            <a:satOff val="0"/>
            <a:lumOff val="0"/>
            <a:alphaOff val="0"/>
          </a:schemeClr>
        </a:solidFill>
        <a:ln w="48500" cap="flat" cmpd="thickThin" algn="ctr">
          <a:solidFill>
            <a:schemeClr val="dk1">
              <a:shade val="80000"/>
              <a:hueOff val="0"/>
              <a:satOff val="0"/>
              <a:lumOff val="0"/>
              <a:alphaOff val="0"/>
            </a:schemeClr>
          </a:solidFill>
          <a:prstDash val="solid"/>
        </a:ln>
        <a:effectLst>
          <a:outerShdw blurRad="45000" dist="25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s-MX" sz="2800" kern="1200" dirty="0" smtClean="0"/>
            <a:t>Ruptura de la Relación de Amor con Dios… </a:t>
          </a:r>
          <a:endParaRPr lang="es-MX" sz="2800" kern="1200" dirty="0"/>
        </a:p>
      </dsp:txBody>
      <dsp:txXfrm>
        <a:off x="64642" y="1401266"/>
        <a:ext cx="3910904" cy="1194918"/>
      </dsp:txXfrm>
    </dsp:sp>
    <dsp:sp modelId="{B43C149C-BA2A-4924-B31A-300323FE8C07}">
      <dsp:nvSpPr>
        <dsp:cNvPr id="0" name=""/>
        <dsp:cNvSpPr/>
      </dsp:nvSpPr>
      <dsp:spPr>
        <a:xfrm>
          <a:off x="0" y="2673173"/>
          <a:ext cx="4040188" cy="1324202"/>
        </a:xfrm>
        <a:prstGeom prst="roundRect">
          <a:avLst/>
        </a:prstGeom>
        <a:solidFill>
          <a:schemeClr val="lt1">
            <a:hueOff val="0"/>
            <a:satOff val="0"/>
            <a:lumOff val="0"/>
            <a:alphaOff val="0"/>
          </a:schemeClr>
        </a:solidFill>
        <a:ln w="48500" cap="flat" cmpd="thickThin" algn="ctr">
          <a:solidFill>
            <a:schemeClr val="dk1">
              <a:shade val="80000"/>
              <a:hueOff val="0"/>
              <a:satOff val="0"/>
              <a:lumOff val="0"/>
              <a:alphaOff val="0"/>
            </a:schemeClr>
          </a:solidFill>
          <a:prstDash val="solid"/>
        </a:ln>
        <a:effectLst>
          <a:outerShdw blurRad="45000" dist="25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s-MX" sz="2800" kern="1200" dirty="0" smtClean="0"/>
            <a:t>Esta ruptura se logro al quebrantar la ley de Dios por la desobediencia.  </a:t>
          </a:r>
          <a:endParaRPr lang="es-MX" sz="2800" kern="1200" dirty="0"/>
        </a:p>
      </dsp:txBody>
      <dsp:txXfrm>
        <a:off x="64642" y="2737815"/>
        <a:ext cx="3910904" cy="1194918"/>
      </dsp:txXfrm>
    </dsp:sp>
    <dsp:sp modelId="{72967782-6C85-421C-AE99-0B7C9FE1D205}">
      <dsp:nvSpPr>
        <dsp:cNvPr id="0" name=""/>
        <dsp:cNvSpPr/>
      </dsp:nvSpPr>
      <dsp:spPr>
        <a:xfrm>
          <a:off x="0" y="4009722"/>
          <a:ext cx="4040188" cy="1324202"/>
        </a:xfrm>
        <a:prstGeom prst="roundRect">
          <a:avLst/>
        </a:prstGeom>
        <a:solidFill>
          <a:schemeClr val="lt1">
            <a:hueOff val="0"/>
            <a:satOff val="0"/>
            <a:lumOff val="0"/>
            <a:alphaOff val="0"/>
          </a:schemeClr>
        </a:solidFill>
        <a:ln w="48500" cap="flat" cmpd="thickThin" algn="ctr">
          <a:solidFill>
            <a:schemeClr val="dk1">
              <a:shade val="80000"/>
              <a:hueOff val="0"/>
              <a:satOff val="0"/>
              <a:lumOff val="0"/>
              <a:alphaOff val="0"/>
            </a:schemeClr>
          </a:solidFill>
          <a:prstDash val="solid"/>
        </a:ln>
        <a:effectLst>
          <a:outerShdw blurRad="45000" dist="25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s-MX" sz="2800" kern="1200" dirty="0" smtClean="0"/>
            <a:t>La obediencia a la Ley de Dios</a:t>
          </a:r>
          <a:endParaRPr lang="es-MX" sz="2800" kern="1200" dirty="0"/>
        </a:p>
      </dsp:txBody>
      <dsp:txXfrm>
        <a:off x="64642" y="4074364"/>
        <a:ext cx="3910904" cy="119491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29A90F-E1BA-49F1-A908-C10C32D29EAD}">
      <dsp:nvSpPr>
        <dsp:cNvPr id="0" name=""/>
        <dsp:cNvSpPr/>
      </dsp:nvSpPr>
      <dsp:spPr>
        <a:xfrm>
          <a:off x="0" y="2015"/>
          <a:ext cx="4041775" cy="1324065"/>
        </a:xfrm>
        <a:prstGeom prst="roundRect">
          <a:avLst/>
        </a:prstGeom>
        <a:solidFill>
          <a:schemeClr val="lt1">
            <a:hueOff val="0"/>
            <a:satOff val="0"/>
            <a:lumOff val="0"/>
            <a:alphaOff val="0"/>
          </a:schemeClr>
        </a:solidFill>
        <a:ln w="48000" cap="flat" cmpd="thickThin"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s-MX" sz="2400" b="1" kern="1200" dirty="0" smtClean="0"/>
            <a:t>La desobediencia (Presunción)creo una ruptura en la Relación de amor con Dios </a:t>
          </a:r>
          <a:endParaRPr lang="es-MX" sz="2400" b="1" kern="1200" dirty="0"/>
        </a:p>
      </dsp:txBody>
      <dsp:txXfrm>
        <a:off x="64636" y="66651"/>
        <a:ext cx="3912503" cy="1194793"/>
      </dsp:txXfrm>
    </dsp:sp>
    <dsp:sp modelId="{46EA714F-C48B-4E4D-818E-0575D179ABBA}">
      <dsp:nvSpPr>
        <dsp:cNvPr id="0" name=""/>
        <dsp:cNvSpPr/>
      </dsp:nvSpPr>
      <dsp:spPr>
        <a:xfrm>
          <a:off x="0" y="1337429"/>
          <a:ext cx="4041775" cy="1324065"/>
        </a:xfrm>
        <a:prstGeom prst="roundRect">
          <a:avLst/>
        </a:prstGeom>
        <a:solidFill>
          <a:schemeClr val="lt1">
            <a:hueOff val="0"/>
            <a:satOff val="0"/>
            <a:lumOff val="0"/>
            <a:alphaOff val="0"/>
          </a:schemeClr>
        </a:solidFill>
        <a:ln w="48000" cap="flat" cmpd="thickThin"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s-MX" sz="2400" b="1" kern="1200" smtClean="0"/>
            <a:t>Pecado, enfermedad física, enfermedad mental (Culpa, Miedo, Vergüenza y Vacio)</a:t>
          </a:r>
          <a:endParaRPr lang="es-MX" sz="2400" b="1" kern="1200" dirty="0"/>
        </a:p>
      </dsp:txBody>
      <dsp:txXfrm>
        <a:off x="64636" y="1402065"/>
        <a:ext cx="3912503" cy="1194793"/>
      </dsp:txXfrm>
    </dsp:sp>
    <dsp:sp modelId="{01A75E72-6E04-44F0-AFB8-79FA834F29FB}">
      <dsp:nvSpPr>
        <dsp:cNvPr id="0" name=""/>
        <dsp:cNvSpPr/>
      </dsp:nvSpPr>
      <dsp:spPr>
        <a:xfrm>
          <a:off x="0" y="2672505"/>
          <a:ext cx="4041775" cy="1324065"/>
        </a:xfrm>
        <a:prstGeom prst="roundRect">
          <a:avLst/>
        </a:prstGeom>
        <a:solidFill>
          <a:schemeClr val="lt1">
            <a:hueOff val="0"/>
            <a:satOff val="0"/>
            <a:lumOff val="0"/>
            <a:alphaOff val="0"/>
          </a:schemeClr>
        </a:solidFill>
        <a:ln w="48000" cap="flat" cmpd="thickThin"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s-MX" sz="2000" b="1" kern="1200" smtClean="0"/>
            <a:t>Al tener FE en Cristo en respuesta a su Gracia (sacrificio) La relación de Amor se restablece y el fruto es la obediencia a la Ley de Dios </a:t>
          </a:r>
          <a:endParaRPr lang="es-MX" sz="2000" b="1" kern="1200" dirty="0"/>
        </a:p>
      </dsp:txBody>
      <dsp:txXfrm>
        <a:off x="64636" y="2737141"/>
        <a:ext cx="3912503" cy="1194793"/>
      </dsp:txXfrm>
    </dsp:sp>
    <dsp:sp modelId="{0730CD1A-9DF7-4F4F-A0F3-41CB16A21939}">
      <dsp:nvSpPr>
        <dsp:cNvPr id="0" name=""/>
        <dsp:cNvSpPr/>
      </dsp:nvSpPr>
      <dsp:spPr>
        <a:xfrm>
          <a:off x="0" y="4007581"/>
          <a:ext cx="4041775" cy="1324065"/>
        </a:xfrm>
        <a:prstGeom prst="roundRect">
          <a:avLst/>
        </a:prstGeom>
        <a:solidFill>
          <a:schemeClr val="lt1">
            <a:hueOff val="0"/>
            <a:satOff val="0"/>
            <a:lumOff val="0"/>
            <a:alphaOff val="0"/>
          </a:schemeClr>
        </a:solidFill>
        <a:ln w="48000" cap="flat" cmpd="thickThin"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rtl="0">
            <a:lnSpc>
              <a:spcPct val="90000"/>
            </a:lnSpc>
            <a:spcBef>
              <a:spcPct val="0"/>
            </a:spcBef>
            <a:spcAft>
              <a:spcPct val="35000"/>
            </a:spcAft>
          </a:pPr>
          <a:r>
            <a:rPr lang="es-MX" sz="3600" b="1" kern="1200" smtClean="0"/>
            <a:t>Trae consigo una Mente Sana</a:t>
          </a:r>
          <a:endParaRPr lang="es-MX" sz="3600" b="1" kern="1200" dirty="0"/>
        </a:p>
      </dsp:txBody>
      <dsp:txXfrm>
        <a:off x="64636" y="4072217"/>
        <a:ext cx="3912503" cy="119479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2C5A65-F577-4AF1-A936-B13B6499FB46}">
      <dsp:nvSpPr>
        <dsp:cNvPr id="0" name=""/>
        <dsp:cNvSpPr/>
      </dsp:nvSpPr>
      <dsp:spPr>
        <a:xfrm>
          <a:off x="2284048" y="727407"/>
          <a:ext cx="557554" cy="91440"/>
        </a:xfrm>
        <a:custGeom>
          <a:avLst/>
          <a:gdLst/>
          <a:ahLst/>
          <a:cxnLst/>
          <a:rect l="0" t="0" r="0" b="0"/>
          <a:pathLst>
            <a:path>
              <a:moveTo>
                <a:pt x="0" y="45720"/>
              </a:moveTo>
              <a:lnTo>
                <a:pt x="557554" y="45720"/>
              </a:lnTo>
            </a:path>
          </a:pathLst>
        </a:custGeom>
        <a:noFill/>
        <a:ln w="100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548122" y="770184"/>
        <a:ext cx="29407" cy="5887"/>
      </dsp:txXfrm>
    </dsp:sp>
    <dsp:sp modelId="{F59B2471-6185-4949-BEA3-627AA41537B1}">
      <dsp:nvSpPr>
        <dsp:cNvPr id="0" name=""/>
        <dsp:cNvSpPr/>
      </dsp:nvSpPr>
      <dsp:spPr>
        <a:xfrm>
          <a:off x="33752" y="5969"/>
          <a:ext cx="2252096" cy="1534317"/>
        </a:xfrm>
        <a:prstGeom prst="rect">
          <a:avLst/>
        </a:prstGeom>
        <a:solidFill>
          <a:schemeClr val="lt1">
            <a:hueOff val="0"/>
            <a:satOff val="0"/>
            <a:lumOff val="0"/>
            <a:alphaOff val="0"/>
          </a:schemeClr>
        </a:solidFill>
        <a:ln w="47625" cap="flat" cmpd="dbl"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es-ES" sz="2400" kern="1200" dirty="0" smtClean="0"/>
            <a:t>A- Acontecimiento activador.</a:t>
          </a:r>
          <a:endParaRPr lang="en-US" sz="2400" kern="1200" dirty="0"/>
        </a:p>
      </dsp:txBody>
      <dsp:txXfrm>
        <a:off x="33752" y="5969"/>
        <a:ext cx="2252096" cy="1534317"/>
      </dsp:txXfrm>
    </dsp:sp>
    <dsp:sp modelId="{E06D066E-7D26-402E-8860-7B7318CC590F}">
      <dsp:nvSpPr>
        <dsp:cNvPr id="0" name=""/>
        <dsp:cNvSpPr/>
      </dsp:nvSpPr>
      <dsp:spPr>
        <a:xfrm>
          <a:off x="5429398" y="727407"/>
          <a:ext cx="557554" cy="91440"/>
        </a:xfrm>
        <a:custGeom>
          <a:avLst/>
          <a:gdLst/>
          <a:ahLst/>
          <a:cxnLst/>
          <a:rect l="0" t="0" r="0" b="0"/>
          <a:pathLst>
            <a:path>
              <a:moveTo>
                <a:pt x="0" y="45720"/>
              </a:moveTo>
              <a:lnTo>
                <a:pt x="557554" y="45720"/>
              </a:lnTo>
            </a:path>
          </a:pathLst>
        </a:custGeom>
        <a:noFill/>
        <a:ln w="100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693472" y="770184"/>
        <a:ext cx="29407" cy="5887"/>
      </dsp:txXfrm>
    </dsp:sp>
    <dsp:sp modelId="{EB06BC9C-8C9B-4AE5-964A-DF122A88751B}">
      <dsp:nvSpPr>
        <dsp:cNvPr id="0" name=""/>
        <dsp:cNvSpPr/>
      </dsp:nvSpPr>
      <dsp:spPr>
        <a:xfrm>
          <a:off x="2874003" y="5969"/>
          <a:ext cx="2557195" cy="1534317"/>
        </a:xfrm>
        <a:prstGeom prst="rect">
          <a:avLst/>
        </a:prstGeom>
        <a:solidFill>
          <a:schemeClr val="lt1">
            <a:hueOff val="0"/>
            <a:satOff val="0"/>
            <a:lumOff val="0"/>
            <a:alphaOff val="0"/>
          </a:schemeClr>
        </a:solidFill>
        <a:ln w="47625" cap="flat" cmpd="dbl"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t" anchorCtr="0">
          <a:noAutofit/>
        </a:bodyPr>
        <a:lstStyle/>
        <a:p>
          <a:pPr lvl="0" algn="l" defTabSz="889000" rtl="0">
            <a:lnSpc>
              <a:spcPct val="90000"/>
            </a:lnSpc>
            <a:spcBef>
              <a:spcPct val="0"/>
            </a:spcBef>
            <a:spcAft>
              <a:spcPct val="35000"/>
            </a:spcAft>
          </a:pPr>
          <a:r>
            <a:rPr lang="es-ES" sz="2000" kern="1200" dirty="0" smtClean="0"/>
            <a:t>B- Sistema de creencias.</a:t>
          </a:r>
          <a:endParaRPr lang="en-US" sz="2000" kern="1200" dirty="0"/>
        </a:p>
        <a:p>
          <a:pPr marL="171450" lvl="1" indent="-171450" algn="l" defTabSz="711200" rtl="0">
            <a:lnSpc>
              <a:spcPct val="90000"/>
            </a:lnSpc>
            <a:spcBef>
              <a:spcPct val="0"/>
            </a:spcBef>
            <a:spcAft>
              <a:spcPct val="15000"/>
            </a:spcAft>
            <a:buChar char="••"/>
          </a:pPr>
          <a:r>
            <a:rPr lang="es-ES" sz="1600" kern="1200" dirty="0" smtClean="0"/>
            <a:t>Ci- creencia irracional.</a:t>
          </a:r>
          <a:endParaRPr lang="en-US" sz="1600" kern="1200" dirty="0"/>
        </a:p>
        <a:p>
          <a:pPr marL="171450" lvl="1" indent="-171450" algn="l" defTabSz="711200" rtl="0">
            <a:lnSpc>
              <a:spcPct val="90000"/>
            </a:lnSpc>
            <a:spcBef>
              <a:spcPct val="0"/>
            </a:spcBef>
            <a:spcAft>
              <a:spcPct val="15000"/>
            </a:spcAft>
            <a:buChar char="••"/>
          </a:pPr>
          <a:r>
            <a:rPr lang="es-ES" sz="1600" kern="1200" dirty="0" smtClean="0"/>
            <a:t>Cr- Creencia racional.</a:t>
          </a:r>
          <a:endParaRPr lang="en-US" sz="1600" kern="1200" dirty="0"/>
        </a:p>
      </dsp:txBody>
      <dsp:txXfrm>
        <a:off x="2874003" y="5969"/>
        <a:ext cx="2557195" cy="1534317"/>
      </dsp:txXfrm>
    </dsp:sp>
    <dsp:sp modelId="{FF274C2F-6B25-41D5-8E07-17F861E9F6AF}">
      <dsp:nvSpPr>
        <dsp:cNvPr id="0" name=""/>
        <dsp:cNvSpPr/>
      </dsp:nvSpPr>
      <dsp:spPr>
        <a:xfrm>
          <a:off x="1312349" y="1538486"/>
          <a:ext cx="6096736" cy="557554"/>
        </a:xfrm>
        <a:custGeom>
          <a:avLst/>
          <a:gdLst/>
          <a:ahLst/>
          <a:cxnLst/>
          <a:rect l="0" t="0" r="0" b="0"/>
          <a:pathLst>
            <a:path>
              <a:moveTo>
                <a:pt x="6096736" y="0"/>
              </a:moveTo>
              <a:lnTo>
                <a:pt x="6096736" y="295877"/>
              </a:lnTo>
              <a:lnTo>
                <a:pt x="0" y="295877"/>
              </a:lnTo>
              <a:lnTo>
                <a:pt x="0" y="557554"/>
              </a:lnTo>
            </a:path>
          </a:pathLst>
        </a:custGeom>
        <a:noFill/>
        <a:ln w="100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207592" y="1814320"/>
        <a:ext cx="306252" cy="5887"/>
      </dsp:txXfrm>
    </dsp:sp>
    <dsp:sp modelId="{8D11AD33-9654-42F2-BEBA-169EF440019A}">
      <dsp:nvSpPr>
        <dsp:cNvPr id="0" name=""/>
        <dsp:cNvSpPr/>
      </dsp:nvSpPr>
      <dsp:spPr>
        <a:xfrm>
          <a:off x="6019353" y="5969"/>
          <a:ext cx="2779466" cy="1534317"/>
        </a:xfrm>
        <a:prstGeom prst="rect">
          <a:avLst/>
        </a:prstGeom>
        <a:solidFill>
          <a:schemeClr val="lt1">
            <a:hueOff val="0"/>
            <a:satOff val="0"/>
            <a:lumOff val="0"/>
            <a:alphaOff val="0"/>
          </a:schemeClr>
        </a:solidFill>
        <a:ln w="47625" cap="flat" cmpd="dbl"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t" anchorCtr="0">
          <a:noAutofit/>
        </a:bodyPr>
        <a:lstStyle/>
        <a:p>
          <a:pPr lvl="0" algn="l" defTabSz="889000" rtl="0">
            <a:lnSpc>
              <a:spcPct val="90000"/>
            </a:lnSpc>
            <a:spcBef>
              <a:spcPct val="0"/>
            </a:spcBef>
            <a:spcAft>
              <a:spcPct val="35000"/>
            </a:spcAft>
          </a:pPr>
          <a:r>
            <a:rPr lang="es-ES" sz="2000" kern="1200" dirty="0" smtClean="0"/>
            <a:t>C- Consecuencias</a:t>
          </a:r>
          <a:endParaRPr lang="en-US" sz="2000" kern="1200" dirty="0"/>
        </a:p>
        <a:p>
          <a:pPr marL="114300" lvl="1" indent="-114300" algn="l" defTabSz="622300" rtl="0">
            <a:lnSpc>
              <a:spcPct val="90000"/>
            </a:lnSpc>
            <a:spcBef>
              <a:spcPct val="0"/>
            </a:spcBef>
            <a:spcAft>
              <a:spcPct val="15000"/>
            </a:spcAft>
            <a:buChar char="••"/>
          </a:pPr>
          <a:r>
            <a:rPr lang="es-MX" sz="1400" kern="1200" dirty="0" smtClean="0"/>
            <a:t>Ca- Consecuencias emocionales.</a:t>
          </a:r>
          <a:endParaRPr lang="en-US" sz="1400" kern="1200" dirty="0"/>
        </a:p>
        <a:p>
          <a:pPr marL="114300" lvl="1" indent="-114300" algn="l" defTabSz="622300" rtl="0">
            <a:lnSpc>
              <a:spcPct val="90000"/>
            </a:lnSpc>
            <a:spcBef>
              <a:spcPct val="0"/>
            </a:spcBef>
            <a:spcAft>
              <a:spcPct val="15000"/>
            </a:spcAft>
            <a:buChar char="••"/>
          </a:pPr>
          <a:r>
            <a:rPr lang="es-MX" sz="1400" kern="1200" dirty="0" err="1" smtClean="0"/>
            <a:t>Cc</a:t>
          </a:r>
          <a:r>
            <a:rPr lang="es-MX" sz="1400" kern="1200" dirty="0" smtClean="0"/>
            <a:t>- Consecuencias conductuales</a:t>
          </a:r>
          <a:endParaRPr lang="en-US" sz="1400" kern="1200" dirty="0"/>
        </a:p>
        <a:p>
          <a:pPr marL="114300" lvl="1" indent="-114300" algn="l" defTabSz="622300" rtl="0">
            <a:lnSpc>
              <a:spcPct val="90000"/>
            </a:lnSpc>
            <a:spcBef>
              <a:spcPct val="0"/>
            </a:spcBef>
            <a:spcAft>
              <a:spcPct val="15000"/>
            </a:spcAft>
            <a:buChar char="••"/>
          </a:pPr>
          <a:r>
            <a:rPr lang="es-MX" sz="1400" kern="1200" dirty="0" smtClean="0"/>
            <a:t>Cg- Consecuencias Cognitivas</a:t>
          </a:r>
          <a:endParaRPr lang="en-US" sz="1400" kern="1200" dirty="0"/>
        </a:p>
      </dsp:txBody>
      <dsp:txXfrm>
        <a:off x="6019353" y="5969"/>
        <a:ext cx="2779466" cy="1534317"/>
      </dsp:txXfrm>
    </dsp:sp>
    <dsp:sp modelId="{8B344ECC-A392-4501-BC3E-360AE11BA607}">
      <dsp:nvSpPr>
        <dsp:cNvPr id="0" name=""/>
        <dsp:cNvSpPr/>
      </dsp:nvSpPr>
      <dsp:spPr>
        <a:xfrm>
          <a:off x="2589147" y="2849879"/>
          <a:ext cx="557554" cy="91440"/>
        </a:xfrm>
        <a:custGeom>
          <a:avLst/>
          <a:gdLst/>
          <a:ahLst/>
          <a:cxnLst/>
          <a:rect l="0" t="0" r="0" b="0"/>
          <a:pathLst>
            <a:path>
              <a:moveTo>
                <a:pt x="0" y="45720"/>
              </a:moveTo>
              <a:lnTo>
                <a:pt x="557554" y="45720"/>
              </a:lnTo>
            </a:path>
          </a:pathLst>
        </a:custGeom>
        <a:noFill/>
        <a:ln w="100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853221" y="2892656"/>
        <a:ext cx="29407" cy="5887"/>
      </dsp:txXfrm>
    </dsp:sp>
    <dsp:sp modelId="{32DF4879-4078-4B3B-8275-79AF50C3DA1A}">
      <dsp:nvSpPr>
        <dsp:cNvPr id="0" name=""/>
        <dsp:cNvSpPr/>
      </dsp:nvSpPr>
      <dsp:spPr>
        <a:xfrm>
          <a:off x="33752" y="2128441"/>
          <a:ext cx="2557195" cy="1534317"/>
        </a:xfrm>
        <a:prstGeom prst="rect">
          <a:avLst/>
        </a:prstGeom>
        <a:solidFill>
          <a:schemeClr val="lt1">
            <a:hueOff val="0"/>
            <a:satOff val="0"/>
            <a:lumOff val="0"/>
            <a:alphaOff val="0"/>
          </a:schemeClr>
        </a:solidFill>
        <a:ln w="47625" cap="flat" cmpd="dbl"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rtl="0">
            <a:lnSpc>
              <a:spcPct val="90000"/>
            </a:lnSpc>
            <a:spcBef>
              <a:spcPct val="0"/>
            </a:spcBef>
            <a:spcAft>
              <a:spcPct val="35000"/>
            </a:spcAft>
          </a:pPr>
          <a:r>
            <a:rPr lang="es-ES" sz="3200" kern="1200" dirty="0" smtClean="0"/>
            <a:t>D- Discusión.</a:t>
          </a:r>
          <a:endParaRPr lang="en-US" sz="3200" kern="1200" dirty="0"/>
        </a:p>
      </dsp:txBody>
      <dsp:txXfrm>
        <a:off x="33752" y="2128441"/>
        <a:ext cx="2557195" cy="1534317"/>
      </dsp:txXfrm>
    </dsp:sp>
    <dsp:sp modelId="{BC561BF7-3AE6-4600-8F33-43B371DF9B4F}">
      <dsp:nvSpPr>
        <dsp:cNvPr id="0" name=""/>
        <dsp:cNvSpPr/>
      </dsp:nvSpPr>
      <dsp:spPr>
        <a:xfrm>
          <a:off x="5734497" y="2849879"/>
          <a:ext cx="405299" cy="91440"/>
        </a:xfrm>
        <a:custGeom>
          <a:avLst/>
          <a:gdLst/>
          <a:ahLst/>
          <a:cxnLst/>
          <a:rect l="0" t="0" r="0" b="0"/>
          <a:pathLst>
            <a:path>
              <a:moveTo>
                <a:pt x="0" y="45720"/>
              </a:moveTo>
              <a:lnTo>
                <a:pt x="219749" y="45720"/>
              </a:lnTo>
              <a:lnTo>
                <a:pt x="219749" y="50875"/>
              </a:lnTo>
              <a:lnTo>
                <a:pt x="405299" y="50875"/>
              </a:lnTo>
            </a:path>
          </a:pathLst>
        </a:custGeom>
        <a:noFill/>
        <a:ln w="100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926249" y="2892656"/>
        <a:ext cx="21796" cy="5887"/>
      </dsp:txXfrm>
    </dsp:sp>
    <dsp:sp modelId="{F2C9F1F8-F3E9-45A2-9030-EA3F2FABA973}">
      <dsp:nvSpPr>
        <dsp:cNvPr id="0" name=""/>
        <dsp:cNvSpPr/>
      </dsp:nvSpPr>
      <dsp:spPr>
        <a:xfrm>
          <a:off x="3179102" y="2128441"/>
          <a:ext cx="2557195" cy="1534317"/>
        </a:xfrm>
        <a:prstGeom prst="rect">
          <a:avLst/>
        </a:prstGeom>
        <a:solidFill>
          <a:schemeClr val="lt1">
            <a:hueOff val="0"/>
            <a:satOff val="0"/>
            <a:lumOff val="0"/>
            <a:alphaOff val="0"/>
          </a:schemeClr>
        </a:solidFill>
        <a:ln w="47625" cap="flat" cmpd="dbl"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t" anchorCtr="0">
          <a:noAutofit/>
        </a:bodyPr>
        <a:lstStyle/>
        <a:p>
          <a:pPr lvl="0" algn="l" defTabSz="1066800" rtl="0">
            <a:lnSpc>
              <a:spcPct val="90000"/>
            </a:lnSpc>
            <a:spcBef>
              <a:spcPct val="0"/>
            </a:spcBef>
            <a:spcAft>
              <a:spcPct val="35000"/>
            </a:spcAft>
          </a:pPr>
          <a:r>
            <a:rPr lang="es-ES" sz="2400" kern="1200" dirty="0" smtClean="0"/>
            <a:t>E. Efecto.</a:t>
          </a:r>
          <a:endParaRPr lang="en-US" sz="2400" kern="1200" dirty="0"/>
        </a:p>
        <a:p>
          <a:pPr marL="114300" lvl="1" indent="-114300" algn="l" defTabSz="622300" rtl="0">
            <a:lnSpc>
              <a:spcPct val="90000"/>
            </a:lnSpc>
            <a:spcBef>
              <a:spcPct val="0"/>
            </a:spcBef>
            <a:spcAft>
              <a:spcPct val="15000"/>
            </a:spcAft>
            <a:buChar char="••"/>
          </a:pPr>
          <a:r>
            <a:rPr lang="es-ES" sz="1400" kern="1200" dirty="0" err="1" smtClean="0"/>
            <a:t>Ea</a:t>
          </a:r>
          <a:r>
            <a:rPr lang="es-ES" sz="1400" kern="1200" dirty="0" smtClean="0"/>
            <a:t>- Efectos emocionales.</a:t>
          </a:r>
          <a:endParaRPr lang="en-US" sz="1400" kern="1200" dirty="0"/>
        </a:p>
        <a:p>
          <a:pPr marL="114300" lvl="1" indent="-114300" algn="l" defTabSz="622300" rtl="0">
            <a:lnSpc>
              <a:spcPct val="90000"/>
            </a:lnSpc>
            <a:spcBef>
              <a:spcPct val="0"/>
            </a:spcBef>
            <a:spcAft>
              <a:spcPct val="15000"/>
            </a:spcAft>
            <a:buChar char="••"/>
          </a:pPr>
          <a:r>
            <a:rPr lang="es-ES" sz="1400" kern="1200" dirty="0" err="1" smtClean="0"/>
            <a:t>Ec</a:t>
          </a:r>
          <a:r>
            <a:rPr lang="es-ES" sz="1400" kern="1200" dirty="0" smtClean="0"/>
            <a:t>- Efectos conductuales.</a:t>
          </a:r>
          <a:endParaRPr lang="en-US" sz="1400" kern="1200" dirty="0"/>
        </a:p>
        <a:p>
          <a:pPr marL="114300" lvl="1" indent="-114300" algn="l" defTabSz="622300" rtl="0">
            <a:lnSpc>
              <a:spcPct val="90000"/>
            </a:lnSpc>
            <a:spcBef>
              <a:spcPct val="0"/>
            </a:spcBef>
            <a:spcAft>
              <a:spcPct val="15000"/>
            </a:spcAft>
            <a:buChar char="••"/>
          </a:pPr>
          <a:r>
            <a:rPr lang="es-ES" sz="1400" kern="1200" dirty="0" err="1" smtClean="0"/>
            <a:t>Eg</a:t>
          </a:r>
          <a:r>
            <a:rPr lang="es-ES" sz="1400" kern="1200" dirty="0" smtClean="0"/>
            <a:t>- Efectos cognitivos.</a:t>
          </a:r>
          <a:endParaRPr lang="en-US" sz="1400" kern="1200" dirty="0"/>
        </a:p>
      </dsp:txBody>
      <dsp:txXfrm>
        <a:off x="3179102" y="2128441"/>
        <a:ext cx="2557195" cy="1534317"/>
      </dsp:txXfrm>
    </dsp:sp>
    <dsp:sp modelId="{7C957F2C-CA8C-47AA-B6EE-F732C10E1E3E}">
      <dsp:nvSpPr>
        <dsp:cNvPr id="0" name=""/>
        <dsp:cNvSpPr/>
      </dsp:nvSpPr>
      <dsp:spPr>
        <a:xfrm>
          <a:off x="1312349" y="3666113"/>
          <a:ext cx="6138444" cy="552399"/>
        </a:xfrm>
        <a:custGeom>
          <a:avLst/>
          <a:gdLst/>
          <a:ahLst/>
          <a:cxnLst/>
          <a:rect l="0" t="0" r="0" b="0"/>
          <a:pathLst>
            <a:path>
              <a:moveTo>
                <a:pt x="6138444" y="0"/>
              </a:moveTo>
              <a:lnTo>
                <a:pt x="6138444" y="293299"/>
              </a:lnTo>
              <a:lnTo>
                <a:pt x="0" y="293299"/>
              </a:lnTo>
              <a:lnTo>
                <a:pt x="0" y="552399"/>
              </a:lnTo>
            </a:path>
          </a:pathLst>
        </a:custGeom>
        <a:noFill/>
        <a:ln w="100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227420" y="3939370"/>
        <a:ext cx="308303" cy="5887"/>
      </dsp:txXfrm>
    </dsp:sp>
    <dsp:sp modelId="{33CC5449-ABF6-499C-8C0E-0C4388920A25}">
      <dsp:nvSpPr>
        <dsp:cNvPr id="0" name=""/>
        <dsp:cNvSpPr/>
      </dsp:nvSpPr>
      <dsp:spPr>
        <a:xfrm>
          <a:off x="6172197" y="2133596"/>
          <a:ext cx="2557195" cy="1534317"/>
        </a:xfrm>
        <a:prstGeom prst="rect">
          <a:avLst/>
        </a:prstGeom>
        <a:solidFill>
          <a:schemeClr val="lt1">
            <a:hueOff val="0"/>
            <a:satOff val="0"/>
            <a:lumOff val="0"/>
            <a:alphaOff val="0"/>
          </a:schemeClr>
        </a:solidFill>
        <a:ln w="47625" cap="flat" cmpd="dbl"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0">
            <a:lnSpc>
              <a:spcPct val="90000"/>
            </a:lnSpc>
            <a:spcBef>
              <a:spcPct val="0"/>
            </a:spcBef>
            <a:spcAft>
              <a:spcPct val="35000"/>
            </a:spcAft>
          </a:pPr>
          <a:r>
            <a:rPr lang="es-ES" sz="2800" kern="1200" dirty="0" smtClean="0"/>
            <a:t>F- Futuro, nueva perspectivas.</a:t>
          </a:r>
          <a:endParaRPr lang="en-US" sz="2800" kern="1200" dirty="0"/>
        </a:p>
      </dsp:txBody>
      <dsp:txXfrm>
        <a:off x="6172197" y="2133596"/>
        <a:ext cx="2557195" cy="1534317"/>
      </dsp:txXfrm>
    </dsp:sp>
    <dsp:sp modelId="{A519E90E-A494-436B-A615-63BD08A7159A}">
      <dsp:nvSpPr>
        <dsp:cNvPr id="0" name=""/>
        <dsp:cNvSpPr/>
      </dsp:nvSpPr>
      <dsp:spPr>
        <a:xfrm>
          <a:off x="33752" y="4250913"/>
          <a:ext cx="2557195" cy="1534317"/>
        </a:xfrm>
        <a:prstGeom prst="rect">
          <a:avLst/>
        </a:prstGeom>
        <a:solidFill>
          <a:schemeClr val="lt1">
            <a:hueOff val="0"/>
            <a:satOff val="0"/>
            <a:lumOff val="0"/>
            <a:alphaOff val="0"/>
          </a:schemeClr>
        </a:solidFill>
        <a:ln w="47625" cap="flat" cmpd="dbl"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0">
            <a:lnSpc>
              <a:spcPct val="90000"/>
            </a:lnSpc>
            <a:spcBef>
              <a:spcPct val="0"/>
            </a:spcBef>
            <a:spcAft>
              <a:spcPct val="35000"/>
            </a:spcAft>
          </a:pPr>
          <a:r>
            <a:rPr lang="es-ES" sz="2800" kern="1200" dirty="0" smtClean="0"/>
            <a:t>G- Nuevos objetivos y propósitos</a:t>
          </a:r>
          <a:endParaRPr lang="en-US" sz="2800" kern="1200" dirty="0"/>
        </a:p>
      </dsp:txBody>
      <dsp:txXfrm>
        <a:off x="33752" y="4250913"/>
        <a:ext cx="2557195" cy="153431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8E4746-76D0-44DC-8C66-3204ABF06303}">
      <dsp:nvSpPr>
        <dsp:cNvPr id="0" name=""/>
        <dsp:cNvSpPr/>
      </dsp:nvSpPr>
      <dsp:spPr>
        <a:xfrm>
          <a:off x="1968645" y="911824"/>
          <a:ext cx="1168109" cy="1168252"/>
        </a:xfrm>
        <a:prstGeom prst="ellipse">
          <a:avLst/>
        </a:prstGeom>
        <a:solidFill>
          <a:schemeClr val="lt1">
            <a:alpha val="50000"/>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86DCDE5C-D05F-4F0D-BF91-F5C0F8F5F55C}">
      <dsp:nvSpPr>
        <dsp:cNvPr id="0" name=""/>
        <dsp:cNvSpPr/>
      </dsp:nvSpPr>
      <dsp:spPr>
        <a:xfrm>
          <a:off x="1524000" y="0"/>
          <a:ext cx="2057398" cy="71628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44550" rtl="0">
            <a:lnSpc>
              <a:spcPct val="90000"/>
            </a:lnSpc>
            <a:spcBef>
              <a:spcPct val="0"/>
            </a:spcBef>
            <a:spcAft>
              <a:spcPct val="35000"/>
            </a:spcAft>
          </a:pPr>
          <a:r>
            <a:rPr lang="es-MX" sz="1900" kern="1200" dirty="0" smtClean="0">
              <a:solidFill>
                <a:schemeClr val="bg1"/>
              </a:solidFill>
            </a:rPr>
            <a:t>Facultades Superiores:</a:t>
          </a:r>
          <a:endParaRPr lang="es-MX" sz="1900" kern="1200" dirty="0">
            <a:solidFill>
              <a:schemeClr val="bg1"/>
            </a:solidFill>
          </a:endParaRPr>
        </a:p>
      </dsp:txBody>
      <dsp:txXfrm>
        <a:off x="1524000" y="0"/>
        <a:ext cx="2057398" cy="716280"/>
      </dsp:txXfrm>
    </dsp:sp>
    <dsp:sp modelId="{F8F2FFBC-75CF-4967-B690-464AAFDFE4EC}">
      <dsp:nvSpPr>
        <dsp:cNvPr id="0" name=""/>
        <dsp:cNvSpPr/>
      </dsp:nvSpPr>
      <dsp:spPr>
        <a:xfrm>
          <a:off x="2311290" y="1076568"/>
          <a:ext cx="1168109" cy="1168252"/>
        </a:xfrm>
        <a:prstGeom prst="ellipse">
          <a:avLst/>
        </a:prstGeom>
        <a:solidFill>
          <a:schemeClr val="lt1">
            <a:alpha val="50000"/>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B2A52C28-D7BF-45E1-89A4-0B5F750E3D0F}">
      <dsp:nvSpPr>
        <dsp:cNvPr id="0" name=""/>
        <dsp:cNvSpPr/>
      </dsp:nvSpPr>
      <dsp:spPr>
        <a:xfrm>
          <a:off x="3733801" y="609601"/>
          <a:ext cx="1265451" cy="78790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44550" rtl="0">
            <a:lnSpc>
              <a:spcPct val="90000"/>
            </a:lnSpc>
            <a:spcBef>
              <a:spcPct val="0"/>
            </a:spcBef>
            <a:spcAft>
              <a:spcPct val="35000"/>
            </a:spcAft>
          </a:pPr>
          <a:r>
            <a:rPr lang="es-MX" sz="1900" kern="1200" dirty="0" smtClean="0">
              <a:solidFill>
                <a:schemeClr val="bg1"/>
              </a:solidFill>
            </a:rPr>
            <a:t>Percepción</a:t>
          </a:r>
          <a:endParaRPr lang="es-MX" sz="1900" kern="1200" dirty="0">
            <a:solidFill>
              <a:schemeClr val="bg1"/>
            </a:solidFill>
          </a:endParaRPr>
        </a:p>
      </dsp:txBody>
      <dsp:txXfrm>
        <a:off x="3733801" y="609601"/>
        <a:ext cx="1265451" cy="787908"/>
      </dsp:txXfrm>
    </dsp:sp>
    <dsp:sp modelId="{F3C8D8AE-3D40-4BA1-A218-9CFCC3703A6E}">
      <dsp:nvSpPr>
        <dsp:cNvPr id="0" name=""/>
        <dsp:cNvSpPr/>
      </dsp:nvSpPr>
      <dsp:spPr>
        <a:xfrm>
          <a:off x="2395491" y="1447243"/>
          <a:ext cx="1168109" cy="1168252"/>
        </a:xfrm>
        <a:prstGeom prst="ellipse">
          <a:avLst/>
        </a:prstGeom>
        <a:solidFill>
          <a:schemeClr val="lt1">
            <a:alpha val="50000"/>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F207509C-F10F-4BD0-9F73-A7FAC5FB144F}">
      <dsp:nvSpPr>
        <dsp:cNvPr id="0" name=""/>
        <dsp:cNvSpPr/>
      </dsp:nvSpPr>
      <dsp:spPr>
        <a:xfrm>
          <a:off x="3864283" y="1446086"/>
          <a:ext cx="1241116" cy="84162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44550" rtl="0">
            <a:lnSpc>
              <a:spcPct val="90000"/>
            </a:lnSpc>
            <a:spcBef>
              <a:spcPct val="0"/>
            </a:spcBef>
            <a:spcAft>
              <a:spcPct val="35000"/>
            </a:spcAft>
          </a:pPr>
          <a:r>
            <a:rPr lang="es-MX" sz="1900" kern="1200" dirty="0" smtClean="0">
              <a:solidFill>
                <a:schemeClr val="bg1"/>
              </a:solidFill>
            </a:rPr>
            <a:t>Atención</a:t>
          </a:r>
          <a:endParaRPr lang="es-MX" sz="1900" kern="1200" dirty="0">
            <a:solidFill>
              <a:schemeClr val="bg1"/>
            </a:solidFill>
          </a:endParaRPr>
        </a:p>
      </dsp:txBody>
      <dsp:txXfrm>
        <a:off x="3864283" y="1446086"/>
        <a:ext cx="1241116" cy="841629"/>
      </dsp:txXfrm>
    </dsp:sp>
    <dsp:sp modelId="{F441250F-0AD8-4FAA-A44E-3ABA67883700}">
      <dsp:nvSpPr>
        <dsp:cNvPr id="0" name=""/>
        <dsp:cNvSpPr/>
      </dsp:nvSpPr>
      <dsp:spPr>
        <a:xfrm>
          <a:off x="2158463" y="1744499"/>
          <a:ext cx="1168109" cy="1168252"/>
        </a:xfrm>
        <a:prstGeom prst="ellipse">
          <a:avLst/>
        </a:prstGeom>
        <a:solidFill>
          <a:schemeClr val="lt1">
            <a:alpha val="50000"/>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A3EEB410-E8A1-415C-8E25-937C1712C861}">
      <dsp:nvSpPr>
        <dsp:cNvPr id="0" name=""/>
        <dsp:cNvSpPr/>
      </dsp:nvSpPr>
      <dsp:spPr>
        <a:xfrm>
          <a:off x="3733794" y="2409620"/>
          <a:ext cx="1338458" cy="77000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44550" rtl="0">
            <a:lnSpc>
              <a:spcPct val="90000"/>
            </a:lnSpc>
            <a:spcBef>
              <a:spcPct val="0"/>
            </a:spcBef>
            <a:spcAft>
              <a:spcPct val="35000"/>
            </a:spcAft>
          </a:pPr>
          <a:r>
            <a:rPr lang="es-MX" sz="1900" kern="1200" dirty="0" smtClean="0">
              <a:solidFill>
                <a:schemeClr val="bg1"/>
              </a:solidFill>
            </a:rPr>
            <a:t>Juicio</a:t>
          </a:r>
          <a:endParaRPr lang="es-MX" sz="1900" kern="1200" dirty="0">
            <a:solidFill>
              <a:schemeClr val="bg1"/>
            </a:solidFill>
          </a:endParaRPr>
        </a:p>
      </dsp:txBody>
      <dsp:txXfrm>
        <a:off x="3733794" y="2409620"/>
        <a:ext cx="1338458" cy="770001"/>
      </dsp:txXfrm>
    </dsp:sp>
    <dsp:sp modelId="{63630BE9-47D8-4E7C-9E0D-5F8488A55E8F}">
      <dsp:nvSpPr>
        <dsp:cNvPr id="0" name=""/>
        <dsp:cNvSpPr/>
      </dsp:nvSpPr>
      <dsp:spPr>
        <a:xfrm>
          <a:off x="1778827" y="1744499"/>
          <a:ext cx="1168109" cy="1168252"/>
        </a:xfrm>
        <a:prstGeom prst="ellipse">
          <a:avLst/>
        </a:prstGeom>
        <a:solidFill>
          <a:schemeClr val="lt1">
            <a:alpha val="50000"/>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A922F704-B1C6-459B-948A-A79F243D69DC}">
      <dsp:nvSpPr>
        <dsp:cNvPr id="0" name=""/>
        <dsp:cNvSpPr/>
      </dsp:nvSpPr>
      <dsp:spPr>
        <a:xfrm>
          <a:off x="557179" y="2811398"/>
          <a:ext cx="1338458" cy="77000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44550" rtl="0">
            <a:lnSpc>
              <a:spcPct val="90000"/>
            </a:lnSpc>
            <a:spcBef>
              <a:spcPct val="0"/>
            </a:spcBef>
            <a:spcAft>
              <a:spcPct val="35000"/>
            </a:spcAft>
          </a:pPr>
          <a:r>
            <a:rPr lang="es-MX" sz="1900" kern="1200" dirty="0" smtClean="0">
              <a:solidFill>
                <a:schemeClr val="bg1"/>
              </a:solidFill>
            </a:rPr>
            <a:t>Consciencia</a:t>
          </a:r>
          <a:endParaRPr lang="es-MX" sz="1900" kern="1200" dirty="0">
            <a:solidFill>
              <a:schemeClr val="bg1"/>
            </a:solidFill>
          </a:endParaRPr>
        </a:p>
      </dsp:txBody>
      <dsp:txXfrm>
        <a:off x="557179" y="2811398"/>
        <a:ext cx="1338458" cy="770001"/>
      </dsp:txXfrm>
    </dsp:sp>
    <dsp:sp modelId="{08B0F61B-8542-4B8C-A448-F94205DFE025}">
      <dsp:nvSpPr>
        <dsp:cNvPr id="0" name=""/>
        <dsp:cNvSpPr/>
      </dsp:nvSpPr>
      <dsp:spPr>
        <a:xfrm>
          <a:off x="1541798" y="1447243"/>
          <a:ext cx="1168109" cy="1168252"/>
        </a:xfrm>
        <a:prstGeom prst="ellipse">
          <a:avLst/>
        </a:prstGeom>
        <a:solidFill>
          <a:schemeClr val="lt1">
            <a:alpha val="50000"/>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BE2AE0A3-BA80-45BB-9BFD-6048DDF5EB9B}">
      <dsp:nvSpPr>
        <dsp:cNvPr id="0" name=""/>
        <dsp:cNvSpPr/>
      </dsp:nvSpPr>
      <dsp:spPr>
        <a:xfrm>
          <a:off x="119138" y="1683258"/>
          <a:ext cx="1241116" cy="84162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44550" rtl="0">
            <a:lnSpc>
              <a:spcPct val="90000"/>
            </a:lnSpc>
            <a:spcBef>
              <a:spcPct val="0"/>
            </a:spcBef>
            <a:spcAft>
              <a:spcPct val="35000"/>
            </a:spcAft>
          </a:pPr>
          <a:r>
            <a:rPr lang="es-MX" sz="1900" kern="1200" dirty="0" smtClean="0">
              <a:solidFill>
                <a:schemeClr val="bg1"/>
              </a:solidFill>
            </a:rPr>
            <a:t>Razón</a:t>
          </a:r>
          <a:endParaRPr lang="es-MX" sz="1900" kern="1200" dirty="0">
            <a:solidFill>
              <a:schemeClr val="bg1"/>
            </a:solidFill>
          </a:endParaRPr>
        </a:p>
      </dsp:txBody>
      <dsp:txXfrm>
        <a:off x="119138" y="1683258"/>
        <a:ext cx="1241116" cy="841629"/>
      </dsp:txXfrm>
    </dsp:sp>
    <dsp:sp modelId="{B6AD81C6-1FC5-40CA-A4AC-3A2BE70F8B1C}">
      <dsp:nvSpPr>
        <dsp:cNvPr id="0" name=""/>
        <dsp:cNvSpPr/>
      </dsp:nvSpPr>
      <dsp:spPr>
        <a:xfrm>
          <a:off x="1625999" y="1076568"/>
          <a:ext cx="1168109" cy="1168252"/>
        </a:xfrm>
        <a:prstGeom prst="ellipse">
          <a:avLst/>
        </a:prstGeom>
        <a:solidFill>
          <a:schemeClr val="lt1">
            <a:alpha val="50000"/>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3B74F565-CD79-4DB8-B2D5-30D72B8F7D1D}">
      <dsp:nvSpPr>
        <dsp:cNvPr id="0" name=""/>
        <dsp:cNvSpPr/>
      </dsp:nvSpPr>
      <dsp:spPr>
        <a:xfrm>
          <a:off x="216481" y="680465"/>
          <a:ext cx="1265451" cy="78790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44550" rtl="0">
            <a:lnSpc>
              <a:spcPct val="90000"/>
            </a:lnSpc>
            <a:spcBef>
              <a:spcPct val="0"/>
            </a:spcBef>
            <a:spcAft>
              <a:spcPct val="35000"/>
            </a:spcAft>
          </a:pPr>
          <a:r>
            <a:rPr lang="es-MX" sz="1900" kern="1200" dirty="0" smtClean="0">
              <a:solidFill>
                <a:schemeClr val="bg1"/>
              </a:solidFill>
            </a:rPr>
            <a:t>Intelecto</a:t>
          </a:r>
          <a:endParaRPr lang="es-MX" sz="1900" kern="1200" dirty="0">
            <a:solidFill>
              <a:schemeClr val="bg1"/>
            </a:solidFill>
          </a:endParaRPr>
        </a:p>
      </dsp:txBody>
      <dsp:txXfrm>
        <a:off x="216481" y="680465"/>
        <a:ext cx="1265451" cy="78790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242B85-0184-47A9-9DE7-4C0F67081BC3}">
      <dsp:nvSpPr>
        <dsp:cNvPr id="0" name=""/>
        <dsp:cNvSpPr/>
      </dsp:nvSpPr>
      <dsp:spPr>
        <a:xfrm>
          <a:off x="1834467" y="1006963"/>
          <a:ext cx="1153806" cy="1153947"/>
        </a:xfrm>
        <a:prstGeom prst="ellipse">
          <a:avLst/>
        </a:prstGeom>
        <a:solidFill>
          <a:schemeClr val="accent2">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4DFB05B4-E6C5-4283-B8ED-6B38FB31203E}">
      <dsp:nvSpPr>
        <dsp:cNvPr id="0" name=""/>
        <dsp:cNvSpPr/>
      </dsp:nvSpPr>
      <dsp:spPr>
        <a:xfrm>
          <a:off x="1750335" y="106304"/>
          <a:ext cx="1322069" cy="70750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89000" rtl="0">
            <a:lnSpc>
              <a:spcPct val="90000"/>
            </a:lnSpc>
            <a:spcBef>
              <a:spcPct val="0"/>
            </a:spcBef>
            <a:spcAft>
              <a:spcPct val="35000"/>
            </a:spcAft>
          </a:pPr>
          <a:r>
            <a:rPr lang="es-MX" sz="2000" kern="1200" dirty="0" smtClean="0">
              <a:solidFill>
                <a:schemeClr val="bg1"/>
              </a:solidFill>
            </a:rPr>
            <a:t>Facultades Inferiores:</a:t>
          </a:r>
          <a:endParaRPr lang="es-MX" sz="2000" kern="1200" dirty="0">
            <a:solidFill>
              <a:schemeClr val="bg1"/>
            </a:solidFill>
          </a:endParaRPr>
        </a:p>
      </dsp:txBody>
      <dsp:txXfrm>
        <a:off x="1750335" y="106304"/>
        <a:ext cx="1322069" cy="707509"/>
      </dsp:txXfrm>
    </dsp:sp>
    <dsp:sp modelId="{78D3FBE4-E3B1-43E2-8E9D-1FF60BCA1E59}">
      <dsp:nvSpPr>
        <dsp:cNvPr id="0" name=""/>
        <dsp:cNvSpPr/>
      </dsp:nvSpPr>
      <dsp:spPr>
        <a:xfrm>
          <a:off x="2172916" y="1169691"/>
          <a:ext cx="1153806" cy="1153947"/>
        </a:xfrm>
        <a:prstGeom prst="ellipse">
          <a:avLst/>
        </a:prstGeom>
        <a:solidFill>
          <a:schemeClr val="accent3">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B9BF0A43-AD8F-4194-8B92-EFCD9FDB8A34}">
      <dsp:nvSpPr>
        <dsp:cNvPr id="0" name=""/>
        <dsp:cNvSpPr/>
      </dsp:nvSpPr>
      <dsp:spPr>
        <a:xfrm>
          <a:off x="3549523" y="574685"/>
          <a:ext cx="1249957" cy="86692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89000" rtl="0">
            <a:lnSpc>
              <a:spcPct val="90000"/>
            </a:lnSpc>
            <a:spcBef>
              <a:spcPct val="0"/>
            </a:spcBef>
            <a:spcAft>
              <a:spcPct val="35000"/>
            </a:spcAft>
          </a:pPr>
          <a:r>
            <a:rPr lang="es-MX" sz="2000" kern="1200" dirty="0" smtClean="0">
              <a:solidFill>
                <a:schemeClr val="bg1"/>
              </a:solidFill>
            </a:rPr>
            <a:t>Pasión</a:t>
          </a:r>
          <a:endParaRPr lang="es-MX" sz="2000" kern="1200" dirty="0">
            <a:solidFill>
              <a:schemeClr val="bg1"/>
            </a:solidFill>
          </a:endParaRPr>
        </a:p>
      </dsp:txBody>
      <dsp:txXfrm>
        <a:off x="3549523" y="574685"/>
        <a:ext cx="1249957" cy="866927"/>
      </dsp:txXfrm>
    </dsp:sp>
    <dsp:sp modelId="{CDF193DE-021D-4282-A09F-9CE6F60BAB28}">
      <dsp:nvSpPr>
        <dsp:cNvPr id="0" name=""/>
        <dsp:cNvSpPr/>
      </dsp:nvSpPr>
      <dsp:spPr>
        <a:xfrm>
          <a:off x="2256087" y="1535827"/>
          <a:ext cx="1153806" cy="1153947"/>
        </a:xfrm>
        <a:prstGeom prst="ellipse">
          <a:avLst/>
        </a:prstGeom>
        <a:solidFill>
          <a:schemeClr val="accent4">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2CDCD553-0ECE-4881-91C7-5C343AC84A6B}">
      <dsp:nvSpPr>
        <dsp:cNvPr id="0" name=""/>
        <dsp:cNvSpPr/>
      </dsp:nvSpPr>
      <dsp:spPr>
        <a:xfrm>
          <a:off x="3544713" y="1717451"/>
          <a:ext cx="1314921" cy="83132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89000" rtl="0">
            <a:lnSpc>
              <a:spcPct val="90000"/>
            </a:lnSpc>
            <a:spcBef>
              <a:spcPct val="0"/>
            </a:spcBef>
            <a:spcAft>
              <a:spcPct val="35000"/>
            </a:spcAft>
          </a:pPr>
          <a:r>
            <a:rPr lang="es-MX" sz="2000" kern="1200" dirty="0" smtClean="0">
              <a:solidFill>
                <a:schemeClr val="bg1"/>
              </a:solidFill>
            </a:rPr>
            <a:t>Apetito</a:t>
          </a:r>
          <a:endParaRPr lang="es-MX" sz="2000" kern="1200" dirty="0">
            <a:solidFill>
              <a:schemeClr val="bg1"/>
            </a:solidFill>
          </a:endParaRPr>
        </a:p>
      </dsp:txBody>
      <dsp:txXfrm>
        <a:off x="3544713" y="1717451"/>
        <a:ext cx="1314921" cy="831323"/>
      </dsp:txXfrm>
    </dsp:sp>
    <dsp:sp modelId="{868461F4-2F6B-4CCA-A4C5-F305F489C7E8}">
      <dsp:nvSpPr>
        <dsp:cNvPr id="0" name=""/>
        <dsp:cNvSpPr/>
      </dsp:nvSpPr>
      <dsp:spPr>
        <a:xfrm>
          <a:off x="2021960" y="1829443"/>
          <a:ext cx="1153806" cy="1153947"/>
        </a:xfrm>
        <a:prstGeom prst="ellipse">
          <a:avLst/>
        </a:prstGeom>
        <a:solidFill>
          <a:schemeClr val="accent5">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D1E6CE2B-3B2C-4E76-ABF8-F8D00A05CDE2}">
      <dsp:nvSpPr>
        <dsp:cNvPr id="0" name=""/>
        <dsp:cNvSpPr/>
      </dsp:nvSpPr>
      <dsp:spPr>
        <a:xfrm>
          <a:off x="3396007" y="2826418"/>
          <a:ext cx="1322069" cy="60295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89000" rtl="0">
            <a:lnSpc>
              <a:spcPct val="90000"/>
            </a:lnSpc>
            <a:spcBef>
              <a:spcPct val="0"/>
            </a:spcBef>
            <a:spcAft>
              <a:spcPct val="35000"/>
            </a:spcAft>
          </a:pPr>
          <a:r>
            <a:rPr lang="es-MX" sz="2000" kern="1200" dirty="0" smtClean="0">
              <a:solidFill>
                <a:schemeClr val="bg1"/>
              </a:solidFill>
            </a:rPr>
            <a:t>Deseo</a:t>
          </a:r>
          <a:endParaRPr lang="es-MX" sz="2000" kern="1200" dirty="0">
            <a:solidFill>
              <a:schemeClr val="bg1"/>
            </a:solidFill>
          </a:endParaRPr>
        </a:p>
      </dsp:txBody>
      <dsp:txXfrm>
        <a:off x="3396007" y="2826418"/>
        <a:ext cx="1322069" cy="602951"/>
      </dsp:txXfrm>
    </dsp:sp>
    <dsp:sp modelId="{96E2A823-6CEB-439B-A60D-A6D4D899385E}">
      <dsp:nvSpPr>
        <dsp:cNvPr id="0" name=""/>
        <dsp:cNvSpPr/>
      </dsp:nvSpPr>
      <dsp:spPr>
        <a:xfrm>
          <a:off x="1646973" y="1829443"/>
          <a:ext cx="1153806" cy="1153947"/>
        </a:xfrm>
        <a:prstGeom prst="ellipse">
          <a:avLst/>
        </a:prstGeom>
        <a:solidFill>
          <a:schemeClr val="accent6">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F4D8B638-6CDB-40C0-AF2F-CBE64AFDB3C5}">
      <dsp:nvSpPr>
        <dsp:cNvPr id="0" name=""/>
        <dsp:cNvSpPr/>
      </dsp:nvSpPr>
      <dsp:spPr>
        <a:xfrm>
          <a:off x="419428" y="2891451"/>
          <a:ext cx="1085088" cy="72786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89000" rtl="0">
            <a:lnSpc>
              <a:spcPct val="90000"/>
            </a:lnSpc>
            <a:spcBef>
              <a:spcPct val="0"/>
            </a:spcBef>
            <a:spcAft>
              <a:spcPct val="35000"/>
            </a:spcAft>
          </a:pPr>
          <a:r>
            <a:rPr lang="es-MX" sz="2000" kern="1200" dirty="0" smtClean="0">
              <a:solidFill>
                <a:schemeClr val="bg1"/>
              </a:solidFill>
            </a:rPr>
            <a:t>Impulsos</a:t>
          </a:r>
          <a:endParaRPr lang="es-MX" sz="2000" kern="1200" dirty="0">
            <a:solidFill>
              <a:schemeClr val="bg1"/>
            </a:solidFill>
          </a:endParaRPr>
        </a:p>
      </dsp:txBody>
      <dsp:txXfrm>
        <a:off x="419428" y="2891451"/>
        <a:ext cx="1085088" cy="727860"/>
      </dsp:txXfrm>
    </dsp:sp>
    <dsp:sp modelId="{72E9DDE1-9668-4C8D-B949-3C4B6A449AF2}">
      <dsp:nvSpPr>
        <dsp:cNvPr id="0" name=""/>
        <dsp:cNvSpPr/>
      </dsp:nvSpPr>
      <dsp:spPr>
        <a:xfrm>
          <a:off x="1412846" y="1535827"/>
          <a:ext cx="1153806" cy="1153947"/>
        </a:xfrm>
        <a:prstGeom prst="ellipse">
          <a:avLst/>
        </a:prstGeom>
        <a:solidFill>
          <a:schemeClr val="accent2">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3F4A5F57-9BA4-434C-881B-F579CEB0D6B1}">
      <dsp:nvSpPr>
        <dsp:cNvPr id="0" name=""/>
        <dsp:cNvSpPr/>
      </dsp:nvSpPr>
      <dsp:spPr>
        <a:xfrm>
          <a:off x="-52107" y="1863651"/>
          <a:ext cx="1345348" cy="64192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89000" rtl="0">
            <a:lnSpc>
              <a:spcPct val="90000"/>
            </a:lnSpc>
            <a:spcBef>
              <a:spcPct val="0"/>
            </a:spcBef>
            <a:spcAft>
              <a:spcPct val="35000"/>
            </a:spcAft>
          </a:pPr>
          <a:r>
            <a:rPr lang="es-MX" sz="2000" kern="1200" dirty="0" smtClean="0">
              <a:solidFill>
                <a:schemeClr val="bg1"/>
              </a:solidFill>
            </a:rPr>
            <a:t>Afectos</a:t>
          </a:r>
          <a:endParaRPr lang="es-MX" sz="2000" kern="1200" dirty="0">
            <a:solidFill>
              <a:schemeClr val="bg1"/>
            </a:solidFill>
          </a:endParaRPr>
        </a:p>
      </dsp:txBody>
      <dsp:txXfrm>
        <a:off x="-52107" y="1863651"/>
        <a:ext cx="1345348" cy="641923"/>
      </dsp:txXfrm>
    </dsp:sp>
    <dsp:sp modelId="{F835B33C-AEAE-43E6-A8AF-07C07C1D3738}">
      <dsp:nvSpPr>
        <dsp:cNvPr id="0" name=""/>
        <dsp:cNvSpPr/>
      </dsp:nvSpPr>
      <dsp:spPr>
        <a:xfrm>
          <a:off x="1465349" y="1126360"/>
          <a:ext cx="1153806" cy="1153947"/>
        </a:xfrm>
        <a:prstGeom prst="ellipse">
          <a:avLst/>
        </a:prstGeom>
        <a:solidFill>
          <a:schemeClr val="accent3">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5C6DFBB4-4FEC-4747-98F0-2C6C93AD4A05}">
      <dsp:nvSpPr>
        <dsp:cNvPr id="0" name=""/>
        <dsp:cNvSpPr/>
      </dsp:nvSpPr>
      <dsp:spPr>
        <a:xfrm>
          <a:off x="42928" y="952500"/>
          <a:ext cx="1100074" cy="63408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89000" rtl="0">
            <a:lnSpc>
              <a:spcPct val="90000"/>
            </a:lnSpc>
            <a:spcBef>
              <a:spcPct val="0"/>
            </a:spcBef>
            <a:spcAft>
              <a:spcPct val="35000"/>
            </a:spcAft>
          </a:pPr>
          <a:r>
            <a:rPr lang="es-MX" sz="2000" kern="1200" dirty="0" smtClean="0">
              <a:solidFill>
                <a:schemeClr val="bg1"/>
              </a:solidFill>
            </a:rPr>
            <a:t>Instintos</a:t>
          </a:r>
          <a:endParaRPr lang="es-MX" sz="1400" kern="1200" dirty="0">
            <a:solidFill>
              <a:schemeClr val="bg1"/>
            </a:solidFill>
          </a:endParaRPr>
        </a:p>
      </dsp:txBody>
      <dsp:txXfrm>
        <a:off x="42928" y="952500"/>
        <a:ext cx="1100074" cy="634087"/>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6 Redondear rectángulo de esquina diagonal"/>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srgbClr val="FFFFFF"/>
              </a:solidFill>
            </a:endParaRPr>
          </a:p>
        </p:txBody>
      </p:sp>
      <p:sp>
        <p:nvSpPr>
          <p:cNvPr id="8" name="7 Título"/>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10" name="9 Marcador de fecha"/>
          <p:cNvSpPr>
            <a:spLocks noGrp="1"/>
          </p:cNvSpPr>
          <p:nvPr>
            <p:ph type="dt" sz="half" idx="10"/>
          </p:nvPr>
        </p:nvSpPr>
        <p:spPr>
          <a:xfrm>
            <a:off x="5562600" y="6509004"/>
            <a:ext cx="3002280" cy="274320"/>
          </a:xfrm>
        </p:spPr>
        <p:txBody>
          <a:bodyPr vert="horz" rtlCol="0"/>
          <a:lstStyle>
            <a:extLst/>
          </a:lstStyle>
          <a:p>
            <a:fld id="{0B22101F-D16F-437D-A208-C47DA222EEB2}" type="datetimeFigureOut">
              <a:rPr lang="en-US" smtClean="0">
                <a:solidFill>
                  <a:srgbClr val="043988">
                    <a:tint val="60000"/>
                    <a:satMod val="155000"/>
                  </a:srgbClr>
                </a:solidFill>
              </a:rPr>
              <a:pPr/>
              <a:t>8/4/2011</a:t>
            </a:fld>
            <a:endParaRPr lang="en-US">
              <a:solidFill>
                <a:srgbClr val="043988">
                  <a:tint val="60000"/>
                  <a:satMod val="155000"/>
                </a:srgbClr>
              </a:solidFill>
            </a:endParaRPr>
          </a:p>
        </p:txBody>
      </p:sp>
      <p:sp>
        <p:nvSpPr>
          <p:cNvPr id="11" name="10 Marcador de número de diapositiva"/>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9E63DF4D-031D-4E4D-8223-0FAC3FCD8D79}" type="slidenum">
              <a:rPr lang="en-US" smtClean="0">
                <a:solidFill>
                  <a:srgbClr val="92C2EB">
                    <a:shade val="90000"/>
                  </a:srgbClr>
                </a:solidFill>
              </a:rPr>
              <a:pPr/>
              <a:t>‹Nº›</a:t>
            </a:fld>
            <a:endParaRPr lang="en-US">
              <a:solidFill>
                <a:srgbClr val="92C2EB">
                  <a:shade val="90000"/>
                </a:srgbClr>
              </a:solidFill>
            </a:endParaRPr>
          </a:p>
        </p:txBody>
      </p:sp>
      <p:sp>
        <p:nvSpPr>
          <p:cNvPr id="12" name="11 Marcador de pie de página"/>
          <p:cNvSpPr>
            <a:spLocks noGrp="1"/>
          </p:cNvSpPr>
          <p:nvPr>
            <p:ph type="ftr" sz="quarter" idx="12"/>
          </p:nvPr>
        </p:nvSpPr>
        <p:spPr>
          <a:xfrm>
            <a:off x="1600200" y="6509004"/>
            <a:ext cx="3907464" cy="274320"/>
          </a:xfrm>
        </p:spPr>
        <p:txBody>
          <a:bodyPr vert="horz" rtlCol="0"/>
          <a:lstStyle>
            <a:extLst/>
          </a:lstStyle>
          <a:p>
            <a:endParaRPr lang="en-US">
              <a:solidFill>
                <a:srgbClr val="043988">
                  <a:tint val="60000"/>
                  <a:satMod val="155000"/>
                </a:srgbClr>
              </a:solidFill>
            </a:endParaRPr>
          </a:p>
        </p:txBody>
      </p:sp>
    </p:spTree>
    <p:extLst>
      <p:ext uri="{BB962C8B-B14F-4D97-AF65-F5344CB8AC3E}">
        <p14:creationId xmlns:p14="http://schemas.microsoft.com/office/powerpoint/2010/main" val="502754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0B22101F-D16F-437D-A208-C47DA222EEB2}" type="datetimeFigureOut">
              <a:rPr lang="en-US" smtClean="0">
                <a:solidFill>
                  <a:srgbClr val="043988">
                    <a:tint val="60000"/>
                    <a:satMod val="155000"/>
                  </a:srgbClr>
                </a:solidFill>
              </a:rPr>
              <a:pPr/>
              <a:t>8/4/2011</a:t>
            </a:fld>
            <a:endParaRPr lang="en-US">
              <a:solidFill>
                <a:srgbClr val="043988">
                  <a:tint val="60000"/>
                  <a:satMod val="155000"/>
                </a:srgbClr>
              </a:solidFill>
            </a:endParaRPr>
          </a:p>
        </p:txBody>
      </p:sp>
      <p:sp>
        <p:nvSpPr>
          <p:cNvPr id="5" name="4 Marcador de pie de página"/>
          <p:cNvSpPr>
            <a:spLocks noGrp="1"/>
          </p:cNvSpPr>
          <p:nvPr>
            <p:ph type="ftr" sz="quarter" idx="11"/>
          </p:nvPr>
        </p:nvSpPr>
        <p:spPr/>
        <p:txBody>
          <a:bodyPr/>
          <a:lstStyle>
            <a:extLst/>
          </a:lstStyle>
          <a:p>
            <a:endParaRPr lang="en-US">
              <a:solidFill>
                <a:srgbClr val="043988">
                  <a:tint val="60000"/>
                  <a:satMod val="155000"/>
                </a:srgbClr>
              </a:solidFill>
            </a:endParaRPr>
          </a:p>
        </p:txBody>
      </p:sp>
      <p:sp>
        <p:nvSpPr>
          <p:cNvPr id="6" name="5 Marcador de número de diapositiva"/>
          <p:cNvSpPr>
            <a:spLocks noGrp="1"/>
          </p:cNvSpPr>
          <p:nvPr>
            <p:ph type="sldNum" sz="quarter" idx="12"/>
          </p:nvPr>
        </p:nvSpPr>
        <p:spPr/>
        <p:txBody>
          <a:bodyPr/>
          <a:lstStyle>
            <a:extLst/>
          </a:lstStyle>
          <a:p>
            <a:fld id="{9E63DF4D-031D-4E4D-8223-0FAC3FCD8D79}" type="slidenum">
              <a:rPr lang="en-US" smtClean="0">
                <a:solidFill>
                  <a:srgbClr val="92C2EB">
                    <a:shade val="90000"/>
                  </a:srgbClr>
                </a:solidFill>
              </a:rPr>
              <a:pPr/>
              <a:t>‹Nº›</a:t>
            </a:fld>
            <a:endParaRPr lang="en-US">
              <a:solidFill>
                <a:srgbClr val="92C2EB">
                  <a:shade val="90000"/>
                </a:srgbClr>
              </a:solidFill>
            </a:endParaRPr>
          </a:p>
        </p:txBody>
      </p:sp>
    </p:spTree>
    <p:extLst>
      <p:ext uri="{BB962C8B-B14F-4D97-AF65-F5344CB8AC3E}">
        <p14:creationId xmlns:p14="http://schemas.microsoft.com/office/powerpoint/2010/main" val="291923843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3" name="Rectangle 2"/>
          <p:cNvSpPr>
            <a:spLocks noGrp="1"/>
          </p:cNvSpPr>
          <p:nvPr>
            <p:ph type="body" orient="vert" idx="1"/>
          </p:nvPr>
        </p:nvSpPr>
        <p:spPr>
          <a:xfrm>
            <a:off x="457200" y="274638"/>
            <a:ext cx="6400800" cy="604996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Rectangle 3"/>
          <p:cNvSpPr>
            <a:spLocks noGrp="1"/>
          </p:cNvSpPr>
          <p:nvPr>
            <p:ph type="dt" sz="half" idx="10"/>
          </p:nvPr>
        </p:nvSpPr>
        <p:spPr/>
        <p:txBody>
          <a:bodyPr/>
          <a:lstStyle/>
          <a:p>
            <a:fld id="{0B3F10DD-C708-45FA-8ED7-96C0631A4787}" type="datetimeFigureOut">
              <a:rPr lang="en-US" smtClean="0">
                <a:solidFill>
                  <a:srgbClr val="3E3D2D"/>
                </a:solidFill>
              </a:rPr>
              <a:pPr/>
              <a:t>8/4/2011</a:t>
            </a:fld>
            <a:endParaRPr lang="en-US">
              <a:solidFill>
                <a:srgbClr val="3E3D2D"/>
              </a:solidFill>
            </a:endParaRPr>
          </a:p>
        </p:txBody>
      </p:sp>
      <p:sp>
        <p:nvSpPr>
          <p:cNvPr id="5" name="Rectangle 4"/>
          <p:cNvSpPr>
            <a:spLocks noGrp="1"/>
          </p:cNvSpPr>
          <p:nvPr>
            <p:ph type="ftr" sz="quarter" idx="11"/>
          </p:nvPr>
        </p:nvSpPr>
        <p:spPr/>
        <p:txBody>
          <a:bodyPr/>
          <a:lstStyle/>
          <a:p>
            <a:endParaRPr lang="en-US">
              <a:solidFill>
                <a:srgbClr val="3E3D2D"/>
              </a:solidFill>
            </a:endParaRPr>
          </a:p>
        </p:txBody>
      </p:sp>
      <p:sp>
        <p:nvSpPr>
          <p:cNvPr id="6" name="Rectangle 5"/>
          <p:cNvSpPr>
            <a:spLocks noGrp="1"/>
          </p:cNvSpPr>
          <p:nvPr>
            <p:ph type="sldNum" sz="quarter" idx="12"/>
          </p:nvPr>
        </p:nvSpPr>
        <p:spPr/>
        <p:txBody>
          <a:bodyPr/>
          <a:lstStyle/>
          <a:p>
            <a:fld id="{F9EFA51B-D8FD-446C-B31C-35605D27C328}" type="slidenum">
              <a:rPr lang="en-US" smtClean="0">
                <a:solidFill>
                  <a:srgbClr val="3E3D2D"/>
                </a:solidFill>
              </a:rPr>
              <a:pPr/>
              <a:t>‹Nº›</a:t>
            </a:fld>
            <a:endParaRPr lang="en-US">
              <a:solidFill>
                <a:srgbClr val="3E3D2D"/>
              </a:solidFill>
            </a:endParaRPr>
          </a:p>
        </p:txBody>
      </p:sp>
      <p:sp>
        <p:nvSpPr>
          <p:cNvPr id="7" name="Round Same Side Corner Rectangle 6"/>
          <p:cNvSpPr/>
          <p:nvPr/>
        </p:nvSpPr>
        <p:spPr>
          <a:xfrm rot="5400000">
            <a:off x="4862513" y="2300287"/>
            <a:ext cx="6096000" cy="1952625"/>
          </a:xfrm>
          <a:prstGeom prst="round2SameRect">
            <a:avLst>
              <a:gd name="adj1" fmla="val 4902"/>
              <a:gd name="adj2" fmla="val 0"/>
            </a:avLst>
          </a:prstGeom>
          <a:solidFill>
            <a:schemeClr val="accent1"/>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Rectangle 1"/>
          <p:cNvSpPr>
            <a:spLocks noGrp="1"/>
          </p:cNvSpPr>
          <p:nvPr>
            <p:ph type="title" orient="vert"/>
          </p:nvPr>
        </p:nvSpPr>
        <p:spPr>
          <a:xfrm>
            <a:off x="7029450" y="274638"/>
            <a:ext cx="1752600" cy="5973762"/>
          </a:xfrm>
        </p:spPr>
        <p:txBody>
          <a:bodyPr vert="eaVert"/>
          <a:lstStyle>
            <a:lvl1pPr>
              <a:defRPr>
                <a:solidFill>
                  <a:srgbClr val="FFFFFF"/>
                </a:solidFill>
              </a:defRPr>
            </a:lvl1pPr>
          </a:lstStyle>
          <a:p>
            <a:r>
              <a:rPr lang="es-ES" smtClean="0"/>
              <a:t>Haga clic para modificar el estilo de título del patrón</a:t>
            </a:r>
            <a:endParaRPr lang="en-US" dirty="0"/>
          </a:p>
        </p:txBody>
      </p:sp>
      <p:cxnSp>
        <p:nvCxnSpPr>
          <p:cNvPr id="8" name="Straight Connector 7"/>
          <p:cNvCxnSpPr/>
          <p:nvPr/>
        </p:nvCxnSpPr>
        <p:spPr>
          <a:xfrm>
            <a:off x="228600" y="6528816"/>
            <a:ext cx="8686800" cy="1588"/>
          </a:xfrm>
          <a:prstGeom prst="line">
            <a:avLst/>
          </a:prstGeom>
          <a:ln w="12700" cap="rnd" cmpd="sng" algn="ctr">
            <a:solidFill>
              <a:schemeClr val="tx2"/>
            </a:solidFill>
            <a:prstDash val="solid"/>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494415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p:cSld name="Diapositiva de título">
    <p:spTree>
      <p:nvGrpSpPr>
        <p:cNvPr id="1" name=""/>
        <p:cNvGrpSpPr/>
        <p:nvPr/>
      </p:nvGrpSpPr>
      <p:grpSpPr>
        <a:xfrm>
          <a:off x="0" y="0"/>
          <a:ext cx="0" cy="0"/>
          <a:chOff x="0" y="0"/>
          <a:chExt cx="0" cy="0"/>
        </a:xfrm>
      </p:grpSpPr>
      <p:sp>
        <p:nvSpPr>
          <p:cNvPr id="7" name="Round Same Side Corner Rectangle 6"/>
          <p:cNvSpPr/>
          <p:nvPr/>
        </p:nvSpPr>
        <p:spPr>
          <a:xfrm flipV="1">
            <a:off x="228600" y="4724400"/>
            <a:ext cx="8686800" cy="1828800"/>
          </a:xfrm>
          <a:prstGeom prst="round2SameRect">
            <a:avLst>
              <a:gd name="adj1" fmla="val 10784"/>
              <a:gd name="adj2" fmla="val 0"/>
            </a:avLst>
          </a:prstGeom>
          <a:solidFill>
            <a:schemeClr val="tx2"/>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ound Same Side Corner Rectangle 7"/>
          <p:cNvSpPr/>
          <p:nvPr/>
        </p:nvSpPr>
        <p:spPr>
          <a:xfrm>
            <a:off x="228600" y="228600"/>
            <a:ext cx="8686800" cy="4419600"/>
          </a:xfrm>
          <a:prstGeom prst="round2SameRect">
            <a:avLst>
              <a:gd name="adj1" fmla="val 2821"/>
              <a:gd name="adj2" fmla="val 0"/>
            </a:avLst>
          </a:prstGeom>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Rectangle 2"/>
          <p:cNvSpPr>
            <a:spLocks noGrp="1"/>
          </p:cNvSpPr>
          <p:nvPr>
            <p:ph type="subTitle" idx="1"/>
          </p:nvPr>
        </p:nvSpPr>
        <p:spPr>
          <a:xfrm>
            <a:off x="304800" y="4800600"/>
            <a:ext cx="8534400" cy="1600200"/>
          </a:xfrm>
        </p:spPr>
        <p:txBody>
          <a:bodyPr anchor="ctr">
            <a:normAutofit/>
          </a:bodyPr>
          <a:lstStyle>
            <a:lvl1pPr marL="0" indent="0" algn="ctr">
              <a:buNone/>
              <a:defRPr sz="28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dirty="0" smtClean="0"/>
              <a:t>Haga clic para modificar el estilo de subtítulo del patrón</a:t>
            </a:r>
            <a:endParaRPr lang="en-US" dirty="0"/>
          </a:p>
        </p:txBody>
      </p:sp>
      <p:sp>
        <p:nvSpPr>
          <p:cNvPr id="10" name="9 Título"/>
          <p:cNvSpPr>
            <a:spLocks noGrp="1"/>
          </p:cNvSpPr>
          <p:nvPr>
            <p:ph type="title"/>
          </p:nvPr>
        </p:nvSpPr>
        <p:spPr/>
        <p:txBody>
          <a:bodyPr/>
          <a:lstStyle/>
          <a:p>
            <a:r>
              <a:rPr lang="es-ES" smtClean="0"/>
              <a:t>Haga clic para modificar el estilo de título del patrón</a:t>
            </a:r>
            <a:endParaRPr lang="en-US"/>
          </a:p>
        </p:txBody>
      </p:sp>
      <p:sp>
        <p:nvSpPr>
          <p:cNvPr id="14" name="13 Marcador de fecha"/>
          <p:cNvSpPr>
            <a:spLocks noGrp="1"/>
          </p:cNvSpPr>
          <p:nvPr>
            <p:ph type="dt" sz="half" idx="10"/>
          </p:nvPr>
        </p:nvSpPr>
        <p:spPr/>
        <p:txBody>
          <a:bodyPr/>
          <a:lstStyle/>
          <a:p>
            <a:fld id="{BF947E27-0FC2-47FE-BDD1-9A02EEBC4B31}" type="datetimeFigureOut">
              <a:rPr lang="en-US" smtClean="0">
                <a:solidFill>
                  <a:srgbClr val="EEECE1"/>
                </a:solidFill>
              </a:rPr>
              <a:pPr/>
              <a:t>8/4/2011</a:t>
            </a:fld>
            <a:endParaRPr lang="en-US">
              <a:solidFill>
                <a:srgbClr val="EEECE1"/>
              </a:solidFill>
            </a:endParaRPr>
          </a:p>
        </p:txBody>
      </p:sp>
      <p:sp>
        <p:nvSpPr>
          <p:cNvPr id="15" name="14 Marcador de pie de página"/>
          <p:cNvSpPr>
            <a:spLocks noGrp="1"/>
          </p:cNvSpPr>
          <p:nvPr>
            <p:ph type="ftr" sz="quarter" idx="11"/>
          </p:nvPr>
        </p:nvSpPr>
        <p:spPr/>
        <p:txBody>
          <a:bodyPr/>
          <a:lstStyle/>
          <a:p>
            <a:endParaRPr lang="en-US">
              <a:solidFill>
                <a:srgbClr val="EEECE1"/>
              </a:solidFill>
            </a:endParaRPr>
          </a:p>
        </p:txBody>
      </p:sp>
      <p:sp>
        <p:nvSpPr>
          <p:cNvPr id="16" name="15 Marcador de número de diapositiva"/>
          <p:cNvSpPr>
            <a:spLocks noGrp="1"/>
          </p:cNvSpPr>
          <p:nvPr>
            <p:ph type="sldNum" sz="quarter" idx="12"/>
          </p:nvPr>
        </p:nvSpPr>
        <p:spPr/>
        <p:txBody>
          <a:bodyPr/>
          <a:lstStyle/>
          <a:p>
            <a:fld id="{70364646-186C-489C-827C-24F98A6BEC2F}" type="slidenum">
              <a:rPr lang="en-US" smtClean="0">
                <a:solidFill>
                  <a:srgbClr val="EEECE1"/>
                </a:solidFill>
              </a:rPr>
              <a:pPr/>
              <a:t>‹Nº›</a:t>
            </a:fld>
            <a:endParaRPr lang="en-US">
              <a:solidFill>
                <a:srgbClr val="EEECE1"/>
              </a:solidFill>
            </a:endParaRPr>
          </a:p>
        </p:txBody>
      </p:sp>
    </p:spTree>
    <p:extLst>
      <p:ext uri="{BB962C8B-B14F-4D97-AF65-F5344CB8AC3E}">
        <p14:creationId xmlns:p14="http://schemas.microsoft.com/office/powerpoint/2010/main" val="6067277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s-ES" smtClean="0"/>
              <a:t>Haga clic para modificar el estilo de título del patrón</a:t>
            </a:r>
            <a:endParaRPr lang="en-US" dirty="0"/>
          </a:p>
        </p:txBody>
      </p:sp>
      <p:sp>
        <p:nvSpPr>
          <p:cNvPr id="3" name="Rectangle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Rectangle 3"/>
          <p:cNvSpPr>
            <a:spLocks noGrp="1"/>
          </p:cNvSpPr>
          <p:nvPr>
            <p:ph type="dt" sz="half" idx="10"/>
          </p:nvPr>
        </p:nvSpPr>
        <p:spPr/>
        <p:txBody>
          <a:bodyPr/>
          <a:lstStyle/>
          <a:p>
            <a:fld id="{BF947E27-0FC2-47FE-BDD1-9A02EEBC4B31}" type="datetimeFigureOut">
              <a:rPr lang="en-US" smtClean="0">
                <a:solidFill>
                  <a:srgbClr val="EEECE1"/>
                </a:solidFill>
              </a:rPr>
              <a:pPr/>
              <a:t>8/4/2011</a:t>
            </a:fld>
            <a:endParaRPr lang="en-US">
              <a:solidFill>
                <a:srgbClr val="EEECE1"/>
              </a:solidFill>
            </a:endParaRPr>
          </a:p>
        </p:txBody>
      </p:sp>
      <p:sp>
        <p:nvSpPr>
          <p:cNvPr id="5" name="Rectangle 4"/>
          <p:cNvSpPr>
            <a:spLocks noGrp="1"/>
          </p:cNvSpPr>
          <p:nvPr>
            <p:ph type="ftr" sz="quarter" idx="11"/>
          </p:nvPr>
        </p:nvSpPr>
        <p:spPr/>
        <p:txBody>
          <a:bodyPr/>
          <a:lstStyle/>
          <a:p>
            <a:endParaRPr lang="en-US">
              <a:solidFill>
                <a:srgbClr val="EEECE1"/>
              </a:solidFill>
            </a:endParaRPr>
          </a:p>
        </p:txBody>
      </p:sp>
      <p:sp>
        <p:nvSpPr>
          <p:cNvPr id="6" name="Rectangle 5"/>
          <p:cNvSpPr>
            <a:spLocks noGrp="1"/>
          </p:cNvSpPr>
          <p:nvPr>
            <p:ph type="sldNum" sz="quarter" idx="12"/>
          </p:nvPr>
        </p:nvSpPr>
        <p:spPr/>
        <p:txBody>
          <a:bodyPr/>
          <a:lstStyle/>
          <a:p>
            <a:fld id="{70364646-186C-489C-827C-24F98A6BEC2F}" type="slidenum">
              <a:rPr lang="en-US" smtClean="0">
                <a:solidFill>
                  <a:srgbClr val="EEECE1"/>
                </a:solidFill>
              </a:rPr>
              <a:pPr/>
              <a:t>‹Nº›</a:t>
            </a:fld>
            <a:endParaRPr lang="en-US">
              <a:solidFill>
                <a:srgbClr val="EEECE1"/>
              </a:solidFill>
            </a:endParaRPr>
          </a:p>
        </p:txBody>
      </p:sp>
    </p:spTree>
    <p:extLst>
      <p:ext uri="{BB962C8B-B14F-4D97-AF65-F5344CB8AC3E}">
        <p14:creationId xmlns:p14="http://schemas.microsoft.com/office/powerpoint/2010/main" val="96155311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8" name="Round Same Side Corner Rectangle 7"/>
          <p:cNvSpPr/>
          <p:nvPr/>
        </p:nvSpPr>
        <p:spPr>
          <a:xfrm>
            <a:off x="228600" y="228600"/>
            <a:ext cx="8686800" cy="4953000"/>
          </a:xfrm>
          <a:prstGeom prst="round2SameRect">
            <a:avLst>
              <a:gd name="adj1" fmla="val 2821"/>
              <a:gd name="adj2" fmla="val 0"/>
            </a:avLst>
          </a:prstGeom>
          <a:solidFill>
            <a:schemeClr val="tx2"/>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ound Same Side Corner Rectangle 6"/>
          <p:cNvSpPr/>
          <p:nvPr/>
        </p:nvSpPr>
        <p:spPr>
          <a:xfrm flipV="1">
            <a:off x="228600" y="5257800"/>
            <a:ext cx="8686800" cy="1295400"/>
          </a:xfrm>
          <a:prstGeom prst="round2SameRect">
            <a:avLst>
              <a:gd name="adj1" fmla="val 10784"/>
              <a:gd name="adj2" fmla="val 0"/>
            </a:avLst>
          </a:prstGeom>
          <a:solidFill>
            <a:schemeClr val="accent1"/>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Rectangle 1"/>
          <p:cNvSpPr>
            <a:spLocks noGrp="1"/>
          </p:cNvSpPr>
          <p:nvPr>
            <p:ph type="title"/>
          </p:nvPr>
        </p:nvSpPr>
        <p:spPr>
          <a:xfrm>
            <a:off x="685800" y="838200"/>
            <a:ext cx="7772400" cy="4191000"/>
          </a:xfrm>
        </p:spPr>
        <p:txBody>
          <a:bodyPr anchor="ctr"/>
          <a:lstStyle>
            <a:lvl1pPr algn="ctr">
              <a:defRPr sz="4800" b="0" cap="none" baseline="0">
                <a:solidFill>
                  <a:schemeClr val="bg2"/>
                </a:solidFill>
                <a:effectLst/>
              </a:defRPr>
            </a:lvl1pPr>
          </a:lstStyle>
          <a:p>
            <a:r>
              <a:rPr lang="es-ES" smtClean="0"/>
              <a:t>Haga clic para modificar el estilo de título del patrón</a:t>
            </a:r>
            <a:endParaRPr lang="en-US" dirty="0"/>
          </a:p>
        </p:txBody>
      </p:sp>
      <p:sp>
        <p:nvSpPr>
          <p:cNvPr id="3" name="Rectangle 2"/>
          <p:cNvSpPr>
            <a:spLocks noGrp="1"/>
          </p:cNvSpPr>
          <p:nvPr>
            <p:ph type="body" idx="1"/>
          </p:nvPr>
        </p:nvSpPr>
        <p:spPr>
          <a:xfrm>
            <a:off x="722313" y="5410200"/>
            <a:ext cx="7772400" cy="1042987"/>
          </a:xfrm>
        </p:spPr>
        <p:txBody>
          <a:bodyPr anchor="ctr">
            <a:normAutofit/>
          </a:bodyPr>
          <a:lstStyle>
            <a:lvl1pPr marL="0" indent="0" algn="ctr">
              <a:buNone/>
              <a:defRPr sz="28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Rectangle 3"/>
          <p:cNvSpPr>
            <a:spLocks noGrp="1"/>
          </p:cNvSpPr>
          <p:nvPr>
            <p:ph type="dt" sz="half" idx="10"/>
          </p:nvPr>
        </p:nvSpPr>
        <p:spPr/>
        <p:txBody>
          <a:bodyPr/>
          <a:lstStyle/>
          <a:p>
            <a:fld id="{BF947E27-0FC2-47FE-BDD1-9A02EEBC4B31}" type="datetimeFigureOut">
              <a:rPr lang="en-US" smtClean="0">
                <a:solidFill>
                  <a:srgbClr val="EEECE1"/>
                </a:solidFill>
              </a:rPr>
              <a:pPr/>
              <a:t>8/4/2011</a:t>
            </a:fld>
            <a:endParaRPr lang="en-US">
              <a:solidFill>
                <a:srgbClr val="EEECE1"/>
              </a:solidFill>
            </a:endParaRPr>
          </a:p>
        </p:txBody>
      </p:sp>
      <p:sp>
        <p:nvSpPr>
          <p:cNvPr id="5" name="Rectangle 4"/>
          <p:cNvSpPr>
            <a:spLocks noGrp="1"/>
          </p:cNvSpPr>
          <p:nvPr>
            <p:ph type="ftr" sz="quarter" idx="11"/>
          </p:nvPr>
        </p:nvSpPr>
        <p:spPr/>
        <p:txBody>
          <a:bodyPr/>
          <a:lstStyle/>
          <a:p>
            <a:endParaRPr lang="en-US">
              <a:solidFill>
                <a:srgbClr val="EEECE1"/>
              </a:solidFill>
            </a:endParaRPr>
          </a:p>
        </p:txBody>
      </p:sp>
      <p:sp>
        <p:nvSpPr>
          <p:cNvPr id="6" name="Rectangle 5"/>
          <p:cNvSpPr>
            <a:spLocks noGrp="1"/>
          </p:cNvSpPr>
          <p:nvPr>
            <p:ph type="sldNum" sz="quarter" idx="12"/>
          </p:nvPr>
        </p:nvSpPr>
        <p:spPr/>
        <p:txBody>
          <a:bodyPr/>
          <a:lstStyle/>
          <a:p>
            <a:fld id="{70364646-186C-489C-827C-24F98A6BEC2F}" type="slidenum">
              <a:rPr lang="en-US" smtClean="0">
                <a:solidFill>
                  <a:srgbClr val="EEECE1"/>
                </a:solidFill>
              </a:rPr>
              <a:pPr/>
              <a:t>‹Nº›</a:t>
            </a:fld>
            <a:endParaRPr lang="en-US">
              <a:solidFill>
                <a:srgbClr val="EEECE1"/>
              </a:solidFill>
            </a:endParaRPr>
          </a:p>
        </p:txBody>
      </p:sp>
    </p:spTree>
    <p:extLst>
      <p:ext uri="{BB962C8B-B14F-4D97-AF65-F5344CB8AC3E}">
        <p14:creationId xmlns:p14="http://schemas.microsoft.com/office/powerpoint/2010/main" val="342989575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s-ES" smtClean="0"/>
              <a:t>Haga clic para modificar el estilo de título del patrón</a:t>
            </a:r>
            <a:endParaRPr lang="en-US"/>
          </a:p>
        </p:txBody>
      </p:sp>
      <p:sp>
        <p:nvSpPr>
          <p:cNvPr id="3" name="Rectangle 2"/>
          <p:cNvSpPr>
            <a:spLocks noGrp="1"/>
          </p:cNvSpPr>
          <p:nvPr>
            <p:ph sz="half" idx="1"/>
          </p:nvPr>
        </p:nvSpPr>
        <p:spPr>
          <a:xfrm>
            <a:off x="301752" y="1600200"/>
            <a:ext cx="4160520" cy="47548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Rectangle 3"/>
          <p:cNvSpPr>
            <a:spLocks noGrp="1"/>
          </p:cNvSpPr>
          <p:nvPr>
            <p:ph sz="half" idx="2"/>
          </p:nvPr>
        </p:nvSpPr>
        <p:spPr>
          <a:xfrm>
            <a:off x="4648200" y="1600200"/>
            <a:ext cx="4160520" cy="47548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Rectangle 4"/>
          <p:cNvSpPr>
            <a:spLocks noGrp="1"/>
          </p:cNvSpPr>
          <p:nvPr>
            <p:ph type="dt" sz="half" idx="10"/>
          </p:nvPr>
        </p:nvSpPr>
        <p:spPr/>
        <p:txBody>
          <a:bodyPr/>
          <a:lstStyle/>
          <a:p>
            <a:fld id="{BF947E27-0FC2-47FE-BDD1-9A02EEBC4B31}" type="datetimeFigureOut">
              <a:rPr lang="en-US" smtClean="0">
                <a:solidFill>
                  <a:srgbClr val="EEECE1"/>
                </a:solidFill>
              </a:rPr>
              <a:pPr/>
              <a:t>8/4/2011</a:t>
            </a:fld>
            <a:endParaRPr lang="en-US">
              <a:solidFill>
                <a:srgbClr val="EEECE1"/>
              </a:solidFill>
            </a:endParaRPr>
          </a:p>
        </p:txBody>
      </p:sp>
      <p:sp>
        <p:nvSpPr>
          <p:cNvPr id="6" name="Rectangle 5"/>
          <p:cNvSpPr>
            <a:spLocks noGrp="1"/>
          </p:cNvSpPr>
          <p:nvPr>
            <p:ph type="ftr" sz="quarter" idx="11"/>
          </p:nvPr>
        </p:nvSpPr>
        <p:spPr/>
        <p:txBody>
          <a:bodyPr/>
          <a:lstStyle/>
          <a:p>
            <a:endParaRPr lang="en-US">
              <a:solidFill>
                <a:srgbClr val="EEECE1"/>
              </a:solidFill>
            </a:endParaRPr>
          </a:p>
        </p:txBody>
      </p:sp>
      <p:sp>
        <p:nvSpPr>
          <p:cNvPr id="7" name="Rectangle 6"/>
          <p:cNvSpPr>
            <a:spLocks noGrp="1"/>
          </p:cNvSpPr>
          <p:nvPr>
            <p:ph type="sldNum" sz="quarter" idx="12"/>
          </p:nvPr>
        </p:nvSpPr>
        <p:spPr/>
        <p:txBody>
          <a:bodyPr/>
          <a:lstStyle/>
          <a:p>
            <a:fld id="{70364646-186C-489C-827C-24F98A6BEC2F}" type="slidenum">
              <a:rPr lang="en-US" smtClean="0">
                <a:solidFill>
                  <a:srgbClr val="EEECE1"/>
                </a:solidFill>
              </a:rPr>
              <a:pPr/>
              <a:t>‹Nº›</a:t>
            </a:fld>
            <a:endParaRPr lang="en-US">
              <a:solidFill>
                <a:srgbClr val="EEECE1"/>
              </a:solidFill>
            </a:endParaRPr>
          </a:p>
        </p:txBody>
      </p:sp>
    </p:spTree>
    <p:extLst>
      <p:ext uri="{BB962C8B-B14F-4D97-AF65-F5344CB8AC3E}">
        <p14:creationId xmlns:p14="http://schemas.microsoft.com/office/powerpoint/2010/main" val="193374763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Rectangle 2"/>
          <p:cNvSpPr>
            <a:spLocks noGrp="1"/>
          </p:cNvSpPr>
          <p:nvPr>
            <p:ph type="body" idx="1"/>
          </p:nvPr>
        </p:nvSpPr>
        <p:spPr>
          <a:xfrm>
            <a:off x="301752" y="1535112"/>
            <a:ext cx="4160520" cy="827087"/>
          </a:xfrm>
        </p:spPr>
        <p:txBody>
          <a:bodyPr anchor="ctr">
            <a:normAutofit/>
            <a:scene3d>
              <a:camera prst="orthographicFront"/>
              <a:lightRig rig="flat" dir="tl">
                <a:rot lat="0" lon="0" rev="6600000"/>
              </a:lightRig>
            </a:scene3d>
            <a:sp3d>
              <a:contourClr>
                <a:schemeClr val="accent2">
                  <a:shade val="75000"/>
                </a:schemeClr>
              </a:contourClr>
            </a:sp3d>
          </a:bodyPr>
          <a:lstStyle>
            <a:lvl1pPr marL="0" indent="0" algn="ctr">
              <a:buNone/>
              <a:defRPr lang="en-US" sz="2400" b="0" dirty="0" smtClean="0">
                <a:ln w="11430"/>
                <a:solidFill>
                  <a:schemeClr val="tx2"/>
                </a:solidFill>
                <a:effectLst/>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Rectangle 3"/>
          <p:cNvSpPr>
            <a:spLocks noGrp="1"/>
          </p:cNvSpPr>
          <p:nvPr>
            <p:ph sz="half" idx="2"/>
          </p:nvPr>
        </p:nvSpPr>
        <p:spPr>
          <a:xfrm>
            <a:off x="301752" y="2373312"/>
            <a:ext cx="41605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Rectangle 4"/>
          <p:cNvSpPr>
            <a:spLocks noGrp="1"/>
          </p:cNvSpPr>
          <p:nvPr>
            <p:ph type="body" sz="quarter" idx="3"/>
          </p:nvPr>
        </p:nvSpPr>
        <p:spPr>
          <a:xfrm>
            <a:off x="4645024" y="1535112"/>
            <a:ext cx="4160520" cy="827087"/>
          </a:xfrm>
        </p:spPr>
        <p:txBody>
          <a:bodyPr anchor="ctr">
            <a:normAutofit/>
            <a:scene3d>
              <a:camera prst="orthographicFront"/>
              <a:lightRig rig="flat" dir="tl">
                <a:rot lat="0" lon="0" rev="6600000"/>
              </a:lightRig>
            </a:scene3d>
            <a:sp3d>
              <a:contourClr>
                <a:schemeClr val="accent2">
                  <a:shade val="75000"/>
                </a:schemeClr>
              </a:contourClr>
            </a:sp3d>
          </a:bodyPr>
          <a:lstStyle>
            <a:lvl1pPr marL="0" indent="0" algn="ctr">
              <a:buNone/>
              <a:defRPr lang="en-US" sz="2400" b="0" dirty="0" smtClean="0">
                <a:ln w="11430"/>
                <a:solidFill>
                  <a:schemeClr val="tx2"/>
                </a:solidFill>
                <a:effectLst/>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Rectangle 5"/>
          <p:cNvSpPr>
            <a:spLocks noGrp="1"/>
          </p:cNvSpPr>
          <p:nvPr>
            <p:ph sz="quarter" idx="4"/>
          </p:nvPr>
        </p:nvSpPr>
        <p:spPr>
          <a:xfrm>
            <a:off x="4645024" y="2373312"/>
            <a:ext cx="41605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Rectangle 6"/>
          <p:cNvSpPr>
            <a:spLocks noGrp="1"/>
          </p:cNvSpPr>
          <p:nvPr>
            <p:ph type="dt" sz="half" idx="10"/>
          </p:nvPr>
        </p:nvSpPr>
        <p:spPr/>
        <p:txBody>
          <a:bodyPr/>
          <a:lstStyle/>
          <a:p>
            <a:fld id="{BF947E27-0FC2-47FE-BDD1-9A02EEBC4B31}" type="datetimeFigureOut">
              <a:rPr lang="en-US" smtClean="0">
                <a:solidFill>
                  <a:srgbClr val="EEECE1"/>
                </a:solidFill>
              </a:rPr>
              <a:pPr/>
              <a:t>8/4/2011</a:t>
            </a:fld>
            <a:endParaRPr lang="en-US">
              <a:solidFill>
                <a:srgbClr val="EEECE1"/>
              </a:solidFill>
            </a:endParaRPr>
          </a:p>
        </p:txBody>
      </p:sp>
      <p:sp>
        <p:nvSpPr>
          <p:cNvPr id="8" name="Rectangle 7"/>
          <p:cNvSpPr>
            <a:spLocks noGrp="1"/>
          </p:cNvSpPr>
          <p:nvPr>
            <p:ph type="ftr" sz="quarter" idx="11"/>
          </p:nvPr>
        </p:nvSpPr>
        <p:spPr/>
        <p:txBody>
          <a:bodyPr/>
          <a:lstStyle/>
          <a:p>
            <a:endParaRPr lang="en-US">
              <a:solidFill>
                <a:srgbClr val="EEECE1"/>
              </a:solidFill>
            </a:endParaRPr>
          </a:p>
        </p:txBody>
      </p:sp>
      <p:sp>
        <p:nvSpPr>
          <p:cNvPr id="9" name="Rectangle 8"/>
          <p:cNvSpPr>
            <a:spLocks noGrp="1"/>
          </p:cNvSpPr>
          <p:nvPr>
            <p:ph type="sldNum" sz="quarter" idx="12"/>
          </p:nvPr>
        </p:nvSpPr>
        <p:spPr/>
        <p:txBody>
          <a:bodyPr/>
          <a:lstStyle/>
          <a:p>
            <a:fld id="{70364646-186C-489C-827C-24F98A6BEC2F}" type="slidenum">
              <a:rPr lang="en-US" smtClean="0">
                <a:solidFill>
                  <a:srgbClr val="EEECE1"/>
                </a:solidFill>
              </a:rPr>
              <a:pPr/>
              <a:t>‹Nº›</a:t>
            </a:fld>
            <a:endParaRPr lang="en-US">
              <a:solidFill>
                <a:srgbClr val="EEECE1"/>
              </a:solidFill>
            </a:endParaRPr>
          </a:p>
        </p:txBody>
      </p:sp>
    </p:spTree>
    <p:extLst>
      <p:ext uri="{BB962C8B-B14F-4D97-AF65-F5344CB8AC3E}">
        <p14:creationId xmlns:p14="http://schemas.microsoft.com/office/powerpoint/2010/main" val="255441512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s-ES" smtClean="0"/>
              <a:t>Haga clic para modificar el estilo de título del patrón</a:t>
            </a:r>
            <a:endParaRPr lang="en-US"/>
          </a:p>
        </p:txBody>
      </p:sp>
      <p:sp>
        <p:nvSpPr>
          <p:cNvPr id="3" name="Rectangle 2"/>
          <p:cNvSpPr>
            <a:spLocks noGrp="1"/>
          </p:cNvSpPr>
          <p:nvPr>
            <p:ph type="dt" sz="half" idx="10"/>
          </p:nvPr>
        </p:nvSpPr>
        <p:spPr/>
        <p:txBody>
          <a:bodyPr/>
          <a:lstStyle/>
          <a:p>
            <a:fld id="{BF947E27-0FC2-47FE-BDD1-9A02EEBC4B31}" type="datetimeFigureOut">
              <a:rPr lang="en-US" smtClean="0">
                <a:solidFill>
                  <a:srgbClr val="EEECE1"/>
                </a:solidFill>
              </a:rPr>
              <a:pPr/>
              <a:t>8/4/2011</a:t>
            </a:fld>
            <a:endParaRPr lang="en-US">
              <a:solidFill>
                <a:srgbClr val="EEECE1"/>
              </a:solidFill>
            </a:endParaRPr>
          </a:p>
        </p:txBody>
      </p:sp>
      <p:sp>
        <p:nvSpPr>
          <p:cNvPr id="4" name="Rectangle 3"/>
          <p:cNvSpPr>
            <a:spLocks noGrp="1"/>
          </p:cNvSpPr>
          <p:nvPr>
            <p:ph type="ftr" sz="quarter" idx="11"/>
          </p:nvPr>
        </p:nvSpPr>
        <p:spPr/>
        <p:txBody>
          <a:bodyPr/>
          <a:lstStyle/>
          <a:p>
            <a:endParaRPr lang="en-US">
              <a:solidFill>
                <a:srgbClr val="EEECE1"/>
              </a:solidFill>
            </a:endParaRPr>
          </a:p>
        </p:txBody>
      </p:sp>
      <p:sp>
        <p:nvSpPr>
          <p:cNvPr id="5" name="Rectangle 4"/>
          <p:cNvSpPr>
            <a:spLocks noGrp="1"/>
          </p:cNvSpPr>
          <p:nvPr>
            <p:ph type="sldNum" sz="quarter" idx="12"/>
          </p:nvPr>
        </p:nvSpPr>
        <p:spPr/>
        <p:txBody>
          <a:bodyPr/>
          <a:lstStyle/>
          <a:p>
            <a:fld id="{70364646-186C-489C-827C-24F98A6BEC2F}" type="slidenum">
              <a:rPr lang="en-US" smtClean="0">
                <a:solidFill>
                  <a:srgbClr val="EEECE1"/>
                </a:solidFill>
              </a:rPr>
              <a:pPr/>
              <a:t>‹Nº›</a:t>
            </a:fld>
            <a:endParaRPr lang="en-US">
              <a:solidFill>
                <a:srgbClr val="EEECE1"/>
              </a:solidFill>
            </a:endParaRPr>
          </a:p>
        </p:txBody>
      </p:sp>
    </p:spTree>
    <p:extLst>
      <p:ext uri="{BB962C8B-B14F-4D97-AF65-F5344CB8AC3E}">
        <p14:creationId xmlns:p14="http://schemas.microsoft.com/office/powerpoint/2010/main" val="165010781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Rectangle 1"/>
          <p:cNvSpPr>
            <a:spLocks noGrp="1"/>
          </p:cNvSpPr>
          <p:nvPr>
            <p:ph type="dt" sz="half" idx="10"/>
          </p:nvPr>
        </p:nvSpPr>
        <p:spPr/>
        <p:txBody>
          <a:bodyPr/>
          <a:lstStyle/>
          <a:p>
            <a:fld id="{BF947E27-0FC2-47FE-BDD1-9A02EEBC4B31}" type="datetimeFigureOut">
              <a:rPr lang="en-US" smtClean="0">
                <a:solidFill>
                  <a:srgbClr val="EEECE1"/>
                </a:solidFill>
              </a:rPr>
              <a:pPr/>
              <a:t>8/4/2011</a:t>
            </a:fld>
            <a:endParaRPr lang="en-US">
              <a:solidFill>
                <a:srgbClr val="EEECE1"/>
              </a:solidFill>
            </a:endParaRPr>
          </a:p>
        </p:txBody>
      </p:sp>
      <p:sp>
        <p:nvSpPr>
          <p:cNvPr id="3" name="Rectangle 2"/>
          <p:cNvSpPr>
            <a:spLocks noGrp="1"/>
          </p:cNvSpPr>
          <p:nvPr>
            <p:ph type="ftr" sz="quarter" idx="11"/>
          </p:nvPr>
        </p:nvSpPr>
        <p:spPr/>
        <p:txBody>
          <a:bodyPr/>
          <a:lstStyle/>
          <a:p>
            <a:endParaRPr lang="en-US">
              <a:solidFill>
                <a:srgbClr val="EEECE1"/>
              </a:solidFill>
            </a:endParaRPr>
          </a:p>
        </p:txBody>
      </p:sp>
      <p:sp>
        <p:nvSpPr>
          <p:cNvPr id="4" name="Rectangle 3"/>
          <p:cNvSpPr>
            <a:spLocks noGrp="1"/>
          </p:cNvSpPr>
          <p:nvPr>
            <p:ph type="sldNum" sz="quarter" idx="12"/>
          </p:nvPr>
        </p:nvSpPr>
        <p:spPr/>
        <p:txBody>
          <a:bodyPr/>
          <a:lstStyle/>
          <a:p>
            <a:fld id="{70364646-186C-489C-827C-24F98A6BEC2F}" type="slidenum">
              <a:rPr lang="en-US" smtClean="0">
                <a:solidFill>
                  <a:srgbClr val="EEECE1"/>
                </a:solidFill>
              </a:rPr>
              <a:pPr/>
              <a:t>‹Nº›</a:t>
            </a:fld>
            <a:endParaRPr lang="en-US">
              <a:solidFill>
                <a:srgbClr val="EEECE1"/>
              </a:solidFill>
            </a:endParaRPr>
          </a:p>
        </p:txBody>
      </p:sp>
    </p:spTree>
    <p:extLst>
      <p:ext uri="{BB962C8B-B14F-4D97-AF65-F5344CB8AC3E}">
        <p14:creationId xmlns:p14="http://schemas.microsoft.com/office/powerpoint/2010/main" val="379923507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ound Same Side Corner Rectangle 7"/>
          <p:cNvSpPr/>
          <p:nvPr/>
        </p:nvSpPr>
        <p:spPr>
          <a:xfrm>
            <a:off x="228600" y="152400"/>
            <a:ext cx="8686800" cy="1295400"/>
          </a:xfrm>
          <a:prstGeom prst="round2SameRect">
            <a:avLst>
              <a:gd name="adj1" fmla="val 4902"/>
              <a:gd name="adj2" fmla="val 0"/>
            </a:avLst>
          </a:prstGeom>
          <a:solidFill>
            <a:schemeClr val="accent1"/>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Rectangle 1"/>
          <p:cNvSpPr>
            <a:spLocks noGrp="1"/>
          </p:cNvSpPr>
          <p:nvPr>
            <p:ph type="title"/>
          </p:nvPr>
        </p:nvSpPr>
        <p:spPr>
          <a:xfrm>
            <a:off x="304800" y="228600"/>
            <a:ext cx="4495800" cy="1143000"/>
          </a:xfrm>
        </p:spPr>
        <p:txBody>
          <a:bodyPr anchor="ctr"/>
          <a:lstStyle>
            <a:lvl1pPr algn="l">
              <a:defRPr sz="2800" b="0"/>
            </a:lvl1pPr>
          </a:lstStyle>
          <a:p>
            <a:r>
              <a:rPr lang="es-ES" smtClean="0"/>
              <a:t>Haga clic para modificar el estilo de título del patrón</a:t>
            </a:r>
            <a:endParaRPr lang="en-US" dirty="0"/>
          </a:p>
        </p:txBody>
      </p:sp>
      <p:sp>
        <p:nvSpPr>
          <p:cNvPr id="3" name="Rectangle 2"/>
          <p:cNvSpPr>
            <a:spLocks noGrp="1"/>
          </p:cNvSpPr>
          <p:nvPr>
            <p:ph idx="1"/>
          </p:nvPr>
        </p:nvSpPr>
        <p:spPr>
          <a:xfrm>
            <a:off x="228600" y="1600200"/>
            <a:ext cx="8686800" cy="47244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Rectangle 4"/>
          <p:cNvSpPr>
            <a:spLocks noGrp="1"/>
          </p:cNvSpPr>
          <p:nvPr>
            <p:ph type="dt" sz="half" idx="10"/>
          </p:nvPr>
        </p:nvSpPr>
        <p:spPr/>
        <p:txBody>
          <a:bodyPr/>
          <a:lstStyle/>
          <a:p>
            <a:fld id="{BF947E27-0FC2-47FE-BDD1-9A02EEBC4B31}" type="datetimeFigureOut">
              <a:rPr lang="en-US" smtClean="0">
                <a:solidFill>
                  <a:srgbClr val="EEECE1"/>
                </a:solidFill>
              </a:rPr>
              <a:pPr/>
              <a:t>8/4/2011</a:t>
            </a:fld>
            <a:endParaRPr lang="en-US">
              <a:solidFill>
                <a:srgbClr val="EEECE1"/>
              </a:solidFill>
            </a:endParaRPr>
          </a:p>
        </p:txBody>
      </p:sp>
      <p:sp>
        <p:nvSpPr>
          <p:cNvPr id="6" name="Rectangle 5"/>
          <p:cNvSpPr>
            <a:spLocks noGrp="1"/>
          </p:cNvSpPr>
          <p:nvPr>
            <p:ph type="ftr" sz="quarter" idx="11"/>
          </p:nvPr>
        </p:nvSpPr>
        <p:spPr/>
        <p:txBody>
          <a:bodyPr/>
          <a:lstStyle/>
          <a:p>
            <a:endParaRPr lang="en-US">
              <a:solidFill>
                <a:srgbClr val="EEECE1"/>
              </a:solidFill>
            </a:endParaRPr>
          </a:p>
        </p:txBody>
      </p:sp>
      <p:sp>
        <p:nvSpPr>
          <p:cNvPr id="7" name="Rectangle 6"/>
          <p:cNvSpPr>
            <a:spLocks noGrp="1"/>
          </p:cNvSpPr>
          <p:nvPr>
            <p:ph type="sldNum" sz="quarter" idx="12"/>
          </p:nvPr>
        </p:nvSpPr>
        <p:spPr/>
        <p:txBody>
          <a:bodyPr/>
          <a:lstStyle/>
          <a:p>
            <a:fld id="{70364646-186C-489C-827C-24F98A6BEC2F}" type="slidenum">
              <a:rPr lang="en-US" smtClean="0">
                <a:solidFill>
                  <a:srgbClr val="EEECE1"/>
                </a:solidFill>
              </a:rPr>
              <a:pPr/>
              <a:t>‹Nº›</a:t>
            </a:fld>
            <a:endParaRPr lang="en-US">
              <a:solidFill>
                <a:srgbClr val="EEECE1"/>
              </a:solidFill>
            </a:endParaRPr>
          </a:p>
        </p:txBody>
      </p:sp>
      <p:cxnSp>
        <p:nvCxnSpPr>
          <p:cNvPr id="9" name="Straight Connector 8"/>
          <p:cNvCxnSpPr/>
          <p:nvPr/>
        </p:nvCxnSpPr>
        <p:spPr>
          <a:xfrm>
            <a:off x="228600" y="6528816"/>
            <a:ext cx="8686800" cy="1588"/>
          </a:xfrm>
          <a:prstGeom prst="line">
            <a:avLst/>
          </a:prstGeom>
          <a:ln w="12700" cap="rnd" cmpd="sng" algn="ctr">
            <a:solidFill>
              <a:schemeClr val="tx2"/>
            </a:solidFill>
            <a:prstDash val="solid"/>
          </a:ln>
          <a:effectLst/>
        </p:spPr>
        <p:style>
          <a:lnRef idx="1">
            <a:schemeClr val="accent1"/>
          </a:lnRef>
          <a:fillRef idx="0">
            <a:schemeClr val="accent1"/>
          </a:fillRef>
          <a:effectRef idx="0">
            <a:schemeClr val="accent1"/>
          </a:effectRef>
          <a:fontRef idx="minor">
            <a:schemeClr val="tx1"/>
          </a:fontRef>
        </p:style>
      </p:cxnSp>
      <p:sp useBgFill="1">
        <p:nvSpPr>
          <p:cNvPr id="10" name="Rectangle 9"/>
          <p:cNvSpPr/>
          <p:nvPr/>
        </p:nvSpPr>
        <p:spPr>
          <a:xfrm>
            <a:off x="4876800" y="152400"/>
            <a:ext cx="3581400" cy="12954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4967288" y="152400"/>
            <a:ext cx="3400425" cy="1295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Rectangle 3"/>
          <p:cNvSpPr>
            <a:spLocks noGrp="1"/>
          </p:cNvSpPr>
          <p:nvPr>
            <p:ph type="body" sz="half" idx="2"/>
          </p:nvPr>
        </p:nvSpPr>
        <p:spPr>
          <a:xfrm>
            <a:off x="5105400" y="228600"/>
            <a:ext cx="3200400" cy="1143000"/>
          </a:xfrm>
        </p:spPr>
        <p:txBody>
          <a:bodyPr anchor="ctr">
            <a:normAutofit/>
          </a:bodyPr>
          <a:lstStyle>
            <a:lvl1pPr marL="0" indent="0" algn="l">
              <a:buNone/>
              <a:defRPr sz="160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1220190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ound Same Side Corner Rectangle 7"/>
          <p:cNvSpPr/>
          <p:nvPr/>
        </p:nvSpPr>
        <p:spPr>
          <a:xfrm>
            <a:off x="228600" y="152400"/>
            <a:ext cx="8686800" cy="1295400"/>
          </a:xfrm>
          <a:prstGeom prst="round2SameRect">
            <a:avLst>
              <a:gd name="adj1" fmla="val 4902"/>
              <a:gd name="adj2" fmla="val 0"/>
            </a:avLst>
          </a:prstGeom>
          <a:solidFill>
            <a:schemeClr val="accent1"/>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Rectangle 2"/>
          <p:cNvSpPr>
            <a:spLocks noGrp="1"/>
          </p:cNvSpPr>
          <p:nvPr>
            <p:ph type="pic" idx="1"/>
          </p:nvPr>
        </p:nvSpPr>
        <p:spPr>
          <a:xfrm>
            <a:off x="228600" y="1524000"/>
            <a:ext cx="8686800" cy="4910328"/>
          </a:xfrm>
          <a:solidFill>
            <a:schemeClr val="bg2"/>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a:p>
        </p:txBody>
      </p:sp>
      <p:sp>
        <p:nvSpPr>
          <p:cNvPr id="5" name="Rectangle 4"/>
          <p:cNvSpPr>
            <a:spLocks noGrp="1"/>
          </p:cNvSpPr>
          <p:nvPr>
            <p:ph type="dt" sz="half" idx="10"/>
          </p:nvPr>
        </p:nvSpPr>
        <p:spPr/>
        <p:txBody>
          <a:bodyPr/>
          <a:lstStyle/>
          <a:p>
            <a:fld id="{BF947E27-0FC2-47FE-BDD1-9A02EEBC4B31}" type="datetimeFigureOut">
              <a:rPr lang="en-US" smtClean="0">
                <a:solidFill>
                  <a:srgbClr val="EEECE1"/>
                </a:solidFill>
              </a:rPr>
              <a:pPr/>
              <a:t>8/4/2011</a:t>
            </a:fld>
            <a:endParaRPr lang="en-US">
              <a:solidFill>
                <a:srgbClr val="EEECE1"/>
              </a:solidFill>
            </a:endParaRPr>
          </a:p>
        </p:txBody>
      </p:sp>
      <p:sp>
        <p:nvSpPr>
          <p:cNvPr id="6" name="Rectangle 5"/>
          <p:cNvSpPr>
            <a:spLocks noGrp="1"/>
          </p:cNvSpPr>
          <p:nvPr>
            <p:ph type="ftr" sz="quarter" idx="11"/>
          </p:nvPr>
        </p:nvSpPr>
        <p:spPr/>
        <p:txBody>
          <a:bodyPr/>
          <a:lstStyle/>
          <a:p>
            <a:endParaRPr lang="en-US">
              <a:solidFill>
                <a:srgbClr val="EEECE1"/>
              </a:solidFill>
            </a:endParaRPr>
          </a:p>
        </p:txBody>
      </p:sp>
      <p:sp>
        <p:nvSpPr>
          <p:cNvPr id="7" name="Rectangle 6"/>
          <p:cNvSpPr>
            <a:spLocks noGrp="1"/>
          </p:cNvSpPr>
          <p:nvPr>
            <p:ph type="sldNum" sz="quarter" idx="12"/>
          </p:nvPr>
        </p:nvSpPr>
        <p:spPr/>
        <p:txBody>
          <a:bodyPr/>
          <a:lstStyle/>
          <a:p>
            <a:fld id="{70364646-186C-489C-827C-24F98A6BEC2F}" type="slidenum">
              <a:rPr lang="en-US" smtClean="0">
                <a:solidFill>
                  <a:srgbClr val="EEECE1"/>
                </a:solidFill>
              </a:rPr>
              <a:pPr/>
              <a:t>‹Nº›</a:t>
            </a:fld>
            <a:endParaRPr lang="en-US">
              <a:solidFill>
                <a:srgbClr val="EEECE1"/>
              </a:solidFill>
            </a:endParaRPr>
          </a:p>
        </p:txBody>
      </p:sp>
      <p:sp useBgFill="1">
        <p:nvSpPr>
          <p:cNvPr id="9" name="Rectangle 8"/>
          <p:cNvSpPr/>
          <p:nvPr/>
        </p:nvSpPr>
        <p:spPr>
          <a:xfrm>
            <a:off x="4876800" y="152400"/>
            <a:ext cx="3581400" cy="12954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4967288" y="152400"/>
            <a:ext cx="3400425" cy="1295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Rectangle 1"/>
          <p:cNvSpPr>
            <a:spLocks noGrp="1"/>
          </p:cNvSpPr>
          <p:nvPr>
            <p:ph type="title"/>
          </p:nvPr>
        </p:nvSpPr>
        <p:spPr>
          <a:xfrm>
            <a:off x="304800" y="228600"/>
            <a:ext cx="4495800" cy="1143000"/>
          </a:xfrm>
        </p:spPr>
        <p:txBody>
          <a:bodyPr anchor="ctr"/>
          <a:lstStyle>
            <a:lvl1pPr algn="l">
              <a:defRPr sz="2800" b="0"/>
            </a:lvl1pPr>
          </a:lstStyle>
          <a:p>
            <a:r>
              <a:rPr lang="es-ES" smtClean="0"/>
              <a:t>Haga clic para modificar el estilo de título del patrón</a:t>
            </a:r>
            <a:endParaRPr lang="en-US" dirty="0"/>
          </a:p>
        </p:txBody>
      </p:sp>
      <p:sp>
        <p:nvSpPr>
          <p:cNvPr id="4" name="Rectangle 3"/>
          <p:cNvSpPr>
            <a:spLocks noGrp="1"/>
          </p:cNvSpPr>
          <p:nvPr>
            <p:ph type="body" sz="half" idx="2"/>
          </p:nvPr>
        </p:nvSpPr>
        <p:spPr>
          <a:xfrm>
            <a:off x="5105400" y="228600"/>
            <a:ext cx="3200400" cy="1143000"/>
          </a:xfrm>
        </p:spPr>
        <p:txBody>
          <a:bodyPr anchor="ctr">
            <a:normAutofit/>
          </a:bodyPr>
          <a:lstStyle>
            <a:lvl1pPr marL="0" indent="0">
              <a:buNone/>
              <a:defRPr sz="160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1" name="Straight Connector 10"/>
          <p:cNvCxnSpPr/>
          <p:nvPr/>
        </p:nvCxnSpPr>
        <p:spPr>
          <a:xfrm>
            <a:off x="228600" y="6528816"/>
            <a:ext cx="8686800" cy="1588"/>
          </a:xfrm>
          <a:prstGeom prst="line">
            <a:avLst/>
          </a:prstGeom>
          <a:ln w="12700" cap="rnd" cmpd="sng" algn="ctr">
            <a:solidFill>
              <a:schemeClr val="tx2"/>
            </a:solidFill>
            <a:prstDash val="solid"/>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3727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lvl1pPr algn="l">
              <a:defRPr/>
            </a:lvl1pPr>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0B22101F-D16F-437D-A208-C47DA222EEB2}" type="datetimeFigureOut">
              <a:rPr lang="en-US" smtClean="0">
                <a:solidFill>
                  <a:srgbClr val="043988">
                    <a:tint val="60000"/>
                    <a:satMod val="155000"/>
                  </a:srgbClr>
                </a:solidFill>
              </a:rPr>
              <a:pPr/>
              <a:t>8/4/2011</a:t>
            </a:fld>
            <a:endParaRPr lang="en-US">
              <a:solidFill>
                <a:srgbClr val="043988">
                  <a:tint val="60000"/>
                  <a:satMod val="155000"/>
                </a:srgbClr>
              </a:solidFill>
            </a:endParaRPr>
          </a:p>
        </p:txBody>
      </p:sp>
      <p:sp>
        <p:nvSpPr>
          <p:cNvPr id="5" name="4 Marcador de pie de página"/>
          <p:cNvSpPr>
            <a:spLocks noGrp="1"/>
          </p:cNvSpPr>
          <p:nvPr>
            <p:ph type="ftr" sz="quarter" idx="11"/>
          </p:nvPr>
        </p:nvSpPr>
        <p:spPr/>
        <p:txBody>
          <a:bodyPr/>
          <a:lstStyle>
            <a:extLst/>
          </a:lstStyle>
          <a:p>
            <a:endParaRPr lang="en-US">
              <a:solidFill>
                <a:srgbClr val="043988">
                  <a:tint val="60000"/>
                  <a:satMod val="155000"/>
                </a:srgbClr>
              </a:solidFill>
            </a:endParaRPr>
          </a:p>
        </p:txBody>
      </p:sp>
      <p:sp>
        <p:nvSpPr>
          <p:cNvPr id="6" name="5 Marcador de número de diapositiva"/>
          <p:cNvSpPr>
            <a:spLocks noGrp="1"/>
          </p:cNvSpPr>
          <p:nvPr>
            <p:ph type="sldNum" sz="quarter" idx="12"/>
          </p:nvPr>
        </p:nvSpPr>
        <p:spPr/>
        <p:txBody>
          <a:bodyPr/>
          <a:lstStyle>
            <a:extLst/>
          </a:lstStyle>
          <a:p>
            <a:fld id="{9E63DF4D-031D-4E4D-8223-0FAC3FCD8D79}" type="slidenum">
              <a:rPr lang="en-US" smtClean="0">
                <a:solidFill>
                  <a:srgbClr val="92C2EB">
                    <a:shade val="90000"/>
                  </a:srgbClr>
                </a:solidFill>
              </a:rPr>
              <a:pPr/>
              <a:t>‹Nº›</a:t>
            </a:fld>
            <a:endParaRPr lang="en-US">
              <a:solidFill>
                <a:srgbClr val="92C2EB">
                  <a:shade val="90000"/>
                </a:srgbClr>
              </a:solidFill>
            </a:endParaRPr>
          </a:p>
        </p:txBody>
      </p:sp>
    </p:spTree>
    <p:extLst>
      <p:ext uri="{BB962C8B-B14F-4D97-AF65-F5344CB8AC3E}">
        <p14:creationId xmlns:p14="http://schemas.microsoft.com/office/powerpoint/2010/main" val="117843007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s-ES" smtClean="0"/>
              <a:t>Haga clic para modificar el estilo de título del patrón</a:t>
            </a:r>
            <a:endParaRPr lang="en-US"/>
          </a:p>
        </p:txBody>
      </p:sp>
      <p:sp>
        <p:nvSpPr>
          <p:cNvPr id="3" name="Rectangle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Rectangle 3"/>
          <p:cNvSpPr>
            <a:spLocks noGrp="1"/>
          </p:cNvSpPr>
          <p:nvPr>
            <p:ph type="dt" sz="half" idx="10"/>
          </p:nvPr>
        </p:nvSpPr>
        <p:spPr/>
        <p:txBody>
          <a:bodyPr/>
          <a:lstStyle/>
          <a:p>
            <a:fld id="{BF947E27-0FC2-47FE-BDD1-9A02EEBC4B31}" type="datetimeFigureOut">
              <a:rPr lang="en-US" smtClean="0">
                <a:solidFill>
                  <a:srgbClr val="EEECE1"/>
                </a:solidFill>
              </a:rPr>
              <a:pPr/>
              <a:t>8/4/2011</a:t>
            </a:fld>
            <a:endParaRPr lang="en-US">
              <a:solidFill>
                <a:srgbClr val="EEECE1"/>
              </a:solidFill>
            </a:endParaRPr>
          </a:p>
        </p:txBody>
      </p:sp>
      <p:sp>
        <p:nvSpPr>
          <p:cNvPr id="5" name="Rectangle 4"/>
          <p:cNvSpPr>
            <a:spLocks noGrp="1"/>
          </p:cNvSpPr>
          <p:nvPr>
            <p:ph type="ftr" sz="quarter" idx="11"/>
          </p:nvPr>
        </p:nvSpPr>
        <p:spPr/>
        <p:txBody>
          <a:bodyPr/>
          <a:lstStyle/>
          <a:p>
            <a:endParaRPr lang="en-US">
              <a:solidFill>
                <a:srgbClr val="EEECE1"/>
              </a:solidFill>
            </a:endParaRPr>
          </a:p>
        </p:txBody>
      </p:sp>
      <p:sp>
        <p:nvSpPr>
          <p:cNvPr id="6" name="Rectangle 5"/>
          <p:cNvSpPr>
            <a:spLocks noGrp="1"/>
          </p:cNvSpPr>
          <p:nvPr>
            <p:ph type="sldNum" sz="quarter" idx="12"/>
          </p:nvPr>
        </p:nvSpPr>
        <p:spPr/>
        <p:txBody>
          <a:bodyPr/>
          <a:lstStyle/>
          <a:p>
            <a:fld id="{70364646-186C-489C-827C-24F98A6BEC2F}" type="slidenum">
              <a:rPr lang="en-US" smtClean="0">
                <a:solidFill>
                  <a:srgbClr val="EEECE1"/>
                </a:solidFill>
              </a:rPr>
              <a:pPr/>
              <a:t>‹Nº›</a:t>
            </a:fld>
            <a:endParaRPr lang="en-US">
              <a:solidFill>
                <a:srgbClr val="EEECE1"/>
              </a:solidFill>
            </a:endParaRPr>
          </a:p>
        </p:txBody>
      </p:sp>
    </p:spTree>
    <p:extLst>
      <p:ext uri="{BB962C8B-B14F-4D97-AF65-F5344CB8AC3E}">
        <p14:creationId xmlns:p14="http://schemas.microsoft.com/office/powerpoint/2010/main" val="320205882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3" name="Rectangle 2"/>
          <p:cNvSpPr>
            <a:spLocks noGrp="1"/>
          </p:cNvSpPr>
          <p:nvPr>
            <p:ph type="body" orient="vert" idx="1"/>
          </p:nvPr>
        </p:nvSpPr>
        <p:spPr>
          <a:xfrm>
            <a:off x="457200" y="274638"/>
            <a:ext cx="6400800" cy="604996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Rectangle 3"/>
          <p:cNvSpPr>
            <a:spLocks noGrp="1"/>
          </p:cNvSpPr>
          <p:nvPr>
            <p:ph type="dt" sz="half" idx="10"/>
          </p:nvPr>
        </p:nvSpPr>
        <p:spPr/>
        <p:txBody>
          <a:bodyPr/>
          <a:lstStyle/>
          <a:p>
            <a:fld id="{BF947E27-0FC2-47FE-BDD1-9A02EEBC4B31}" type="datetimeFigureOut">
              <a:rPr lang="en-US" smtClean="0">
                <a:solidFill>
                  <a:srgbClr val="EEECE1"/>
                </a:solidFill>
              </a:rPr>
              <a:pPr/>
              <a:t>8/4/2011</a:t>
            </a:fld>
            <a:endParaRPr lang="en-US">
              <a:solidFill>
                <a:srgbClr val="EEECE1"/>
              </a:solidFill>
            </a:endParaRPr>
          </a:p>
        </p:txBody>
      </p:sp>
      <p:sp>
        <p:nvSpPr>
          <p:cNvPr id="5" name="Rectangle 4"/>
          <p:cNvSpPr>
            <a:spLocks noGrp="1"/>
          </p:cNvSpPr>
          <p:nvPr>
            <p:ph type="ftr" sz="quarter" idx="11"/>
          </p:nvPr>
        </p:nvSpPr>
        <p:spPr/>
        <p:txBody>
          <a:bodyPr/>
          <a:lstStyle/>
          <a:p>
            <a:endParaRPr lang="en-US">
              <a:solidFill>
                <a:srgbClr val="EEECE1"/>
              </a:solidFill>
            </a:endParaRPr>
          </a:p>
        </p:txBody>
      </p:sp>
      <p:sp>
        <p:nvSpPr>
          <p:cNvPr id="6" name="Rectangle 5"/>
          <p:cNvSpPr>
            <a:spLocks noGrp="1"/>
          </p:cNvSpPr>
          <p:nvPr>
            <p:ph type="sldNum" sz="quarter" idx="12"/>
          </p:nvPr>
        </p:nvSpPr>
        <p:spPr/>
        <p:txBody>
          <a:bodyPr/>
          <a:lstStyle/>
          <a:p>
            <a:fld id="{70364646-186C-489C-827C-24F98A6BEC2F}" type="slidenum">
              <a:rPr lang="en-US" smtClean="0">
                <a:solidFill>
                  <a:srgbClr val="EEECE1"/>
                </a:solidFill>
              </a:rPr>
              <a:pPr/>
              <a:t>‹Nº›</a:t>
            </a:fld>
            <a:endParaRPr lang="en-US">
              <a:solidFill>
                <a:srgbClr val="EEECE1"/>
              </a:solidFill>
            </a:endParaRPr>
          </a:p>
        </p:txBody>
      </p:sp>
      <p:sp>
        <p:nvSpPr>
          <p:cNvPr id="7" name="Round Same Side Corner Rectangle 6"/>
          <p:cNvSpPr/>
          <p:nvPr/>
        </p:nvSpPr>
        <p:spPr>
          <a:xfrm rot="5400000">
            <a:off x="4862513" y="2300287"/>
            <a:ext cx="6096000" cy="1952625"/>
          </a:xfrm>
          <a:prstGeom prst="round2SameRect">
            <a:avLst>
              <a:gd name="adj1" fmla="val 4902"/>
              <a:gd name="adj2" fmla="val 0"/>
            </a:avLst>
          </a:prstGeom>
          <a:solidFill>
            <a:schemeClr val="accent1"/>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Rectangle 1"/>
          <p:cNvSpPr>
            <a:spLocks noGrp="1"/>
          </p:cNvSpPr>
          <p:nvPr>
            <p:ph type="title" orient="vert"/>
          </p:nvPr>
        </p:nvSpPr>
        <p:spPr>
          <a:xfrm>
            <a:off x="7029450" y="274638"/>
            <a:ext cx="1752600" cy="5973762"/>
          </a:xfrm>
        </p:spPr>
        <p:txBody>
          <a:bodyPr vert="eaVert"/>
          <a:lstStyle>
            <a:lvl1pPr>
              <a:defRPr>
                <a:solidFill>
                  <a:srgbClr val="FFFFFF"/>
                </a:solidFill>
              </a:defRPr>
            </a:lvl1pPr>
          </a:lstStyle>
          <a:p>
            <a:r>
              <a:rPr lang="es-ES" smtClean="0"/>
              <a:t>Haga clic para modificar el estilo de título del patrón</a:t>
            </a:r>
            <a:endParaRPr lang="en-US" dirty="0"/>
          </a:p>
        </p:txBody>
      </p:sp>
      <p:cxnSp>
        <p:nvCxnSpPr>
          <p:cNvPr id="8" name="Straight Connector 7"/>
          <p:cNvCxnSpPr/>
          <p:nvPr/>
        </p:nvCxnSpPr>
        <p:spPr>
          <a:xfrm>
            <a:off x="228600" y="6528816"/>
            <a:ext cx="8686800" cy="1588"/>
          </a:xfrm>
          <a:prstGeom prst="line">
            <a:avLst/>
          </a:prstGeom>
          <a:ln w="12700" cap="rnd" cmpd="sng" algn="ctr">
            <a:solidFill>
              <a:schemeClr val="tx2"/>
            </a:solidFill>
            <a:prstDash val="solid"/>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8885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9" name="8 Rectángulo"/>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1 Título"/>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s-ES" smtClean="0"/>
              <a:t>Haga clic para modificar el estilo de título del patrón</a:t>
            </a:r>
            <a:endParaRPr kumimoji="0" lang="en-US"/>
          </a:p>
        </p:txBody>
      </p:sp>
      <p:sp>
        <p:nvSpPr>
          <p:cNvPr id="3" name="2 Subtítulo"/>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s-ES" smtClean="0"/>
              <a:t>Haga clic para modificar el estilo de subtítulo del patrón</a:t>
            </a:r>
            <a:endParaRPr kumimoji="0" lang="en-US"/>
          </a:p>
        </p:txBody>
      </p:sp>
      <p:sp>
        <p:nvSpPr>
          <p:cNvPr id="4" name="3 Marcador de fecha"/>
          <p:cNvSpPr>
            <a:spLocks noGrp="1"/>
          </p:cNvSpPr>
          <p:nvPr>
            <p:ph type="dt" sz="half" idx="10"/>
          </p:nvPr>
        </p:nvSpPr>
        <p:spPr/>
        <p:txBody>
          <a:bodyPr/>
          <a:lstStyle/>
          <a:p>
            <a:fld id="{D1106E26-27A0-4B76-BB8C-E1A602C20406}" type="datetimeFigureOut">
              <a:rPr lang="es-MX" smtClean="0">
                <a:solidFill>
                  <a:prstClr val="white">
                    <a:tint val="95000"/>
                  </a:prstClr>
                </a:solidFill>
              </a:rPr>
              <a:pPr/>
              <a:t>04/08/2011</a:t>
            </a:fld>
            <a:endParaRPr lang="es-MX">
              <a:solidFill>
                <a:prstClr val="white">
                  <a:tint val="95000"/>
                </a:prstClr>
              </a:solidFill>
            </a:endParaRPr>
          </a:p>
        </p:txBody>
      </p:sp>
      <p:sp>
        <p:nvSpPr>
          <p:cNvPr id="5" name="4 Marcador de pie de página"/>
          <p:cNvSpPr>
            <a:spLocks noGrp="1"/>
          </p:cNvSpPr>
          <p:nvPr>
            <p:ph type="ftr" sz="quarter" idx="11"/>
          </p:nvPr>
        </p:nvSpPr>
        <p:spPr/>
        <p:txBody>
          <a:bodyPr/>
          <a:lstStyle/>
          <a:p>
            <a:endParaRPr lang="es-MX">
              <a:solidFill>
                <a:prstClr val="white">
                  <a:tint val="95000"/>
                </a:prstClr>
              </a:solidFill>
            </a:endParaRPr>
          </a:p>
        </p:txBody>
      </p:sp>
      <p:sp>
        <p:nvSpPr>
          <p:cNvPr id="6" name="5 Marcador de número de diapositiva"/>
          <p:cNvSpPr>
            <a:spLocks noGrp="1"/>
          </p:cNvSpPr>
          <p:nvPr>
            <p:ph type="sldNum" sz="quarter" idx="12"/>
          </p:nvPr>
        </p:nvSpPr>
        <p:spPr/>
        <p:txBody>
          <a:bodyPr/>
          <a:lstStyle/>
          <a:p>
            <a:fld id="{7C0CDCD9-B4DC-4B55-AF17-8F085A8F3A0F}" type="slidenum">
              <a:rPr lang="es-MX" smtClean="0">
                <a:solidFill>
                  <a:prstClr val="white">
                    <a:tint val="95000"/>
                  </a:prstClr>
                </a:solidFill>
              </a:rPr>
              <a:pPr/>
              <a:t>‹Nº›</a:t>
            </a:fld>
            <a:endParaRPr lang="es-MX">
              <a:solidFill>
                <a:prstClr val="white">
                  <a:tint val="95000"/>
                </a:prstClr>
              </a:solidFill>
            </a:endParaRPr>
          </a:p>
        </p:txBody>
      </p:sp>
      <p:sp>
        <p:nvSpPr>
          <p:cNvPr id="10" name="9 Rectángulo"/>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Tree>
    <p:extLst>
      <p:ext uri="{BB962C8B-B14F-4D97-AF65-F5344CB8AC3E}">
        <p14:creationId xmlns:p14="http://schemas.microsoft.com/office/powerpoint/2010/main" val="36854798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155448"/>
            <a:ext cx="8229600" cy="1252728"/>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D1106E26-27A0-4B76-BB8C-E1A602C20406}" type="datetimeFigureOut">
              <a:rPr lang="es-MX" smtClean="0">
                <a:solidFill>
                  <a:prstClr val="black">
                    <a:tint val="95000"/>
                  </a:prstClr>
                </a:solidFill>
              </a:rPr>
              <a:pPr/>
              <a:t>04/08/2011</a:t>
            </a:fld>
            <a:endParaRPr lang="es-MX">
              <a:solidFill>
                <a:prstClr val="black">
                  <a:tint val="9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95000"/>
                </a:prstClr>
              </a:solidFill>
            </a:endParaRPr>
          </a:p>
        </p:txBody>
      </p:sp>
      <p:sp>
        <p:nvSpPr>
          <p:cNvPr id="6" name="5 Marcador de número de diapositiva"/>
          <p:cNvSpPr>
            <a:spLocks noGrp="1"/>
          </p:cNvSpPr>
          <p:nvPr>
            <p:ph type="sldNum" sz="quarter" idx="12"/>
          </p:nvPr>
        </p:nvSpPr>
        <p:spPr/>
        <p:txBody>
          <a:bodyPr/>
          <a:lstStyle/>
          <a:p>
            <a:fld id="{7C0CDCD9-B4DC-4B55-AF17-8F085A8F3A0F}" type="slidenum">
              <a:rPr lang="es-MX" smtClean="0">
                <a:solidFill>
                  <a:prstClr val="black">
                    <a:tint val="95000"/>
                  </a:prstClr>
                </a:solidFill>
              </a:rPr>
              <a:pPr/>
              <a:t>‹Nº›</a:t>
            </a:fld>
            <a:endParaRPr lang="es-MX">
              <a:solidFill>
                <a:prstClr val="black">
                  <a:tint val="95000"/>
                </a:prstClr>
              </a:solidFill>
            </a:endParaRPr>
          </a:p>
        </p:txBody>
      </p:sp>
    </p:spTree>
    <p:extLst>
      <p:ext uri="{BB962C8B-B14F-4D97-AF65-F5344CB8AC3E}">
        <p14:creationId xmlns:p14="http://schemas.microsoft.com/office/powerpoint/2010/main" val="5326554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9" name="8 Rectángulo"/>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12" name="11 Rectángulo"/>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1 Título"/>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D1106E26-27A0-4B76-BB8C-E1A602C20406}" type="datetimeFigureOut">
              <a:rPr lang="es-MX" smtClean="0">
                <a:solidFill>
                  <a:prstClr val="white">
                    <a:tint val="95000"/>
                  </a:prstClr>
                </a:solidFill>
              </a:rPr>
              <a:pPr/>
              <a:t>04/08/2011</a:t>
            </a:fld>
            <a:endParaRPr lang="es-MX">
              <a:solidFill>
                <a:prstClr val="white">
                  <a:tint val="95000"/>
                </a:prstClr>
              </a:solidFill>
            </a:endParaRPr>
          </a:p>
        </p:txBody>
      </p:sp>
      <p:sp>
        <p:nvSpPr>
          <p:cNvPr id="5" name="4 Marcador de pie de página"/>
          <p:cNvSpPr>
            <a:spLocks noGrp="1"/>
          </p:cNvSpPr>
          <p:nvPr>
            <p:ph type="ftr" sz="quarter" idx="11"/>
          </p:nvPr>
        </p:nvSpPr>
        <p:spPr/>
        <p:txBody>
          <a:bodyPr/>
          <a:lstStyle/>
          <a:p>
            <a:endParaRPr lang="es-MX">
              <a:solidFill>
                <a:prstClr val="white">
                  <a:tint val="95000"/>
                </a:prstClr>
              </a:solidFill>
            </a:endParaRPr>
          </a:p>
        </p:txBody>
      </p:sp>
      <p:sp>
        <p:nvSpPr>
          <p:cNvPr id="6" name="5 Marcador de número de diapositiva"/>
          <p:cNvSpPr>
            <a:spLocks noGrp="1"/>
          </p:cNvSpPr>
          <p:nvPr>
            <p:ph type="sldNum" sz="quarter" idx="12"/>
          </p:nvPr>
        </p:nvSpPr>
        <p:spPr/>
        <p:txBody>
          <a:bodyPr/>
          <a:lstStyle/>
          <a:p>
            <a:fld id="{7C0CDCD9-B4DC-4B55-AF17-8F085A8F3A0F}" type="slidenum">
              <a:rPr lang="es-MX" smtClean="0">
                <a:solidFill>
                  <a:prstClr val="white">
                    <a:tint val="95000"/>
                  </a:prstClr>
                </a:solidFill>
              </a:rPr>
              <a:pPr/>
              <a:t>‹Nº›</a:t>
            </a:fld>
            <a:endParaRPr lang="es-MX">
              <a:solidFill>
                <a:prstClr val="white">
                  <a:tint val="95000"/>
                </a:prstClr>
              </a:solidFill>
            </a:endParaRPr>
          </a:p>
        </p:txBody>
      </p:sp>
    </p:spTree>
    <p:extLst>
      <p:ext uri="{BB962C8B-B14F-4D97-AF65-F5344CB8AC3E}">
        <p14:creationId xmlns:p14="http://schemas.microsoft.com/office/powerpoint/2010/main" val="41160666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D1106E26-27A0-4B76-BB8C-E1A602C20406}" type="datetimeFigureOut">
              <a:rPr lang="es-MX" smtClean="0">
                <a:solidFill>
                  <a:prstClr val="black">
                    <a:tint val="95000"/>
                  </a:prstClr>
                </a:solidFill>
              </a:rPr>
              <a:pPr/>
              <a:t>04/08/2011</a:t>
            </a:fld>
            <a:endParaRPr lang="es-MX">
              <a:solidFill>
                <a:prstClr val="black">
                  <a:tint val="95000"/>
                </a:prstClr>
              </a:solidFill>
            </a:endParaRPr>
          </a:p>
        </p:txBody>
      </p:sp>
      <p:sp>
        <p:nvSpPr>
          <p:cNvPr id="6" name="5 Marcador de pie de página"/>
          <p:cNvSpPr>
            <a:spLocks noGrp="1"/>
          </p:cNvSpPr>
          <p:nvPr>
            <p:ph type="ftr" sz="quarter" idx="11"/>
          </p:nvPr>
        </p:nvSpPr>
        <p:spPr/>
        <p:txBody>
          <a:bodyPr/>
          <a:lstStyle/>
          <a:p>
            <a:endParaRPr lang="es-MX">
              <a:solidFill>
                <a:prstClr val="black">
                  <a:tint val="95000"/>
                </a:prstClr>
              </a:solidFill>
            </a:endParaRPr>
          </a:p>
        </p:txBody>
      </p:sp>
      <p:sp>
        <p:nvSpPr>
          <p:cNvPr id="7" name="6 Marcador de número de diapositiva"/>
          <p:cNvSpPr>
            <a:spLocks noGrp="1"/>
          </p:cNvSpPr>
          <p:nvPr>
            <p:ph type="sldNum" sz="quarter" idx="12"/>
          </p:nvPr>
        </p:nvSpPr>
        <p:spPr/>
        <p:txBody>
          <a:bodyPr/>
          <a:lstStyle/>
          <a:p>
            <a:fld id="{7C0CDCD9-B4DC-4B55-AF17-8F085A8F3A0F}" type="slidenum">
              <a:rPr lang="es-MX" smtClean="0">
                <a:solidFill>
                  <a:prstClr val="black">
                    <a:tint val="95000"/>
                  </a:prstClr>
                </a:solidFill>
              </a:rPr>
              <a:pPr/>
              <a:t>‹Nº›</a:t>
            </a:fld>
            <a:endParaRPr lang="es-MX">
              <a:solidFill>
                <a:prstClr val="black">
                  <a:tint val="95000"/>
                </a:prstClr>
              </a:solidFill>
            </a:endParaRPr>
          </a:p>
        </p:txBody>
      </p:sp>
    </p:spTree>
    <p:extLst>
      <p:ext uri="{BB962C8B-B14F-4D97-AF65-F5344CB8AC3E}">
        <p14:creationId xmlns:p14="http://schemas.microsoft.com/office/powerpoint/2010/main" val="19651791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texto"/>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s-ES" smtClean="0"/>
              <a:t>Haga clic para modificar el estilo de texto del patrón</a:t>
            </a:r>
          </a:p>
        </p:txBody>
      </p:sp>
      <p:sp>
        <p:nvSpPr>
          <p:cNvPr id="6" name="5 Marcador de contenido"/>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D1106E26-27A0-4B76-BB8C-E1A602C20406}" type="datetimeFigureOut">
              <a:rPr lang="es-MX" smtClean="0">
                <a:solidFill>
                  <a:prstClr val="black">
                    <a:tint val="95000"/>
                  </a:prstClr>
                </a:solidFill>
              </a:rPr>
              <a:pPr/>
              <a:t>04/08/2011</a:t>
            </a:fld>
            <a:endParaRPr lang="es-MX">
              <a:solidFill>
                <a:prstClr val="black">
                  <a:tint val="95000"/>
                </a:prstClr>
              </a:solidFill>
            </a:endParaRPr>
          </a:p>
        </p:txBody>
      </p:sp>
      <p:sp>
        <p:nvSpPr>
          <p:cNvPr id="8" name="7 Marcador de pie de página"/>
          <p:cNvSpPr>
            <a:spLocks noGrp="1"/>
          </p:cNvSpPr>
          <p:nvPr>
            <p:ph type="ftr" sz="quarter" idx="11"/>
          </p:nvPr>
        </p:nvSpPr>
        <p:spPr/>
        <p:txBody>
          <a:bodyPr/>
          <a:lstStyle/>
          <a:p>
            <a:endParaRPr lang="es-MX">
              <a:solidFill>
                <a:prstClr val="black">
                  <a:tint val="95000"/>
                </a:prstClr>
              </a:solidFill>
            </a:endParaRPr>
          </a:p>
        </p:txBody>
      </p:sp>
      <p:sp>
        <p:nvSpPr>
          <p:cNvPr id="9" name="8 Marcador de número de diapositiva"/>
          <p:cNvSpPr>
            <a:spLocks noGrp="1"/>
          </p:cNvSpPr>
          <p:nvPr>
            <p:ph type="sldNum" sz="quarter" idx="12"/>
          </p:nvPr>
        </p:nvSpPr>
        <p:spPr/>
        <p:txBody>
          <a:bodyPr/>
          <a:lstStyle/>
          <a:p>
            <a:fld id="{7C0CDCD9-B4DC-4B55-AF17-8F085A8F3A0F}" type="slidenum">
              <a:rPr lang="es-MX" smtClean="0">
                <a:solidFill>
                  <a:prstClr val="black">
                    <a:tint val="95000"/>
                  </a:prstClr>
                </a:solidFill>
              </a:rPr>
              <a:pPr/>
              <a:t>‹Nº›</a:t>
            </a:fld>
            <a:endParaRPr lang="es-MX">
              <a:solidFill>
                <a:prstClr val="black">
                  <a:tint val="95000"/>
                </a:prstClr>
              </a:solidFill>
            </a:endParaRPr>
          </a:p>
        </p:txBody>
      </p:sp>
    </p:spTree>
    <p:extLst>
      <p:ext uri="{BB962C8B-B14F-4D97-AF65-F5344CB8AC3E}">
        <p14:creationId xmlns:p14="http://schemas.microsoft.com/office/powerpoint/2010/main" val="29408130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D1106E26-27A0-4B76-BB8C-E1A602C20406}" type="datetimeFigureOut">
              <a:rPr lang="es-MX" smtClean="0">
                <a:solidFill>
                  <a:prstClr val="black">
                    <a:tint val="95000"/>
                  </a:prstClr>
                </a:solidFill>
              </a:rPr>
              <a:pPr/>
              <a:t>04/08/2011</a:t>
            </a:fld>
            <a:endParaRPr lang="es-MX">
              <a:solidFill>
                <a:prstClr val="black">
                  <a:tint val="95000"/>
                </a:prstClr>
              </a:solidFill>
            </a:endParaRPr>
          </a:p>
        </p:txBody>
      </p:sp>
      <p:sp>
        <p:nvSpPr>
          <p:cNvPr id="4" name="3 Marcador de pie de página"/>
          <p:cNvSpPr>
            <a:spLocks noGrp="1"/>
          </p:cNvSpPr>
          <p:nvPr>
            <p:ph type="ftr" sz="quarter" idx="11"/>
          </p:nvPr>
        </p:nvSpPr>
        <p:spPr/>
        <p:txBody>
          <a:bodyPr/>
          <a:lstStyle/>
          <a:p>
            <a:endParaRPr lang="es-MX">
              <a:solidFill>
                <a:prstClr val="black">
                  <a:tint val="95000"/>
                </a:prstClr>
              </a:solidFill>
            </a:endParaRPr>
          </a:p>
        </p:txBody>
      </p:sp>
      <p:sp>
        <p:nvSpPr>
          <p:cNvPr id="5" name="4 Marcador de número de diapositiva"/>
          <p:cNvSpPr>
            <a:spLocks noGrp="1"/>
          </p:cNvSpPr>
          <p:nvPr>
            <p:ph type="sldNum" sz="quarter" idx="12"/>
          </p:nvPr>
        </p:nvSpPr>
        <p:spPr/>
        <p:txBody>
          <a:bodyPr/>
          <a:lstStyle/>
          <a:p>
            <a:fld id="{7C0CDCD9-B4DC-4B55-AF17-8F085A8F3A0F}" type="slidenum">
              <a:rPr lang="es-MX" smtClean="0">
                <a:solidFill>
                  <a:prstClr val="black">
                    <a:tint val="95000"/>
                  </a:prstClr>
                </a:solidFill>
              </a:rPr>
              <a:pPr/>
              <a:t>‹Nº›</a:t>
            </a:fld>
            <a:endParaRPr lang="es-MX">
              <a:solidFill>
                <a:prstClr val="black">
                  <a:tint val="95000"/>
                </a:prstClr>
              </a:solidFill>
            </a:endParaRPr>
          </a:p>
        </p:txBody>
      </p:sp>
    </p:spTree>
    <p:extLst>
      <p:ext uri="{BB962C8B-B14F-4D97-AF65-F5344CB8AC3E}">
        <p14:creationId xmlns:p14="http://schemas.microsoft.com/office/powerpoint/2010/main" val="18641130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1106E26-27A0-4B76-BB8C-E1A602C20406}" type="datetimeFigureOut">
              <a:rPr lang="es-MX" smtClean="0">
                <a:solidFill>
                  <a:prstClr val="black">
                    <a:tint val="95000"/>
                  </a:prstClr>
                </a:solidFill>
              </a:rPr>
              <a:pPr/>
              <a:t>04/08/2011</a:t>
            </a:fld>
            <a:endParaRPr lang="es-MX">
              <a:solidFill>
                <a:prstClr val="black">
                  <a:tint val="95000"/>
                </a:prstClr>
              </a:solidFill>
            </a:endParaRPr>
          </a:p>
        </p:txBody>
      </p:sp>
      <p:sp>
        <p:nvSpPr>
          <p:cNvPr id="3" name="2 Marcador de pie de página"/>
          <p:cNvSpPr>
            <a:spLocks noGrp="1"/>
          </p:cNvSpPr>
          <p:nvPr>
            <p:ph type="ftr" sz="quarter" idx="11"/>
          </p:nvPr>
        </p:nvSpPr>
        <p:spPr/>
        <p:txBody>
          <a:bodyPr/>
          <a:lstStyle/>
          <a:p>
            <a:endParaRPr lang="es-MX">
              <a:solidFill>
                <a:prstClr val="black">
                  <a:tint val="95000"/>
                </a:prstClr>
              </a:solidFill>
            </a:endParaRPr>
          </a:p>
        </p:txBody>
      </p:sp>
      <p:sp>
        <p:nvSpPr>
          <p:cNvPr id="4" name="3 Marcador de número de diapositiva"/>
          <p:cNvSpPr>
            <a:spLocks noGrp="1"/>
          </p:cNvSpPr>
          <p:nvPr>
            <p:ph type="sldNum" sz="quarter" idx="12"/>
          </p:nvPr>
        </p:nvSpPr>
        <p:spPr/>
        <p:txBody>
          <a:bodyPr/>
          <a:lstStyle/>
          <a:p>
            <a:fld id="{7C0CDCD9-B4DC-4B55-AF17-8F085A8F3A0F}" type="slidenum">
              <a:rPr lang="es-MX" smtClean="0">
                <a:solidFill>
                  <a:prstClr val="black">
                    <a:tint val="95000"/>
                  </a:prstClr>
                </a:solidFill>
              </a:rPr>
              <a:pPr/>
              <a:t>‹Nº›</a:t>
            </a:fld>
            <a:endParaRPr lang="es-MX">
              <a:solidFill>
                <a:prstClr val="black">
                  <a:tint val="95000"/>
                </a:prstClr>
              </a:solidFill>
            </a:endParaRPr>
          </a:p>
        </p:txBody>
      </p:sp>
    </p:spTree>
    <p:extLst>
      <p:ext uri="{BB962C8B-B14F-4D97-AF65-F5344CB8AC3E}">
        <p14:creationId xmlns:p14="http://schemas.microsoft.com/office/powerpoint/2010/main" val="34009524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texto"/>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D1106E26-27A0-4B76-BB8C-E1A602C20406}" type="datetimeFigureOut">
              <a:rPr lang="es-MX" smtClean="0">
                <a:solidFill>
                  <a:prstClr val="black">
                    <a:tint val="95000"/>
                  </a:prstClr>
                </a:solidFill>
              </a:rPr>
              <a:pPr/>
              <a:t>04/08/2011</a:t>
            </a:fld>
            <a:endParaRPr lang="es-MX">
              <a:solidFill>
                <a:prstClr val="black">
                  <a:tint val="95000"/>
                </a:prstClr>
              </a:solidFill>
            </a:endParaRPr>
          </a:p>
        </p:txBody>
      </p:sp>
      <p:sp>
        <p:nvSpPr>
          <p:cNvPr id="6" name="5 Marcador de pie de página"/>
          <p:cNvSpPr>
            <a:spLocks noGrp="1"/>
          </p:cNvSpPr>
          <p:nvPr>
            <p:ph type="ftr" sz="quarter" idx="11"/>
          </p:nvPr>
        </p:nvSpPr>
        <p:spPr/>
        <p:txBody>
          <a:bodyPr/>
          <a:lstStyle/>
          <a:p>
            <a:endParaRPr lang="es-MX">
              <a:solidFill>
                <a:prstClr val="black">
                  <a:tint val="95000"/>
                </a:prstClr>
              </a:solidFill>
            </a:endParaRPr>
          </a:p>
        </p:txBody>
      </p:sp>
      <p:sp>
        <p:nvSpPr>
          <p:cNvPr id="7" name="6 Marcador de número de diapositiva"/>
          <p:cNvSpPr>
            <a:spLocks noGrp="1"/>
          </p:cNvSpPr>
          <p:nvPr>
            <p:ph type="sldNum" sz="quarter" idx="12"/>
          </p:nvPr>
        </p:nvSpPr>
        <p:spPr/>
        <p:txBody>
          <a:bodyPr/>
          <a:lstStyle/>
          <a:p>
            <a:fld id="{7C0CDCD9-B4DC-4B55-AF17-8F085A8F3A0F}" type="slidenum">
              <a:rPr lang="es-MX" smtClean="0">
                <a:solidFill>
                  <a:prstClr val="black">
                    <a:tint val="95000"/>
                  </a:prstClr>
                </a:solidFill>
              </a:rPr>
              <a:pPr/>
              <a:t>‹Nº›</a:t>
            </a:fld>
            <a:endParaRPr lang="es-MX">
              <a:solidFill>
                <a:prstClr val="black">
                  <a:tint val="95000"/>
                </a:prstClr>
              </a:solidFill>
            </a:endParaRPr>
          </a:p>
        </p:txBody>
      </p:sp>
      <p:sp>
        <p:nvSpPr>
          <p:cNvPr id="12" name="11 Rectángulo"/>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9" name="8 Rectángulo"/>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Tree>
    <p:extLst>
      <p:ext uri="{BB962C8B-B14F-4D97-AF65-F5344CB8AC3E}">
        <p14:creationId xmlns:p14="http://schemas.microsoft.com/office/powerpoint/2010/main" val="129533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7" name="6 Rectángulo"/>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srgbClr val="FFFFFF"/>
              </a:solidFill>
            </a:endParaRPr>
          </a:p>
        </p:txBody>
      </p:sp>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0B22101F-D16F-437D-A208-C47DA222EEB2}" type="datetimeFigureOut">
              <a:rPr lang="en-US" smtClean="0">
                <a:solidFill>
                  <a:srgbClr val="043988">
                    <a:tint val="60000"/>
                    <a:satMod val="155000"/>
                  </a:srgbClr>
                </a:solidFill>
              </a:rPr>
              <a:pPr/>
              <a:t>8/4/2011</a:t>
            </a:fld>
            <a:endParaRPr lang="en-US">
              <a:solidFill>
                <a:srgbClr val="043988">
                  <a:tint val="60000"/>
                  <a:satMod val="155000"/>
                </a:srgbClr>
              </a:solidFill>
            </a:endParaRPr>
          </a:p>
        </p:txBody>
      </p:sp>
      <p:sp>
        <p:nvSpPr>
          <p:cNvPr id="5" name="4 Marcador de pie de página"/>
          <p:cNvSpPr>
            <a:spLocks noGrp="1"/>
          </p:cNvSpPr>
          <p:nvPr>
            <p:ph type="ftr" sz="quarter" idx="11"/>
          </p:nvPr>
        </p:nvSpPr>
        <p:spPr/>
        <p:txBody>
          <a:bodyPr/>
          <a:lstStyle>
            <a:extLst/>
          </a:lstStyle>
          <a:p>
            <a:endParaRPr lang="en-US">
              <a:solidFill>
                <a:srgbClr val="043988">
                  <a:tint val="60000"/>
                  <a:satMod val="155000"/>
                </a:srgbClr>
              </a:solidFill>
            </a:endParaRPr>
          </a:p>
        </p:txBody>
      </p:sp>
      <p:sp>
        <p:nvSpPr>
          <p:cNvPr id="6" name="5 Marcador de número de diapositiva"/>
          <p:cNvSpPr>
            <a:spLocks noGrp="1"/>
          </p:cNvSpPr>
          <p:nvPr>
            <p:ph type="sldNum" sz="quarter" idx="12"/>
          </p:nvPr>
        </p:nvSpPr>
        <p:spPr/>
        <p:txBody>
          <a:bodyPr/>
          <a:lstStyle>
            <a:extLst/>
          </a:lstStyle>
          <a:p>
            <a:fld id="{9E63DF4D-031D-4E4D-8223-0FAC3FCD8D79}" type="slidenum">
              <a:rPr lang="en-US" smtClean="0">
                <a:solidFill>
                  <a:srgbClr val="92C2EB">
                    <a:shade val="90000"/>
                  </a:srgbClr>
                </a:solidFill>
              </a:rPr>
              <a:pPr/>
              <a:t>‹Nº›</a:t>
            </a:fld>
            <a:endParaRPr lang="en-US">
              <a:solidFill>
                <a:srgbClr val="92C2EB">
                  <a:shade val="90000"/>
                </a:srgbClr>
              </a:solidFill>
            </a:endParaRPr>
          </a:p>
        </p:txBody>
      </p:sp>
    </p:spTree>
    <p:extLst>
      <p:ext uri="{BB962C8B-B14F-4D97-AF65-F5344CB8AC3E}">
        <p14:creationId xmlns:p14="http://schemas.microsoft.com/office/powerpoint/2010/main" val="5421806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a:xfrm>
            <a:off x="164592" y="1170432"/>
            <a:ext cx="2523744" cy="201168"/>
          </a:xfrm>
        </p:spPr>
        <p:txBody>
          <a:bodyPr/>
          <a:lstStyle/>
          <a:p>
            <a:fld id="{D1106E26-27A0-4B76-BB8C-E1A602C20406}" type="datetimeFigureOut">
              <a:rPr lang="es-MX" smtClean="0">
                <a:solidFill>
                  <a:prstClr val="black">
                    <a:tint val="95000"/>
                  </a:prstClr>
                </a:solidFill>
              </a:rPr>
              <a:pPr/>
              <a:t>04/08/2011</a:t>
            </a:fld>
            <a:endParaRPr lang="es-MX">
              <a:solidFill>
                <a:prstClr val="black">
                  <a:tint val="95000"/>
                </a:prstClr>
              </a:solidFill>
            </a:endParaRPr>
          </a:p>
        </p:txBody>
      </p:sp>
      <p:sp>
        <p:nvSpPr>
          <p:cNvPr id="11" name="10 Rectángulo"/>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9" name="8 Rectángulo"/>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6" name="5 Marcador de pie de página"/>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s-MX">
              <a:solidFill>
                <a:prstClr val="white">
                  <a:shade val="50000"/>
                </a:prstClr>
              </a:solidFill>
            </a:endParaRPr>
          </a:p>
        </p:txBody>
      </p:sp>
      <p:sp>
        <p:nvSpPr>
          <p:cNvPr id="7" name="6 Marcador de número de diapositiva"/>
          <p:cNvSpPr>
            <a:spLocks noGrp="1"/>
          </p:cNvSpPr>
          <p:nvPr>
            <p:ph type="sldNum" sz="quarter" idx="12"/>
          </p:nvPr>
        </p:nvSpPr>
        <p:spPr>
          <a:xfrm>
            <a:off x="8339328" y="1170432"/>
            <a:ext cx="733864" cy="201168"/>
          </a:xfrm>
        </p:spPr>
        <p:txBody>
          <a:bodyPr/>
          <a:lstStyle/>
          <a:p>
            <a:fld id="{7C0CDCD9-B4DC-4B55-AF17-8F085A8F3A0F}" type="slidenum">
              <a:rPr lang="es-MX" smtClean="0">
                <a:solidFill>
                  <a:prstClr val="black">
                    <a:tint val="95000"/>
                  </a:prstClr>
                </a:solidFill>
              </a:rPr>
              <a:pPr/>
              <a:t>‹Nº›</a:t>
            </a:fld>
            <a:endParaRPr lang="es-MX">
              <a:solidFill>
                <a:prstClr val="black">
                  <a:tint val="95000"/>
                </a:prstClr>
              </a:solidFill>
            </a:endParaRPr>
          </a:p>
        </p:txBody>
      </p:sp>
    </p:spTree>
    <p:extLst>
      <p:ext uri="{BB962C8B-B14F-4D97-AF65-F5344CB8AC3E}">
        <p14:creationId xmlns:p14="http://schemas.microsoft.com/office/powerpoint/2010/main" val="6834840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D1106E26-27A0-4B76-BB8C-E1A602C20406}" type="datetimeFigureOut">
              <a:rPr lang="es-MX" smtClean="0">
                <a:solidFill>
                  <a:prstClr val="black">
                    <a:tint val="95000"/>
                  </a:prstClr>
                </a:solidFill>
              </a:rPr>
              <a:pPr/>
              <a:t>04/08/2011</a:t>
            </a:fld>
            <a:endParaRPr lang="es-MX">
              <a:solidFill>
                <a:prstClr val="black">
                  <a:tint val="9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95000"/>
                </a:prstClr>
              </a:solidFill>
            </a:endParaRPr>
          </a:p>
        </p:txBody>
      </p:sp>
      <p:sp>
        <p:nvSpPr>
          <p:cNvPr id="6" name="5 Marcador de número de diapositiva"/>
          <p:cNvSpPr>
            <a:spLocks noGrp="1"/>
          </p:cNvSpPr>
          <p:nvPr>
            <p:ph type="sldNum" sz="quarter" idx="12"/>
          </p:nvPr>
        </p:nvSpPr>
        <p:spPr/>
        <p:txBody>
          <a:bodyPr/>
          <a:lstStyle/>
          <a:p>
            <a:fld id="{7C0CDCD9-B4DC-4B55-AF17-8F085A8F3A0F}" type="slidenum">
              <a:rPr lang="es-MX" smtClean="0">
                <a:solidFill>
                  <a:prstClr val="black">
                    <a:tint val="95000"/>
                  </a:prstClr>
                </a:solidFill>
              </a:rPr>
              <a:pPr/>
              <a:t>‹Nº›</a:t>
            </a:fld>
            <a:endParaRPr lang="es-MX">
              <a:solidFill>
                <a:prstClr val="black">
                  <a:tint val="95000"/>
                </a:prstClr>
              </a:solidFill>
            </a:endParaRPr>
          </a:p>
        </p:txBody>
      </p:sp>
    </p:spTree>
    <p:extLst>
      <p:ext uri="{BB962C8B-B14F-4D97-AF65-F5344CB8AC3E}">
        <p14:creationId xmlns:p14="http://schemas.microsoft.com/office/powerpoint/2010/main" val="35725674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9" name="8 Rectángulo"/>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8" name="7 Rectángulo"/>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1 Título vertical"/>
          <p:cNvSpPr>
            <a:spLocks noGrp="1"/>
          </p:cNvSpPr>
          <p:nvPr>
            <p:ph type="title" orient="vert"/>
          </p:nvPr>
        </p:nvSpPr>
        <p:spPr>
          <a:xfrm>
            <a:off x="6781800" y="274640"/>
            <a:ext cx="1905000" cy="5851525"/>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304800"/>
            <a:ext cx="60198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D1106E26-27A0-4B76-BB8C-E1A602C20406}" type="datetimeFigureOut">
              <a:rPr lang="es-MX" smtClean="0">
                <a:solidFill>
                  <a:prstClr val="black">
                    <a:tint val="95000"/>
                  </a:prstClr>
                </a:solidFill>
              </a:rPr>
              <a:pPr/>
              <a:t>04/08/2011</a:t>
            </a:fld>
            <a:endParaRPr lang="es-MX">
              <a:solidFill>
                <a:prstClr val="black">
                  <a:tint val="95000"/>
                </a:prstClr>
              </a:solidFill>
            </a:endParaRPr>
          </a:p>
        </p:txBody>
      </p:sp>
      <p:sp>
        <p:nvSpPr>
          <p:cNvPr id="5" name="4 Marcador de pie de página"/>
          <p:cNvSpPr>
            <a:spLocks noGrp="1"/>
          </p:cNvSpPr>
          <p:nvPr>
            <p:ph type="ftr" sz="quarter" idx="11"/>
          </p:nvPr>
        </p:nvSpPr>
        <p:spPr>
          <a:xfrm>
            <a:off x="2640597" y="6377459"/>
            <a:ext cx="3836404" cy="365125"/>
          </a:xfrm>
        </p:spPr>
        <p:txBody>
          <a:bodyPr/>
          <a:lstStyle/>
          <a:p>
            <a:endParaRPr lang="es-MX">
              <a:solidFill>
                <a:prstClr val="black">
                  <a:tint val="95000"/>
                </a:prstClr>
              </a:solidFill>
            </a:endParaRPr>
          </a:p>
        </p:txBody>
      </p:sp>
      <p:sp>
        <p:nvSpPr>
          <p:cNvPr id="6" name="5 Marcador de número de diapositiva"/>
          <p:cNvSpPr>
            <a:spLocks noGrp="1"/>
          </p:cNvSpPr>
          <p:nvPr>
            <p:ph type="sldNum" sz="quarter" idx="12"/>
          </p:nvPr>
        </p:nvSpPr>
        <p:spPr/>
        <p:txBody>
          <a:bodyPr/>
          <a:lstStyle/>
          <a:p>
            <a:fld id="{7C0CDCD9-B4DC-4B55-AF17-8F085A8F3A0F}" type="slidenum">
              <a:rPr lang="es-MX" smtClean="0">
                <a:solidFill>
                  <a:prstClr val="black">
                    <a:tint val="95000"/>
                  </a:prstClr>
                </a:solidFill>
              </a:rPr>
              <a:pPr/>
              <a:t>‹Nº›</a:t>
            </a:fld>
            <a:endParaRPr lang="es-MX">
              <a:solidFill>
                <a:prstClr val="black">
                  <a:tint val="95000"/>
                </a:prstClr>
              </a:solidFill>
            </a:endParaRPr>
          </a:p>
        </p:txBody>
      </p:sp>
    </p:spTree>
    <p:extLst>
      <p:ext uri="{BB962C8B-B14F-4D97-AF65-F5344CB8AC3E}">
        <p14:creationId xmlns:p14="http://schemas.microsoft.com/office/powerpoint/2010/main" val="39938017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6 Rectángulo"/>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9 Rectángulo"/>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10 Rectángulo"/>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7 Título"/>
          <p:cNvSpPr>
            <a:spLocks noGrp="1"/>
          </p:cNvSpPr>
          <p:nvPr>
            <p:ph type="ctrTitle"/>
          </p:nvPr>
        </p:nvSpPr>
        <p:spPr>
          <a:xfrm>
            <a:off x="2362200" y="4038600"/>
            <a:ext cx="6477000" cy="1828800"/>
          </a:xfrm>
        </p:spPr>
        <p:txBody>
          <a:bodyPr anchor="b"/>
          <a:lstStyle>
            <a:lvl1pPr>
              <a:defRPr cap="all" baseline="0"/>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E56543D6-9B08-40E2-A658-28918E9204EC}" type="datetimeFigureOut">
              <a:rPr lang="en-US" smtClean="0"/>
              <a:pPr/>
              <a:t>8/4/2011</a:t>
            </a:fld>
            <a:endParaRPr lang="en-US"/>
          </a:p>
        </p:txBody>
      </p:sp>
      <p:sp>
        <p:nvSpPr>
          <p:cNvPr id="17" name="16 Marcador de pie de página"/>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solidFill>
                <a:srgbClr val="EEECE1"/>
              </a:solidFill>
            </a:endParaRPr>
          </a:p>
        </p:txBody>
      </p:sp>
      <p:sp>
        <p:nvSpPr>
          <p:cNvPr id="29" name="28 Marcador de número de diapositiva"/>
          <p:cNvSpPr>
            <a:spLocks noGrp="1"/>
          </p:cNvSpPr>
          <p:nvPr>
            <p:ph type="sldNum" sz="quarter" idx="12"/>
          </p:nvPr>
        </p:nvSpPr>
        <p:spPr>
          <a:xfrm>
            <a:off x="8001000" y="228600"/>
            <a:ext cx="838200" cy="381000"/>
          </a:xfrm>
        </p:spPr>
        <p:txBody>
          <a:bodyPr/>
          <a:lstStyle>
            <a:lvl1pPr>
              <a:defRPr>
                <a:solidFill>
                  <a:schemeClr val="tx2"/>
                </a:solidFill>
              </a:defRPr>
            </a:lvl1pPr>
          </a:lstStyle>
          <a:p>
            <a:fld id="{4F006936-203C-4268-B66A-A64FD5C325B6}" type="slidenum">
              <a:rPr lang="en-US" smtClean="0">
                <a:solidFill>
                  <a:srgbClr val="EEECE1"/>
                </a:solidFill>
              </a:rPr>
              <a:pPr/>
              <a:t>‹Nº›</a:t>
            </a:fld>
            <a:endParaRPr lang="en-US">
              <a:solidFill>
                <a:srgbClr val="EEECE1"/>
              </a:solidFill>
            </a:endParaRPr>
          </a:p>
        </p:txBody>
      </p:sp>
    </p:spTree>
    <p:extLst>
      <p:ext uri="{BB962C8B-B14F-4D97-AF65-F5344CB8AC3E}">
        <p14:creationId xmlns:p14="http://schemas.microsoft.com/office/powerpoint/2010/main" val="36796838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12648" y="228600"/>
            <a:ext cx="8153400" cy="990600"/>
          </a:xfrm>
        </p:spPr>
        <p:txBody>
          <a:bodyPr/>
          <a:lstStyle>
            <a:lvl1pPr algn="ctr">
              <a:defRPr/>
            </a:lvl1pPr>
          </a:lstStyle>
          <a:p>
            <a:r>
              <a:rPr kumimoji="0" lang="es-ES" dirty="0" smtClean="0"/>
              <a:t>Haga clic para modificar el estilo de título del patrón</a:t>
            </a:r>
            <a:endParaRPr kumimoji="0" lang="en-US" dirty="0"/>
          </a:p>
        </p:txBody>
      </p:sp>
      <p:sp>
        <p:nvSpPr>
          <p:cNvPr id="6" name="5 Marcador de número de diapositiva"/>
          <p:cNvSpPr>
            <a:spLocks noGrp="1"/>
          </p:cNvSpPr>
          <p:nvPr>
            <p:ph type="sldNum" sz="quarter" idx="12"/>
          </p:nvPr>
        </p:nvSpPr>
        <p:spPr/>
        <p:txBody>
          <a:bodyPr/>
          <a:lstStyle>
            <a:lvl1pPr>
              <a:defRPr>
                <a:solidFill>
                  <a:srgbClr val="FFFFFF"/>
                </a:solidFill>
              </a:defRPr>
            </a:lvl1pPr>
          </a:lstStyle>
          <a:p>
            <a:fld id="{4F006936-203C-4268-B66A-A64FD5C325B6}" type="slidenum">
              <a:rPr lang="en-US" smtClean="0"/>
              <a:pPr/>
              <a:t>‹Nº›</a:t>
            </a:fld>
            <a:endParaRPr lang="en-US"/>
          </a:p>
        </p:txBody>
      </p:sp>
      <p:sp>
        <p:nvSpPr>
          <p:cNvPr id="8" name="7 Marcador de contenido"/>
          <p:cNvSpPr>
            <a:spLocks noGrp="1"/>
          </p:cNvSpPr>
          <p:nvPr>
            <p:ph sz="quarter" idx="1"/>
          </p:nvPr>
        </p:nvSpPr>
        <p:spPr>
          <a:xfrm>
            <a:off x="612648" y="1600200"/>
            <a:ext cx="8153400" cy="5029200"/>
          </a:xfrm>
        </p:spPr>
        <p:txBody>
          <a:bodyPr/>
          <a:lstStyle>
            <a:lvl1pPr algn="just">
              <a:defRPr/>
            </a:lvl1pPr>
            <a:lvl2pPr algn="just">
              <a:defRPr/>
            </a:lvl2pPr>
            <a:lvl3pPr algn="just">
              <a:defRPr/>
            </a:lvl3pPr>
          </a:lstStyle>
          <a:p>
            <a:pPr lvl="0" eaLnBrk="1" latinLnBrk="0" hangingPunct="1"/>
            <a:r>
              <a:rPr lang="es-ES" dirty="0" smtClean="0"/>
              <a:t>Haga clic para modificar el estilo de texto del patrón</a:t>
            </a:r>
          </a:p>
          <a:p>
            <a:pPr lvl="1" eaLnBrk="1" latinLnBrk="0" hangingPunct="1"/>
            <a:r>
              <a:rPr lang="es-ES" dirty="0" smtClean="0"/>
              <a:t>Segundo nivel</a:t>
            </a:r>
          </a:p>
          <a:p>
            <a:pPr lvl="2" eaLnBrk="1" latinLnBrk="0" hangingPunct="1"/>
            <a:r>
              <a:rPr lang="es-ES" dirty="0" smtClean="0"/>
              <a:t>Tercer nivel</a:t>
            </a:r>
          </a:p>
          <a:p>
            <a:pPr lvl="3" eaLnBrk="1" latinLnBrk="0" hangingPunct="1"/>
            <a:r>
              <a:rPr lang="es-ES" dirty="0" smtClean="0"/>
              <a:t>Cuarto nivel</a:t>
            </a:r>
          </a:p>
          <a:p>
            <a:pPr lvl="4" eaLnBrk="1" latinLnBrk="0" hangingPunct="1"/>
            <a:r>
              <a:rPr lang="es-ES" dirty="0" smtClean="0"/>
              <a:t>Quinto nivel</a:t>
            </a:r>
            <a:endParaRPr kumimoji="0" lang="en-US" dirty="0"/>
          </a:p>
        </p:txBody>
      </p:sp>
    </p:spTree>
    <p:extLst>
      <p:ext uri="{BB962C8B-B14F-4D97-AF65-F5344CB8AC3E}">
        <p14:creationId xmlns:p14="http://schemas.microsoft.com/office/powerpoint/2010/main" val="33700949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7" name="6 Rectángulo"/>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7 Rectángulo"/>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8 Rectángulo"/>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1 Título"/>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s-ES" smtClean="0"/>
              <a:t>Haga clic para modificar el estilo de título del patrón</a:t>
            </a:r>
            <a:endParaRPr kumimoji="0" lang="en-US"/>
          </a:p>
        </p:txBody>
      </p:sp>
      <p:sp>
        <p:nvSpPr>
          <p:cNvPr id="12" name="11 Marcador de fecha"/>
          <p:cNvSpPr>
            <a:spLocks noGrp="1"/>
          </p:cNvSpPr>
          <p:nvPr>
            <p:ph type="dt" sz="half" idx="10"/>
          </p:nvPr>
        </p:nvSpPr>
        <p:spPr/>
        <p:txBody>
          <a:bodyPr/>
          <a:lstStyle/>
          <a:p>
            <a:fld id="{E56543D6-9B08-40E2-A658-28918E9204EC}" type="datetimeFigureOut">
              <a:rPr lang="en-US" smtClean="0">
                <a:solidFill>
                  <a:srgbClr val="EEECE1"/>
                </a:solidFill>
              </a:rPr>
              <a:pPr/>
              <a:t>8/4/2011</a:t>
            </a:fld>
            <a:endParaRPr lang="en-US">
              <a:solidFill>
                <a:srgbClr val="EEECE1"/>
              </a:solidFill>
            </a:endParaRPr>
          </a:p>
        </p:txBody>
      </p:sp>
      <p:sp>
        <p:nvSpPr>
          <p:cNvPr id="13" name="12 Marcador de número de diapositiva"/>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4F006936-203C-4268-B66A-A64FD5C325B6}" type="slidenum">
              <a:rPr lang="en-US" smtClean="0"/>
              <a:pPr/>
              <a:t>‹Nº›</a:t>
            </a:fld>
            <a:endParaRPr lang="en-US"/>
          </a:p>
        </p:txBody>
      </p:sp>
      <p:sp>
        <p:nvSpPr>
          <p:cNvPr id="14" name="13 Marcador de pie de página"/>
          <p:cNvSpPr>
            <a:spLocks noGrp="1"/>
          </p:cNvSpPr>
          <p:nvPr>
            <p:ph type="ftr" sz="quarter" idx="12"/>
          </p:nvPr>
        </p:nvSpPr>
        <p:spPr/>
        <p:txBody>
          <a:bodyPr/>
          <a:lstStyle/>
          <a:p>
            <a:endParaRPr lang="en-US">
              <a:solidFill>
                <a:srgbClr val="EEECE1"/>
              </a:solidFill>
            </a:endParaRPr>
          </a:p>
        </p:txBody>
      </p:sp>
    </p:spTree>
    <p:extLst>
      <p:ext uri="{BB962C8B-B14F-4D97-AF65-F5344CB8AC3E}">
        <p14:creationId xmlns:p14="http://schemas.microsoft.com/office/powerpoint/2010/main" val="10064564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9" name="8 Marcador de contenido"/>
          <p:cNvSpPr>
            <a:spLocks noGrp="1"/>
          </p:cNvSpPr>
          <p:nvPr>
            <p:ph sz="quarter" idx="1"/>
          </p:nvPr>
        </p:nvSpPr>
        <p:spPr>
          <a:xfrm>
            <a:off x="609600" y="1589567"/>
            <a:ext cx="38862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844901" y="1589567"/>
            <a:ext cx="38862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8" name="7 Marcador de fecha"/>
          <p:cNvSpPr>
            <a:spLocks noGrp="1"/>
          </p:cNvSpPr>
          <p:nvPr>
            <p:ph type="dt" sz="half" idx="15"/>
          </p:nvPr>
        </p:nvSpPr>
        <p:spPr/>
        <p:txBody>
          <a:bodyPr rtlCol="0"/>
          <a:lstStyle/>
          <a:p>
            <a:fld id="{E56543D6-9B08-40E2-A658-28918E9204EC}" type="datetimeFigureOut">
              <a:rPr lang="en-US" smtClean="0">
                <a:solidFill>
                  <a:srgbClr val="EEECE1"/>
                </a:solidFill>
              </a:rPr>
              <a:pPr/>
              <a:t>8/4/2011</a:t>
            </a:fld>
            <a:endParaRPr lang="en-US">
              <a:solidFill>
                <a:srgbClr val="EEECE1"/>
              </a:solidFill>
            </a:endParaRPr>
          </a:p>
        </p:txBody>
      </p:sp>
      <p:sp>
        <p:nvSpPr>
          <p:cNvPr id="10" name="9 Marcador de número de diapositiva"/>
          <p:cNvSpPr>
            <a:spLocks noGrp="1"/>
          </p:cNvSpPr>
          <p:nvPr>
            <p:ph type="sldNum" sz="quarter" idx="16"/>
          </p:nvPr>
        </p:nvSpPr>
        <p:spPr/>
        <p:txBody>
          <a:bodyPr rtlCol="0"/>
          <a:lstStyle/>
          <a:p>
            <a:fld id="{4F006936-203C-4268-B66A-A64FD5C325B6}" type="slidenum">
              <a:rPr lang="en-US" smtClean="0"/>
              <a:pPr/>
              <a:t>‹Nº›</a:t>
            </a:fld>
            <a:endParaRPr lang="en-US"/>
          </a:p>
        </p:txBody>
      </p:sp>
      <p:sp>
        <p:nvSpPr>
          <p:cNvPr id="12" name="11 Marcador de pie de página"/>
          <p:cNvSpPr>
            <a:spLocks noGrp="1"/>
          </p:cNvSpPr>
          <p:nvPr>
            <p:ph type="ftr" sz="quarter" idx="17"/>
          </p:nvPr>
        </p:nvSpPr>
        <p:spPr/>
        <p:txBody>
          <a:bodyPr rtlCol="0"/>
          <a:lstStyle/>
          <a:p>
            <a:endParaRPr lang="en-US">
              <a:solidFill>
                <a:srgbClr val="EEECE1"/>
              </a:solidFill>
            </a:endParaRPr>
          </a:p>
        </p:txBody>
      </p:sp>
    </p:spTree>
    <p:extLst>
      <p:ext uri="{BB962C8B-B14F-4D97-AF65-F5344CB8AC3E}">
        <p14:creationId xmlns:p14="http://schemas.microsoft.com/office/powerpoint/2010/main" val="11887828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33400" y="273050"/>
            <a:ext cx="8153400" cy="869950"/>
          </a:xfrm>
        </p:spPr>
        <p:txBody>
          <a:bodyPr anchor="ctr"/>
          <a:lstStyle>
            <a:lvl1pPr>
              <a:defRPr/>
            </a:lvl1pPr>
          </a:lstStyle>
          <a:p>
            <a:r>
              <a:rPr kumimoji="0" lang="es-ES" smtClean="0"/>
              <a:t>Haga clic para modificar el estilo de título del patrón</a:t>
            </a:r>
            <a:endParaRPr kumimoji="0" lang="en-US"/>
          </a:p>
        </p:txBody>
      </p:sp>
      <p:sp>
        <p:nvSpPr>
          <p:cNvPr id="11" name="10 Marcador de contenido"/>
          <p:cNvSpPr>
            <a:spLocks noGrp="1"/>
          </p:cNvSpPr>
          <p:nvPr>
            <p:ph sz="quarter" idx="2"/>
          </p:nvPr>
        </p:nvSpPr>
        <p:spPr>
          <a:xfrm>
            <a:off x="609600" y="2438400"/>
            <a:ext cx="3886200" cy="35814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800600" y="2438400"/>
            <a:ext cx="3886200" cy="35814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Marcador de fecha"/>
          <p:cNvSpPr>
            <a:spLocks noGrp="1"/>
          </p:cNvSpPr>
          <p:nvPr>
            <p:ph type="dt" sz="half" idx="15"/>
          </p:nvPr>
        </p:nvSpPr>
        <p:spPr/>
        <p:txBody>
          <a:bodyPr rtlCol="0"/>
          <a:lstStyle/>
          <a:p>
            <a:fld id="{E56543D6-9B08-40E2-A658-28918E9204EC}" type="datetimeFigureOut">
              <a:rPr lang="en-US" smtClean="0">
                <a:solidFill>
                  <a:srgbClr val="EEECE1"/>
                </a:solidFill>
              </a:rPr>
              <a:pPr/>
              <a:t>8/4/2011</a:t>
            </a:fld>
            <a:endParaRPr lang="en-US">
              <a:solidFill>
                <a:srgbClr val="EEECE1"/>
              </a:solidFill>
            </a:endParaRPr>
          </a:p>
        </p:txBody>
      </p:sp>
      <p:sp>
        <p:nvSpPr>
          <p:cNvPr id="12" name="11 Marcador de número de diapositiva"/>
          <p:cNvSpPr>
            <a:spLocks noGrp="1"/>
          </p:cNvSpPr>
          <p:nvPr>
            <p:ph type="sldNum" sz="quarter" idx="16"/>
          </p:nvPr>
        </p:nvSpPr>
        <p:spPr/>
        <p:txBody>
          <a:bodyPr rtlCol="0"/>
          <a:lstStyle/>
          <a:p>
            <a:fld id="{4F006936-203C-4268-B66A-A64FD5C325B6}" type="slidenum">
              <a:rPr lang="en-US" smtClean="0"/>
              <a:pPr/>
              <a:t>‹Nº›</a:t>
            </a:fld>
            <a:endParaRPr lang="en-US"/>
          </a:p>
        </p:txBody>
      </p:sp>
      <p:sp>
        <p:nvSpPr>
          <p:cNvPr id="14" name="13 Marcador de pie de página"/>
          <p:cNvSpPr>
            <a:spLocks noGrp="1"/>
          </p:cNvSpPr>
          <p:nvPr>
            <p:ph type="ftr" sz="quarter" idx="17"/>
          </p:nvPr>
        </p:nvSpPr>
        <p:spPr/>
        <p:txBody>
          <a:bodyPr rtlCol="0"/>
          <a:lstStyle/>
          <a:p>
            <a:endParaRPr lang="en-US">
              <a:solidFill>
                <a:srgbClr val="EEECE1"/>
              </a:solidFill>
            </a:endParaRPr>
          </a:p>
        </p:txBody>
      </p:sp>
      <p:sp>
        <p:nvSpPr>
          <p:cNvPr id="16" name="15 Marcador de texto"/>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5" name="14 Marcador de texto"/>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extLst>
      <p:ext uri="{BB962C8B-B14F-4D97-AF65-F5344CB8AC3E}">
        <p14:creationId xmlns:p14="http://schemas.microsoft.com/office/powerpoint/2010/main" val="2778541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E56543D6-9B08-40E2-A658-28918E9204EC}" type="datetimeFigureOut">
              <a:rPr lang="en-US" smtClean="0">
                <a:solidFill>
                  <a:srgbClr val="EEECE1"/>
                </a:solidFill>
              </a:rPr>
              <a:pPr/>
              <a:t>8/4/2011</a:t>
            </a:fld>
            <a:endParaRPr lang="en-US">
              <a:solidFill>
                <a:srgbClr val="EEECE1"/>
              </a:solidFill>
            </a:endParaRPr>
          </a:p>
        </p:txBody>
      </p:sp>
      <p:sp>
        <p:nvSpPr>
          <p:cNvPr id="4" name="3 Marcador de pie de página"/>
          <p:cNvSpPr>
            <a:spLocks noGrp="1"/>
          </p:cNvSpPr>
          <p:nvPr>
            <p:ph type="ftr" sz="quarter" idx="11"/>
          </p:nvPr>
        </p:nvSpPr>
        <p:spPr/>
        <p:txBody>
          <a:bodyPr/>
          <a:lstStyle/>
          <a:p>
            <a:endParaRPr lang="en-US">
              <a:solidFill>
                <a:srgbClr val="EEECE1"/>
              </a:solidFill>
            </a:endParaRPr>
          </a:p>
        </p:txBody>
      </p:sp>
      <p:sp>
        <p:nvSpPr>
          <p:cNvPr id="5" name="4 Marcador de número de diapositiva"/>
          <p:cNvSpPr>
            <a:spLocks noGrp="1"/>
          </p:cNvSpPr>
          <p:nvPr>
            <p:ph type="sldNum" sz="quarter" idx="12"/>
          </p:nvPr>
        </p:nvSpPr>
        <p:spPr/>
        <p:txBody>
          <a:bodyPr/>
          <a:lstStyle>
            <a:lvl1pPr>
              <a:defRPr>
                <a:solidFill>
                  <a:srgbClr val="FFFFFF"/>
                </a:solidFill>
              </a:defRPr>
            </a:lvl1pPr>
          </a:lstStyle>
          <a:p>
            <a:fld id="{4F006936-203C-4268-B66A-A64FD5C325B6}" type="slidenum">
              <a:rPr lang="en-US" smtClean="0"/>
              <a:pPr/>
              <a:t>‹Nº›</a:t>
            </a:fld>
            <a:endParaRPr lang="en-US"/>
          </a:p>
        </p:txBody>
      </p:sp>
    </p:spTree>
    <p:extLst>
      <p:ext uri="{BB962C8B-B14F-4D97-AF65-F5344CB8AC3E}">
        <p14:creationId xmlns:p14="http://schemas.microsoft.com/office/powerpoint/2010/main" val="11558185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56543D6-9B08-40E2-A658-28918E9204EC}" type="datetimeFigureOut">
              <a:rPr lang="en-US" smtClean="0">
                <a:solidFill>
                  <a:srgbClr val="EEECE1"/>
                </a:solidFill>
              </a:rPr>
              <a:pPr/>
              <a:t>8/4/2011</a:t>
            </a:fld>
            <a:endParaRPr lang="en-US">
              <a:solidFill>
                <a:srgbClr val="EEECE1"/>
              </a:solidFill>
            </a:endParaRPr>
          </a:p>
        </p:txBody>
      </p:sp>
      <p:sp>
        <p:nvSpPr>
          <p:cNvPr id="3" name="2 Marcador de pie de página"/>
          <p:cNvSpPr>
            <a:spLocks noGrp="1"/>
          </p:cNvSpPr>
          <p:nvPr>
            <p:ph type="ftr" sz="quarter" idx="11"/>
          </p:nvPr>
        </p:nvSpPr>
        <p:spPr/>
        <p:txBody>
          <a:bodyPr/>
          <a:lstStyle/>
          <a:p>
            <a:endParaRPr lang="en-US">
              <a:solidFill>
                <a:srgbClr val="EEECE1"/>
              </a:solidFill>
            </a:endParaRPr>
          </a:p>
        </p:txBody>
      </p:sp>
      <p:sp>
        <p:nvSpPr>
          <p:cNvPr id="4" name="3 Marcador de número de diapositiva"/>
          <p:cNvSpPr>
            <a:spLocks noGrp="1"/>
          </p:cNvSpPr>
          <p:nvPr>
            <p:ph type="sldNum" sz="quarter" idx="12"/>
          </p:nvPr>
        </p:nvSpPr>
        <p:spPr>
          <a:xfrm>
            <a:off x="0" y="6248400"/>
            <a:ext cx="533400" cy="381000"/>
          </a:xfrm>
        </p:spPr>
        <p:txBody>
          <a:bodyPr/>
          <a:lstStyle>
            <a:lvl1pPr>
              <a:defRPr>
                <a:solidFill>
                  <a:schemeClr val="tx2"/>
                </a:solidFill>
              </a:defRPr>
            </a:lvl1pPr>
          </a:lstStyle>
          <a:p>
            <a:fld id="{4F006936-203C-4268-B66A-A64FD5C325B6}" type="slidenum">
              <a:rPr lang="en-US" smtClean="0">
                <a:solidFill>
                  <a:srgbClr val="EEECE1"/>
                </a:solidFill>
              </a:rPr>
              <a:pPr/>
              <a:t>‹Nº›</a:t>
            </a:fld>
            <a:endParaRPr lang="en-US">
              <a:solidFill>
                <a:srgbClr val="EEECE1"/>
              </a:solidFill>
            </a:endParaRPr>
          </a:p>
        </p:txBody>
      </p:sp>
    </p:spTree>
    <p:extLst>
      <p:ext uri="{BB962C8B-B14F-4D97-AF65-F5344CB8AC3E}">
        <p14:creationId xmlns:p14="http://schemas.microsoft.com/office/powerpoint/2010/main" val="2291525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6 Rectángulo"/>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srgbClr val="FFFFFF"/>
              </a:solidFill>
            </a:endParaRPr>
          </a:p>
        </p:txBody>
      </p:sp>
      <p:sp>
        <p:nvSpPr>
          <p:cNvPr id="2" name="1 Título"/>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8" name="7 Marcador de fecha"/>
          <p:cNvSpPr>
            <a:spLocks noGrp="1"/>
          </p:cNvSpPr>
          <p:nvPr>
            <p:ph type="dt" sz="half" idx="10"/>
          </p:nvPr>
        </p:nvSpPr>
        <p:spPr>
          <a:xfrm>
            <a:off x="5562600" y="6513670"/>
            <a:ext cx="3002280" cy="274320"/>
          </a:xfrm>
        </p:spPr>
        <p:txBody>
          <a:bodyPr vert="horz" rtlCol="0"/>
          <a:lstStyle>
            <a:extLst/>
          </a:lstStyle>
          <a:p>
            <a:fld id="{0B22101F-D16F-437D-A208-C47DA222EEB2}" type="datetimeFigureOut">
              <a:rPr lang="en-US" smtClean="0">
                <a:solidFill>
                  <a:srgbClr val="043988">
                    <a:tint val="60000"/>
                    <a:satMod val="155000"/>
                  </a:srgbClr>
                </a:solidFill>
              </a:rPr>
              <a:pPr/>
              <a:t>8/4/2011</a:t>
            </a:fld>
            <a:endParaRPr lang="en-US">
              <a:solidFill>
                <a:srgbClr val="043988">
                  <a:tint val="60000"/>
                  <a:satMod val="155000"/>
                </a:srgbClr>
              </a:solidFill>
            </a:endParaRPr>
          </a:p>
        </p:txBody>
      </p:sp>
      <p:sp>
        <p:nvSpPr>
          <p:cNvPr id="9" name="8 Marcador de número de diapositiva"/>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9E63DF4D-031D-4E4D-8223-0FAC3FCD8D79}" type="slidenum">
              <a:rPr lang="en-US" smtClean="0">
                <a:solidFill>
                  <a:srgbClr val="92C2EB">
                    <a:shade val="90000"/>
                  </a:srgbClr>
                </a:solidFill>
              </a:rPr>
              <a:pPr/>
              <a:t>‹Nº›</a:t>
            </a:fld>
            <a:endParaRPr lang="en-US">
              <a:solidFill>
                <a:srgbClr val="92C2EB">
                  <a:shade val="90000"/>
                </a:srgbClr>
              </a:solidFill>
            </a:endParaRPr>
          </a:p>
        </p:txBody>
      </p:sp>
      <p:sp>
        <p:nvSpPr>
          <p:cNvPr id="10" name="9 Marcador de pie de página"/>
          <p:cNvSpPr>
            <a:spLocks noGrp="1"/>
          </p:cNvSpPr>
          <p:nvPr>
            <p:ph type="ftr" sz="quarter" idx="12"/>
          </p:nvPr>
        </p:nvSpPr>
        <p:spPr>
          <a:xfrm>
            <a:off x="1600200" y="6513670"/>
            <a:ext cx="3907464" cy="274320"/>
          </a:xfrm>
        </p:spPr>
        <p:txBody>
          <a:bodyPr vert="horz" rtlCol="0"/>
          <a:lstStyle>
            <a:extLst/>
          </a:lstStyle>
          <a:p>
            <a:endParaRPr lang="en-US">
              <a:solidFill>
                <a:srgbClr val="043988">
                  <a:tint val="60000"/>
                  <a:satMod val="155000"/>
                </a:srgbClr>
              </a:solidFill>
            </a:endParaRPr>
          </a:p>
        </p:txBody>
      </p:sp>
    </p:spTree>
    <p:extLst>
      <p:ext uri="{BB962C8B-B14F-4D97-AF65-F5344CB8AC3E}">
        <p14:creationId xmlns:p14="http://schemas.microsoft.com/office/powerpoint/2010/main" val="32436560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3050"/>
            <a:ext cx="8077200" cy="869950"/>
          </a:xfrm>
        </p:spPr>
        <p:txBody>
          <a:bodyPr anchor="ctr"/>
          <a:lstStyle>
            <a:lvl1pPr algn="l">
              <a:buNone/>
              <a:defRPr sz="4400" b="0"/>
            </a:lvl1p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E56543D6-9B08-40E2-A658-28918E9204EC}" type="datetimeFigureOut">
              <a:rPr lang="en-US" smtClean="0">
                <a:solidFill>
                  <a:srgbClr val="EEECE1"/>
                </a:solidFill>
              </a:rPr>
              <a:pPr/>
              <a:t>8/4/2011</a:t>
            </a:fld>
            <a:endParaRPr lang="en-US">
              <a:solidFill>
                <a:srgbClr val="EEECE1"/>
              </a:solidFill>
            </a:endParaRPr>
          </a:p>
        </p:txBody>
      </p:sp>
      <p:sp>
        <p:nvSpPr>
          <p:cNvPr id="6" name="5 Marcador de pie de página"/>
          <p:cNvSpPr>
            <a:spLocks noGrp="1"/>
          </p:cNvSpPr>
          <p:nvPr>
            <p:ph type="ftr" sz="quarter" idx="11"/>
          </p:nvPr>
        </p:nvSpPr>
        <p:spPr/>
        <p:txBody>
          <a:bodyPr/>
          <a:lstStyle/>
          <a:p>
            <a:endParaRPr lang="en-US">
              <a:solidFill>
                <a:srgbClr val="EEECE1"/>
              </a:solidFill>
            </a:endParaRPr>
          </a:p>
        </p:txBody>
      </p:sp>
      <p:sp>
        <p:nvSpPr>
          <p:cNvPr id="7" name="6 Marcador de número de diapositiva"/>
          <p:cNvSpPr>
            <a:spLocks noGrp="1"/>
          </p:cNvSpPr>
          <p:nvPr>
            <p:ph type="sldNum" sz="quarter" idx="12"/>
          </p:nvPr>
        </p:nvSpPr>
        <p:spPr/>
        <p:txBody>
          <a:bodyPr/>
          <a:lstStyle>
            <a:lvl1pPr>
              <a:defRPr>
                <a:solidFill>
                  <a:srgbClr val="FFFFFF"/>
                </a:solidFill>
              </a:defRPr>
            </a:lvl1pPr>
          </a:lstStyle>
          <a:p>
            <a:fld id="{4F006936-203C-4268-B66A-A64FD5C325B6}" type="slidenum">
              <a:rPr lang="en-US" smtClean="0"/>
              <a:pPr/>
              <a:t>‹Nº›</a:t>
            </a:fld>
            <a:endParaRPr lang="en-US"/>
          </a:p>
        </p:txBody>
      </p:sp>
      <p:sp>
        <p:nvSpPr>
          <p:cNvPr id="3" name="2 Marcador de texto"/>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9" name="8 Marcador de contenido"/>
          <p:cNvSpPr>
            <a:spLocks noGrp="1"/>
          </p:cNvSpPr>
          <p:nvPr>
            <p:ph sz="quarter" idx="1"/>
          </p:nvPr>
        </p:nvSpPr>
        <p:spPr>
          <a:xfrm>
            <a:off x="2362200" y="1752600"/>
            <a:ext cx="6400800" cy="44196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extLst>
      <p:ext uri="{BB962C8B-B14F-4D97-AF65-F5344CB8AC3E}">
        <p14:creationId xmlns:p14="http://schemas.microsoft.com/office/powerpoint/2010/main" val="36658785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smtClean="0"/>
              <a:t>Haga clic para modificar el estilo de texto del patrón</a:t>
            </a:r>
          </a:p>
        </p:txBody>
      </p:sp>
      <p:sp>
        <p:nvSpPr>
          <p:cNvPr id="8" name="7 Rectángulo"/>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8 Rectángulo"/>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9 Rectángulo"/>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1 Título"/>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s-ES" smtClean="0"/>
              <a:t>Haga clic para modificar el estilo de título del patrón</a:t>
            </a:r>
            <a:endParaRPr kumimoji="0" lang="en-US"/>
          </a:p>
        </p:txBody>
      </p:sp>
      <p:sp>
        <p:nvSpPr>
          <p:cNvPr id="11" name="10 Rectángulo"/>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11 Marcador de fecha"/>
          <p:cNvSpPr>
            <a:spLocks noGrp="1"/>
          </p:cNvSpPr>
          <p:nvPr>
            <p:ph type="dt" sz="half" idx="10"/>
          </p:nvPr>
        </p:nvSpPr>
        <p:spPr>
          <a:xfrm>
            <a:off x="6248400" y="6248400"/>
            <a:ext cx="2667000" cy="365125"/>
          </a:xfrm>
        </p:spPr>
        <p:txBody>
          <a:bodyPr rtlCol="0"/>
          <a:lstStyle/>
          <a:p>
            <a:fld id="{E56543D6-9B08-40E2-A658-28918E9204EC}" type="datetimeFigureOut">
              <a:rPr lang="en-US" smtClean="0">
                <a:solidFill>
                  <a:srgbClr val="EEECE1"/>
                </a:solidFill>
              </a:rPr>
              <a:pPr/>
              <a:t>8/4/2011</a:t>
            </a:fld>
            <a:endParaRPr lang="en-US">
              <a:solidFill>
                <a:srgbClr val="EEECE1"/>
              </a:solidFill>
            </a:endParaRPr>
          </a:p>
        </p:txBody>
      </p:sp>
      <p:sp>
        <p:nvSpPr>
          <p:cNvPr id="13" name="12 Marcador de número de diapositiva"/>
          <p:cNvSpPr>
            <a:spLocks noGrp="1"/>
          </p:cNvSpPr>
          <p:nvPr>
            <p:ph type="sldNum" sz="quarter" idx="11"/>
          </p:nvPr>
        </p:nvSpPr>
        <p:spPr>
          <a:xfrm>
            <a:off x="0" y="4667249"/>
            <a:ext cx="1447800" cy="663578"/>
          </a:xfrm>
        </p:spPr>
        <p:txBody>
          <a:bodyPr rtlCol="0"/>
          <a:lstStyle>
            <a:lvl1pPr>
              <a:defRPr sz="2800"/>
            </a:lvl1pPr>
          </a:lstStyle>
          <a:p>
            <a:fld id="{4F006936-203C-4268-B66A-A64FD5C325B6}" type="slidenum">
              <a:rPr lang="en-US" smtClean="0"/>
              <a:pPr/>
              <a:t>‹Nº›</a:t>
            </a:fld>
            <a:endParaRPr lang="en-US"/>
          </a:p>
        </p:txBody>
      </p:sp>
      <p:sp>
        <p:nvSpPr>
          <p:cNvPr id="14" name="13 Marcador de pie de página"/>
          <p:cNvSpPr>
            <a:spLocks noGrp="1"/>
          </p:cNvSpPr>
          <p:nvPr>
            <p:ph type="ftr" sz="quarter" idx="12"/>
          </p:nvPr>
        </p:nvSpPr>
        <p:spPr>
          <a:xfrm>
            <a:off x="1600200" y="6248206"/>
            <a:ext cx="4572000" cy="365125"/>
          </a:xfrm>
        </p:spPr>
        <p:txBody>
          <a:bodyPr rtlCol="0"/>
          <a:lstStyle/>
          <a:p>
            <a:endParaRPr lang="en-US">
              <a:solidFill>
                <a:srgbClr val="EEECE1"/>
              </a:solidFill>
            </a:endParaRPr>
          </a:p>
        </p:txBody>
      </p:sp>
      <p:sp>
        <p:nvSpPr>
          <p:cNvPr id="3" name="2 Marcador de posición de imagen"/>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s-ES" smtClean="0"/>
              <a:t>Haga clic en el icono para agregar una imagen</a:t>
            </a:r>
            <a:endParaRPr kumimoji="0" lang="en-US" dirty="0"/>
          </a:p>
        </p:txBody>
      </p:sp>
    </p:spTree>
    <p:extLst>
      <p:ext uri="{BB962C8B-B14F-4D97-AF65-F5344CB8AC3E}">
        <p14:creationId xmlns:p14="http://schemas.microsoft.com/office/powerpoint/2010/main" val="7715676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E56543D6-9B08-40E2-A658-28918E9204EC}" type="datetimeFigureOut">
              <a:rPr lang="en-US" smtClean="0">
                <a:solidFill>
                  <a:srgbClr val="EEECE1"/>
                </a:solidFill>
              </a:rPr>
              <a:pPr/>
              <a:t>8/4/2011</a:t>
            </a:fld>
            <a:endParaRPr lang="en-US">
              <a:solidFill>
                <a:srgbClr val="EEECE1"/>
              </a:solidFill>
            </a:endParaRPr>
          </a:p>
        </p:txBody>
      </p:sp>
      <p:sp>
        <p:nvSpPr>
          <p:cNvPr id="5" name="4 Marcador de pie de página"/>
          <p:cNvSpPr>
            <a:spLocks noGrp="1"/>
          </p:cNvSpPr>
          <p:nvPr>
            <p:ph type="ftr" sz="quarter" idx="11"/>
          </p:nvPr>
        </p:nvSpPr>
        <p:spPr/>
        <p:txBody>
          <a:bodyPr/>
          <a:lstStyle/>
          <a:p>
            <a:endParaRPr lang="en-US">
              <a:solidFill>
                <a:srgbClr val="EEECE1"/>
              </a:solidFill>
            </a:endParaRPr>
          </a:p>
        </p:txBody>
      </p:sp>
      <p:sp>
        <p:nvSpPr>
          <p:cNvPr id="6" name="5 Marcador de número de diapositiva"/>
          <p:cNvSpPr>
            <a:spLocks noGrp="1"/>
          </p:cNvSpPr>
          <p:nvPr>
            <p:ph type="sldNum" sz="quarter" idx="12"/>
          </p:nvPr>
        </p:nvSpPr>
        <p:spPr/>
        <p:txBody>
          <a:bodyPr/>
          <a:lstStyle/>
          <a:p>
            <a:fld id="{4F006936-203C-4268-B66A-A64FD5C325B6}" type="slidenum">
              <a:rPr lang="en-US" smtClean="0"/>
              <a:pPr/>
              <a:t>‹Nº›</a:t>
            </a:fld>
            <a:endParaRPr lang="en-US"/>
          </a:p>
        </p:txBody>
      </p:sp>
    </p:spTree>
    <p:extLst>
      <p:ext uri="{BB962C8B-B14F-4D97-AF65-F5344CB8AC3E}">
        <p14:creationId xmlns:p14="http://schemas.microsoft.com/office/powerpoint/2010/main" val="13069014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53200" y="609600"/>
            <a:ext cx="2057400" cy="55165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609600"/>
            <a:ext cx="5562600" cy="5516564"/>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6553200" y="6248402"/>
            <a:ext cx="2209800" cy="365125"/>
          </a:xfrm>
        </p:spPr>
        <p:txBody>
          <a:bodyPr/>
          <a:lstStyle/>
          <a:p>
            <a:fld id="{E56543D6-9B08-40E2-A658-28918E9204EC}" type="datetimeFigureOut">
              <a:rPr lang="en-US" smtClean="0">
                <a:solidFill>
                  <a:srgbClr val="EEECE1"/>
                </a:solidFill>
              </a:rPr>
              <a:pPr/>
              <a:t>8/4/2011</a:t>
            </a:fld>
            <a:endParaRPr lang="en-US">
              <a:solidFill>
                <a:srgbClr val="EEECE1"/>
              </a:solidFill>
            </a:endParaRPr>
          </a:p>
        </p:txBody>
      </p:sp>
      <p:sp>
        <p:nvSpPr>
          <p:cNvPr id="5" name="4 Marcador de pie de página"/>
          <p:cNvSpPr>
            <a:spLocks noGrp="1"/>
          </p:cNvSpPr>
          <p:nvPr>
            <p:ph type="ftr" sz="quarter" idx="11"/>
          </p:nvPr>
        </p:nvSpPr>
        <p:spPr>
          <a:xfrm>
            <a:off x="457201" y="6248207"/>
            <a:ext cx="5573483" cy="365125"/>
          </a:xfrm>
        </p:spPr>
        <p:txBody>
          <a:bodyPr/>
          <a:lstStyle/>
          <a:p>
            <a:endParaRPr lang="en-US">
              <a:solidFill>
                <a:srgbClr val="EEECE1"/>
              </a:solidFill>
            </a:endParaRPr>
          </a:p>
        </p:txBody>
      </p:sp>
      <p:sp>
        <p:nvSpPr>
          <p:cNvPr id="7" name="6 Rectángulo"/>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7 Rectángulo"/>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8 Rectángulo"/>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5 Marcador de número de diapositiva"/>
          <p:cNvSpPr>
            <a:spLocks noGrp="1"/>
          </p:cNvSpPr>
          <p:nvPr>
            <p:ph type="sldNum" sz="quarter" idx="12"/>
          </p:nvPr>
        </p:nvSpPr>
        <p:spPr>
          <a:xfrm rot="5400000">
            <a:off x="5989638" y="144462"/>
            <a:ext cx="533400" cy="244476"/>
          </a:xfrm>
        </p:spPr>
        <p:txBody>
          <a:bodyPr/>
          <a:lstStyle/>
          <a:p>
            <a:fld id="{4F006936-203C-4268-B66A-A64FD5C325B6}" type="slidenum">
              <a:rPr lang="en-US" smtClean="0"/>
              <a:pPr/>
              <a:t>‹Nº›</a:t>
            </a:fld>
            <a:endParaRPr lang="en-US"/>
          </a:p>
        </p:txBody>
      </p:sp>
    </p:spTree>
    <p:extLst>
      <p:ext uri="{BB962C8B-B14F-4D97-AF65-F5344CB8AC3E}">
        <p14:creationId xmlns:p14="http://schemas.microsoft.com/office/powerpoint/2010/main" val="24212154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9" name="8 Rectángulo"/>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1 Título"/>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s-ES" smtClean="0"/>
              <a:t>Haga clic para modificar el estilo de título del patrón</a:t>
            </a:r>
            <a:endParaRPr kumimoji="0" lang="en-US"/>
          </a:p>
        </p:txBody>
      </p:sp>
      <p:sp>
        <p:nvSpPr>
          <p:cNvPr id="3" name="2 Subtítulo"/>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s-ES" smtClean="0"/>
              <a:t>Haga clic para modificar el estilo de subtítulo del patrón</a:t>
            </a:r>
            <a:endParaRPr kumimoji="0" lang="en-US"/>
          </a:p>
        </p:txBody>
      </p:sp>
      <p:sp>
        <p:nvSpPr>
          <p:cNvPr id="4" name="3 Marcador de fecha"/>
          <p:cNvSpPr>
            <a:spLocks noGrp="1"/>
          </p:cNvSpPr>
          <p:nvPr>
            <p:ph type="dt" sz="half" idx="10"/>
          </p:nvPr>
        </p:nvSpPr>
        <p:spPr/>
        <p:txBody>
          <a:bodyPr/>
          <a:lstStyle/>
          <a:p>
            <a:fld id="{75D884F0-9559-4337-9F2D-026AB0C30024}" type="datetimeFigureOut">
              <a:rPr lang="es-MX" smtClean="0">
                <a:solidFill>
                  <a:prstClr val="white">
                    <a:tint val="95000"/>
                  </a:prstClr>
                </a:solidFill>
              </a:rPr>
              <a:pPr/>
              <a:t>04/08/2011</a:t>
            </a:fld>
            <a:endParaRPr lang="es-MX">
              <a:solidFill>
                <a:prstClr val="white">
                  <a:tint val="95000"/>
                </a:prstClr>
              </a:solidFill>
            </a:endParaRPr>
          </a:p>
        </p:txBody>
      </p:sp>
      <p:sp>
        <p:nvSpPr>
          <p:cNvPr id="5" name="4 Marcador de pie de página"/>
          <p:cNvSpPr>
            <a:spLocks noGrp="1"/>
          </p:cNvSpPr>
          <p:nvPr>
            <p:ph type="ftr" sz="quarter" idx="11"/>
          </p:nvPr>
        </p:nvSpPr>
        <p:spPr/>
        <p:txBody>
          <a:bodyPr/>
          <a:lstStyle/>
          <a:p>
            <a:endParaRPr lang="es-MX">
              <a:solidFill>
                <a:prstClr val="white">
                  <a:tint val="95000"/>
                </a:prstClr>
              </a:solidFill>
            </a:endParaRPr>
          </a:p>
        </p:txBody>
      </p:sp>
      <p:sp>
        <p:nvSpPr>
          <p:cNvPr id="6" name="5 Marcador de número de diapositiva"/>
          <p:cNvSpPr>
            <a:spLocks noGrp="1"/>
          </p:cNvSpPr>
          <p:nvPr>
            <p:ph type="sldNum" sz="quarter" idx="12"/>
          </p:nvPr>
        </p:nvSpPr>
        <p:spPr/>
        <p:txBody>
          <a:bodyPr/>
          <a:lstStyle/>
          <a:p>
            <a:fld id="{DED9CE34-27A1-4252-B122-6D52423EFF13}" type="slidenum">
              <a:rPr lang="es-MX" smtClean="0">
                <a:solidFill>
                  <a:prstClr val="white">
                    <a:tint val="95000"/>
                  </a:prstClr>
                </a:solidFill>
              </a:rPr>
              <a:pPr/>
              <a:t>‹Nº›</a:t>
            </a:fld>
            <a:endParaRPr lang="es-MX">
              <a:solidFill>
                <a:prstClr val="white">
                  <a:tint val="95000"/>
                </a:prstClr>
              </a:solidFill>
            </a:endParaRPr>
          </a:p>
        </p:txBody>
      </p:sp>
      <p:sp>
        <p:nvSpPr>
          <p:cNvPr id="10" name="9 Rectángulo"/>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Tree>
    <p:extLst>
      <p:ext uri="{BB962C8B-B14F-4D97-AF65-F5344CB8AC3E}">
        <p14:creationId xmlns:p14="http://schemas.microsoft.com/office/powerpoint/2010/main" val="33637645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155448"/>
            <a:ext cx="8229600" cy="1252728"/>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5D884F0-9559-4337-9F2D-026AB0C30024}" type="datetimeFigureOut">
              <a:rPr lang="es-MX" smtClean="0">
                <a:solidFill>
                  <a:prstClr val="white">
                    <a:tint val="95000"/>
                  </a:prstClr>
                </a:solidFill>
              </a:rPr>
              <a:pPr/>
              <a:t>04/08/2011</a:t>
            </a:fld>
            <a:endParaRPr lang="es-MX">
              <a:solidFill>
                <a:prstClr val="white">
                  <a:tint val="95000"/>
                </a:prstClr>
              </a:solidFill>
            </a:endParaRPr>
          </a:p>
        </p:txBody>
      </p:sp>
      <p:sp>
        <p:nvSpPr>
          <p:cNvPr id="5" name="4 Marcador de pie de página"/>
          <p:cNvSpPr>
            <a:spLocks noGrp="1"/>
          </p:cNvSpPr>
          <p:nvPr>
            <p:ph type="ftr" sz="quarter" idx="11"/>
          </p:nvPr>
        </p:nvSpPr>
        <p:spPr/>
        <p:txBody>
          <a:bodyPr/>
          <a:lstStyle/>
          <a:p>
            <a:endParaRPr lang="es-MX">
              <a:solidFill>
                <a:prstClr val="white">
                  <a:tint val="95000"/>
                </a:prstClr>
              </a:solidFill>
            </a:endParaRPr>
          </a:p>
        </p:txBody>
      </p:sp>
      <p:sp>
        <p:nvSpPr>
          <p:cNvPr id="6" name="5 Marcador de número de diapositiva"/>
          <p:cNvSpPr>
            <a:spLocks noGrp="1"/>
          </p:cNvSpPr>
          <p:nvPr>
            <p:ph type="sldNum" sz="quarter" idx="12"/>
          </p:nvPr>
        </p:nvSpPr>
        <p:spPr/>
        <p:txBody>
          <a:bodyPr/>
          <a:lstStyle/>
          <a:p>
            <a:fld id="{DED9CE34-27A1-4252-B122-6D52423EFF13}" type="slidenum">
              <a:rPr lang="es-MX" smtClean="0">
                <a:solidFill>
                  <a:prstClr val="white">
                    <a:tint val="95000"/>
                  </a:prstClr>
                </a:solidFill>
              </a:rPr>
              <a:pPr/>
              <a:t>‹Nº›</a:t>
            </a:fld>
            <a:endParaRPr lang="es-MX">
              <a:solidFill>
                <a:prstClr val="white">
                  <a:tint val="95000"/>
                </a:prstClr>
              </a:solidFill>
            </a:endParaRPr>
          </a:p>
        </p:txBody>
      </p:sp>
    </p:spTree>
    <p:extLst>
      <p:ext uri="{BB962C8B-B14F-4D97-AF65-F5344CB8AC3E}">
        <p14:creationId xmlns:p14="http://schemas.microsoft.com/office/powerpoint/2010/main" val="34544660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9" name="8 Rectángulo"/>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12" name="11 Rectángulo"/>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1 Título"/>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75D884F0-9559-4337-9F2D-026AB0C30024}" type="datetimeFigureOut">
              <a:rPr lang="es-MX" smtClean="0">
                <a:solidFill>
                  <a:prstClr val="white">
                    <a:tint val="95000"/>
                  </a:prstClr>
                </a:solidFill>
              </a:rPr>
              <a:pPr/>
              <a:t>04/08/2011</a:t>
            </a:fld>
            <a:endParaRPr lang="es-MX">
              <a:solidFill>
                <a:prstClr val="white">
                  <a:tint val="95000"/>
                </a:prstClr>
              </a:solidFill>
            </a:endParaRPr>
          </a:p>
        </p:txBody>
      </p:sp>
      <p:sp>
        <p:nvSpPr>
          <p:cNvPr id="5" name="4 Marcador de pie de página"/>
          <p:cNvSpPr>
            <a:spLocks noGrp="1"/>
          </p:cNvSpPr>
          <p:nvPr>
            <p:ph type="ftr" sz="quarter" idx="11"/>
          </p:nvPr>
        </p:nvSpPr>
        <p:spPr/>
        <p:txBody>
          <a:bodyPr/>
          <a:lstStyle/>
          <a:p>
            <a:endParaRPr lang="es-MX">
              <a:solidFill>
                <a:prstClr val="white">
                  <a:tint val="95000"/>
                </a:prstClr>
              </a:solidFill>
            </a:endParaRPr>
          </a:p>
        </p:txBody>
      </p:sp>
      <p:sp>
        <p:nvSpPr>
          <p:cNvPr id="6" name="5 Marcador de número de diapositiva"/>
          <p:cNvSpPr>
            <a:spLocks noGrp="1"/>
          </p:cNvSpPr>
          <p:nvPr>
            <p:ph type="sldNum" sz="quarter" idx="12"/>
          </p:nvPr>
        </p:nvSpPr>
        <p:spPr/>
        <p:txBody>
          <a:bodyPr/>
          <a:lstStyle/>
          <a:p>
            <a:fld id="{DED9CE34-27A1-4252-B122-6D52423EFF13}" type="slidenum">
              <a:rPr lang="es-MX" smtClean="0">
                <a:solidFill>
                  <a:prstClr val="white">
                    <a:tint val="95000"/>
                  </a:prstClr>
                </a:solidFill>
              </a:rPr>
              <a:pPr/>
              <a:t>‹Nº›</a:t>
            </a:fld>
            <a:endParaRPr lang="es-MX">
              <a:solidFill>
                <a:prstClr val="white">
                  <a:tint val="95000"/>
                </a:prstClr>
              </a:solidFill>
            </a:endParaRPr>
          </a:p>
        </p:txBody>
      </p:sp>
    </p:spTree>
    <p:extLst>
      <p:ext uri="{BB962C8B-B14F-4D97-AF65-F5344CB8AC3E}">
        <p14:creationId xmlns:p14="http://schemas.microsoft.com/office/powerpoint/2010/main" val="40550766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75D884F0-9559-4337-9F2D-026AB0C30024}" type="datetimeFigureOut">
              <a:rPr lang="es-MX" smtClean="0">
                <a:solidFill>
                  <a:prstClr val="white">
                    <a:tint val="95000"/>
                  </a:prstClr>
                </a:solidFill>
              </a:rPr>
              <a:pPr/>
              <a:t>04/08/2011</a:t>
            </a:fld>
            <a:endParaRPr lang="es-MX">
              <a:solidFill>
                <a:prstClr val="white">
                  <a:tint val="95000"/>
                </a:prstClr>
              </a:solidFill>
            </a:endParaRPr>
          </a:p>
        </p:txBody>
      </p:sp>
      <p:sp>
        <p:nvSpPr>
          <p:cNvPr id="6" name="5 Marcador de pie de página"/>
          <p:cNvSpPr>
            <a:spLocks noGrp="1"/>
          </p:cNvSpPr>
          <p:nvPr>
            <p:ph type="ftr" sz="quarter" idx="11"/>
          </p:nvPr>
        </p:nvSpPr>
        <p:spPr/>
        <p:txBody>
          <a:bodyPr/>
          <a:lstStyle/>
          <a:p>
            <a:endParaRPr lang="es-MX">
              <a:solidFill>
                <a:prstClr val="white">
                  <a:tint val="95000"/>
                </a:prstClr>
              </a:solidFill>
            </a:endParaRPr>
          </a:p>
        </p:txBody>
      </p:sp>
      <p:sp>
        <p:nvSpPr>
          <p:cNvPr id="7" name="6 Marcador de número de diapositiva"/>
          <p:cNvSpPr>
            <a:spLocks noGrp="1"/>
          </p:cNvSpPr>
          <p:nvPr>
            <p:ph type="sldNum" sz="quarter" idx="12"/>
          </p:nvPr>
        </p:nvSpPr>
        <p:spPr/>
        <p:txBody>
          <a:bodyPr/>
          <a:lstStyle/>
          <a:p>
            <a:fld id="{DED9CE34-27A1-4252-B122-6D52423EFF13}" type="slidenum">
              <a:rPr lang="es-MX" smtClean="0">
                <a:solidFill>
                  <a:prstClr val="white">
                    <a:tint val="95000"/>
                  </a:prstClr>
                </a:solidFill>
              </a:rPr>
              <a:pPr/>
              <a:t>‹Nº›</a:t>
            </a:fld>
            <a:endParaRPr lang="es-MX">
              <a:solidFill>
                <a:prstClr val="white">
                  <a:tint val="95000"/>
                </a:prstClr>
              </a:solidFill>
            </a:endParaRPr>
          </a:p>
        </p:txBody>
      </p:sp>
    </p:spTree>
    <p:extLst>
      <p:ext uri="{BB962C8B-B14F-4D97-AF65-F5344CB8AC3E}">
        <p14:creationId xmlns:p14="http://schemas.microsoft.com/office/powerpoint/2010/main" val="9876968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texto"/>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s-ES" smtClean="0"/>
              <a:t>Haga clic para modificar el estilo de texto del patrón</a:t>
            </a:r>
          </a:p>
        </p:txBody>
      </p:sp>
      <p:sp>
        <p:nvSpPr>
          <p:cNvPr id="6" name="5 Marcador de contenido"/>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75D884F0-9559-4337-9F2D-026AB0C30024}" type="datetimeFigureOut">
              <a:rPr lang="es-MX" smtClean="0">
                <a:solidFill>
                  <a:prstClr val="white">
                    <a:tint val="95000"/>
                  </a:prstClr>
                </a:solidFill>
              </a:rPr>
              <a:pPr/>
              <a:t>04/08/2011</a:t>
            </a:fld>
            <a:endParaRPr lang="es-MX">
              <a:solidFill>
                <a:prstClr val="white">
                  <a:tint val="95000"/>
                </a:prstClr>
              </a:solidFill>
            </a:endParaRPr>
          </a:p>
        </p:txBody>
      </p:sp>
      <p:sp>
        <p:nvSpPr>
          <p:cNvPr id="8" name="7 Marcador de pie de página"/>
          <p:cNvSpPr>
            <a:spLocks noGrp="1"/>
          </p:cNvSpPr>
          <p:nvPr>
            <p:ph type="ftr" sz="quarter" idx="11"/>
          </p:nvPr>
        </p:nvSpPr>
        <p:spPr/>
        <p:txBody>
          <a:bodyPr/>
          <a:lstStyle/>
          <a:p>
            <a:endParaRPr lang="es-MX">
              <a:solidFill>
                <a:prstClr val="white">
                  <a:tint val="95000"/>
                </a:prstClr>
              </a:solidFill>
            </a:endParaRPr>
          </a:p>
        </p:txBody>
      </p:sp>
      <p:sp>
        <p:nvSpPr>
          <p:cNvPr id="9" name="8 Marcador de número de diapositiva"/>
          <p:cNvSpPr>
            <a:spLocks noGrp="1"/>
          </p:cNvSpPr>
          <p:nvPr>
            <p:ph type="sldNum" sz="quarter" idx="12"/>
          </p:nvPr>
        </p:nvSpPr>
        <p:spPr/>
        <p:txBody>
          <a:bodyPr/>
          <a:lstStyle/>
          <a:p>
            <a:fld id="{DED9CE34-27A1-4252-B122-6D52423EFF13}" type="slidenum">
              <a:rPr lang="es-MX" smtClean="0">
                <a:solidFill>
                  <a:prstClr val="white">
                    <a:tint val="95000"/>
                  </a:prstClr>
                </a:solidFill>
              </a:rPr>
              <a:pPr/>
              <a:t>‹Nº›</a:t>
            </a:fld>
            <a:endParaRPr lang="es-MX">
              <a:solidFill>
                <a:prstClr val="white">
                  <a:tint val="95000"/>
                </a:prstClr>
              </a:solidFill>
            </a:endParaRPr>
          </a:p>
        </p:txBody>
      </p:sp>
    </p:spTree>
    <p:extLst>
      <p:ext uri="{BB962C8B-B14F-4D97-AF65-F5344CB8AC3E}">
        <p14:creationId xmlns:p14="http://schemas.microsoft.com/office/powerpoint/2010/main" val="40301572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75D884F0-9559-4337-9F2D-026AB0C30024}" type="datetimeFigureOut">
              <a:rPr lang="es-MX" smtClean="0">
                <a:solidFill>
                  <a:prstClr val="white">
                    <a:tint val="95000"/>
                  </a:prstClr>
                </a:solidFill>
              </a:rPr>
              <a:pPr/>
              <a:t>04/08/2011</a:t>
            </a:fld>
            <a:endParaRPr lang="es-MX">
              <a:solidFill>
                <a:prstClr val="white">
                  <a:tint val="95000"/>
                </a:prstClr>
              </a:solidFill>
            </a:endParaRPr>
          </a:p>
        </p:txBody>
      </p:sp>
      <p:sp>
        <p:nvSpPr>
          <p:cNvPr id="4" name="3 Marcador de pie de página"/>
          <p:cNvSpPr>
            <a:spLocks noGrp="1"/>
          </p:cNvSpPr>
          <p:nvPr>
            <p:ph type="ftr" sz="quarter" idx="11"/>
          </p:nvPr>
        </p:nvSpPr>
        <p:spPr/>
        <p:txBody>
          <a:bodyPr/>
          <a:lstStyle/>
          <a:p>
            <a:endParaRPr lang="es-MX">
              <a:solidFill>
                <a:prstClr val="white">
                  <a:tint val="95000"/>
                </a:prstClr>
              </a:solidFill>
            </a:endParaRPr>
          </a:p>
        </p:txBody>
      </p:sp>
      <p:sp>
        <p:nvSpPr>
          <p:cNvPr id="5" name="4 Marcador de número de diapositiva"/>
          <p:cNvSpPr>
            <a:spLocks noGrp="1"/>
          </p:cNvSpPr>
          <p:nvPr>
            <p:ph type="sldNum" sz="quarter" idx="12"/>
          </p:nvPr>
        </p:nvSpPr>
        <p:spPr/>
        <p:txBody>
          <a:bodyPr/>
          <a:lstStyle/>
          <a:p>
            <a:fld id="{DED9CE34-27A1-4252-B122-6D52423EFF13}" type="slidenum">
              <a:rPr lang="es-MX" smtClean="0">
                <a:solidFill>
                  <a:prstClr val="white">
                    <a:tint val="95000"/>
                  </a:prstClr>
                </a:solidFill>
              </a:rPr>
              <a:pPr/>
              <a:t>‹Nº›</a:t>
            </a:fld>
            <a:endParaRPr lang="es-MX">
              <a:solidFill>
                <a:prstClr val="white">
                  <a:tint val="95000"/>
                </a:prstClr>
              </a:solidFill>
            </a:endParaRPr>
          </a:p>
        </p:txBody>
      </p:sp>
    </p:spTree>
    <p:extLst>
      <p:ext uri="{BB962C8B-B14F-4D97-AF65-F5344CB8AC3E}">
        <p14:creationId xmlns:p14="http://schemas.microsoft.com/office/powerpoint/2010/main" val="3590860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0B22101F-D16F-437D-A208-C47DA222EEB2}" type="datetimeFigureOut">
              <a:rPr lang="en-US" smtClean="0">
                <a:solidFill>
                  <a:srgbClr val="043988">
                    <a:tint val="60000"/>
                    <a:satMod val="155000"/>
                  </a:srgbClr>
                </a:solidFill>
              </a:rPr>
              <a:pPr/>
              <a:t>8/4/2011</a:t>
            </a:fld>
            <a:endParaRPr lang="en-US">
              <a:solidFill>
                <a:srgbClr val="043988">
                  <a:tint val="60000"/>
                  <a:satMod val="155000"/>
                </a:srgbClr>
              </a:solidFill>
            </a:endParaRPr>
          </a:p>
        </p:txBody>
      </p:sp>
      <p:sp>
        <p:nvSpPr>
          <p:cNvPr id="6" name="5 Marcador de pie de página"/>
          <p:cNvSpPr>
            <a:spLocks noGrp="1"/>
          </p:cNvSpPr>
          <p:nvPr>
            <p:ph type="ftr" sz="quarter" idx="11"/>
          </p:nvPr>
        </p:nvSpPr>
        <p:spPr/>
        <p:txBody>
          <a:bodyPr/>
          <a:lstStyle>
            <a:extLst/>
          </a:lstStyle>
          <a:p>
            <a:endParaRPr lang="en-US">
              <a:solidFill>
                <a:srgbClr val="043988">
                  <a:tint val="60000"/>
                  <a:satMod val="155000"/>
                </a:srgbClr>
              </a:solidFill>
            </a:endParaRPr>
          </a:p>
        </p:txBody>
      </p:sp>
      <p:sp>
        <p:nvSpPr>
          <p:cNvPr id="7" name="6 Marcador de número de diapositiva"/>
          <p:cNvSpPr>
            <a:spLocks noGrp="1"/>
          </p:cNvSpPr>
          <p:nvPr>
            <p:ph type="sldNum" sz="quarter" idx="12"/>
          </p:nvPr>
        </p:nvSpPr>
        <p:spPr>
          <a:xfrm>
            <a:off x="8641080" y="6514568"/>
            <a:ext cx="464288" cy="274320"/>
          </a:xfrm>
        </p:spPr>
        <p:txBody>
          <a:bodyPr/>
          <a:lstStyle>
            <a:extLst/>
          </a:lstStyle>
          <a:p>
            <a:fld id="{9E63DF4D-031D-4E4D-8223-0FAC3FCD8D79}" type="slidenum">
              <a:rPr lang="en-US" smtClean="0">
                <a:solidFill>
                  <a:srgbClr val="92C2EB">
                    <a:shade val="90000"/>
                  </a:srgbClr>
                </a:solidFill>
              </a:rPr>
              <a:pPr/>
              <a:t>‹Nº›</a:t>
            </a:fld>
            <a:endParaRPr lang="en-US">
              <a:solidFill>
                <a:srgbClr val="92C2EB">
                  <a:shade val="90000"/>
                </a:srgbClr>
              </a:solidFill>
            </a:endParaRPr>
          </a:p>
        </p:txBody>
      </p:sp>
      <p:sp>
        <p:nvSpPr>
          <p:cNvPr id="10" name="9 Rectángulo"/>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srgbClr val="FFFFFF"/>
              </a:solidFill>
            </a:endParaRPr>
          </a:p>
        </p:txBody>
      </p:sp>
    </p:spTree>
    <p:extLst>
      <p:ext uri="{BB962C8B-B14F-4D97-AF65-F5344CB8AC3E}">
        <p14:creationId xmlns:p14="http://schemas.microsoft.com/office/powerpoint/2010/main" val="7459217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5D884F0-9559-4337-9F2D-026AB0C30024}" type="datetimeFigureOut">
              <a:rPr lang="es-MX" smtClean="0">
                <a:solidFill>
                  <a:prstClr val="white">
                    <a:tint val="95000"/>
                  </a:prstClr>
                </a:solidFill>
              </a:rPr>
              <a:pPr/>
              <a:t>04/08/2011</a:t>
            </a:fld>
            <a:endParaRPr lang="es-MX">
              <a:solidFill>
                <a:prstClr val="white">
                  <a:tint val="95000"/>
                </a:prstClr>
              </a:solidFill>
            </a:endParaRPr>
          </a:p>
        </p:txBody>
      </p:sp>
      <p:sp>
        <p:nvSpPr>
          <p:cNvPr id="3" name="2 Marcador de pie de página"/>
          <p:cNvSpPr>
            <a:spLocks noGrp="1"/>
          </p:cNvSpPr>
          <p:nvPr>
            <p:ph type="ftr" sz="quarter" idx="11"/>
          </p:nvPr>
        </p:nvSpPr>
        <p:spPr/>
        <p:txBody>
          <a:bodyPr/>
          <a:lstStyle/>
          <a:p>
            <a:endParaRPr lang="es-MX">
              <a:solidFill>
                <a:prstClr val="white">
                  <a:tint val="95000"/>
                </a:prstClr>
              </a:solidFill>
            </a:endParaRPr>
          </a:p>
        </p:txBody>
      </p:sp>
      <p:sp>
        <p:nvSpPr>
          <p:cNvPr id="4" name="3 Marcador de número de diapositiva"/>
          <p:cNvSpPr>
            <a:spLocks noGrp="1"/>
          </p:cNvSpPr>
          <p:nvPr>
            <p:ph type="sldNum" sz="quarter" idx="12"/>
          </p:nvPr>
        </p:nvSpPr>
        <p:spPr/>
        <p:txBody>
          <a:bodyPr/>
          <a:lstStyle/>
          <a:p>
            <a:fld id="{DED9CE34-27A1-4252-B122-6D52423EFF13}" type="slidenum">
              <a:rPr lang="es-MX" smtClean="0">
                <a:solidFill>
                  <a:prstClr val="white">
                    <a:tint val="95000"/>
                  </a:prstClr>
                </a:solidFill>
              </a:rPr>
              <a:pPr/>
              <a:t>‹Nº›</a:t>
            </a:fld>
            <a:endParaRPr lang="es-MX">
              <a:solidFill>
                <a:prstClr val="white">
                  <a:tint val="95000"/>
                </a:prstClr>
              </a:solidFill>
            </a:endParaRPr>
          </a:p>
        </p:txBody>
      </p:sp>
    </p:spTree>
    <p:extLst>
      <p:ext uri="{BB962C8B-B14F-4D97-AF65-F5344CB8AC3E}">
        <p14:creationId xmlns:p14="http://schemas.microsoft.com/office/powerpoint/2010/main" val="29394217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texto"/>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75D884F0-9559-4337-9F2D-026AB0C30024}" type="datetimeFigureOut">
              <a:rPr lang="es-MX" smtClean="0">
                <a:solidFill>
                  <a:prstClr val="white">
                    <a:tint val="95000"/>
                  </a:prstClr>
                </a:solidFill>
              </a:rPr>
              <a:pPr/>
              <a:t>04/08/2011</a:t>
            </a:fld>
            <a:endParaRPr lang="es-MX">
              <a:solidFill>
                <a:prstClr val="white">
                  <a:tint val="95000"/>
                </a:prstClr>
              </a:solidFill>
            </a:endParaRPr>
          </a:p>
        </p:txBody>
      </p:sp>
      <p:sp>
        <p:nvSpPr>
          <p:cNvPr id="6" name="5 Marcador de pie de página"/>
          <p:cNvSpPr>
            <a:spLocks noGrp="1"/>
          </p:cNvSpPr>
          <p:nvPr>
            <p:ph type="ftr" sz="quarter" idx="11"/>
          </p:nvPr>
        </p:nvSpPr>
        <p:spPr/>
        <p:txBody>
          <a:bodyPr/>
          <a:lstStyle/>
          <a:p>
            <a:endParaRPr lang="es-MX">
              <a:solidFill>
                <a:prstClr val="white">
                  <a:tint val="95000"/>
                </a:prstClr>
              </a:solidFill>
            </a:endParaRPr>
          </a:p>
        </p:txBody>
      </p:sp>
      <p:sp>
        <p:nvSpPr>
          <p:cNvPr id="7" name="6 Marcador de número de diapositiva"/>
          <p:cNvSpPr>
            <a:spLocks noGrp="1"/>
          </p:cNvSpPr>
          <p:nvPr>
            <p:ph type="sldNum" sz="quarter" idx="12"/>
          </p:nvPr>
        </p:nvSpPr>
        <p:spPr/>
        <p:txBody>
          <a:bodyPr/>
          <a:lstStyle/>
          <a:p>
            <a:fld id="{DED9CE34-27A1-4252-B122-6D52423EFF13}" type="slidenum">
              <a:rPr lang="es-MX" smtClean="0">
                <a:solidFill>
                  <a:prstClr val="white">
                    <a:tint val="95000"/>
                  </a:prstClr>
                </a:solidFill>
              </a:rPr>
              <a:pPr/>
              <a:t>‹Nº›</a:t>
            </a:fld>
            <a:endParaRPr lang="es-MX">
              <a:solidFill>
                <a:prstClr val="white">
                  <a:tint val="95000"/>
                </a:prstClr>
              </a:solidFill>
            </a:endParaRPr>
          </a:p>
        </p:txBody>
      </p:sp>
      <p:sp>
        <p:nvSpPr>
          <p:cNvPr id="12" name="11 Rectángulo"/>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9" name="8 Rectángulo"/>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Tree>
    <p:extLst>
      <p:ext uri="{BB962C8B-B14F-4D97-AF65-F5344CB8AC3E}">
        <p14:creationId xmlns:p14="http://schemas.microsoft.com/office/powerpoint/2010/main" val="33223890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a:xfrm>
            <a:off x="164592" y="1170432"/>
            <a:ext cx="2523744" cy="201168"/>
          </a:xfrm>
        </p:spPr>
        <p:txBody>
          <a:bodyPr/>
          <a:lstStyle/>
          <a:p>
            <a:fld id="{75D884F0-9559-4337-9F2D-026AB0C30024}" type="datetimeFigureOut">
              <a:rPr lang="es-MX" smtClean="0">
                <a:solidFill>
                  <a:prstClr val="white">
                    <a:tint val="95000"/>
                  </a:prstClr>
                </a:solidFill>
              </a:rPr>
              <a:pPr/>
              <a:t>04/08/2011</a:t>
            </a:fld>
            <a:endParaRPr lang="es-MX">
              <a:solidFill>
                <a:prstClr val="white">
                  <a:tint val="95000"/>
                </a:prstClr>
              </a:solidFill>
            </a:endParaRPr>
          </a:p>
        </p:txBody>
      </p:sp>
      <p:sp>
        <p:nvSpPr>
          <p:cNvPr id="11" name="10 Rectángulo"/>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9" name="8 Rectángulo"/>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6" name="5 Marcador de pie de página"/>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s-MX">
              <a:solidFill>
                <a:prstClr val="black">
                  <a:shade val="50000"/>
                </a:prstClr>
              </a:solidFill>
            </a:endParaRPr>
          </a:p>
        </p:txBody>
      </p:sp>
      <p:sp>
        <p:nvSpPr>
          <p:cNvPr id="7" name="6 Marcador de número de diapositiva"/>
          <p:cNvSpPr>
            <a:spLocks noGrp="1"/>
          </p:cNvSpPr>
          <p:nvPr>
            <p:ph type="sldNum" sz="quarter" idx="12"/>
          </p:nvPr>
        </p:nvSpPr>
        <p:spPr>
          <a:xfrm>
            <a:off x="8339328" y="1170432"/>
            <a:ext cx="733864" cy="201168"/>
          </a:xfrm>
        </p:spPr>
        <p:txBody>
          <a:bodyPr/>
          <a:lstStyle/>
          <a:p>
            <a:fld id="{DED9CE34-27A1-4252-B122-6D52423EFF13}" type="slidenum">
              <a:rPr lang="es-MX" smtClean="0">
                <a:solidFill>
                  <a:prstClr val="white">
                    <a:tint val="95000"/>
                  </a:prstClr>
                </a:solidFill>
              </a:rPr>
              <a:pPr/>
              <a:t>‹Nº›</a:t>
            </a:fld>
            <a:endParaRPr lang="es-MX">
              <a:solidFill>
                <a:prstClr val="white">
                  <a:tint val="95000"/>
                </a:prstClr>
              </a:solidFill>
            </a:endParaRPr>
          </a:p>
        </p:txBody>
      </p:sp>
    </p:spTree>
    <p:extLst>
      <p:ext uri="{BB962C8B-B14F-4D97-AF65-F5344CB8AC3E}">
        <p14:creationId xmlns:p14="http://schemas.microsoft.com/office/powerpoint/2010/main" val="26323309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5D884F0-9559-4337-9F2D-026AB0C30024}" type="datetimeFigureOut">
              <a:rPr lang="es-MX" smtClean="0">
                <a:solidFill>
                  <a:prstClr val="white">
                    <a:tint val="95000"/>
                  </a:prstClr>
                </a:solidFill>
              </a:rPr>
              <a:pPr/>
              <a:t>04/08/2011</a:t>
            </a:fld>
            <a:endParaRPr lang="es-MX">
              <a:solidFill>
                <a:prstClr val="white">
                  <a:tint val="95000"/>
                </a:prstClr>
              </a:solidFill>
            </a:endParaRPr>
          </a:p>
        </p:txBody>
      </p:sp>
      <p:sp>
        <p:nvSpPr>
          <p:cNvPr id="5" name="4 Marcador de pie de página"/>
          <p:cNvSpPr>
            <a:spLocks noGrp="1"/>
          </p:cNvSpPr>
          <p:nvPr>
            <p:ph type="ftr" sz="quarter" idx="11"/>
          </p:nvPr>
        </p:nvSpPr>
        <p:spPr/>
        <p:txBody>
          <a:bodyPr/>
          <a:lstStyle/>
          <a:p>
            <a:endParaRPr lang="es-MX">
              <a:solidFill>
                <a:prstClr val="white">
                  <a:tint val="95000"/>
                </a:prstClr>
              </a:solidFill>
            </a:endParaRPr>
          </a:p>
        </p:txBody>
      </p:sp>
      <p:sp>
        <p:nvSpPr>
          <p:cNvPr id="6" name="5 Marcador de número de diapositiva"/>
          <p:cNvSpPr>
            <a:spLocks noGrp="1"/>
          </p:cNvSpPr>
          <p:nvPr>
            <p:ph type="sldNum" sz="quarter" idx="12"/>
          </p:nvPr>
        </p:nvSpPr>
        <p:spPr/>
        <p:txBody>
          <a:bodyPr/>
          <a:lstStyle/>
          <a:p>
            <a:fld id="{DED9CE34-27A1-4252-B122-6D52423EFF13}" type="slidenum">
              <a:rPr lang="es-MX" smtClean="0">
                <a:solidFill>
                  <a:prstClr val="white">
                    <a:tint val="95000"/>
                  </a:prstClr>
                </a:solidFill>
              </a:rPr>
              <a:pPr/>
              <a:t>‹Nº›</a:t>
            </a:fld>
            <a:endParaRPr lang="es-MX">
              <a:solidFill>
                <a:prstClr val="white">
                  <a:tint val="95000"/>
                </a:prstClr>
              </a:solidFill>
            </a:endParaRPr>
          </a:p>
        </p:txBody>
      </p:sp>
    </p:spTree>
    <p:extLst>
      <p:ext uri="{BB962C8B-B14F-4D97-AF65-F5344CB8AC3E}">
        <p14:creationId xmlns:p14="http://schemas.microsoft.com/office/powerpoint/2010/main" val="6627397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9" name="8 Rectángulo"/>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8" name="7 Rectángulo"/>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1 Título vertical"/>
          <p:cNvSpPr>
            <a:spLocks noGrp="1"/>
          </p:cNvSpPr>
          <p:nvPr>
            <p:ph type="title" orient="vert"/>
          </p:nvPr>
        </p:nvSpPr>
        <p:spPr>
          <a:xfrm>
            <a:off x="6781800" y="274640"/>
            <a:ext cx="1905000" cy="5851525"/>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304800"/>
            <a:ext cx="60198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5D884F0-9559-4337-9F2D-026AB0C30024}" type="datetimeFigureOut">
              <a:rPr lang="es-MX" smtClean="0">
                <a:solidFill>
                  <a:prstClr val="white">
                    <a:tint val="95000"/>
                  </a:prstClr>
                </a:solidFill>
              </a:rPr>
              <a:pPr/>
              <a:t>04/08/2011</a:t>
            </a:fld>
            <a:endParaRPr lang="es-MX">
              <a:solidFill>
                <a:prstClr val="white">
                  <a:tint val="95000"/>
                </a:prstClr>
              </a:solidFill>
            </a:endParaRPr>
          </a:p>
        </p:txBody>
      </p:sp>
      <p:sp>
        <p:nvSpPr>
          <p:cNvPr id="5" name="4 Marcador de pie de página"/>
          <p:cNvSpPr>
            <a:spLocks noGrp="1"/>
          </p:cNvSpPr>
          <p:nvPr>
            <p:ph type="ftr" sz="quarter" idx="11"/>
          </p:nvPr>
        </p:nvSpPr>
        <p:spPr>
          <a:xfrm>
            <a:off x="2640597" y="6377459"/>
            <a:ext cx="3836404" cy="365125"/>
          </a:xfrm>
        </p:spPr>
        <p:txBody>
          <a:bodyPr/>
          <a:lstStyle/>
          <a:p>
            <a:endParaRPr lang="es-MX">
              <a:solidFill>
                <a:prstClr val="white">
                  <a:tint val="95000"/>
                </a:prstClr>
              </a:solidFill>
            </a:endParaRPr>
          </a:p>
        </p:txBody>
      </p:sp>
      <p:sp>
        <p:nvSpPr>
          <p:cNvPr id="6" name="5 Marcador de número de diapositiva"/>
          <p:cNvSpPr>
            <a:spLocks noGrp="1"/>
          </p:cNvSpPr>
          <p:nvPr>
            <p:ph type="sldNum" sz="quarter" idx="12"/>
          </p:nvPr>
        </p:nvSpPr>
        <p:spPr/>
        <p:txBody>
          <a:bodyPr/>
          <a:lstStyle/>
          <a:p>
            <a:fld id="{DED9CE34-27A1-4252-B122-6D52423EFF13}" type="slidenum">
              <a:rPr lang="es-MX" smtClean="0">
                <a:solidFill>
                  <a:prstClr val="white">
                    <a:tint val="95000"/>
                  </a:prstClr>
                </a:solidFill>
              </a:rPr>
              <a:pPr/>
              <a:t>‹Nº›</a:t>
            </a:fld>
            <a:endParaRPr lang="es-MX">
              <a:solidFill>
                <a:prstClr val="white">
                  <a:tint val="95000"/>
                </a:prstClr>
              </a:solidFill>
            </a:endParaRPr>
          </a:p>
        </p:txBody>
      </p:sp>
    </p:spTree>
    <p:extLst>
      <p:ext uri="{BB962C8B-B14F-4D97-AF65-F5344CB8AC3E}">
        <p14:creationId xmlns:p14="http://schemas.microsoft.com/office/powerpoint/2010/main" val="21258524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Diapositiva de título">
    <p:spTree>
      <p:nvGrpSpPr>
        <p:cNvPr id="1" name=""/>
        <p:cNvGrpSpPr/>
        <p:nvPr/>
      </p:nvGrpSpPr>
      <p:grpSpPr>
        <a:xfrm>
          <a:off x="0" y="0"/>
          <a:ext cx="0" cy="0"/>
          <a:chOff x="0" y="0"/>
          <a:chExt cx="0" cy="0"/>
        </a:xfrm>
      </p:grpSpPr>
      <p:sp>
        <p:nvSpPr>
          <p:cNvPr id="7" name="Round Same Side Corner Rectangle 6"/>
          <p:cNvSpPr/>
          <p:nvPr/>
        </p:nvSpPr>
        <p:spPr>
          <a:xfrm flipV="1">
            <a:off x="228600" y="4724400"/>
            <a:ext cx="8686800" cy="1828800"/>
          </a:xfrm>
          <a:prstGeom prst="round2SameRect">
            <a:avLst>
              <a:gd name="adj1" fmla="val 10784"/>
              <a:gd name="adj2" fmla="val 0"/>
            </a:avLst>
          </a:prstGeom>
          <a:solidFill>
            <a:schemeClr val="tx2"/>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ound Same Side Corner Rectangle 7"/>
          <p:cNvSpPr/>
          <p:nvPr/>
        </p:nvSpPr>
        <p:spPr>
          <a:xfrm>
            <a:off x="228600" y="228600"/>
            <a:ext cx="8686800" cy="4419600"/>
          </a:xfrm>
          <a:prstGeom prst="round2SameRect">
            <a:avLst>
              <a:gd name="adj1" fmla="val 2821"/>
              <a:gd name="adj2" fmla="val 0"/>
            </a:avLst>
          </a:prstGeom>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Rectangle 2"/>
          <p:cNvSpPr>
            <a:spLocks noGrp="1"/>
          </p:cNvSpPr>
          <p:nvPr>
            <p:ph type="subTitle" idx="1"/>
          </p:nvPr>
        </p:nvSpPr>
        <p:spPr>
          <a:xfrm>
            <a:off x="304800" y="4800600"/>
            <a:ext cx="8534400" cy="1600200"/>
          </a:xfrm>
        </p:spPr>
        <p:txBody>
          <a:bodyPr anchor="ctr">
            <a:normAutofit/>
          </a:bodyPr>
          <a:lstStyle>
            <a:lvl1pPr marL="0" indent="0" algn="ctr">
              <a:buNone/>
              <a:defRPr sz="28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dirty="0" smtClean="0"/>
              <a:t>Haga clic para modificar el estilo de subtítulo del patrón</a:t>
            </a:r>
            <a:endParaRPr lang="en-US" dirty="0"/>
          </a:p>
        </p:txBody>
      </p:sp>
      <p:sp>
        <p:nvSpPr>
          <p:cNvPr id="10" name="9 Título"/>
          <p:cNvSpPr>
            <a:spLocks noGrp="1"/>
          </p:cNvSpPr>
          <p:nvPr>
            <p:ph type="title"/>
          </p:nvPr>
        </p:nvSpPr>
        <p:spPr/>
        <p:txBody>
          <a:bodyPr/>
          <a:lstStyle/>
          <a:p>
            <a:r>
              <a:rPr lang="es-ES" smtClean="0"/>
              <a:t>Haga clic para modificar el estilo de título del patrón</a:t>
            </a:r>
            <a:endParaRPr lang="en-US"/>
          </a:p>
        </p:txBody>
      </p:sp>
      <p:sp>
        <p:nvSpPr>
          <p:cNvPr id="14" name="13 Marcador de fecha"/>
          <p:cNvSpPr>
            <a:spLocks noGrp="1"/>
          </p:cNvSpPr>
          <p:nvPr>
            <p:ph type="dt" sz="half" idx="10"/>
          </p:nvPr>
        </p:nvSpPr>
        <p:spPr/>
        <p:txBody>
          <a:bodyPr/>
          <a:lstStyle/>
          <a:p>
            <a:fld id="{E488B91C-3721-482B-9722-A0AEC1C48903}" type="datetimeFigureOut">
              <a:rPr lang="en-US" smtClean="0">
                <a:solidFill>
                  <a:srgbClr val="CAF278"/>
                </a:solidFill>
              </a:rPr>
              <a:pPr/>
              <a:t>8/4/2011</a:t>
            </a:fld>
            <a:endParaRPr lang="en-US">
              <a:solidFill>
                <a:srgbClr val="CAF278"/>
              </a:solidFill>
            </a:endParaRPr>
          </a:p>
        </p:txBody>
      </p:sp>
      <p:sp>
        <p:nvSpPr>
          <p:cNvPr id="15" name="14 Marcador de pie de página"/>
          <p:cNvSpPr>
            <a:spLocks noGrp="1"/>
          </p:cNvSpPr>
          <p:nvPr>
            <p:ph type="ftr" sz="quarter" idx="11"/>
          </p:nvPr>
        </p:nvSpPr>
        <p:spPr/>
        <p:txBody>
          <a:bodyPr/>
          <a:lstStyle/>
          <a:p>
            <a:endParaRPr lang="en-US">
              <a:solidFill>
                <a:srgbClr val="CAF278"/>
              </a:solidFill>
            </a:endParaRPr>
          </a:p>
        </p:txBody>
      </p:sp>
      <p:sp>
        <p:nvSpPr>
          <p:cNvPr id="16" name="15 Marcador de número de diapositiva"/>
          <p:cNvSpPr>
            <a:spLocks noGrp="1"/>
          </p:cNvSpPr>
          <p:nvPr>
            <p:ph type="sldNum" sz="quarter" idx="12"/>
          </p:nvPr>
        </p:nvSpPr>
        <p:spPr/>
        <p:txBody>
          <a:bodyPr/>
          <a:lstStyle/>
          <a:p>
            <a:fld id="{93910A63-428F-401D-9BE5-9CA51AD5A4B6}" type="slidenum">
              <a:rPr lang="en-US" smtClean="0">
                <a:solidFill>
                  <a:srgbClr val="CAF278"/>
                </a:solidFill>
              </a:rPr>
              <a:pPr/>
              <a:t>‹Nº›</a:t>
            </a:fld>
            <a:endParaRPr lang="en-US">
              <a:solidFill>
                <a:srgbClr val="CAF278"/>
              </a:solidFill>
            </a:endParaRPr>
          </a:p>
        </p:txBody>
      </p:sp>
    </p:spTree>
    <p:extLst>
      <p:ext uri="{BB962C8B-B14F-4D97-AF65-F5344CB8AC3E}">
        <p14:creationId xmlns:p14="http://schemas.microsoft.com/office/powerpoint/2010/main" val="200963735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s-ES" smtClean="0"/>
              <a:t>Haga clic para modificar el estilo de título del patrón</a:t>
            </a:r>
            <a:endParaRPr lang="en-US" dirty="0"/>
          </a:p>
        </p:txBody>
      </p:sp>
      <p:sp>
        <p:nvSpPr>
          <p:cNvPr id="3" name="Rectangle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Rectangle 3"/>
          <p:cNvSpPr>
            <a:spLocks noGrp="1"/>
          </p:cNvSpPr>
          <p:nvPr>
            <p:ph type="dt" sz="half" idx="10"/>
          </p:nvPr>
        </p:nvSpPr>
        <p:spPr/>
        <p:txBody>
          <a:bodyPr/>
          <a:lstStyle/>
          <a:p>
            <a:fld id="{E488B91C-3721-482B-9722-A0AEC1C48903}" type="datetimeFigureOut">
              <a:rPr lang="en-US" smtClean="0">
                <a:solidFill>
                  <a:srgbClr val="CAF278"/>
                </a:solidFill>
              </a:rPr>
              <a:pPr/>
              <a:t>8/4/2011</a:t>
            </a:fld>
            <a:endParaRPr lang="en-US">
              <a:solidFill>
                <a:srgbClr val="CAF278"/>
              </a:solidFill>
            </a:endParaRPr>
          </a:p>
        </p:txBody>
      </p:sp>
      <p:sp>
        <p:nvSpPr>
          <p:cNvPr id="5" name="Rectangle 4"/>
          <p:cNvSpPr>
            <a:spLocks noGrp="1"/>
          </p:cNvSpPr>
          <p:nvPr>
            <p:ph type="ftr" sz="quarter" idx="11"/>
          </p:nvPr>
        </p:nvSpPr>
        <p:spPr/>
        <p:txBody>
          <a:bodyPr/>
          <a:lstStyle/>
          <a:p>
            <a:endParaRPr lang="en-US">
              <a:solidFill>
                <a:srgbClr val="CAF278"/>
              </a:solidFill>
            </a:endParaRPr>
          </a:p>
        </p:txBody>
      </p:sp>
      <p:sp>
        <p:nvSpPr>
          <p:cNvPr id="6" name="Rectangle 5"/>
          <p:cNvSpPr>
            <a:spLocks noGrp="1"/>
          </p:cNvSpPr>
          <p:nvPr>
            <p:ph type="sldNum" sz="quarter" idx="12"/>
          </p:nvPr>
        </p:nvSpPr>
        <p:spPr/>
        <p:txBody>
          <a:bodyPr/>
          <a:lstStyle/>
          <a:p>
            <a:fld id="{93910A63-428F-401D-9BE5-9CA51AD5A4B6}" type="slidenum">
              <a:rPr lang="en-US" smtClean="0">
                <a:solidFill>
                  <a:srgbClr val="CAF278"/>
                </a:solidFill>
              </a:rPr>
              <a:pPr/>
              <a:t>‹Nº›</a:t>
            </a:fld>
            <a:endParaRPr lang="en-US">
              <a:solidFill>
                <a:srgbClr val="CAF278"/>
              </a:solidFill>
            </a:endParaRPr>
          </a:p>
        </p:txBody>
      </p:sp>
    </p:spTree>
    <p:extLst>
      <p:ext uri="{BB962C8B-B14F-4D97-AF65-F5344CB8AC3E}">
        <p14:creationId xmlns:p14="http://schemas.microsoft.com/office/powerpoint/2010/main" val="34183296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8" name="Round Same Side Corner Rectangle 7"/>
          <p:cNvSpPr/>
          <p:nvPr/>
        </p:nvSpPr>
        <p:spPr>
          <a:xfrm>
            <a:off x="228600" y="228600"/>
            <a:ext cx="8686800" cy="4953000"/>
          </a:xfrm>
          <a:prstGeom prst="round2SameRect">
            <a:avLst>
              <a:gd name="adj1" fmla="val 2821"/>
              <a:gd name="adj2" fmla="val 0"/>
            </a:avLst>
          </a:prstGeom>
          <a:solidFill>
            <a:schemeClr val="tx2"/>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ound Same Side Corner Rectangle 6"/>
          <p:cNvSpPr/>
          <p:nvPr/>
        </p:nvSpPr>
        <p:spPr>
          <a:xfrm flipV="1">
            <a:off x="228600" y="5257800"/>
            <a:ext cx="8686800" cy="1295400"/>
          </a:xfrm>
          <a:prstGeom prst="round2SameRect">
            <a:avLst>
              <a:gd name="adj1" fmla="val 10784"/>
              <a:gd name="adj2" fmla="val 0"/>
            </a:avLst>
          </a:prstGeom>
          <a:solidFill>
            <a:schemeClr val="accent1"/>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Rectangle 1"/>
          <p:cNvSpPr>
            <a:spLocks noGrp="1"/>
          </p:cNvSpPr>
          <p:nvPr>
            <p:ph type="title"/>
          </p:nvPr>
        </p:nvSpPr>
        <p:spPr>
          <a:xfrm>
            <a:off x="685800" y="838200"/>
            <a:ext cx="7772400" cy="4191000"/>
          </a:xfrm>
        </p:spPr>
        <p:txBody>
          <a:bodyPr anchor="ctr"/>
          <a:lstStyle>
            <a:lvl1pPr algn="ctr">
              <a:defRPr sz="4800" b="0" cap="none" baseline="0">
                <a:solidFill>
                  <a:schemeClr val="bg2"/>
                </a:solidFill>
                <a:effectLst/>
              </a:defRPr>
            </a:lvl1pPr>
          </a:lstStyle>
          <a:p>
            <a:r>
              <a:rPr lang="es-ES" smtClean="0"/>
              <a:t>Haga clic para modificar el estilo de título del patrón</a:t>
            </a:r>
            <a:endParaRPr lang="en-US" dirty="0"/>
          </a:p>
        </p:txBody>
      </p:sp>
      <p:sp>
        <p:nvSpPr>
          <p:cNvPr id="3" name="Rectangle 2"/>
          <p:cNvSpPr>
            <a:spLocks noGrp="1"/>
          </p:cNvSpPr>
          <p:nvPr>
            <p:ph type="body" idx="1"/>
          </p:nvPr>
        </p:nvSpPr>
        <p:spPr>
          <a:xfrm>
            <a:off x="722313" y="5410200"/>
            <a:ext cx="7772400" cy="1042987"/>
          </a:xfrm>
        </p:spPr>
        <p:txBody>
          <a:bodyPr anchor="ctr">
            <a:normAutofit/>
          </a:bodyPr>
          <a:lstStyle>
            <a:lvl1pPr marL="0" indent="0" algn="ctr">
              <a:buNone/>
              <a:defRPr sz="28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Rectangle 3"/>
          <p:cNvSpPr>
            <a:spLocks noGrp="1"/>
          </p:cNvSpPr>
          <p:nvPr>
            <p:ph type="dt" sz="half" idx="10"/>
          </p:nvPr>
        </p:nvSpPr>
        <p:spPr/>
        <p:txBody>
          <a:bodyPr/>
          <a:lstStyle/>
          <a:p>
            <a:fld id="{E488B91C-3721-482B-9722-A0AEC1C48903}" type="datetimeFigureOut">
              <a:rPr lang="en-US" smtClean="0">
                <a:solidFill>
                  <a:srgbClr val="CAF278"/>
                </a:solidFill>
              </a:rPr>
              <a:pPr/>
              <a:t>8/4/2011</a:t>
            </a:fld>
            <a:endParaRPr lang="en-US">
              <a:solidFill>
                <a:srgbClr val="CAF278"/>
              </a:solidFill>
            </a:endParaRPr>
          </a:p>
        </p:txBody>
      </p:sp>
      <p:sp>
        <p:nvSpPr>
          <p:cNvPr id="5" name="Rectangle 4"/>
          <p:cNvSpPr>
            <a:spLocks noGrp="1"/>
          </p:cNvSpPr>
          <p:nvPr>
            <p:ph type="ftr" sz="quarter" idx="11"/>
          </p:nvPr>
        </p:nvSpPr>
        <p:spPr/>
        <p:txBody>
          <a:bodyPr/>
          <a:lstStyle/>
          <a:p>
            <a:endParaRPr lang="en-US">
              <a:solidFill>
                <a:srgbClr val="CAF278"/>
              </a:solidFill>
            </a:endParaRPr>
          </a:p>
        </p:txBody>
      </p:sp>
      <p:sp>
        <p:nvSpPr>
          <p:cNvPr id="6" name="Rectangle 5"/>
          <p:cNvSpPr>
            <a:spLocks noGrp="1"/>
          </p:cNvSpPr>
          <p:nvPr>
            <p:ph type="sldNum" sz="quarter" idx="12"/>
          </p:nvPr>
        </p:nvSpPr>
        <p:spPr/>
        <p:txBody>
          <a:bodyPr/>
          <a:lstStyle/>
          <a:p>
            <a:fld id="{93910A63-428F-401D-9BE5-9CA51AD5A4B6}" type="slidenum">
              <a:rPr lang="en-US" smtClean="0">
                <a:solidFill>
                  <a:srgbClr val="CAF278"/>
                </a:solidFill>
              </a:rPr>
              <a:pPr/>
              <a:t>‹Nº›</a:t>
            </a:fld>
            <a:endParaRPr lang="en-US">
              <a:solidFill>
                <a:srgbClr val="CAF278"/>
              </a:solidFill>
            </a:endParaRPr>
          </a:p>
        </p:txBody>
      </p:sp>
    </p:spTree>
    <p:extLst>
      <p:ext uri="{BB962C8B-B14F-4D97-AF65-F5344CB8AC3E}">
        <p14:creationId xmlns:p14="http://schemas.microsoft.com/office/powerpoint/2010/main" val="9110030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s-ES" smtClean="0"/>
              <a:t>Haga clic para modificar el estilo de título del patrón</a:t>
            </a:r>
            <a:endParaRPr lang="en-US"/>
          </a:p>
        </p:txBody>
      </p:sp>
      <p:sp>
        <p:nvSpPr>
          <p:cNvPr id="3" name="Rectangle 2"/>
          <p:cNvSpPr>
            <a:spLocks noGrp="1"/>
          </p:cNvSpPr>
          <p:nvPr>
            <p:ph sz="half" idx="1"/>
          </p:nvPr>
        </p:nvSpPr>
        <p:spPr>
          <a:xfrm>
            <a:off x="301752" y="1600200"/>
            <a:ext cx="4160520" cy="47548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Rectangle 3"/>
          <p:cNvSpPr>
            <a:spLocks noGrp="1"/>
          </p:cNvSpPr>
          <p:nvPr>
            <p:ph sz="half" idx="2"/>
          </p:nvPr>
        </p:nvSpPr>
        <p:spPr>
          <a:xfrm>
            <a:off x="4648200" y="1600200"/>
            <a:ext cx="4160520" cy="47548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Rectangle 4"/>
          <p:cNvSpPr>
            <a:spLocks noGrp="1"/>
          </p:cNvSpPr>
          <p:nvPr>
            <p:ph type="dt" sz="half" idx="10"/>
          </p:nvPr>
        </p:nvSpPr>
        <p:spPr/>
        <p:txBody>
          <a:bodyPr/>
          <a:lstStyle/>
          <a:p>
            <a:fld id="{E488B91C-3721-482B-9722-A0AEC1C48903}" type="datetimeFigureOut">
              <a:rPr lang="en-US" smtClean="0">
                <a:solidFill>
                  <a:srgbClr val="CAF278"/>
                </a:solidFill>
              </a:rPr>
              <a:pPr/>
              <a:t>8/4/2011</a:t>
            </a:fld>
            <a:endParaRPr lang="en-US">
              <a:solidFill>
                <a:srgbClr val="CAF278"/>
              </a:solidFill>
            </a:endParaRPr>
          </a:p>
        </p:txBody>
      </p:sp>
      <p:sp>
        <p:nvSpPr>
          <p:cNvPr id="6" name="Rectangle 5"/>
          <p:cNvSpPr>
            <a:spLocks noGrp="1"/>
          </p:cNvSpPr>
          <p:nvPr>
            <p:ph type="ftr" sz="quarter" idx="11"/>
          </p:nvPr>
        </p:nvSpPr>
        <p:spPr/>
        <p:txBody>
          <a:bodyPr/>
          <a:lstStyle/>
          <a:p>
            <a:endParaRPr lang="en-US">
              <a:solidFill>
                <a:srgbClr val="CAF278"/>
              </a:solidFill>
            </a:endParaRPr>
          </a:p>
        </p:txBody>
      </p:sp>
      <p:sp>
        <p:nvSpPr>
          <p:cNvPr id="7" name="Rectangle 6"/>
          <p:cNvSpPr>
            <a:spLocks noGrp="1"/>
          </p:cNvSpPr>
          <p:nvPr>
            <p:ph type="sldNum" sz="quarter" idx="12"/>
          </p:nvPr>
        </p:nvSpPr>
        <p:spPr/>
        <p:txBody>
          <a:bodyPr/>
          <a:lstStyle/>
          <a:p>
            <a:fld id="{93910A63-428F-401D-9BE5-9CA51AD5A4B6}" type="slidenum">
              <a:rPr lang="en-US" smtClean="0">
                <a:solidFill>
                  <a:srgbClr val="CAF278"/>
                </a:solidFill>
              </a:rPr>
              <a:pPr/>
              <a:t>‹Nº›</a:t>
            </a:fld>
            <a:endParaRPr lang="en-US">
              <a:solidFill>
                <a:srgbClr val="CAF278"/>
              </a:solidFill>
            </a:endParaRPr>
          </a:p>
        </p:txBody>
      </p:sp>
    </p:spTree>
    <p:extLst>
      <p:ext uri="{BB962C8B-B14F-4D97-AF65-F5344CB8AC3E}">
        <p14:creationId xmlns:p14="http://schemas.microsoft.com/office/powerpoint/2010/main" val="50489829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Rectangle 2"/>
          <p:cNvSpPr>
            <a:spLocks noGrp="1"/>
          </p:cNvSpPr>
          <p:nvPr>
            <p:ph type="body" idx="1"/>
          </p:nvPr>
        </p:nvSpPr>
        <p:spPr>
          <a:xfrm>
            <a:off x="301752" y="1535112"/>
            <a:ext cx="4160520" cy="827087"/>
          </a:xfrm>
        </p:spPr>
        <p:txBody>
          <a:bodyPr anchor="ctr">
            <a:normAutofit/>
            <a:scene3d>
              <a:camera prst="orthographicFront"/>
              <a:lightRig rig="flat" dir="tl">
                <a:rot lat="0" lon="0" rev="6600000"/>
              </a:lightRig>
            </a:scene3d>
            <a:sp3d>
              <a:contourClr>
                <a:schemeClr val="accent2">
                  <a:shade val="75000"/>
                </a:schemeClr>
              </a:contourClr>
            </a:sp3d>
          </a:bodyPr>
          <a:lstStyle>
            <a:lvl1pPr marL="0" indent="0" algn="ctr">
              <a:buNone/>
              <a:defRPr lang="en-US" sz="2400" b="0" dirty="0" smtClean="0">
                <a:ln w="11430"/>
                <a:solidFill>
                  <a:schemeClr val="tx2"/>
                </a:solidFill>
                <a:effectLst/>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Rectangle 3"/>
          <p:cNvSpPr>
            <a:spLocks noGrp="1"/>
          </p:cNvSpPr>
          <p:nvPr>
            <p:ph sz="half" idx="2"/>
          </p:nvPr>
        </p:nvSpPr>
        <p:spPr>
          <a:xfrm>
            <a:off x="301752" y="2373312"/>
            <a:ext cx="41605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Rectangle 4"/>
          <p:cNvSpPr>
            <a:spLocks noGrp="1"/>
          </p:cNvSpPr>
          <p:nvPr>
            <p:ph type="body" sz="quarter" idx="3"/>
          </p:nvPr>
        </p:nvSpPr>
        <p:spPr>
          <a:xfrm>
            <a:off x="4645024" y="1535112"/>
            <a:ext cx="4160520" cy="827087"/>
          </a:xfrm>
        </p:spPr>
        <p:txBody>
          <a:bodyPr anchor="ctr">
            <a:normAutofit/>
            <a:scene3d>
              <a:camera prst="orthographicFront"/>
              <a:lightRig rig="flat" dir="tl">
                <a:rot lat="0" lon="0" rev="6600000"/>
              </a:lightRig>
            </a:scene3d>
            <a:sp3d>
              <a:contourClr>
                <a:schemeClr val="accent2">
                  <a:shade val="75000"/>
                </a:schemeClr>
              </a:contourClr>
            </a:sp3d>
          </a:bodyPr>
          <a:lstStyle>
            <a:lvl1pPr marL="0" indent="0" algn="ctr">
              <a:buNone/>
              <a:defRPr lang="en-US" sz="2400" b="0" dirty="0" smtClean="0">
                <a:ln w="11430"/>
                <a:solidFill>
                  <a:schemeClr val="tx2"/>
                </a:solidFill>
                <a:effectLst/>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Rectangle 5"/>
          <p:cNvSpPr>
            <a:spLocks noGrp="1"/>
          </p:cNvSpPr>
          <p:nvPr>
            <p:ph sz="quarter" idx="4"/>
          </p:nvPr>
        </p:nvSpPr>
        <p:spPr>
          <a:xfrm>
            <a:off x="4645024" y="2373312"/>
            <a:ext cx="41605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Rectangle 6"/>
          <p:cNvSpPr>
            <a:spLocks noGrp="1"/>
          </p:cNvSpPr>
          <p:nvPr>
            <p:ph type="dt" sz="half" idx="10"/>
          </p:nvPr>
        </p:nvSpPr>
        <p:spPr/>
        <p:txBody>
          <a:bodyPr/>
          <a:lstStyle/>
          <a:p>
            <a:fld id="{E488B91C-3721-482B-9722-A0AEC1C48903}" type="datetimeFigureOut">
              <a:rPr lang="en-US" smtClean="0">
                <a:solidFill>
                  <a:srgbClr val="CAF278"/>
                </a:solidFill>
              </a:rPr>
              <a:pPr/>
              <a:t>8/4/2011</a:t>
            </a:fld>
            <a:endParaRPr lang="en-US">
              <a:solidFill>
                <a:srgbClr val="CAF278"/>
              </a:solidFill>
            </a:endParaRPr>
          </a:p>
        </p:txBody>
      </p:sp>
      <p:sp>
        <p:nvSpPr>
          <p:cNvPr id="8" name="Rectangle 7"/>
          <p:cNvSpPr>
            <a:spLocks noGrp="1"/>
          </p:cNvSpPr>
          <p:nvPr>
            <p:ph type="ftr" sz="quarter" idx="11"/>
          </p:nvPr>
        </p:nvSpPr>
        <p:spPr/>
        <p:txBody>
          <a:bodyPr/>
          <a:lstStyle/>
          <a:p>
            <a:endParaRPr lang="en-US">
              <a:solidFill>
                <a:srgbClr val="CAF278"/>
              </a:solidFill>
            </a:endParaRPr>
          </a:p>
        </p:txBody>
      </p:sp>
      <p:sp>
        <p:nvSpPr>
          <p:cNvPr id="9" name="Rectangle 8"/>
          <p:cNvSpPr>
            <a:spLocks noGrp="1"/>
          </p:cNvSpPr>
          <p:nvPr>
            <p:ph type="sldNum" sz="quarter" idx="12"/>
          </p:nvPr>
        </p:nvSpPr>
        <p:spPr/>
        <p:txBody>
          <a:bodyPr/>
          <a:lstStyle/>
          <a:p>
            <a:fld id="{93910A63-428F-401D-9BE5-9CA51AD5A4B6}" type="slidenum">
              <a:rPr lang="en-US" smtClean="0">
                <a:solidFill>
                  <a:srgbClr val="CAF278"/>
                </a:solidFill>
              </a:rPr>
              <a:pPr/>
              <a:t>‹Nº›</a:t>
            </a:fld>
            <a:endParaRPr lang="en-US">
              <a:solidFill>
                <a:srgbClr val="CAF278"/>
              </a:solidFill>
            </a:endParaRPr>
          </a:p>
        </p:txBody>
      </p:sp>
    </p:spTree>
    <p:extLst>
      <p:ext uri="{BB962C8B-B14F-4D97-AF65-F5344CB8AC3E}">
        <p14:creationId xmlns:p14="http://schemas.microsoft.com/office/powerpoint/2010/main" val="3164360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9 Rectángulo"/>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a:endParaRPr lang="en-US">
              <a:solidFill>
                <a:srgbClr val="FFFFFF"/>
              </a:solidFill>
            </a:endParaRPr>
          </a:p>
        </p:txBody>
      </p:sp>
      <p:sp>
        <p:nvSpPr>
          <p:cNvPr id="11" name="10 Rectángulo"/>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a:endParaRPr lang="en-US">
              <a:solidFill>
                <a:srgbClr val="FFFFFF"/>
              </a:solidFill>
            </a:endParaRPr>
          </a:p>
        </p:txBody>
      </p:sp>
      <p:sp>
        <p:nvSpPr>
          <p:cNvPr id="2" name="1 Título"/>
          <p:cNvSpPr>
            <a:spLocks noGrp="1"/>
          </p:cNvSpPr>
          <p:nvPr>
            <p:ph type="title"/>
          </p:nvPr>
        </p:nvSpPr>
        <p:spPr>
          <a:xfrm>
            <a:off x="457200" y="251948"/>
            <a:ext cx="8229600" cy="1143000"/>
          </a:xfrm>
        </p:spPr>
        <p:txBody>
          <a:bodyPr anchor="b"/>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0B22101F-D16F-437D-A208-C47DA222EEB2}" type="datetimeFigureOut">
              <a:rPr lang="en-US" smtClean="0">
                <a:solidFill>
                  <a:srgbClr val="043988">
                    <a:tint val="60000"/>
                    <a:satMod val="155000"/>
                  </a:srgbClr>
                </a:solidFill>
              </a:rPr>
              <a:pPr/>
              <a:t>8/4/2011</a:t>
            </a:fld>
            <a:endParaRPr lang="en-US">
              <a:solidFill>
                <a:srgbClr val="043988">
                  <a:tint val="60000"/>
                  <a:satMod val="155000"/>
                </a:srgbClr>
              </a:solidFill>
            </a:endParaRPr>
          </a:p>
        </p:txBody>
      </p:sp>
      <p:sp>
        <p:nvSpPr>
          <p:cNvPr id="8" name="7 Marcador de pie de página"/>
          <p:cNvSpPr>
            <a:spLocks noGrp="1"/>
          </p:cNvSpPr>
          <p:nvPr>
            <p:ph type="ftr" sz="quarter" idx="11"/>
          </p:nvPr>
        </p:nvSpPr>
        <p:spPr/>
        <p:txBody>
          <a:bodyPr/>
          <a:lstStyle>
            <a:extLst/>
          </a:lstStyle>
          <a:p>
            <a:endParaRPr lang="en-US">
              <a:solidFill>
                <a:srgbClr val="043988">
                  <a:tint val="60000"/>
                  <a:satMod val="155000"/>
                </a:srgbClr>
              </a:solidFill>
            </a:endParaRPr>
          </a:p>
        </p:txBody>
      </p:sp>
      <p:sp>
        <p:nvSpPr>
          <p:cNvPr id="9" name="8 Marcador de número de diapositiva"/>
          <p:cNvSpPr>
            <a:spLocks noGrp="1"/>
          </p:cNvSpPr>
          <p:nvPr>
            <p:ph type="sldNum" sz="quarter" idx="12"/>
          </p:nvPr>
        </p:nvSpPr>
        <p:spPr>
          <a:xfrm>
            <a:off x="8641080" y="6514568"/>
            <a:ext cx="464288" cy="274320"/>
          </a:xfrm>
        </p:spPr>
        <p:txBody>
          <a:bodyPr/>
          <a:lstStyle>
            <a:extLst/>
          </a:lstStyle>
          <a:p>
            <a:fld id="{9E63DF4D-031D-4E4D-8223-0FAC3FCD8D79}" type="slidenum">
              <a:rPr lang="en-US" smtClean="0">
                <a:solidFill>
                  <a:srgbClr val="92C2EB">
                    <a:shade val="90000"/>
                  </a:srgbClr>
                </a:solidFill>
              </a:rPr>
              <a:pPr/>
              <a:t>‹Nº›</a:t>
            </a:fld>
            <a:endParaRPr lang="en-US">
              <a:solidFill>
                <a:srgbClr val="92C2EB">
                  <a:shade val="90000"/>
                </a:srgbClr>
              </a:solidFill>
            </a:endParaRPr>
          </a:p>
        </p:txBody>
      </p:sp>
    </p:spTree>
    <p:extLst>
      <p:ext uri="{BB962C8B-B14F-4D97-AF65-F5344CB8AC3E}">
        <p14:creationId xmlns:p14="http://schemas.microsoft.com/office/powerpoint/2010/main" val="316370301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s-ES" smtClean="0"/>
              <a:t>Haga clic para modificar el estilo de título del patrón</a:t>
            </a:r>
            <a:endParaRPr lang="en-US"/>
          </a:p>
        </p:txBody>
      </p:sp>
      <p:sp>
        <p:nvSpPr>
          <p:cNvPr id="3" name="Rectangle 2"/>
          <p:cNvSpPr>
            <a:spLocks noGrp="1"/>
          </p:cNvSpPr>
          <p:nvPr>
            <p:ph type="dt" sz="half" idx="10"/>
          </p:nvPr>
        </p:nvSpPr>
        <p:spPr/>
        <p:txBody>
          <a:bodyPr/>
          <a:lstStyle/>
          <a:p>
            <a:fld id="{E488B91C-3721-482B-9722-A0AEC1C48903}" type="datetimeFigureOut">
              <a:rPr lang="en-US" smtClean="0">
                <a:solidFill>
                  <a:srgbClr val="CAF278"/>
                </a:solidFill>
              </a:rPr>
              <a:pPr/>
              <a:t>8/4/2011</a:t>
            </a:fld>
            <a:endParaRPr lang="en-US">
              <a:solidFill>
                <a:srgbClr val="CAF278"/>
              </a:solidFill>
            </a:endParaRPr>
          </a:p>
        </p:txBody>
      </p:sp>
      <p:sp>
        <p:nvSpPr>
          <p:cNvPr id="4" name="Rectangle 3"/>
          <p:cNvSpPr>
            <a:spLocks noGrp="1"/>
          </p:cNvSpPr>
          <p:nvPr>
            <p:ph type="ftr" sz="quarter" idx="11"/>
          </p:nvPr>
        </p:nvSpPr>
        <p:spPr/>
        <p:txBody>
          <a:bodyPr/>
          <a:lstStyle/>
          <a:p>
            <a:endParaRPr lang="en-US">
              <a:solidFill>
                <a:srgbClr val="CAF278"/>
              </a:solidFill>
            </a:endParaRPr>
          </a:p>
        </p:txBody>
      </p:sp>
      <p:sp>
        <p:nvSpPr>
          <p:cNvPr id="5" name="Rectangle 4"/>
          <p:cNvSpPr>
            <a:spLocks noGrp="1"/>
          </p:cNvSpPr>
          <p:nvPr>
            <p:ph type="sldNum" sz="quarter" idx="12"/>
          </p:nvPr>
        </p:nvSpPr>
        <p:spPr/>
        <p:txBody>
          <a:bodyPr/>
          <a:lstStyle/>
          <a:p>
            <a:fld id="{93910A63-428F-401D-9BE5-9CA51AD5A4B6}" type="slidenum">
              <a:rPr lang="en-US" smtClean="0">
                <a:solidFill>
                  <a:srgbClr val="CAF278"/>
                </a:solidFill>
              </a:rPr>
              <a:pPr/>
              <a:t>‹Nº›</a:t>
            </a:fld>
            <a:endParaRPr lang="en-US">
              <a:solidFill>
                <a:srgbClr val="CAF278"/>
              </a:solidFill>
            </a:endParaRPr>
          </a:p>
        </p:txBody>
      </p:sp>
    </p:spTree>
    <p:extLst>
      <p:ext uri="{BB962C8B-B14F-4D97-AF65-F5344CB8AC3E}">
        <p14:creationId xmlns:p14="http://schemas.microsoft.com/office/powerpoint/2010/main" val="85747684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Rectangle 1"/>
          <p:cNvSpPr>
            <a:spLocks noGrp="1"/>
          </p:cNvSpPr>
          <p:nvPr>
            <p:ph type="dt" sz="half" idx="10"/>
          </p:nvPr>
        </p:nvSpPr>
        <p:spPr/>
        <p:txBody>
          <a:bodyPr/>
          <a:lstStyle/>
          <a:p>
            <a:fld id="{E488B91C-3721-482B-9722-A0AEC1C48903}" type="datetimeFigureOut">
              <a:rPr lang="en-US" smtClean="0">
                <a:solidFill>
                  <a:srgbClr val="CAF278"/>
                </a:solidFill>
              </a:rPr>
              <a:pPr/>
              <a:t>8/4/2011</a:t>
            </a:fld>
            <a:endParaRPr lang="en-US">
              <a:solidFill>
                <a:srgbClr val="CAF278"/>
              </a:solidFill>
            </a:endParaRPr>
          </a:p>
        </p:txBody>
      </p:sp>
      <p:sp>
        <p:nvSpPr>
          <p:cNvPr id="3" name="Rectangle 2"/>
          <p:cNvSpPr>
            <a:spLocks noGrp="1"/>
          </p:cNvSpPr>
          <p:nvPr>
            <p:ph type="ftr" sz="quarter" idx="11"/>
          </p:nvPr>
        </p:nvSpPr>
        <p:spPr/>
        <p:txBody>
          <a:bodyPr/>
          <a:lstStyle/>
          <a:p>
            <a:endParaRPr lang="en-US">
              <a:solidFill>
                <a:srgbClr val="CAF278"/>
              </a:solidFill>
            </a:endParaRPr>
          </a:p>
        </p:txBody>
      </p:sp>
      <p:sp>
        <p:nvSpPr>
          <p:cNvPr id="4" name="Rectangle 3"/>
          <p:cNvSpPr>
            <a:spLocks noGrp="1"/>
          </p:cNvSpPr>
          <p:nvPr>
            <p:ph type="sldNum" sz="quarter" idx="12"/>
          </p:nvPr>
        </p:nvSpPr>
        <p:spPr/>
        <p:txBody>
          <a:bodyPr/>
          <a:lstStyle/>
          <a:p>
            <a:fld id="{93910A63-428F-401D-9BE5-9CA51AD5A4B6}" type="slidenum">
              <a:rPr lang="en-US" smtClean="0">
                <a:solidFill>
                  <a:srgbClr val="CAF278"/>
                </a:solidFill>
              </a:rPr>
              <a:pPr/>
              <a:t>‹Nº›</a:t>
            </a:fld>
            <a:endParaRPr lang="en-US">
              <a:solidFill>
                <a:srgbClr val="CAF278"/>
              </a:solidFill>
            </a:endParaRPr>
          </a:p>
        </p:txBody>
      </p:sp>
    </p:spTree>
    <p:extLst>
      <p:ext uri="{BB962C8B-B14F-4D97-AF65-F5344CB8AC3E}">
        <p14:creationId xmlns:p14="http://schemas.microsoft.com/office/powerpoint/2010/main" val="191943156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ound Same Side Corner Rectangle 7"/>
          <p:cNvSpPr/>
          <p:nvPr/>
        </p:nvSpPr>
        <p:spPr>
          <a:xfrm>
            <a:off x="228600" y="152400"/>
            <a:ext cx="8686800" cy="1295400"/>
          </a:xfrm>
          <a:prstGeom prst="round2SameRect">
            <a:avLst>
              <a:gd name="adj1" fmla="val 4902"/>
              <a:gd name="adj2" fmla="val 0"/>
            </a:avLst>
          </a:prstGeom>
          <a:solidFill>
            <a:schemeClr val="accent1"/>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Rectangle 1"/>
          <p:cNvSpPr>
            <a:spLocks noGrp="1"/>
          </p:cNvSpPr>
          <p:nvPr>
            <p:ph type="title"/>
          </p:nvPr>
        </p:nvSpPr>
        <p:spPr>
          <a:xfrm>
            <a:off x="304800" y="228600"/>
            <a:ext cx="4495800" cy="1143000"/>
          </a:xfrm>
        </p:spPr>
        <p:txBody>
          <a:bodyPr anchor="ctr"/>
          <a:lstStyle>
            <a:lvl1pPr algn="l">
              <a:defRPr sz="2800" b="0"/>
            </a:lvl1pPr>
          </a:lstStyle>
          <a:p>
            <a:r>
              <a:rPr lang="es-ES" smtClean="0"/>
              <a:t>Haga clic para modificar el estilo de título del patrón</a:t>
            </a:r>
            <a:endParaRPr lang="en-US" dirty="0"/>
          </a:p>
        </p:txBody>
      </p:sp>
      <p:sp>
        <p:nvSpPr>
          <p:cNvPr id="3" name="Rectangle 2"/>
          <p:cNvSpPr>
            <a:spLocks noGrp="1"/>
          </p:cNvSpPr>
          <p:nvPr>
            <p:ph idx="1"/>
          </p:nvPr>
        </p:nvSpPr>
        <p:spPr>
          <a:xfrm>
            <a:off x="228600" y="1600200"/>
            <a:ext cx="8686800" cy="47244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Rectangle 4"/>
          <p:cNvSpPr>
            <a:spLocks noGrp="1"/>
          </p:cNvSpPr>
          <p:nvPr>
            <p:ph type="dt" sz="half" idx="10"/>
          </p:nvPr>
        </p:nvSpPr>
        <p:spPr/>
        <p:txBody>
          <a:bodyPr/>
          <a:lstStyle/>
          <a:p>
            <a:fld id="{E488B91C-3721-482B-9722-A0AEC1C48903}" type="datetimeFigureOut">
              <a:rPr lang="en-US" smtClean="0">
                <a:solidFill>
                  <a:srgbClr val="CAF278"/>
                </a:solidFill>
              </a:rPr>
              <a:pPr/>
              <a:t>8/4/2011</a:t>
            </a:fld>
            <a:endParaRPr lang="en-US">
              <a:solidFill>
                <a:srgbClr val="CAF278"/>
              </a:solidFill>
            </a:endParaRPr>
          </a:p>
        </p:txBody>
      </p:sp>
      <p:sp>
        <p:nvSpPr>
          <p:cNvPr id="6" name="Rectangle 5"/>
          <p:cNvSpPr>
            <a:spLocks noGrp="1"/>
          </p:cNvSpPr>
          <p:nvPr>
            <p:ph type="ftr" sz="quarter" idx="11"/>
          </p:nvPr>
        </p:nvSpPr>
        <p:spPr/>
        <p:txBody>
          <a:bodyPr/>
          <a:lstStyle/>
          <a:p>
            <a:endParaRPr lang="en-US">
              <a:solidFill>
                <a:srgbClr val="CAF278"/>
              </a:solidFill>
            </a:endParaRPr>
          </a:p>
        </p:txBody>
      </p:sp>
      <p:sp>
        <p:nvSpPr>
          <p:cNvPr id="7" name="Rectangle 6"/>
          <p:cNvSpPr>
            <a:spLocks noGrp="1"/>
          </p:cNvSpPr>
          <p:nvPr>
            <p:ph type="sldNum" sz="quarter" idx="12"/>
          </p:nvPr>
        </p:nvSpPr>
        <p:spPr/>
        <p:txBody>
          <a:bodyPr/>
          <a:lstStyle/>
          <a:p>
            <a:fld id="{93910A63-428F-401D-9BE5-9CA51AD5A4B6}" type="slidenum">
              <a:rPr lang="en-US" smtClean="0">
                <a:solidFill>
                  <a:srgbClr val="CAF278"/>
                </a:solidFill>
              </a:rPr>
              <a:pPr/>
              <a:t>‹Nº›</a:t>
            </a:fld>
            <a:endParaRPr lang="en-US">
              <a:solidFill>
                <a:srgbClr val="CAF278"/>
              </a:solidFill>
            </a:endParaRPr>
          </a:p>
        </p:txBody>
      </p:sp>
      <p:cxnSp>
        <p:nvCxnSpPr>
          <p:cNvPr id="9" name="Straight Connector 8"/>
          <p:cNvCxnSpPr/>
          <p:nvPr/>
        </p:nvCxnSpPr>
        <p:spPr>
          <a:xfrm>
            <a:off x="228600" y="6528816"/>
            <a:ext cx="8686800" cy="1588"/>
          </a:xfrm>
          <a:prstGeom prst="line">
            <a:avLst/>
          </a:prstGeom>
          <a:ln w="12700" cap="rnd" cmpd="sng" algn="ctr">
            <a:solidFill>
              <a:schemeClr val="tx2"/>
            </a:solidFill>
            <a:prstDash val="solid"/>
          </a:ln>
          <a:effectLst/>
        </p:spPr>
        <p:style>
          <a:lnRef idx="1">
            <a:schemeClr val="accent1"/>
          </a:lnRef>
          <a:fillRef idx="0">
            <a:schemeClr val="accent1"/>
          </a:fillRef>
          <a:effectRef idx="0">
            <a:schemeClr val="accent1"/>
          </a:effectRef>
          <a:fontRef idx="minor">
            <a:schemeClr val="tx1"/>
          </a:fontRef>
        </p:style>
      </p:cxnSp>
      <p:sp useBgFill="1">
        <p:nvSpPr>
          <p:cNvPr id="10" name="Rectangle 9"/>
          <p:cNvSpPr/>
          <p:nvPr/>
        </p:nvSpPr>
        <p:spPr>
          <a:xfrm>
            <a:off x="4876800" y="152400"/>
            <a:ext cx="3581400" cy="12954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4967288" y="152400"/>
            <a:ext cx="3400425" cy="1295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Rectangle 3"/>
          <p:cNvSpPr>
            <a:spLocks noGrp="1"/>
          </p:cNvSpPr>
          <p:nvPr>
            <p:ph type="body" sz="half" idx="2"/>
          </p:nvPr>
        </p:nvSpPr>
        <p:spPr>
          <a:xfrm>
            <a:off x="5105400" y="228600"/>
            <a:ext cx="3200400" cy="1143000"/>
          </a:xfrm>
        </p:spPr>
        <p:txBody>
          <a:bodyPr anchor="ctr">
            <a:normAutofit/>
          </a:bodyPr>
          <a:lstStyle>
            <a:lvl1pPr marL="0" indent="0" algn="l">
              <a:buNone/>
              <a:defRPr sz="160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77653127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ound Same Side Corner Rectangle 7"/>
          <p:cNvSpPr/>
          <p:nvPr/>
        </p:nvSpPr>
        <p:spPr>
          <a:xfrm>
            <a:off x="228600" y="152400"/>
            <a:ext cx="8686800" cy="1295400"/>
          </a:xfrm>
          <a:prstGeom prst="round2SameRect">
            <a:avLst>
              <a:gd name="adj1" fmla="val 4902"/>
              <a:gd name="adj2" fmla="val 0"/>
            </a:avLst>
          </a:prstGeom>
          <a:solidFill>
            <a:schemeClr val="accent1"/>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Rectangle 2"/>
          <p:cNvSpPr>
            <a:spLocks noGrp="1"/>
          </p:cNvSpPr>
          <p:nvPr>
            <p:ph type="pic" idx="1"/>
          </p:nvPr>
        </p:nvSpPr>
        <p:spPr>
          <a:xfrm>
            <a:off x="228600" y="1524000"/>
            <a:ext cx="8686800" cy="4910328"/>
          </a:xfrm>
          <a:solidFill>
            <a:schemeClr val="bg2"/>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a:p>
        </p:txBody>
      </p:sp>
      <p:sp>
        <p:nvSpPr>
          <p:cNvPr id="5" name="Rectangle 4"/>
          <p:cNvSpPr>
            <a:spLocks noGrp="1"/>
          </p:cNvSpPr>
          <p:nvPr>
            <p:ph type="dt" sz="half" idx="10"/>
          </p:nvPr>
        </p:nvSpPr>
        <p:spPr/>
        <p:txBody>
          <a:bodyPr/>
          <a:lstStyle/>
          <a:p>
            <a:fld id="{E488B91C-3721-482B-9722-A0AEC1C48903}" type="datetimeFigureOut">
              <a:rPr lang="en-US" smtClean="0">
                <a:solidFill>
                  <a:srgbClr val="CAF278"/>
                </a:solidFill>
              </a:rPr>
              <a:pPr/>
              <a:t>8/4/2011</a:t>
            </a:fld>
            <a:endParaRPr lang="en-US">
              <a:solidFill>
                <a:srgbClr val="CAF278"/>
              </a:solidFill>
            </a:endParaRPr>
          </a:p>
        </p:txBody>
      </p:sp>
      <p:sp>
        <p:nvSpPr>
          <p:cNvPr id="6" name="Rectangle 5"/>
          <p:cNvSpPr>
            <a:spLocks noGrp="1"/>
          </p:cNvSpPr>
          <p:nvPr>
            <p:ph type="ftr" sz="quarter" idx="11"/>
          </p:nvPr>
        </p:nvSpPr>
        <p:spPr/>
        <p:txBody>
          <a:bodyPr/>
          <a:lstStyle/>
          <a:p>
            <a:endParaRPr lang="en-US">
              <a:solidFill>
                <a:srgbClr val="CAF278"/>
              </a:solidFill>
            </a:endParaRPr>
          </a:p>
        </p:txBody>
      </p:sp>
      <p:sp>
        <p:nvSpPr>
          <p:cNvPr id="7" name="Rectangle 6"/>
          <p:cNvSpPr>
            <a:spLocks noGrp="1"/>
          </p:cNvSpPr>
          <p:nvPr>
            <p:ph type="sldNum" sz="quarter" idx="12"/>
          </p:nvPr>
        </p:nvSpPr>
        <p:spPr/>
        <p:txBody>
          <a:bodyPr/>
          <a:lstStyle/>
          <a:p>
            <a:fld id="{93910A63-428F-401D-9BE5-9CA51AD5A4B6}" type="slidenum">
              <a:rPr lang="en-US" smtClean="0">
                <a:solidFill>
                  <a:srgbClr val="CAF278"/>
                </a:solidFill>
              </a:rPr>
              <a:pPr/>
              <a:t>‹Nº›</a:t>
            </a:fld>
            <a:endParaRPr lang="en-US">
              <a:solidFill>
                <a:srgbClr val="CAF278"/>
              </a:solidFill>
            </a:endParaRPr>
          </a:p>
        </p:txBody>
      </p:sp>
      <p:sp useBgFill="1">
        <p:nvSpPr>
          <p:cNvPr id="9" name="Rectangle 8"/>
          <p:cNvSpPr/>
          <p:nvPr/>
        </p:nvSpPr>
        <p:spPr>
          <a:xfrm>
            <a:off x="4876800" y="152400"/>
            <a:ext cx="3581400" cy="12954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4967288" y="152400"/>
            <a:ext cx="3400425" cy="1295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Rectangle 1"/>
          <p:cNvSpPr>
            <a:spLocks noGrp="1"/>
          </p:cNvSpPr>
          <p:nvPr>
            <p:ph type="title"/>
          </p:nvPr>
        </p:nvSpPr>
        <p:spPr>
          <a:xfrm>
            <a:off x="304800" y="228600"/>
            <a:ext cx="4495800" cy="1143000"/>
          </a:xfrm>
        </p:spPr>
        <p:txBody>
          <a:bodyPr anchor="ctr"/>
          <a:lstStyle>
            <a:lvl1pPr algn="l">
              <a:defRPr sz="2800" b="0"/>
            </a:lvl1pPr>
          </a:lstStyle>
          <a:p>
            <a:r>
              <a:rPr lang="es-ES" smtClean="0"/>
              <a:t>Haga clic para modificar el estilo de título del patrón</a:t>
            </a:r>
            <a:endParaRPr lang="en-US" dirty="0"/>
          </a:p>
        </p:txBody>
      </p:sp>
      <p:sp>
        <p:nvSpPr>
          <p:cNvPr id="4" name="Rectangle 3"/>
          <p:cNvSpPr>
            <a:spLocks noGrp="1"/>
          </p:cNvSpPr>
          <p:nvPr>
            <p:ph type="body" sz="half" idx="2"/>
          </p:nvPr>
        </p:nvSpPr>
        <p:spPr>
          <a:xfrm>
            <a:off x="5105400" y="228600"/>
            <a:ext cx="3200400" cy="1143000"/>
          </a:xfrm>
        </p:spPr>
        <p:txBody>
          <a:bodyPr anchor="ctr">
            <a:normAutofit/>
          </a:bodyPr>
          <a:lstStyle>
            <a:lvl1pPr marL="0" indent="0">
              <a:buNone/>
              <a:defRPr sz="160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1" name="Straight Connector 10"/>
          <p:cNvCxnSpPr/>
          <p:nvPr/>
        </p:nvCxnSpPr>
        <p:spPr>
          <a:xfrm>
            <a:off x="228600" y="6528816"/>
            <a:ext cx="8686800" cy="1588"/>
          </a:xfrm>
          <a:prstGeom prst="line">
            <a:avLst/>
          </a:prstGeom>
          <a:ln w="12700" cap="rnd" cmpd="sng" algn="ctr">
            <a:solidFill>
              <a:schemeClr val="tx2"/>
            </a:solidFill>
            <a:prstDash val="solid"/>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36323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s-ES" smtClean="0"/>
              <a:t>Haga clic para modificar el estilo de título del patrón</a:t>
            </a:r>
            <a:endParaRPr lang="en-US"/>
          </a:p>
        </p:txBody>
      </p:sp>
      <p:sp>
        <p:nvSpPr>
          <p:cNvPr id="3" name="Rectangle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Rectangle 3"/>
          <p:cNvSpPr>
            <a:spLocks noGrp="1"/>
          </p:cNvSpPr>
          <p:nvPr>
            <p:ph type="dt" sz="half" idx="10"/>
          </p:nvPr>
        </p:nvSpPr>
        <p:spPr/>
        <p:txBody>
          <a:bodyPr/>
          <a:lstStyle/>
          <a:p>
            <a:fld id="{E488B91C-3721-482B-9722-A0AEC1C48903}" type="datetimeFigureOut">
              <a:rPr lang="en-US" smtClean="0">
                <a:solidFill>
                  <a:srgbClr val="CAF278"/>
                </a:solidFill>
              </a:rPr>
              <a:pPr/>
              <a:t>8/4/2011</a:t>
            </a:fld>
            <a:endParaRPr lang="en-US">
              <a:solidFill>
                <a:srgbClr val="CAF278"/>
              </a:solidFill>
            </a:endParaRPr>
          </a:p>
        </p:txBody>
      </p:sp>
      <p:sp>
        <p:nvSpPr>
          <p:cNvPr id="5" name="Rectangle 4"/>
          <p:cNvSpPr>
            <a:spLocks noGrp="1"/>
          </p:cNvSpPr>
          <p:nvPr>
            <p:ph type="ftr" sz="quarter" idx="11"/>
          </p:nvPr>
        </p:nvSpPr>
        <p:spPr/>
        <p:txBody>
          <a:bodyPr/>
          <a:lstStyle/>
          <a:p>
            <a:endParaRPr lang="en-US">
              <a:solidFill>
                <a:srgbClr val="CAF278"/>
              </a:solidFill>
            </a:endParaRPr>
          </a:p>
        </p:txBody>
      </p:sp>
      <p:sp>
        <p:nvSpPr>
          <p:cNvPr id="6" name="Rectangle 5"/>
          <p:cNvSpPr>
            <a:spLocks noGrp="1"/>
          </p:cNvSpPr>
          <p:nvPr>
            <p:ph type="sldNum" sz="quarter" idx="12"/>
          </p:nvPr>
        </p:nvSpPr>
        <p:spPr/>
        <p:txBody>
          <a:bodyPr/>
          <a:lstStyle/>
          <a:p>
            <a:fld id="{93910A63-428F-401D-9BE5-9CA51AD5A4B6}" type="slidenum">
              <a:rPr lang="en-US" smtClean="0">
                <a:solidFill>
                  <a:srgbClr val="CAF278"/>
                </a:solidFill>
              </a:rPr>
              <a:pPr/>
              <a:t>‹Nº›</a:t>
            </a:fld>
            <a:endParaRPr lang="en-US">
              <a:solidFill>
                <a:srgbClr val="CAF278"/>
              </a:solidFill>
            </a:endParaRPr>
          </a:p>
        </p:txBody>
      </p:sp>
    </p:spTree>
    <p:extLst>
      <p:ext uri="{BB962C8B-B14F-4D97-AF65-F5344CB8AC3E}">
        <p14:creationId xmlns:p14="http://schemas.microsoft.com/office/powerpoint/2010/main" val="22711072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3" name="Rectangle 2"/>
          <p:cNvSpPr>
            <a:spLocks noGrp="1"/>
          </p:cNvSpPr>
          <p:nvPr>
            <p:ph type="body" orient="vert" idx="1"/>
          </p:nvPr>
        </p:nvSpPr>
        <p:spPr>
          <a:xfrm>
            <a:off x="457200" y="274638"/>
            <a:ext cx="6400800" cy="604996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Rectangle 3"/>
          <p:cNvSpPr>
            <a:spLocks noGrp="1"/>
          </p:cNvSpPr>
          <p:nvPr>
            <p:ph type="dt" sz="half" idx="10"/>
          </p:nvPr>
        </p:nvSpPr>
        <p:spPr/>
        <p:txBody>
          <a:bodyPr/>
          <a:lstStyle/>
          <a:p>
            <a:fld id="{E488B91C-3721-482B-9722-A0AEC1C48903}" type="datetimeFigureOut">
              <a:rPr lang="en-US" smtClean="0">
                <a:solidFill>
                  <a:srgbClr val="CAF278"/>
                </a:solidFill>
              </a:rPr>
              <a:pPr/>
              <a:t>8/4/2011</a:t>
            </a:fld>
            <a:endParaRPr lang="en-US">
              <a:solidFill>
                <a:srgbClr val="CAF278"/>
              </a:solidFill>
            </a:endParaRPr>
          </a:p>
        </p:txBody>
      </p:sp>
      <p:sp>
        <p:nvSpPr>
          <p:cNvPr id="5" name="Rectangle 4"/>
          <p:cNvSpPr>
            <a:spLocks noGrp="1"/>
          </p:cNvSpPr>
          <p:nvPr>
            <p:ph type="ftr" sz="quarter" idx="11"/>
          </p:nvPr>
        </p:nvSpPr>
        <p:spPr/>
        <p:txBody>
          <a:bodyPr/>
          <a:lstStyle/>
          <a:p>
            <a:endParaRPr lang="en-US">
              <a:solidFill>
                <a:srgbClr val="CAF278"/>
              </a:solidFill>
            </a:endParaRPr>
          </a:p>
        </p:txBody>
      </p:sp>
      <p:sp>
        <p:nvSpPr>
          <p:cNvPr id="6" name="Rectangle 5"/>
          <p:cNvSpPr>
            <a:spLocks noGrp="1"/>
          </p:cNvSpPr>
          <p:nvPr>
            <p:ph type="sldNum" sz="quarter" idx="12"/>
          </p:nvPr>
        </p:nvSpPr>
        <p:spPr/>
        <p:txBody>
          <a:bodyPr/>
          <a:lstStyle/>
          <a:p>
            <a:fld id="{93910A63-428F-401D-9BE5-9CA51AD5A4B6}" type="slidenum">
              <a:rPr lang="en-US" smtClean="0">
                <a:solidFill>
                  <a:srgbClr val="CAF278"/>
                </a:solidFill>
              </a:rPr>
              <a:pPr/>
              <a:t>‹Nº›</a:t>
            </a:fld>
            <a:endParaRPr lang="en-US">
              <a:solidFill>
                <a:srgbClr val="CAF278"/>
              </a:solidFill>
            </a:endParaRPr>
          </a:p>
        </p:txBody>
      </p:sp>
      <p:sp>
        <p:nvSpPr>
          <p:cNvPr id="7" name="Round Same Side Corner Rectangle 6"/>
          <p:cNvSpPr/>
          <p:nvPr/>
        </p:nvSpPr>
        <p:spPr>
          <a:xfrm rot="5400000">
            <a:off x="4862513" y="2300287"/>
            <a:ext cx="6096000" cy="1952625"/>
          </a:xfrm>
          <a:prstGeom prst="round2SameRect">
            <a:avLst>
              <a:gd name="adj1" fmla="val 4902"/>
              <a:gd name="adj2" fmla="val 0"/>
            </a:avLst>
          </a:prstGeom>
          <a:solidFill>
            <a:schemeClr val="accent1"/>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Rectangle 1"/>
          <p:cNvSpPr>
            <a:spLocks noGrp="1"/>
          </p:cNvSpPr>
          <p:nvPr>
            <p:ph type="title" orient="vert"/>
          </p:nvPr>
        </p:nvSpPr>
        <p:spPr>
          <a:xfrm>
            <a:off x="7029450" y="274638"/>
            <a:ext cx="1752600" cy="5973762"/>
          </a:xfrm>
        </p:spPr>
        <p:txBody>
          <a:bodyPr vert="eaVert"/>
          <a:lstStyle>
            <a:lvl1pPr>
              <a:defRPr>
                <a:solidFill>
                  <a:srgbClr val="FFFFFF"/>
                </a:solidFill>
              </a:defRPr>
            </a:lvl1pPr>
          </a:lstStyle>
          <a:p>
            <a:r>
              <a:rPr lang="es-ES" smtClean="0"/>
              <a:t>Haga clic para modificar el estilo de título del patrón</a:t>
            </a:r>
            <a:endParaRPr lang="en-US" dirty="0"/>
          </a:p>
        </p:txBody>
      </p:sp>
      <p:cxnSp>
        <p:nvCxnSpPr>
          <p:cNvPr id="8" name="Straight Connector 7"/>
          <p:cNvCxnSpPr/>
          <p:nvPr/>
        </p:nvCxnSpPr>
        <p:spPr>
          <a:xfrm>
            <a:off x="228600" y="6528816"/>
            <a:ext cx="8686800" cy="1588"/>
          </a:xfrm>
          <a:prstGeom prst="line">
            <a:avLst/>
          </a:prstGeom>
          <a:ln w="12700" cap="rnd" cmpd="sng" algn="ctr">
            <a:solidFill>
              <a:schemeClr val="tx2"/>
            </a:solidFill>
            <a:prstDash val="solid"/>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281340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E488B91C-3721-482B-9722-A0AEC1C48903}" type="datetimeFigureOut">
              <a:rPr lang="en-US" smtClean="0">
                <a:solidFill>
                  <a:srgbClr val="CDD7D9"/>
                </a:solidFill>
              </a:rPr>
              <a:pPr/>
              <a:t>8/4/2011</a:t>
            </a:fld>
            <a:endParaRPr lang="en-US">
              <a:solidFill>
                <a:srgbClr val="CDD7D9"/>
              </a:solidFill>
            </a:endParaRPr>
          </a:p>
        </p:txBody>
      </p:sp>
      <p:sp>
        <p:nvSpPr>
          <p:cNvPr id="5" name="Footer Placeholder 4"/>
          <p:cNvSpPr>
            <a:spLocks noGrp="1"/>
          </p:cNvSpPr>
          <p:nvPr>
            <p:ph type="ftr" sz="quarter" idx="11"/>
          </p:nvPr>
        </p:nvSpPr>
        <p:spPr/>
        <p:txBody>
          <a:bodyPr/>
          <a:lstStyle/>
          <a:p>
            <a:endParaRPr lang="en-US">
              <a:solidFill>
                <a:srgbClr val="CDD7D9"/>
              </a:solidFill>
            </a:endParaRPr>
          </a:p>
        </p:txBody>
      </p:sp>
      <p:sp>
        <p:nvSpPr>
          <p:cNvPr id="6" name="Slide Number Placeholder 5"/>
          <p:cNvSpPr>
            <a:spLocks noGrp="1"/>
          </p:cNvSpPr>
          <p:nvPr>
            <p:ph type="sldNum" sz="quarter" idx="12"/>
          </p:nvPr>
        </p:nvSpPr>
        <p:spPr/>
        <p:txBody>
          <a:bodyPr/>
          <a:lstStyle/>
          <a:p>
            <a:fld id="{93910A63-428F-401D-9BE5-9CA51AD5A4B6}" type="slidenum">
              <a:rPr lang="en-US" smtClean="0">
                <a:solidFill>
                  <a:srgbClr val="797B7E">
                    <a:lumMod val="50000"/>
                  </a:srgbClr>
                </a:solidFill>
              </a:rPr>
              <a:pPr/>
              <a:t>‹Nº›</a:t>
            </a:fld>
            <a:endParaRPr lang="en-US">
              <a:solidFill>
                <a:srgbClr val="797B7E">
                  <a:lumMod val="50000"/>
                </a:srgbClr>
              </a:solidFill>
            </a:endParaRP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63412343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543800" cy="1600200"/>
          </a:xfrm>
        </p:spPr>
        <p:txBody>
          <a:bodyPr/>
          <a:lstStyle>
            <a:lvl1pPr algn="ctr">
              <a:defRPr/>
            </a:lvl1pPr>
          </a:lstStyle>
          <a:p>
            <a:r>
              <a:rPr lang="es-ES" dirty="0"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E488B91C-3721-482B-9722-A0AEC1C48903}" type="datetimeFigureOut">
              <a:rPr lang="en-US" smtClean="0">
                <a:solidFill>
                  <a:srgbClr val="CDD7D9"/>
                </a:solidFill>
              </a:rPr>
              <a:pPr/>
              <a:t>8/4/2011</a:t>
            </a:fld>
            <a:endParaRPr lang="en-US">
              <a:solidFill>
                <a:srgbClr val="CDD7D9"/>
              </a:solidFill>
            </a:endParaRPr>
          </a:p>
        </p:txBody>
      </p:sp>
      <p:sp>
        <p:nvSpPr>
          <p:cNvPr id="5" name="Footer Placeholder 4"/>
          <p:cNvSpPr>
            <a:spLocks noGrp="1"/>
          </p:cNvSpPr>
          <p:nvPr>
            <p:ph type="ftr" sz="quarter" idx="11"/>
          </p:nvPr>
        </p:nvSpPr>
        <p:spPr/>
        <p:txBody>
          <a:bodyPr/>
          <a:lstStyle/>
          <a:p>
            <a:endParaRPr lang="en-US">
              <a:solidFill>
                <a:srgbClr val="CDD7D9"/>
              </a:solidFill>
            </a:endParaRPr>
          </a:p>
        </p:txBody>
      </p:sp>
      <p:sp>
        <p:nvSpPr>
          <p:cNvPr id="6" name="Slide Number Placeholder 5"/>
          <p:cNvSpPr>
            <a:spLocks noGrp="1"/>
          </p:cNvSpPr>
          <p:nvPr>
            <p:ph type="sldNum" sz="quarter" idx="12"/>
          </p:nvPr>
        </p:nvSpPr>
        <p:spPr/>
        <p:txBody>
          <a:bodyPr/>
          <a:lstStyle/>
          <a:p>
            <a:fld id="{93910A63-428F-401D-9BE5-9CA51AD5A4B6}" type="slidenum">
              <a:rPr lang="en-US" smtClean="0">
                <a:solidFill>
                  <a:srgbClr val="CDD7D9"/>
                </a:solidFill>
              </a:rPr>
              <a:pPr/>
              <a:t>‹Nº›</a:t>
            </a:fld>
            <a:endParaRPr lang="en-US">
              <a:solidFill>
                <a:srgbClr val="CDD7D9"/>
              </a:solidFill>
            </a:endParaRPr>
          </a:p>
        </p:txBody>
      </p:sp>
    </p:spTree>
    <p:extLst>
      <p:ext uri="{BB962C8B-B14F-4D97-AF65-F5344CB8AC3E}">
        <p14:creationId xmlns:p14="http://schemas.microsoft.com/office/powerpoint/2010/main" val="198843119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488B91C-3721-482B-9722-A0AEC1C48903}" type="datetimeFigureOut">
              <a:rPr lang="en-US" smtClean="0">
                <a:solidFill>
                  <a:srgbClr val="CDD7D9"/>
                </a:solidFill>
              </a:rPr>
              <a:pPr/>
              <a:t>8/4/2011</a:t>
            </a:fld>
            <a:endParaRPr lang="en-US">
              <a:solidFill>
                <a:srgbClr val="CDD7D9"/>
              </a:solidFill>
            </a:endParaRPr>
          </a:p>
        </p:txBody>
      </p:sp>
      <p:sp>
        <p:nvSpPr>
          <p:cNvPr id="5" name="Footer Placeholder 4"/>
          <p:cNvSpPr>
            <a:spLocks noGrp="1"/>
          </p:cNvSpPr>
          <p:nvPr>
            <p:ph type="ftr" sz="quarter" idx="11"/>
          </p:nvPr>
        </p:nvSpPr>
        <p:spPr/>
        <p:txBody>
          <a:bodyPr/>
          <a:lstStyle/>
          <a:p>
            <a:endParaRPr lang="en-US">
              <a:solidFill>
                <a:srgbClr val="CDD7D9"/>
              </a:solidFill>
            </a:endParaRPr>
          </a:p>
        </p:txBody>
      </p:sp>
      <p:sp>
        <p:nvSpPr>
          <p:cNvPr id="6" name="Slide Number Placeholder 5"/>
          <p:cNvSpPr>
            <a:spLocks noGrp="1"/>
          </p:cNvSpPr>
          <p:nvPr>
            <p:ph type="sldNum" sz="quarter" idx="12"/>
          </p:nvPr>
        </p:nvSpPr>
        <p:spPr/>
        <p:txBody>
          <a:bodyPr/>
          <a:lstStyle/>
          <a:p>
            <a:fld id="{93910A63-428F-401D-9BE5-9CA51AD5A4B6}" type="slidenum">
              <a:rPr lang="en-US" smtClean="0">
                <a:solidFill>
                  <a:srgbClr val="CDD7D9"/>
                </a:solidFill>
              </a:rPr>
              <a:pPr/>
              <a:t>‹Nº›</a:t>
            </a:fld>
            <a:endParaRPr lang="en-US">
              <a:solidFill>
                <a:srgbClr val="CDD7D9"/>
              </a:solidFill>
            </a:endParaRP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2904442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Date Placeholder 4"/>
          <p:cNvSpPr>
            <a:spLocks noGrp="1"/>
          </p:cNvSpPr>
          <p:nvPr>
            <p:ph type="dt" sz="half" idx="10"/>
          </p:nvPr>
        </p:nvSpPr>
        <p:spPr/>
        <p:txBody>
          <a:bodyPr/>
          <a:lstStyle/>
          <a:p>
            <a:fld id="{E488B91C-3721-482B-9722-A0AEC1C48903}" type="datetimeFigureOut">
              <a:rPr lang="en-US" smtClean="0">
                <a:solidFill>
                  <a:srgbClr val="CDD7D9"/>
                </a:solidFill>
              </a:rPr>
              <a:pPr/>
              <a:t>8/4/2011</a:t>
            </a:fld>
            <a:endParaRPr lang="en-US">
              <a:solidFill>
                <a:srgbClr val="CDD7D9"/>
              </a:solidFill>
            </a:endParaRPr>
          </a:p>
        </p:txBody>
      </p:sp>
      <p:sp>
        <p:nvSpPr>
          <p:cNvPr id="6" name="Footer Placeholder 5"/>
          <p:cNvSpPr>
            <a:spLocks noGrp="1"/>
          </p:cNvSpPr>
          <p:nvPr>
            <p:ph type="ftr" sz="quarter" idx="11"/>
          </p:nvPr>
        </p:nvSpPr>
        <p:spPr/>
        <p:txBody>
          <a:bodyPr/>
          <a:lstStyle/>
          <a:p>
            <a:endParaRPr lang="en-US">
              <a:solidFill>
                <a:srgbClr val="CDD7D9"/>
              </a:solidFill>
            </a:endParaRPr>
          </a:p>
        </p:txBody>
      </p:sp>
      <p:sp>
        <p:nvSpPr>
          <p:cNvPr id="7" name="Slide Number Placeholder 6"/>
          <p:cNvSpPr>
            <a:spLocks noGrp="1"/>
          </p:cNvSpPr>
          <p:nvPr>
            <p:ph type="sldNum" sz="quarter" idx="12"/>
          </p:nvPr>
        </p:nvSpPr>
        <p:spPr/>
        <p:txBody>
          <a:bodyPr/>
          <a:lstStyle/>
          <a:p>
            <a:fld id="{93910A63-428F-401D-9BE5-9CA51AD5A4B6}" type="slidenum">
              <a:rPr lang="en-US" smtClean="0">
                <a:solidFill>
                  <a:srgbClr val="CDD7D9"/>
                </a:solidFill>
              </a:rPr>
              <a:pPr/>
              <a:t>‹Nº›</a:t>
            </a:fld>
            <a:endParaRPr lang="en-US">
              <a:solidFill>
                <a:srgbClr val="CDD7D9"/>
              </a:solidFill>
            </a:endParaRPr>
          </a:p>
        </p:txBody>
      </p:sp>
    </p:spTree>
    <p:extLst>
      <p:ext uri="{BB962C8B-B14F-4D97-AF65-F5344CB8AC3E}">
        <p14:creationId xmlns:p14="http://schemas.microsoft.com/office/powerpoint/2010/main" val="1341964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53218"/>
            <a:ext cx="8229600" cy="1143000"/>
          </a:xfrm>
        </p:spPr>
        <p:txBody>
          <a:bodyP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0B22101F-D16F-437D-A208-C47DA222EEB2}" type="datetimeFigureOut">
              <a:rPr lang="en-US" smtClean="0">
                <a:solidFill>
                  <a:srgbClr val="043988">
                    <a:tint val="60000"/>
                    <a:satMod val="155000"/>
                  </a:srgbClr>
                </a:solidFill>
              </a:rPr>
              <a:pPr/>
              <a:t>8/4/2011</a:t>
            </a:fld>
            <a:endParaRPr lang="en-US">
              <a:solidFill>
                <a:srgbClr val="043988">
                  <a:tint val="60000"/>
                  <a:satMod val="155000"/>
                </a:srgbClr>
              </a:solidFill>
            </a:endParaRPr>
          </a:p>
        </p:txBody>
      </p:sp>
      <p:sp>
        <p:nvSpPr>
          <p:cNvPr id="4" name="3 Marcador de pie de página"/>
          <p:cNvSpPr>
            <a:spLocks noGrp="1"/>
          </p:cNvSpPr>
          <p:nvPr>
            <p:ph type="ftr" sz="quarter" idx="11"/>
          </p:nvPr>
        </p:nvSpPr>
        <p:spPr/>
        <p:txBody>
          <a:bodyPr/>
          <a:lstStyle>
            <a:extLst/>
          </a:lstStyle>
          <a:p>
            <a:endParaRPr lang="en-US">
              <a:solidFill>
                <a:srgbClr val="043988">
                  <a:tint val="60000"/>
                  <a:satMod val="155000"/>
                </a:srgbClr>
              </a:solidFill>
            </a:endParaRPr>
          </a:p>
        </p:txBody>
      </p:sp>
      <p:sp>
        <p:nvSpPr>
          <p:cNvPr id="5" name="4 Marcador de número de diapositiva"/>
          <p:cNvSpPr>
            <a:spLocks noGrp="1"/>
          </p:cNvSpPr>
          <p:nvPr>
            <p:ph type="sldNum" sz="quarter" idx="12"/>
          </p:nvPr>
        </p:nvSpPr>
        <p:spPr/>
        <p:txBody>
          <a:bodyPr/>
          <a:lstStyle>
            <a:extLst/>
          </a:lstStyle>
          <a:p>
            <a:fld id="{9E63DF4D-031D-4E4D-8223-0FAC3FCD8D79}" type="slidenum">
              <a:rPr lang="en-US" smtClean="0">
                <a:solidFill>
                  <a:srgbClr val="92C2EB">
                    <a:shade val="90000"/>
                  </a:srgbClr>
                </a:solidFill>
              </a:rPr>
              <a:pPr/>
              <a:t>‹Nº›</a:t>
            </a:fld>
            <a:endParaRPr lang="en-US">
              <a:solidFill>
                <a:srgbClr val="92C2EB">
                  <a:shade val="90000"/>
                </a:srgbClr>
              </a:solidFill>
            </a:endParaRPr>
          </a:p>
        </p:txBody>
      </p:sp>
      <p:sp>
        <p:nvSpPr>
          <p:cNvPr id="7" name="6 Rectángulo"/>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srgbClr val="FFFFFF"/>
              </a:solidFill>
            </a:endParaRPr>
          </a:p>
        </p:txBody>
      </p:sp>
    </p:spTree>
    <p:extLst>
      <p:ext uri="{BB962C8B-B14F-4D97-AF65-F5344CB8AC3E}">
        <p14:creationId xmlns:p14="http://schemas.microsoft.com/office/powerpoint/2010/main" val="180502185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fld id="{E488B91C-3721-482B-9722-A0AEC1C48903}" type="datetimeFigureOut">
              <a:rPr lang="en-US" smtClean="0">
                <a:solidFill>
                  <a:srgbClr val="CDD7D9"/>
                </a:solidFill>
              </a:rPr>
              <a:pPr/>
              <a:t>8/4/2011</a:t>
            </a:fld>
            <a:endParaRPr lang="en-US">
              <a:solidFill>
                <a:srgbClr val="CDD7D9"/>
              </a:solidFill>
            </a:endParaRPr>
          </a:p>
        </p:txBody>
      </p:sp>
      <p:sp>
        <p:nvSpPr>
          <p:cNvPr id="8" name="Footer Placeholder 7"/>
          <p:cNvSpPr>
            <a:spLocks noGrp="1"/>
          </p:cNvSpPr>
          <p:nvPr>
            <p:ph type="ftr" sz="quarter" idx="11"/>
          </p:nvPr>
        </p:nvSpPr>
        <p:spPr/>
        <p:txBody>
          <a:bodyPr/>
          <a:lstStyle/>
          <a:p>
            <a:endParaRPr lang="en-US">
              <a:solidFill>
                <a:srgbClr val="CDD7D9"/>
              </a:solidFill>
            </a:endParaRPr>
          </a:p>
        </p:txBody>
      </p:sp>
      <p:sp>
        <p:nvSpPr>
          <p:cNvPr id="9" name="Slide Number Placeholder 8"/>
          <p:cNvSpPr>
            <a:spLocks noGrp="1"/>
          </p:cNvSpPr>
          <p:nvPr>
            <p:ph type="sldNum" sz="quarter" idx="12"/>
          </p:nvPr>
        </p:nvSpPr>
        <p:spPr/>
        <p:txBody>
          <a:bodyPr/>
          <a:lstStyle/>
          <a:p>
            <a:fld id="{93910A63-428F-401D-9BE5-9CA51AD5A4B6}" type="slidenum">
              <a:rPr lang="en-US" smtClean="0">
                <a:solidFill>
                  <a:srgbClr val="CDD7D9"/>
                </a:solidFill>
              </a:rPr>
              <a:pPr/>
              <a:t>‹Nº›</a:t>
            </a:fld>
            <a:endParaRPr lang="en-US">
              <a:solidFill>
                <a:srgbClr val="CDD7D9"/>
              </a:solidFill>
            </a:endParaRP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900465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E488B91C-3721-482B-9722-A0AEC1C48903}" type="datetimeFigureOut">
              <a:rPr lang="en-US" smtClean="0">
                <a:solidFill>
                  <a:srgbClr val="CDD7D9"/>
                </a:solidFill>
              </a:rPr>
              <a:pPr/>
              <a:t>8/4/2011</a:t>
            </a:fld>
            <a:endParaRPr lang="en-US">
              <a:solidFill>
                <a:srgbClr val="CDD7D9"/>
              </a:solidFill>
            </a:endParaRPr>
          </a:p>
        </p:txBody>
      </p:sp>
      <p:sp>
        <p:nvSpPr>
          <p:cNvPr id="4" name="Footer Placeholder 3"/>
          <p:cNvSpPr>
            <a:spLocks noGrp="1"/>
          </p:cNvSpPr>
          <p:nvPr>
            <p:ph type="ftr" sz="quarter" idx="11"/>
          </p:nvPr>
        </p:nvSpPr>
        <p:spPr/>
        <p:txBody>
          <a:bodyPr/>
          <a:lstStyle/>
          <a:p>
            <a:endParaRPr lang="en-US">
              <a:solidFill>
                <a:srgbClr val="CDD7D9"/>
              </a:solidFill>
            </a:endParaRPr>
          </a:p>
        </p:txBody>
      </p:sp>
      <p:sp>
        <p:nvSpPr>
          <p:cNvPr id="5" name="Slide Number Placeholder 4"/>
          <p:cNvSpPr>
            <a:spLocks noGrp="1"/>
          </p:cNvSpPr>
          <p:nvPr>
            <p:ph type="sldNum" sz="quarter" idx="12"/>
          </p:nvPr>
        </p:nvSpPr>
        <p:spPr/>
        <p:txBody>
          <a:bodyPr/>
          <a:lstStyle/>
          <a:p>
            <a:fld id="{93910A63-428F-401D-9BE5-9CA51AD5A4B6}" type="slidenum">
              <a:rPr lang="en-US" smtClean="0">
                <a:solidFill>
                  <a:srgbClr val="CDD7D9"/>
                </a:solidFill>
              </a:rPr>
              <a:pPr/>
              <a:t>‹Nº›</a:t>
            </a:fld>
            <a:endParaRPr lang="en-US">
              <a:solidFill>
                <a:srgbClr val="CDD7D9"/>
              </a:solidFill>
            </a:endParaRPr>
          </a:p>
        </p:txBody>
      </p:sp>
    </p:spTree>
    <p:extLst>
      <p:ext uri="{BB962C8B-B14F-4D97-AF65-F5344CB8AC3E}">
        <p14:creationId xmlns:p14="http://schemas.microsoft.com/office/powerpoint/2010/main" val="348139172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88B91C-3721-482B-9722-A0AEC1C48903}" type="datetimeFigureOut">
              <a:rPr lang="en-US" smtClean="0">
                <a:solidFill>
                  <a:srgbClr val="CDD7D9"/>
                </a:solidFill>
              </a:rPr>
              <a:pPr/>
              <a:t>8/4/2011</a:t>
            </a:fld>
            <a:endParaRPr lang="en-US">
              <a:solidFill>
                <a:srgbClr val="CDD7D9"/>
              </a:solidFill>
            </a:endParaRPr>
          </a:p>
        </p:txBody>
      </p:sp>
      <p:sp>
        <p:nvSpPr>
          <p:cNvPr id="3" name="Footer Placeholder 2"/>
          <p:cNvSpPr>
            <a:spLocks noGrp="1"/>
          </p:cNvSpPr>
          <p:nvPr>
            <p:ph type="ftr" sz="quarter" idx="11"/>
          </p:nvPr>
        </p:nvSpPr>
        <p:spPr/>
        <p:txBody>
          <a:bodyPr/>
          <a:lstStyle/>
          <a:p>
            <a:endParaRPr lang="en-US">
              <a:solidFill>
                <a:srgbClr val="CDD7D9"/>
              </a:solidFill>
            </a:endParaRPr>
          </a:p>
        </p:txBody>
      </p:sp>
      <p:sp>
        <p:nvSpPr>
          <p:cNvPr id="4" name="Slide Number Placeholder 3"/>
          <p:cNvSpPr>
            <a:spLocks noGrp="1"/>
          </p:cNvSpPr>
          <p:nvPr>
            <p:ph type="sldNum" sz="quarter" idx="12"/>
          </p:nvPr>
        </p:nvSpPr>
        <p:spPr/>
        <p:txBody>
          <a:bodyPr/>
          <a:lstStyle/>
          <a:p>
            <a:fld id="{93910A63-428F-401D-9BE5-9CA51AD5A4B6}" type="slidenum">
              <a:rPr lang="en-US" smtClean="0">
                <a:solidFill>
                  <a:srgbClr val="CDD7D9"/>
                </a:solidFill>
              </a:rPr>
              <a:pPr/>
              <a:t>‹Nº›</a:t>
            </a:fld>
            <a:endParaRPr lang="en-US">
              <a:solidFill>
                <a:srgbClr val="CDD7D9"/>
              </a:solidFill>
            </a:endParaRPr>
          </a:p>
        </p:txBody>
      </p:sp>
    </p:spTree>
    <p:extLst>
      <p:ext uri="{BB962C8B-B14F-4D97-AF65-F5344CB8AC3E}">
        <p14:creationId xmlns:p14="http://schemas.microsoft.com/office/powerpoint/2010/main" val="38332314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s-ES" smtClean="0"/>
              <a:t>Haga clic para modificar el estilo de título del patrón</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488B91C-3721-482B-9722-A0AEC1C48903}" type="datetimeFigureOut">
              <a:rPr lang="en-US" smtClean="0">
                <a:solidFill>
                  <a:srgbClr val="CDD7D9"/>
                </a:solidFill>
              </a:rPr>
              <a:pPr/>
              <a:t>8/4/2011</a:t>
            </a:fld>
            <a:endParaRPr lang="en-US">
              <a:solidFill>
                <a:srgbClr val="CDD7D9"/>
              </a:solidFill>
            </a:endParaRPr>
          </a:p>
        </p:txBody>
      </p:sp>
      <p:sp>
        <p:nvSpPr>
          <p:cNvPr id="6" name="Footer Placeholder 5"/>
          <p:cNvSpPr>
            <a:spLocks noGrp="1"/>
          </p:cNvSpPr>
          <p:nvPr>
            <p:ph type="ftr" sz="quarter" idx="11"/>
          </p:nvPr>
        </p:nvSpPr>
        <p:spPr/>
        <p:txBody>
          <a:bodyPr/>
          <a:lstStyle/>
          <a:p>
            <a:endParaRPr lang="en-US">
              <a:solidFill>
                <a:srgbClr val="CDD7D9"/>
              </a:solidFill>
            </a:endParaRPr>
          </a:p>
        </p:txBody>
      </p:sp>
      <p:sp>
        <p:nvSpPr>
          <p:cNvPr id="7" name="Slide Number Placeholder 6"/>
          <p:cNvSpPr>
            <a:spLocks noGrp="1"/>
          </p:cNvSpPr>
          <p:nvPr>
            <p:ph type="sldNum" sz="quarter" idx="12"/>
          </p:nvPr>
        </p:nvSpPr>
        <p:spPr/>
        <p:txBody>
          <a:bodyPr/>
          <a:lstStyle/>
          <a:p>
            <a:fld id="{93910A63-428F-401D-9BE5-9CA51AD5A4B6}" type="slidenum">
              <a:rPr lang="en-US" smtClean="0">
                <a:solidFill>
                  <a:srgbClr val="CDD7D9"/>
                </a:solidFill>
              </a:rPr>
              <a:pPr/>
              <a:t>‹Nº›</a:t>
            </a:fld>
            <a:endParaRPr lang="en-US">
              <a:solidFill>
                <a:srgbClr val="CDD7D9"/>
              </a:solidFill>
            </a:endParaRPr>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233475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488B91C-3721-482B-9722-A0AEC1C48903}" type="datetimeFigureOut">
              <a:rPr lang="en-US" smtClean="0">
                <a:solidFill>
                  <a:srgbClr val="CDD7D9"/>
                </a:solidFill>
              </a:rPr>
              <a:pPr/>
              <a:t>8/4/2011</a:t>
            </a:fld>
            <a:endParaRPr lang="en-US">
              <a:solidFill>
                <a:srgbClr val="CDD7D9"/>
              </a:solidFill>
            </a:endParaRPr>
          </a:p>
        </p:txBody>
      </p:sp>
      <p:sp>
        <p:nvSpPr>
          <p:cNvPr id="6" name="Footer Placeholder 5"/>
          <p:cNvSpPr>
            <a:spLocks noGrp="1"/>
          </p:cNvSpPr>
          <p:nvPr>
            <p:ph type="ftr" sz="quarter" idx="11"/>
          </p:nvPr>
        </p:nvSpPr>
        <p:spPr/>
        <p:txBody>
          <a:bodyPr/>
          <a:lstStyle/>
          <a:p>
            <a:endParaRPr lang="en-US">
              <a:solidFill>
                <a:srgbClr val="CDD7D9"/>
              </a:solidFill>
            </a:endParaRPr>
          </a:p>
        </p:txBody>
      </p:sp>
      <p:sp>
        <p:nvSpPr>
          <p:cNvPr id="7" name="Slide Number Placeholder 6"/>
          <p:cNvSpPr>
            <a:spLocks noGrp="1"/>
          </p:cNvSpPr>
          <p:nvPr>
            <p:ph type="sldNum" sz="quarter" idx="12"/>
          </p:nvPr>
        </p:nvSpPr>
        <p:spPr/>
        <p:txBody>
          <a:bodyPr/>
          <a:lstStyle/>
          <a:p>
            <a:fld id="{93910A63-428F-401D-9BE5-9CA51AD5A4B6}" type="slidenum">
              <a:rPr lang="en-US" smtClean="0">
                <a:solidFill>
                  <a:srgbClr val="CDD7D9"/>
                </a:solidFill>
              </a:rPr>
              <a:pPr/>
              <a:t>‹Nº›</a:t>
            </a:fld>
            <a:endParaRPr lang="en-US">
              <a:solidFill>
                <a:srgbClr val="CDD7D9"/>
              </a:solidFill>
            </a:endParaRPr>
          </a:p>
        </p:txBody>
      </p:sp>
    </p:spTree>
    <p:extLst>
      <p:ext uri="{BB962C8B-B14F-4D97-AF65-F5344CB8AC3E}">
        <p14:creationId xmlns:p14="http://schemas.microsoft.com/office/powerpoint/2010/main" val="282708020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E488B91C-3721-482B-9722-A0AEC1C48903}" type="datetimeFigureOut">
              <a:rPr lang="en-US" smtClean="0">
                <a:solidFill>
                  <a:srgbClr val="CDD7D9"/>
                </a:solidFill>
              </a:rPr>
              <a:pPr/>
              <a:t>8/4/2011</a:t>
            </a:fld>
            <a:endParaRPr lang="en-US">
              <a:solidFill>
                <a:srgbClr val="CDD7D9"/>
              </a:solidFill>
            </a:endParaRPr>
          </a:p>
        </p:txBody>
      </p:sp>
      <p:sp>
        <p:nvSpPr>
          <p:cNvPr id="5" name="Footer Placeholder 4"/>
          <p:cNvSpPr>
            <a:spLocks noGrp="1"/>
          </p:cNvSpPr>
          <p:nvPr>
            <p:ph type="ftr" sz="quarter" idx="11"/>
          </p:nvPr>
        </p:nvSpPr>
        <p:spPr/>
        <p:txBody>
          <a:bodyPr/>
          <a:lstStyle/>
          <a:p>
            <a:endParaRPr lang="en-US">
              <a:solidFill>
                <a:srgbClr val="CDD7D9"/>
              </a:solidFill>
            </a:endParaRPr>
          </a:p>
        </p:txBody>
      </p:sp>
      <p:sp>
        <p:nvSpPr>
          <p:cNvPr id="6" name="Slide Number Placeholder 5"/>
          <p:cNvSpPr>
            <a:spLocks noGrp="1"/>
          </p:cNvSpPr>
          <p:nvPr>
            <p:ph type="sldNum" sz="quarter" idx="12"/>
          </p:nvPr>
        </p:nvSpPr>
        <p:spPr/>
        <p:txBody>
          <a:bodyPr/>
          <a:lstStyle/>
          <a:p>
            <a:fld id="{93910A63-428F-401D-9BE5-9CA51AD5A4B6}" type="slidenum">
              <a:rPr lang="en-US" smtClean="0">
                <a:solidFill>
                  <a:srgbClr val="CDD7D9"/>
                </a:solidFill>
              </a:rPr>
              <a:pPr/>
              <a:t>‹Nº›</a:t>
            </a:fld>
            <a:endParaRPr lang="en-US">
              <a:solidFill>
                <a:srgbClr val="CDD7D9"/>
              </a:solidFill>
            </a:endParaRPr>
          </a:p>
        </p:txBody>
      </p:sp>
    </p:spTree>
    <p:extLst>
      <p:ext uri="{BB962C8B-B14F-4D97-AF65-F5344CB8AC3E}">
        <p14:creationId xmlns:p14="http://schemas.microsoft.com/office/powerpoint/2010/main" val="405285604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E488B91C-3721-482B-9722-A0AEC1C48903}" type="datetimeFigureOut">
              <a:rPr lang="en-US" smtClean="0">
                <a:solidFill>
                  <a:srgbClr val="CDD7D9"/>
                </a:solidFill>
              </a:rPr>
              <a:pPr/>
              <a:t>8/4/2011</a:t>
            </a:fld>
            <a:endParaRPr lang="en-US">
              <a:solidFill>
                <a:srgbClr val="CDD7D9"/>
              </a:solidFill>
            </a:endParaRPr>
          </a:p>
        </p:txBody>
      </p:sp>
      <p:sp>
        <p:nvSpPr>
          <p:cNvPr id="5" name="Footer Placeholder 4"/>
          <p:cNvSpPr>
            <a:spLocks noGrp="1"/>
          </p:cNvSpPr>
          <p:nvPr>
            <p:ph type="ftr" sz="quarter" idx="11"/>
          </p:nvPr>
        </p:nvSpPr>
        <p:spPr/>
        <p:txBody>
          <a:bodyPr/>
          <a:lstStyle/>
          <a:p>
            <a:endParaRPr lang="en-US">
              <a:solidFill>
                <a:srgbClr val="CDD7D9"/>
              </a:solidFill>
            </a:endParaRPr>
          </a:p>
        </p:txBody>
      </p:sp>
      <p:sp>
        <p:nvSpPr>
          <p:cNvPr id="6" name="Slide Number Placeholder 5"/>
          <p:cNvSpPr>
            <a:spLocks noGrp="1"/>
          </p:cNvSpPr>
          <p:nvPr>
            <p:ph type="sldNum" sz="quarter" idx="12"/>
          </p:nvPr>
        </p:nvSpPr>
        <p:spPr/>
        <p:txBody>
          <a:bodyPr/>
          <a:lstStyle/>
          <a:p>
            <a:fld id="{93910A63-428F-401D-9BE5-9CA51AD5A4B6}" type="slidenum">
              <a:rPr lang="en-US" smtClean="0">
                <a:solidFill>
                  <a:srgbClr val="CDD7D9"/>
                </a:solidFill>
              </a:rPr>
              <a:pPr/>
              <a:t>‹Nº›</a:t>
            </a:fld>
            <a:endParaRPr lang="en-US">
              <a:solidFill>
                <a:srgbClr val="CDD7D9"/>
              </a:solidFill>
            </a:endParaRPr>
          </a:p>
        </p:txBody>
      </p:sp>
    </p:spTree>
    <p:extLst>
      <p:ext uri="{BB962C8B-B14F-4D97-AF65-F5344CB8AC3E}">
        <p14:creationId xmlns:p14="http://schemas.microsoft.com/office/powerpoint/2010/main" val="423935750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endParaRPr lang="es-PE">
              <a:solidFill>
                <a:srgbClr val="545472"/>
              </a:solidFill>
            </a:endParaRPr>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1FDBB05D-A692-4E67-A371-28164CC8D99A}" type="slidenum">
              <a:rPr lang="en-US" smtClean="0">
                <a:solidFill>
                  <a:srgbClr val="545472"/>
                </a:solidFill>
              </a:rPr>
              <a:pPr/>
              <a:t>‹Nº›</a:t>
            </a:fld>
            <a:endParaRPr lang="en-US">
              <a:solidFill>
                <a:srgbClr val="545472"/>
              </a:solidFill>
            </a:endParaRPr>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solidFill>
                <a:srgbClr val="545472"/>
              </a:solidFill>
            </a:endParaRPr>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s-ES" smtClean="0"/>
              <a:t>Haga clic para modificar el estilo de título del patrón</a:t>
            </a:r>
            <a:endParaRPr lang="en-US" dirty="0"/>
          </a:p>
        </p:txBody>
      </p:sp>
    </p:spTree>
    <p:extLst>
      <p:ext uri="{BB962C8B-B14F-4D97-AF65-F5344CB8AC3E}">
        <p14:creationId xmlns:p14="http://schemas.microsoft.com/office/powerpoint/2010/main" val="40673692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endParaRPr lang="es-PE">
              <a:solidFill>
                <a:srgbClr val="545472"/>
              </a:solidFill>
            </a:endParaRPr>
          </a:p>
        </p:txBody>
      </p:sp>
      <p:sp>
        <p:nvSpPr>
          <p:cNvPr id="5" name="Footer Placeholder 4"/>
          <p:cNvSpPr>
            <a:spLocks noGrp="1"/>
          </p:cNvSpPr>
          <p:nvPr>
            <p:ph type="ftr" sz="quarter" idx="11"/>
          </p:nvPr>
        </p:nvSpPr>
        <p:spPr/>
        <p:txBody>
          <a:bodyPr/>
          <a:lstStyle/>
          <a:p>
            <a:endParaRPr lang="en-US">
              <a:solidFill>
                <a:srgbClr val="545472"/>
              </a:solidFill>
            </a:endParaRPr>
          </a:p>
        </p:txBody>
      </p:sp>
      <p:sp>
        <p:nvSpPr>
          <p:cNvPr id="6" name="Slide Number Placeholder 5"/>
          <p:cNvSpPr>
            <a:spLocks noGrp="1"/>
          </p:cNvSpPr>
          <p:nvPr>
            <p:ph type="sldNum" sz="quarter" idx="12"/>
          </p:nvPr>
        </p:nvSpPr>
        <p:spPr/>
        <p:txBody>
          <a:bodyPr/>
          <a:lstStyle/>
          <a:p>
            <a:fld id="{A6F5E01D-2800-48B0-8D17-54E85019EFC9}" type="slidenum">
              <a:rPr lang="en-US" smtClean="0">
                <a:solidFill>
                  <a:srgbClr val="545472"/>
                </a:solidFill>
              </a:rPr>
              <a:pPr/>
              <a:t>‹Nº›</a:t>
            </a:fld>
            <a:endParaRPr lang="en-US">
              <a:solidFill>
                <a:srgbClr val="545472"/>
              </a:solidFill>
            </a:endParaRPr>
          </a:p>
        </p:txBody>
      </p:sp>
      <p:sp>
        <p:nvSpPr>
          <p:cNvPr id="7" name="Title 6"/>
          <p:cNvSpPr>
            <a:spLocks noGrp="1"/>
          </p:cNvSpPr>
          <p:nvPr>
            <p:ph type="title"/>
          </p:nvPr>
        </p:nvSpPr>
        <p:spPr/>
        <p:txBody>
          <a:bodyPr/>
          <a:lstStyle/>
          <a:p>
            <a:r>
              <a:rPr lang="es-ES" smtClean="0"/>
              <a:t>Haga clic para modificar el estilo de título del patrón</a:t>
            </a:r>
            <a:endParaRPr lang="en-US"/>
          </a:p>
        </p:txBody>
      </p:sp>
    </p:spTree>
    <p:extLst>
      <p:ext uri="{BB962C8B-B14F-4D97-AF65-F5344CB8AC3E}">
        <p14:creationId xmlns:p14="http://schemas.microsoft.com/office/powerpoint/2010/main" val="324873632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9" name="Date Placeholder 8"/>
          <p:cNvSpPr>
            <a:spLocks noGrp="1"/>
          </p:cNvSpPr>
          <p:nvPr>
            <p:ph type="dt" sz="half" idx="10"/>
          </p:nvPr>
        </p:nvSpPr>
        <p:spPr/>
        <p:txBody>
          <a:bodyPr/>
          <a:lstStyle>
            <a:lvl1pPr>
              <a:defRPr>
                <a:solidFill>
                  <a:srgbClr val="FFFFFF"/>
                </a:solidFill>
              </a:defRPr>
            </a:lvl1pPr>
          </a:lstStyle>
          <a:p>
            <a:endParaRPr lang="es-PE">
              <a:solidFill>
                <a:srgbClr val="545472"/>
              </a:solidFill>
            </a:endParaRPr>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20A8D255-56B5-43D7-AE0D-CC644BB18503}" type="slidenum">
              <a:rPr lang="en-US" smtClean="0">
                <a:solidFill>
                  <a:srgbClr val="545472"/>
                </a:solidFill>
              </a:rPr>
              <a:pPr/>
              <a:t>‹Nº›</a:t>
            </a:fld>
            <a:endParaRPr lang="en-US">
              <a:solidFill>
                <a:srgbClr val="545472"/>
              </a:solidFill>
            </a:endParaRPr>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solidFill>
                <a:srgbClr val="545472"/>
              </a:solidFill>
            </a:endParaRPr>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s-ES" smtClean="0"/>
              <a:t>Haga clic para modificar el estilo de título del patrón</a:t>
            </a:r>
            <a:endParaRPr lang="en-US" dirty="0"/>
          </a:p>
        </p:txBody>
      </p:sp>
    </p:spTree>
    <p:extLst>
      <p:ext uri="{BB962C8B-B14F-4D97-AF65-F5344CB8AC3E}">
        <p14:creationId xmlns:p14="http://schemas.microsoft.com/office/powerpoint/2010/main" val="3111547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0B22101F-D16F-437D-A208-C47DA222EEB2}" type="datetimeFigureOut">
              <a:rPr lang="en-US" smtClean="0">
                <a:solidFill>
                  <a:srgbClr val="043988">
                    <a:tint val="60000"/>
                    <a:satMod val="155000"/>
                  </a:srgbClr>
                </a:solidFill>
              </a:rPr>
              <a:pPr/>
              <a:t>8/4/2011</a:t>
            </a:fld>
            <a:endParaRPr lang="en-US">
              <a:solidFill>
                <a:srgbClr val="043988">
                  <a:tint val="60000"/>
                  <a:satMod val="155000"/>
                </a:srgbClr>
              </a:solidFill>
            </a:endParaRPr>
          </a:p>
        </p:txBody>
      </p:sp>
      <p:sp>
        <p:nvSpPr>
          <p:cNvPr id="3" name="2 Marcador de pie de página"/>
          <p:cNvSpPr>
            <a:spLocks noGrp="1"/>
          </p:cNvSpPr>
          <p:nvPr>
            <p:ph type="ftr" sz="quarter" idx="11"/>
          </p:nvPr>
        </p:nvSpPr>
        <p:spPr/>
        <p:txBody>
          <a:bodyPr/>
          <a:lstStyle>
            <a:extLst/>
          </a:lstStyle>
          <a:p>
            <a:endParaRPr lang="en-US">
              <a:solidFill>
                <a:srgbClr val="043988">
                  <a:tint val="60000"/>
                  <a:satMod val="155000"/>
                </a:srgbClr>
              </a:solidFill>
            </a:endParaRPr>
          </a:p>
        </p:txBody>
      </p:sp>
      <p:sp>
        <p:nvSpPr>
          <p:cNvPr id="4" name="3 Marcador de número de diapositiva"/>
          <p:cNvSpPr>
            <a:spLocks noGrp="1"/>
          </p:cNvSpPr>
          <p:nvPr>
            <p:ph type="sldNum" sz="quarter" idx="12"/>
          </p:nvPr>
        </p:nvSpPr>
        <p:spPr/>
        <p:txBody>
          <a:bodyPr/>
          <a:lstStyle>
            <a:extLst/>
          </a:lstStyle>
          <a:p>
            <a:fld id="{9E63DF4D-031D-4E4D-8223-0FAC3FCD8D79}" type="slidenum">
              <a:rPr lang="en-US" smtClean="0">
                <a:solidFill>
                  <a:srgbClr val="92C2EB">
                    <a:shade val="90000"/>
                  </a:srgbClr>
                </a:solidFill>
              </a:rPr>
              <a:pPr/>
              <a:t>‹Nº›</a:t>
            </a:fld>
            <a:endParaRPr lang="en-US">
              <a:solidFill>
                <a:srgbClr val="92C2EB">
                  <a:shade val="90000"/>
                </a:srgbClr>
              </a:solidFill>
            </a:endParaRPr>
          </a:p>
        </p:txBody>
      </p:sp>
    </p:spTree>
    <p:extLst>
      <p:ext uri="{BB962C8B-B14F-4D97-AF65-F5344CB8AC3E}">
        <p14:creationId xmlns:p14="http://schemas.microsoft.com/office/powerpoint/2010/main" val="199550973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endParaRPr lang="es-PE">
              <a:solidFill>
                <a:srgbClr val="545472"/>
              </a:solidFill>
            </a:endParaRPr>
          </a:p>
        </p:txBody>
      </p:sp>
      <p:sp>
        <p:nvSpPr>
          <p:cNvPr id="6" name="Footer Placeholder 5"/>
          <p:cNvSpPr>
            <a:spLocks noGrp="1"/>
          </p:cNvSpPr>
          <p:nvPr>
            <p:ph type="ftr" sz="quarter" idx="11"/>
          </p:nvPr>
        </p:nvSpPr>
        <p:spPr/>
        <p:txBody>
          <a:bodyPr/>
          <a:lstStyle/>
          <a:p>
            <a:endParaRPr lang="en-US">
              <a:solidFill>
                <a:srgbClr val="545472"/>
              </a:solidFill>
            </a:endParaRPr>
          </a:p>
        </p:txBody>
      </p:sp>
      <p:sp>
        <p:nvSpPr>
          <p:cNvPr id="7" name="Slide Number Placeholder 6"/>
          <p:cNvSpPr>
            <a:spLocks noGrp="1"/>
          </p:cNvSpPr>
          <p:nvPr>
            <p:ph type="sldNum" sz="quarter" idx="12"/>
          </p:nvPr>
        </p:nvSpPr>
        <p:spPr/>
        <p:txBody>
          <a:bodyPr/>
          <a:lstStyle/>
          <a:p>
            <a:fld id="{F766970C-4EDA-4950-9DE3-0D928395CCED}" type="slidenum">
              <a:rPr lang="en-US" smtClean="0">
                <a:solidFill>
                  <a:srgbClr val="545472"/>
                </a:solidFill>
              </a:rPr>
              <a:pPr/>
              <a:t>‹Nº›</a:t>
            </a:fld>
            <a:endParaRPr lang="en-US">
              <a:solidFill>
                <a:srgbClr val="545472"/>
              </a:solidFill>
            </a:endParaRPr>
          </a:p>
        </p:txBody>
      </p:sp>
      <p:sp>
        <p:nvSpPr>
          <p:cNvPr id="8" name="Title 7"/>
          <p:cNvSpPr>
            <a:spLocks noGrp="1"/>
          </p:cNvSpPr>
          <p:nvPr>
            <p:ph type="title"/>
          </p:nvPr>
        </p:nvSpPr>
        <p:spPr/>
        <p:txBody>
          <a:bodyPr/>
          <a:lstStyle/>
          <a:p>
            <a:r>
              <a:rPr lang="es-ES" smtClean="0"/>
              <a:t>Haga clic para modificar el estilo de título del patrón</a:t>
            </a:r>
            <a:endParaRPr lang="en-US"/>
          </a:p>
        </p:txBody>
      </p:sp>
    </p:spTree>
    <p:extLst>
      <p:ext uri="{BB962C8B-B14F-4D97-AF65-F5344CB8AC3E}">
        <p14:creationId xmlns:p14="http://schemas.microsoft.com/office/powerpoint/2010/main" val="353025418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endParaRPr lang="es-PE">
              <a:solidFill>
                <a:srgbClr val="545472"/>
              </a:solidFill>
            </a:endParaRPr>
          </a:p>
        </p:txBody>
      </p:sp>
      <p:sp>
        <p:nvSpPr>
          <p:cNvPr id="8" name="Footer Placeholder 7"/>
          <p:cNvSpPr>
            <a:spLocks noGrp="1"/>
          </p:cNvSpPr>
          <p:nvPr>
            <p:ph type="ftr" sz="quarter" idx="11"/>
          </p:nvPr>
        </p:nvSpPr>
        <p:spPr/>
        <p:txBody>
          <a:bodyPr/>
          <a:lstStyle/>
          <a:p>
            <a:endParaRPr lang="en-US">
              <a:solidFill>
                <a:srgbClr val="545472"/>
              </a:solidFill>
            </a:endParaRPr>
          </a:p>
        </p:txBody>
      </p:sp>
      <p:sp>
        <p:nvSpPr>
          <p:cNvPr id="9" name="Slide Number Placeholder 8"/>
          <p:cNvSpPr>
            <a:spLocks noGrp="1"/>
          </p:cNvSpPr>
          <p:nvPr>
            <p:ph type="sldNum" sz="quarter" idx="12"/>
          </p:nvPr>
        </p:nvSpPr>
        <p:spPr/>
        <p:txBody>
          <a:bodyPr/>
          <a:lstStyle/>
          <a:p>
            <a:fld id="{DC73B595-5822-4CB2-AED9-89743EF476C0}" type="slidenum">
              <a:rPr lang="en-US" smtClean="0">
                <a:solidFill>
                  <a:srgbClr val="545472"/>
                </a:solidFill>
              </a:rPr>
              <a:pPr/>
              <a:t>‹Nº›</a:t>
            </a:fld>
            <a:endParaRPr lang="en-US">
              <a:solidFill>
                <a:srgbClr val="545472"/>
              </a:solidFill>
            </a:endParaRPr>
          </a:p>
        </p:txBody>
      </p:sp>
      <p:sp>
        <p:nvSpPr>
          <p:cNvPr id="10" name="Title 9"/>
          <p:cNvSpPr>
            <a:spLocks noGrp="1"/>
          </p:cNvSpPr>
          <p:nvPr>
            <p:ph type="title"/>
          </p:nvPr>
        </p:nvSpPr>
        <p:spPr/>
        <p:txBody>
          <a:bodyPr/>
          <a:lstStyle/>
          <a:p>
            <a:r>
              <a:rPr lang="es-ES" smtClean="0"/>
              <a:t>Haga clic para modificar el estilo de título del patrón</a:t>
            </a:r>
            <a:endParaRPr lang="en-US"/>
          </a:p>
        </p:txBody>
      </p:sp>
    </p:spTree>
    <p:extLst>
      <p:ext uri="{BB962C8B-B14F-4D97-AF65-F5344CB8AC3E}">
        <p14:creationId xmlns:p14="http://schemas.microsoft.com/office/powerpoint/2010/main" val="109987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s-PE">
              <a:solidFill>
                <a:srgbClr val="545472"/>
              </a:solidFill>
            </a:endParaRPr>
          </a:p>
        </p:txBody>
      </p:sp>
      <p:sp>
        <p:nvSpPr>
          <p:cNvPr id="4" name="Footer Placeholder 3"/>
          <p:cNvSpPr>
            <a:spLocks noGrp="1"/>
          </p:cNvSpPr>
          <p:nvPr>
            <p:ph type="ftr" sz="quarter" idx="11"/>
          </p:nvPr>
        </p:nvSpPr>
        <p:spPr/>
        <p:txBody>
          <a:bodyPr/>
          <a:lstStyle/>
          <a:p>
            <a:endParaRPr lang="en-US">
              <a:solidFill>
                <a:srgbClr val="545472"/>
              </a:solidFill>
            </a:endParaRPr>
          </a:p>
        </p:txBody>
      </p:sp>
      <p:sp>
        <p:nvSpPr>
          <p:cNvPr id="5" name="Slide Number Placeholder 4"/>
          <p:cNvSpPr>
            <a:spLocks noGrp="1"/>
          </p:cNvSpPr>
          <p:nvPr>
            <p:ph type="sldNum" sz="quarter" idx="12"/>
          </p:nvPr>
        </p:nvSpPr>
        <p:spPr/>
        <p:txBody>
          <a:bodyPr/>
          <a:lstStyle/>
          <a:p>
            <a:fld id="{7B7C1D5D-4DC2-4CF4-82D7-6B29E5DDDAF6}" type="slidenum">
              <a:rPr lang="en-US" smtClean="0">
                <a:solidFill>
                  <a:srgbClr val="545472"/>
                </a:solidFill>
              </a:rPr>
              <a:pPr/>
              <a:t>‹Nº›</a:t>
            </a:fld>
            <a:endParaRPr lang="en-US">
              <a:solidFill>
                <a:srgbClr val="545472"/>
              </a:solidFill>
            </a:endParaRPr>
          </a:p>
        </p:txBody>
      </p:sp>
      <p:sp>
        <p:nvSpPr>
          <p:cNvPr id="6" name="Title 5"/>
          <p:cNvSpPr>
            <a:spLocks noGrp="1"/>
          </p:cNvSpPr>
          <p:nvPr>
            <p:ph type="title"/>
          </p:nvPr>
        </p:nvSpPr>
        <p:spPr/>
        <p:txBody>
          <a:bodyPr/>
          <a:lstStyle/>
          <a:p>
            <a:r>
              <a:rPr lang="es-ES" smtClean="0"/>
              <a:t>Haga clic para modificar el estilo de título del patrón</a:t>
            </a:r>
            <a:endParaRPr lang="en-US"/>
          </a:p>
        </p:txBody>
      </p:sp>
    </p:spTree>
    <p:extLst>
      <p:ext uri="{BB962C8B-B14F-4D97-AF65-F5344CB8AC3E}">
        <p14:creationId xmlns:p14="http://schemas.microsoft.com/office/powerpoint/2010/main" val="168683394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endParaRPr lang="es-PE">
              <a:solidFill>
                <a:srgbClr val="545472"/>
              </a:solidFill>
            </a:endParaRPr>
          </a:p>
        </p:txBody>
      </p:sp>
      <p:sp>
        <p:nvSpPr>
          <p:cNvPr id="3" name="Footer Placeholder 2"/>
          <p:cNvSpPr>
            <a:spLocks noGrp="1"/>
          </p:cNvSpPr>
          <p:nvPr>
            <p:ph type="ftr" sz="quarter" idx="11"/>
          </p:nvPr>
        </p:nvSpPr>
        <p:spPr/>
        <p:txBody>
          <a:bodyPr/>
          <a:lstStyle/>
          <a:p>
            <a:endParaRPr lang="en-US">
              <a:solidFill>
                <a:srgbClr val="545472"/>
              </a:solidFill>
            </a:endParaRPr>
          </a:p>
        </p:txBody>
      </p:sp>
      <p:sp>
        <p:nvSpPr>
          <p:cNvPr id="4" name="Slide Number Placeholder 3"/>
          <p:cNvSpPr>
            <a:spLocks noGrp="1"/>
          </p:cNvSpPr>
          <p:nvPr>
            <p:ph type="sldNum" sz="quarter" idx="12"/>
          </p:nvPr>
        </p:nvSpPr>
        <p:spPr/>
        <p:txBody>
          <a:bodyPr/>
          <a:lstStyle/>
          <a:p>
            <a:fld id="{3086640B-D137-4753-AD1A-574C12FC3E54}" type="slidenum">
              <a:rPr lang="en-US" smtClean="0">
                <a:solidFill>
                  <a:srgbClr val="545472"/>
                </a:solidFill>
              </a:rPr>
              <a:pPr/>
              <a:t>‹Nº›</a:t>
            </a:fld>
            <a:endParaRPr lang="en-US">
              <a:solidFill>
                <a:srgbClr val="545472"/>
              </a:solidFill>
            </a:endParaRPr>
          </a:p>
        </p:txBody>
      </p:sp>
    </p:spTree>
    <p:extLst>
      <p:ext uri="{BB962C8B-B14F-4D97-AF65-F5344CB8AC3E}">
        <p14:creationId xmlns:p14="http://schemas.microsoft.com/office/powerpoint/2010/main" val="259632143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endParaRPr lang="es-PE">
              <a:solidFill>
                <a:srgbClr val="545472"/>
              </a:solidFill>
            </a:endParaRPr>
          </a:p>
        </p:txBody>
      </p:sp>
      <p:sp>
        <p:nvSpPr>
          <p:cNvPr id="6" name="Footer Placeholder 5"/>
          <p:cNvSpPr>
            <a:spLocks noGrp="1"/>
          </p:cNvSpPr>
          <p:nvPr>
            <p:ph type="ftr" sz="quarter" idx="11"/>
          </p:nvPr>
        </p:nvSpPr>
        <p:spPr/>
        <p:txBody>
          <a:bodyPr/>
          <a:lstStyle/>
          <a:p>
            <a:endParaRPr lang="en-US">
              <a:solidFill>
                <a:srgbClr val="545472"/>
              </a:solidFill>
            </a:endParaRPr>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B48C6CFC-FAB2-43A8-8D1D-35199DD0898A}" type="slidenum">
              <a:rPr lang="en-US" smtClean="0">
                <a:solidFill>
                  <a:srgbClr val="545472"/>
                </a:solidFill>
              </a:rPr>
              <a:pPr/>
              <a:t>‹Nº›</a:t>
            </a:fld>
            <a:endParaRPr lang="en-US">
              <a:solidFill>
                <a:srgbClr val="545472"/>
              </a:solidFill>
            </a:endParaRPr>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s-ES" smtClean="0"/>
              <a:t>Haga clic para modificar el estilo de título del patrón</a:t>
            </a:r>
            <a:endParaRPr lang="en-US" dirty="0"/>
          </a:p>
        </p:txBody>
      </p:sp>
    </p:spTree>
    <p:extLst>
      <p:ext uri="{BB962C8B-B14F-4D97-AF65-F5344CB8AC3E}">
        <p14:creationId xmlns:p14="http://schemas.microsoft.com/office/powerpoint/2010/main" val="364921892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endParaRPr lang="es-PE">
              <a:solidFill>
                <a:srgbClr val="545472"/>
              </a:solidFill>
            </a:endParaRPr>
          </a:p>
        </p:txBody>
      </p:sp>
      <p:sp>
        <p:nvSpPr>
          <p:cNvPr id="6" name="Footer Placeholder 5"/>
          <p:cNvSpPr>
            <a:spLocks noGrp="1"/>
          </p:cNvSpPr>
          <p:nvPr>
            <p:ph type="ftr" sz="quarter" idx="11"/>
          </p:nvPr>
        </p:nvSpPr>
        <p:spPr/>
        <p:txBody>
          <a:bodyPr/>
          <a:lstStyle/>
          <a:p>
            <a:endParaRPr lang="en-US">
              <a:solidFill>
                <a:srgbClr val="545472"/>
              </a:solidFill>
            </a:endParaRPr>
          </a:p>
        </p:txBody>
      </p:sp>
      <p:sp>
        <p:nvSpPr>
          <p:cNvPr id="7" name="Slide Number Placeholder 6"/>
          <p:cNvSpPr>
            <a:spLocks noGrp="1"/>
          </p:cNvSpPr>
          <p:nvPr>
            <p:ph type="sldNum" sz="quarter" idx="12"/>
          </p:nvPr>
        </p:nvSpPr>
        <p:spPr/>
        <p:txBody>
          <a:bodyPr/>
          <a:lstStyle/>
          <a:p>
            <a:fld id="{397EDEEF-11F9-4926-BCA1-3D2ABCA2ABB9}" type="slidenum">
              <a:rPr lang="en-US" smtClean="0">
                <a:solidFill>
                  <a:srgbClr val="545472"/>
                </a:solidFill>
              </a:rPr>
              <a:pPr/>
              <a:t>‹Nº›</a:t>
            </a:fld>
            <a:endParaRPr lang="en-US">
              <a:solidFill>
                <a:srgbClr val="545472"/>
              </a:solidFill>
            </a:endParaRPr>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s-ES" smtClean="0"/>
              <a:t>Haga clic para modificar el estilo de título del patrón</a:t>
            </a:r>
            <a:endParaRPr lang="en-US" dirty="0"/>
          </a:p>
        </p:txBody>
      </p:sp>
    </p:spTree>
    <p:extLst>
      <p:ext uri="{BB962C8B-B14F-4D97-AF65-F5344CB8AC3E}">
        <p14:creationId xmlns:p14="http://schemas.microsoft.com/office/powerpoint/2010/main" val="172174992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endParaRPr lang="es-PE">
              <a:solidFill>
                <a:srgbClr val="545472"/>
              </a:solidFill>
            </a:endParaRPr>
          </a:p>
        </p:txBody>
      </p:sp>
      <p:sp>
        <p:nvSpPr>
          <p:cNvPr id="5" name="Footer Placeholder 4"/>
          <p:cNvSpPr>
            <a:spLocks noGrp="1"/>
          </p:cNvSpPr>
          <p:nvPr>
            <p:ph type="ftr" sz="quarter" idx="11"/>
          </p:nvPr>
        </p:nvSpPr>
        <p:spPr/>
        <p:txBody>
          <a:bodyPr/>
          <a:lstStyle/>
          <a:p>
            <a:endParaRPr lang="en-US">
              <a:solidFill>
                <a:srgbClr val="545472"/>
              </a:solidFill>
            </a:endParaRPr>
          </a:p>
        </p:txBody>
      </p:sp>
      <p:sp>
        <p:nvSpPr>
          <p:cNvPr id="6" name="Slide Number Placeholder 5"/>
          <p:cNvSpPr>
            <a:spLocks noGrp="1"/>
          </p:cNvSpPr>
          <p:nvPr>
            <p:ph type="sldNum" sz="quarter" idx="12"/>
          </p:nvPr>
        </p:nvSpPr>
        <p:spPr/>
        <p:txBody>
          <a:bodyPr/>
          <a:lstStyle/>
          <a:p>
            <a:fld id="{FA054A40-5820-4382-AD3F-75F134C074F3}" type="slidenum">
              <a:rPr lang="en-US" smtClean="0">
                <a:solidFill>
                  <a:srgbClr val="545472"/>
                </a:solidFill>
              </a:rPr>
              <a:pPr/>
              <a:t>‹Nº›</a:t>
            </a:fld>
            <a:endParaRPr lang="en-US">
              <a:solidFill>
                <a:srgbClr val="545472"/>
              </a:solidFill>
            </a:endParaRPr>
          </a:p>
        </p:txBody>
      </p:sp>
    </p:spTree>
    <p:extLst>
      <p:ext uri="{BB962C8B-B14F-4D97-AF65-F5344CB8AC3E}">
        <p14:creationId xmlns:p14="http://schemas.microsoft.com/office/powerpoint/2010/main" val="198328794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Vertical Title 1"/>
          <p:cNvSpPr>
            <a:spLocks noGrp="1"/>
          </p:cNvSpPr>
          <p:nvPr>
            <p:ph type="title" orient="vert"/>
          </p:nvPr>
        </p:nvSpPr>
        <p:spPr>
          <a:xfrm>
            <a:off x="7162800" y="274638"/>
            <a:ext cx="1676400" cy="585152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endParaRPr lang="es-PE">
              <a:solidFill>
                <a:srgbClr val="545472"/>
              </a:solidFill>
            </a:endParaRPr>
          </a:p>
        </p:txBody>
      </p:sp>
      <p:sp>
        <p:nvSpPr>
          <p:cNvPr id="5" name="Footer Placeholder 4"/>
          <p:cNvSpPr>
            <a:spLocks noGrp="1"/>
          </p:cNvSpPr>
          <p:nvPr>
            <p:ph type="ftr" sz="quarter" idx="11"/>
          </p:nvPr>
        </p:nvSpPr>
        <p:spPr/>
        <p:txBody>
          <a:bodyPr/>
          <a:lstStyle/>
          <a:p>
            <a:endParaRPr lang="en-US">
              <a:solidFill>
                <a:srgbClr val="545472"/>
              </a:solidFill>
            </a:endParaRPr>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22A43AB3-1123-4138-9092-474055AE0C04}" type="slidenum">
              <a:rPr lang="en-US" smtClean="0">
                <a:solidFill>
                  <a:srgbClr val="545472"/>
                </a:solidFill>
              </a:rPr>
              <a:pPr/>
              <a:t>‹Nº›</a:t>
            </a:fld>
            <a:endParaRPr lang="en-US">
              <a:solidFill>
                <a:srgbClr val="545472"/>
              </a:solidFill>
            </a:endParaRPr>
          </a:p>
        </p:txBody>
      </p:sp>
    </p:spTree>
    <p:extLst>
      <p:ext uri="{BB962C8B-B14F-4D97-AF65-F5344CB8AC3E}">
        <p14:creationId xmlns:p14="http://schemas.microsoft.com/office/powerpoint/2010/main" val="87377334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bl">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685800" y="768350"/>
            <a:ext cx="7772400" cy="1143000"/>
          </a:xfrm>
        </p:spPr>
        <p:txBody>
          <a:bodyPr/>
          <a:lstStyle/>
          <a:p>
            <a:r>
              <a:rPr lang="es-ES" smtClean="0"/>
              <a:t>Haga clic para modificar el estilo de título del patrón</a:t>
            </a:r>
            <a:endParaRPr lang="en-US"/>
          </a:p>
        </p:txBody>
      </p:sp>
      <p:sp>
        <p:nvSpPr>
          <p:cNvPr id="3" name="2 Marcador de tabla"/>
          <p:cNvSpPr>
            <a:spLocks noGrp="1"/>
          </p:cNvSpPr>
          <p:nvPr>
            <p:ph type="tbl" idx="1"/>
          </p:nvPr>
        </p:nvSpPr>
        <p:spPr>
          <a:xfrm>
            <a:off x="685800" y="1981200"/>
            <a:ext cx="7772400" cy="4114800"/>
          </a:xfrm>
        </p:spPr>
        <p:txBody>
          <a:bodyPr/>
          <a:lstStyle/>
          <a:p>
            <a:endParaRPr lang="en-US"/>
          </a:p>
        </p:txBody>
      </p:sp>
      <p:sp>
        <p:nvSpPr>
          <p:cNvPr id="4" name="3 Marcador de fecha"/>
          <p:cNvSpPr>
            <a:spLocks noGrp="1"/>
          </p:cNvSpPr>
          <p:nvPr>
            <p:ph type="dt" sz="half" idx="10"/>
          </p:nvPr>
        </p:nvSpPr>
        <p:spPr>
          <a:xfrm>
            <a:off x="665163" y="6367463"/>
            <a:ext cx="1905000" cy="457200"/>
          </a:xfrm>
        </p:spPr>
        <p:txBody>
          <a:bodyPr/>
          <a:lstStyle>
            <a:lvl1pPr>
              <a:defRPr/>
            </a:lvl1pPr>
          </a:lstStyle>
          <a:p>
            <a:endParaRPr lang="es-PE">
              <a:solidFill>
                <a:srgbClr val="545472"/>
              </a:solidFill>
            </a:endParaRPr>
          </a:p>
        </p:txBody>
      </p:sp>
      <p:sp>
        <p:nvSpPr>
          <p:cNvPr id="5" name="4 Marcador de pie de página"/>
          <p:cNvSpPr>
            <a:spLocks noGrp="1"/>
          </p:cNvSpPr>
          <p:nvPr>
            <p:ph type="ftr" sz="quarter" idx="11"/>
          </p:nvPr>
        </p:nvSpPr>
        <p:spPr>
          <a:xfrm>
            <a:off x="3103563" y="6367463"/>
            <a:ext cx="2895600" cy="457200"/>
          </a:xfrm>
        </p:spPr>
        <p:txBody>
          <a:bodyPr/>
          <a:lstStyle>
            <a:lvl1pPr>
              <a:defRPr/>
            </a:lvl1pPr>
          </a:lstStyle>
          <a:p>
            <a:endParaRPr lang="en-US">
              <a:solidFill>
                <a:srgbClr val="545472"/>
              </a:solidFill>
            </a:endParaRPr>
          </a:p>
        </p:txBody>
      </p:sp>
      <p:sp>
        <p:nvSpPr>
          <p:cNvPr id="6" name="5 Marcador de número de diapositiva"/>
          <p:cNvSpPr>
            <a:spLocks noGrp="1"/>
          </p:cNvSpPr>
          <p:nvPr>
            <p:ph type="sldNum" sz="quarter" idx="12"/>
          </p:nvPr>
        </p:nvSpPr>
        <p:spPr>
          <a:xfrm>
            <a:off x="6532563" y="6367463"/>
            <a:ext cx="1905000" cy="457200"/>
          </a:xfrm>
        </p:spPr>
        <p:txBody>
          <a:bodyPr/>
          <a:lstStyle>
            <a:lvl1pPr>
              <a:defRPr/>
            </a:lvl1pPr>
          </a:lstStyle>
          <a:p>
            <a:fld id="{463CF455-F756-4AC0-AE03-205203E5B0E9}" type="slidenum">
              <a:rPr lang="en-US">
                <a:solidFill>
                  <a:srgbClr val="545472"/>
                </a:solidFill>
              </a:rPr>
              <a:pPr/>
              <a:t>‹Nº›</a:t>
            </a:fld>
            <a:endParaRPr lang="en-US">
              <a:solidFill>
                <a:srgbClr val="545472"/>
              </a:solidFill>
            </a:endParaRPr>
          </a:p>
        </p:txBody>
      </p:sp>
    </p:spTree>
    <p:extLst>
      <p:ext uri="{BB962C8B-B14F-4D97-AF65-F5344CB8AC3E}">
        <p14:creationId xmlns:p14="http://schemas.microsoft.com/office/powerpoint/2010/main" val="106390970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sp>
        <p:nvSpPr>
          <p:cNvPr id="7" name="Round Same Side Corner Rectangle 6"/>
          <p:cNvSpPr/>
          <p:nvPr/>
        </p:nvSpPr>
        <p:spPr>
          <a:xfrm flipV="1">
            <a:off x="228600" y="4724400"/>
            <a:ext cx="8686800" cy="1828800"/>
          </a:xfrm>
          <a:prstGeom prst="round2SameRect">
            <a:avLst>
              <a:gd name="adj1" fmla="val 10784"/>
              <a:gd name="adj2" fmla="val 0"/>
            </a:avLst>
          </a:prstGeom>
          <a:solidFill>
            <a:schemeClr val="tx2"/>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ound Same Side Corner Rectangle 7"/>
          <p:cNvSpPr/>
          <p:nvPr/>
        </p:nvSpPr>
        <p:spPr>
          <a:xfrm>
            <a:off x="228600" y="228600"/>
            <a:ext cx="8686800" cy="4419600"/>
          </a:xfrm>
          <a:prstGeom prst="round2SameRect">
            <a:avLst>
              <a:gd name="adj1" fmla="val 2821"/>
              <a:gd name="adj2" fmla="val 0"/>
            </a:avLst>
          </a:prstGeom>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Rectangle 2"/>
          <p:cNvSpPr>
            <a:spLocks noGrp="1"/>
          </p:cNvSpPr>
          <p:nvPr>
            <p:ph type="subTitle" idx="1"/>
          </p:nvPr>
        </p:nvSpPr>
        <p:spPr>
          <a:xfrm>
            <a:off x="304800" y="4800600"/>
            <a:ext cx="8534400" cy="1600200"/>
          </a:xfrm>
        </p:spPr>
        <p:txBody>
          <a:bodyPr anchor="ctr">
            <a:normAutofit/>
          </a:bodyPr>
          <a:lstStyle>
            <a:lvl1pPr marL="0" indent="0" algn="ctr">
              <a:buNone/>
              <a:defRPr sz="28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dirty="0" smtClean="0"/>
              <a:t>Haga clic para modificar el estilo de subtítulo del patrón</a:t>
            </a:r>
            <a:endParaRPr lang="en-US" dirty="0"/>
          </a:p>
        </p:txBody>
      </p:sp>
      <p:sp>
        <p:nvSpPr>
          <p:cNvPr id="10" name="9 Título"/>
          <p:cNvSpPr>
            <a:spLocks noGrp="1"/>
          </p:cNvSpPr>
          <p:nvPr>
            <p:ph type="title"/>
          </p:nvPr>
        </p:nvSpPr>
        <p:spPr/>
        <p:txBody>
          <a:bodyPr/>
          <a:lstStyle/>
          <a:p>
            <a:r>
              <a:rPr lang="es-ES" smtClean="0"/>
              <a:t>Haga clic para modificar el estilo de título del patrón</a:t>
            </a:r>
            <a:endParaRPr lang="en-US"/>
          </a:p>
        </p:txBody>
      </p:sp>
      <p:sp>
        <p:nvSpPr>
          <p:cNvPr id="14" name="13 Marcador de fecha"/>
          <p:cNvSpPr>
            <a:spLocks noGrp="1"/>
          </p:cNvSpPr>
          <p:nvPr>
            <p:ph type="dt" sz="half" idx="10"/>
          </p:nvPr>
        </p:nvSpPr>
        <p:spPr/>
        <p:txBody>
          <a:bodyPr/>
          <a:lstStyle/>
          <a:p>
            <a:fld id="{0B3F10DD-C708-45FA-8ED7-96C0631A4787}" type="datetimeFigureOut">
              <a:rPr lang="en-US" smtClean="0">
                <a:solidFill>
                  <a:srgbClr val="3E3D2D"/>
                </a:solidFill>
              </a:rPr>
              <a:pPr/>
              <a:t>8/4/2011</a:t>
            </a:fld>
            <a:endParaRPr lang="en-US">
              <a:solidFill>
                <a:srgbClr val="3E3D2D"/>
              </a:solidFill>
            </a:endParaRPr>
          </a:p>
        </p:txBody>
      </p:sp>
      <p:sp>
        <p:nvSpPr>
          <p:cNvPr id="15" name="14 Marcador de pie de página"/>
          <p:cNvSpPr>
            <a:spLocks noGrp="1"/>
          </p:cNvSpPr>
          <p:nvPr>
            <p:ph type="ftr" sz="quarter" idx="11"/>
          </p:nvPr>
        </p:nvSpPr>
        <p:spPr/>
        <p:txBody>
          <a:bodyPr/>
          <a:lstStyle/>
          <a:p>
            <a:endParaRPr lang="en-US">
              <a:solidFill>
                <a:srgbClr val="3E3D2D"/>
              </a:solidFill>
            </a:endParaRPr>
          </a:p>
        </p:txBody>
      </p:sp>
      <p:sp>
        <p:nvSpPr>
          <p:cNvPr id="16" name="15 Marcador de número de diapositiva"/>
          <p:cNvSpPr>
            <a:spLocks noGrp="1"/>
          </p:cNvSpPr>
          <p:nvPr>
            <p:ph type="sldNum" sz="quarter" idx="12"/>
          </p:nvPr>
        </p:nvSpPr>
        <p:spPr/>
        <p:txBody>
          <a:bodyPr/>
          <a:lstStyle/>
          <a:p>
            <a:fld id="{F9EFA51B-D8FD-446C-B31C-35605D27C328}" type="slidenum">
              <a:rPr lang="en-US" smtClean="0">
                <a:solidFill>
                  <a:srgbClr val="3E3D2D"/>
                </a:solidFill>
              </a:rPr>
              <a:pPr/>
              <a:t>‹Nº›</a:t>
            </a:fld>
            <a:endParaRPr lang="en-US">
              <a:solidFill>
                <a:srgbClr val="3E3D2D"/>
              </a:solidFill>
            </a:endParaRPr>
          </a:p>
        </p:txBody>
      </p:sp>
    </p:spTree>
    <p:extLst>
      <p:ext uri="{BB962C8B-B14F-4D97-AF65-F5344CB8AC3E}">
        <p14:creationId xmlns:p14="http://schemas.microsoft.com/office/powerpoint/2010/main" val="2834753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7 Rectángulo"/>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srgbClr val="FFFFFF"/>
              </a:solidFill>
            </a:endParaRPr>
          </a:p>
        </p:txBody>
      </p:sp>
      <p:sp>
        <p:nvSpPr>
          <p:cNvPr id="2" name="1 Título"/>
          <p:cNvSpPr>
            <a:spLocks noGrp="1"/>
          </p:cNvSpPr>
          <p:nvPr>
            <p:ph type="title"/>
          </p:nvPr>
        </p:nvSpPr>
        <p:spPr>
          <a:xfrm>
            <a:off x="4963136" y="304800"/>
            <a:ext cx="3931920" cy="762000"/>
          </a:xfrm>
        </p:spPr>
        <p:txBody>
          <a:bodyPr anchor="b"/>
          <a:lstStyle>
            <a:lvl1pPr marL="0" algn="r">
              <a:buNone/>
              <a:defRPr sz="2000" b="1"/>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9" name="8 Marcador de fecha"/>
          <p:cNvSpPr>
            <a:spLocks noGrp="1"/>
          </p:cNvSpPr>
          <p:nvPr>
            <p:ph type="dt" sz="half" idx="10"/>
          </p:nvPr>
        </p:nvSpPr>
        <p:spPr>
          <a:xfrm>
            <a:off x="5562600" y="6513670"/>
            <a:ext cx="3002280" cy="274320"/>
          </a:xfrm>
        </p:spPr>
        <p:txBody>
          <a:bodyPr vert="horz" rtlCol="0"/>
          <a:lstStyle>
            <a:extLst/>
          </a:lstStyle>
          <a:p>
            <a:fld id="{0B22101F-D16F-437D-A208-C47DA222EEB2}" type="datetimeFigureOut">
              <a:rPr lang="en-US" smtClean="0">
                <a:solidFill>
                  <a:srgbClr val="043988">
                    <a:tint val="60000"/>
                    <a:satMod val="155000"/>
                  </a:srgbClr>
                </a:solidFill>
              </a:rPr>
              <a:pPr/>
              <a:t>8/4/2011</a:t>
            </a:fld>
            <a:endParaRPr lang="en-US">
              <a:solidFill>
                <a:srgbClr val="043988">
                  <a:tint val="60000"/>
                  <a:satMod val="155000"/>
                </a:srgbClr>
              </a:solidFill>
            </a:endParaRPr>
          </a:p>
        </p:txBody>
      </p:sp>
      <p:sp>
        <p:nvSpPr>
          <p:cNvPr id="10" name="9 Marcador de número de diapositiva"/>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9E63DF4D-031D-4E4D-8223-0FAC3FCD8D79}" type="slidenum">
              <a:rPr lang="en-US" smtClean="0">
                <a:solidFill>
                  <a:srgbClr val="92C2EB">
                    <a:shade val="90000"/>
                  </a:srgbClr>
                </a:solidFill>
              </a:rPr>
              <a:pPr/>
              <a:t>‹Nº›</a:t>
            </a:fld>
            <a:endParaRPr lang="en-US">
              <a:solidFill>
                <a:srgbClr val="92C2EB">
                  <a:shade val="90000"/>
                </a:srgbClr>
              </a:solidFill>
            </a:endParaRPr>
          </a:p>
        </p:txBody>
      </p:sp>
      <p:sp>
        <p:nvSpPr>
          <p:cNvPr id="11" name="10 Marcador de pie de página"/>
          <p:cNvSpPr>
            <a:spLocks noGrp="1"/>
          </p:cNvSpPr>
          <p:nvPr>
            <p:ph type="ftr" sz="quarter" idx="12"/>
          </p:nvPr>
        </p:nvSpPr>
        <p:spPr>
          <a:xfrm>
            <a:off x="1600200" y="6513670"/>
            <a:ext cx="3907464" cy="274320"/>
          </a:xfrm>
        </p:spPr>
        <p:txBody>
          <a:bodyPr vert="horz" rtlCol="0"/>
          <a:lstStyle>
            <a:extLst/>
          </a:lstStyle>
          <a:p>
            <a:endParaRPr lang="en-US">
              <a:solidFill>
                <a:srgbClr val="043988">
                  <a:tint val="60000"/>
                  <a:satMod val="155000"/>
                </a:srgbClr>
              </a:solidFill>
            </a:endParaRPr>
          </a:p>
        </p:txBody>
      </p:sp>
    </p:spTree>
    <p:extLst>
      <p:ext uri="{BB962C8B-B14F-4D97-AF65-F5344CB8AC3E}">
        <p14:creationId xmlns:p14="http://schemas.microsoft.com/office/powerpoint/2010/main" val="276477960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s-ES" smtClean="0"/>
              <a:t>Haga clic para modificar el estilo de título del patrón</a:t>
            </a:r>
            <a:endParaRPr lang="en-US" dirty="0"/>
          </a:p>
        </p:txBody>
      </p:sp>
      <p:sp>
        <p:nvSpPr>
          <p:cNvPr id="3" name="Rectangle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Rectangle 3"/>
          <p:cNvSpPr>
            <a:spLocks noGrp="1"/>
          </p:cNvSpPr>
          <p:nvPr>
            <p:ph type="dt" sz="half" idx="10"/>
          </p:nvPr>
        </p:nvSpPr>
        <p:spPr/>
        <p:txBody>
          <a:bodyPr/>
          <a:lstStyle/>
          <a:p>
            <a:fld id="{0B3F10DD-C708-45FA-8ED7-96C0631A4787}" type="datetimeFigureOut">
              <a:rPr lang="en-US" smtClean="0">
                <a:solidFill>
                  <a:srgbClr val="3E3D2D"/>
                </a:solidFill>
              </a:rPr>
              <a:pPr/>
              <a:t>8/4/2011</a:t>
            </a:fld>
            <a:endParaRPr lang="en-US">
              <a:solidFill>
                <a:srgbClr val="3E3D2D"/>
              </a:solidFill>
            </a:endParaRPr>
          </a:p>
        </p:txBody>
      </p:sp>
      <p:sp>
        <p:nvSpPr>
          <p:cNvPr id="5" name="Rectangle 4"/>
          <p:cNvSpPr>
            <a:spLocks noGrp="1"/>
          </p:cNvSpPr>
          <p:nvPr>
            <p:ph type="ftr" sz="quarter" idx="11"/>
          </p:nvPr>
        </p:nvSpPr>
        <p:spPr/>
        <p:txBody>
          <a:bodyPr/>
          <a:lstStyle/>
          <a:p>
            <a:endParaRPr lang="en-US">
              <a:solidFill>
                <a:srgbClr val="3E3D2D"/>
              </a:solidFill>
            </a:endParaRPr>
          </a:p>
        </p:txBody>
      </p:sp>
      <p:sp>
        <p:nvSpPr>
          <p:cNvPr id="6" name="Rectangle 5"/>
          <p:cNvSpPr>
            <a:spLocks noGrp="1"/>
          </p:cNvSpPr>
          <p:nvPr>
            <p:ph type="sldNum" sz="quarter" idx="12"/>
          </p:nvPr>
        </p:nvSpPr>
        <p:spPr/>
        <p:txBody>
          <a:bodyPr/>
          <a:lstStyle/>
          <a:p>
            <a:fld id="{F9EFA51B-D8FD-446C-B31C-35605D27C328}" type="slidenum">
              <a:rPr lang="en-US" smtClean="0">
                <a:solidFill>
                  <a:srgbClr val="3E3D2D"/>
                </a:solidFill>
              </a:rPr>
              <a:pPr/>
              <a:t>‹Nº›</a:t>
            </a:fld>
            <a:endParaRPr lang="en-US">
              <a:solidFill>
                <a:srgbClr val="3E3D2D"/>
              </a:solidFill>
            </a:endParaRPr>
          </a:p>
        </p:txBody>
      </p:sp>
    </p:spTree>
    <p:extLst>
      <p:ext uri="{BB962C8B-B14F-4D97-AF65-F5344CB8AC3E}">
        <p14:creationId xmlns:p14="http://schemas.microsoft.com/office/powerpoint/2010/main" val="260996405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8" name="Round Same Side Corner Rectangle 7"/>
          <p:cNvSpPr/>
          <p:nvPr/>
        </p:nvSpPr>
        <p:spPr>
          <a:xfrm>
            <a:off x="228600" y="228600"/>
            <a:ext cx="8686800" cy="4953000"/>
          </a:xfrm>
          <a:prstGeom prst="round2SameRect">
            <a:avLst>
              <a:gd name="adj1" fmla="val 2821"/>
              <a:gd name="adj2" fmla="val 0"/>
            </a:avLst>
          </a:prstGeom>
          <a:solidFill>
            <a:schemeClr val="tx2"/>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ound Same Side Corner Rectangle 6"/>
          <p:cNvSpPr/>
          <p:nvPr/>
        </p:nvSpPr>
        <p:spPr>
          <a:xfrm flipV="1">
            <a:off x="228600" y="5257800"/>
            <a:ext cx="8686800" cy="1295400"/>
          </a:xfrm>
          <a:prstGeom prst="round2SameRect">
            <a:avLst>
              <a:gd name="adj1" fmla="val 10784"/>
              <a:gd name="adj2" fmla="val 0"/>
            </a:avLst>
          </a:prstGeom>
          <a:solidFill>
            <a:schemeClr val="accent1"/>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Rectangle 1"/>
          <p:cNvSpPr>
            <a:spLocks noGrp="1"/>
          </p:cNvSpPr>
          <p:nvPr>
            <p:ph type="title"/>
          </p:nvPr>
        </p:nvSpPr>
        <p:spPr>
          <a:xfrm>
            <a:off x="685800" y="838200"/>
            <a:ext cx="7772400" cy="4191000"/>
          </a:xfrm>
        </p:spPr>
        <p:txBody>
          <a:bodyPr anchor="ctr"/>
          <a:lstStyle>
            <a:lvl1pPr algn="ctr">
              <a:defRPr sz="4800" b="0" cap="none" baseline="0">
                <a:solidFill>
                  <a:schemeClr val="bg2"/>
                </a:solidFill>
                <a:effectLst/>
              </a:defRPr>
            </a:lvl1pPr>
          </a:lstStyle>
          <a:p>
            <a:r>
              <a:rPr lang="es-ES" smtClean="0"/>
              <a:t>Haga clic para modificar el estilo de título del patrón</a:t>
            </a:r>
            <a:endParaRPr lang="en-US" dirty="0"/>
          </a:p>
        </p:txBody>
      </p:sp>
      <p:sp>
        <p:nvSpPr>
          <p:cNvPr id="3" name="Rectangle 2"/>
          <p:cNvSpPr>
            <a:spLocks noGrp="1"/>
          </p:cNvSpPr>
          <p:nvPr>
            <p:ph type="body" idx="1"/>
          </p:nvPr>
        </p:nvSpPr>
        <p:spPr>
          <a:xfrm>
            <a:off x="722313" y="5410200"/>
            <a:ext cx="7772400" cy="1042987"/>
          </a:xfrm>
        </p:spPr>
        <p:txBody>
          <a:bodyPr anchor="ctr">
            <a:normAutofit/>
          </a:bodyPr>
          <a:lstStyle>
            <a:lvl1pPr marL="0" indent="0" algn="ctr">
              <a:buNone/>
              <a:defRPr sz="28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Rectangle 3"/>
          <p:cNvSpPr>
            <a:spLocks noGrp="1"/>
          </p:cNvSpPr>
          <p:nvPr>
            <p:ph type="dt" sz="half" idx="10"/>
          </p:nvPr>
        </p:nvSpPr>
        <p:spPr/>
        <p:txBody>
          <a:bodyPr/>
          <a:lstStyle/>
          <a:p>
            <a:fld id="{0B3F10DD-C708-45FA-8ED7-96C0631A4787}" type="datetimeFigureOut">
              <a:rPr lang="en-US" smtClean="0">
                <a:solidFill>
                  <a:srgbClr val="3E3D2D"/>
                </a:solidFill>
              </a:rPr>
              <a:pPr/>
              <a:t>8/4/2011</a:t>
            </a:fld>
            <a:endParaRPr lang="en-US">
              <a:solidFill>
                <a:srgbClr val="3E3D2D"/>
              </a:solidFill>
            </a:endParaRPr>
          </a:p>
        </p:txBody>
      </p:sp>
      <p:sp>
        <p:nvSpPr>
          <p:cNvPr id="5" name="Rectangle 4"/>
          <p:cNvSpPr>
            <a:spLocks noGrp="1"/>
          </p:cNvSpPr>
          <p:nvPr>
            <p:ph type="ftr" sz="quarter" idx="11"/>
          </p:nvPr>
        </p:nvSpPr>
        <p:spPr/>
        <p:txBody>
          <a:bodyPr/>
          <a:lstStyle/>
          <a:p>
            <a:endParaRPr lang="en-US">
              <a:solidFill>
                <a:srgbClr val="3E3D2D"/>
              </a:solidFill>
            </a:endParaRPr>
          </a:p>
        </p:txBody>
      </p:sp>
      <p:sp>
        <p:nvSpPr>
          <p:cNvPr id="6" name="Rectangle 5"/>
          <p:cNvSpPr>
            <a:spLocks noGrp="1"/>
          </p:cNvSpPr>
          <p:nvPr>
            <p:ph type="sldNum" sz="quarter" idx="12"/>
          </p:nvPr>
        </p:nvSpPr>
        <p:spPr/>
        <p:txBody>
          <a:bodyPr/>
          <a:lstStyle/>
          <a:p>
            <a:fld id="{F9EFA51B-D8FD-446C-B31C-35605D27C328}" type="slidenum">
              <a:rPr lang="en-US" smtClean="0">
                <a:solidFill>
                  <a:srgbClr val="3E3D2D"/>
                </a:solidFill>
              </a:rPr>
              <a:pPr/>
              <a:t>‹Nº›</a:t>
            </a:fld>
            <a:endParaRPr lang="en-US">
              <a:solidFill>
                <a:srgbClr val="3E3D2D"/>
              </a:solidFill>
            </a:endParaRPr>
          </a:p>
        </p:txBody>
      </p:sp>
    </p:spTree>
    <p:extLst>
      <p:ext uri="{BB962C8B-B14F-4D97-AF65-F5344CB8AC3E}">
        <p14:creationId xmlns:p14="http://schemas.microsoft.com/office/powerpoint/2010/main" val="135619088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s-ES" smtClean="0"/>
              <a:t>Haga clic para modificar el estilo de título del patrón</a:t>
            </a:r>
            <a:endParaRPr lang="en-US"/>
          </a:p>
        </p:txBody>
      </p:sp>
      <p:sp>
        <p:nvSpPr>
          <p:cNvPr id="3" name="Rectangle 2"/>
          <p:cNvSpPr>
            <a:spLocks noGrp="1"/>
          </p:cNvSpPr>
          <p:nvPr>
            <p:ph sz="half" idx="1"/>
          </p:nvPr>
        </p:nvSpPr>
        <p:spPr>
          <a:xfrm>
            <a:off x="301752" y="1600200"/>
            <a:ext cx="4160520" cy="47548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Rectangle 3"/>
          <p:cNvSpPr>
            <a:spLocks noGrp="1"/>
          </p:cNvSpPr>
          <p:nvPr>
            <p:ph sz="half" idx="2"/>
          </p:nvPr>
        </p:nvSpPr>
        <p:spPr>
          <a:xfrm>
            <a:off x="4648200" y="1600200"/>
            <a:ext cx="4160520" cy="47548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Rectangle 4"/>
          <p:cNvSpPr>
            <a:spLocks noGrp="1"/>
          </p:cNvSpPr>
          <p:nvPr>
            <p:ph type="dt" sz="half" idx="10"/>
          </p:nvPr>
        </p:nvSpPr>
        <p:spPr/>
        <p:txBody>
          <a:bodyPr/>
          <a:lstStyle/>
          <a:p>
            <a:fld id="{0B3F10DD-C708-45FA-8ED7-96C0631A4787}" type="datetimeFigureOut">
              <a:rPr lang="en-US" smtClean="0">
                <a:solidFill>
                  <a:srgbClr val="3E3D2D"/>
                </a:solidFill>
              </a:rPr>
              <a:pPr/>
              <a:t>8/4/2011</a:t>
            </a:fld>
            <a:endParaRPr lang="en-US">
              <a:solidFill>
                <a:srgbClr val="3E3D2D"/>
              </a:solidFill>
            </a:endParaRPr>
          </a:p>
        </p:txBody>
      </p:sp>
      <p:sp>
        <p:nvSpPr>
          <p:cNvPr id="6" name="Rectangle 5"/>
          <p:cNvSpPr>
            <a:spLocks noGrp="1"/>
          </p:cNvSpPr>
          <p:nvPr>
            <p:ph type="ftr" sz="quarter" idx="11"/>
          </p:nvPr>
        </p:nvSpPr>
        <p:spPr/>
        <p:txBody>
          <a:bodyPr/>
          <a:lstStyle/>
          <a:p>
            <a:endParaRPr lang="en-US">
              <a:solidFill>
                <a:srgbClr val="3E3D2D"/>
              </a:solidFill>
            </a:endParaRPr>
          </a:p>
        </p:txBody>
      </p:sp>
      <p:sp>
        <p:nvSpPr>
          <p:cNvPr id="7" name="Rectangle 6"/>
          <p:cNvSpPr>
            <a:spLocks noGrp="1"/>
          </p:cNvSpPr>
          <p:nvPr>
            <p:ph type="sldNum" sz="quarter" idx="12"/>
          </p:nvPr>
        </p:nvSpPr>
        <p:spPr/>
        <p:txBody>
          <a:bodyPr/>
          <a:lstStyle/>
          <a:p>
            <a:fld id="{F9EFA51B-D8FD-446C-B31C-35605D27C328}" type="slidenum">
              <a:rPr lang="en-US" smtClean="0">
                <a:solidFill>
                  <a:srgbClr val="3E3D2D"/>
                </a:solidFill>
              </a:rPr>
              <a:pPr/>
              <a:t>‹Nº›</a:t>
            </a:fld>
            <a:endParaRPr lang="en-US">
              <a:solidFill>
                <a:srgbClr val="3E3D2D"/>
              </a:solidFill>
            </a:endParaRPr>
          </a:p>
        </p:txBody>
      </p:sp>
    </p:spTree>
    <p:extLst>
      <p:ext uri="{BB962C8B-B14F-4D97-AF65-F5344CB8AC3E}">
        <p14:creationId xmlns:p14="http://schemas.microsoft.com/office/powerpoint/2010/main" val="95502217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Rectangle 2"/>
          <p:cNvSpPr>
            <a:spLocks noGrp="1"/>
          </p:cNvSpPr>
          <p:nvPr>
            <p:ph type="body" idx="1"/>
          </p:nvPr>
        </p:nvSpPr>
        <p:spPr>
          <a:xfrm>
            <a:off x="301752" y="1535112"/>
            <a:ext cx="4160520" cy="827087"/>
          </a:xfrm>
        </p:spPr>
        <p:txBody>
          <a:bodyPr anchor="ctr">
            <a:normAutofit/>
            <a:scene3d>
              <a:camera prst="orthographicFront"/>
              <a:lightRig rig="flat" dir="tl">
                <a:rot lat="0" lon="0" rev="6600000"/>
              </a:lightRig>
            </a:scene3d>
            <a:sp3d>
              <a:contourClr>
                <a:schemeClr val="accent2">
                  <a:shade val="75000"/>
                </a:schemeClr>
              </a:contourClr>
            </a:sp3d>
          </a:bodyPr>
          <a:lstStyle>
            <a:lvl1pPr marL="0" indent="0" algn="ctr">
              <a:buNone/>
              <a:defRPr lang="en-US" sz="2400" b="0" dirty="0" smtClean="0">
                <a:ln w="11430"/>
                <a:solidFill>
                  <a:schemeClr val="tx2"/>
                </a:solidFill>
                <a:effectLst/>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Rectangle 3"/>
          <p:cNvSpPr>
            <a:spLocks noGrp="1"/>
          </p:cNvSpPr>
          <p:nvPr>
            <p:ph sz="half" idx="2"/>
          </p:nvPr>
        </p:nvSpPr>
        <p:spPr>
          <a:xfrm>
            <a:off x="301752" y="2373312"/>
            <a:ext cx="41605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Rectangle 4"/>
          <p:cNvSpPr>
            <a:spLocks noGrp="1"/>
          </p:cNvSpPr>
          <p:nvPr>
            <p:ph type="body" sz="quarter" idx="3"/>
          </p:nvPr>
        </p:nvSpPr>
        <p:spPr>
          <a:xfrm>
            <a:off x="4645024" y="1535112"/>
            <a:ext cx="4160520" cy="827087"/>
          </a:xfrm>
        </p:spPr>
        <p:txBody>
          <a:bodyPr anchor="ctr">
            <a:normAutofit/>
            <a:scene3d>
              <a:camera prst="orthographicFront"/>
              <a:lightRig rig="flat" dir="tl">
                <a:rot lat="0" lon="0" rev="6600000"/>
              </a:lightRig>
            </a:scene3d>
            <a:sp3d>
              <a:contourClr>
                <a:schemeClr val="accent2">
                  <a:shade val="75000"/>
                </a:schemeClr>
              </a:contourClr>
            </a:sp3d>
          </a:bodyPr>
          <a:lstStyle>
            <a:lvl1pPr marL="0" indent="0" algn="ctr">
              <a:buNone/>
              <a:defRPr lang="en-US" sz="2400" b="0" dirty="0" smtClean="0">
                <a:ln w="11430"/>
                <a:solidFill>
                  <a:schemeClr val="tx2"/>
                </a:solidFill>
                <a:effectLst/>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Rectangle 5"/>
          <p:cNvSpPr>
            <a:spLocks noGrp="1"/>
          </p:cNvSpPr>
          <p:nvPr>
            <p:ph sz="quarter" idx="4"/>
          </p:nvPr>
        </p:nvSpPr>
        <p:spPr>
          <a:xfrm>
            <a:off x="4645024" y="2373312"/>
            <a:ext cx="41605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Rectangle 6"/>
          <p:cNvSpPr>
            <a:spLocks noGrp="1"/>
          </p:cNvSpPr>
          <p:nvPr>
            <p:ph type="dt" sz="half" idx="10"/>
          </p:nvPr>
        </p:nvSpPr>
        <p:spPr/>
        <p:txBody>
          <a:bodyPr/>
          <a:lstStyle/>
          <a:p>
            <a:fld id="{0B3F10DD-C708-45FA-8ED7-96C0631A4787}" type="datetimeFigureOut">
              <a:rPr lang="en-US" smtClean="0">
                <a:solidFill>
                  <a:srgbClr val="3E3D2D"/>
                </a:solidFill>
              </a:rPr>
              <a:pPr/>
              <a:t>8/4/2011</a:t>
            </a:fld>
            <a:endParaRPr lang="en-US">
              <a:solidFill>
                <a:srgbClr val="3E3D2D"/>
              </a:solidFill>
            </a:endParaRPr>
          </a:p>
        </p:txBody>
      </p:sp>
      <p:sp>
        <p:nvSpPr>
          <p:cNvPr id="8" name="Rectangle 7"/>
          <p:cNvSpPr>
            <a:spLocks noGrp="1"/>
          </p:cNvSpPr>
          <p:nvPr>
            <p:ph type="ftr" sz="quarter" idx="11"/>
          </p:nvPr>
        </p:nvSpPr>
        <p:spPr/>
        <p:txBody>
          <a:bodyPr/>
          <a:lstStyle/>
          <a:p>
            <a:endParaRPr lang="en-US">
              <a:solidFill>
                <a:srgbClr val="3E3D2D"/>
              </a:solidFill>
            </a:endParaRPr>
          </a:p>
        </p:txBody>
      </p:sp>
      <p:sp>
        <p:nvSpPr>
          <p:cNvPr id="9" name="Rectangle 8"/>
          <p:cNvSpPr>
            <a:spLocks noGrp="1"/>
          </p:cNvSpPr>
          <p:nvPr>
            <p:ph type="sldNum" sz="quarter" idx="12"/>
          </p:nvPr>
        </p:nvSpPr>
        <p:spPr/>
        <p:txBody>
          <a:bodyPr/>
          <a:lstStyle/>
          <a:p>
            <a:fld id="{F9EFA51B-D8FD-446C-B31C-35605D27C328}" type="slidenum">
              <a:rPr lang="en-US" smtClean="0">
                <a:solidFill>
                  <a:srgbClr val="3E3D2D"/>
                </a:solidFill>
              </a:rPr>
              <a:pPr/>
              <a:t>‹Nº›</a:t>
            </a:fld>
            <a:endParaRPr lang="en-US">
              <a:solidFill>
                <a:srgbClr val="3E3D2D"/>
              </a:solidFill>
            </a:endParaRPr>
          </a:p>
        </p:txBody>
      </p:sp>
    </p:spTree>
    <p:extLst>
      <p:ext uri="{BB962C8B-B14F-4D97-AF65-F5344CB8AC3E}">
        <p14:creationId xmlns:p14="http://schemas.microsoft.com/office/powerpoint/2010/main" val="242076262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s-ES" smtClean="0"/>
              <a:t>Haga clic para modificar el estilo de título del patrón</a:t>
            </a:r>
            <a:endParaRPr lang="en-US"/>
          </a:p>
        </p:txBody>
      </p:sp>
      <p:sp>
        <p:nvSpPr>
          <p:cNvPr id="3" name="Rectangle 2"/>
          <p:cNvSpPr>
            <a:spLocks noGrp="1"/>
          </p:cNvSpPr>
          <p:nvPr>
            <p:ph type="dt" sz="half" idx="10"/>
          </p:nvPr>
        </p:nvSpPr>
        <p:spPr/>
        <p:txBody>
          <a:bodyPr/>
          <a:lstStyle/>
          <a:p>
            <a:fld id="{0B3F10DD-C708-45FA-8ED7-96C0631A4787}" type="datetimeFigureOut">
              <a:rPr lang="en-US" smtClean="0">
                <a:solidFill>
                  <a:srgbClr val="3E3D2D"/>
                </a:solidFill>
              </a:rPr>
              <a:pPr/>
              <a:t>8/4/2011</a:t>
            </a:fld>
            <a:endParaRPr lang="en-US">
              <a:solidFill>
                <a:srgbClr val="3E3D2D"/>
              </a:solidFill>
            </a:endParaRPr>
          </a:p>
        </p:txBody>
      </p:sp>
      <p:sp>
        <p:nvSpPr>
          <p:cNvPr id="4" name="Rectangle 3"/>
          <p:cNvSpPr>
            <a:spLocks noGrp="1"/>
          </p:cNvSpPr>
          <p:nvPr>
            <p:ph type="ftr" sz="quarter" idx="11"/>
          </p:nvPr>
        </p:nvSpPr>
        <p:spPr/>
        <p:txBody>
          <a:bodyPr/>
          <a:lstStyle/>
          <a:p>
            <a:endParaRPr lang="en-US">
              <a:solidFill>
                <a:srgbClr val="3E3D2D"/>
              </a:solidFill>
            </a:endParaRPr>
          </a:p>
        </p:txBody>
      </p:sp>
      <p:sp>
        <p:nvSpPr>
          <p:cNvPr id="5" name="Rectangle 4"/>
          <p:cNvSpPr>
            <a:spLocks noGrp="1"/>
          </p:cNvSpPr>
          <p:nvPr>
            <p:ph type="sldNum" sz="quarter" idx="12"/>
          </p:nvPr>
        </p:nvSpPr>
        <p:spPr/>
        <p:txBody>
          <a:bodyPr/>
          <a:lstStyle/>
          <a:p>
            <a:fld id="{F9EFA51B-D8FD-446C-B31C-35605D27C328}" type="slidenum">
              <a:rPr lang="en-US" smtClean="0">
                <a:solidFill>
                  <a:srgbClr val="3E3D2D"/>
                </a:solidFill>
              </a:rPr>
              <a:pPr/>
              <a:t>‹Nº›</a:t>
            </a:fld>
            <a:endParaRPr lang="en-US">
              <a:solidFill>
                <a:srgbClr val="3E3D2D"/>
              </a:solidFill>
            </a:endParaRPr>
          </a:p>
        </p:txBody>
      </p:sp>
    </p:spTree>
    <p:extLst>
      <p:ext uri="{BB962C8B-B14F-4D97-AF65-F5344CB8AC3E}">
        <p14:creationId xmlns:p14="http://schemas.microsoft.com/office/powerpoint/2010/main" val="302784687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Rectangle 1"/>
          <p:cNvSpPr>
            <a:spLocks noGrp="1"/>
          </p:cNvSpPr>
          <p:nvPr>
            <p:ph type="dt" sz="half" idx="10"/>
          </p:nvPr>
        </p:nvSpPr>
        <p:spPr/>
        <p:txBody>
          <a:bodyPr/>
          <a:lstStyle/>
          <a:p>
            <a:fld id="{0B3F10DD-C708-45FA-8ED7-96C0631A4787}" type="datetimeFigureOut">
              <a:rPr lang="en-US" smtClean="0">
                <a:solidFill>
                  <a:srgbClr val="3E3D2D"/>
                </a:solidFill>
              </a:rPr>
              <a:pPr/>
              <a:t>8/4/2011</a:t>
            </a:fld>
            <a:endParaRPr lang="en-US">
              <a:solidFill>
                <a:srgbClr val="3E3D2D"/>
              </a:solidFill>
            </a:endParaRPr>
          </a:p>
        </p:txBody>
      </p:sp>
      <p:sp>
        <p:nvSpPr>
          <p:cNvPr id="3" name="Rectangle 2"/>
          <p:cNvSpPr>
            <a:spLocks noGrp="1"/>
          </p:cNvSpPr>
          <p:nvPr>
            <p:ph type="ftr" sz="quarter" idx="11"/>
          </p:nvPr>
        </p:nvSpPr>
        <p:spPr/>
        <p:txBody>
          <a:bodyPr/>
          <a:lstStyle/>
          <a:p>
            <a:endParaRPr lang="en-US">
              <a:solidFill>
                <a:srgbClr val="3E3D2D"/>
              </a:solidFill>
            </a:endParaRPr>
          </a:p>
        </p:txBody>
      </p:sp>
      <p:sp>
        <p:nvSpPr>
          <p:cNvPr id="4" name="Rectangle 3"/>
          <p:cNvSpPr>
            <a:spLocks noGrp="1"/>
          </p:cNvSpPr>
          <p:nvPr>
            <p:ph type="sldNum" sz="quarter" idx="12"/>
          </p:nvPr>
        </p:nvSpPr>
        <p:spPr/>
        <p:txBody>
          <a:bodyPr/>
          <a:lstStyle/>
          <a:p>
            <a:fld id="{F9EFA51B-D8FD-446C-B31C-35605D27C328}" type="slidenum">
              <a:rPr lang="en-US" smtClean="0">
                <a:solidFill>
                  <a:srgbClr val="3E3D2D"/>
                </a:solidFill>
              </a:rPr>
              <a:pPr/>
              <a:t>‹Nº›</a:t>
            </a:fld>
            <a:endParaRPr lang="en-US">
              <a:solidFill>
                <a:srgbClr val="3E3D2D"/>
              </a:solidFill>
            </a:endParaRPr>
          </a:p>
        </p:txBody>
      </p:sp>
    </p:spTree>
    <p:extLst>
      <p:ext uri="{BB962C8B-B14F-4D97-AF65-F5344CB8AC3E}">
        <p14:creationId xmlns:p14="http://schemas.microsoft.com/office/powerpoint/2010/main" val="409391221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ound Same Side Corner Rectangle 7"/>
          <p:cNvSpPr/>
          <p:nvPr/>
        </p:nvSpPr>
        <p:spPr>
          <a:xfrm>
            <a:off x="228600" y="152400"/>
            <a:ext cx="8686800" cy="1295400"/>
          </a:xfrm>
          <a:prstGeom prst="round2SameRect">
            <a:avLst>
              <a:gd name="adj1" fmla="val 4902"/>
              <a:gd name="adj2" fmla="val 0"/>
            </a:avLst>
          </a:prstGeom>
          <a:solidFill>
            <a:schemeClr val="accent1"/>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Rectangle 1"/>
          <p:cNvSpPr>
            <a:spLocks noGrp="1"/>
          </p:cNvSpPr>
          <p:nvPr>
            <p:ph type="title"/>
          </p:nvPr>
        </p:nvSpPr>
        <p:spPr>
          <a:xfrm>
            <a:off x="304800" y="228600"/>
            <a:ext cx="4495800" cy="1143000"/>
          </a:xfrm>
        </p:spPr>
        <p:txBody>
          <a:bodyPr anchor="ctr"/>
          <a:lstStyle>
            <a:lvl1pPr algn="l">
              <a:defRPr sz="2800" b="0"/>
            </a:lvl1pPr>
          </a:lstStyle>
          <a:p>
            <a:r>
              <a:rPr lang="es-ES" smtClean="0"/>
              <a:t>Haga clic para modificar el estilo de título del patrón</a:t>
            </a:r>
            <a:endParaRPr lang="en-US" dirty="0"/>
          </a:p>
        </p:txBody>
      </p:sp>
      <p:sp>
        <p:nvSpPr>
          <p:cNvPr id="3" name="Rectangle 2"/>
          <p:cNvSpPr>
            <a:spLocks noGrp="1"/>
          </p:cNvSpPr>
          <p:nvPr>
            <p:ph idx="1"/>
          </p:nvPr>
        </p:nvSpPr>
        <p:spPr>
          <a:xfrm>
            <a:off x="228600" y="1600200"/>
            <a:ext cx="8686800" cy="47244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Rectangle 4"/>
          <p:cNvSpPr>
            <a:spLocks noGrp="1"/>
          </p:cNvSpPr>
          <p:nvPr>
            <p:ph type="dt" sz="half" idx="10"/>
          </p:nvPr>
        </p:nvSpPr>
        <p:spPr/>
        <p:txBody>
          <a:bodyPr/>
          <a:lstStyle/>
          <a:p>
            <a:fld id="{0B3F10DD-C708-45FA-8ED7-96C0631A4787}" type="datetimeFigureOut">
              <a:rPr lang="en-US" smtClean="0">
                <a:solidFill>
                  <a:srgbClr val="3E3D2D"/>
                </a:solidFill>
              </a:rPr>
              <a:pPr/>
              <a:t>8/4/2011</a:t>
            </a:fld>
            <a:endParaRPr lang="en-US">
              <a:solidFill>
                <a:srgbClr val="3E3D2D"/>
              </a:solidFill>
            </a:endParaRPr>
          </a:p>
        </p:txBody>
      </p:sp>
      <p:sp>
        <p:nvSpPr>
          <p:cNvPr id="6" name="Rectangle 5"/>
          <p:cNvSpPr>
            <a:spLocks noGrp="1"/>
          </p:cNvSpPr>
          <p:nvPr>
            <p:ph type="ftr" sz="quarter" idx="11"/>
          </p:nvPr>
        </p:nvSpPr>
        <p:spPr/>
        <p:txBody>
          <a:bodyPr/>
          <a:lstStyle/>
          <a:p>
            <a:endParaRPr lang="en-US">
              <a:solidFill>
                <a:srgbClr val="3E3D2D"/>
              </a:solidFill>
            </a:endParaRPr>
          </a:p>
        </p:txBody>
      </p:sp>
      <p:sp>
        <p:nvSpPr>
          <p:cNvPr id="7" name="Rectangle 6"/>
          <p:cNvSpPr>
            <a:spLocks noGrp="1"/>
          </p:cNvSpPr>
          <p:nvPr>
            <p:ph type="sldNum" sz="quarter" idx="12"/>
          </p:nvPr>
        </p:nvSpPr>
        <p:spPr/>
        <p:txBody>
          <a:bodyPr/>
          <a:lstStyle/>
          <a:p>
            <a:fld id="{F9EFA51B-D8FD-446C-B31C-35605D27C328}" type="slidenum">
              <a:rPr lang="en-US" smtClean="0">
                <a:solidFill>
                  <a:srgbClr val="3E3D2D"/>
                </a:solidFill>
              </a:rPr>
              <a:pPr/>
              <a:t>‹Nº›</a:t>
            </a:fld>
            <a:endParaRPr lang="en-US">
              <a:solidFill>
                <a:srgbClr val="3E3D2D"/>
              </a:solidFill>
            </a:endParaRPr>
          </a:p>
        </p:txBody>
      </p:sp>
      <p:cxnSp>
        <p:nvCxnSpPr>
          <p:cNvPr id="9" name="Straight Connector 8"/>
          <p:cNvCxnSpPr/>
          <p:nvPr/>
        </p:nvCxnSpPr>
        <p:spPr>
          <a:xfrm>
            <a:off x="228600" y="6528816"/>
            <a:ext cx="8686800" cy="1588"/>
          </a:xfrm>
          <a:prstGeom prst="line">
            <a:avLst/>
          </a:prstGeom>
          <a:ln w="12700" cap="rnd" cmpd="sng" algn="ctr">
            <a:solidFill>
              <a:schemeClr val="tx2"/>
            </a:solidFill>
            <a:prstDash val="solid"/>
          </a:ln>
          <a:effectLst/>
        </p:spPr>
        <p:style>
          <a:lnRef idx="1">
            <a:schemeClr val="accent1"/>
          </a:lnRef>
          <a:fillRef idx="0">
            <a:schemeClr val="accent1"/>
          </a:fillRef>
          <a:effectRef idx="0">
            <a:schemeClr val="accent1"/>
          </a:effectRef>
          <a:fontRef idx="minor">
            <a:schemeClr val="tx1"/>
          </a:fontRef>
        </p:style>
      </p:cxnSp>
      <p:sp useBgFill="1">
        <p:nvSpPr>
          <p:cNvPr id="10" name="Rectangle 9"/>
          <p:cNvSpPr/>
          <p:nvPr/>
        </p:nvSpPr>
        <p:spPr>
          <a:xfrm>
            <a:off x="4876800" y="152400"/>
            <a:ext cx="3581400" cy="12954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4967288" y="152400"/>
            <a:ext cx="3400425" cy="1295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Rectangle 3"/>
          <p:cNvSpPr>
            <a:spLocks noGrp="1"/>
          </p:cNvSpPr>
          <p:nvPr>
            <p:ph type="body" sz="half" idx="2"/>
          </p:nvPr>
        </p:nvSpPr>
        <p:spPr>
          <a:xfrm>
            <a:off x="5105400" y="228600"/>
            <a:ext cx="3200400" cy="1143000"/>
          </a:xfrm>
        </p:spPr>
        <p:txBody>
          <a:bodyPr anchor="ctr">
            <a:normAutofit/>
          </a:bodyPr>
          <a:lstStyle>
            <a:lvl1pPr marL="0" indent="0" algn="l">
              <a:buNone/>
              <a:defRPr sz="160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422599515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ound Same Side Corner Rectangle 7"/>
          <p:cNvSpPr/>
          <p:nvPr/>
        </p:nvSpPr>
        <p:spPr>
          <a:xfrm>
            <a:off x="228600" y="152400"/>
            <a:ext cx="8686800" cy="1295400"/>
          </a:xfrm>
          <a:prstGeom prst="round2SameRect">
            <a:avLst>
              <a:gd name="adj1" fmla="val 4902"/>
              <a:gd name="adj2" fmla="val 0"/>
            </a:avLst>
          </a:prstGeom>
          <a:solidFill>
            <a:schemeClr val="accent1"/>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Rectangle 2"/>
          <p:cNvSpPr>
            <a:spLocks noGrp="1"/>
          </p:cNvSpPr>
          <p:nvPr>
            <p:ph type="pic" idx="1"/>
          </p:nvPr>
        </p:nvSpPr>
        <p:spPr>
          <a:xfrm>
            <a:off x="228600" y="1524000"/>
            <a:ext cx="8686800" cy="4910328"/>
          </a:xfrm>
          <a:solidFill>
            <a:schemeClr val="bg2"/>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a:p>
        </p:txBody>
      </p:sp>
      <p:sp>
        <p:nvSpPr>
          <p:cNvPr id="5" name="Rectangle 4"/>
          <p:cNvSpPr>
            <a:spLocks noGrp="1"/>
          </p:cNvSpPr>
          <p:nvPr>
            <p:ph type="dt" sz="half" idx="10"/>
          </p:nvPr>
        </p:nvSpPr>
        <p:spPr/>
        <p:txBody>
          <a:bodyPr/>
          <a:lstStyle/>
          <a:p>
            <a:fld id="{0B3F10DD-C708-45FA-8ED7-96C0631A4787}" type="datetimeFigureOut">
              <a:rPr lang="en-US" smtClean="0">
                <a:solidFill>
                  <a:srgbClr val="3E3D2D"/>
                </a:solidFill>
              </a:rPr>
              <a:pPr/>
              <a:t>8/4/2011</a:t>
            </a:fld>
            <a:endParaRPr lang="en-US">
              <a:solidFill>
                <a:srgbClr val="3E3D2D"/>
              </a:solidFill>
            </a:endParaRPr>
          </a:p>
        </p:txBody>
      </p:sp>
      <p:sp>
        <p:nvSpPr>
          <p:cNvPr id="6" name="Rectangle 5"/>
          <p:cNvSpPr>
            <a:spLocks noGrp="1"/>
          </p:cNvSpPr>
          <p:nvPr>
            <p:ph type="ftr" sz="quarter" idx="11"/>
          </p:nvPr>
        </p:nvSpPr>
        <p:spPr/>
        <p:txBody>
          <a:bodyPr/>
          <a:lstStyle/>
          <a:p>
            <a:endParaRPr lang="en-US">
              <a:solidFill>
                <a:srgbClr val="3E3D2D"/>
              </a:solidFill>
            </a:endParaRPr>
          </a:p>
        </p:txBody>
      </p:sp>
      <p:sp>
        <p:nvSpPr>
          <p:cNvPr id="7" name="Rectangle 6"/>
          <p:cNvSpPr>
            <a:spLocks noGrp="1"/>
          </p:cNvSpPr>
          <p:nvPr>
            <p:ph type="sldNum" sz="quarter" idx="12"/>
          </p:nvPr>
        </p:nvSpPr>
        <p:spPr/>
        <p:txBody>
          <a:bodyPr/>
          <a:lstStyle/>
          <a:p>
            <a:fld id="{F9EFA51B-D8FD-446C-B31C-35605D27C328}" type="slidenum">
              <a:rPr lang="en-US" smtClean="0">
                <a:solidFill>
                  <a:srgbClr val="3E3D2D"/>
                </a:solidFill>
              </a:rPr>
              <a:pPr/>
              <a:t>‹Nº›</a:t>
            </a:fld>
            <a:endParaRPr lang="en-US">
              <a:solidFill>
                <a:srgbClr val="3E3D2D"/>
              </a:solidFill>
            </a:endParaRPr>
          </a:p>
        </p:txBody>
      </p:sp>
      <p:sp useBgFill="1">
        <p:nvSpPr>
          <p:cNvPr id="9" name="Rectangle 8"/>
          <p:cNvSpPr/>
          <p:nvPr/>
        </p:nvSpPr>
        <p:spPr>
          <a:xfrm>
            <a:off x="4876800" y="152400"/>
            <a:ext cx="3581400" cy="12954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4967288" y="152400"/>
            <a:ext cx="3400425" cy="1295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Rectangle 1"/>
          <p:cNvSpPr>
            <a:spLocks noGrp="1"/>
          </p:cNvSpPr>
          <p:nvPr>
            <p:ph type="title"/>
          </p:nvPr>
        </p:nvSpPr>
        <p:spPr>
          <a:xfrm>
            <a:off x="304800" y="228600"/>
            <a:ext cx="4495800" cy="1143000"/>
          </a:xfrm>
        </p:spPr>
        <p:txBody>
          <a:bodyPr anchor="ctr"/>
          <a:lstStyle>
            <a:lvl1pPr algn="l">
              <a:defRPr sz="2800" b="0"/>
            </a:lvl1pPr>
          </a:lstStyle>
          <a:p>
            <a:r>
              <a:rPr lang="es-ES" smtClean="0"/>
              <a:t>Haga clic para modificar el estilo de título del patrón</a:t>
            </a:r>
            <a:endParaRPr lang="en-US" dirty="0"/>
          </a:p>
        </p:txBody>
      </p:sp>
      <p:sp>
        <p:nvSpPr>
          <p:cNvPr id="4" name="Rectangle 3"/>
          <p:cNvSpPr>
            <a:spLocks noGrp="1"/>
          </p:cNvSpPr>
          <p:nvPr>
            <p:ph type="body" sz="half" idx="2"/>
          </p:nvPr>
        </p:nvSpPr>
        <p:spPr>
          <a:xfrm>
            <a:off x="5105400" y="228600"/>
            <a:ext cx="3200400" cy="1143000"/>
          </a:xfrm>
        </p:spPr>
        <p:txBody>
          <a:bodyPr anchor="ctr">
            <a:normAutofit/>
          </a:bodyPr>
          <a:lstStyle>
            <a:lvl1pPr marL="0" indent="0">
              <a:buNone/>
              <a:defRPr sz="160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1" name="Straight Connector 10"/>
          <p:cNvCxnSpPr/>
          <p:nvPr/>
        </p:nvCxnSpPr>
        <p:spPr>
          <a:xfrm>
            <a:off x="228600" y="6528816"/>
            <a:ext cx="8686800" cy="1588"/>
          </a:xfrm>
          <a:prstGeom prst="line">
            <a:avLst/>
          </a:prstGeom>
          <a:ln w="12700" cap="rnd" cmpd="sng" algn="ctr">
            <a:solidFill>
              <a:schemeClr val="tx2"/>
            </a:solidFill>
            <a:prstDash val="solid"/>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249806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s-ES" smtClean="0"/>
              <a:t>Haga clic para modificar el estilo de título del patrón</a:t>
            </a:r>
            <a:endParaRPr lang="en-US"/>
          </a:p>
        </p:txBody>
      </p:sp>
      <p:sp>
        <p:nvSpPr>
          <p:cNvPr id="3" name="Rectangle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Rectangle 3"/>
          <p:cNvSpPr>
            <a:spLocks noGrp="1"/>
          </p:cNvSpPr>
          <p:nvPr>
            <p:ph type="dt" sz="half" idx="10"/>
          </p:nvPr>
        </p:nvSpPr>
        <p:spPr/>
        <p:txBody>
          <a:bodyPr/>
          <a:lstStyle/>
          <a:p>
            <a:fld id="{0B3F10DD-C708-45FA-8ED7-96C0631A4787}" type="datetimeFigureOut">
              <a:rPr lang="en-US" smtClean="0">
                <a:solidFill>
                  <a:srgbClr val="3E3D2D"/>
                </a:solidFill>
              </a:rPr>
              <a:pPr/>
              <a:t>8/4/2011</a:t>
            </a:fld>
            <a:endParaRPr lang="en-US">
              <a:solidFill>
                <a:srgbClr val="3E3D2D"/>
              </a:solidFill>
            </a:endParaRPr>
          </a:p>
        </p:txBody>
      </p:sp>
      <p:sp>
        <p:nvSpPr>
          <p:cNvPr id="5" name="Rectangle 4"/>
          <p:cNvSpPr>
            <a:spLocks noGrp="1"/>
          </p:cNvSpPr>
          <p:nvPr>
            <p:ph type="ftr" sz="quarter" idx="11"/>
          </p:nvPr>
        </p:nvSpPr>
        <p:spPr/>
        <p:txBody>
          <a:bodyPr/>
          <a:lstStyle/>
          <a:p>
            <a:endParaRPr lang="en-US">
              <a:solidFill>
                <a:srgbClr val="3E3D2D"/>
              </a:solidFill>
            </a:endParaRPr>
          </a:p>
        </p:txBody>
      </p:sp>
      <p:sp>
        <p:nvSpPr>
          <p:cNvPr id="6" name="Rectangle 5"/>
          <p:cNvSpPr>
            <a:spLocks noGrp="1"/>
          </p:cNvSpPr>
          <p:nvPr>
            <p:ph type="sldNum" sz="quarter" idx="12"/>
          </p:nvPr>
        </p:nvSpPr>
        <p:spPr/>
        <p:txBody>
          <a:bodyPr/>
          <a:lstStyle/>
          <a:p>
            <a:fld id="{F9EFA51B-D8FD-446C-B31C-35605D27C328}" type="slidenum">
              <a:rPr lang="en-US" smtClean="0">
                <a:solidFill>
                  <a:srgbClr val="3E3D2D"/>
                </a:solidFill>
              </a:rPr>
              <a:pPr/>
              <a:t>‹Nº›</a:t>
            </a:fld>
            <a:endParaRPr lang="en-US">
              <a:solidFill>
                <a:srgbClr val="3E3D2D"/>
              </a:solidFill>
            </a:endParaRPr>
          </a:p>
        </p:txBody>
      </p:sp>
    </p:spTree>
    <p:extLst>
      <p:ext uri="{BB962C8B-B14F-4D97-AF65-F5344CB8AC3E}">
        <p14:creationId xmlns:p14="http://schemas.microsoft.com/office/powerpoint/2010/main" val="10613799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3" name="Rectangle 2"/>
          <p:cNvSpPr>
            <a:spLocks noGrp="1"/>
          </p:cNvSpPr>
          <p:nvPr>
            <p:ph type="body" orient="vert" idx="1"/>
          </p:nvPr>
        </p:nvSpPr>
        <p:spPr>
          <a:xfrm>
            <a:off x="457200" y="274638"/>
            <a:ext cx="6400800" cy="604996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Rectangle 3"/>
          <p:cNvSpPr>
            <a:spLocks noGrp="1"/>
          </p:cNvSpPr>
          <p:nvPr>
            <p:ph type="dt" sz="half" idx="10"/>
          </p:nvPr>
        </p:nvSpPr>
        <p:spPr/>
        <p:txBody>
          <a:bodyPr/>
          <a:lstStyle/>
          <a:p>
            <a:fld id="{0B3F10DD-C708-45FA-8ED7-96C0631A4787}" type="datetimeFigureOut">
              <a:rPr lang="en-US" smtClean="0">
                <a:solidFill>
                  <a:srgbClr val="3E3D2D"/>
                </a:solidFill>
              </a:rPr>
              <a:pPr/>
              <a:t>8/4/2011</a:t>
            </a:fld>
            <a:endParaRPr lang="en-US">
              <a:solidFill>
                <a:srgbClr val="3E3D2D"/>
              </a:solidFill>
            </a:endParaRPr>
          </a:p>
        </p:txBody>
      </p:sp>
      <p:sp>
        <p:nvSpPr>
          <p:cNvPr id="5" name="Rectangle 4"/>
          <p:cNvSpPr>
            <a:spLocks noGrp="1"/>
          </p:cNvSpPr>
          <p:nvPr>
            <p:ph type="ftr" sz="quarter" idx="11"/>
          </p:nvPr>
        </p:nvSpPr>
        <p:spPr/>
        <p:txBody>
          <a:bodyPr/>
          <a:lstStyle/>
          <a:p>
            <a:endParaRPr lang="en-US">
              <a:solidFill>
                <a:srgbClr val="3E3D2D"/>
              </a:solidFill>
            </a:endParaRPr>
          </a:p>
        </p:txBody>
      </p:sp>
      <p:sp>
        <p:nvSpPr>
          <p:cNvPr id="6" name="Rectangle 5"/>
          <p:cNvSpPr>
            <a:spLocks noGrp="1"/>
          </p:cNvSpPr>
          <p:nvPr>
            <p:ph type="sldNum" sz="quarter" idx="12"/>
          </p:nvPr>
        </p:nvSpPr>
        <p:spPr/>
        <p:txBody>
          <a:bodyPr/>
          <a:lstStyle/>
          <a:p>
            <a:fld id="{F9EFA51B-D8FD-446C-B31C-35605D27C328}" type="slidenum">
              <a:rPr lang="en-US" smtClean="0">
                <a:solidFill>
                  <a:srgbClr val="3E3D2D"/>
                </a:solidFill>
              </a:rPr>
              <a:pPr/>
              <a:t>‹Nº›</a:t>
            </a:fld>
            <a:endParaRPr lang="en-US">
              <a:solidFill>
                <a:srgbClr val="3E3D2D"/>
              </a:solidFill>
            </a:endParaRPr>
          </a:p>
        </p:txBody>
      </p:sp>
      <p:sp>
        <p:nvSpPr>
          <p:cNvPr id="7" name="Round Same Side Corner Rectangle 6"/>
          <p:cNvSpPr/>
          <p:nvPr/>
        </p:nvSpPr>
        <p:spPr>
          <a:xfrm rot="5400000">
            <a:off x="4862513" y="2300287"/>
            <a:ext cx="6096000" cy="1952625"/>
          </a:xfrm>
          <a:prstGeom prst="round2SameRect">
            <a:avLst>
              <a:gd name="adj1" fmla="val 4902"/>
              <a:gd name="adj2" fmla="val 0"/>
            </a:avLst>
          </a:prstGeom>
          <a:solidFill>
            <a:schemeClr val="accent1"/>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Rectangle 1"/>
          <p:cNvSpPr>
            <a:spLocks noGrp="1"/>
          </p:cNvSpPr>
          <p:nvPr>
            <p:ph type="title" orient="vert"/>
          </p:nvPr>
        </p:nvSpPr>
        <p:spPr>
          <a:xfrm>
            <a:off x="7029450" y="274638"/>
            <a:ext cx="1752600" cy="5973762"/>
          </a:xfrm>
        </p:spPr>
        <p:txBody>
          <a:bodyPr vert="eaVert"/>
          <a:lstStyle>
            <a:lvl1pPr>
              <a:defRPr>
                <a:solidFill>
                  <a:srgbClr val="FFFFFF"/>
                </a:solidFill>
              </a:defRPr>
            </a:lvl1pPr>
          </a:lstStyle>
          <a:p>
            <a:r>
              <a:rPr lang="es-ES" smtClean="0"/>
              <a:t>Haga clic para modificar el estilo de título del patrón</a:t>
            </a:r>
            <a:endParaRPr lang="en-US" dirty="0"/>
          </a:p>
        </p:txBody>
      </p:sp>
      <p:cxnSp>
        <p:nvCxnSpPr>
          <p:cNvPr id="8" name="Straight Connector 7"/>
          <p:cNvCxnSpPr/>
          <p:nvPr/>
        </p:nvCxnSpPr>
        <p:spPr>
          <a:xfrm>
            <a:off x="228600" y="6528816"/>
            <a:ext cx="8686800" cy="1588"/>
          </a:xfrm>
          <a:prstGeom prst="line">
            <a:avLst/>
          </a:prstGeom>
          <a:ln w="12700" cap="rnd" cmpd="sng" algn="ctr">
            <a:solidFill>
              <a:schemeClr val="tx2"/>
            </a:solidFill>
            <a:prstDash val="solid"/>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6227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040443" y="4724400"/>
            <a:ext cx="5486400" cy="664536"/>
          </a:xfrm>
        </p:spPr>
        <p:txBody>
          <a:bodyPr anchor="b"/>
          <a:lstStyle>
            <a:lvl1pPr marL="0" algn="r">
              <a:buNone/>
              <a:defRPr sz="2000" b="1"/>
            </a:lvl1pPr>
            <a:extLst/>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
        <p:nvSpPr>
          <p:cNvPr id="13" name="12 Marcador de posición de imagen"/>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s-ES" smtClean="0">
                <a:solidFill>
                  <a:schemeClr val="lt1"/>
                </a:solidFill>
                <a:latin typeface="+mn-lt"/>
                <a:ea typeface="+mn-ea"/>
                <a:cs typeface="+mn-cs"/>
              </a:rPr>
              <a:t>Haga clic en el icono para agregar una imagen</a:t>
            </a:r>
            <a:endParaRPr kumimoji="0" lang="en-US" dirty="0">
              <a:solidFill>
                <a:schemeClr val="lt1"/>
              </a:solidFill>
              <a:latin typeface="+mn-lt"/>
              <a:ea typeface="+mn-ea"/>
              <a:cs typeface="+mn-cs"/>
            </a:endParaRPr>
          </a:p>
        </p:txBody>
      </p:sp>
      <p:sp>
        <p:nvSpPr>
          <p:cNvPr id="8" name="7 Marcador de fecha"/>
          <p:cNvSpPr>
            <a:spLocks noGrp="1"/>
          </p:cNvSpPr>
          <p:nvPr>
            <p:ph type="dt" sz="half" idx="10"/>
          </p:nvPr>
        </p:nvSpPr>
        <p:spPr>
          <a:xfrm>
            <a:off x="5562600" y="6509004"/>
            <a:ext cx="3002280" cy="274320"/>
          </a:xfrm>
        </p:spPr>
        <p:txBody>
          <a:bodyPr vert="horz" rtlCol="0"/>
          <a:lstStyle>
            <a:extLst/>
          </a:lstStyle>
          <a:p>
            <a:fld id="{0B22101F-D16F-437D-A208-C47DA222EEB2}" type="datetimeFigureOut">
              <a:rPr lang="en-US" smtClean="0">
                <a:solidFill>
                  <a:srgbClr val="043988">
                    <a:tint val="60000"/>
                    <a:satMod val="155000"/>
                  </a:srgbClr>
                </a:solidFill>
              </a:rPr>
              <a:pPr/>
              <a:t>8/4/2011</a:t>
            </a:fld>
            <a:endParaRPr lang="en-US">
              <a:solidFill>
                <a:srgbClr val="043988">
                  <a:tint val="60000"/>
                  <a:satMod val="155000"/>
                </a:srgbClr>
              </a:solidFill>
            </a:endParaRPr>
          </a:p>
        </p:txBody>
      </p:sp>
      <p:sp>
        <p:nvSpPr>
          <p:cNvPr id="9" name="8 Marcador de número de diapositiva"/>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9E63DF4D-031D-4E4D-8223-0FAC3FCD8D79}" type="slidenum">
              <a:rPr lang="en-US" smtClean="0">
                <a:solidFill>
                  <a:srgbClr val="92C2EB">
                    <a:shade val="90000"/>
                  </a:srgbClr>
                </a:solidFill>
              </a:rPr>
              <a:pPr/>
              <a:t>‹Nº›</a:t>
            </a:fld>
            <a:endParaRPr lang="en-US">
              <a:solidFill>
                <a:srgbClr val="92C2EB">
                  <a:shade val="90000"/>
                </a:srgbClr>
              </a:solidFill>
            </a:endParaRPr>
          </a:p>
        </p:txBody>
      </p:sp>
      <p:sp>
        <p:nvSpPr>
          <p:cNvPr id="10" name="9 Marcador de pie de página"/>
          <p:cNvSpPr>
            <a:spLocks noGrp="1"/>
          </p:cNvSpPr>
          <p:nvPr>
            <p:ph type="ftr" sz="quarter" idx="12"/>
          </p:nvPr>
        </p:nvSpPr>
        <p:spPr>
          <a:xfrm>
            <a:off x="1600200" y="6509004"/>
            <a:ext cx="3907464" cy="274320"/>
          </a:xfrm>
        </p:spPr>
        <p:txBody>
          <a:bodyPr vert="horz" rtlCol="0"/>
          <a:lstStyle>
            <a:extLst/>
          </a:lstStyle>
          <a:p>
            <a:endParaRPr lang="en-US">
              <a:solidFill>
                <a:srgbClr val="043988">
                  <a:tint val="60000"/>
                  <a:satMod val="155000"/>
                </a:srgbClr>
              </a:solidFill>
            </a:endParaRPr>
          </a:p>
        </p:txBody>
      </p:sp>
    </p:spTree>
    <p:extLst>
      <p:ext uri="{BB962C8B-B14F-4D97-AF65-F5344CB8AC3E}">
        <p14:creationId xmlns:p14="http://schemas.microsoft.com/office/powerpoint/2010/main" val="300346200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sp>
        <p:nvSpPr>
          <p:cNvPr id="7" name="Round Same Side Corner Rectangle 6"/>
          <p:cNvSpPr/>
          <p:nvPr/>
        </p:nvSpPr>
        <p:spPr>
          <a:xfrm flipV="1">
            <a:off x="228600" y="4724400"/>
            <a:ext cx="8686800" cy="1828800"/>
          </a:xfrm>
          <a:prstGeom prst="round2SameRect">
            <a:avLst>
              <a:gd name="adj1" fmla="val 10784"/>
              <a:gd name="adj2" fmla="val 0"/>
            </a:avLst>
          </a:prstGeom>
          <a:solidFill>
            <a:schemeClr val="tx2"/>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ound Same Side Corner Rectangle 7"/>
          <p:cNvSpPr/>
          <p:nvPr/>
        </p:nvSpPr>
        <p:spPr>
          <a:xfrm>
            <a:off x="228600" y="228600"/>
            <a:ext cx="8686800" cy="4419600"/>
          </a:xfrm>
          <a:prstGeom prst="round2SameRect">
            <a:avLst>
              <a:gd name="adj1" fmla="val 2821"/>
              <a:gd name="adj2" fmla="val 0"/>
            </a:avLst>
          </a:prstGeom>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Rectangle 2"/>
          <p:cNvSpPr>
            <a:spLocks noGrp="1"/>
          </p:cNvSpPr>
          <p:nvPr>
            <p:ph type="subTitle" idx="1"/>
          </p:nvPr>
        </p:nvSpPr>
        <p:spPr>
          <a:xfrm>
            <a:off x="304800" y="4800600"/>
            <a:ext cx="8534400" cy="1600200"/>
          </a:xfrm>
        </p:spPr>
        <p:txBody>
          <a:bodyPr anchor="ctr">
            <a:normAutofit/>
          </a:bodyPr>
          <a:lstStyle>
            <a:lvl1pPr marL="0" indent="0" algn="ctr">
              <a:buNone/>
              <a:defRPr sz="28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dirty="0" smtClean="0"/>
              <a:t>Haga clic para modificar el estilo de subtítulo del patrón</a:t>
            </a:r>
            <a:endParaRPr lang="en-US" dirty="0"/>
          </a:p>
        </p:txBody>
      </p:sp>
      <p:sp>
        <p:nvSpPr>
          <p:cNvPr id="10" name="9 Título"/>
          <p:cNvSpPr>
            <a:spLocks noGrp="1"/>
          </p:cNvSpPr>
          <p:nvPr>
            <p:ph type="title"/>
          </p:nvPr>
        </p:nvSpPr>
        <p:spPr/>
        <p:txBody>
          <a:bodyPr/>
          <a:lstStyle/>
          <a:p>
            <a:r>
              <a:rPr lang="es-ES" smtClean="0"/>
              <a:t>Haga clic para modificar el estilo de título del patrón</a:t>
            </a:r>
            <a:endParaRPr lang="en-US"/>
          </a:p>
        </p:txBody>
      </p:sp>
      <p:sp>
        <p:nvSpPr>
          <p:cNvPr id="14" name="13 Marcador de fecha"/>
          <p:cNvSpPr>
            <a:spLocks noGrp="1"/>
          </p:cNvSpPr>
          <p:nvPr>
            <p:ph type="dt" sz="half" idx="10"/>
          </p:nvPr>
        </p:nvSpPr>
        <p:spPr/>
        <p:txBody>
          <a:bodyPr/>
          <a:lstStyle/>
          <a:p>
            <a:fld id="{0B3F10DD-C708-45FA-8ED7-96C0631A4787}" type="datetimeFigureOut">
              <a:rPr lang="en-US" smtClean="0">
                <a:solidFill>
                  <a:srgbClr val="3E3D2D"/>
                </a:solidFill>
              </a:rPr>
              <a:pPr/>
              <a:t>8/4/2011</a:t>
            </a:fld>
            <a:endParaRPr lang="en-US">
              <a:solidFill>
                <a:srgbClr val="3E3D2D"/>
              </a:solidFill>
            </a:endParaRPr>
          </a:p>
        </p:txBody>
      </p:sp>
      <p:sp>
        <p:nvSpPr>
          <p:cNvPr id="15" name="14 Marcador de pie de página"/>
          <p:cNvSpPr>
            <a:spLocks noGrp="1"/>
          </p:cNvSpPr>
          <p:nvPr>
            <p:ph type="ftr" sz="quarter" idx="11"/>
          </p:nvPr>
        </p:nvSpPr>
        <p:spPr/>
        <p:txBody>
          <a:bodyPr/>
          <a:lstStyle/>
          <a:p>
            <a:endParaRPr lang="en-US">
              <a:solidFill>
                <a:srgbClr val="3E3D2D"/>
              </a:solidFill>
            </a:endParaRPr>
          </a:p>
        </p:txBody>
      </p:sp>
      <p:sp>
        <p:nvSpPr>
          <p:cNvPr id="16" name="15 Marcador de número de diapositiva"/>
          <p:cNvSpPr>
            <a:spLocks noGrp="1"/>
          </p:cNvSpPr>
          <p:nvPr>
            <p:ph type="sldNum" sz="quarter" idx="12"/>
          </p:nvPr>
        </p:nvSpPr>
        <p:spPr/>
        <p:txBody>
          <a:bodyPr/>
          <a:lstStyle/>
          <a:p>
            <a:fld id="{F9EFA51B-D8FD-446C-B31C-35605D27C328}" type="slidenum">
              <a:rPr lang="en-US" smtClean="0">
                <a:solidFill>
                  <a:srgbClr val="3E3D2D"/>
                </a:solidFill>
              </a:rPr>
              <a:pPr/>
              <a:t>‹Nº›</a:t>
            </a:fld>
            <a:endParaRPr lang="en-US">
              <a:solidFill>
                <a:srgbClr val="3E3D2D"/>
              </a:solidFill>
            </a:endParaRPr>
          </a:p>
        </p:txBody>
      </p:sp>
    </p:spTree>
    <p:extLst>
      <p:ext uri="{BB962C8B-B14F-4D97-AF65-F5344CB8AC3E}">
        <p14:creationId xmlns:p14="http://schemas.microsoft.com/office/powerpoint/2010/main" val="157344820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s-ES" smtClean="0"/>
              <a:t>Haga clic para modificar el estilo de título del patrón</a:t>
            </a:r>
            <a:endParaRPr lang="en-US" dirty="0"/>
          </a:p>
        </p:txBody>
      </p:sp>
      <p:sp>
        <p:nvSpPr>
          <p:cNvPr id="3" name="Rectangle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Rectangle 3"/>
          <p:cNvSpPr>
            <a:spLocks noGrp="1"/>
          </p:cNvSpPr>
          <p:nvPr>
            <p:ph type="dt" sz="half" idx="10"/>
          </p:nvPr>
        </p:nvSpPr>
        <p:spPr/>
        <p:txBody>
          <a:bodyPr/>
          <a:lstStyle/>
          <a:p>
            <a:fld id="{0B3F10DD-C708-45FA-8ED7-96C0631A4787}" type="datetimeFigureOut">
              <a:rPr lang="en-US" smtClean="0">
                <a:solidFill>
                  <a:srgbClr val="3E3D2D"/>
                </a:solidFill>
              </a:rPr>
              <a:pPr/>
              <a:t>8/4/2011</a:t>
            </a:fld>
            <a:endParaRPr lang="en-US">
              <a:solidFill>
                <a:srgbClr val="3E3D2D"/>
              </a:solidFill>
            </a:endParaRPr>
          </a:p>
        </p:txBody>
      </p:sp>
      <p:sp>
        <p:nvSpPr>
          <p:cNvPr id="5" name="Rectangle 4"/>
          <p:cNvSpPr>
            <a:spLocks noGrp="1"/>
          </p:cNvSpPr>
          <p:nvPr>
            <p:ph type="ftr" sz="quarter" idx="11"/>
          </p:nvPr>
        </p:nvSpPr>
        <p:spPr/>
        <p:txBody>
          <a:bodyPr/>
          <a:lstStyle/>
          <a:p>
            <a:endParaRPr lang="en-US">
              <a:solidFill>
                <a:srgbClr val="3E3D2D"/>
              </a:solidFill>
            </a:endParaRPr>
          </a:p>
        </p:txBody>
      </p:sp>
      <p:sp>
        <p:nvSpPr>
          <p:cNvPr id="6" name="Rectangle 5"/>
          <p:cNvSpPr>
            <a:spLocks noGrp="1"/>
          </p:cNvSpPr>
          <p:nvPr>
            <p:ph type="sldNum" sz="quarter" idx="12"/>
          </p:nvPr>
        </p:nvSpPr>
        <p:spPr/>
        <p:txBody>
          <a:bodyPr/>
          <a:lstStyle/>
          <a:p>
            <a:fld id="{F9EFA51B-D8FD-446C-B31C-35605D27C328}" type="slidenum">
              <a:rPr lang="en-US" smtClean="0">
                <a:solidFill>
                  <a:srgbClr val="3E3D2D"/>
                </a:solidFill>
              </a:rPr>
              <a:pPr/>
              <a:t>‹Nº›</a:t>
            </a:fld>
            <a:endParaRPr lang="en-US">
              <a:solidFill>
                <a:srgbClr val="3E3D2D"/>
              </a:solidFill>
            </a:endParaRPr>
          </a:p>
        </p:txBody>
      </p:sp>
    </p:spTree>
    <p:extLst>
      <p:ext uri="{BB962C8B-B14F-4D97-AF65-F5344CB8AC3E}">
        <p14:creationId xmlns:p14="http://schemas.microsoft.com/office/powerpoint/2010/main" val="354102074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8" name="Round Same Side Corner Rectangle 7"/>
          <p:cNvSpPr/>
          <p:nvPr/>
        </p:nvSpPr>
        <p:spPr>
          <a:xfrm>
            <a:off x="228600" y="228600"/>
            <a:ext cx="8686800" cy="4953000"/>
          </a:xfrm>
          <a:prstGeom prst="round2SameRect">
            <a:avLst>
              <a:gd name="adj1" fmla="val 2821"/>
              <a:gd name="adj2" fmla="val 0"/>
            </a:avLst>
          </a:prstGeom>
          <a:solidFill>
            <a:schemeClr val="tx2"/>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ound Same Side Corner Rectangle 6"/>
          <p:cNvSpPr/>
          <p:nvPr/>
        </p:nvSpPr>
        <p:spPr>
          <a:xfrm flipV="1">
            <a:off x="228600" y="5257800"/>
            <a:ext cx="8686800" cy="1295400"/>
          </a:xfrm>
          <a:prstGeom prst="round2SameRect">
            <a:avLst>
              <a:gd name="adj1" fmla="val 10784"/>
              <a:gd name="adj2" fmla="val 0"/>
            </a:avLst>
          </a:prstGeom>
          <a:solidFill>
            <a:schemeClr val="accent1"/>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Rectangle 1"/>
          <p:cNvSpPr>
            <a:spLocks noGrp="1"/>
          </p:cNvSpPr>
          <p:nvPr>
            <p:ph type="title"/>
          </p:nvPr>
        </p:nvSpPr>
        <p:spPr>
          <a:xfrm>
            <a:off x="685800" y="838200"/>
            <a:ext cx="7772400" cy="4191000"/>
          </a:xfrm>
        </p:spPr>
        <p:txBody>
          <a:bodyPr anchor="ctr"/>
          <a:lstStyle>
            <a:lvl1pPr algn="ctr">
              <a:defRPr sz="4800" b="0" cap="none" baseline="0">
                <a:solidFill>
                  <a:schemeClr val="bg2"/>
                </a:solidFill>
                <a:effectLst/>
              </a:defRPr>
            </a:lvl1pPr>
          </a:lstStyle>
          <a:p>
            <a:r>
              <a:rPr lang="es-ES" smtClean="0"/>
              <a:t>Haga clic para modificar el estilo de título del patrón</a:t>
            </a:r>
            <a:endParaRPr lang="en-US" dirty="0"/>
          </a:p>
        </p:txBody>
      </p:sp>
      <p:sp>
        <p:nvSpPr>
          <p:cNvPr id="3" name="Rectangle 2"/>
          <p:cNvSpPr>
            <a:spLocks noGrp="1"/>
          </p:cNvSpPr>
          <p:nvPr>
            <p:ph type="body" idx="1"/>
          </p:nvPr>
        </p:nvSpPr>
        <p:spPr>
          <a:xfrm>
            <a:off x="722313" y="5410200"/>
            <a:ext cx="7772400" cy="1042987"/>
          </a:xfrm>
        </p:spPr>
        <p:txBody>
          <a:bodyPr anchor="ctr">
            <a:normAutofit/>
          </a:bodyPr>
          <a:lstStyle>
            <a:lvl1pPr marL="0" indent="0" algn="ctr">
              <a:buNone/>
              <a:defRPr sz="28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Rectangle 3"/>
          <p:cNvSpPr>
            <a:spLocks noGrp="1"/>
          </p:cNvSpPr>
          <p:nvPr>
            <p:ph type="dt" sz="half" idx="10"/>
          </p:nvPr>
        </p:nvSpPr>
        <p:spPr/>
        <p:txBody>
          <a:bodyPr/>
          <a:lstStyle/>
          <a:p>
            <a:fld id="{0B3F10DD-C708-45FA-8ED7-96C0631A4787}" type="datetimeFigureOut">
              <a:rPr lang="en-US" smtClean="0">
                <a:solidFill>
                  <a:srgbClr val="3E3D2D"/>
                </a:solidFill>
              </a:rPr>
              <a:pPr/>
              <a:t>8/4/2011</a:t>
            </a:fld>
            <a:endParaRPr lang="en-US">
              <a:solidFill>
                <a:srgbClr val="3E3D2D"/>
              </a:solidFill>
            </a:endParaRPr>
          </a:p>
        </p:txBody>
      </p:sp>
      <p:sp>
        <p:nvSpPr>
          <p:cNvPr id="5" name="Rectangle 4"/>
          <p:cNvSpPr>
            <a:spLocks noGrp="1"/>
          </p:cNvSpPr>
          <p:nvPr>
            <p:ph type="ftr" sz="quarter" idx="11"/>
          </p:nvPr>
        </p:nvSpPr>
        <p:spPr/>
        <p:txBody>
          <a:bodyPr/>
          <a:lstStyle/>
          <a:p>
            <a:endParaRPr lang="en-US">
              <a:solidFill>
                <a:srgbClr val="3E3D2D"/>
              </a:solidFill>
            </a:endParaRPr>
          </a:p>
        </p:txBody>
      </p:sp>
      <p:sp>
        <p:nvSpPr>
          <p:cNvPr id="6" name="Rectangle 5"/>
          <p:cNvSpPr>
            <a:spLocks noGrp="1"/>
          </p:cNvSpPr>
          <p:nvPr>
            <p:ph type="sldNum" sz="quarter" idx="12"/>
          </p:nvPr>
        </p:nvSpPr>
        <p:spPr/>
        <p:txBody>
          <a:bodyPr/>
          <a:lstStyle/>
          <a:p>
            <a:fld id="{F9EFA51B-D8FD-446C-B31C-35605D27C328}" type="slidenum">
              <a:rPr lang="en-US" smtClean="0">
                <a:solidFill>
                  <a:srgbClr val="3E3D2D"/>
                </a:solidFill>
              </a:rPr>
              <a:pPr/>
              <a:t>‹Nº›</a:t>
            </a:fld>
            <a:endParaRPr lang="en-US">
              <a:solidFill>
                <a:srgbClr val="3E3D2D"/>
              </a:solidFill>
            </a:endParaRPr>
          </a:p>
        </p:txBody>
      </p:sp>
    </p:spTree>
    <p:extLst>
      <p:ext uri="{BB962C8B-B14F-4D97-AF65-F5344CB8AC3E}">
        <p14:creationId xmlns:p14="http://schemas.microsoft.com/office/powerpoint/2010/main" val="77691864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s-ES" smtClean="0"/>
              <a:t>Haga clic para modificar el estilo de título del patrón</a:t>
            </a:r>
            <a:endParaRPr lang="en-US"/>
          </a:p>
        </p:txBody>
      </p:sp>
      <p:sp>
        <p:nvSpPr>
          <p:cNvPr id="3" name="Rectangle 2"/>
          <p:cNvSpPr>
            <a:spLocks noGrp="1"/>
          </p:cNvSpPr>
          <p:nvPr>
            <p:ph sz="half" idx="1"/>
          </p:nvPr>
        </p:nvSpPr>
        <p:spPr>
          <a:xfrm>
            <a:off x="301752" y="1600200"/>
            <a:ext cx="4160520" cy="47548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Rectangle 3"/>
          <p:cNvSpPr>
            <a:spLocks noGrp="1"/>
          </p:cNvSpPr>
          <p:nvPr>
            <p:ph sz="half" idx="2"/>
          </p:nvPr>
        </p:nvSpPr>
        <p:spPr>
          <a:xfrm>
            <a:off x="4648200" y="1600200"/>
            <a:ext cx="4160520" cy="47548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Rectangle 4"/>
          <p:cNvSpPr>
            <a:spLocks noGrp="1"/>
          </p:cNvSpPr>
          <p:nvPr>
            <p:ph type="dt" sz="half" idx="10"/>
          </p:nvPr>
        </p:nvSpPr>
        <p:spPr/>
        <p:txBody>
          <a:bodyPr/>
          <a:lstStyle/>
          <a:p>
            <a:fld id="{0B3F10DD-C708-45FA-8ED7-96C0631A4787}" type="datetimeFigureOut">
              <a:rPr lang="en-US" smtClean="0">
                <a:solidFill>
                  <a:srgbClr val="3E3D2D"/>
                </a:solidFill>
              </a:rPr>
              <a:pPr/>
              <a:t>8/4/2011</a:t>
            </a:fld>
            <a:endParaRPr lang="en-US">
              <a:solidFill>
                <a:srgbClr val="3E3D2D"/>
              </a:solidFill>
            </a:endParaRPr>
          </a:p>
        </p:txBody>
      </p:sp>
      <p:sp>
        <p:nvSpPr>
          <p:cNvPr id="6" name="Rectangle 5"/>
          <p:cNvSpPr>
            <a:spLocks noGrp="1"/>
          </p:cNvSpPr>
          <p:nvPr>
            <p:ph type="ftr" sz="quarter" idx="11"/>
          </p:nvPr>
        </p:nvSpPr>
        <p:spPr/>
        <p:txBody>
          <a:bodyPr/>
          <a:lstStyle/>
          <a:p>
            <a:endParaRPr lang="en-US">
              <a:solidFill>
                <a:srgbClr val="3E3D2D"/>
              </a:solidFill>
            </a:endParaRPr>
          </a:p>
        </p:txBody>
      </p:sp>
      <p:sp>
        <p:nvSpPr>
          <p:cNvPr id="7" name="Rectangle 6"/>
          <p:cNvSpPr>
            <a:spLocks noGrp="1"/>
          </p:cNvSpPr>
          <p:nvPr>
            <p:ph type="sldNum" sz="quarter" idx="12"/>
          </p:nvPr>
        </p:nvSpPr>
        <p:spPr/>
        <p:txBody>
          <a:bodyPr/>
          <a:lstStyle/>
          <a:p>
            <a:fld id="{F9EFA51B-D8FD-446C-B31C-35605D27C328}" type="slidenum">
              <a:rPr lang="en-US" smtClean="0">
                <a:solidFill>
                  <a:srgbClr val="3E3D2D"/>
                </a:solidFill>
              </a:rPr>
              <a:pPr/>
              <a:t>‹Nº›</a:t>
            </a:fld>
            <a:endParaRPr lang="en-US">
              <a:solidFill>
                <a:srgbClr val="3E3D2D"/>
              </a:solidFill>
            </a:endParaRPr>
          </a:p>
        </p:txBody>
      </p:sp>
    </p:spTree>
    <p:extLst>
      <p:ext uri="{BB962C8B-B14F-4D97-AF65-F5344CB8AC3E}">
        <p14:creationId xmlns:p14="http://schemas.microsoft.com/office/powerpoint/2010/main" val="144714125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Rectangle 2"/>
          <p:cNvSpPr>
            <a:spLocks noGrp="1"/>
          </p:cNvSpPr>
          <p:nvPr>
            <p:ph type="body" idx="1"/>
          </p:nvPr>
        </p:nvSpPr>
        <p:spPr>
          <a:xfrm>
            <a:off x="301752" y="1535112"/>
            <a:ext cx="4160520" cy="827087"/>
          </a:xfrm>
        </p:spPr>
        <p:txBody>
          <a:bodyPr anchor="ctr">
            <a:normAutofit/>
            <a:scene3d>
              <a:camera prst="orthographicFront"/>
              <a:lightRig rig="flat" dir="tl">
                <a:rot lat="0" lon="0" rev="6600000"/>
              </a:lightRig>
            </a:scene3d>
            <a:sp3d>
              <a:contourClr>
                <a:schemeClr val="accent2">
                  <a:shade val="75000"/>
                </a:schemeClr>
              </a:contourClr>
            </a:sp3d>
          </a:bodyPr>
          <a:lstStyle>
            <a:lvl1pPr marL="0" indent="0" algn="ctr">
              <a:buNone/>
              <a:defRPr lang="en-US" sz="2400" b="0" dirty="0" smtClean="0">
                <a:ln w="11430"/>
                <a:solidFill>
                  <a:schemeClr val="tx2"/>
                </a:solidFill>
                <a:effectLst/>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Rectangle 3"/>
          <p:cNvSpPr>
            <a:spLocks noGrp="1"/>
          </p:cNvSpPr>
          <p:nvPr>
            <p:ph sz="half" idx="2"/>
          </p:nvPr>
        </p:nvSpPr>
        <p:spPr>
          <a:xfrm>
            <a:off x="301752" y="2373312"/>
            <a:ext cx="41605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Rectangle 4"/>
          <p:cNvSpPr>
            <a:spLocks noGrp="1"/>
          </p:cNvSpPr>
          <p:nvPr>
            <p:ph type="body" sz="quarter" idx="3"/>
          </p:nvPr>
        </p:nvSpPr>
        <p:spPr>
          <a:xfrm>
            <a:off x="4645024" y="1535112"/>
            <a:ext cx="4160520" cy="827087"/>
          </a:xfrm>
        </p:spPr>
        <p:txBody>
          <a:bodyPr anchor="ctr">
            <a:normAutofit/>
            <a:scene3d>
              <a:camera prst="orthographicFront"/>
              <a:lightRig rig="flat" dir="tl">
                <a:rot lat="0" lon="0" rev="6600000"/>
              </a:lightRig>
            </a:scene3d>
            <a:sp3d>
              <a:contourClr>
                <a:schemeClr val="accent2">
                  <a:shade val="75000"/>
                </a:schemeClr>
              </a:contourClr>
            </a:sp3d>
          </a:bodyPr>
          <a:lstStyle>
            <a:lvl1pPr marL="0" indent="0" algn="ctr">
              <a:buNone/>
              <a:defRPr lang="en-US" sz="2400" b="0" dirty="0" smtClean="0">
                <a:ln w="11430"/>
                <a:solidFill>
                  <a:schemeClr val="tx2"/>
                </a:solidFill>
                <a:effectLst/>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Rectangle 5"/>
          <p:cNvSpPr>
            <a:spLocks noGrp="1"/>
          </p:cNvSpPr>
          <p:nvPr>
            <p:ph sz="quarter" idx="4"/>
          </p:nvPr>
        </p:nvSpPr>
        <p:spPr>
          <a:xfrm>
            <a:off x="4645024" y="2373312"/>
            <a:ext cx="41605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Rectangle 6"/>
          <p:cNvSpPr>
            <a:spLocks noGrp="1"/>
          </p:cNvSpPr>
          <p:nvPr>
            <p:ph type="dt" sz="half" idx="10"/>
          </p:nvPr>
        </p:nvSpPr>
        <p:spPr/>
        <p:txBody>
          <a:bodyPr/>
          <a:lstStyle/>
          <a:p>
            <a:fld id="{0B3F10DD-C708-45FA-8ED7-96C0631A4787}" type="datetimeFigureOut">
              <a:rPr lang="en-US" smtClean="0">
                <a:solidFill>
                  <a:srgbClr val="3E3D2D"/>
                </a:solidFill>
              </a:rPr>
              <a:pPr/>
              <a:t>8/4/2011</a:t>
            </a:fld>
            <a:endParaRPr lang="en-US">
              <a:solidFill>
                <a:srgbClr val="3E3D2D"/>
              </a:solidFill>
            </a:endParaRPr>
          </a:p>
        </p:txBody>
      </p:sp>
      <p:sp>
        <p:nvSpPr>
          <p:cNvPr id="8" name="Rectangle 7"/>
          <p:cNvSpPr>
            <a:spLocks noGrp="1"/>
          </p:cNvSpPr>
          <p:nvPr>
            <p:ph type="ftr" sz="quarter" idx="11"/>
          </p:nvPr>
        </p:nvSpPr>
        <p:spPr/>
        <p:txBody>
          <a:bodyPr/>
          <a:lstStyle/>
          <a:p>
            <a:endParaRPr lang="en-US">
              <a:solidFill>
                <a:srgbClr val="3E3D2D"/>
              </a:solidFill>
            </a:endParaRPr>
          </a:p>
        </p:txBody>
      </p:sp>
      <p:sp>
        <p:nvSpPr>
          <p:cNvPr id="9" name="Rectangle 8"/>
          <p:cNvSpPr>
            <a:spLocks noGrp="1"/>
          </p:cNvSpPr>
          <p:nvPr>
            <p:ph type="sldNum" sz="quarter" idx="12"/>
          </p:nvPr>
        </p:nvSpPr>
        <p:spPr/>
        <p:txBody>
          <a:bodyPr/>
          <a:lstStyle/>
          <a:p>
            <a:fld id="{F9EFA51B-D8FD-446C-B31C-35605D27C328}" type="slidenum">
              <a:rPr lang="en-US" smtClean="0">
                <a:solidFill>
                  <a:srgbClr val="3E3D2D"/>
                </a:solidFill>
              </a:rPr>
              <a:pPr/>
              <a:t>‹Nº›</a:t>
            </a:fld>
            <a:endParaRPr lang="en-US">
              <a:solidFill>
                <a:srgbClr val="3E3D2D"/>
              </a:solidFill>
            </a:endParaRPr>
          </a:p>
        </p:txBody>
      </p:sp>
    </p:spTree>
    <p:extLst>
      <p:ext uri="{BB962C8B-B14F-4D97-AF65-F5344CB8AC3E}">
        <p14:creationId xmlns:p14="http://schemas.microsoft.com/office/powerpoint/2010/main" val="4321094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s-ES" smtClean="0"/>
              <a:t>Haga clic para modificar el estilo de título del patrón</a:t>
            </a:r>
            <a:endParaRPr lang="en-US"/>
          </a:p>
        </p:txBody>
      </p:sp>
      <p:sp>
        <p:nvSpPr>
          <p:cNvPr id="3" name="Rectangle 2"/>
          <p:cNvSpPr>
            <a:spLocks noGrp="1"/>
          </p:cNvSpPr>
          <p:nvPr>
            <p:ph type="dt" sz="half" idx="10"/>
          </p:nvPr>
        </p:nvSpPr>
        <p:spPr/>
        <p:txBody>
          <a:bodyPr/>
          <a:lstStyle/>
          <a:p>
            <a:fld id="{0B3F10DD-C708-45FA-8ED7-96C0631A4787}" type="datetimeFigureOut">
              <a:rPr lang="en-US" smtClean="0">
                <a:solidFill>
                  <a:srgbClr val="3E3D2D"/>
                </a:solidFill>
              </a:rPr>
              <a:pPr/>
              <a:t>8/4/2011</a:t>
            </a:fld>
            <a:endParaRPr lang="en-US">
              <a:solidFill>
                <a:srgbClr val="3E3D2D"/>
              </a:solidFill>
            </a:endParaRPr>
          </a:p>
        </p:txBody>
      </p:sp>
      <p:sp>
        <p:nvSpPr>
          <p:cNvPr id="4" name="Rectangle 3"/>
          <p:cNvSpPr>
            <a:spLocks noGrp="1"/>
          </p:cNvSpPr>
          <p:nvPr>
            <p:ph type="ftr" sz="quarter" idx="11"/>
          </p:nvPr>
        </p:nvSpPr>
        <p:spPr/>
        <p:txBody>
          <a:bodyPr/>
          <a:lstStyle/>
          <a:p>
            <a:endParaRPr lang="en-US">
              <a:solidFill>
                <a:srgbClr val="3E3D2D"/>
              </a:solidFill>
            </a:endParaRPr>
          </a:p>
        </p:txBody>
      </p:sp>
      <p:sp>
        <p:nvSpPr>
          <p:cNvPr id="5" name="Rectangle 4"/>
          <p:cNvSpPr>
            <a:spLocks noGrp="1"/>
          </p:cNvSpPr>
          <p:nvPr>
            <p:ph type="sldNum" sz="quarter" idx="12"/>
          </p:nvPr>
        </p:nvSpPr>
        <p:spPr/>
        <p:txBody>
          <a:bodyPr/>
          <a:lstStyle/>
          <a:p>
            <a:fld id="{F9EFA51B-D8FD-446C-B31C-35605D27C328}" type="slidenum">
              <a:rPr lang="en-US" smtClean="0">
                <a:solidFill>
                  <a:srgbClr val="3E3D2D"/>
                </a:solidFill>
              </a:rPr>
              <a:pPr/>
              <a:t>‹Nº›</a:t>
            </a:fld>
            <a:endParaRPr lang="en-US">
              <a:solidFill>
                <a:srgbClr val="3E3D2D"/>
              </a:solidFill>
            </a:endParaRPr>
          </a:p>
        </p:txBody>
      </p:sp>
    </p:spTree>
    <p:extLst>
      <p:ext uri="{BB962C8B-B14F-4D97-AF65-F5344CB8AC3E}">
        <p14:creationId xmlns:p14="http://schemas.microsoft.com/office/powerpoint/2010/main" val="44217762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Rectangle 1"/>
          <p:cNvSpPr>
            <a:spLocks noGrp="1"/>
          </p:cNvSpPr>
          <p:nvPr>
            <p:ph type="dt" sz="half" idx="10"/>
          </p:nvPr>
        </p:nvSpPr>
        <p:spPr/>
        <p:txBody>
          <a:bodyPr/>
          <a:lstStyle/>
          <a:p>
            <a:fld id="{0B3F10DD-C708-45FA-8ED7-96C0631A4787}" type="datetimeFigureOut">
              <a:rPr lang="en-US" smtClean="0">
                <a:solidFill>
                  <a:srgbClr val="3E3D2D"/>
                </a:solidFill>
              </a:rPr>
              <a:pPr/>
              <a:t>8/4/2011</a:t>
            </a:fld>
            <a:endParaRPr lang="en-US">
              <a:solidFill>
                <a:srgbClr val="3E3D2D"/>
              </a:solidFill>
            </a:endParaRPr>
          </a:p>
        </p:txBody>
      </p:sp>
      <p:sp>
        <p:nvSpPr>
          <p:cNvPr id="3" name="Rectangle 2"/>
          <p:cNvSpPr>
            <a:spLocks noGrp="1"/>
          </p:cNvSpPr>
          <p:nvPr>
            <p:ph type="ftr" sz="quarter" idx="11"/>
          </p:nvPr>
        </p:nvSpPr>
        <p:spPr/>
        <p:txBody>
          <a:bodyPr/>
          <a:lstStyle/>
          <a:p>
            <a:endParaRPr lang="en-US">
              <a:solidFill>
                <a:srgbClr val="3E3D2D"/>
              </a:solidFill>
            </a:endParaRPr>
          </a:p>
        </p:txBody>
      </p:sp>
      <p:sp>
        <p:nvSpPr>
          <p:cNvPr id="4" name="Rectangle 3"/>
          <p:cNvSpPr>
            <a:spLocks noGrp="1"/>
          </p:cNvSpPr>
          <p:nvPr>
            <p:ph type="sldNum" sz="quarter" idx="12"/>
          </p:nvPr>
        </p:nvSpPr>
        <p:spPr/>
        <p:txBody>
          <a:bodyPr/>
          <a:lstStyle/>
          <a:p>
            <a:fld id="{F9EFA51B-D8FD-446C-B31C-35605D27C328}" type="slidenum">
              <a:rPr lang="en-US" smtClean="0">
                <a:solidFill>
                  <a:srgbClr val="3E3D2D"/>
                </a:solidFill>
              </a:rPr>
              <a:pPr/>
              <a:t>‹Nº›</a:t>
            </a:fld>
            <a:endParaRPr lang="en-US">
              <a:solidFill>
                <a:srgbClr val="3E3D2D"/>
              </a:solidFill>
            </a:endParaRPr>
          </a:p>
        </p:txBody>
      </p:sp>
    </p:spTree>
    <p:extLst>
      <p:ext uri="{BB962C8B-B14F-4D97-AF65-F5344CB8AC3E}">
        <p14:creationId xmlns:p14="http://schemas.microsoft.com/office/powerpoint/2010/main" val="238738492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ound Same Side Corner Rectangle 7"/>
          <p:cNvSpPr/>
          <p:nvPr/>
        </p:nvSpPr>
        <p:spPr>
          <a:xfrm>
            <a:off x="228600" y="152400"/>
            <a:ext cx="8686800" cy="1295400"/>
          </a:xfrm>
          <a:prstGeom prst="round2SameRect">
            <a:avLst>
              <a:gd name="adj1" fmla="val 4902"/>
              <a:gd name="adj2" fmla="val 0"/>
            </a:avLst>
          </a:prstGeom>
          <a:solidFill>
            <a:schemeClr val="accent1"/>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Rectangle 1"/>
          <p:cNvSpPr>
            <a:spLocks noGrp="1"/>
          </p:cNvSpPr>
          <p:nvPr>
            <p:ph type="title"/>
          </p:nvPr>
        </p:nvSpPr>
        <p:spPr>
          <a:xfrm>
            <a:off x="304800" y="228600"/>
            <a:ext cx="4495800" cy="1143000"/>
          </a:xfrm>
        </p:spPr>
        <p:txBody>
          <a:bodyPr anchor="ctr"/>
          <a:lstStyle>
            <a:lvl1pPr algn="l">
              <a:defRPr sz="2800" b="0"/>
            </a:lvl1pPr>
          </a:lstStyle>
          <a:p>
            <a:r>
              <a:rPr lang="es-ES" smtClean="0"/>
              <a:t>Haga clic para modificar el estilo de título del patrón</a:t>
            </a:r>
            <a:endParaRPr lang="en-US" dirty="0"/>
          </a:p>
        </p:txBody>
      </p:sp>
      <p:sp>
        <p:nvSpPr>
          <p:cNvPr id="3" name="Rectangle 2"/>
          <p:cNvSpPr>
            <a:spLocks noGrp="1"/>
          </p:cNvSpPr>
          <p:nvPr>
            <p:ph idx="1"/>
          </p:nvPr>
        </p:nvSpPr>
        <p:spPr>
          <a:xfrm>
            <a:off x="228600" y="1600200"/>
            <a:ext cx="8686800" cy="47244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Rectangle 4"/>
          <p:cNvSpPr>
            <a:spLocks noGrp="1"/>
          </p:cNvSpPr>
          <p:nvPr>
            <p:ph type="dt" sz="half" idx="10"/>
          </p:nvPr>
        </p:nvSpPr>
        <p:spPr/>
        <p:txBody>
          <a:bodyPr/>
          <a:lstStyle/>
          <a:p>
            <a:fld id="{0B3F10DD-C708-45FA-8ED7-96C0631A4787}" type="datetimeFigureOut">
              <a:rPr lang="en-US" smtClean="0">
                <a:solidFill>
                  <a:srgbClr val="3E3D2D"/>
                </a:solidFill>
              </a:rPr>
              <a:pPr/>
              <a:t>8/4/2011</a:t>
            </a:fld>
            <a:endParaRPr lang="en-US">
              <a:solidFill>
                <a:srgbClr val="3E3D2D"/>
              </a:solidFill>
            </a:endParaRPr>
          </a:p>
        </p:txBody>
      </p:sp>
      <p:sp>
        <p:nvSpPr>
          <p:cNvPr id="6" name="Rectangle 5"/>
          <p:cNvSpPr>
            <a:spLocks noGrp="1"/>
          </p:cNvSpPr>
          <p:nvPr>
            <p:ph type="ftr" sz="quarter" idx="11"/>
          </p:nvPr>
        </p:nvSpPr>
        <p:spPr/>
        <p:txBody>
          <a:bodyPr/>
          <a:lstStyle/>
          <a:p>
            <a:endParaRPr lang="en-US">
              <a:solidFill>
                <a:srgbClr val="3E3D2D"/>
              </a:solidFill>
            </a:endParaRPr>
          </a:p>
        </p:txBody>
      </p:sp>
      <p:sp>
        <p:nvSpPr>
          <p:cNvPr id="7" name="Rectangle 6"/>
          <p:cNvSpPr>
            <a:spLocks noGrp="1"/>
          </p:cNvSpPr>
          <p:nvPr>
            <p:ph type="sldNum" sz="quarter" idx="12"/>
          </p:nvPr>
        </p:nvSpPr>
        <p:spPr/>
        <p:txBody>
          <a:bodyPr/>
          <a:lstStyle/>
          <a:p>
            <a:fld id="{F9EFA51B-D8FD-446C-B31C-35605D27C328}" type="slidenum">
              <a:rPr lang="en-US" smtClean="0">
                <a:solidFill>
                  <a:srgbClr val="3E3D2D"/>
                </a:solidFill>
              </a:rPr>
              <a:pPr/>
              <a:t>‹Nº›</a:t>
            </a:fld>
            <a:endParaRPr lang="en-US">
              <a:solidFill>
                <a:srgbClr val="3E3D2D"/>
              </a:solidFill>
            </a:endParaRPr>
          </a:p>
        </p:txBody>
      </p:sp>
      <p:cxnSp>
        <p:nvCxnSpPr>
          <p:cNvPr id="9" name="Straight Connector 8"/>
          <p:cNvCxnSpPr/>
          <p:nvPr/>
        </p:nvCxnSpPr>
        <p:spPr>
          <a:xfrm>
            <a:off x="228600" y="6528816"/>
            <a:ext cx="8686800" cy="1588"/>
          </a:xfrm>
          <a:prstGeom prst="line">
            <a:avLst/>
          </a:prstGeom>
          <a:ln w="12700" cap="rnd" cmpd="sng" algn="ctr">
            <a:solidFill>
              <a:schemeClr val="tx2"/>
            </a:solidFill>
            <a:prstDash val="solid"/>
          </a:ln>
          <a:effectLst/>
        </p:spPr>
        <p:style>
          <a:lnRef idx="1">
            <a:schemeClr val="accent1"/>
          </a:lnRef>
          <a:fillRef idx="0">
            <a:schemeClr val="accent1"/>
          </a:fillRef>
          <a:effectRef idx="0">
            <a:schemeClr val="accent1"/>
          </a:effectRef>
          <a:fontRef idx="minor">
            <a:schemeClr val="tx1"/>
          </a:fontRef>
        </p:style>
      </p:cxnSp>
      <p:sp useBgFill="1">
        <p:nvSpPr>
          <p:cNvPr id="10" name="Rectangle 9"/>
          <p:cNvSpPr/>
          <p:nvPr/>
        </p:nvSpPr>
        <p:spPr>
          <a:xfrm>
            <a:off x="4876800" y="152400"/>
            <a:ext cx="3581400" cy="12954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4967288" y="152400"/>
            <a:ext cx="3400425" cy="1295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Rectangle 3"/>
          <p:cNvSpPr>
            <a:spLocks noGrp="1"/>
          </p:cNvSpPr>
          <p:nvPr>
            <p:ph type="body" sz="half" idx="2"/>
          </p:nvPr>
        </p:nvSpPr>
        <p:spPr>
          <a:xfrm>
            <a:off x="5105400" y="228600"/>
            <a:ext cx="3200400" cy="1143000"/>
          </a:xfrm>
        </p:spPr>
        <p:txBody>
          <a:bodyPr anchor="ctr">
            <a:normAutofit/>
          </a:bodyPr>
          <a:lstStyle>
            <a:lvl1pPr marL="0" indent="0" algn="l">
              <a:buNone/>
              <a:defRPr sz="160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402722549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ound Same Side Corner Rectangle 7"/>
          <p:cNvSpPr/>
          <p:nvPr/>
        </p:nvSpPr>
        <p:spPr>
          <a:xfrm>
            <a:off x="228600" y="152400"/>
            <a:ext cx="8686800" cy="1295400"/>
          </a:xfrm>
          <a:prstGeom prst="round2SameRect">
            <a:avLst>
              <a:gd name="adj1" fmla="val 4902"/>
              <a:gd name="adj2" fmla="val 0"/>
            </a:avLst>
          </a:prstGeom>
          <a:solidFill>
            <a:schemeClr val="accent1"/>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Rectangle 2"/>
          <p:cNvSpPr>
            <a:spLocks noGrp="1"/>
          </p:cNvSpPr>
          <p:nvPr>
            <p:ph type="pic" idx="1"/>
          </p:nvPr>
        </p:nvSpPr>
        <p:spPr>
          <a:xfrm>
            <a:off x="228600" y="1524000"/>
            <a:ext cx="8686800" cy="4910328"/>
          </a:xfrm>
          <a:solidFill>
            <a:schemeClr val="bg2"/>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a:p>
        </p:txBody>
      </p:sp>
      <p:sp>
        <p:nvSpPr>
          <p:cNvPr id="5" name="Rectangle 4"/>
          <p:cNvSpPr>
            <a:spLocks noGrp="1"/>
          </p:cNvSpPr>
          <p:nvPr>
            <p:ph type="dt" sz="half" idx="10"/>
          </p:nvPr>
        </p:nvSpPr>
        <p:spPr/>
        <p:txBody>
          <a:bodyPr/>
          <a:lstStyle/>
          <a:p>
            <a:fld id="{0B3F10DD-C708-45FA-8ED7-96C0631A4787}" type="datetimeFigureOut">
              <a:rPr lang="en-US" smtClean="0">
                <a:solidFill>
                  <a:srgbClr val="3E3D2D"/>
                </a:solidFill>
              </a:rPr>
              <a:pPr/>
              <a:t>8/4/2011</a:t>
            </a:fld>
            <a:endParaRPr lang="en-US">
              <a:solidFill>
                <a:srgbClr val="3E3D2D"/>
              </a:solidFill>
            </a:endParaRPr>
          </a:p>
        </p:txBody>
      </p:sp>
      <p:sp>
        <p:nvSpPr>
          <p:cNvPr id="6" name="Rectangle 5"/>
          <p:cNvSpPr>
            <a:spLocks noGrp="1"/>
          </p:cNvSpPr>
          <p:nvPr>
            <p:ph type="ftr" sz="quarter" idx="11"/>
          </p:nvPr>
        </p:nvSpPr>
        <p:spPr/>
        <p:txBody>
          <a:bodyPr/>
          <a:lstStyle/>
          <a:p>
            <a:endParaRPr lang="en-US">
              <a:solidFill>
                <a:srgbClr val="3E3D2D"/>
              </a:solidFill>
            </a:endParaRPr>
          </a:p>
        </p:txBody>
      </p:sp>
      <p:sp>
        <p:nvSpPr>
          <p:cNvPr id="7" name="Rectangle 6"/>
          <p:cNvSpPr>
            <a:spLocks noGrp="1"/>
          </p:cNvSpPr>
          <p:nvPr>
            <p:ph type="sldNum" sz="quarter" idx="12"/>
          </p:nvPr>
        </p:nvSpPr>
        <p:spPr/>
        <p:txBody>
          <a:bodyPr/>
          <a:lstStyle/>
          <a:p>
            <a:fld id="{F9EFA51B-D8FD-446C-B31C-35605D27C328}" type="slidenum">
              <a:rPr lang="en-US" smtClean="0">
                <a:solidFill>
                  <a:srgbClr val="3E3D2D"/>
                </a:solidFill>
              </a:rPr>
              <a:pPr/>
              <a:t>‹Nº›</a:t>
            </a:fld>
            <a:endParaRPr lang="en-US">
              <a:solidFill>
                <a:srgbClr val="3E3D2D"/>
              </a:solidFill>
            </a:endParaRPr>
          </a:p>
        </p:txBody>
      </p:sp>
      <p:sp useBgFill="1">
        <p:nvSpPr>
          <p:cNvPr id="9" name="Rectangle 8"/>
          <p:cNvSpPr/>
          <p:nvPr/>
        </p:nvSpPr>
        <p:spPr>
          <a:xfrm>
            <a:off x="4876800" y="152400"/>
            <a:ext cx="3581400" cy="12954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4967288" y="152400"/>
            <a:ext cx="3400425" cy="1295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Rectangle 1"/>
          <p:cNvSpPr>
            <a:spLocks noGrp="1"/>
          </p:cNvSpPr>
          <p:nvPr>
            <p:ph type="title"/>
          </p:nvPr>
        </p:nvSpPr>
        <p:spPr>
          <a:xfrm>
            <a:off x="304800" y="228600"/>
            <a:ext cx="4495800" cy="1143000"/>
          </a:xfrm>
        </p:spPr>
        <p:txBody>
          <a:bodyPr anchor="ctr"/>
          <a:lstStyle>
            <a:lvl1pPr algn="l">
              <a:defRPr sz="2800" b="0"/>
            </a:lvl1pPr>
          </a:lstStyle>
          <a:p>
            <a:r>
              <a:rPr lang="es-ES" smtClean="0"/>
              <a:t>Haga clic para modificar el estilo de título del patrón</a:t>
            </a:r>
            <a:endParaRPr lang="en-US" dirty="0"/>
          </a:p>
        </p:txBody>
      </p:sp>
      <p:sp>
        <p:nvSpPr>
          <p:cNvPr id="4" name="Rectangle 3"/>
          <p:cNvSpPr>
            <a:spLocks noGrp="1"/>
          </p:cNvSpPr>
          <p:nvPr>
            <p:ph type="body" sz="half" idx="2"/>
          </p:nvPr>
        </p:nvSpPr>
        <p:spPr>
          <a:xfrm>
            <a:off x="5105400" y="228600"/>
            <a:ext cx="3200400" cy="1143000"/>
          </a:xfrm>
        </p:spPr>
        <p:txBody>
          <a:bodyPr anchor="ctr">
            <a:normAutofit/>
          </a:bodyPr>
          <a:lstStyle>
            <a:lvl1pPr marL="0" indent="0">
              <a:buNone/>
              <a:defRPr sz="160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1" name="Straight Connector 10"/>
          <p:cNvCxnSpPr/>
          <p:nvPr/>
        </p:nvCxnSpPr>
        <p:spPr>
          <a:xfrm>
            <a:off x="228600" y="6528816"/>
            <a:ext cx="8686800" cy="1588"/>
          </a:xfrm>
          <a:prstGeom prst="line">
            <a:avLst/>
          </a:prstGeom>
          <a:ln w="12700" cap="rnd" cmpd="sng" algn="ctr">
            <a:solidFill>
              <a:schemeClr val="tx2"/>
            </a:solidFill>
            <a:prstDash val="solid"/>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390868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s-ES" smtClean="0"/>
              <a:t>Haga clic para modificar el estilo de título del patrón</a:t>
            </a:r>
            <a:endParaRPr lang="en-US"/>
          </a:p>
        </p:txBody>
      </p:sp>
      <p:sp>
        <p:nvSpPr>
          <p:cNvPr id="3" name="Rectangle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Rectangle 3"/>
          <p:cNvSpPr>
            <a:spLocks noGrp="1"/>
          </p:cNvSpPr>
          <p:nvPr>
            <p:ph type="dt" sz="half" idx="10"/>
          </p:nvPr>
        </p:nvSpPr>
        <p:spPr/>
        <p:txBody>
          <a:bodyPr/>
          <a:lstStyle/>
          <a:p>
            <a:fld id="{0B3F10DD-C708-45FA-8ED7-96C0631A4787}" type="datetimeFigureOut">
              <a:rPr lang="en-US" smtClean="0">
                <a:solidFill>
                  <a:srgbClr val="3E3D2D"/>
                </a:solidFill>
              </a:rPr>
              <a:pPr/>
              <a:t>8/4/2011</a:t>
            </a:fld>
            <a:endParaRPr lang="en-US">
              <a:solidFill>
                <a:srgbClr val="3E3D2D"/>
              </a:solidFill>
            </a:endParaRPr>
          </a:p>
        </p:txBody>
      </p:sp>
      <p:sp>
        <p:nvSpPr>
          <p:cNvPr id="5" name="Rectangle 4"/>
          <p:cNvSpPr>
            <a:spLocks noGrp="1"/>
          </p:cNvSpPr>
          <p:nvPr>
            <p:ph type="ftr" sz="quarter" idx="11"/>
          </p:nvPr>
        </p:nvSpPr>
        <p:spPr/>
        <p:txBody>
          <a:bodyPr/>
          <a:lstStyle/>
          <a:p>
            <a:endParaRPr lang="en-US">
              <a:solidFill>
                <a:srgbClr val="3E3D2D"/>
              </a:solidFill>
            </a:endParaRPr>
          </a:p>
        </p:txBody>
      </p:sp>
      <p:sp>
        <p:nvSpPr>
          <p:cNvPr id="6" name="Rectangle 5"/>
          <p:cNvSpPr>
            <a:spLocks noGrp="1"/>
          </p:cNvSpPr>
          <p:nvPr>
            <p:ph type="sldNum" sz="quarter" idx="12"/>
          </p:nvPr>
        </p:nvSpPr>
        <p:spPr/>
        <p:txBody>
          <a:bodyPr/>
          <a:lstStyle/>
          <a:p>
            <a:fld id="{F9EFA51B-D8FD-446C-B31C-35605D27C328}" type="slidenum">
              <a:rPr lang="en-US" smtClean="0">
                <a:solidFill>
                  <a:srgbClr val="3E3D2D"/>
                </a:solidFill>
              </a:rPr>
              <a:pPr/>
              <a:t>‹Nº›</a:t>
            </a:fld>
            <a:endParaRPr lang="en-US">
              <a:solidFill>
                <a:srgbClr val="3E3D2D"/>
              </a:solidFill>
            </a:endParaRPr>
          </a:p>
        </p:txBody>
      </p:sp>
    </p:spTree>
    <p:extLst>
      <p:ext uri="{BB962C8B-B14F-4D97-AF65-F5344CB8AC3E}">
        <p14:creationId xmlns:p14="http://schemas.microsoft.com/office/powerpoint/2010/main" val="3494887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theme" Target="../theme/theme7.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6 Redondear rectángulo de esquina diagonal"/>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srgbClr val="FFFFFF"/>
              </a:solidFill>
            </a:endParaRPr>
          </a:p>
        </p:txBody>
      </p:sp>
      <p:sp>
        <p:nvSpPr>
          <p:cNvPr id="3" name="2 Marcador de pie de página"/>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a:solidFill>
                <a:srgbClr val="043988">
                  <a:tint val="60000"/>
                  <a:satMod val="155000"/>
                </a:srgbClr>
              </a:solidFill>
            </a:endParaRPr>
          </a:p>
        </p:txBody>
      </p:sp>
      <p:sp>
        <p:nvSpPr>
          <p:cNvPr id="14" name="13 Marcador de fecha"/>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0B22101F-D16F-437D-A208-C47DA222EEB2}" type="datetimeFigureOut">
              <a:rPr lang="en-US" smtClean="0">
                <a:solidFill>
                  <a:srgbClr val="043988">
                    <a:tint val="60000"/>
                    <a:satMod val="155000"/>
                  </a:srgbClr>
                </a:solidFill>
              </a:rPr>
              <a:pPr/>
              <a:t>8/4/2011</a:t>
            </a:fld>
            <a:endParaRPr lang="en-US">
              <a:solidFill>
                <a:srgbClr val="043988">
                  <a:tint val="60000"/>
                  <a:satMod val="155000"/>
                </a:srgbClr>
              </a:solidFill>
            </a:endParaRPr>
          </a:p>
        </p:txBody>
      </p:sp>
      <p:sp>
        <p:nvSpPr>
          <p:cNvPr id="23" name="22 Marcador de número de diapositiva"/>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9E63DF4D-031D-4E4D-8223-0FAC3FCD8D79}" type="slidenum">
              <a:rPr lang="en-US" smtClean="0">
                <a:solidFill>
                  <a:srgbClr val="92C2EB">
                    <a:shade val="90000"/>
                  </a:srgbClr>
                </a:solidFill>
              </a:rPr>
              <a:pPr/>
              <a:t>‹Nº›</a:t>
            </a:fld>
            <a:endParaRPr lang="en-US">
              <a:solidFill>
                <a:srgbClr val="92C2EB">
                  <a:shade val="90000"/>
                </a:srgbClr>
              </a:solidFill>
            </a:endParaRPr>
          </a:p>
        </p:txBody>
      </p:sp>
      <p:sp>
        <p:nvSpPr>
          <p:cNvPr id="22" name="21 Marcador de título"/>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Tree>
    <p:extLst>
      <p:ext uri="{BB962C8B-B14F-4D97-AF65-F5344CB8AC3E}">
        <p14:creationId xmlns:p14="http://schemas.microsoft.com/office/powerpoint/2010/main" val="296185177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ound Same Side Corner Rectangle 6"/>
          <p:cNvSpPr/>
          <p:nvPr/>
        </p:nvSpPr>
        <p:spPr>
          <a:xfrm>
            <a:off x="228600" y="152400"/>
            <a:ext cx="8686800" cy="1295400"/>
          </a:xfrm>
          <a:prstGeom prst="round2SameRect">
            <a:avLst>
              <a:gd name="adj1" fmla="val 4902"/>
              <a:gd name="adj2" fmla="val 0"/>
            </a:avLst>
          </a:prstGeom>
          <a:solidFill>
            <a:schemeClr val="accent1"/>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304800" y="274638"/>
            <a:ext cx="8534400" cy="1143000"/>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304800" y="1600200"/>
            <a:ext cx="8534400" cy="48006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228600" y="6520942"/>
            <a:ext cx="2133600" cy="320040"/>
          </a:xfrm>
          <a:prstGeom prst="rect">
            <a:avLst/>
          </a:prstGeom>
        </p:spPr>
        <p:txBody>
          <a:bodyPr vert="horz" lIns="91440" tIns="45720" rIns="91440" bIns="45720" rtlCol="0" anchor="ctr"/>
          <a:lstStyle>
            <a:lvl1pPr algn="l">
              <a:defRPr sz="1200">
                <a:solidFill>
                  <a:schemeClr val="tx2"/>
                </a:solidFill>
              </a:defRPr>
            </a:lvl1pPr>
          </a:lstStyle>
          <a:p>
            <a:fld id="{BF947E27-0FC2-47FE-BDD1-9A02EEBC4B31}" type="datetimeFigureOut">
              <a:rPr lang="en-US" smtClean="0">
                <a:solidFill>
                  <a:srgbClr val="EEECE1"/>
                </a:solidFill>
              </a:rPr>
              <a:pPr/>
              <a:t>8/4/2011</a:t>
            </a:fld>
            <a:endParaRPr lang="en-US">
              <a:solidFill>
                <a:srgbClr val="EEECE1"/>
              </a:solidFill>
            </a:endParaRPr>
          </a:p>
        </p:txBody>
      </p:sp>
      <p:sp>
        <p:nvSpPr>
          <p:cNvPr id="5" name="Footer Placeholder 4"/>
          <p:cNvSpPr>
            <a:spLocks noGrp="1"/>
          </p:cNvSpPr>
          <p:nvPr>
            <p:ph type="ftr" sz="quarter" idx="3"/>
          </p:nvPr>
        </p:nvSpPr>
        <p:spPr>
          <a:xfrm>
            <a:off x="2895600" y="6520942"/>
            <a:ext cx="3429000" cy="320040"/>
          </a:xfrm>
          <a:prstGeom prst="rect">
            <a:avLst/>
          </a:prstGeom>
        </p:spPr>
        <p:txBody>
          <a:bodyPr vert="horz" lIns="91440" tIns="45720" rIns="91440" bIns="45720" rtlCol="0" anchor="ctr"/>
          <a:lstStyle>
            <a:lvl1pPr algn="ctr">
              <a:defRPr sz="1200">
                <a:solidFill>
                  <a:schemeClr val="tx2"/>
                </a:solidFill>
              </a:defRPr>
            </a:lvl1pPr>
          </a:lstStyle>
          <a:p>
            <a:endParaRPr lang="en-US">
              <a:solidFill>
                <a:srgbClr val="EEECE1"/>
              </a:solidFill>
            </a:endParaRPr>
          </a:p>
        </p:txBody>
      </p:sp>
      <p:sp>
        <p:nvSpPr>
          <p:cNvPr id="6" name="Slide Number Placeholder 5"/>
          <p:cNvSpPr>
            <a:spLocks noGrp="1"/>
          </p:cNvSpPr>
          <p:nvPr>
            <p:ph type="sldNum" sz="quarter" idx="4"/>
          </p:nvPr>
        </p:nvSpPr>
        <p:spPr>
          <a:xfrm>
            <a:off x="6781800" y="6520942"/>
            <a:ext cx="2133600" cy="320040"/>
          </a:xfrm>
          <a:prstGeom prst="rect">
            <a:avLst/>
          </a:prstGeom>
        </p:spPr>
        <p:txBody>
          <a:bodyPr vert="horz" lIns="91440" tIns="45720" rIns="91440" bIns="45720" rtlCol="0" anchor="ctr"/>
          <a:lstStyle>
            <a:lvl1pPr algn="r">
              <a:defRPr sz="1200">
                <a:solidFill>
                  <a:schemeClr val="tx2"/>
                </a:solidFill>
              </a:defRPr>
            </a:lvl1pPr>
          </a:lstStyle>
          <a:p>
            <a:fld id="{70364646-186C-489C-827C-24F98A6BEC2F}" type="slidenum">
              <a:rPr lang="en-US" smtClean="0">
                <a:solidFill>
                  <a:srgbClr val="EEECE1"/>
                </a:solidFill>
              </a:rPr>
              <a:pPr/>
              <a:t>‹Nº›</a:t>
            </a:fld>
            <a:endParaRPr lang="en-US">
              <a:solidFill>
                <a:srgbClr val="EEECE1"/>
              </a:solidFill>
            </a:endParaRPr>
          </a:p>
        </p:txBody>
      </p:sp>
      <p:cxnSp>
        <p:nvCxnSpPr>
          <p:cNvPr id="8" name="Straight Connector 7"/>
          <p:cNvCxnSpPr/>
          <p:nvPr/>
        </p:nvCxnSpPr>
        <p:spPr>
          <a:xfrm>
            <a:off x="228600" y="6524625"/>
            <a:ext cx="8686800" cy="1588"/>
          </a:xfrm>
          <a:prstGeom prst="line">
            <a:avLst/>
          </a:prstGeom>
          <a:ln w="12700" cap="rnd" cmpd="sng" algn="ctr">
            <a:solidFill>
              <a:schemeClr val="tx2"/>
            </a:solidFill>
            <a:prstDash val="solid"/>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9466829"/>
      </p:ext>
    </p:extLst>
  </p:cSld>
  <p:clrMap bg1="dk1" tx1="lt1" bg2="dk2" tx2="lt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xStyles>
    <p:titleStyle>
      <a:lvl1pPr algn="ctr" defTabSz="914400" rtl="0" eaLnBrk="1" latinLnBrk="0" hangingPunct="1">
        <a:spcBef>
          <a:spcPct val="0"/>
        </a:spcBef>
        <a:buNone/>
        <a:defRPr sz="3600" kern="1200">
          <a:solidFill>
            <a:srgbClr val="FFFFFF"/>
          </a:solidFill>
          <a:effectLst/>
          <a:latin typeface="+mj-lt"/>
          <a:ea typeface="+mj-ea"/>
          <a:cs typeface="+mj-cs"/>
        </a:defRPr>
      </a:lvl1pPr>
    </p:titleStyle>
    <p:bodyStyle>
      <a:lvl1pPr marL="274320" indent="-274320" algn="l" defTabSz="914400" rtl="0" eaLnBrk="1" latinLnBrk="0" hangingPunct="1">
        <a:spcBef>
          <a:spcPct val="20000"/>
        </a:spcBef>
        <a:buClr>
          <a:schemeClr val="accent2"/>
        </a:buClr>
        <a:buSzPct val="85000"/>
        <a:buFont typeface="Wingdings 2" pitchFamily="18" charset="2"/>
        <a:buChar char=""/>
        <a:defRPr sz="2800" kern="1200">
          <a:solidFill>
            <a:schemeClr val="tx1"/>
          </a:solidFill>
          <a:latin typeface="+mn-lt"/>
          <a:ea typeface="+mn-ea"/>
          <a:cs typeface="+mn-cs"/>
        </a:defRPr>
      </a:lvl1pPr>
      <a:lvl2pPr marL="548640" indent="-228600" algn="l" defTabSz="914400" rtl="0" eaLnBrk="1" latinLnBrk="0" hangingPunct="1">
        <a:spcBef>
          <a:spcPct val="20000"/>
        </a:spcBef>
        <a:buClr>
          <a:schemeClr val="accent2"/>
        </a:buClr>
        <a:buSzPct val="85000"/>
        <a:buFont typeface="Wingdings 2" pitchFamily="18" charset="2"/>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2"/>
        </a:buClr>
        <a:buSzPct val="100000"/>
        <a:buFont typeface="Arial" pitchFamily="34" charset="0"/>
        <a:buChar char="•"/>
        <a:defRPr sz="1800" kern="1200">
          <a:solidFill>
            <a:schemeClr val="tx2"/>
          </a:solidFill>
          <a:latin typeface="+mn-lt"/>
          <a:ea typeface="+mn-ea"/>
          <a:cs typeface="+mn-cs"/>
        </a:defRPr>
      </a:lvl4pPr>
      <a:lvl5pPr marL="1280160" indent="-182880" algn="l" defTabSz="914400" rtl="0" eaLnBrk="1" latinLnBrk="0" hangingPunct="1">
        <a:spcBef>
          <a:spcPct val="20000"/>
        </a:spcBef>
        <a:buClr>
          <a:schemeClr val="accent2"/>
        </a:buClr>
        <a:buFont typeface="Arial" pitchFamily="34" charset="0"/>
        <a:buChar char="•"/>
        <a:defRPr sz="1800" kern="1200">
          <a:solidFill>
            <a:schemeClr val="tx1"/>
          </a:solidFill>
          <a:latin typeface="+mn-lt"/>
          <a:ea typeface="+mn-ea"/>
          <a:cs typeface="+mn-cs"/>
        </a:defRPr>
      </a:lvl5pPr>
      <a:lvl6pPr marL="1463040" indent="-182880" algn="l" defTabSz="914400" rtl="0" eaLnBrk="1" latinLnBrk="0" hangingPunct="1">
        <a:spcBef>
          <a:spcPct val="20000"/>
        </a:spcBef>
        <a:buClr>
          <a:schemeClr val="accent2"/>
        </a:buClr>
        <a:buFont typeface="Arial" pitchFamily="34" charset="0"/>
        <a:buChar char="•"/>
        <a:defRPr sz="1600" kern="1200">
          <a:solidFill>
            <a:schemeClr val="tx2"/>
          </a:solidFill>
          <a:latin typeface="+mn-lt"/>
          <a:ea typeface="+mn-ea"/>
          <a:cs typeface="+mn-cs"/>
        </a:defRPr>
      </a:lvl6pPr>
      <a:lvl7pPr marL="1737360" indent="-182880" algn="l" defTabSz="914400" rtl="0" eaLnBrk="1" latinLnBrk="0" hangingPunct="1">
        <a:spcBef>
          <a:spcPct val="20000"/>
        </a:spcBef>
        <a:buClr>
          <a:schemeClr val="accent2"/>
        </a:buClr>
        <a:buFont typeface="Arial" pitchFamily="34" charset="0"/>
        <a:buChar char="•"/>
        <a:defRPr sz="1600" kern="1200">
          <a:solidFill>
            <a:schemeClr val="tx1"/>
          </a:solidFill>
          <a:latin typeface="+mn-lt"/>
          <a:ea typeface="+mn-ea"/>
          <a:cs typeface="+mn-cs"/>
        </a:defRPr>
      </a:lvl7pPr>
      <a:lvl8pPr marL="1920240" indent="-182880" algn="l" defTabSz="914400" rtl="0" eaLnBrk="1" latinLnBrk="0" hangingPunct="1">
        <a:spcBef>
          <a:spcPct val="20000"/>
        </a:spcBef>
        <a:buClr>
          <a:schemeClr val="accent2"/>
        </a:buClr>
        <a:buFont typeface="Arial" pitchFamily="34" charset="0"/>
        <a:buChar char="•"/>
        <a:defRPr sz="1600" kern="1200" baseline="0">
          <a:solidFill>
            <a:schemeClr val="tx2"/>
          </a:solidFill>
          <a:latin typeface="+mn-lt"/>
          <a:ea typeface="+mn-ea"/>
          <a:cs typeface="+mn-cs"/>
        </a:defRPr>
      </a:lvl8pPr>
      <a:lvl9pPr marL="2194560" indent="-182880" algn="l" defTabSz="914400" rtl="0" eaLnBrk="1" latinLnBrk="0" hangingPunct="1">
        <a:spcBef>
          <a:spcPts val="310"/>
        </a:spcBef>
        <a:buClr>
          <a:schemeClr val="accent2"/>
        </a:buClr>
        <a:buFont typeface="Arial"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9 Rectángulo"/>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7" name="6 Rectángulo"/>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1 Marcador de título"/>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4" name="3 Marcador de fecha"/>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D1106E26-27A0-4B76-BB8C-E1A602C20406}" type="datetimeFigureOut">
              <a:rPr lang="es-MX" smtClean="0">
                <a:solidFill>
                  <a:prstClr val="black">
                    <a:tint val="95000"/>
                  </a:prstClr>
                </a:solidFill>
              </a:rPr>
              <a:pPr/>
              <a:t>04/08/2011</a:t>
            </a:fld>
            <a:endParaRPr lang="es-MX">
              <a:solidFill>
                <a:prstClr val="black">
                  <a:tint val="95000"/>
                </a:prstClr>
              </a:solidFill>
            </a:endParaRPr>
          </a:p>
        </p:txBody>
      </p:sp>
      <p:sp>
        <p:nvSpPr>
          <p:cNvPr id="5" name="4 Marcador de pie de página"/>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s-MX">
              <a:solidFill>
                <a:prstClr val="black">
                  <a:tint val="95000"/>
                </a:prstClr>
              </a:solidFill>
            </a:endParaRPr>
          </a:p>
        </p:txBody>
      </p:sp>
      <p:sp>
        <p:nvSpPr>
          <p:cNvPr id="6" name="5 Marcador de número de diapositiva"/>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7C0CDCD9-B4DC-4B55-AF17-8F085A8F3A0F}" type="slidenum">
              <a:rPr lang="es-MX" smtClean="0">
                <a:solidFill>
                  <a:prstClr val="black">
                    <a:tint val="95000"/>
                  </a:prstClr>
                </a:solidFill>
              </a:rPr>
              <a:pPr/>
              <a:t>‹Nº›</a:t>
            </a:fld>
            <a:endParaRPr lang="es-MX">
              <a:solidFill>
                <a:prstClr val="black">
                  <a:tint val="95000"/>
                </a:prstClr>
              </a:solidFill>
            </a:endParaRPr>
          </a:p>
        </p:txBody>
      </p:sp>
    </p:spTree>
    <p:extLst>
      <p:ext uri="{BB962C8B-B14F-4D97-AF65-F5344CB8AC3E}">
        <p14:creationId xmlns:p14="http://schemas.microsoft.com/office/powerpoint/2010/main" val="2846635584"/>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Marcador de título"/>
          <p:cNvSpPr>
            <a:spLocks noGrp="1"/>
          </p:cNvSpPr>
          <p:nvPr>
            <p:ph type="title"/>
          </p:nvPr>
        </p:nvSpPr>
        <p:spPr>
          <a:xfrm>
            <a:off x="609600" y="228600"/>
            <a:ext cx="8153400" cy="9906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E56543D6-9B08-40E2-A658-28918E9204EC}" type="datetimeFigureOut">
              <a:rPr lang="en-US" smtClean="0">
                <a:solidFill>
                  <a:srgbClr val="EEECE1"/>
                </a:solidFill>
              </a:rPr>
              <a:pPr/>
              <a:t>8/4/2011</a:t>
            </a:fld>
            <a:endParaRPr lang="en-US">
              <a:solidFill>
                <a:srgbClr val="EEECE1"/>
              </a:solidFill>
            </a:endParaRPr>
          </a:p>
        </p:txBody>
      </p:sp>
      <p:sp>
        <p:nvSpPr>
          <p:cNvPr id="3" name="2 Marcador de pie de página"/>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dirty="0">
              <a:solidFill>
                <a:srgbClr val="EEECE1"/>
              </a:solidFill>
            </a:endParaRPr>
          </a:p>
        </p:txBody>
      </p:sp>
      <p:sp>
        <p:nvSpPr>
          <p:cNvPr id="7" name="6 Rectángulo"/>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7 Rectángulo"/>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8 Rectángulo"/>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22 Marcador de número de diapositiva"/>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4F006936-203C-4268-B66A-A64FD5C325B6}" type="slidenum">
              <a:rPr lang="en-US" smtClean="0"/>
              <a:pPr/>
              <a:t>‹Nº›</a:t>
            </a:fld>
            <a:endParaRPr lang="en-US"/>
          </a:p>
        </p:txBody>
      </p:sp>
    </p:spTree>
    <p:extLst>
      <p:ext uri="{BB962C8B-B14F-4D97-AF65-F5344CB8AC3E}">
        <p14:creationId xmlns:p14="http://schemas.microsoft.com/office/powerpoint/2010/main" val="4165208609"/>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9 Rectángulo"/>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7" name="6 Rectángulo"/>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1 Marcador de título"/>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4" name="3 Marcador de fecha"/>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75D884F0-9559-4337-9F2D-026AB0C30024}" type="datetimeFigureOut">
              <a:rPr lang="es-MX" smtClean="0">
                <a:solidFill>
                  <a:prstClr val="white">
                    <a:tint val="95000"/>
                  </a:prstClr>
                </a:solidFill>
              </a:rPr>
              <a:pPr/>
              <a:t>04/08/2011</a:t>
            </a:fld>
            <a:endParaRPr lang="es-MX">
              <a:solidFill>
                <a:prstClr val="white">
                  <a:tint val="95000"/>
                </a:prstClr>
              </a:solidFill>
            </a:endParaRPr>
          </a:p>
        </p:txBody>
      </p:sp>
      <p:sp>
        <p:nvSpPr>
          <p:cNvPr id="5" name="4 Marcador de pie de página"/>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s-MX">
              <a:solidFill>
                <a:prstClr val="white">
                  <a:tint val="95000"/>
                </a:prstClr>
              </a:solidFill>
            </a:endParaRPr>
          </a:p>
        </p:txBody>
      </p:sp>
      <p:sp>
        <p:nvSpPr>
          <p:cNvPr id="6" name="5 Marcador de número de diapositiva"/>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DED9CE34-27A1-4252-B122-6D52423EFF13}" type="slidenum">
              <a:rPr lang="es-MX" smtClean="0">
                <a:solidFill>
                  <a:prstClr val="white">
                    <a:tint val="95000"/>
                  </a:prstClr>
                </a:solidFill>
              </a:rPr>
              <a:pPr/>
              <a:t>‹Nº›</a:t>
            </a:fld>
            <a:endParaRPr lang="es-MX">
              <a:solidFill>
                <a:prstClr val="white">
                  <a:tint val="95000"/>
                </a:prstClr>
              </a:solidFill>
            </a:endParaRPr>
          </a:p>
        </p:txBody>
      </p:sp>
    </p:spTree>
    <p:extLst>
      <p:ext uri="{BB962C8B-B14F-4D97-AF65-F5344CB8AC3E}">
        <p14:creationId xmlns:p14="http://schemas.microsoft.com/office/powerpoint/2010/main" val="2445425223"/>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ound Same Side Corner Rectangle 6"/>
          <p:cNvSpPr/>
          <p:nvPr/>
        </p:nvSpPr>
        <p:spPr>
          <a:xfrm>
            <a:off x="228600" y="152400"/>
            <a:ext cx="8686800" cy="1295400"/>
          </a:xfrm>
          <a:prstGeom prst="round2SameRect">
            <a:avLst>
              <a:gd name="adj1" fmla="val 4902"/>
              <a:gd name="adj2" fmla="val 0"/>
            </a:avLst>
          </a:prstGeom>
          <a:solidFill>
            <a:schemeClr val="accent1"/>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304800" y="274638"/>
            <a:ext cx="8534400" cy="1143000"/>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304800" y="1600200"/>
            <a:ext cx="8534400" cy="48006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228600" y="6520942"/>
            <a:ext cx="2133600" cy="320040"/>
          </a:xfrm>
          <a:prstGeom prst="rect">
            <a:avLst/>
          </a:prstGeom>
        </p:spPr>
        <p:txBody>
          <a:bodyPr vert="horz" lIns="91440" tIns="45720" rIns="91440" bIns="45720" rtlCol="0" anchor="ctr"/>
          <a:lstStyle>
            <a:lvl1pPr algn="l">
              <a:defRPr sz="1200">
                <a:solidFill>
                  <a:schemeClr val="tx2"/>
                </a:solidFill>
              </a:defRPr>
            </a:lvl1pPr>
          </a:lstStyle>
          <a:p>
            <a:fld id="{E488B91C-3721-482B-9722-A0AEC1C48903}" type="datetimeFigureOut">
              <a:rPr lang="en-US" smtClean="0">
                <a:solidFill>
                  <a:srgbClr val="CAF278"/>
                </a:solidFill>
              </a:rPr>
              <a:pPr/>
              <a:t>8/4/2011</a:t>
            </a:fld>
            <a:endParaRPr lang="en-US">
              <a:solidFill>
                <a:srgbClr val="CAF278"/>
              </a:solidFill>
            </a:endParaRPr>
          </a:p>
        </p:txBody>
      </p:sp>
      <p:sp>
        <p:nvSpPr>
          <p:cNvPr id="5" name="Footer Placeholder 4"/>
          <p:cNvSpPr>
            <a:spLocks noGrp="1"/>
          </p:cNvSpPr>
          <p:nvPr>
            <p:ph type="ftr" sz="quarter" idx="3"/>
          </p:nvPr>
        </p:nvSpPr>
        <p:spPr>
          <a:xfrm>
            <a:off x="2895600" y="6520942"/>
            <a:ext cx="3429000" cy="320040"/>
          </a:xfrm>
          <a:prstGeom prst="rect">
            <a:avLst/>
          </a:prstGeom>
        </p:spPr>
        <p:txBody>
          <a:bodyPr vert="horz" lIns="91440" tIns="45720" rIns="91440" bIns="45720" rtlCol="0" anchor="ctr"/>
          <a:lstStyle>
            <a:lvl1pPr algn="ctr">
              <a:defRPr sz="1200">
                <a:solidFill>
                  <a:schemeClr val="tx2"/>
                </a:solidFill>
              </a:defRPr>
            </a:lvl1pPr>
          </a:lstStyle>
          <a:p>
            <a:endParaRPr lang="en-US">
              <a:solidFill>
                <a:srgbClr val="CAF278"/>
              </a:solidFill>
            </a:endParaRPr>
          </a:p>
        </p:txBody>
      </p:sp>
      <p:sp>
        <p:nvSpPr>
          <p:cNvPr id="6" name="Slide Number Placeholder 5"/>
          <p:cNvSpPr>
            <a:spLocks noGrp="1"/>
          </p:cNvSpPr>
          <p:nvPr>
            <p:ph type="sldNum" sz="quarter" idx="4"/>
          </p:nvPr>
        </p:nvSpPr>
        <p:spPr>
          <a:xfrm>
            <a:off x="6781800" y="6520942"/>
            <a:ext cx="2133600" cy="320040"/>
          </a:xfrm>
          <a:prstGeom prst="rect">
            <a:avLst/>
          </a:prstGeom>
        </p:spPr>
        <p:txBody>
          <a:bodyPr vert="horz" lIns="91440" tIns="45720" rIns="91440" bIns="45720" rtlCol="0" anchor="ctr"/>
          <a:lstStyle>
            <a:lvl1pPr algn="r">
              <a:defRPr sz="1200">
                <a:solidFill>
                  <a:schemeClr val="tx2"/>
                </a:solidFill>
              </a:defRPr>
            </a:lvl1pPr>
          </a:lstStyle>
          <a:p>
            <a:fld id="{93910A63-428F-401D-9BE5-9CA51AD5A4B6}" type="slidenum">
              <a:rPr lang="en-US" smtClean="0">
                <a:solidFill>
                  <a:srgbClr val="CAF278"/>
                </a:solidFill>
              </a:rPr>
              <a:pPr/>
              <a:t>‹Nº›</a:t>
            </a:fld>
            <a:endParaRPr lang="en-US">
              <a:solidFill>
                <a:srgbClr val="CAF278"/>
              </a:solidFill>
            </a:endParaRPr>
          </a:p>
        </p:txBody>
      </p:sp>
      <p:cxnSp>
        <p:nvCxnSpPr>
          <p:cNvPr id="8" name="Straight Connector 7"/>
          <p:cNvCxnSpPr/>
          <p:nvPr/>
        </p:nvCxnSpPr>
        <p:spPr>
          <a:xfrm>
            <a:off x="228600" y="6524625"/>
            <a:ext cx="8686800" cy="1588"/>
          </a:xfrm>
          <a:prstGeom prst="line">
            <a:avLst/>
          </a:prstGeom>
          <a:ln w="12700" cap="rnd" cmpd="sng" algn="ctr">
            <a:solidFill>
              <a:schemeClr val="tx2"/>
            </a:solidFill>
            <a:prstDash val="solid"/>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4214329"/>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3600" kern="1200">
          <a:solidFill>
            <a:srgbClr val="FFFFFF"/>
          </a:solidFill>
          <a:effectLst/>
          <a:latin typeface="+mj-lt"/>
          <a:ea typeface="+mj-ea"/>
          <a:cs typeface="+mj-cs"/>
        </a:defRPr>
      </a:lvl1pPr>
    </p:titleStyle>
    <p:bodyStyle>
      <a:lvl1pPr marL="274320" indent="-274320" algn="l" defTabSz="914400" rtl="0" eaLnBrk="1" latinLnBrk="0" hangingPunct="1">
        <a:spcBef>
          <a:spcPct val="20000"/>
        </a:spcBef>
        <a:buClr>
          <a:schemeClr val="accent2"/>
        </a:buClr>
        <a:buSzPct val="85000"/>
        <a:buFont typeface="Wingdings 2" pitchFamily="18" charset="2"/>
        <a:buChar char=""/>
        <a:defRPr sz="2800" kern="1200">
          <a:solidFill>
            <a:schemeClr val="tx1"/>
          </a:solidFill>
          <a:latin typeface="+mn-lt"/>
          <a:ea typeface="+mn-ea"/>
          <a:cs typeface="+mn-cs"/>
        </a:defRPr>
      </a:lvl1pPr>
      <a:lvl2pPr marL="548640" indent="-228600" algn="l" defTabSz="914400" rtl="0" eaLnBrk="1" latinLnBrk="0" hangingPunct="1">
        <a:spcBef>
          <a:spcPct val="20000"/>
        </a:spcBef>
        <a:buClr>
          <a:schemeClr val="accent2"/>
        </a:buClr>
        <a:buSzPct val="85000"/>
        <a:buFont typeface="Wingdings 2" pitchFamily="18" charset="2"/>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2"/>
        </a:buClr>
        <a:buSzPct val="100000"/>
        <a:buFont typeface="Arial" pitchFamily="34" charset="0"/>
        <a:buChar char="•"/>
        <a:defRPr sz="1800" kern="1200">
          <a:solidFill>
            <a:schemeClr val="tx2"/>
          </a:solidFill>
          <a:latin typeface="+mn-lt"/>
          <a:ea typeface="+mn-ea"/>
          <a:cs typeface="+mn-cs"/>
        </a:defRPr>
      </a:lvl4pPr>
      <a:lvl5pPr marL="1280160" indent="-182880" algn="l" defTabSz="914400" rtl="0" eaLnBrk="1" latinLnBrk="0" hangingPunct="1">
        <a:spcBef>
          <a:spcPct val="20000"/>
        </a:spcBef>
        <a:buClr>
          <a:schemeClr val="accent2"/>
        </a:buClr>
        <a:buFont typeface="Arial" pitchFamily="34" charset="0"/>
        <a:buChar char="•"/>
        <a:defRPr sz="1800" kern="1200">
          <a:solidFill>
            <a:schemeClr val="tx1"/>
          </a:solidFill>
          <a:latin typeface="+mn-lt"/>
          <a:ea typeface="+mn-ea"/>
          <a:cs typeface="+mn-cs"/>
        </a:defRPr>
      </a:lvl5pPr>
      <a:lvl6pPr marL="1463040" indent="-182880" algn="l" defTabSz="914400" rtl="0" eaLnBrk="1" latinLnBrk="0" hangingPunct="1">
        <a:spcBef>
          <a:spcPct val="20000"/>
        </a:spcBef>
        <a:buClr>
          <a:schemeClr val="accent2"/>
        </a:buClr>
        <a:buFont typeface="Arial" pitchFamily="34" charset="0"/>
        <a:buChar char="•"/>
        <a:defRPr sz="1600" kern="1200">
          <a:solidFill>
            <a:schemeClr val="tx2"/>
          </a:solidFill>
          <a:latin typeface="+mn-lt"/>
          <a:ea typeface="+mn-ea"/>
          <a:cs typeface="+mn-cs"/>
        </a:defRPr>
      </a:lvl6pPr>
      <a:lvl7pPr marL="1737360" indent="-182880" algn="l" defTabSz="914400" rtl="0" eaLnBrk="1" latinLnBrk="0" hangingPunct="1">
        <a:spcBef>
          <a:spcPct val="20000"/>
        </a:spcBef>
        <a:buClr>
          <a:schemeClr val="accent2"/>
        </a:buClr>
        <a:buFont typeface="Arial" pitchFamily="34" charset="0"/>
        <a:buChar char="•"/>
        <a:defRPr sz="1600" kern="1200">
          <a:solidFill>
            <a:schemeClr val="tx1"/>
          </a:solidFill>
          <a:latin typeface="+mn-lt"/>
          <a:ea typeface="+mn-ea"/>
          <a:cs typeface="+mn-cs"/>
        </a:defRPr>
      </a:lvl7pPr>
      <a:lvl8pPr marL="1920240" indent="-182880" algn="l" defTabSz="914400" rtl="0" eaLnBrk="1" latinLnBrk="0" hangingPunct="1">
        <a:spcBef>
          <a:spcPct val="20000"/>
        </a:spcBef>
        <a:buClr>
          <a:schemeClr val="accent2"/>
        </a:buClr>
        <a:buFont typeface="Arial" pitchFamily="34" charset="0"/>
        <a:buChar char="•"/>
        <a:defRPr sz="1600" kern="1200" baseline="0">
          <a:solidFill>
            <a:schemeClr val="tx2"/>
          </a:solidFill>
          <a:latin typeface="+mn-lt"/>
          <a:ea typeface="+mn-ea"/>
          <a:cs typeface="+mn-cs"/>
        </a:defRPr>
      </a:lvl8pPr>
      <a:lvl9pPr marL="2194560" indent="-182880" algn="l" defTabSz="914400" rtl="0" eaLnBrk="1" latinLnBrk="0" hangingPunct="1">
        <a:spcBef>
          <a:spcPts val="310"/>
        </a:spcBef>
        <a:buClr>
          <a:schemeClr val="accent2"/>
        </a:buClr>
        <a:buFont typeface="Arial"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s-ES" dirty="0" smtClean="0"/>
              <a:t>Haga clic para modificar el estilo de título del patrón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E488B91C-3721-482B-9722-A0AEC1C48903}" type="datetimeFigureOut">
              <a:rPr lang="en-US" smtClean="0">
                <a:solidFill>
                  <a:srgbClr val="CDD7D9"/>
                </a:solidFill>
              </a:rPr>
              <a:pPr/>
              <a:t>8/4/2011</a:t>
            </a:fld>
            <a:endParaRPr lang="en-US">
              <a:solidFill>
                <a:srgbClr val="CDD7D9"/>
              </a:solidFill>
            </a:endParaRPr>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solidFill>
                <a:srgbClr val="CDD7D9"/>
              </a:solidFill>
            </a:endParaRPr>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93910A63-428F-401D-9BE5-9CA51AD5A4B6}" type="slidenum">
              <a:rPr lang="en-US" smtClean="0">
                <a:solidFill>
                  <a:srgbClr val="CDD7D9"/>
                </a:solidFill>
              </a:rPr>
              <a:pPr/>
              <a:t>‹Nº›</a:t>
            </a:fld>
            <a:endParaRPr lang="en-US">
              <a:solidFill>
                <a:srgbClr val="CDD7D9"/>
              </a:solidFill>
            </a:endParaRP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57630494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pPr fontAlgn="base">
              <a:spcBef>
                <a:spcPct val="0"/>
              </a:spcBef>
              <a:spcAft>
                <a:spcPct val="0"/>
              </a:spcAft>
            </a:pPr>
            <a:endParaRPr lang="es-PE" smtClean="0">
              <a:solidFill>
                <a:srgbClr val="545472"/>
              </a:solidFill>
              <a:latin typeface="Times New Roman" pitchFamily="18" charset="0"/>
            </a:endParaRPr>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pPr fontAlgn="base">
              <a:spcBef>
                <a:spcPct val="0"/>
              </a:spcBef>
              <a:spcAft>
                <a:spcPct val="0"/>
              </a:spcAft>
            </a:pPr>
            <a:endParaRPr lang="en-US" smtClean="0">
              <a:solidFill>
                <a:srgbClr val="545472"/>
              </a:solidFill>
              <a:latin typeface="Times New Roman" pitchFamily="18" charset="0"/>
            </a:endParaRPr>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pPr fontAlgn="base">
              <a:spcBef>
                <a:spcPct val="0"/>
              </a:spcBef>
              <a:spcAft>
                <a:spcPct val="0"/>
              </a:spcAft>
            </a:pPr>
            <a:fld id="{66329118-480E-40AC-AC55-23EF0EDB96FB}" type="slidenum">
              <a:rPr lang="en-US" smtClean="0">
                <a:solidFill>
                  <a:srgbClr val="545472"/>
                </a:solidFill>
                <a:latin typeface="Times New Roman" pitchFamily="18" charset="0"/>
              </a:rPr>
              <a:pPr fontAlgn="base">
                <a:spcBef>
                  <a:spcPct val="0"/>
                </a:spcBef>
                <a:spcAft>
                  <a:spcPct val="0"/>
                </a:spcAft>
              </a:pPr>
              <a:t>‹Nº›</a:t>
            </a:fld>
            <a:endParaRPr lang="en-US" smtClean="0">
              <a:solidFill>
                <a:srgbClr val="545472"/>
              </a:solidFill>
              <a:latin typeface="Times New Roman" pitchFamily="18" charset="0"/>
            </a:endParaRPr>
          </a:p>
        </p:txBody>
      </p:sp>
    </p:spTree>
    <p:extLst>
      <p:ext uri="{BB962C8B-B14F-4D97-AF65-F5344CB8AC3E}">
        <p14:creationId xmlns:p14="http://schemas.microsoft.com/office/powerpoint/2010/main" val="925561937"/>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 Same Side Corner Rectangle 6"/>
          <p:cNvSpPr/>
          <p:nvPr/>
        </p:nvSpPr>
        <p:spPr>
          <a:xfrm>
            <a:off x="228600" y="152400"/>
            <a:ext cx="8686800" cy="1295400"/>
          </a:xfrm>
          <a:prstGeom prst="round2SameRect">
            <a:avLst>
              <a:gd name="adj1" fmla="val 4902"/>
              <a:gd name="adj2" fmla="val 0"/>
            </a:avLst>
          </a:prstGeom>
          <a:solidFill>
            <a:schemeClr val="accent1"/>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304800" y="274638"/>
            <a:ext cx="8534400" cy="1143000"/>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304800" y="1600200"/>
            <a:ext cx="8534400" cy="48006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228600" y="6520942"/>
            <a:ext cx="2133600" cy="320040"/>
          </a:xfrm>
          <a:prstGeom prst="rect">
            <a:avLst/>
          </a:prstGeom>
        </p:spPr>
        <p:txBody>
          <a:bodyPr vert="horz" lIns="91440" tIns="45720" rIns="91440" bIns="45720" rtlCol="0" anchor="ctr"/>
          <a:lstStyle>
            <a:lvl1pPr algn="l">
              <a:defRPr sz="1200">
                <a:solidFill>
                  <a:schemeClr val="tx2"/>
                </a:solidFill>
              </a:defRPr>
            </a:lvl1pPr>
          </a:lstStyle>
          <a:p>
            <a:fld id="{0B3F10DD-C708-45FA-8ED7-96C0631A4787}" type="datetimeFigureOut">
              <a:rPr lang="en-US" smtClean="0">
                <a:solidFill>
                  <a:srgbClr val="3E3D2D"/>
                </a:solidFill>
              </a:rPr>
              <a:pPr/>
              <a:t>8/4/2011</a:t>
            </a:fld>
            <a:endParaRPr lang="en-US">
              <a:solidFill>
                <a:srgbClr val="3E3D2D"/>
              </a:solidFill>
            </a:endParaRPr>
          </a:p>
        </p:txBody>
      </p:sp>
      <p:sp>
        <p:nvSpPr>
          <p:cNvPr id="5" name="Footer Placeholder 4"/>
          <p:cNvSpPr>
            <a:spLocks noGrp="1"/>
          </p:cNvSpPr>
          <p:nvPr>
            <p:ph type="ftr" sz="quarter" idx="3"/>
          </p:nvPr>
        </p:nvSpPr>
        <p:spPr>
          <a:xfrm>
            <a:off x="2895600" y="6520942"/>
            <a:ext cx="3429000" cy="320040"/>
          </a:xfrm>
          <a:prstGeom prst="rect">
            <a:avLst/>
          </a:prstGeom>
        </p:spPr>
        <p:txBody>
          <a:bodyPr vert="horz" lIns="91440" tIns="45720" rIns="91440" bIns="45720" rtlCol="0" anchor="ctr"/>
          <a:lstStyle>
            <a:lvl1pPr algn="ctr">
              <a:defRPr sz="1200">
                <a:solidFill>
                  <a:schemeClr val="tx2"/>
                </a:solidFill>
              </a:defRPr>
            </a:lvl1pPr>
          </a:lstStyle>
          <a:p>
            <a:endParaRPr lang="en-US">
              <a:solidFill>
                <a:srgbClr val="3E3D2D"/>
              </a:solidFill>
            </a:endParaRPr>
          </a:p>
        </p:txBody>
      </p:sp>
      <p:sp>
        <p:nvSpPr>
          <p:cNvPr id="6" name="Slide Number Placeholder 5"/>
          <p:cNvSpPr>
            <a:spLocks noGrp="1"/>
          </p:cNvSpPr>
          <p:nvPr>
            <p:ph type="sldNum" sz="quarter" idx="4"/>
          </p:nvPr>
        </p:nvSpPr>
        <p:spPr>
          <a:xfrm>
            <a:off x="6781800" y="6520942"/>
            <a:ext cx="2133600" cy="320040"/>
          </a:xfrm>
          <a:prstGeom prst="rect">
            <a:avLst/>
          </a:prstGeom>
        </p:spPr>
        <p:txBody>
          <a:bodyPr vert="horz" lIns="91440" tIns="45720" rIns="91440" bIns="45720" rtlCol="0" anchor="ctr"/>
          <a:lstStyle>
            <a:lvl1pPr algn="r">
              <a:defRPr sz="1200">
                <a:solidFill>
                  <a:schemeClr val="tx2"/>
                </a:solidFill>
              </a:defRPr>
            </a:lvl1pPr>
          </a:lstStyle>
          <a:p>
            <a:fld id="{F9EFA51B-D8FD-446C-B31C-35605D27C328}" type="slidenum">
              <a:rPr lang="en-US" smtClean="0">
                <a:solidFill>
                  <a:srgbClr val="3E3D2D"/>
                </a:solidFill>
              </a:rPr>
              <a:pPr/>
              <a:t>‹Nº›</a:t>
            </a:fld>
            <a:endParaRPr lang="en-US">
              <a:solidFill>
                <a:srgbClr val="3E3D2D"/>
              </a:solidFill>
            </a:endParaRPr>
          </a:p>
        </p:txBody>
      </p:sp>
      <p:cxnSp>
        <p:nvCxnSpPr>
          <p:cNvPr id="8" name="Straight Connector 7"/>
          <p:cNvCxnSpPr/>
          <p:nvPr/>
        </p:nvCxnSpPr>
        <p:spPr>
          <a:xfrm>
            <a:off x="228600" y="6524625"/>
            <a:ext cx="8686800" cy="1588"/>
          </a:xfrm>
          <a:prstGeom prst="line">
            <a:avLst/>
          </a:prstGeom>
          <a:ln w="12700" cap="rnd" cmpd="sng" algn="ctr">
            <a:solidFill>
              <a:schemeClr val="tx2"/>
            </a:solidFill>
            <a:prstDash val="solid"/>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3259687"/>
      </p:ext>
    </p:extLst>
  </p:cSld>
  <p:clrMap bg1="dk1" tx1="lt1" bg2="dk2" tx2="lt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ctr" defTabSz="914400" rtl="0" eaLnBrk="1" latinLnBrk="0" hangingPunct="1">
        <a:spcBef>
          <a:spcPct val="0"/>
        </a:spcBef>
        <a:buNone/>
        <a:defRPr sz="3600" kern="1200">
          <a:solidFill>
            <a:srgbClr val="FFFFFF"/>
          </a:solidFill>
          <a:effectLst/>
          <a:latin typeface="+mj-lt"/>
          <a:ea typeface="+mj-ea"/>
          <a:cs typeface="+mj-cs"/>
        </a:defRPr>
      </a:lvl1pPr>
    </p:titleStyle>
    <p:bodyStyle>
      <a:lvl1pPr marL="274320" indent="-274320" algn="l" defTabSz="914400" rtl="0" eaLnBrk="1" latinLnBrk="0" hangingPunct="1">
        <a:spcBef>
          <a:spcPct val="20000"/>
        </a:spcBef>
        <a:buClr>
          <a:schemeClr val="accent2"/>
        </a:buClr>
        <a:buSzPct val="85000"/>
        <a:buFont typeface="Wingdings 2" pitchFamily="18" charset="2"/>
        <a:buChar char=""/>
        <a:defRPr sz="2800" kern="1200">
          <a:solidFill>
            <a:schemeClr val="tx1"/>
          </a:solidFill>
          <a:latin typeface="+mn-lt"/>
          <a:ea typeface="+mn-ea"/>
          <a:cs typeface="+mn-cs"/>
        </a:defRPr>
      </a:lvl1pPr>
      <a:lvl2pPr marL="548640" indent="-228600" algn="l" defTabSz="914400" rtl="0" eaLnBrk="1" latinLnBrk="0" hangingPunct="1">
        <a:spcBef>
          <a:spcPct val="20000"/>
        </a:spcBef>
        <a:buClr>
          <a:schemeClr val="accent2"/>
        </a:buClr>
        <a:buSzPct val="85000"/>
        <a:buFont typeface="Wingdings 2" pitchFamily="18" charset="2"/>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2"/>
        </a:buClr>
        <a:buSzPct val="100000"/>
        <a:buFont typeface="Arial" pitchFamily="34" charset="0"/>
        <a:buChar char="•"/>
        <a:defRPr sz="1800" kern="1200">
          <a:solidFill>
            <a:schemeClr val="tx2"/>
          </a:solidFill>
          <a:latin typeface="+mn-lt"/>
          <a:ea typeface="+mn-ea"/>
          <a:cs typeface="+mn-cs"/>
        </a:defRPr>
      </a:lvl4pPr>
      <a:lvl5pPr marL="1280160" indent="-182880" algn="l" defTabSz="914400" rtl="0" eaLnBrk="1" latinLnBrk="0" hangingPunct="1">
        <a:spcBef>
          <a:spcPct val="20000"/>
        </a:spcBef>
        <a:buClr>
          <a:schemeClr val="accent2"/>
        </a:buClr>
        <a:buFont typeface="Arial" pitchFamily="34" charset="0"/>
        <a:buChar char="•"/>
        <a:defRPr sz="1800" kern="1200">
          <a:solidFill>
            <a:schemeClr val="tx1"/>
          </a:solidFill>
          <a:latin typeface="+mn-lt"/>
          <a:ea typeface="+mn-ea"/>
          <a:cs typeface="+mn-cs"/>
        </a:defRPr>
      </a:lvl5pPr>
      <a:lvl6pPr marL="1463040" indent="-182880" algn="l" defTabSz="914400" rtl="0" eaLnBrk="1" latinLnBrk="0" hangingPunct="1">
        <a:spcBef>
          <a:spcPct val="20000"/>
        </a:spcBef>
        <a:buClr>
          <a:schemeClr val="accent2"/>
        </a:buClr>
        <a:buFont typeface="Arial" pitchFamily="34" charset="0"/>
        <a:buChar char="•"/>
        <a:defRPr sz="1600" kern="1200">
          <a:solidFill>
            <a:schemeClr val="tx2"/>
          </a:solidFill>
          <a:latin typeface="+mn-lt"/>
          <a:ea typeface="+mn-ea"/>
          <a:cs typeface="+mn-cs"/>
        </a:defRPr>
      </a:lvl6pPr>
      <a:lvl7pPr marL="1737360" indent="-182880" algn="l" defTabSz="914400" rtl="0" eaLnBrk="1" latinLnBrk="0" hangingPunct="1">
        <a:spcBef>
          <a:spcPct val="20000"/>
        </a:spcBef>
        <a:buClr>
          <a:schemeClr val="accent2"/>
        </a:buClr>
        <a:buFont typeface="Arial" pitchFamily="34" charset="0"/>
        <a:buChar char="•"/>
        <a:defRPr sz="1600" kern="1200">
          <a:solidFill>
            <a:schemeClr val="tx1"/>
          </a:solidFill>
          <a:latin typeface="+mn-lt"/>
          <a:ea typeface="+mn-ea"/>
          <a:cs typeface="+mn-cs"/>
        </a:defRPr>
      </a:lvl7pPr>
      <a:lvl8pPr marL="1920240" indent="-182880" algn="l" defTabSz="914400" rtl="0" eaLnBrk="1" latinLnBrk="0" hangingPunct="1">
        <a:spcBef>
          <a:spcPct val="20000"/>
        </a:spcBef>
        <a:buClr>
          <a:schemeClr val="accent2"/>
        </a:buClr>
        <a:buFont typeface="Arial" pitchFamily="34" charset="0"/>
        <a:buChar char="•"/>
        <a:defRPr sz="1600" kern="1200" baseline="0">
          <a:solidFill>
            <a:schemeClr val="tx2"/>
          </a:solidFill>
          <a:latin typeface="+mn-lt"/>
          <a:ea typeface="+mn-ea"/>
          <a:cs typeface="+mn-cs"/>
        </a:defRPr>
      </a:lvl8pPr>
      <a:lvl9pPr marL="2194560" indent="-182880" algn="l" defTabSz="914400" rtl="0" eaLnBrk="1" latinLnBrk="0" hangingPunct="1">
        <a:spcBef>
          <a:spcPts val="310"/>
        </a:spcBef>
        <a:buClr>
          <a:schemeClr val="accent2"/>
        </a:buClr>
        <a:buFont typeface="Arial"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Same Side Corner Rectangle 6"/>
          <p:cNvSpPr/>
          <p:nvPr/>
        </p:nvSpPr>
        <p:spPr>
          <a:xfrm>
            <a:off x="228600" y="152400"/>
            <a:ext cx="8686800" cy="1295400"/>
          </a:xfrm>
          <a:prstGeom prst="round2SameRect">
            <a:avLst>
              <a:gd name="adj1" fmla="val 4902"/>
              <a:gd name="adj2" fmla="val 0"/>
            </a:avLst>
          </a:prstGeom>
          <a:solidFill>
            <a:schemeClr val="accent1"/>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304800" y="274638"/>
            <a:ext cx="8534400" cy="1143000"/>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304800" y="1600200"/>
            <a:ext cx="8534400" cy="48006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228600" y="6520942"/>
            <a:ext cx="2133600" cy="320040"/>
          </a:xfrm>
          <a:prstGeom prst="rect">
            <a:avLst/>
          </a:prstGeom>
        </p:spPr>
        <p:txBody>
          <a:bodyPr vert="horz" lIns="91440" tIns="45720" rIns="91440" bIns="45720" rtlCol="0" anchor="ctr"/>
          <a:lstStyle>
            <a:lvl1pPr algn="l">
              <a:defRPr sz="1200">
                <a:solidFill>
                  <a:schemeClr val="tx2"/>
                </a:solidFill>
              </a:defRPr>
            </a:lvl1pPr>
          </a:lstStyle>
          <a:p>
            <a:fld id="{0B3F10DD-C708-45FA-8ED7-96C0631A4787}" type="datetimeFigureOut">
              <a:rPr lang="en-US" smtClean="0">
                <a:solidFill>
                  <a:srgbClr val="3E3D2D"/>
                </a:solidFill>
              </a:rPr>
              <a:pPr/>
              <a:t>8/4/2011</a:t>
            </a:fld>
            <a:endParaRPr lang="en-US">
              <a:solidFill>
                <a:srgbClr val="3E3D2D"/>
              </a:solidFill>
            </a:endParaRPr>
          </a:p>
        </p:txBody>
      </p:sp>
      <p:sp>
        <p:nvSpPr>
          <p:cNvPr id="5" name="Footer Placeholder 4"/>
          <p:cNvSpPr>
            <a:spLocks noGrp="1"/>
          </p:cNvSpPr>
          <p:nvPr>
            <p:ph type="ftr" sz="quarter" idx="3"/>
          </p:nvPr>
        </p:nvSpPr>
        <p:spPr>
          <a:xfrm>
            <a:off x="2895600" y="6520942"/>
            <a:ext cx="3429000" cy="320040"/>
          </a:xfrm>
          <a:prstGeom prst="rect">
            <a:avLst/>
          </a:prstGeom>
        </p:spPr>
        <p:txBody>
          <a:bodyPr vert="horz" lIns="91440" tIns="45720" rIns="91440" bIns="45720" rtlCol="0" anchor="ctr"/>
          <a:lstStyle>
            <a:lvl1pPr algn="ctr">
              <a:defRPr sz="1200">
                <a:solidFill>
                  <a:schemeClr val="tx2"/>
                </a:solidFill>
              </a:defRPr>
            </a:lvl1pPr>
          </a:lstStyle>
          <a:p>
            <a:endParaRPr lang="en-US">
              <a:solidFill>
                <a:srgbClr val="3E3D2D"/>
              </a:solidFill>
            </a:endParaRPr>
          </a:p>
        </p:txBody>
      </p:sp>
      <p:sp>
        <p:nvSpPr>
          <p:cNvPr id="6" name="Slide Number Placeholder 5"/>
          <p:cNvSpPr>
            <a:spLocks noGrp="1"/>
          </p:cNvSpPr>
          <p:nvPr>
            <p:ph type="sldNum" sz="quarter" idx="4"/>
          </p:nvPr>
        </p:nvSpPr>
        <p:spPr>
          <a:xfrm>
            <a:off x="6781800" y="6520942"/>
            <a:ext cx="2133600" cy="320040"/>
          </a:xfrm>
          <a:prstGeom prst="rect">
            <a:avLst/>
          </a:prstGeom>
        </p:spPr>
        <p:txBody>
          <a:bodyPr vert="horz" lIns="91440" tIns="45720" rIns="91440" bIns="45720" rtlCol="0" anchor="ctr"/>
          <a:lstStyle>
            <a:lvl1pPr algn="r">
              <a:defRPr sz="1200">
                <a:solidFill>
                  <a:schemeClr val="tx2"/>
                </a:solidFill>
              </a:defRPr>
            </a:lvl1pPr>
          </a:lstStyle>
          <a:p>
            <a:fld id="{F9EFA51B-D8FD-446C-B31C-35605D27C328}" type="slidenum">
              <a:rPr lang="en-US" smtClean="0">
                <a:solidFill>
                  <a:srgbClr val="3E3D2D"/>
                </a:solidFill>
              </a:rPr>
              <a:pPr/>
              <a:t>‹Nº›</a:t>
            </a:fld>
            <a:endParaRPr lang="en-US">
              <a:solidFill>
                <a:srgbClr val="3E3D2D"/>
              </a:solidFill>
            </a:endParaRPr>
          </a:p>
        </p:txBody>
      </p:sp>
      <p:cxnSp>
        <p:nvCxnSpPr>
          <p:cNvPr id="8" name="Straight Connector 7"/>
          <p:cNvCxnSpPr/>
          <p:nvPr/>
        </p:nvCxnSpPr>
        <p:spPr>
          <a:xfrm>
            <a:off x="228600" y="6524625"/>
            <a:ext cx="8686800" cy="1588"/>
          </a:xfrm>
          <a:prstGeom prst="line">
            <a:avLst/>
          </a:prstGeom>
          <a:ln w="12700" cap="rnd" cmpd="sng" algn="ctr">
            <a:solidFill>
              <a:schemeClr val="tx2"/>
            </a:solidFill>
            <a:prstDash val="solid"/>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9151026"/>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ctr" defTabSz="914400" rtl="0" eaLnBrk="1" latinLnBrk="0" hangingPunct="1">
        <a:spcBef>
          <a:spcPct val="0"/>
        </a:spcBef>
        <a:buNone/>
        <a:defRPr sz="3600" kern="1200">
          <a:solidFill>
            <a:srgbClr val="FFFFFF"/>
          </a:solidFill>
          <a:effectLst/>
          <a:latin typeface="+mj-lt"/>
          <a:ea typeface="+mj-ea"/>
          <a:cs typeface="+mj-cs"/>
        </a:defRPr>
      </a:lvl1pPr>
    </p:titleStyle>
    <p:bodyStyle>
      <a:lvl1pPr marL="274320" indent="-274320" algn="l" defTabSz="914400" rtl="0" eaLnBrk="1" latinLnBrk="0" hangingPunct="1">
        <a:spcBef>
          <a:spcPct val="20000"/>
        </a:spcBef>
        <a:buClr>
          <a:schemeClr val="accent2"/>
        </a:buClr>
        <a:buSzPct val="85000"/>
        <a:buFont typeface="Wingdings 2" pitchFamily="18" charset="2"/>
        <a:buChar char=""/>
        <a:defRPr sz="2800" kern="1200">
          <a:solidFill>
            <a:schemeClr val="tx1"/>
          </a:solidFill>
          <a:latin typeface="+mn-lt"/>
          <a:ea typeface="+mn-ea"/>
          <a:cs typeface="+mn-cs"/>
        </a:defRPr>
      </a:lvl1pPr>
      <a:lvl2pPr marL="548640" indent="-228600" algn="l" defTabSz="914400" rtl="0" eaLnBrk="1" latinLnBrk="0" hangingPunct="1">
        <a:spcBef>
          <a:spcPct val="20000"/>
        </a:spcBef>
        <a:buClr>
          <a:schemeClr val="accent2"/>
        </a:buClr>
        <a:buSzPct val="85000"/>
        <a:buFont typeface="Wingdings 2" pitchFamily="18" charset="2"/>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2"/>
        </a:buClr>
        <a:buSzPct val="100000"/>
        <a:buFont typeface="Arial" pitchFamily="34" charset="0"/>
        <a:buChar char="•"/>
        <a:defRPr sz="1800" kern="1200">
          <a:solidFill>
            <a:schemeClr val="tx2"/>
          </a:solidFill>
          <a:latin typeface="+mn-lt"/>
          <a:ea typeface="+mn-ea"/>
          <a:cs typeface="+mn-cs"/>
        </a:defRPr>
      </a:lvl4pPr>
      <a:lvl5pPr marL="1280160" indent="-182880" algn="l" defTabSz="914400" rtl="0" eaLnBrk="1" latinLnBrk="0" hangingPunct="1">
        <a:spcBef>
          <a:spcPct val="20000"/>
        </a:spcBef>
        <a:buClr>
          <a:schemeClr val="accent2"/>
        </a:buClr>
        <a:buFont typeface="Arial" pitchFamily="34" charset="0"/>
        <a:buChar char="•"/>
        <a:defRPr sz="1800" kern="1200">
          <a:solidFill>
            <a:schemeClr val="tx1"/>
          </a:solidFill>
          <a:latin typeface="+mn-lt"/>
          <a:ea typeface="+mn-ea"/>
          <a:cs typeface="+mn-cs"/>
        </a:defRPr>
      </a:lvl5pPr>
      <a:lvl6pPr marL="1463040" indent="-182880" algn="l" defTabSz="914400" rtl="0" eaLnBrk="1" latinLnBrk="0" hangingPunct="1">
        <a:spcBef>
          <a:spcPct val="20000"/>
        </a:spcBef>
        <a:buClr>
          <a:schemeClr val="accent2"/>
        </a:buClr>
        <a:buFont typeface="Arial" pitchFamily="34" charset="0"/>
        <a:buChar char="•"/>
        <a:defRPr sz="1600" kern="1200">
          <a:solidFill>
            <a:schemeClr val="tx2"/>
          </a:solidFill>
          <a:latin typeface="+mn-lt"/>
          <a:ea typeface="+mn-ea"/>
          <a:cs typeface="+mn-cs"/>
        </a:defRPr>
      </a:lvl6pPr>
      <a:lvl7pPr marL="1737360" indent="-182880" algn="l" defTabSz="914400" rtl="0" eaLnBrk="1" latinLnBrk="0" hangingPunct="1">
        <a:spcBef>
          <a:spcPct val="20000"/>
        </a:spcBef>
        <a:buClr>
          <a:schemeClr val="accent2"/>
        </a:buClr>
        <a:buFont typeface="Arial" pitchFamily="34" charset="0"/>
        <a:buChar char="•"/>
        <a:defRPr sz="1600" kern="1200">
          <a:solidFill>
            <a:schemeClr val="tx1"/>
          </a:solidFill>
          <a:latin typeface="+mn-lt"/>
          <a:ea typeface="+mn-ea"/>
          <a:cs typeface="+mn-cs"/>
        </a:defRPr>
      </a:lvl7pPr>
      <a:lvl8pPr marL="1920240" indent="-182880" algn="l" defTabSz="914400" rtl="0" eaLnBrk="1" latinLnBrk="0" hangingPunct="1">
        <a:spcBef>
          <a:spcPct val="20000"/>
        </a:spcBef>
        <a:buClr>
          <a:schemeClr val="accent2"/>
        </a:buClr>
        <a:buFont typeface="Arial" pitchFamily="34" charset="0"/>
        <a:buChar char="•"/>
        <a:defRPr sz="1600" kern="1200" baseline="0">
          <a:solidFill>
            <a:schemeClr val="tx2"/>
          </a:solidFill>
          <a:latin typeface="+mn-lt"/>
          <a:ea typeface="+mn-ea"/>
          <a:cs typeface="+mn-cs"/>
        </a:defRPr>
      </a:lvl8pPr>
      <a:lvl9pPr marL="2194560" indent="-182880" algn="l" defTabSz="914400" rtl="0" eaLnBrk="1" latinLnBrk="0" hangingPunct="1">
        <a:spcBef>
          <a:spcPts val="310"/>
        </a:spcBef>
        <a:buClr>
          <a:schemeClr val="accent2"/>
        </a:buClr>
        <a:buFont typeface="Arial"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4.xml"/><Relationship Id="rId1" Type="http://schemas.openxmlformats.org/officeDocument/2006/relationships/video" Target="file:///C:\Users\Public\Documents\Biblioteca%20Imagenes\VIDEO\JESUS2.MPG"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1.jpeg"/><Relationship Id="rId1" Type="http://schemas.openxmlformats.org/officeDocument/2006/relationships/slideLayout" Target="../slideLayouts/slideLayout2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38.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8.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diagramLayout" Target="../diagrams/layout8.xml"/><Relationship Id="rId7" Type="http://schemas.openxmlformats.org/officeDocument/2006/relationships/diagramData" Target="../diagrams/data9.xml"/><Relationship Id="rId2" Type="http://schemas.openxmlformats.org/officeDocument/2006/relationships/diagramData" Target="../diagrams/data8.xml"/><Relationship Id="rId1" Type="http://schemas.openxmlformats.org/officeDocument/2006/relationships/slideLayout" Target="../slideLayouts/slideLayout91.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36.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10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4.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slide" Target="slide9.xml"/><Relationship Id="rId1" Type="http://schemas.openxmlformats.org/officeDocument/2006/relationships/slideLayout" Target="../slideLayouts/slideLayout2.xml"/><Relationship Id="rId4" Type="http://schemas.openxmlformats.org/officeDocument/2006/relationships/slide" Target="slide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6.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pPr algn="ctr"/>
            <a:r>
              <a:rPr lang="es-MX" dirty="0" smtClean="0"/>
              <a:t>Resumen de psicología bíblica</a:t>
            </a:r>
            <a:endParaRPr lang="en-US" dirty="0"/>
          </a:p>
        </p:txBody>
      </p:sp>
      <p:sp>
        <p:nvSpPr>
          <p:cNvPr id="3" name="2 Subtítulo"/>
          <p:cNvSpPr>
            <a:spLocks noGrp="1"/>
          </p:cNvSpPr>
          <p:nvPr>
            <p:ph type="subTitle" idx="1"/>
          </p:nvPr>
        </p:nvSpPr>
        <p:spPr/>
        <p:txBody>
          <a:bodyPr/>
          <a:lstStyle/>
          <a:p>
            <a:r>
              <a:rPr lang="es-MX" dirty="0" smtClean="0"/>
              <a:t>Gerardo Payan. </a:t>
            </a:r>
            <a:endParaRPr lang="en-US" dirty="0"/>
          </a:p>
        </p:txBody>
      </p:sp>
    </p:spTree>
    <p:extLst>
      <p:ext uri="{BB962C8B-B14F-4D97-AF65-F5344CB8AC3E}">
        <p14:creationId xmlns:p14="http://schemas.microsoft.com/office/powerpoint/2010/main" val="74984399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Elipse"/>
          <p:cNvSpPr/>
          <p:nvPr/>
        </p:nvSpPr>
        <p:spPr>
          <a:xfrm>
            <a:off x="762000" y="58882"/>
            <a:ext cx="7502236" cy="57912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2 Elipse"/>
          <p:cNvSpPr/>
          <p:nvPr/>
        </p:nvSpPr>
        <p:spPr>
          <a:xfrm>
            <a:off x="1330036" y="413035"/>
            <a:ext cx="6324600" cy="48768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5 Elipse"/>
          <p:cNvSpPr/>
          <p:nvPr/>
        </p:nvSpPr>
        <p:spPr>
          <a:xfrm>
            <a:off x="3228107" y="1447800"/>
            <a:ext cx="2743200" cy="2362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6 Rectángulo"/>
          <p:cNvSpPr/>
          <p:nvPr/>
        </p:nvSpPr>
        <p:spPr>
          <a:xfrm>
            <a:off x="4028206" y="3057520"/>
            <a:ext cx="1143000" cy="381001"/>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i="1" u="sng" dirty="0">
                <a:solidFill>
                  <a:prstClr val="black"/>
                </a:solidFill>
              </a:rPr>
              <a:t>MUERTE</a:t>
            </a:r>
            <a:endParaRPr lang="en-US" b="1" i="1" u="sng" dirty="0">
              <a:solidFill>
                <a:prstClr val="black"/>
              </a:solidFill>
            </a:endParaRPr>
          </a:p>
        </p:txBody>
      </p:sp>
      <p:sp>
        <p:nvSpPr>
          <p:cNvPr id="8" name="7 Rectángulo"/>
          <p:cNvSpPr/>
          <p:nvPr/>
        </p:nvSpPr>
        <p:spPr>
          <a:xfrm>
            <a:off x="4035135" y="3573607"/>
            <a:ext cx="1143000" cy="38100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prstClr val="white"/>
                </a:solidFill>
              </a:rPr>
              <a:t>MENTIRA</a:t>
            </a:r>
            <a:endParaRPr lang="en-US" dirty="0">
              <a:solidFill>
                <a:prstClr val="white"/>
              </a:solidFill>
            </a:endParaRPr>
          </a:p>
        </p:txBody>
      </p:sp>
      <p:sp>
        <p:nvSpPr>
          <p:cNvPr id="9" name="8 Rectángulo"/>
          <p:cNvSpPr/>
          <p:nvPr/>
        </p:nvSpPr>
        <p:spPr>
          <a:xfrm>
            <a:off x="4035135" y="2355273"/>
            <a:ext cx="1143000" cy="70224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prstClr val="white"/>
                </a:solidFill>
              </a:rPr>
              <a:t>YO</a:t>
            </a:r>
            <a:endParaRPr lang="en-US" dirty="0">
              <a:solidFill>
                <a:prstClr val="white"/>
              </a:solidFill>
            </a:endParaRPr>
          </a:p>
        </p:txBody>
      </p:sp>
      <p:sp>
        <p:nvSpPr>
          <p:cNvPr id="11" name="10 Rectángulo"/>
          <p:cNvSpPr/>
          <p:nvPr/>
        </p:nvSpPr>
        <p:spPr>
          <a:xfrm>
            <a:off x="3806967" y="1330035"/>
            <a:ext cx="1566863" cy="38100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prstClr val="white"/>
                </a:solidFill>
              </a:rPr>
              <a:t>OBSCURIDAD</a:t>
            </a:r>
            <a:endParaRPr lang="en-US" dirty="0">
              <a:solidFill>
                <a:prstClr val="white"/>
              </a:solidFill>
            </a:endParaRPr>
          </a:p>
        </p:txBody>
      </p:sp>
      <p:sp>
        <p:nvSpPr>
          <p:cNvPr id="12" name="11 Rectángulo"/>
          <p:cNvSpPr/>
          <p:nvPr/>
        </p:nvSpPr>
        <p:spPr>
          <a:xfrm>
            <a:off x="5450029" y="2355272"/>
            <a:ext cx="1560371" cy="38100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a:solidFill>
                  <a:prstClr val="white"/>
                </a:solidFill>
              </a:rPr>
              <a:t>DESARMONIA</a:t>
            </a:r>
            <a:endParaRPr lang="en-US" sz="1600" dirty="0">
              <a:solidFill>
                <a:prstClr val="white"/>
              </a:solidFill>
            </a:endParaRPr>
          </a:p>
        </p:txBody>
      </p:sp>
      <p:sp>
        <p:nvSpPr>
          <p:cNvPr id="13" name="12 Rectángulo"/>
          <p:cNvSpPr/>
          <p:nvPr/>
        </p:nvSpPr>
        <p:spPr>
          <a:xfrm>
            <a:off x="2666134" y="2316306"/>
            <a:ext cx="1294532" cy="38100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prstClr val="white"/>
                </a:solidFill>
              </a:rPr>
              <a:t>EGOISMO</a:t>
            </a:r>
            <a:endParaRPr lang="en-US" dirty="0">
              <a:solidFill>
                <a:prstClr val="white"/>
              </a:solidFill>
            </a:endParaRPr>
          </a:p>
        </p:txBody>
      </p:sp>
      <p:sp>
        <p:nvSpPr>
          <p:cNvPr id="15" name="14 Rectángulo"/>
          <p:cNvSpPr/>
          <p:nvPr/>
        </p:nvSpPr>
        <p:spPr>
          <a:xfrm>
            <a:off x="3775793" y="4784143"/>
            <a:ext cx="1562101" cy="64163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prstClr val="white"/>
                </a:solidFill>
              </a:rPr>
              <a:t>ANGELES CAIDOS</a:t>
            </a:r>
            <a:endParaRPr lang="en-US" dirty="0">
              <a:solidFill>
                <a:prstClr val="white"/>
              </a:solidFill>
            </a:endParaRPr>
          </a:p>
        </p:txBody>
      </p:sp>
      <p:sp>
        <p:nvSpPr>
          <p:cNvPr id="17" name="16 Rectángulo"/>
          <p:cNvSpPr/>
          <p:nvPr/>
        </p:nvSpPr>
        <p:spPr>
          <a:xfrm>
            <a:off x="4035135" y="1903264"/>
            <a:ext cx="1143000" cy="381001"/>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prstClr val="white"/>
                </a:solidFill>
              </a:rPr>
              <a:t>SATANAS</a:t>
            </a:r>
            <a:endParaRPr lang="en-US" dirty="0">
              <a:solidFill>
                <a:prstClr val="white"/>
              </a:solidFill>
            </a:endParaRPr>
          </a:p>
        </p:txBody>
      </p:sp>
      <p:sp>
        <p:nvSpPr>
          <p:cNvPr id="18" name="17 Rectángulo"/>
          <p:cNvSpPr/>
          <p:nvPr/>
        </p:nvSpPr>
        <p:spPr>
          <a:xfrm>
            <a:off x="290944" y="3810000"/>
            <a:ext cx="1714500" cy="2286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prstClr val="black"/>
                </a:solidFill>
              </a:rPr>
              <a:t>HOMBRE</a:t>
            </a:r>
            <a:endParaRPr lang="en-US" dirty="0">
              <a:solidFill>
                <a:prstClr val="black"/>
              </a:solidFill>
            </a:endParaRPr>
          </a:p>
        </p:txBody>
      </p:sp>
      <p:sp>
        <p:nvSpPr>
          <p:cNvPr id="20" name="19 Rectángulo"/>
          <p:cNvSpPr/>
          <p:nvPr/>
        </p:nvSpPr>
        <p:spPr>
          <a:xfrm>
            <a:off x="634712" y="685800"/>
            <a:ext cx="2311976" cy="55418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prstClr val="black"/>
                </a:solidFill>
              </a:rPr>
              <a:t>CREACION DEBAJO CIELO</a:t>
            </a:r>
            <a:endParaRPr lang="en-US" dirty="0">
              <a:solidFill>
                <a:prstClr val="black"/>
              </a:solidFill>
            </a:endParaRPr>
          </a:p>
        </p:txBody>
      </p:sp>
      <p:sp>
        <p:nvSpPr>
          <p:cNvPr id="21" name="20 Rectángulo"/>
          <p:cNvSpPr/>
          <p:nvPr/>
        </p:nvSpPr>
        <p:spPr>
          <a:xfrm>
            <a:off x="628649" y="4058948"/>
            <a:ext cx="838200" cy="260636"/>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prstClr val="black"/>
                </a:solidFill>
              </a:rPr>
              <a:t>YO</a:t>
            </a:r>
            <a:endParaRPr lang="en-US" dirty="0">
              <a:solidFill>
                <a:prstClr val="black"/>
              </a:solidFill>
            </a:endParaRPr>
          </a:p>
        </p:txBody>
      </p:sp>
      <p:sp>
        <p:nvSpPr>
          <p:cNvPr id="22" name="21 Rectángulo"/>
          <p:cNvSpPr/>
          <p:nvPr/>
        </p:nvSpPr>
        <p:spPr>
          <a:xfrm>
            <a:off x="7152407" y="3636384"/>
            <a:ext cx="1600200" cy="25544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prstClr val="black"/>
                </a:solidFill>
              </a:rPr>
              <a:t>HOMBRE</a:t>
            </a:r>
            <a:endParaRPr lang="en-US" dirty="0">
              <a:solidFill>
                <a:prstClr val="black"/>
              </a:solidFill>
            </a:endParaRPr>
          </a:p>
        </p:txBody>
      </p:sp>
      <p:sp>
        <p:nvSpPr>
          <p:cNvPr id="23" name="22 Rectángulo"/>
          <p:cNvSpPr/>
          <p:nvPr/>
        </p:nvSpPr>
        <p:spPr>
          <a:xfrm>
            <a:off x="7553325" y="3954608"/>
            <a:ext cx="838200" cy="260636"/>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prstClr val="black"/>
                </a:solidFill>
              </a:rPr>
              <a:t>TU</a:t>
            </a:r>
            <a:endParaRPr lang="en-US" dirty="0">
              <a:solidFill>
                <a:prstClr val="black"/>
              </a:solidFill>
            </a:endParaRPr>
          </a:p>
        </p:txBody>
      </p:sp>
      <p:sp>
        <p:nvSpPr>
          <p:cNvPr id="24" name="23 Rectángulo"/>
          <p:cNvSpPr/>
          <p:nvPr/>
        </p:nvSpPr>
        <p:spPr>
          <a:xfrm>
            <a:off x="6225884" y="741219"/>
            <a:ext cx="2311976" cy="5264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prstClr val="black"/>
                </a:solidFill>
              </a:rPr>
              <a:t>CREACION  SOBRE LA TIERRA</a:t>
            </a:r>
            <a:endParaRPr lang="en-US" dirty="0">
              <a:solidFill>
                <a:prstClr val="black"/>
              </a:solidFill>
            </a:endParaRPr>
          </a:p>
        </p:txBody>
      </p:sp>
      <p:sp>
        <p:nvSpPr>
          <p:cNvPr id="25" name="24 Rectángulo"/>
          <p:cNvSpPr/>
          <p:nvPr/>
        </p:nvSpPr>
        <p:spPr>
          <a:xfrm>
            <a:off x="3492212" y="325582"/>
            <a:ext cx="2311976" cy="26323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prstClr val="black"/>
                </a:solidFill>
              </a:rPr>
              <a:t>CREACION CIELO</a:t>
            </a:r>
            <a:endParaRPr lang="en-US" dirty="0">
              <a:solidFill>
                <a:prstClr val="black"/>
              </a:solidFill>
            </a:endParaRPr>
          </a:p>
        </p:txBody>
      </p:sp>
      <p:sp>
        <p:nvSpPr>
          <p:cNvPr id="26" name="25 Rectángulo"/>
          <p:cNvSpPr/>
          <p:nvPr/>
        </p:nvSpPr>
        <p:spPr>
          <a:xfrm>
            <a:off x="3506067" y="5718464"/>
            <a:ext cx="2311976" cy="26323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prstClr val="black"/>
                </a:solidFill>
              </a:rPr>
              <a:t>CREACION  MAR</a:t>
            </a:r>
            <a:endParaRPr lang="en-US" dirty="0">
              <a:solidFill>
                <a:prstClr val="black"/>
              </a:solidFill>
            </a:endParaRPr>
          </a:p>
        </p:txBody>
      </p:sp>
      <p:sp>
        <p:nvSpPr>
          <p:cNvPr id="28" name="27 Rectángulo"/>
          <p:cNvSpPr/>
          <p:nvPr/>
        </p:nvSpPr>
        <p:spPr>
          <a:xfrm>
            <a:off x="3818656" y="5981700"/>
            <a:ext cx="1714500" cy="276229"/>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prstClr val="white"/>
                </a:solidFill>
              </a:rPr>
              <a:t>PERTENENCIA</a:t>
            </a:r>
            <a:endParaRPr lang="en-US" dirty="0">
              <a:solidFill>
                <a:prstClr val="white"/>
              </a:solidFill>
            </a:endParaRPr>
          </a:p>
        </p:txBody>
      </p:sp>
      <p:sp>
        <p:nvSpPr>
          <p:cNvPr id="30" name="29 Rectángulo"/>
          <p:cNvSpPr/>
          <p:nvPr/>
        </p:nvSpPr>
        <p:spPr>
          <a:xfrm>
            <a:off x="246783" y="4364178"/>
            <a:ext cx="1714500" cy="276229"/>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prstClr val="white"/>
                </a:solidFill>
              </a:rPr>
              <a:t>IDENTIDAD</a:t>
            </a:r>
            <a:endParaRPr lang="en-US" dirty="0">
              <a:solidFill>
                <a:prstClr val="white"/>
              </a:solidFill>
            </a:endParaRPr>
          </a:p>
        </p:txBody>
      </p:sp>
      <p:sp>
        <p:nvSpPr>
          <p:cNvPr id="31" name="30 Rectángulo"/>
          <p:cNvSpPr/>
          <p:nvPr/>
        </p:nvSpPr>
        <p:spPr>
          <a:xfrm>
            <a:off x="7152407" y="4226063"/>
            <a:ext cx="1714500" cy="276229"/>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prstClr val="white"/>
                </a:solidFill>
              </a:rPr>
              <a:t>PROPOSITO</a:t>
            </a:r>
            <a:endParaRPr lang="en-US" dirty="0">
              <a:solidFill>
                <a:prstClr val="white"/>
              </a:solidFill>
            </a:endParaRPr>
          </a:p>
        </p:txBody>
      </p:sp>
      <p:sp>
        <p:nvSpPr>
          <p:cNvPr id="32" name="31 Elipse"/>
          <p:cNvSpPr/>
          <p:nvPr/>
        </p:nvSpPr>
        <p:spPr>
          <a:xfrm>
            <a:off x="1325705" y="4800599"/>
            <a:ext cx="1847850" cy="1344756"/>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prstClr val="black"/>
                </a:solidFill>
              </a:rPr>
              <a:t>ADAN REY DE LA </a:t>
            </a:r>
          </a:p>
          <a:p>
            <a:pPr algn="ctr"/>
            <a:r>
              <a:rPr lang="es-MX" dirty="0">
                <a:solidFill>
                  <a:prstClr val="black"/>
                </a:solidFill>
              </a:rPr>
              <a:t>FAMILIA TERRENAL</a:t>
            </a:r>
            <a:endParaRPr lang="en-US" dirty="0">
              <a:solidFill>
                <a:prstClr val="black"/>
              </a:solidFill>
            </a:endParaRPr>
          </a:p>
        </p:txBody>
      </p:sp>
      <p:sp>
        <p:nvSpPr>
          <p:cNvPr id="33" name="32 Elipse"/>
          <p:cNvSpPr/>
          <p:nvPr/>
        </p:nvSpPr>
        <p:spPr>
          <a:xfrm>
            <a:off x="7152407" y="1470749"/>
            <a:ext cx="1956957" cy="134475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prstClr val="white"/>
                </a:solidFill>
              </a:rPr>
              <a:t>ANGENCIAS MALIGNAS</a:t>
            </a:r>
            <a:endParaRPr lang="en-US" dirty="0">
              <a:solidFill>
                <a:prstClr val="white"/>
              </a:solidFill>
            </a:endParaRPr>
          </a:p>
        </p:txBody>
      </p:sp>
      <p:sp>
        <p:nvSpPr>
          <p:cNvPr id="37" name="36 Rectángulo redondeado"/>
          <p:cNvSpPr/>
          <p:nvPr/>
        </p:nvSpPr>
        <p:spPr>
          <a:xfrm>
            <a:off x="6835487" y="5860473"/>
            <a:ext cx="2273877" cy="9109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prstClr val="black"/>
                </a:solidFill>
              </a:rPr>
              <a:t>LEY “VIVIR PARA SI”</a:t>
            </a:r>
            <a:endParaRPr lang="en-US" dirty="0">
              <a:solidFill>
                <a:prstClr val="black"/>
              </a:solidFill>
            </a:endParaRPr>
          </a:p>
        </p:txBody>
      </p:sp>
      <p:cxnSp>
        <p:nvCxnSpPr>
          <p:cNvPr id="39" name="38 Conector recto de flecha"/>
          <p:cNvCxnSpPr/>
          <p:nvPr/>
        </p:nvCxnSpPr>
        <p:spPr>
          <a:xfrm flipV="1">
            <a:off x="1466849" y="2697307"/>
            <a:ext cx="2561357" cy="1341293"/>
          </a:xfrm>
          <a:prstGeom prst="straightConnector1">
            <a:avLst/>
          </a:prstGeom>
          <a:ln w="571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1" name="40 Conector recto de flecha"/>
          <p:cNvCxnSpPr>
            <a:endCxn id="23" idx="1"/>
          </p:cNvCxnSpPr>
          <p:nvPr/>
        </p:nvCxnSpPr>
        <p:spPr>
          <a:xfrm flipV="1">
            <a:off x="1466849" y="4084926"/>
            <a:ext cx="6086476" cy="17747"/>
          </a:xfrm>
          <a:prstGeom prst="straightConnector1">
            <a:avLst/>
          </a:prstGeom>
          <a:ln w="571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4" name="43 Conector recto de flecha"/>
          <p:cNvCxnSpPr/>
          <p:nvPr/>
        </p:nvCxnSpPr>
        <p:spPr>
          <a:xfrm>
            <a:off x="5178135" y="2712892"/>
            <a:ext cx="2375190" cy="1325708"/>
          </a:xfrm>
          <a:prstGeom prst="straightConnector1">
            <a:avLst/>
          </a:prstGeom>
          <a:ln w="571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46562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Elipse"/>
          <p:cNvSpPr/>
          <p:nvPr/>
        </p:nvSpPr>
        <p:spPr>
          <a:xfrm>
            <a:off x="762000" y="58882"/>
            <a:ext cx="7502236" cy="57912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2 Elipse"/>
          <p:cNvSpPr/>
          <p:nvPr/>
        </p:nvSpPr>
        <p:spPr>
          <a:xfrm>
            <a:off x="1330036" y="413035"/>
            <a:ext cx="6324600" cy="48768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3 Elipse"/>
          <p:cNvSpPr/>
          <p:nvPr/>
        </p:nvSpPr>
        <p:spPr>
          <a:xfrm>
            <a:off x="2047008" y="713510"/>
            <a:ext cx="5105399" cy="3886200"/>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4 Elipse"/>
          <p:cNvSpPr/>
          <p:nvPr/>
        </p:nvSpPr>
        <p:spPr>
          <a:xfrm>
            <a:off x="2770908" y="1141267"/>
            <a:ext cx="3657600" cy="30479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5 Elipse"/>
          <p:cNvSpPr/>
          <p:nvPr/>
        </p:nvSpPr>
        <p:spPr>
          <a:xfrm>
            <a:off x="3228107" y="1447800"/>
            <a:ext cx="2743200" cy="2362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6 Rectángulo"/>
          <p:cNvSpPr/>
          <p:nvPr/>
        </p:nvSpPr>
        <p:spPr>
          <a:xfrm>
            <a:off x="4071937" y="3682701"/>
            <a:ext cx="1143000" cy="381001"/>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i="1" u="sng" dirty="0">
                <a:solidFill>
                  <a:prstClr val="black"/>
                </a:solidFill>
              </a:rPr>
              <a:t>VIDA</a:t>
            </a:r>
            <a:endParaRPr lang="en-US" b="1" i="1" u="sng" dirty="0">
              <a:solidFill>
                <a:prstClr val="black"/>
              </a:solidFill>
            </a:endParaRPr>
          </a:p>
        </p:txBody>
      </p:sp>
      <p:sp>
        <p:nvSpPr>
          <p:cNvPr id="8" name="7 Rectángulo"/>
          <p:cNvSpPr/>
          <p:nvPr/>
        </p:nvSpPr>
        <p:spPr>
          <a:xfrm>
            <a:off x="5450030" y="1846980"/>
            <a:ext cx="1143000" cy="38100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prstClr val="black"/>
                </a:solidFill>
              </a:rPr>
              <a:t>VERDAD</a:t>
            </a:r>
            <a:endParaRPr lang="en-US" dirty="0">
              <a:solidFill>
                <a:prstClr val="black"/>
              </a:solidFill>
            </a:endParaRPr>
          </a:p>
        </p:txBody>
      </p:sp>
      <p:sp>
        <p:nvSpPr>
          <p:cNvPr id="9" name="8 Rectángulo"/>
          <p:cNvSpPr/>
          <p:nvPr/>
        </p:nvSpPr>
        <p:spPr>
          <a:xfrm>
            <a:off x="4071937" y="3333750"/>
            <a:ext cx="1143000" cy="381001"/>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prstClr val="white"/>
                </a:solidFill>
              </a:rPr>
              <a:t>CRISTO</a:t>
            </a:r>
            <a:endParaRPr lang="en-US" dirty="0">
              <a:solidFill>
                <a:prstClr val="white"/>
              </a:solidFill>
            </a:endParaRPr>
          </a:p>
        </p:txBody>
      </p:sp>
      <p:sp>
        <p:nvSpPr>
          <p:cNvPr id="10" name="9 Rectángulo"/>
          <p:cNvSpPr/>
          <p:nvPr/>
        </p:nvSpPr>
        <p:spPr>
          <a:xfrm>
            <a:off x="3941618" y="1762126"/>
            <a:ext cx="1143000" cy="381001"/>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prstClr val="black"/>
                </a:solidFill>
              </a:rPr>
              <a:t>EL</a:t>
            </a:r>
            <a:endParaRPr lang="en-US" b="1" dirty="0">
              <a:solidFill>
                <a:prstClr val="black"/>
              </a:solidFill>
            </a:endParaRPr>
          </a:p>
        </p:txBody>
      </p:sp>
      <p:sp>
        <p:nvSpPr>
          <p:cNvPr id="11" name="10 Rectángulo"/>
          <p:cNvSpPr/>
          <p:nvPr/>
        </p:nvSpPr>
        <p:spPr>
          <a:xfrm>
            <a:off x="2751857" y="1712763"/>
            <a:ext cx="876300" cy="38100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prstClr val="black"/>
                </a:solidFill>
              </a:rPr>
              <a:t>LUZ</a:t>
            </a:r>
            <a:endParaRPr lang="en-US" dirty="0">
              <a:solidFill>
                <a:prstClr val="black"/>
              </a:solidFill>
            </a:endParaRPr>
          </a:p>
        </p:txBody>
      </p:sp>
      <p:sp>
        <p:nvSpPr>
          <p:cNvPr id="12" name="11 Rectángulo"/>
          <p:cNvSpPr/>
          <p:nvPr/>
        </p:nvSpPr>
        <p:spPr>
          <a:xfrm>
            <a:off x="5450030" y="2480826"/>
            <a:ext cx="1143000" cy="38100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a:solidFill>
                  <a:prstClr val="black"/>
                </a:solidFill>
              </a:rPr>
              <a:t>PAZ</a:t>
            </a:r>
            <a:endParaRPr lang="en-US" sz="1600" dirty="0">
              <a:solidFill>
                <a:prstClr val="black"/>
              </a:solidFill>
            </a:endParaRPr>
          </a:p>
        </p:txBody>
      </p:sp>
      <p:sp>
        <p:nvSpPr>
          <p:cNvPr id="13" name="12 Rectángulo"/>
          <p:cNvSpPr/>
          <p:nvPr/>
        </p:nvSpPr>
        <p:spPr>
          <a:xfrm>
            <a:off x="2682582" y="2438399"/>
            <a:ext cx="1143000" cy="38100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prstClr val="black"/>
                </a:solidFill>
              </a:rPr>
              <a:t>AMOR</a:t>
            </a:r>
            <a:endParaRPr lang="en-US" dirty="0">
              <a:solidFill>
                <a:prstClr val="black"/>
              </a:solidFill>
            </a:endParaRPr>
          </a:p>
        </p:txBody>
      </p:sp>
      <p:sp>
        <p:nvSpPr>
          <p:cNvPr id="14" name="13 Rectángulo"/>
          <p:cNvSpPr/>
          <p:nvPr/>
        </p:nvSpPr>
        <p:spPr>
          <a:xfrm>
            <a:off x="3486150" y="962891"/>
            <a:ext cx="2362199" cy="3048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prstClr val="black"/>
                </a:solidFill>
              </a:rPr>
              <a:t>4 SERES VIVIENTES</a:t>
            </a:r>
            <a:endParaRPr lang="en-US" dirty="0">
              <a:solidFill>
                <a:prstClr val="black"/>
              </a:solidFill>
            </a:endParaRPr>
          </a:p>
        </p:txBody>
      </p:sp>
      <p:sp>
        <p:nvSpPr>
          <p:cNvPr id="15" name="14 Rectángulo"/>
          <p:cNvSpPr/>
          <p:nvPr/>
        </p:nvSpPr>
        <p:spPr>
          <a:xfrm>
            <a:off x="3818656" y="4800599"/>
            <a:ext cx="1562101" cy="64163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prstClr val="black"/>
                </a:solidFill>
              </a:rPr>
              <a:t>MILLONES DE ANGELES</a:t>
            </a:r>
            <a:endParaRPr lang="en-US" dirty="0">
              <a:solidFill>
                <a:prstClr val="black"/>
              </a:solidFill>
            </a:endParaRPr>
          </a:p>
        </p:txBody>
      </p:sp>
      <p:sp>
        <p:nvSpPr>
          <p:cNvPr id="16" name="15 Rectángulo"/>
          <p:cNvSpPr/>
          <p:nvPr/>
        </p:nvSpPr>
        <p:spPr>
          <a:xfrm>
            <a:off x="1104033" y="2676519"/>
            <a:ext cx="1562101" cy="3048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prstClr val="black"/>
                </a:solidFill>
              </a:rPr>
              <a:t>24 ANCIANOS</a:t>
            </a:r>
            <a:endParaRPr lang="en-US" dirty="0">
              <a:solidFill>
                <a:prstClr val="black"/>
              </a:solidFill>
            </a:endParaRPr>
          </a:p>
        </p:txBody>
      </p:sp>
      <p:sp>
        <p:nvSpPr>
          <p:cNvPr id="17" name="16 Rectángulo"/>
          <p:cNvSpPr/>
          <p:nvPr/>
        </p:nvSpPr>
        <p:spPr>
          <a:xfrm>
            <a:off x="3960666" y="1345617"/>
            <a:ext cx="1143000" cy="381001"/>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prstClr val="white"/>
                </a:solidFill>
              </a:rPr>
              <a:t>DIOS</a:t>
            </a:r>
            <a:endParaRPr lang="en-US" dirty="0">
              <a:solidFill>
                <a:prstClr val="white"/>
              </a:solidFill>
            </a:endParaRPr>
          </a:p>
        </p:txBody>
      </p:sp>
      <p:sp>
        <p:nvSpPr>
          <p:cNvPr id="18" name="17 Rectángulo"/>
          <p:cNvSpPr/>
          <p:nvPr/>
        </p:nvSpPr>
        <p:spPr>
          <a:xfrm>
            <a:off x="290944" y="3810000"/>
            <a:ext cx="1714500" cy="2286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prstClr val="black"/>
                </a:solidFill>
              </a:rPr>
              <a:t>HOMBRE</a:t>
            </a:r>
            <a:endParaRPr lang="en-US" dirty="0">
              <a:solidFill>
                <a:prstClr val="black"/>
              </a:solidFill>
            </a:endParaRPr>
          </a:p>
        </p:txBody>
      </p:sp>
      <p:sp>
        <p:nvSpPr>
          <p:cNvPr id="20" name="19 Rectángulo"/>
          <p:cNvSpPr/>
          <p:nvPr/>
        </p:nvSpPr>
        <p:spPr>
          <a:xfrm>
            <a:off x="634712" y="685800"/>
            <a:ext cx="2311976" cy="55418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prstClr val="black"/>
                </a:solidFill>
              </a:rPr>
              <a:t>CREACION DEBAJO CIELO</a:t>
            </a:r>
            <a:endParaRPr lang="en-US" dirty="0">
              <a:solidFill>
                <a:prstClr val="black"/>
              </a:solidFill>
            </a:endParaRPr>
          </a:p>
        </p:txBody>
      </p:sp>
      <p:sp>
        <p:nvSpPr>
          <p:cNvPr id="21" name="20 Rectángulo"/>
          <p:cNvSpPr/>
          <p:nvPr/>
        </p:nvSpPr>
        <p:spPr>
          <a:xfrm>
            <a:off x="628649" y="4058948"/>
            <a:ext cx="838200" cy="260636"/>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prstClr val="black"/>
                </a:solidFill>
              </a:rPr>
              <a:t>YO</a:t>
            </a:r>
            <a:endParaRPr lang="en-US" dirty="0">
              <a:solidFill>
                <a:prstClr val="black"/>
              </a:solidFill>
            </a:endParaRPr>
          </a:p>
        </p:txBody>
      </p:sp>
      <p:sp>
        <p:nvSpPr>
          <p:cNvPr id="22" name="21 Rectángulo"/>
          <p:cNvSpPr/>
          <p:nvPr/>
        </p:nvSpPr>
        <p:spPr>
          <a:xfrm>
            <a:off x="7152407" y="3636384"/>
            <a:ext cx="1600200" cy="25544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prstClr val="black"/>
                </a:solidFill>
              </a:rPr>
              <a:t>HOMBRE</a:t>
            </a:r>
            <a:endParaRPr lang="en-US" dirty="0">
              <a:solidFill>
                <a:prstClr val="black"/>
              </a:solidFill>
            </a:endParaRPr>
          </a:p>
        </p:txBody>
      </p:sp>
      <p:sp>
        <p:nvSpPr>
          <p:cNvPr id="23" name="22 Rectángulo"/>
          <p:cNvSpPr/>
          <p:nvPr/>
        </p:nvSpPr>
        <p:spPr>
          <a:xfrm>
            <a:off x="7553325" y="3954608"/>
            <a:ext cx="838200" cy="260636"/>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prstClr val="black"/>
                </a:solidFill>
              </a:rPr>
              <a:t>TU</a:t>
            </a:r>
            <a:endParaRPr lang="en-US" dirty="0">
              <a:solidFill>
                <a:prstClr val="black"/>
              </a:solidFill>
            </a:endParaRPr>
          </a:p>
        </p:txBody>
      </p:sp>
      <p:sp>
        <p:nvSpPr>
          <p:cNvPr id="24" name="23 Rectángulo"/>
          <p:cNvSpPr/>
          <p:nvPr/>
        </p:nvSpPr>
        <p:spPr>
          <a:xfrm>
            <a:off x="6225884" y="741219"/>
            <a:ext cx="2311976" cy="5264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prstClr val="black"/>
                </a:solidFill>
              </a:rPr>
              <a:t>CREACION  SOBRE LA TIERRA</a:t>
            </a:r>
            <a:endParaRPr lang="en-US" dirty="0">
              <a:solidFill>
                <a:prstClr val="black"/>
              </a:solidFill>
            </a:endParaRPr>
          </a:p>
        </p:txBody>
      </p:sp>
      <p:sp>
        <p:nvSpPr>
          <p:cNvPr id="25" name="24 Rectángulo"/>
          <p:cNvSpPr/>
          <p:nvPr/>
        </p:nvSpPr>
        <p:spPr>
          <a:xfrm>
            <a:off x="3492212" y="325582"/>
            <a:ext cx="2311976" cy="26323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prstClr val="black"/>
                </a:solidFill>
              </a:rPr>
              <a:t>CREACION CIELO</a:t>
            </a:r>
            <a:endParaRPr lang="en-US" dirty="0">
              <a:solidFill>
                <a:prstClr val="black"/>
              </a:solidFill>
            </a:endParaRPr>
          </a:p>
        </p:txBody>
      </p:sp>
      <p:sp>
        <p:nvSpPr>
          <p:cNvPr id="26" name="25 Rectángulo"/>
          <p:cNvSpPr/>
          <p:nvPr/>
        </p:nvSpPr>
        <p:spPr>
          <a:xfrm>
            <a:off x="3506067" y="5718464"/>
            <a:ext cx="2311976" cy="26323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prstClr val="black"/>
                </a:solidFill>
              </a:rPr>
              <a:t>CREACION  MAR</a:t>
            </a:r>
            <a:endParaRPr lang="en-US" dirty="0">
              <a:solidFill>
                <a:prstClr val="black"/>
              </a:solidFill>
            </a:endParaRPr>
          </a:p>
        </p:txBody>
      </p:sp>
      <p:sp>
        <p:nvSpPr>
          <p:cNvPr id="28" name="27 Rectángulo"/>
          <p:cNvSpPr/>
          <p:nvPr/>
        </p:nvSpPr>
        <p:spPr>
          <a:xfrm>
            <a:off x="3818656" y="5981700"/>
            <a:ext cx="1714500" cy="276229"/>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prstClr val="white"/>
                </a:solidFill>
              </a:rPr>
              <a:t>PERTENENCIA</a:t>
            </a:r>
            <a:endParaRPr lang="en-US" dirty="0">
              <a:solidFill>
                <a:prstClr val="white"/>
              </a:solidFill>
            </a:endParaRPr>
          </a:p>
        </p:txBody>
      </p:sp>
      <p:sp>
        <p:nvSpPr>
          <p:cNvPr id="30" name="29 Rectángulo"/>
          <p:cNvSpPr/>
          <p:nvPr/>
        </p:nvSpPr>
        <p:spPr>
          <a:xfrm>
            <a:off x="246783" y="4364178"/>
            <a:ext cx="1714500" cy="276229"/>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prstClr val="white"/>
                </a:solidFill>
              </a:rPr>
              <a:t>IDENTIDAD</a:t>
            </a:r>
            <a:endParaRPr lang="en-US" dirty="0">
              <a:solidFill>
                <a:prstClr val="white"/>
              </a:solidFill>
            </a:endParaRPr>
          </a:p>
        </p:txBody>
      </p:sp>
      <p:sp>
        <p:nvSpPr>
          <p:cNvPr id="31" name="30 Rectángulo"/>
          <p:cNvSpPr/>
          <p:nvPr/>
        </p:nvSpPr>
        <p:spPr>
          <a:xfrm>
            <a:off x="7152407" y="4226063"/>
            <a:ext cx="1714500" cy="276229"/>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prstClr val="white"/>
                </a:solidFill>
              </a:rPr>
              <a:t>PROPOSITO</a:t>
            </a:r>
            <a:endParaRPr lang="en-US" dirty="0">
              <a:solidFill>
                <a:prstClr val="white"/>
              </a:solidFill>
            </a:endParaRPr>
          </a:p>
        </p:txBody>
      </p:sp>
      <p:sp>
        <p:nvSpPr>
          <p:cNvPr id="32" name="31 Elipse"/>
          <p:cNvSpPr/>
          <p:nvPr/>
        </p:nvSpPr>
        <p:spPr>
          <a:xfrm>
            <a:off x="1325705" y="4800599"/>
            <a:ext cx="1847850" cy="1344756"/>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prstClr val="black"/>
                </a:solidFill>
              </a:rPr>
              <a:t>ADAN REY DE LA </a:t>
            </a:r>
          </a:p>
          <a:p>
            <a:pPr algn="ctr"/>
            <a:r>
              <a:rPr lang="es-MX" dirty="0">
                <a:solidFill>
                  <a:prstClr val="black"/>
                </a:solidFill>
              </a:rPr>
              <a:t>FAMILIA TERRENAL</a:t>
            </a:r>
            <a:endParaRPr lang="en-US" dirty="0">
              <a:solidFill>
                <a:prstClr val="black"/>
              </a:solidFill>
            </a:endParaRPr>
          </a:p>
        </p:txBody>
      </p:sp>
      <p:sp>
        <p:nvSpPr>
          <p:cNvPr id="33" name="32 Elipse"/>
          <p:cNvSpPr/>
          <p:nvPr/>
        </p:nvSpPr>
        <p:spPr>
          <a:xfrm>
            <a:off x="7261514" y="1470749"/>
            <a:ext cx="1847850" cy="134475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prstClr val="black"/>
                </a:solidFill>
              </a:rPr>
              <a:t>FAMILIA CELESTIAL</a:t>
            </a:r>
            <a:endParaRPr lang="en-US" dirty="0">
              <a:solidFill>
                <a:prstClr val="black"/>
              </a:solidFill>
            </a:endParaRPr>
          </a:p>
        </p:txBody>
      </p:sp>
      <p:sp>
        <p:nvSpPr>
          <p:cNvPr id="37" name="36 Rectángulo redondeado"/>
          <p:cNvSpPr/>
          <p:nvPr/>
        </p:nvSpPr>
        <p:spPr>
          <a:xfrm>
            <a:off x="6835487" y="5860473"/>
            <a:ext cx="2273877" cy="9109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prstClr val="black"/>
                </a:solidFill>
              </a:rPr>
              <a:t>LEY “NADIE VIVE PARA SI”</a:t>
            </a:r>
            <a:endParaRPr lang="en-US" dirty="0">
              <a:solidFill>
                <a:prstClr val="black"/>
              </a:solidFill>
            </a:endParaRPr>
          </a:p>
        </p:txBody>
      </p:sp>
      <p:cxnSp>
        <p:nvCxnSpPr>
          <p:cNvPr id="39" name="38 Conector recto de flecha"/>
          <p:cNvCxnSpPr/>
          <p:nvPr/>
        </p:nvCxnSpPr>
        <p:spPr>
          <a:xfrm flipV="1">
            <a:off x="1466849" y="2628899"/>
            <a:ext cx="2570017" cy="1542184"/>
          </a:xfrm>
          <a:prstGeom prst="straightConnector1">
            <a:avLst/>
          </a:prstGeom>
          <a:ln w="571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1" name="40 Conector recto de flecha"/>
          <p:cNvCxnSpPr>
            <a:endCxn id="23" idx="1"/>
          </p:cNvCxnSpPr>
          <p:nvPr/>
        </p:nvCxnSpPr>
        <p:spPr>
          <a:xfrm flipV="1">
            <a:off x="1466849" y="4084926"/>
            <a:ext cx="6086476" cy="17747"/>
          </a:xfrm>
          <a:prstGeom prst="straightConnector1">
            <a:avLst/>
          </a:prstGeom>
          <a:ln w="571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4" name="43 Conector recto de flecha"/>
          <p:cNvCxnSpPr/>
          <p:nvPr/>
        </p:nvCxnSpPr>
        <p:spPr>
          <a:xfrm>
            <a:off x="5103666" y="2676519"/>
            <a:ext cx="2409829" cy="1490225"/>
          </a:xfrm>
          <a:prstGeom prst="straightConnector1">
            <a:avLst/>
          </a:prstGeom>
          <a:ln w="571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9" name="18 Cruz"/>
          <p:cNvSpPr/>
          <p:nvPr/>
        </p:nvSpPr>
        <p:spPr>
          <a:xfrm>
            <a:off x="4005693" y="2227981"/>
            <a:ext cx="1066800" cy="1066799"/>
          </a:xfrm>
          <a:prstGeom prst="plus">
            <a:avLst>
              <a:gd name="adj" fmla="val 39286"/>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4680492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JESUS2.MPG">
            <a:hlinkClick r:id="" action="ppaction://media"/>
          </p:cNvPr>
          <p:cNvPicPr>
            <a:picLocks noRot="1" noChangeAspect="1"/>
          </p:cNvPicPr>
          <p:nvPr>
            <a:videoFile r:link="rId1"/>
          </p:nvPr>
        </p:nvPicPr>
        <p:blipFill>
          <a:blip r:embed="rId3" cstate="print"/>
          <a:stretch>
            <a:fillRect/>
          </a:stretch>
        </p:blipFill>
        <p:spPr>
          <a:xfrm>
            <a:off x="4724400" y="2514600"/>
            <a:ext cx="4191000" cy="2667000"/>
          </a:xfrm>
          <a:prstGeom prst="rect">
            <a:avLst/>
          </a:prstGeom>
        </p:spPr>
      </p:pic>
      <p:sp>
        <p:nvSpPr>
          <p:cNvPr id="4" name="3 Elipse"/>
          <p:cNvSpPr/>
          <p:nvPr/>
        </p:nvSpPr>
        <p:spPr>
          <a:xfrm>
            <a:off x="2667000" y="2743200"/>
            <a:ext cx="1752600" cy="1066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prstClr val="white"/>
                </a:solidFill>
              </a:rPr>
              <a:t>Dios</a:t>
            </a:r>
          </a:p>
        </p:txBody>
      </p:sp>
      <p:sp>
        <p:nvSpPr>
          <p:cNvPr id="5" name="4 Rectángulo"/>
          <p:cNvSpPr/>
          <p:nvPr/>
        </p:nvSpPr>
        <p:spPr>
          <a:xfrm>
            <a:off x="2971800" y="1447800"/>
            <a:ext cx="10668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prstClr val="white"/>
                </a:solidFill>
              </a:rPr>
              <a:t>Amor</a:t>
            </a:r>
          </a:p>
        </p:txBody>
      </p:sp>
      <p:sp>
        <p:nvSpPr>
          <p:cNvPr id="6" name="5 Rectángulo"/>
          <p:cNvSpPr/>
          <p:nvPr/>
        </p:nvSpPr>
        <p:spPr>
          <a:xfrm>
            <a:off x="2895600" y="4038600"/>
            <a:ext cx="1066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prstClr val="white"/>
                </a:solidFill>
              </a:rPr>
              <a:t>Ley de Amor</a:t>
            </a:r>
          </a:p>
        </p:txBody>
      </p:sp>
      <p:sp>
        <p:nvSpPr>
          <p:cNvPr id="7" name="6 Elipse"/>
          <p:cNvSpPr/>
          <p:nvPr/>
        </p:nvSpPr>
        <p:spPr>
          <a:xfrm>
            <a:off x="0" y="2743200"/>
            <a:ext cx="16002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prstClr val="white"/>
                </a:solidFill>
              </a:rPr>
              <a:t>Hombre</a:t>
            </a:r>
          </a:p>
        </p:txBody>
      </p:sp>
      <p:sp>
        <p:nvSpPr>
          <p:cNvPr id="8" name="7 Flecha a la derecha con muesca"/>
          <p:cNvSpPr/>
          <p:nvPr/>
        </p:nvSpPr>
        <p:spPr>
          <a:xfrm>
            <a:off x="838200" y="1752600"/>
            <a:ext cx="1676400" cy="5334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prstClr val="white"/>
                </a:solidFill>
              </a:rPr>
              <a:t>Relación (FE)</a:t>
            </a:r>
          </a:p>
        </p:txBody>
      </p:sp>
      <p:sp>
        <p:nvSpPr>
          <p:cNvPr id="9" name="8 Flecha a la derecha con muesca"/>
          <p:cNvSpPr/>
          <p:nvPr/>
        </p:nvSpPr>
        <p:spPr>
          <a:xfrm>
            <a:off x="990600" y="4267200"/>
            <a:ext cx="1600200" cy="4572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prstClr val="white"/>
                </a:solidFill>
              </a:rPr>
              <a:t>Obediencia</a:t>
            </a:r>
          </a:p>
        </p:txBody>
      </p:sp>
      <p:sp>
        <p:nvSpPr>
          <p:cNvPr id="10" name="9 Flecha arriba y abajo"/>
          <p:cNvSpPr/>
          <p:nvPr/>
        </p:nvSpPr>
        <p:spPr>
          <a:xfrm>
            <a:off x="1905000" y="2514600"/>
            <a:ext cx="609600" cy="16764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prstClr val="white"/>
                </a:solidFill>
              </a:rPr>
              <a:t>Pecado</a:t>
            </a:r>
          </a:p>
        </p:txBody>
      </p:sp>
      <p:sp>
        <p:nvSpPr>
          <p:cNvPr id="11" name="10 Rectángulo redondeado"/>
          <p:cNvSpPr/>
          <p:nvPr/>
        </p:nvSpPr>
        <p:spPr>
          <a:xfrm>
            <a:off x="4191000" y="0"/>
            <a:ext cx="2286000" cy="2209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solidFill>
                  <a:prstClr val="white"/>
                </a:solidFill>
              </a:rPr>
              <a:t>Felicidad</a:t>
            </a:r>
          </a:p>
          <a:p>
            <a:r>
              <a:rPr lang="es-MX" dirty="0">
                <a:solidFill>
                  <a:prstClr val="white"/>
                </a:solidFill>
              </a:rPr>
              <a:t>Seguridad</a:t>
            </a:r>
          </a:p>
          <a:p>
            <a:r>
              <a:rPr lang="es-MX" dirty="0">
                <a:solidFill>
                  <a:prstClr val="white"/>
                </a:solidFill>
              </a:rPr>
              <a:t>Satisfacción</a:t>
            </a:r>
          </a:p>
          <a:p>
            <a:r>
              <a:rPr lang="es-MX" dirty="0">
                <a:solidFill>
                  <a:prstClr val="white"/>
                </a:solidFill>
              </a:rPr>
              <a:t>Paz</a:t>
            </a:r>
          </a:p>
          <a:p>
            <a:r>
              <a:rPr lang="es-MX" dirty="0">
                <a:solidFill>
                  <a:srgbClr val="FFFF00"/>
                </a:solidFill>
              </a:rPr>
              <a:t>Integridad Mental</a:t>
            </a:r>
          </a:p>
          <a:p>
            <a:r>
              <a:rPr lang="es-MX" dirty="0">
                <a:solidFill>
                  <a:srgbClr val="FFFF00"/>
                </a:solidFill>
              </a:rPr>
              <a:t>Perfección (Completo)</a:t>
            </a:r>
          </a:p>
          <a:p>
            <a:endParaRPr lang="es-MX" dirty="0">
              <a:solidFill>
                <a:prstClr val="white"/>
              </a:solidFill>
            </a:endParaRPr>
          </a:p>
        </p:txBody>
      </p:sp>
      <p:sp>
        <p:nvSpPr>
          <p:cNvPr id="12" name="11 Rectángulo redondeado"/>
          <p:cNvSpPr/>
          <p:nvPr/>
        </p:nvSpPr>
        <p:spPr>
          <a:xfrm>
            <a:off x="6781800" y="0"/>
            <a:ext cx="2362200" cy="2133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solidFill>
                  <a:prstClr val="white"/>
                </a:solidFill>
              </a:rPr>
              <a:t>Infelicidad</a:t>
            </a:r>
          </a:p>
          <a:p>
            <a:r>
              <a:rPr lang="es-MX" dirty="0">
                <a:solidFill>
                  <a:prstClr val="white"/>
                </a:solidFill>
              </a:rPr>
              <a:t>Confusión, Temor</a:t>
            </a:r>
          </a:p>
          <a:p>
            <a:r>
              <a:rPr lang="es-MX" dirty="0">
                <a:solidFill>
                  <a:prstClr val="white"/>
                </a:solidFill>
              </a:rPr>
              <a:t>Vergüenza</a:t>
            </a:r>
          </a:p>
          <a:p>
            <a:r>
              <a:rPr lang="es-MX" dirty="0">
                <a:solidFill>
                  <a:prstClr val="white"/>
                </a:solidFill>
              </a:rPr>
              <a:t>Desequilibrio</a:t>
            </a:r>
          </a:p>
          <a:p>
            <a:r>
              <a:rPr lang="es-MX" dirty="0">
                <a:solidFill>
                  <a:srgbClr val="FFFF00"/>
                </a:solidFill>
              </a:rPr>
              <a:t>Culpa</a:t>
            </a:r>
          </a:p>
          <a:p>
            <a:r>
              <a:rPr lang="es-MX" dirty="0">
                <a:solidFill>
                  <a:srgbClr val="FFFF00"/>
                </a:solidFill>
              </a:rPr>
              <a:t>Imperfección (Incompleto,  vacio)</a:t>
            </a:r>
          </a:p>
        </p:txBody>
      </p:sp>
      <p:sp>
        <p:nvSpPr>
          <p:cNvPr id="13" name="12 Rectángulo redondeado"/>
          <p:cNvSpPr/>
          <p:nvPr/>
        </p:nvSpPr>
        <p:spPr>
          <a:xfrm>
            <a:off x="4114800" y="5410200"/>
            <a:ext cx="1752600" cy="1447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prstClr val="white"/>
                </a:solidFill>
              </a:rPr>
              <a:t>Fe</a:t>
            </a:r>
          </a:p>
          <a:p>
            <a:pPr algn="ctr"/>
            <a:r>
              <a:rPr lang="es-MX" dirty="0">
                <a:solidFill>
                  <a:prstClr val="white"/>
                </a:solidFill>
              </a:rPr>
              <a:t>Amor </a:t>
            </a:r>
          </a:p>
          <a:p>
            <a:pPr algn="ctr"/>
            <a:r>
              <a:rPr lang="es-MX" dirty="0">
                <a:solidFill>
                  <a:prstClr val="white"/>
                </a:solidFill>
              </a:rPr>
              <a:t>Lealtad</a:t>
            </a:r>
          </a:p>
          <a:p>
            <a:pPr algn="ctr"/>
            <a:r>
              <a:rPr lang="es-MX" dirty="0">
                <a:solidFill>
                  <a:prstClr val="white"/>
                </a:solidFill>
              </a:rPr>
              <a:t>Libertad</a:t>
            </a:r>
          </a:p>
        </p:txBody>
      </p:sp>
      <p:sp>
        <p:nvSpPr>
          <p:cNvPr id="14" name="13 Rectángulo redondeado"/>
          <p:cNvSpPr/>
          <p:nvPr/>
        </p:nvSpPr>
        <p:spPr>
          <a:xfrm>
            <a:off x="6934200" y="5334000"/>
            <a:ext cx="1828800" cy="15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prstClr val="white"/>
                </a:solidFill>
              </a:rPr>
              <a:t>Presunción</a:t>
            </a:r>
          </a:p>
          <a:p>
            <a:pPr algn="ctr"/>
            <a:r>
              <a:rPr lang="es-MX" dirty="0">
                <a:solidFill>
                  <a:prstClr val="white"/>
                </a:solidFill>
              </a:rPr>
              <a:t>Egoísmo</a:t>
            </a:r>
          </a:p>
          <a:p>
            <a:pPr algn="ctr"/>
            <a:r>
              <a:rPr lang="es-MX" dirty="0">
                <a:solidFill>
                  <a:prstClr val="white"/>
                </a:solidFill>
              </a:rPr>
              <a:t>Rebelión</a:t>
            </a:r>
          </a:p>
          <a:p>
            <a:pPr algn="ctr"/>
            <a:r>
              <a:rPr lang="es-MX" dirty="0">
                <a:solidFill>
                  <a:prstClr val="white"/>
                </a:solidFill>
              </a:rPr>
              <a:t>Esclavitud </a:t>
            </a:r>
            <a:r>
              <a:rPr lang="es-MX" b="1" i="1" u="sng" dirty="0">
                <a:solidFill>
                  <a:prstClr val="white"/>
                </a:solidFill>
              </a:rPr>
              <a:t>(Condenación)</a:t>
            </a:r>
          </a:p>
        </p:txBody>
      </p:sp>
      <p:sp>
        <p:nvSpPr>
          <p:cNvPr id="17" name="16 Franja diagonal"/>
          <p:cNvSpPr/>
          <p:nvPr/>
        </p:nvSpPr>
        <p:spPr>
          <a:xfrm>
            <a:off x="1371600" y="1524000"/>
            <a:ext cx="381000" cy="1295400"/>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18" name="17 Franja diagonal"/>
          <p:cNvSpPr/>
          <p:nvPr/>
        </p:nvSpPr>
        <p:spPr>
          <a:xfrm>
            <a:off x="1447800" y="4038600"/>
            <a:ext cx="381000" cy="1295400"/>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Tree>
    <p:extLst>
      <p:ext uri="{BB962C8B-B14F-4D97-AF65-F5344CB8AC3E}">
        <p14:creationId xmlns:p14="http://schemas.microsoft.com/office/powerpoint/2010/main" val="2776758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plus(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trips(down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heckerboard(across)">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amond(in)">
                                      <p:cBhvr>
                                        <p:cTn id="27" dur="2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6"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Horizont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randombar(horizont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strips(downLeft)">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blinds(horizontal)">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dissolve">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blinds(horizontal)">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blinds(horizontal)">
                                      <p:cBhvr>
                                        <p:cTn id="62" dur="500"/>
                                        <p:tgtEl>
                                          <p:spTgt spid="17"/>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ntr" presetSubtype="10"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randombar(horizontal)">
                                      <p:cBhvr>
                                        <p:cTn id="67" dur="500"/>
                                        <p:tgtEl>
                                          <p:spTgt spid="12"/>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fade">
                                      <p:cBhvr>
                                        <p:cTn id="72"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73" fill="hold" display="0">
                  <p:stCondLst>
                    <p:cond delay="indefinite"/>
                  </p:stCondLst>
                  <p:endCondLst>
                    <p:cond evt="onNext" delay="0">
                      <p:tgtEl>
                        <p:sldTgt/>
                      </p:tgtEl>
                    </p:cond>
                    <p:cond evt="onPrev" delay="0">
                      <p:tgtEl>
                        <p:sldTgt/>
                      </p:tgtEl>
                    </p:cond>
                  </p:endCondLst>
                </p:cTn>
                <p:tgtEl>
                  <p:spTgt spid="16"/>
                </p:tgtEl>
              </p:cMediaNode>
            </p:video>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7" grpId="0" animBg="1"/>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Peligros de la Psicología y la consejería</a:t>
            </a:r>
            <a:endParaRPr lang="en-US" dirty="0"/>
          </a:p>
        </p:txBody>
      </p:sp>
      <p:sp>
        <p:nvSpPr>
          <p:cNvPr id="3" name="2 Marcador de contenido"/>
          <p:cNvSpPr>
            <a:spLocks noGrp="1"/>
          </p:cNvSpPr>
          <p:nvPr>
            <p:ph sz="quarter" idx="1"/>
          </p:nvPr>
        </p:nvSpPr>
        <p:spPr/>
        <p:txBody>
          <a:bodyPr/>
          <a:lstStyle/>
          <a:p>
            <a:pPr marL="514350" indent="-514350">
              <a:buAutoNum type="arabicPeriod"/>
            </a:pPr>
            <a:r>
              <a:rPr lang="es-MX" dirty="0" smtClean="0"/>
              <a:t>La dependencia en el hombre y no en Dios</a:t>
            </a:r>
          </a:p>
          <a:p>
            <a:pPr marL="514350" indent="-514350">
              <a:buAutoNum type="arabicPeriod"/>
            </a:pPr>
            <a:r>
              <a:rPr lang="es-MX" dirty="0" smtClean="0"/>
              <a:t>La transferencia del egoísmo</a:t>
            </a:r>
          </a:p>
          <a:p>
            <a:pPr marL="514350" indent="-514350">
              <a:buAutoNum type="arabicPeriod"/>
            </a:pPr>
            <a:r>
              <a:rPr lang="es-MX" dirty="0" smtClean="0"/>
              <a:t>Olvido de la conducción del paciente a Cristo</a:t>
            </a:r>
          </a:p>
          <a:p>
            <a:pPr marL="514350" indent="-514350">
              <a:buAutoNum type="arabicPeriod"/>
            </a:pPr>
            <a:r>
              <a:rPr lang="es-MX" dirty="0" smtClean="0"/>
              <a:t>Proteger las avenidas del alma</a:t>
            </a:r>
          </a:p>
          <a:p>
            <a:pPr marL="514350" indent="-514350">
              <a:buAutoNum type="arabicPeriod"/>
            </a:pPr>
            <a:r>
              <a:rPr lang="es-MX" dirty="0" err="1" smtClean="0"/>
              <a:t>Consejeria</a:t>
            </a:r>
            <a:r>
              <a:rPr lang="es-MX" dirty="0" smtClean="0"/>
              <a:t> a Cristianos por falta de Fe</a:t>
            </a:r>
          </a:p>
          <a:p>
            <a:pPr marL="514350" indent="-514350">
              <a:buAutoNum type="arabicPeriod"/>
            </a:pPr>
            <a:r>
              <a:rPr lang="es-MX" dirty="0" err="1" smtClean="0"/>
              <a:t>Consejeria</a:t>
            </a:r>
            <a:r>
              <a:rPr lang="es-MX" dirty="0" smtClean="0"/>
              <a:t> Matrimonial al sexo opuesto</a:t>
            </a:r>
          </a:p>
          <a:p>
            <a:pPr marL="514350" indent="-514350">
              <a:buAutoNum type="arabicPeriod"/>
            </a:pPr>
            <a:r>
              <a:rPr lang="es-MX" dirty="0" smtClean="0"/>
              <a:t>Espiritismo</a:t>
            </a:r>
          </a:p>
          <a:p>
            <a:pPr marL="514350" indent="-514350">
              <a:buAutoNum type="arabicPeriod"/>
            </a:pPr>
            <a:r>
              <a:rPr lang="es-MX" dirty="0" smtClean="0"/>
              <a:t>Hipnosis </a:t>
            </a:r>
          </a:p>
          <a:p>
            <a:pPr marL="514350" indent="-514350">
              <a:buAutoNum type="arabicPeriod"/>
            </a:pPr>
            <a:r>
              <a:rPr lang="es-MX" dirty="0" smtClean="0"/>
              <a:t>Control Mental</a:t>
            </a:r>
          </a:p>
          <a:p>
            <a:pPr marL="514350" indent="-514350">
              <a:buAutoNum type="arabicPeriod"/>
            </a:pPr>
            <a:endParaRPr lang="en-US" dirty="0"/>
          </a:p>
        </p:txBody>
      </p:sp>
    </p:spTree>
    <p:extLst>
      <p:ext uri="{BB962C8B-B14F-4D97-AF65-F5344CB8AC3E}">
        <p14:creationId xmlns:p14="http://schemas.microsoft.com/office/powerpoint/2010/main" val="346254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25 Título"/>
          <p:cNvSpPr>
            <a:spLocks noGrp="1"/>
          </p:cNvSpPr>
          <p:nvPr>
            <p:ph type="title"/>
          </p:nvPr>
        </p:nvSpPr>
        <p:spPr>
          <a:xfrm>
            <a:off x="609600" y="152400"/>
            <a:ext cx="8153400" cy="990600"/>
          </a:xfrm>
        </p:spPr>
        <p:txBody>
          <a:bodyPr>
            <a:normAutofit fontScale="90000"/>
          </a:bodyPr>
          <a:lstStyle/>
          <a:p>
            <a:r>
              <a:rPr lang="es-MX" dirty="0" smtClean="0"/>
              <a:t>“Todos los pecados del pasado tienen una nueva definición en la psiquiatría”</a:t>
            </a:r>
            <a:endParaRPr lang="en-US" dirty="0"/>
          </a:p>
        </p:txBody>
      </p:sp>
      <p:pic>
        <p:nvPicPr>
          <p:cNvPr id="1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tretch>
            <a:fillRect/>
          </a:stretch>
        </p:blipFill>
        <p:spPr bwMode="auto">
          <a:xfrm>
            <a:off x="304800" y="1618225"/>
            <a:ext cx="4475018" cy="516357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26 Marcador de contenido"/>
          <p:cNvSpPr>
            <a:spLocks noGrp="1"/>
          </p:cNvSpPr>
          <p:nvPr>
            <p:ph sz="quarter" idx="2"/>
          </p:nvPr>
        </p:nvSpPr>
        <p:spPr>
          <a:xfrm>
            <a:off x="4844901" y="1589566"/>
            <a:ext cx="3886200" cy="5192233"/>
          </a:xfrm>
        </p:spPr>
        <p:txBody>
          <a:bodyPr>
            <a:normAutofit lnSpcReduction="10000"/>
          </a:bodyPr>
          <a:lstStyle/>
          <a:p>
            <a:r>
              <a:rPr lang="es-MX" sz="3200" b="1" dirty="0"/>
              <a:t>Entrevista a Thomas </a:t>
            </a:r>
            <a:r>
              <a:rPr lang="es-MX" sz="3200" b="1" dirty="0" err="1"/>
              <a:t>Szasz</a:t>
            </a:r>
            <a:r>
              <a:rPr lang="es-MX" sz="3200" b="1" dirty="0"/>
              <a:t>, </a:t>
            </a:r>
            <a:r>
              <a:rPr lang="es-MX" sz="3200" b="1" dirty="0" smtClean="0"/>
              <a:t>Psiquiatría  Responsabilidad</a:t>
            </a:r>
            <a:r>
              <a:rPr lang="es-MX" sz="3200" b="1" dirty="0"/>
              <a:t>. Por Ángeles Aguilera</a:t>
            </a:r>
            <a:endParaRPr lang="en-US" sz="3200" b="1" dirty="0"/>
          </a:p>
          <a:p>
            <a:r>
              <a:rPr lang="es-MX" sz="3200" b="1" dirty="0" smtClean="0"/>
              <a:t>Thomas </a:t>
            </a:r>
            <a:r>
              <a:rPr lang="es-MX" sz="3200" b="1" dirty="0" err="1" smtClean="0"/>
              <a:t>Szasz</a:t>
            </a:r>
            <a:r>
              <a:rPr lang="es-MX" sz="3200" b="1" dirty="0" smtClean="0"/>
              <a:t>. Psiquiatra. </a:t>
            </a:r>
            <a:r>
              <a:rPr lang="es-MX" sz="3200" b="1" i="1" u="sng" dirty="0" smtClean="0"/>
              <a:t>“Lo que ayer era pecado hoy es enfermedad mental”</a:t>
            </a:r>
            <a:endParaRPr lang="en-US" sz="3200" b="1" i="1" u="sng" dirty="0"/>
          </a:p>
        </p:txBody>
      </p:sp>
    </p:spTree>
    <p:extLst>
      <p:ext uri="{BB962C8B-B14F-4D97-AF65-F5344CB8AC3E}">
        <p14:creationId xmlns:p14="http://schemas.microsoft.com/office/powerpoint/2010/main" val="28559524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533400" y="152400"/>
            <a:ext cx="8153400" cy="869950"/>
          </a:xfrm>
        </p:spPr>
        <p:txBody>
          <a:bodyPr>
            <a:normAutofit fontScale="90000"/>
          </a:bodyPr>
          <a:lstStyle/>
          <a:p>
            <a:pPr algn="ctr"/>
            <a:r>
              <a:rPr lang="es-MX" dirty="0" smtClean="0"/>
              <a:t>Redefinición del “pecado” en terminología de la Enfermedad Mental</a:t>
            </a:r>
            <a:endParaRPr lang="en-US" dirty="0"/>
          </a:p>
        </p:txBody>
      </p:sp>
      <p:sp>
        <p:nvSpPr>
          <p:cNvPr id="6" name="5 Marcador de contenido"/>
          <p:cNvSpPr>
            <a:spLocks noGrp="1"/>
          </p:cNvSpPr>
          <p:nvPr>
            <p:ph sz="quarter" idx="2"/>
          </p:nvPr>
        </p:nvSpPr>
        <p:spPr/>
        <p:txBody>
          <a:bodyPr>
            <a:normAutofit fontScale="47500" lnSpcReduction="20000"/>
          </a:bodyPr>
          <a:lstStyle/>
          <a:p>
            <a:r>
              <a:rPr lang="es-MX" dirty="0" smtClean="0"/>
              <a:t>Robar</a:t>
            </a:r>
          </a:p>
          <a:p>
            <a:r>
              <a:rPr lang="es-MX" dirty="0" smtClean="0"/>
              <a:t>Mentir</a:t>
            </a:r>
          </a:p>
          <a:p>
            <a:r>
              <a:rPr lang="es-MX" dirty="0" smtClean="0"/>
              <a:t>Matar</a:t>
            </a:r>
          </a:p>
          <a:p>
            <a:r>
              <a:rPr lang="es-MX" dirty="0" smtClean="0"/>
              <a:t>Adulterar</a:t>
            </a:r>
          </a:p>
          <a:p>
            <a:r>
              <a:rPr lang="es-MX" dirty="0" smtClean="0"/>
              <a:t> Deshonra a Padres</a:t>
            </a:r>
          </a:p>
          <a:p>
            <a:r>
              <a:rPr lang="es-MX" dirty="0" smtClean="0"/>
              <a:t>Idolatría</a:t>
            </a:r>
          </a:p>
          <a:p>
            <a:r>
              <a:rPr lang="es-MX" dirty="0" smtClean="0"/>
              <a:t>Verdad</a:t>
            </a:r>
          </a:p>
          <a:p>
            <a:r>
              <a:rPr lang="es-MX" dirty="0" smtClean="0"/>
              <a:t>Mentira</a:t>
            </a:r>
          </a:p>
          <a:p>
            <a:r>
              <a:rPr lang="es-MX" dirty="0" smtClean="0"/>
              <a:t>Culpa</a:t>
            </a:r>
          </a:p>
          <a:p>
            <a:r>
              <a:rPr lang="es-MX" dirty="0" smtClean="0"/>
              <a:t>Perdida de relación con Dios y prójimo</a:t>
            </a:r>
          </a:p>
          <a:p>
            <a:r>
              <a:rPr lang="es-MX" dirty="0" smtClean="0"/>
              <a:t>Egoísmo</a:t>
            </a:r>
          </a:p>
          <a:p>
            <a:r>
              <a:rPr lang="es-MX" dirty="0" smtClean="0"/>
              <a:t>Vanidad y orgullo</a:t>
            </a:r>
          </a:p>
          <a:p>
            <a:r>
              <a:rPr lang="es-MX" dirty="0" smtClean="0"/>
              <a:t>Abandono de la ley</a:t>
            </a:r>
          </a:p>
        </p:txBody>
      </p:sp>
      <p:sp>
        <p:nvSpPr>
          <p:cNvPr id="8" name="7 Marcador de contenido"/>
          <p:cNvSpPr>
            <a:spLocks noGrp="1"/>
          </p:cNvSpPr>
          <p:nvPr>
            <p:ph sz="quarter" idx="4"/>
          </p:nvPr>
        </p:nvSpPr>
        <p:spPr/>
        <p:txBody>
          <a:bodyPr>
            <a:normAutofit fontScale="47500" lnSpcReduction="20000"/>
          </a:bodyPr>
          <a:lstStyle/>
          <a:p>
            <a:r>
              <a:rPr lang="es-MX" dirty="0" smtClean="0"/>
              <a:t>Cleptomanía</a:t>
            </a:r>
          </a:p>
          <a:p>
            <a:r>
              <a:rPr lang="es-MX" dirty="0" smtClean="0"/>
              <a:t>Mitómano</a:t>
            </a:r>
          </a:p>
          <a:p>
            <a:r>
              <a:rPr lang="es-MX" dirty="0" smtClean="0"/>
              <a:t>Psicópata, sociópata</a:t>
            </a:r>
          </a:p>
          <a:p>
            <a:r>
              <a:rPr lang="es-MX" dirty="0" smtClean="0"/>
              <a:t>Problemas de control de impulsos</a:t>
            </a:r>
          </a:p>
          <a:p>
            <a:r>
              <a:rPr lang="es-MX" dirty="0" smtClean="0"/>
              <a:t>Problema Relacional Padre-Hijo</a:t>
            </a:r>
          </a:p>
          <a:p>
            <a:r>
              <a:rPr lang="es-MX" dirty="0" smtClean="0"/>
              <a:t>Vicios, dependencia-codependencia. Adicciones</a:t>
            </a:r>
            <a:r>
              <a:rPr lang="es-MX" dirty="0"/>
              <a:t>, Obsesivo </a:t>
            </a:r>
            <a:r>
              <a:rPr lang="es-MX" dirty="0" smtClean="0"/>
              <a:t>compulsivo</a:t>
            </a:r>
          </a:p>
          <a:p>
            <a:r>
              <a:rPr lang="es-MX" dirty="0" smtClean="0"/>
              <a:t>Asertividad</a:t>
            </a:r>
          </a:p>
          <a:p>
            <a:r>
              <a:rPr lang="es-MX" dirty="0" smtClean="0"/>
              <a:t>Ideas irracionales, distorsiones cognitivas.</a:t>
            </a:r>
          </a:p>
          <a:p>
            <a:r>
              <a:rPr lang="es-MX" dirty="0" smtClean="0"/>
              <a:t>Ansiedad del Súper ego</a:t>
            </a:r>
            <a:endParaRPr lang="en-US" dirty="0"/>
          </a:p>
          <a:p>
            <a:r>
              <a:rPr lang="es-MX" dirty="0" smtClean="0"/>
              <a:t>Problemas del Vinculo</a:t>
            </a:r>
          </a:p>
          <a:p>
            <a:r>
              <a:rPr lang="es-MX" dirty="0" smtClean="0"/>
              <a:t>Autoestima</a:t>
            </a:r>
          </a:p>
          <a:p>
            <a:r>
              <a:rPr lang="es-MX" dirty="0" smtClean="0"/>
              <a:t>Narcisismo</a:t>
            </a:r>
          </a:p>
          <a:p>
            <a:r>
              <a:rPr lang="es-MX" dirty="0" smtClean="0"/>
              <a:t>Personalidad sin limites</a:t>
            </a:r>
          </a:p>
          <a:p>
            <a:endParaRPr lang="es-MX" dirty="0" smtClean="0"/>
          </a:p>
          <a:p>
            <a:endParaRPr lang="en-US" dirty="0"/>
          </a:p>
        </p:txBody>
      </p:sp>
      <p:sp>
        <p:nvSpPr>
          <p:cNvPr id="5" name="4 Marcador de texto"/>
          <p:cNvSpPr>
            <a:spLocks noGrp="1"/>
          </p:cNvSpPr>
          <p:nvPr>
            <p:ph type="body" sz="quarter" idx="1"/>
          </p:nvPr>
        </p:nvSpPr>
        <p:spPr/>
        <p:txBody>
          <a:bodyPr/>
          <a:lstStyle/>
          <a:p>
            <a:r>
              <a:rPr lang="es-MX" dirty="0" smtClean="0"/>
              <a:t>Pecado </a:t>
            </a:r>
            <a:endParaRPr lang="en-US" dirty="0"/>
          </a:p>
        </p:txBody>
      </p:sp>
      <p:sp>
        <p:nvSpPr>
          <p:cNvPr id="7" name="6 Marcador de texto"/>
          <p:cNvSpPr>
            <a:spLocks noGrp="1"/>
          </p:cNvSpPr>
          <p:nvPr>
            <p:ph type="body" sz="quarter" idx="3"/>
          </p:nvPr>
        </p:nvSpPr>
        <p:spPr/>
        <p:txBody>
          <a:bodyPr/>
          <a:lstStyle/>
          <a:p>
            <a:r>
              <a:rPr lang="es-MX" dirty="0" smtClean="0"/>
              <a:t>Enfermedad Mental</a:t>
            </a:r>
            <a:endParaRPr lang="en-US" dirty="0"/>
          </a:p>
        </p:txBody>
      </p:sp>
    </p:spTree>
    <p:extLst>
      <p:ext uri="{BB962C8B-B14F-4D97-AF65-F5344CB8AC3E}">
        <p14:creationId xmlns:p14="http://schemas.microsoft.com/office/powerpoint/2010/main" val="21296284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a:xfrm>
            <a:off x="3962400" y="273050"/>
            <a:ext cx="4724400" cy="869950"/>
          </a:xfrm>
        </p:spPr>
        <p:txBody>
          <a:bodyPr>
            <a:noAutofit/>
          </a:bodyPr>
          <a:lstStyle/>
          <a:p>
            <a:pPr algn="ctr"/>
            <a:r>
              <a:rPr lang="es-MX" sz="3600" dirty="0" smtClean="0"/>
              <a:t>Enfermedad Mental</a:t>
            </a:r>
            <a:endParaRPr lang="es-MX" sz="3600" dirty="0"/>
          </a:p>
        </p:txBody>
      </p:sp>
      <p:pic>
        <p:nvPicPr>
          <p:cNvPr id="10243" name="Picture 3"/>
          <p:cNvPicPr>
            <a:picLocks noGrp="1" noChangeAspect="1" noChangeArrowheads="1"/>
          </p:cNvPicPr>
          <p:nvPr>
            <p:ph sz="half" idx="2"/>
          </p:nvPr>
        </p:nvPicPr>
        <p:blipFill>
          <a:blip r:embed="rId2" cstate="print"/>
          <a:stretch>
            <a:fillRect/>
          </a:stretch>
        </p:blipFill>
        <p:spPr bwMode="auto">
          <a:xfrm>
            <a:off x="0" y="152400"/>
            <a:ext cx="3962400" cy="6705600"/>
          </a:xfrm>
          <a:prstGeom prst="rect">
            <a:avLst/>
          </a:prstGeom>
          <a:noFill/>
          <a:ln w="9525">
            <a:noFill/>
            <a:miter lim="800000"/>
            <a:headEnd/>
            <a:tailEnd/>
          </a:ln>
          <a:effectLst/>
        </p:spPr>
      </p:pic>
      <p:graphicFrame>
        <p:nvGraphicFramePr>
          <p:cNvPr id="7" name="6 Marcador de contenido"/>
          <p:cNvGraphicFramePr>
            <a:graphicFrameLocks noGrp="1"/>
          </p:cNvGraphicFramePr>
          <p:nvPr>
            <p:ph sz="quarter" idx="4"/>
            <p:extLst>
              <p:ext uri="{D42A27DB-BD31-4B8C-83A1-F6EECF244321}">
                <p14:modId xmlns:p14="http://schemas.microsoft.com/office/powerpoint/2010/main" val="1627157075"/>
              </p:ext>
            </p:extLst>
          </p:nvPr>
        </p:nvGraphicFramePr>
        <p:xfrm>
          <a:off x="4191000" y="1447800"/>
          <a:ext cx="5181601"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510690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10243"/>
                                        </p:tgtEl>
                                        <p:attrNameLst>
                                          <p:attrName>style.visibility</p:attrName>
                                        </p:attrNameLst>
                                      </p:cBhvr>
                                      <p:to>
                                        <p:strVal val="visible"/>
                                      </p:to>
                                    </p:set>
                                    <p:anim calcmode="lin" valueType="num">
                                      <p:cBhvr additive="base">
                                        <p:cTn id="7" dur="5000" fill="hold"/>
                                        <p:tgtEl>
                                          <p:spTgt spid="10243"/>
                                        </p:tgtEl>
                                        <p:attrNameLst>
                                          <p:attrName>ppt_x</p:attrName>
                                        </p:attrNameLst>
                                      </p:cBhvr>
                                      <p:tavLst>
                                        <p:tav tm="0">
                                          <p:val>
                                            <p:strVal val="#ppt_x"/>
                                          </p:val>
                                        </p:tav>
                                        <p:tav tm="100000">
                                          <p:val>
                                            <p:strVal val="#ppt_x"/>
                                          </p:val>
                                        </p:tav>
                                      </p:tavLst>
                                    </p:anim>
                                    <p:anim calcmode="lin" valueType="num">
                                      <p:cBhvr additive="base">
                                        <p:cTn id="8" dur="5000" fill="hold"/>
                                        <p:tgtEl>
                                          <p:spTgt spid="1024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7">
                                            <p:graphicEl>
                                              <a:dgm id="{8B7654A1-8EA2-4C5C-80FD-E0F04461B234}"/>
                                            </p:graphicEl>
                                          </p:spTgt>
                                        </p:tgtEl>
                                        <p:attrNameLst>
                                          <p:attrName>style.visibility</p:attrName>
                                        </p:attrNameLst>
                                      </p:cBhvr>
                                      <p:to>
                                        <p:strVal val="visible"/>
                                      </p:to>
                                    </p:set>
                                    <p:animEffect transition="in" filter="blinds(horizontal)">
                                      <p:cBhvr>
                                        <p:cTn id="18" dur="500"/>
                                        <p:tgtEl>
                                          <p:spTgt spid="7">
                                            <p:graphicEl>
                                              <a:dgm id="{8B7654A1-8EA2-4C5C-80FD-E0F04461B234}"/>
                                            </p:graphic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7">
                                            <p:graphicEl>
                                              <a:dgm id="{5DA76853-CE72-4B6E-B58B-D9ACBE79373B}"/>
                                            </p:graphicEl>
                                          </p:spTgt>
                                        </p:tgtEl>
                                        <p:attrNameLst>
                                          <p:attrName>style.visibility</p:attrName>
                                        </p:attrNameLst>
                                      </p:cBhvr>
                                      <p:to>
                                        <p:strVal val="visible"/>
                                      </p:to>
                                    </p:set>
                                    <p:animEffect transition="in" filter="blinds(horizontal)">
                                      <p:cBhvr>
                                        <p:cTn id="21" dur="500"/>
                                        <p:tgtEl>
                                          <p:spTgt spid="7">
                                            <p:graphicEl>
                                              <a:dgm id="{5DA76853-CE72-4B6E-B58B-D9ACBE79373B}"/>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7">
                                            <p:graphicEl>
                                              <a:dgm id="{2F163650-50D8-4EB5-B84E-B008860703B7}"/>
                                            </p:graphicEl>
                                          </p:spTgt>
                                        </p:tgtEl>
                                        <p:attrNameLst>
                                          <p:attrName>style.visibility</p:attrName>
                                        </p:attrNameLst>
                                      </p:cBhvr>
                                      <p:to>
                                        <p:strVal val="visible"/>
                                      </p:to>
                                    </p:set>
                                    <p:animEffect transition="in" filter="blinds(horizontal)">
                                      <p:cBhvr>
                                        <p:cTn id="26" dur="500"/>
                                        <p:tgtEl>
                                          <p:spTgt spid="7">
                                            <p:graphicEl>
                                              <a:dgm id="{2F163650-50D8-4EB5-B84E-B008860703B7}"/>
                                            </p:graphicEl>
                                          </p:spTgt>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7">
                                            <p:graphicEl>
                                              <a:dgm id="{379CDFF3-6BF3-4FAC-AF99-15BE6C536CD6}"/>
                                            </p:graphicEl>
                                          </p:spTgt>
                                        </p:tgtEl>
                                        <p:attrNameLst>
                                          <p:attrName>style.visibility</p:attrName>
                                        </p:attrNameLst>
                                      </p:cBhvr>
                                      <p:to>
                                        <p:strVal val="visible"/>
                                      </p:to>
                                    </p:set>
                                    <p:animEffect transition="in" filter="blinds(horizontal)">
                                      <p:cBhvr>
                                        <p:cTn id="29" dur="500"/>
                                        <p:tgtEl>
                                          <p:spTgt spid="7">
                                            <p:graphicEl>
                                              <a:dgm id="{379CDFF3-6BF3-4FAC-AF99-15BE6C536CD6}"/>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7">
                                            <p:graphicEl>
                                              <a:dgm id="{7CEFDD73-D28E-4057-B4F8-2902A30B8D21}"/>
                                            </p:graphicEl>
                                          </p:spTgt>
                                        </p:tgtEl>
                                        <p:attrNameLst>
                                          <p:attrName>style.visibility</p:attrName>
                                        </p:attrNameLst>
                                      </p:cBhvr>
                                      <p:to>
                                        <p:strVal val="visible"/>
                                      </p:to>
                                    </p:set>
                                    <p:animEffect transition="in" filter="blinds(horizontal)">
                                      <p:cBhvr>
                                        <p:cTn id="34" dur="500"/>
                                        <p:tgtEl>
                                          <p:spTgt spid="7">
                                            <p:graphicEl>
                                              <a:dgm id="{7CEFDD73-D28E-4057-B4F8-2902A30B8D21}"/>
                                            </p:graphicEl>
                                          </p:spTgt>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7">
                                            <p:graphicEl>
                                              <a:dgm id="{539D0BED-CFD3-47B5-99AF-26847956EED7}"/>
                                            </p:graphicEl>
                                          </p:spTgt>
                                        </p:tgtEl>
                                        <p:attrNameLst>
                                          <p:attrName>style.visibility</p:attrName>
                                        </p:attrNameLst>
                                      </p:cBhvr>
                                      <p:to>
                                        <p:strVal val="visible"/>
                                      </p:to>
                                    </p:set>
                                    <p:animEffect transition="in" filter="blinds(horizontal)">
                                      <p:cBhvr>
                                        <p:cTn id="37" dur="500"/>
                                        <p:tgtEl>
                                          <p:spTgt spid="7">
                                            <p:graphicEl>
                                              <a:dgm id="{539D0BED-CFD3-47B5-99AF-26847956EED7}"/>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7">
                                            <p:graphicEl>
                                              <a:dgm id="{E3CBDC38-1C30-475C-A211-C59EC2FA48FB}"/>
                                            </p:graphicEl>
                                          </p:spTgt>
                                        </p:tgtEl>
                                        <p:attrNameLst>
                                          <p:attrName>style.visibility</p:attrName>
                                        </p:attrNameLst>
                                      </p:cBhvr>
                                      <p:to>
                                        <p:strVal val="visible"/>
                                      </p:to>
                                    </p:set>
                                    <p:animEffect transition="in" filter="blinds(horizontal)">
                                      <p:cBhvr>
                                        <p:cTn id="42" dur="500"/>
                                        <p:tgtEl>
                                          <p:spTgt spid="7">
                                            <p:graphicEl>
                                              <a:dgm id="{E3CBDC38-1C30-475C-A211-C59EC2FA48FB}"/>
                                            </p:graphicEl>
                                          </p:spTgt>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7">
                                            <p:graphicEl>
                                              <a:dgm id="{6B51BC78-43E8-4E5C-BD68-42F7A8BCC55F}"/>
                                            </p:graphicEl>
                                          </p:spTgt>
                                        </p:tgtEl>
                                        <p:attrNameLst>
                                          <p:attrName>style.visibility</p:attrName>
                                        </p:attrNameLst>
                                      </p:cBhvr>
                                      <p:to>
                                        <p:strVal val="visible"/>
                                      </p:to>
                                    </p:set>
                                    <p:animEffect transition="in" filter="blinds(horizontal)">
                                      <p:cBhvr>
                                        <p:cTn id="45" dur="500"/>
                                        <p:tgtEl>
                                          <p:spTgt spid="7">
                                            <p:graphicEl>
                                              <a:dgm id="{6B51BC78-43E8-4E5C-BD68-42F7A8BCC55F}"/>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7">
                                            <p:graphicEl>
                                              <a:dgm id="{8CBE075A-8FC7-4C87-B7FE-D84230B5CC9C}"/>
                                            </p:graphicEl>
                                          </p:spTgt>
                                        </p:tgtEl>
                                        <p:attrNameLst>
                                          <p:attrName>style.visibility</p:attrName>
                                        </p:attrNameLst>
                                      </p:cBhvr>
                                      <p:to>
                                        <p:strVal val="visible"/>
                                      </p:to>
                                    </p:set>
                                    <p:animEffect transition="in" filter="blinds(horizontal)">
                                      <p:cBhvr>
                                        <p:cTn id="50" dur="500"/>
                                        <p:tgtEl>
                                          <p:spTgt spid="7">
                                            <p:graphicEl>
                                              <a:dgm id="{8CBE075A-8FC7-4C87-B7FE-D84230B5CC9C}"/>
                                            </p:graphicEl>
                                          </p:spTgt>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7">
                                            <p:graphicEl>
                                              <a:dgm id="{06510768-4244-4B63-AEB8-12190BE59346}"/>
                                            </p:graphicEl>
                                          </p:spTgt>
                                        </p:tgtEl>
                                        <p:attrNameLst>
                                          <p:attrName>style.visibility</p:attrName>
                                        </p:attrNameLst>
                                      </p:cBhvr>
                                      <p:to>
                                        <p:strVal val="visible"/>
                                      </p:to>
                                    </p:set>
                                    <p:animEffect transition="in" filter="blinds(horizontal)">
                                      <p:cBhvr>
                                        <p:cTn id="53" dur="500"/>
                                        <p:tgtEl>
                                          <p:spTgt spid="7">
                                            <p:graphicEl>
                                              <a:dgm id="{06510768-4244-4B63-AEB8-12190BE59346}"/>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7">
                                            <p:graphicEl>
                                              <a:dgm id="{516D4F6E-17D0-470D-BB79-026F62068534}"/>
                                            </p:graphicEl>
                                          </p:spTgt>
                                        </p:tgtEl>
                                        <p:attrNameLst>
                                          <p:attrName>style.visibility</p:attrName>
                                        </p:attrNameLst>
                                      </p:cBhvr>
                                      <p:to>
                                        <p:strVal val="visible"/>
                                      </p:to>
                                    </p:set>
                                    <p:animEffect transition="in" filter="blinds(horizontal)">
                                      <p:cBhvr>
                                        <p:cTn id="58" dur="500"/>
                                        <p:tgtEl>
                                          <p:spTgt spid="7">
                                            <p:graphicEl>
                                              <a:dgm id="{516D4F6E-17D0-470D-BB79-026F62068534}"/>
                                            </p:graphicEl>
                                          </p:spTgt>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7">
                                            <p:graphicEl>
                                              <a:dgm id="{F0847B38-6F1D-41D7-A4BE-E91C671BA7BD}"/>
                                            </p:graphicEl>
                                          </p:spTgt>
                                        </p:tgtEl>
                                        <p:attrNameLst>
                                          <p:attrName>style.visibility</p:attrName>
                                        </p:attrNameLst>
                                      </p:cBhvr>
                                      <p:to>
                                        <p:strVal val="visible"/>
                                      </p:to>
                                    </p:set>
                                    <p:animEffect transition="in" filter="blinds(horizontal)">
                                      <p:cBhvr>
                                        <p:cTn id="61" dur="500"/>
                                        <p:tgtEl>
                                          <p:spTgt spid="7">
                                            <p:graphicEl>
                                              <a:dgm id="{F0847B38-6F1D-41D7-A4BE-E91C671BA7BD}"/>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grpId="0" nodeType="clickEffect">
                                  <p:stCondLst>
                                    <p:cond delay="0"/>
                                  </p:stCondLst>
                                  <p:childTnLst>
                                    <p:set>
                                      <p:cBhvr>
                                        <p:cTn id="65" dur="1" fill="hold">
                                          <p:stCondLst>
                                            <p:cond delay="0"/>
                                          </p:stCondLst>
                                        </p:cTn>
                                        <p:tgtEl>
                                          <p:spTgt spid="7">
                                            <p:graphicEl>
                                              <a:dgm id="{832C72A9-0997-4217-BC1A-3A526CA5FBCB}"/>
                                            </p:graphicEl>
                                          </p:spTgt>
                                        </p:tgtEl>
                                        <p:attrNameLst>
                                          <p:attrName>style.visibility</p:attrName>
                                        </p:attrNameLst>
                                      </p:cBhvr>
                                      <p:to>
                                        <p:strVal val="visible"/>
                                      </p:to>
                                    </p:set>
                                    <p:animEffect transition="in" filter="blinds(horizontal)">
                                      <p:cBhvr>
                                        <p:cTn id="66" dur="500"/>
                                        <p:tgtEl>
                                          <p:spTgt spid="7">
                                            <p:graphicEl>
                                              <a:dgm id="{832C72A9-0997-4217-BC1A-3A526CA5FBCB}"/>
                                            </p:graphicEl>
                                          </p:spTgt>
                                        </p:tgtEl>
                                      </p:cBhvr>
                                    </p:animEffect>
                                  </p:childTnLst>
                                </p:cTn>
                              </p:par>
                              <p:par>
                                <p:cTn id="67" presetID="3" presetClass="entr" presetSubtype="10" fill="hold" grpId="0" nodeType="withEffect">
                                  <p:stCondLst>
                                    <p:cond delay="0"/>
                                  </p:stCondLst>
                                  <p:childTnLst>
                                    <p:set>
                                      <p:cBhvr>
                                        <p:cTn id="68" dur="1" fill="hold">
                                          <p:stCondLst>
                                            <p:cond delay="0"/>
                                          </p:stCondLst>
                                        </p:cTn>
                                        <p:tgtEl>
                                          <p:spTgt spid="7">
                                            <p:graphicEl>
                                              <a:dgm id="{FEE0139D-B82E-4E2C-9768-0658F217E5D9}"/>
                                            </p:graphicEl>
                                          </p:spTgt>
                                        </p:tgtEl>
                                        <p:attrNameLst>
                                          <p:attrName>style.visibility</p:attrName>
                                        </p:attrNameLst>
                                      </p:cBhvr>
                                      <p:to>
                                        <p:strVal val="visible"/>
                                      </p:to>
                                    </p:set>
                                    <p:animEffect transition="in" filter="blinds(horizontal)">
                                      <p:cBhvr>
                                        <p:cTn id="69" dur="500"/>
                                        <p:tgtEl>
                                          <p:spTgt spid="7">
                                            <p:graphicEl>
                                              <a:dgm id="{FEE0139D-B82E-4E2C-9768-0658F217E5D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7" grpId="0">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sz="4000" dirty="0" smtClean="0">
                <a:solidFill>
                  <a:schemeClr val="tx1"/>
                </a:solidFill>
              </a:rPr>
              <a:t>Bajo la Perspectiva de la Salud Mental</a:t>
            </a:r>
            <a:endParaRPr lang="es-MX" sz="4000" dirty="0">
              <a:solidFill>
                <a:schemeClr val="tx1"/>
              </a:solidFill>
            </a:endParaRPr>
          </a:p>
        </p:txBody>
      </p:sp>
      <p:graphicFrame>
        <p:nvGraphicFramePr>
          <p:cNvPr id="7" name="6 Marcador de contenido"/>
          <p:cNvGraphicFramePr>
            <a:graphicFrameLocks noGrp="1"/>
          </p:cNvGraphicFramePr>
          <p:nvPr>
            <p:ph sz="half" idx="2"/>
            <p:extLst>
              <p:ext uri="{D42A27DB-BD31-4B8C-83A1-F6EECF244321}">
                <p14:modId xmlns:p14="http://schemas.microsoft.com/office/powerpoint/2010/main" val="3846643215"/>
              </p:ext>
            </p:extLst>
          </p:nvPr>
        </p:nvGraphicFramePr>
        <p:xfrm>
          <a:off x="457200" y="1524000"/>
          <a:ext cx="4040188"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7 Marcador de contenido"/>
          <p:cNvGraphicFramePr>
            <a:graphicFrameLocks noGrp="1"/>
          </p:cNvGraphicFramePr>
          <p:nvPr>
            <p:ph sz="quarter" idx="4"/>
            <p:extLst>
              <p:ext uri="{D42A27DB-BD31-4B8C-83A1-F6EECF244321}">
                <p14:modId xmlns:p14="http://schemas.microsoft.com/office/powerpoint/2010/main" val="3807825642"/>
              </p:ext>
            </p:extLst>
          </p:nvPr>
        </p:nvGraphicFramePr>
        <p:xfrm>
          <a:off x="4645025" y="1524000"/>
          <a:ext cx="4041775" cy="533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862391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graphicEl>
                                              <a:dgm id="{794334A9-5CF8-4E08-86E7-EA258A620E5F}"/>
                                            </p:graphicEl>
                                          </p:spTgt>
                                        </p:tgtEl>
                                        <p:attrNameLst>
                                          <p:attrName>style.visibility</p:attrName>
                                        </p:attrNameLst>
                                      </p:cBhvr>
                                      <p:to>
                                        <p:strVal val="visible"/>
                                      </p:to>
                                    </p:set>
                                    <p:animEffect transition="in" filter="blinds(horizontal)">
                                      <p:cBhvr>
                                        <p:cTn id="7" dur="500"/>
                                        <p:tgtEl>
                                          <p:spTgt spid="7">
                                            <p:graphicEl>
                                              <a:dgm id="{794334A9-5CF8-4E08-86E7-EA258A620E5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graphicEl>
                                              <a:dgm id="{FA29A90F-E1BA-49F1-A908-C10C32D29EAD}"/>
                                            </p:graphicEl>
                                          </p:spTgt>
                                        </p:tgtEl>
                                        <p:attrNameLst>
                                          <p:attrName>style.visibility</p:attrName>
                                        </p:attrNameLst>
                                      </p:cBhvr>
                                      <p:to>
                                        <p:strVal val="visible"/>
                                      </p:to>
                                    </p:set>
                                    <p:animEffect transition="in" filter="blinds(horizontal)">
                                      <p:cBhvr>
                                        <p:cTn id="12" dur="500"/>
                                        <p:tgtEl>
                                          <p:spTgt spid="8">
                                            <p:graphicEl>
                                              <a:dgm id="{FA29A90F-E1BA-49F1-A908-C10C32D29EAD}"/>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graphicEl>
                                              <a:dgm id="{7EFBFAB1-5229-4C67-87A0-5C6C71F408D8}"/>
                                            </p:graphicEl>
                                          </p:spTgt>
                                        </p:tgtEl>
                                        <p:attrNameLst>
                                          <p:attrName>style.visibility</p:attrName>
                                        </p:attrNameLst>
                                      </p:cBhvr>
                                      <p:to>
                                        <p:strVal val="visible"/>
                                      </p:to>
                                    </p:set>
                                    <p:animEffect transition="in" filter="blinds(horizontal)">
                                      <p:cBhvr>
                                        <p:cTn id="17" dur="500"/>
                                        <p:tgtEl>
                                          <p:spTgt spid="7">
                                            <p:graphicEl>
                                              <a:dgm id="{7EFBFAB1-5229-4C67-87A0-5C6C71F408D8}"/>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graphicEl>
                                              <a:dgm id="{46EA714F-C48B-4E4D-818E-0575D179ABBA}"/>
                                            </p:graphicEl>
                                          </p:spTgt>
                                        </p:tgtEl>
                                        <p:attrNameLst>
                                          <p:attrName>style.visibility</p:attrName>
                                        </p:attrNameLst>
                                      </p:cBhvr>
                                      <p:to>
                                        <p:strVal val="visible"/>
                                      </p:to>
                                    </p:set>
                                    <p:animEffect transition="in" filter="blinds(horizontal)">
                                      <p:cBhvr>
                                        <p:cTn id="22" dur="500"/>
                                        <p:tgtEl>
                                          <p:spTgt spid="8">
                                            <p:graphicEl>
                                              <a:dgm id="{46EA714F-C48B-4E4D-818E-0575D179ABBA}"/>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graphicEl>
                                              <a:dgm id="{B43C149C-BA2A-4924-B31A-300323FE8C07}"/>
                                            </p:graphicEl>
                                          </p:spTgt>
                                        </p:tgtEl>
                                        <p:attrNameLst>
                                          <p:attrName>style.visibility</p:attrName>
                                        </p:attrNameLst>
                                      </p:cBhvr>
                                      <p:to>
                                        <p:strVal val="visible"/>
                                      </p:to>
                                    </p:set>
                                    <p:animEffect transition="in" filter="blinds(horizontal)">
                                      <p:cBhvr>
                                        <p:cTn id="27" dur="500"/>
                                        <p:tgtEl>
                                          <p:spTgt spid="7">
                                            <p:graphicEl>
                                              <a:dgm id="{B43C149C-BA2A-4924-B31A-300323FE8C07}"/>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
                                            <p:graphicEl>
                                              <a:dgm id="{01A75E72-6E04-44F0-AFB8-79FA834F29FB}"/>
                                            </p:graphicEl>
                                          </p:spTgt>
                                        </p:tgtEl>
                                        <p:attrNameLst>
                                          <p:attrName>style.visibility</p:attrName>
                                        </p:attrNameLst>
                                      </p:cBhvr>
                                      <p:to>
                                        <p:strVal val="visible"/>
                                      </p:to>
                                    </p:set>
                                    <p:animEffect transition="in" filter="blinds(horizontal)">
                                      <p:cBhvr>
                                        <p:cTn id="32" dur="500"/>
                                        <p:tgtEl>
                                          <p:spTgt spid="8">
                                            <p:graphicEl>
                                              <a:dgm id="{01A75E72-6E04-44F0-AFB8-79FA834F29FB}"/>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7">
                                            <p:graphicEl>
                                              <a:dgm id="{72967782-6C85-421C-AE99-0B7C9FE1D205}"/>
                                            </p:graphicEl>
                                          </p:spTgt>
                                        </p:tgtEl>
                                        <p:attrNameLst>
                                          <p:attrName>style.visibility</p:attrName>
                                        </p:attrNameLst>
                                      </p:cBhvr>
                                      <p:to>
                                        <p:strVal val="visible"/>
                                      </p:to>
                                    </p:set>
                                    <p:animEffect transition="in" filter="blinds(horizontal)">
                                      <p:cBhvr>
                                        <p:cTn id="37" dur="500"/>
                                        <p:tgtEl>
                                          <p:spTgt spid="7">
                                            <p:graphicEl>
                                              <a:dgm id="{72967782-6C85-421C-AE99-0B7C9FE1D205}"/>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8">
                                            <p:graphicEl>
                                              <a:dgm id="{0730CD1A-9DF7-4F4F-A0F3-41CB16A21939}"/>
                                            </p:graphicEl>
                                          </p:spTgt>
                                        </p:tgtEl>
                                        <p:attrNameLst>
                                          <p:attrName>style.visibility</p:attrName>
                                        </p:attrNameLst>
                                      </p:cBhvr>
                                      <p:to>
                                        <p:strVal val="visible"/>
                                      </p:to>
                                    </p:set>
                                    <p:animEffect transition="in" filter="blinds(horizontal)">
                                      <p:cBhvr>
                                        <p:cTn id="42" dur="500"/>
                                        <p:tgtEl>
                                          <p:spTgt spid="8">
                                            <p:graphicEl>
                                              <a:dgm id="{0730CD1A-9DF7-4F4F-A0F3-41CB16A2193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Graphic spid="8" grpId="0">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normAutofit fontScale="90000"/>
          </a:bodyPr>
          <a:lstStyle/>
          <a:p>
            <a:pPr algn="ctr"/>
            <a:r>
              <a:rPr lang="es-MX" dirty="0" smtClean="0"/>
              <a:t>La problemática mental y el rechazo a la Ley de Dios.</a:t>
            </a:r>
            <a:endParaRPr lang="es-MX" dirty="0"/>
          </a:p>
        </p:txBody>
      </p:sp>
      <p:sp>
        <p:nvSpPr>
          <p:cNvPr id="6" name="5 Marcador de texto"/>
          <p:cNvSpPr>
            <a:spLocks noGrp="1"/>
          </p:cNvSpPr>
          <p:nvPr>
            <p:ph type="body" idx="1"/>
          </p:nvPr>
        </p:nvSpPr>
        <p:spPr/>
        <p:txBody>
          <a:bodyPr/>
          <a:lstStyle/>
          <a:p>
            <a:r>
              <a:rPr lang="es-MX" dirty="0" smtClean="0"/>
              <a:t>ANTES DE LA CAIDA</a:t>
            </a:r>
            <a:endParaRPr lang="es-MX" dirty="0"/>
          </a:p>
        </p:txBody>
      </p:sp>
      <p:sp>
        <p:nvSpPr>
          <p:cNvPr id="8" name="7 Marcador de texto"/>
          <p:cNvSpPr>
            <a:spLocks noGrp="1"/>
          </p:cNvSpPr>
          <p:nvPr>
            <p:ph type="body" sz="half" idx="3"/>
          </p:nvPr>
        </p:nvSpPr>
        <p:spPr/>
        <p:txBody>
          <a:bodyPr/>
          <a:lstStyle/>
          <a:p>
            <a:r>
              <a:rPr lang="es-MX" dirty="0" smtClean="0"/>
              <a:t>DESPUES DE LA CAIDA</a:t>
            </a:r>
            <a:endParaRPr lang="es-MX" dirty="0"/>
          </a:p>
        </p:txBody>
      </p:sp>
      <p:sp>
        <p:nvSpPr>
          <p:cNvPr id="7" name="6 Marcador de contenido"/>
          <p:cNvSpPr>
            <a:spLocks noGrp="1"/>
          </p:cNvSpPr>
          <p:nvPr>
            <p:ph sz="quarter" idx="2"/>
          </p:nvPr>
        </p:nvSpPr>
        <p:spPr>
          <a:xfrm>
            <a:off x="609600" y="2438400"/>
            <a:ext cx="3886200" cy="4419600"/>
          </a:xfrm>
        </p:spPr>
        <p:style>
          <a:lnRef idx="1">
            <a:schemeClr val="dk1"/>
          </a:lnRef>
          <a:fillRef idx="3">
            <a:schemeClr val="dk1"/>
          </a:fillRef>
          <a:effectRef idx="2">
            <a:schemeClr val="dk1"/>
          </a:effectRef>
          <a:fontRef idx="minor">
            <a:schemeClr val="lt1"/>
          </a:fontRef>
        </p:style>
        <p:txBody>
          <a:bodyPr>
            <a:normAutofit fontScale="92500" lnSpcReduction="20000"/>
          </a:bodyPr>
          <a:lstStyle/>
          <a:p>
            <a:r>
              <a:rPr lang="es-MX" dirty="0" smtClean="0"/>
              <a:t>Ley de Amor</a:t>
            </a:r>
          </a:p>
          <a:p>
            <a:r>
              <a:rPr lang="es-MX" dirty="0" smtClean="0"/>
              <a:t>Relación de Amor (FE)</a:t>
            </a:r>
          </a:p>
          <a:p>
            <a:r>
              <a:rPr lang="es-MX" dirty="0" smtClean="0"/>
              <a:t>Obediencia</a:t>
            </a:r>
          </a:p>
          <a:p>
            <a:r>
              <a:rPr lang="es-MX" dirty="0" smtClean="0"/>
              <a:t>Armonía con Ley de Justicia</a:t>
            </a:r>
          </a:p>
          <a:p>
            <a:r>
              <a:rPr lang="es-MX" dirty="0" smtClean="0"/>
              <a:t>RESULTADOS:</a:t>
            </a:r>
          </a:p>
          <a:p>
            <a:r>
              <a:rPr lang="es-MX" dirty="0" smtClean="0"/>
              <a:t>Felicidad</a:t>
            </a:r>
          </a:p>
          <a:p>
            <a:r>
              <a:rPr lang="es-MX" dirty="0" smtClean="0"/>
              <a:t>Seguridad</a:t>
            </a:r>
          </a:p>
          <a:p>
            <a:r>
              <a:rPr lang="es-MX" dirty="0" smtClean="0"/>
              <a:t>Paz</a:t>
            </a:r>
          </a:p>
          <a:p>
            <a:r>
              <a:rPr lang="es-MX" dirty="0" smtClean="0">
                <a:solidFill>
                  <a:srgbClr val="FFFF00"/>
                </a:solidFill>
              </a:rPr>
              <a:t>Integridad Mental</a:t>
            </a:r>
          </a:p>
          <a:p>
            <a:endParaRPr lang="es-MX" dirty="0"/>
          </a:p>
        </p:txBody>
      </p:sp>
      <p:sp>
        <p:nvSpPr>
          <p:cNvPr id="9" name="8 Marcador de contenido"/>
          <p:cNvSpPr>
            <a:spLocks noGrp="1"/>
          </p:cNvSpPr>
          <p:nvPr>
            <p:ph sz="quarter" idx="4"/>
          </p:nvPr>
        </p:nvSpPr>
        <p:spPr>
          <a:xfrm>
            <a:off x="4800600" y="2438400"/>
            <a:ext cx="3886200" cy="4343400"/>
          </a:xfrm>
        </p:spPr>
        <p:style>
          <a:lnRef idx="1">
            <a:schemeClr val="dk1"/>
          </a:lnRef>
          <a:fillRef idx="3">
            <a:schemeClr val="dk1"/>
          </a:fillRef>
          <a:effectRef idx="2">
            <a:schemeClr val="dk1"/>
          </a:effectRef>
          <a:fontRef idx="minor">
            <a:schemeClr val="lt1"/>
          </a:fontRef>
        </p:style>
        <p:txBody>
          <a:bodyPr>
            <a:normAutofit fontScale="92500" lnSpcReduction="10000"/>
          </a:bodyPr>
          <a:lstStyle/>
          <a:p>
            <a:r>
              <a:rPr lang="es-MX" dirty="0" smtClean="0"/>
              <a:t>Ley del Egoísmo</a:t>
            </a:r>
          </a:p>
          <a:p>
            <a:r>
              <a:rPr lang="es-MX" dirty="0" smtClean="0"/>
              <a:t>Presunción</a:t>
            </a:r>
          </a:p>
          <a:p>
            <a:r>
              <a:rPr lang="es-MX" dirty="0" smtClean="0"/>
              <a:t>Desobediencia</a:t>
            </a:r>
          </a:p>
          <a:p>
            <a:r>
              <a:rPr lang="es-MX" dirty="0" smtClean="0"/>
              <a:t>Pecado</a:t>
            </a:r>
          </a:p>
          <a:p>
            <a:r>
              <a:rPr lang="es-MX" dirty="0" smtClean="0"/>
              <a:t>RESULTADOS:</a:t>
            </a:r>
          </a:p>
          <a:p>
            <a:r>
              <a:rPr lang="es-MX" dirty="0" smtClean="0"/>
              <a:t>Infelicidad</a:t>
            </a:r>
          </a:p>
          <a:p>
            <a:r>
              <a:rPr lang="es-MX" dirty="0" smtClean="0"/>
              <a:t>Confusión</a:t>
            </a:r>
          </a:p>
          <a:p>
            <a:r>
              <a:rPr lang="es-MX" dirty="0" smtClean="0"/>
              <a:t>Desequilibrio</a:t>
            </a:r>
          </a:p>
          <a:p>
            <a:r>
              <a:rPr lang="es-MX" dirty="0" smtClean="0">
                <a:solidFill>
                  <a:srgbClr val="FFFF00"/>
                </a:solidFill>
              </a:rPr>
              <a:t>Culpa</a:t>
            </a:r>
          </a:p>
          <a:p>
            <a:endParaRPr lang="es-MX" dirty="0"/>
          </a:p>
        </p:txBody>
      </p:sp>
    </p:spTree>
    <p:extLst>
      <p:ext uri="{BB962C8B-B14F-4D97-AF65-F5344CB8AC3E}">
        <p14:creationId xmlns:p14="http://schemas.microsoft.com/office/powerpoint/2010/main" val="26643775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checkerboard(across)">
                                      <p:cBhvr>
                                        <p:cTn id="7" dur="5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checkerboard(across)">
                                      <p:cBhvr>
                                        <p:cTn id="12" dur="500"/>
                                        <p:tgtEl>
                                          <p:spTgt spid="6">
                                            <p:txEl>
                                              <p:pRg st="0" end="0"/>
                                            </p:txEl>
                                          </p:spTgt>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8">
                                            <p:bg/>
                                          </p:spTgt>
                                        </p:tgtEl>
                                        <p:attrNameLst>
                                          <p:attrName>style.visibility</p:attrName>
                                        </p:attrNameLst>
                                      </p:cBhvr>
                                      <p:to>
                                        <p:strVal val="visible"/>
                                      </p:to>
                                    </p:set>
                                    <p:animEffect transition="in" filter="checkerboard(across)">
                                      <p:cBhvr>
                                        <p:cTn id="15" dur="500"/>
                                        <p:tgtEl>
                                          <p:spTgt spid="8">
                                            <p:bg/>
                                          </p:spTgt>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checkerboard(across)">
                                      <p:cBhvr>
                                        <p:cTn id="18" dur="500"/>
                                        <p:tgtEl>
                                          <p:spTgt spid="8">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7">
                                            <p:bg/>
                                          </p:spTgt>
                                        </p:tgtEl>
                                        <p:attrNameLst>
                                          <p:attrName>style.visibility</p:attrName>
                                        </p:attrNameLst>
                                      </p:cBhvr>
                                      <p:to>
                                        <p:strVal val="visible"/>
                                      </p:to>
                                    </p:set>
                                    <p:animEffect transition="in" filter="blinds(horizontal)">
                                      <p:cBhvr>
                                        <p:cTn id="23" dur="500"/>
                                        <p:tgtEl>
                                          <p:spTgt spid="7">
                                            <p:bg/>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blinds(horizontal)">
                                      <p:cBhvr>
                                        <p:cTn id="28" dur="500"/>
                                        <p:tgtEl>
                                          <p:spTgt spid="7">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9">
                                            <p:bg/>
                                          </p:spTgt>
                                        </p:tgtEl>
                                        <p:attrNameLst>
                                          <p:attrName>style.visibility</p:attrName>
                                        </p:attrNameLst>
                                      </p:cBhvr>
                                      <p:to>
                                        <p:strVal val="visible"/>
                                      </p:to>
                                    </p:set>
                                    <p:animEffect transition="in" filter="blinds(horizontal)">
                                      <p:cBhvr>
                                        <p:cTn id="33" dur="500"/>
                                        <p:tgtEl>
                                          <p:spTgt spid="9">
                                            <p:bg/>
                                          </p:spTgt>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blinds(horizontal)">
                                      <p:cBhvr>
                                        <p:cTn id="38" dur="500"/>
                                        <p:tgtEl>
                                          <p:spTgt spid="9">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7">
                                            <p:txEl>
                                              <p:pRg st="1" end="1"/>
                                            </p:txEl>
                                          </p:spTgt>
                                        </p:tgtEl>
                                        <p:attrNameLst>
                                          <p:attrName>style.visibility</p:attrName>
                                        </p:attrNameLst>
                                      </p:cBhvr>
                                      <p:to>
                                        <p:strVal val="visible"/>
                                      </p:to>
                                    </p:set>
                                    <p:animEffect transition="in" filter="blinds(horizontal)">
                                      <p:cBhvr>
                                        <p:cTn id="43" dur="500"/>
                                        <p:tgtEl>
                                          <p:spTgt spid="7">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9">
                                            <p:txEl>
                                              <p:pRg st="1" end="1"/>
                                            </p:txEl>
                                          </p:spTgt>
                                        </p:tgtEl>
                                        <p:attrNameLst>
                                          <p:attrName>style.visibility</p:attrName>
                                        </p:attrNameLst>
                                      </p:cBhvr>
                                      <p:to>
                                        <p:strVal val="visible"/>
                                      </p:to>
                                    </p:set>
                                    <p:animEffect transition="in" filter="blinds(horizontal)">
                                      <p:cBhvr>
                                        <p:cTn id="48" dur="500"/>
                                        <p:tgtEl>
                                          <p:spTgt spid="9">
                                            <p:txEl>
                                              <p:pRg st="1" end="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7">
                                            <p:txEl>
                                              <p:pRg st="2" end="2"/>
                                            </p:txEl>
                                          </p:spTgt>
                                        </p:tgtEl>
                                        <p:attrNameLst>
                                          <p:attrName>style.visibility</p:attrName>
                                        </p:attrNameLst>
                                      </p:cBhvr>
                                      <p:to>
                                        <p:strVal val="visible"/>
                                      </p:to>
                                    </p:set>
                                    <p:animEffect transition="in" filter="blinds(horizontal)">
                                      <p:cBhvr>
                                        <p:cTn id="53" dur="500"/>
                                        <p:tgtEl>
                                          <p:spTgt spid="7">
                                            <p:txEl>
                                              <p:pRg st="2" end="2"/>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9">
                                            <p:txEl>
                                              <p:pRg st="2" end="2"/>
                                            </p:txEl>
                                          </p:spTgt>
                                        </p:tgtEl>
                                        <p:attrNameLst>
                                          <p:attrName>style.visibility</p:attrName>
                                        </p:attrNameLst>
                                      </p:cBhvr>
                                      <p:to>
                                        <p:strVal val="visible"/>
                                      </p:to>
                                    </p:set>
                                    <p:animEffect transition="in" filter="blinds(horizontal)">
                                      <p:cBhvr>
                                        <p:cTn id="58" dur="500"/>
                                        <p:tgtEl>
                                          <p:spTgt spid="9">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7">
                                            <p:txEl>
                                              <p:pRg st="3" end="3"/>
                                            </p:txEl>
                                          </p:spTgt>
                                        </p:tgtEl>
                                        <p:attrNameLst>
                                          <p:attrName>style.visibility</p:attrName>
                                        </p:attrNameLst>
                                      </p:cBhvr>
                                      <p:to>
                                        <p:strVal val="visible"/>
                                      </p:to>
                                    </p:set>
                                    <p:animEffect transition="in" filter="blinds(horizontal)">
                                      <p:cBhvr>
                                        <p:cTn id="63" dur="500"/>
                                        <p:tgtEl>
                                          <p:spTgt spid="7">
                                            <p:txEl>
                                              <p:pRg st="3" end="3"/>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9">
                                            <p:txEl>
                                              <p:pRg st="3" end="3"/>
                                            </p:txEl>
                                          </p:spTgt>
                                        </p:tgtEl>
                                        <p:attrNameLst>
                                          <p:attrName>style.visibility</p:attrName>
                                        </p:attrNameLst>
                                      </p:cBhvr>
                                      <p:to>
                                        <p:strVal val="visible"/>
                                      </p:to>
                                    </p:set>
                                    <p:animEffect transition="in" filter="blinds(horizontal)">
                                      <p:cBhvr>
                                        <p:cTn id="68" dur="500"/>
                                        <p:tgtEl>
                                          <p:spTgt spid="9">
                                            <p:txEl>
                                              <p:pRg st="3" end="3"/>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grpId="0" nodeType="clickEffect">
                                  <p:stCondLst>
                                    <p:cond delay="0"/>
                                  </p:stCondLst>
                                  <p:childTnLst>
                                    <p:set>
                                      <p:cBhvr>
                                        <p:cTn id="72" dur="1" fill="hold">
                                          <p:stCondLst>
                                            <p:cond delay="0"/>
                                          </p:stCondLst>
                                        </p:cTn>
                                        <p:tgtEl>
                                          <p:spTgt spid="9">
                                            <p:txEl>
                                              <p:pRg st="4" end="4"/>
                                            </p:txEl>
                                          </p:spTgt>
                                        </p:tgtEl>
                                        <p:attrNameLst>
                                          <p:attrName>style.visibility</p:attrName>
                                        </p:attrNameLst>
                                      </p:cBhvr>
                                      <p:to>
                                        <p:strVal val="visible"/>
                                      </p:to>
                                    </p:set>
                                    <p:animEffect transition="in" filter="blinds(horizontal)">
                                      <p:cBhvr>
                                        <p:cTn id="73" dur="500"/>
                                        <p:tgtEl>
                                          <p:spTgt spid="9">
                                            <p:txEl>
                                              <p:pRg st="4" end="4"/>
                                            </p:txEl>
                                          </p:spTgt>
                                        </p:tgtEl>
                                      </p:cBhvr>
                                    </p:animEffect>
                                  </p:childTnLst>
                                </p:cTn>
                              </p:par>
                              <p:par>
                                <p:cTn id="74" presetID="3" presetClass="entr" presetSubtype="10" fill="hold" grpId="0" nodeType="withEffect">
                                  <p:stCondLst>
                                    <p:cond delay="0"/>
                                  </p:stCondLst>
                                  <p:childTnLst>
                                    <p:set>
                                      <p:cBhvr>
                                        <p:cTn id="75" dur="1" fill="hold">
                                          <p:stCondLst>
                                            <p:cond delay="0"/>
                                          </p:stCondLst>
                                        </p:cTn>
                                        <p:tgtEl>
                                          <p:spTgt spid="7">
                                            <p:txEl>
                                              <p:pRg st="4" end="4"/>
                                            </p:txEl>
                                          </p:spTgt>
                                        </p:tgtEl>
                                        <p:attrNameLst>
                                          <p:attrName>style.visibility</p:attrName>
                                        </p:attrNameLst>
                                      </p:cBhvr>
                                      <p:to>
                                        <p:strVal val="visible"/>
                                      </p:to>
                                    </p:set>
                                    <p:animEffect transition="in" filter="blinds(horizontal)">
                                      <p:cBhvr>
                                        <p:cTn id="76" dur="500"/>
                                        <p:tgtEl>
                                          <p:spTgt spid="7">
                                            <p:txEl>
                                              <p:pRg st="4" end="4"/>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3" presetClass="entr" presetSubtype="10" fill="hold" grpId="0" nodeType="clickEffect">
                                  <p:stCondLst>
                                    <p:cond delay="0"/>
                                  </p:stCondLst>
                                  <p:childTnLst>
                                    <p:set>
                                      <p:cBhvr>
                                        <p:cTn id="80" dur="1" fill="hold">
                                          <p:stCondLst>
                                            <p:cond delay="0"/>
                                          </p:stCondLst>
                                        </p:cTn>
                                        <p:tgtEl>
                                          <p:spTgt spid="7">
                                            <p:txEl>
                                              <p:pRg st="5" end="5"/>
                                            </p:txEl>
                                          </p:spTgt>
                                        </p:tgtEl>
                                        <p:attrNameLst>
                                          <p:attrName>style.visibility</p:attrName>
                                        </p:attrNameLst>
                                      </p:cBhvr>
                                      <p:to>
                                        <p:strVal val="visible"/>
                                      </p:to>
                                    </p:set>
                                    <p:animEffect transition="in" filter="blinds(horizontal)">
                                      <p:cBhvr>
                                        <p:cTn id="81" dur="500"/>
                                        <p:tgtEl>
                                          <p:spTgt spid="7">
                                            <p:txEl>
                                              <p:pRg st="5" end="5"/>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3" presetClass="entr" presetSubtype="10" fill="hold" grpId="0" nodeType="clickEffect">
                                  <p:stCondLst>
                                    <p:cond delay="0"/>
                                  </p:stCondLst>
                                  <p:childTnLst>
                                    <p:set>
                                      <p:cBhvr>
                                        <p:cTn id="85" dur="1" fill="hold">
                                          <p:stCondLst>
                                            <p:cond delay="0"/>
                                          </p:stCondLst>
                                        </p:cTn>
                                        <p:tgtEl>
                                          <p:spTgt spid="9">
                                            <p:txEl>
                                              <p:pRg st="5" end="5"/>
                                            </p:txEl>
                                          </p:spTgt>
                                        </p:tgtEl>
                                        <p:attrNameLst>
                                          <p:attrName>style.visibility</p:attrName>
                                        </p:attrNameLst>
                                      </p:cBhvr>
                                      <p:to>
                                        <p:strVal val="visible"/>
                                      </p:to>
                                    </p:set>
                                    <p:animEffect transition="in" filter="blinds(horizontal)">
                                      <p:cBhvr>
                                        <p:cTn id="86" dur="500"/>
                                        <p:tgtEl>
                                          <p:spTgt spid="9">
                                            <p:txEl>
                                              <p:pRg st="5" end="5"/>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3" presetClass="entr" presetSubtype="10" fill="hold" grpId="0" nodeType="clickEffect">
                                  <p:stCondLst>
                                    <p:cond delay="0"/>
                                  </p:stCondLst>
                                  <p:childTnLst>
                                    <p:set>
                                      <p:cBhvr>
                                        <p:cTn id="90" dur="1" fill="hold">
                                          <p:stCondLst>
                                            <p:cond delay="0"/>
                                          </p:stCondLst>
                                        </p:cTn>
                                        <p:tgtEl>
                                          <p:spTgt spid="7">
                                            <p:txEl>
                                              <p:pRg st="6" end="6"/>
                                            </p:txEl>
                                          </p:spTgt>
                                        </p:tgtEl>
                                        <p:attrNameLst>
                                          <p:attrName>style.visibility</p:attrName>
                                        </p:attrNameLst>
                                      </p:cBhvr>
                                      <p:to>
                                        <p:strVal val="visible"/>
                                      </p:to>
                                    </p:set>
                                    <p:animEffect transition="in" filter="blinds(horizontal)">
                                      <p:cBhvr>
                                        <p:cTn id="91" dur="500"/>
                                        <p:tgtEl>
                                          <p:spTgt spid="7">
                                            <p:txEl>
                                              <p:pRg st="6" end="6"/>
                                            </p:txEl>
                                          </p:spTgt>
                                        </p:tgtEl>
                                      </p:cBhvr>
                                    </p:animEffect>
                                  </p:childTnLst>
                                </p:cTn>
                              </p:par>
                            </p:childTnLst>
                          </p:cTn>
                        </p:par>
                      </p:childTnLst>
                    </p:cTn>
                  </p:par>
                  <p:par>
                    <p:cTn id="92" fill="hold">
                      <p:stCondLst>
                        <p:cond delay="indefinite"/>
                      </p:stCondLst>
                      <p:childTnLst>
                        <p:par>
                          <p:cTn id="93" fill="hold">
                            <p:stCondLst>
                              <p:cond delay="0"/>
                            </p:stCondLst>
                            <p:childTnLst>
                              <p:par>
                                <p:cTn id="94" presetID="3" presetClass="entr" presetSubtype="10" fill="hold" grpId="0" nodeType="clickEffect">
                                  <p:stCondLst>
                                    <p:cond delay="0"/>
                                  </p:stCondLst>
                                  <p:childTnLst>
                                    <p:set>
                                      <p:cBhvr>
                                        <p:cTn id="95" dur="1" fill="hold">
                                          <p:stCondLst>
                                            <p:cond delay="0"/>
                                          </p:stCondLst>
                                        </p:cTn>
                                        <p:tgtEl>
                                          <p:spTgt spid="9">
                                            <p:txEl>
                                              <p:pRg st="6" end="6"/>
                                            </p:txEl>
                                          </p:spTgt>
                                        </p:tgtEl>
                                        <p:attrNameLst>
                                          <p:attrName>style.visibility</p:attrName>
                                        </p:attrNameLst>
                                      </p:cBhvr>
                                      <p:to>
                                        <p:strVal val="visible"/>
                                      </p:to>
                                    </p:set>
                                    <p:animEffect transition="in" filter="blinds(horizontal)">
                                      <p:cBhvr>
                                        <p:cTn id="96" dur="500"/>
                                        <p:tgtEl>
                                          <p:spTgt spid="9">
                                            <p:txEl>
                                              <p:pRg st="6" end="6"/>
                                            </p:txEl>
                                          </p:spTgt>
                                        </p:tgtEl>
                                      </p:cBhvr>
                                    </p:animEffect>
                                  </p:childTnLst>
                                </p:cTn>
                              </p:par>
                            </p:childTnLst>
                          </p:cTn>
                        </p:par>
                      </p:childTnLst>
                    </p:cTn>
                  </p:par>
                  <p:par>
                    <p:cTn id="97" fill="hold">
                      <p:stCondLst>
                        <p:cond delay="indefinite"/>
                      </p:stCondLst>
                      <p:childTnLst>
                        <p:par>
                          <p:cTn id="98" fill="hold">
                            <p:stCondLst>
                              <p:cond delay="0"/>
                            </p:stCondLst>
                            <p:childTnLst>
                              <p:par>
                                <p:cTn id="99" presetID="3" presetClass="entr" presetSubtype="10" fill="hold" grpId="0" nodeType="clickEffect">
                                  <p:stCondLst>
                                    <p:cond delay="0"/>
                                  </p:stCondLst>
                                  <p:childTnLst>
                                    <p:set>
                                      <p:cBhvr>
                                        <p:cTn id="100" dur="1" fill="hold">
                                          <p:stCondLst>
                                            <p:cond delay="0"/>
                                          </p:stCondLst>
                                        </p:cTn>
                                        <p:tgtEl>
                                          <p:spTgt spid="7">
                                            <p:txEl>
                                              <p:pRg st="7" end="7"/>
                                            </p:txEl>
                                          </p:spTgt>
                                        </p:tgtEl>
                                        <p:attrNameLst>
                                          <p:attrName>style.visibility</p:attrName>
                                        </p:attrNameLst>
                                      </p:cBhvr>
                                      <p:to>
                                        <p:strVal val="visible"/>
                                      </p:to>
                                    </p:set>
                                    <p:animEffect transition="in" filter="blinds(horizontal)">
                                      <p:cBhvr>
                                        <p:cTn id="101" dur="500"/>
                                        <p:tgtEl>
                                          <p:spTgt spid="7">
                                            <p:txEl>
                                              <p:pRg st="7" end="7"/>
                                            </p:txEl>
                                          </p:spTgt>
                                        </p:tgtEl>
                                      </p:cBhvr>
                                    </p:animEffect>
                                  </p:childTnLst>
                                </p:cTn>
                              </p:par>
                            </p:childTnLst>
                          </p:cTn>
                        </p:par>
                      </p:childTnLst>
                    </p:cTn>
                  </p:par>
                  <p:par>
                    <p:cTn id="102" fill="hold">
                      <p:stCondLst>
                        <p:cond delay="indefinite"/>
                      </p:stCondLst>
                      <p:childTnLst>
                        <p:par>
                          <p:cTn id="103" fill="hold">
                            <p:stCondLst>
                              <p:cond delay="0"/>
                            </p:stCondLst>
                            <p:childTnLst>
                              <p:par>
                                <p:cTn id="104" presetID="3" presetClass="entr" presetSubtype="10" fill="hold" grpId="0" nodeType="clickEffect">
                                  <p:stCondLst>
                                    <p:cond delay="0"/>
                                  </p:stCondLst>
                                  <p:childTnLst>
                                    <p:set>
                                      <p:cBhvr>
                                        <p:cTn id="105" dur="1" fill="hold">
                                          <p:stCondLst>
                                            <p:cond delay="0"/>
                                          </p:stCondLst>
                                        </p:cTn>
                                        <p:tgtEl>
                                          <p:spTgt spid="9">
                                            <p:txEl>
                                              <p:pRg st="7" end="7"/>
                                            </p:txEl>
                                          </p:spTgt>
                                        </p:tgtEl>
                                        <p:attrNameLst>
                                          <p:attrName>style.visibility</p:attrName>
                                        </p:attrNameLst>
                                      </p:cBhvr>
                                      <p:to>
                                        <p:strVal val="visible"/>
                                      </p:to>
                                    </p:set>
                                    <p:animEffect transition="in" filter="blinds(horizontal)">
                                      <p:cBhvr>
                                        <p:cTn id="106" dur="500"/>
                                        <p:tgtEl>
                                          <p:spTgt spid="9">
                                            <p:txEl>
                                              <p:pRg st="7" end="7"/>
                                            </p:txEl>
                                          </p:spTgt>
                                        </p:tgtEl>
                                      </p:cBhvr>
                                    </p:animEffect>
                                  </p:childTnLst>
                                </p:cTn>
                              </p:par>
                            </p:childTnLst>
                          </p:cTn>
                        </p:par>
                      </p:childTnLst>
                    </p:cTn>
                  </p:par>
                  <p:par>
                    <p:cTn id="107" fill="hold">
                      <p:stCondLst>
                        <p:cond delay="indefinite"/>
                      </p:stCondLst>
                      <p:childTnLst>
                        <p:par>
                          <p:cTn id="108" fill="hold">
                            <p:stCondLst>
                              <p:cond delay="0"/>
                            </p:stCondLst>
                            <p:childTnLst>
                              <p:par>
                                <p:cTn id="109" presetID="3" presetClass="entr" presetSubtype="10" fill="hold" grpId="0" nodeType="clickEffect">
                                  <p:stCondLst>
                                    <p:cond delay="0"/>
                                  </p:stCondLst>
                                  <p:childTnLst>
                                    <p:set>
                                      <p:cBhvr>
                                        <p:cTn id="110" dur="1" fill="hold">
                                          <p:stCondLst>
                                            <p:cond delay="0"/>
                                          </p:stCondLst>
                                        </p:cTn>
                                        <p:tgtEl>
                                          <p:spTgt spid="7">
                                            <p:txEl>
                                              <p:pRg st="8" end="8"/>
                                            </p:txEl>
                                          </p:spTgt>
                                        </p:tgtEl>
                                        <p:attrNameLst>
                                          <p:attrName>style.visibility</p:attrName>
                                        </p:attrNameLst>
                                      </p:cBhvr>
                                      <p:to>
                                        <p:strVal val="visible"/>
                                      </p:to>
                                    </p:set>
                                    <p:animEffect transition="in" filter="blinds(horizontal)">
                                      <p:cBhvr>
                                        <p:cTn id="111" dur="500"/>
                                        <p:tgtEl>
                                          <p:spTgt spid="7">
                                            <p:txEl>
                                              <p:pRg st="8" end="8"/>
                                            </p:txEl>
                                          </p:spTgt>
                                        </p:tgtEl>
                                      </p:cBhvr>
                                    </p:animEffect>
                                  </p:childTnLst>
                                </p:cTn>
                              </p:par>
                            </p:childTnLst>
                          </p:cTn>
                        </p:par>
                      </p:childTnLst>
                    </p:cTn>
                  </p:par>
                  <p:par>
                    <p:cTn id="112" fill="hold">
                      <p:stCondLst>
                        <p:cond delay="indefinite"/>
                      </p:stCondLst>
                      <p:childTnLst>
                        <p:par>
                          <p:cTn id="113" fill="hold">
                            <p:stCondLst>
                              <p:cond delay="0"/>
                            </p:stCondLst>
                            <p:childTnLst>
                              <p:par>
                                <p:cTn id="114" presetID="3" presetClass="entr" presetSubtype="10" fill="hold" grpId="0" nodeType="clickEffect">
                                  <p:stCondLst>
                                    <p:cond delay="0"/>
                                  </p:stCondLst>
                                  <p:childTnLst>
                                    <p:set>
                                      <p:cBhvr>
                                        <p:cTn id="115" dur="1" fill="hold">
                                          <p:stCondLst>
                                            <p:cond delay="0"/>
                                          </p:stCondLst>
                                        </p:cTn>
                                        <p:tgtEl>
                                          <p:spTgt spid="9">
                                            <p:txEl>
                                              <p:pRg st="8" end="8"/>
                                            </p:txEl>
                                          </p:spTgt>
                                        </p:tgtEl>
                                        <p:attrNameLst>
                                          <p:attrName>style.visibility</p:attrName>
                                        </p:attrNameLst>
                                      </p:cBhvr>
                                      <p:to>
                                        <p:strVal val="visible"/>
                                      </p:to>
                                    </p:set>
                                    <p:animEffect transition="in" filter="blinds(horizontal)">
                                      <p:cBhvr>
                                        <p:cTn id="116" dur="500"/>
                                        <p:tgtEl>
                                          <p:spTgt spid="9">
                                            <p:txEl>
                                              <p:pRg st="8" end="8"/>
                                            </p:txEl>
                                          </p:spTgt>
                                        </p:tgtEl>
                                      </p:cBhvr>
                                    </p:animEffect>
                                  </p:childTnLst>
                                </p:cTn>
                              </p:par>
                            </p:childTnLst>
                          </p:cTn>
                        </p:par>
                      </p:childTnLst>
                    </p:cTn>
                  </p:par>
                  <p:par>
                    <p:cTn id="117" fill="hold">
                      <p:stCondLst>
                        <p:cond delay="indefinite"/>
                      </p:stCondLst>
                      <p:childTnLst>
                        <p:par>
                          <p:cTn id="118" fill="hold">
                            <p:stCondLst>
                              <p:cond delay="0"/>
                            </p:stCondLst>
                            <p:childTnLst>
                              <p:par>
                                <p:cTn id="119" presetID="9" presetClass="entr" presetSubtype="0" fill="hold" grpId="0" nodeType="clickEffect">
                                  <p:stCondLst>
                                    <p:cond delay="0"/>
                                  </p:stCondLst>
                                  <p:childTnLst>
                                    <p:set>
                                      <p:cBhvr>
                                        <p:cTn id="120" dur="1" fill="hold">
                                          <p:stCondLst>
                                            <p:cond delay="0"/>
                                          </p:stCondLst>
                                        </p:cTn>
                                        <p:tgtEl>
                                          <p:spTgt spid="5"/>
                                        </p:tgtEl>
                                        <p:attrNameLst>
                                          <p:attrName>style.visibility</p:attrName>
                                        </p:attrNameLst>
                                      </p:cBhvr>
                                      <p:to>
                                        <p:strVal val="visible"/>
                                      </p:to>
                                    </p:set>
                                    <p:animEffect transition="in" filter="dissolve">
                                      <p:cBhvr>
                                        <p:cTn id="1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animBg="1"/>
      <p:bldP spid="8" grpId="0" build="p" animBg="1"/>
      <p:bldP spid="7" grpId="0" build="p" animBg="1"/>
      <p:bldP spid="9"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OBJETIVOS</a:t>
            </a:r>
            <a:endParaRPr lang="en-US" dirty="0"/>
          </a:p>
        </p:txBody>
      </p:sp>
      <p:sp>
        <p:nvSpPr>
          <p:cNvPr id="3" name="2 Marcador de contenido"/>
          <p:cNvSpPr>
            <a:spLocks noGrp="1"/>
          </p:cNvSpPr>
          <p:nvPr>
            <p:ph idx="1"/>
          </p:nvPr>
        </p:nvSpPr>
        <p:spPr/>
        <p:txBody>
          <a:bodyPr>
            <a:noAutofit/>
          </a:bodyPr>
          <a:lstStyle/>
          <a:p>
            <a:pPr marL="0" indent="0" algn="ctr">
              <a:buNone/>
            </a:pPr>
            <a:r>
              <a:rPr lang="es-MX" sz="5400" dirty="0" smtClean="0"/>
              <a:t>QUEBRANTAMIENTO DEL EGOCENTRISMO Y EL RESTABLECIMIENTO DE LA COMUNION CON DIOS</a:t>
            </a:r>
            <a:endParaRPr lang="en-US" sz="5400" dirty="0"/>
          </a:p>
        </p:txBody>
      </p:sp>
    </p:spTree>
    <p:extLst>
      <p:ext uri="{BB962C8B-B14F-4D97-AF65-F5344CB8AC3E}">
        <p14:creationId xmlns:p14="http://schemas.microsoft.com/office/powerpoint/2010/main" val="38770584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4294967295"/>
            <p:extLst>
              <p:ext uri="{D42A27DB-BD31-4B8C-83A1-F6EECF244321}">
                <p14:modId xmlns:p14="http://schemas.microsoft.com/office/powerpoint/2010/main" val="241418390"/>
              </p:ext>
            </p:extLst>
          </p:nvPr>
        </p:nvGraphicFramePr>
        <p:xfrm>
          <a:off x="37562" y="27904"/>
          <a:ext cx="9106437" cy="68300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564448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just"/>
            <a:r>
              <a:rPr lang="es-MX" dirty="0" smtClean="0"/>
              <a:t>Objetivos Principales</a:t>
            </a:r>
            <a:endParaRPr lang="en-US" dirty="0"/>
          </a:p>
        </p:txBody>
      </p:sp>
      <p:sp>
        <p:nvSpPr>
          <p:cNvPr id="3" name="2 Marcador de contenido"/>
          <p:cNvSpPr>
            <a:spLocks noGrp="1"/>
          </p:cNvSpPr>
          <p:nvPr>
            <p:ph idx="1"/>
          </p:nvPr>
        </p:nvSpPr>
        <p:spPr/>
        <p:txBody>
          <a:bodyPr>
            <a:normAutofit/>
          </a:bodyPr>
          <a:lstStyle/>
          <a:p>
            <a:pPr marL="514350" indent="-514350" algn="just">
              <a:buAutoNum type="arabicPeriod"/>
            </a:pPr>
            <a:r>
              <a:rPr lang="es-ES" sz="3200" dirty="0"/>
              <a:t>A</a:t>
            </a:r>
            <a:r>
              <a:rPr lang="es-ES" sz="3200" dirty="0" smtClean="0"/>
              <a:t>nimar al aconsejado a pensar y hablar positivamente</a:t>
            </a:r>
            <a:r>
              <a:rPr lang="es-ES" sz="3200" dirty="0"/>
              <a:t>.</a:t>
            </a:r>
            <a:endParaRPr lang="es-ES" sz="3200" dirty="0" smtClean="0"/>
          </a:p>
          <a:p>
            <a:pPr marL="514350" indent="-514350" algn="just">
              <a:buAutoNum type="arabicPeriod"/>
            </a:pPr>
            <a:r>
              <a:rPr lang="es-ES" sz="3200" dirty="0" smtClean="0"/>
              <a:t>Ayudar a evitar la vocalización de desaliento y desánimo, y la magnificación de las pruebas y los problemas que solo sirven para aumentar y reforzar las emociones negativas. </a:t>
            </a:r>
          </a:p>
          <a:p>
            <a:pPr marL="514350" indent="-514350" algn="just">
              <a:buAutoNum type="arabicPeriod"/>
            </a:pPr>
            <a:r>
              <a:rPr lang="es-ES" sz="3200" dirty="0" smtClean="0"/>
              <a:t>Guiar al aconsejado a ejercitar fe y confianza en Dios. </a:t>
            </a:r>
            <a:r>
              <a:rPr lang="es-ES" sz="3200" dirty="0"/>
              <a:t>(</a:t>
            </a:r>
            <a:r>
              <a:rPr lang="es-ES" sz="3200" dirty="0" smtClean="0"/>
              <a:t>SD. Pg. 98)</a:t>
            </a:r>
            <a:endParaRPr lang="en-US" sz="3200" dirty="0" smtClean="0"/>
          </a:p>
          <a:p>
            <a:pPr algn="just"/>
            <a:endParaRPr lang="en-US" dirty="0" smtClean="0"/>
          </a:p>
          <a:p>
            <a:pPr algn="just"/>
            <a:endParaRPr lang="en-US" dirty="0"/>
          </a:p>
        </p:txBody>
      </p:sp>
    </p:spTree>
    <p:extLst>
      <p:ext uri="{BB962C8B-B14F-4D97-AF65-F5344CB8AC3E}">
        <p14:creationId xmlns:p14="http://schemas.microsoft.com/office/powerpoint/2010/main" val="29010410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Para la Restauración Mental</a:t>
            </a:r>
            <a:endParaRPr lang="en-US" dirty="0"/>
          </a:p>
        </p:txBody>
      </p:sp>
      <p:sp>
        <p:nvSpPr>
          <p:cNvPr id="3" name="2 Marcador de contenido"/>
          <p:cNvSpPr>
            <a:spLocks noGrp="1"/>
          </p:cNvSpPr>
          <p:nvPr>
            <p:ph idx="1"/>
          </p:nvPr>
        </p:nvSpPr>
        <p:spPr/>
        <p:txBody>
          <a:bodyPr>
            <a:normAutofit/>
          </a:bodyPr>
          <a:lstStyle/>
          <a:p>
            <a:pPr marL="514350" indent="-514350">
              <a:buAutoNum type="arabicPeriod"/>
            </a:pPr>
            <a:r>
              <a:rPr lang="es-MX" dirty="0"/>
              <a:t>Influencia mental</a:t>
            </a:r>
          </a:p>
          <a:p>
            <a:pPr marL="514350" indent="-514350">
              <a:buAutoNum type="arabicPeriod"/>
            </a:pPr>
            <a:r>
              <a:rPr lang="es-MX" dirty="0"/>
              <a:t>Fuerza de Voluntad</a:t>
            </a:r>
          </a:p>
          <a:p>
            <a:pPr marL="514350" indent="-514350">
              <a:buAutoNum type="arabicPeriod"/>
            </a:pPr>
            <a:r>
              <a:rPr lang="es-MX" dirty="0" smtClean="0"/>
              <a:t>Destronando el Yo</a:t>
            </a:r>
          </a:p>
          <a:p>
            <a:pPr marL="514350" indent="-514350">
              <a:buAutoNum type="arabicPeriod"/>
            </a:pPr>
            <a:r>
              <a:rPr lang="es-MX" dirty="0" smtClean="0"/>
              <a:t>Servicio</a:t>
            </a:r>
          </a:p>
          <a:p>
            <a:pPr marL="514350" indent="-514350">
              <a:buAutoNum type="arabicPeriod"/>
            </a:pPr>
            <a:r>
              <a:rPr lang="es-MX" dirty="0" smtClean="0"/>
              <a:t>Comunión con Dios</a:t>
            </a:r>
          </a:p>
          <a:p>
            <a:pPr marL="514350" indent="-514350">
              <a:buAutoNum type="arabicPeriod"/>
            </a:pPr>
            <a:r>
              <a:rPr lang="es-MX" dirty="0" smtClean="0"/>
              <a:t>Contemplación de lo alto y sublime</a:t>
            </a:r>
          </a:p>
          <a:p>
            <a:pPr marL="514350" indent="-514350">
              <a:buAutoNum type="arabicPeriod"/>
            </a:pPr>
            <a:r>
              <a:rPr lang="es-MX" dirty="0" smtClean="0"/>
              <a:t>Gratitud, alabanza, canto y el contentamiento</a:t>
            </a:r>
          </a:p>
          <a:p>
            <a:pPr marL="514350" indent="-514350">
              <a:buFont typeface="Wingdings 2" pitchFamily="18" charset="2"/>
              <a:buAutoNum type="arabicPeriod"/>
            </a:pPr>
            <a:r>
              <a:rPr lang="es-MX" dirty="0"/>
              <a:t>Guardar las avenidas del alma</a:t>
            </a:r>
          </a:p>
          <a:p>
            <a:pPr marL="0" indent="0">
              <a:buNone/>
            </a:pPr>
            <a:endParaRPr lang="es-MX" dirty="0" smtClean="0"/>
          </a:p>
          <a:p>
            <a:pPr marL="514350" indent="-514350">
              <a:buAutoNum type="arabicPeriod"/>
            </a:pPr>
            <a:endParaRPr lang="es-MX" dirty="0" smtClean="0"/>
          </a:p>
          <a:p>
            <a:pPr marL="514350" indent="-514350">
              <a:buAutoNum type="arabicPeriod"/>
            </a:pPr>
            <a:endParaRPr lang="en-US" dirty="0"/>
          </a:p>
        </p:txBody>
      </p:sp>
    </p:spTree>
    <p:extLst>
      <p:ext uri="{BB962C8B-B14F-4D97-AF65-F5344CB8AC3E}">
        <p14:creationId xmlns:p14="http://schemas.microsoft.com/office/powerpoint/2010/main" val="14623016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rmAutofit fontScale="90000"/>
          </a:bodyPr>
          <a:lstStyle/>
          <a:p>
            <a:r>
              <a:rPr lang="es-MX" dirty="0" smtClean="0"/>
              <a:t>Instrumento de Transformación</a:t>
            </a:r>
            <a:endParaRPr lang="en-US" dirty="0"/>
          </a:p>
        </p:txBody>
      </p:sp>
      <p:sp>
        <p:nvSpPr>
          <p:cNvPr id="5" name="4 Marcador de contenido"/>
          <p:cNvSpPr>
            <a:spLocks noGrp="1"/>
          </p:cNvSpPr>
          <p:nvPr>
            <p:ph idx="1"/>
          </p:nvPr>
        </p:nvSpPr>
        <p:spPr/>
        <p:txBody>
          <a:bodyPr/>
          <a:lstStyle/>
          <a:p>
            <a:pPr marL="0" indent="0" algn="just">
              <a:buNone/>
            </a:pPr>
            <a:r>
              <a:rPr lang="es-ES" sz="4000" dirty="0"/>
              <a:t>Los que abren sus corazones para recibir la verdad percibirán que la Palabra de Dios es el gran instrumento en la transformación del carácter.- RH, 25 de julio de 1899. 1MCP Pg. 68</a:t>
            </a:r>
            <a:endParaRPr lang="en-US" sz="4000" dirty="0"/>
          </a:p>
          <a:p>
            <a:endParaRPr lang="en-US" dirty="0"/>
          </a:p>
        </p:txBody>
      </p:sp>
    </p:spTree>
    <p:extLst>
      <p:ext uri="{BB962C8B-B14F-4D97-AF65-F5344CB8AC3E}">
        <p14:creationId xmlns:p14="http://schemas.microsoft.com/office/powerpoint/2010/main" val="25157755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MX" dirty="0" smtClean="0"/>
              <a:t>La individualidad</a:t>
            </a:r>
            <a:endParaRPr lang="en-US" dirty="0"/>
          </a:p>
        </p:txBody>
      </p:sp>
      <p:sp>
        <p:nvSpPr>
          <p:cNvPr id="5" name="4 Marcador de contenido"/>
          <p:cNvSpPr>
            <a:spLocks noGrp="1"/>
          </p:cNvSpPr>
          <p:nvPr>
            <p:ph idx="1"/>
          </p:nvPr>
        </p:nvSpPr>
        <p:spPr>
          <a:xfrm>
            <a:off x="762000" y="685800"/>
            <a:ext cx="7543800" cy="4495800"/>
          </a:xfrm>
        </p:spPr>
        <p:txBody>
          <a:bodyPr>
            <a:noAutofit/>
          </a:bodyPr>
          <a:lstStyle/>
          <a:p>
            <a:pPr marL="114300" indent="0" algn="just">
              <a:buNone/>
            </a:pPr>
            <a:r>
              <a:rPr lang="es-ES" sz="4400" dirty="0" smtClean="0"/>
              <a:t>"</a:t>
            </a:r>
            <a:r>
              <a:rPr lang="es-ES" sz="4400" dirty="0"/>
              <a:t>Cada ser humano, creado a la imagen de Dios, está dotado de una facultad semejante a la del Creador: la individualidad, la facultad de pensar  y </a:t>
            </a:r>
            <a:r>
              <a:rPr lang="es-ES" sz="4400" dirty="0" smtClean="0"/>
              <a:t>hacer." </a:t>
            </a:r>
            <a:r>
              <a:rPr lang="es-ES" sz="4400" dirty="0"/>
              <a:t>La </a:t>
            </a:r>
            <a:r>
              <a:rPr lang="es-ES" sz="4400" dirty="0" smtClean="0"/>
              <a:t>Educación </a:t>
            </a:r>
            <a:r>
              <a:rPr lang="es-ES" sz="4400" dirty="0"/>
              <a:t>pg. 18	</a:t>
            </a:r>
            <a:endParaRPr lang="en-US" sz="4400" dirty="0"/>
          </a:p>
        </p:txBody>
      </p:sp>
    </p:spTree>
    <p:extLst>
      <p:ext uri="{BB962C8B-B14F-4D97-AF65-F5344CB8AC3E}">
        <p14:creationId xmlns:p14="http://schemas.microsoft.com/office/powerpoint/2010/main" val="36382627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Memorizad porciones de la Biblia</a:t>
            </a:r>
            <a:endParaRPr lang="en-US" dirty="0"/>
          </a:p>
        </p:txBody>
      </p:sp>
      <p:sp>
        <p:nvSpPr>
          <p:cNvPr id="3" name="2 Marcador de contenido"/>
          <p:cNvSpPr>
            <a:spLocks noGrp="1"/>
          </p:cNvSpPr>
          <p:nvPr>
            <p:ph idx="1"/>
          </p:nvPr>
        </p:nvSpPr>
        <p:spPr/>
        <p:txBody>
          <a:bodyPr>
            <a:noAutofit/>
          </a:bodyPr>
          <a:lstStyle/>
          <a:p>
            <a:pPr marL="114300" indent="0" algn="just">
              <a:buNone/>
            </a:pPr>
            <a:r>
              <a:rPr lang="es-ES" sz="2000" dirty="0" smtClean="0"/>
              <a:t>La </a:t>
            </a:r>
            <a:r>
              <a:rPr lang="es-ES" sz="2000" dirty="0"/>
              <a:t>mente debe ser refrenada y no se le debe permitir que divague.  Debería </a:t>
            </a:r>
            <a:r>
              <a:rPr lang="es-ES" sz="2000" dirty="0" smtClean="0"/>
              <a:t>ser </a:t>
            </a:r>
            <a:r>
              <a:rPr lang="es-ES" sz="2000" dirty="0"/>
              <a:t>adiestrada para espaciarse en las Escrituras y en temas nobles y elevados.  Porciones de las Escrituras, aun capítulos enteros, pueden ser memorizados a fin de repetirlos cuando Satanás venga con sus tentaciones.  El capítulo 58 de Isaías es útil para este propósito.  Construya un muro para el alma con las restricciones e instrucciones dadas, por la inspiración del Espíritu de Dios</a:t>
            </a:r>
            <a:r>
              <a:rPr lang="es-ES" sz="2000" dirty="0" smtClean="0"/>
              <a:t>. Cuando </a:t>
            </a:r>
            <a:r>
              <a:rPr lang="es-ES" sz="2000" dirty="0"/>
              <a:t>Satanás quiera conducir la mente a detenerse sobre cosas sensuales y terrenas, se lo puede resistir, con más eficacia con un "así dice Jehová"... </a:t>
            </a:r>
            <a:r>
              <a:rPr lang="es-ES" sz="2000" dirty="0" smtClean="0"/>
              <a:t>estemos </a:t>
            </a:r>
            <a:r>
              <a:rPr lang="es-ES" sz="2000" dirty="0"/>
              <a:t>listos para afrontar sus insinuaciones presentando la clara evidencia de la Palabra de </a:t>
            </a:r>
            <a:r>
              <a:rPr lang="es-ES" sz="2000" dirty="0" smtClean="0"/>
              <a:t>Dios… -RH</a:t>
            </a:r>
            <a:r>
              <a:rPr lang="es-ES" sz="2000" dirty="0"/>
              <a:t>, 8 de abril de 1884</a:t>
            </a:r>
            <a:r>
              <a:rPr lang="es-ES" sz="2000" dirty="0" smtClean="0"/>
              <a:t>. 1MCP Pg. 99</a:t>
            </a:r>
            <a:endParaRPr lang="en-US" sz="2000" dirty="0"/>
          </a:p>
        </p:txBody>
      </p:sp>
    </p:spTree>
    <p:extLst>
      <p:ext uri="{BB962C8B-B14F-4D97-AF65-F5344CB8AC3E}">
        <p14:creationId xmlns:p14="http://schemas.microsoft.com/office/powerpoint/2010/main" val="32891563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469499930"/>
              </p:ext>
            </p:extLst>
          </p:nvPr>
        </p:nvGraphicFramePr>
        <p:xfrm>
          <a:off x="152400" y="838200"/>
          <a:ext cx="891540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Rectángulo"/>
          <p:cNvSpPr/>
          <p:nvPr/>
        </p:nvSpPr>
        <p:spPr>
          <a:xfrm>
            <a:off x="2286000" y="129651"/>
            <a:ext cx="44196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dirty="0">
                <a:solidFill>
                  <a:prstClr val="white"/>
                </a:solidFill>
              </a:rPr>
              <a:t>PROCESO TCCB</a:t>
            </a:r>
            <a:endParaRPr lang="en-US" sz="3200" dirty="0">
              <a:solidFill>
                <a:prstClr val="white"/>
              </a:solidFill>
            </a:endParaRPr>
          </a:p>
        </p:txBody>
      </p:sp>
    </p:spTree>
    <p:extLst>
      <p:ext uri="{BB962C8B-B14F-4D97-AF65-F5344CB8AC3E}">
        <p14:creationId xmlns:p14="http://schemas.microsoft.com/office/powerpoint/2010/main" val="1456346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F59B2471-6185-4949-BEA3-627AA41537B1}"/>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2B2C5A65-F577-4AF1-A936-B13B6499FB46}"/>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EB06BC9C-8C9B-4AE5-964A-DF122A88751B}"/>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dgm id="{E06D066E-7D26-402E-8860-7B7318CC590F}"/>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graphicEl>
                                              <a:dgm id="{8D11AD33-9654-42F2-BEBA-169EF440019A}"/>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FF274C2F-6B25-41D5-8E07-17F861E9F6AF}"/>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graphicEl>
                                              <a:dgm id="{32DF4879-4078-4B3B-8275-79AF50C3DA1A}"/>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graphicEl>
                                              <a:dgm id="{8B344ECC-A392-4501-BC3E-360AE11BA607}"/>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graphicEl>
                                              <a:dgm id="{F2C9F1F8-F3E9-45A2-9030-EA3F2FABA973}"/>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graphicEl>
                                              <a:dgm id="{BC561BF7-3AE6-4600-8F33-43B371DF9B4F}"/>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graphicEl>
                                              <a:dgm id="{33CC5449-ABF6-499C-8C0E-0C4388920A25}"/>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
                                            <p:graphicEl>
                                              <a:dgm id="{7C957F2C-CA8C-47AA-B6EE-F732C10E1E3E}"/>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
                                            <p:graphicEl>
                                              <a:dgm id="{A519E90E-A494-436B-A615-63BD08A7159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En Conclusión</a:t>
            </a:r>
            <a:endParaRPr lang="en-US" dirty="0"/>
          </a:p>
        </p:txBody>
      </p:sp>
      <p:sp>
        <p:nvSpPr>
          <p:cNvPr id="3" name="2 Marcador de contenido"/>
          <p:cNvSpPr>
            <a:spLocks noGrp="1"/>
          </p:cNvSpPr>
          <p:nvPr>
            <p:ph sz="quarter" idx="1"/>
          </p:nvPr>
        </p:nvSpPr>
        <p:spPr/>
        <p:txBody>
          <a:bodyPr/>
          <a:lstStyle/>
          <a:p>
            <a:pPr marL="514350" indent="-514350">
              <a:buAutoNum type="arabicPeriod"/>
            </a:pPr>
            <a:r>
              <a:rPr lang="es-MX" dirty="0" smtClean="0"/>
              <a:t>Todo problema mental humano es un problema relacional</a:t>
            </a:r>
          </a:p>
          <a:p>
            <a:pPr marL="514350" indent="-514350">
              <a:buAutoNum type="arabicPeriod"/>
            </a:pPr>
            <a:r>
              <a:rPr lang="es-MX" dirty="0" smtClean="0"/>
              <a:t>La raíz de toda enfermedad mental es el egocentrismo</a:t>
            </a:r>
          </a:p>
          <a:p>
            <a:pPr marL="514350" indent="-514350">
              <a:buAutoNum type="arabicPeriod"/>
            </a:pPr>
            <a:r>
              <a:rPr lang="es-MX" dirty="0" smtClean="0"/>
              <a:t>Los peligros de la Psicología estriban en desviar al ser humano de Dios y alimentar la naturaleza humana pecaminosa exaltando el Yo.</a:t>
            </a:r>
          </a:p>
          <a:p>
            <a:pPr marL="514350" indent="-514350">
              <a:buAutoNum type="arabicPeriod"/>
            </a:pPr>
            <a:r>
              <a:rPr lang="es-MX" dirty="0" smtClean="0"/>
              <a:t>La psicología ha re fraseado la problemática espiritual y al pecado ahora se le llama enfermedad mental.</a:t>
            </a:r>
          </a:p>
          <a:p>
            <a:pPr marL="514350" indent="-514350">
              <a:buAutoNum type="arabicPeriod"/>
            </a:pPr>
            <a:endParaRPr lang="es-MX" dirty="0" smtClean="0"/>
          </a:p>
          <a:p>
            <a:endParaRPr lang="en-US" dirty="0"/>
          </a:p>
        </p:txBody>
      </p:sp>
    </p:spTree>
    <p:extLst>
      <p:ext uri="{BB962C8B-B14F-4D97-AF65-F5344CB8AC3E}">
        <p14:creationId xmlns:p14="http://schemas.microsoft.com/office/powerpoint/2010/main" val="40118664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n-US"/>
          </a:p>
        </p:txBody>
      </p:sp>
      <p:sp>
        <p:nvSpPr>
          <p:cNvPr id="3" name="2 Marcador de contenido"/>
          <p:cNvSpPr>
            <a:spLocks noGrp="1"/>
          </p:cNvSpPr>
          <p:nvPr>
            <p:ph sz="quarter" idx="1"/>
          </p:nvPr>
        </p:nvSpPr>
        <p:spPr/>
        <p:txBody>
          <a:bodyPr/>
          <a:lstStyle/>
          <a:p>
            <a:pPr marL="0" indent="0">
              <a:buNone/>
            </a:pPr>
            <a:r>
              <a:rPr lang="es-MX" dirty="0" smtClean="0"/>
              <a:t>5. La terapia Psicológica Bíblica, consiste en la Vinculación con Cristo y el quebrantamiento del Egocentrismo</a:t>
            </a:r>
          </a:p>
          <a:p>
            <a:pPr marL="0" indent="0">
              <a:buNone/>
            </a:pPr>
            <a:r>
              <a:rPr lang="es-MX" dirty="0" smtClean="0"/>
              <a:t>6. La palabra de Dios, sus Promesas son una fuente de Salud Mental y esperanza para toda enfermedad mental.</a:t>
            </a:r>
          </a:p>
          <a:p>
            <a:pPr marL="0" indent="0">
              <a:buNone/>
            </a:pPr>
            <a:r>
              <a:rPr lang="es-MX" dirty="0" smtClean="0"/>
              <a:t>7. Todo problema mental esta basado en una compensación, una mentira y autoengaño. Solo la Verdad, que es Cristo y su Palabra nos puede restaurar la enfermedad mental.</a:t>
            </a:r>
            <a:endParaRPr lang="en-US" dirty="0"/>
          </a:p>
        </p:txBody>
      </p:sp>
    </p:spTree>
    <p:extLst>
      <p:ext uri="{BB962C8B-B14F-4D97-AF65-F5344CB8AC3E}">
        <p14:creationId xmlns:p14="http://schemas.microsoft.com/office/powerpoint/2010/main" val="29443088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n-US"/>
          </a:p>
        </p:txBody>
      </p:sp>
      <p:sp>
        <p:nvSpPr>
          <p:cNvPr id="3" name="2 Marcador de contenido"/>
          <p:cNvSpPr>
            <a:spLocks noGrp="1"/>
          </p:cNvSpPr>
          <p:nvPr>
            <p:ph sz="quarter" idx="1"/>
          </p:nvPr>
        </p:nvSpPr>
        <p:spPr/>
        <p:txBody>
          <a:bodyPr/>
          <a:lstStyle/>
          <a:p>
            <a:endParaRPr lang="en-US"/>
          </a:p>
        </p:txBody>
      </p:sp>
    </p:spTree>
    <p:extLst>
      <p:ext uri="{BB962C8B-B14F-4D97-AF65-F5344CB8AC3E}">
        <p14:creationId xmlns:p14="http://schemas.microsoft.com/office/powerpoint/2010/main" val="29600298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ctrTitle"/>
          </p:nvPr>
        </p:nvSpPr>
        <p:spPr>
          <a:xfrm>
            <a:off x="609600" y="533400"/>
            <a:ext cx="7924800" cy="3886201"/>
          </a:xfrm>
        </p:spPr>
        <p:txBody>
          <a:bodyPr/>
          <a:lstStyle/>
          <a:p>
            <a:r>
              <a:rPr lang="es-MX" sz="9600" dirty="0" smtClean="0">
                <a:latin typeface="Agency FB" pitchFamily="34" charset="0"/>
              </a:rPr>
              <a:t>Como Vencer la Enfermedad Mental</a:t>
            </a:r>
            <a:endParaRPr lang="en-US" sz="9600" dirty="0">
              <a:latin typeface="Agency FB" pitchFamily="34" charset="0"/>
            </a:endParaRPr>
          </a:p>
        </p:txBody>
      </p:sp>
      <p:sp>
        <p:nvSpPr>
          <p:cNvPr id="7" name="6 Subtítulo"/>
          <p:cNvSpPr>
            <a:spLocks noGrp="1"/>
          </p:cNvSpPr>
          <p:nvPr>
            <p:ph type="subTitle" idx="1"/>
          </p:nvPr>
        </p:nvSpPr>
        <p:spPr/>
        <p:txBody>
          <a:bodyPr/>
          <a:lstStyle/>
          <a:p>
            <a:r>
              <a:rPr lang="es-MX" dirty="0" smtClean="0"/>
              <a:t>Psicología Bíblica. Fundación las Delicias. Gerardo Payan. Agosto 2011.</a:t>
            </a:r>
            <a:endParaRPr lang="en-US" dirty="0"/>
          </a:p>
        </p:txBody>
      </p:sp>
    </p:spTree>
    <p:extLst>
      <p:ext uri="{BB962C8B-B14F-4D97-AF65-F5344CB8AC3E}">
        <p14:creationId xmlns:p14="http://schemas.microsoft.com/office/powerpoint/2010/main" val="28291890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extLst>
              <p:ext uri="{D42A27DB-BD31-4B8C-83A1-F6EECF244321}">
                <p14:modId xmlns:p14="http://schemas.microsoft.com/office/powerpoint/2010/main" val="1995170476"/>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718832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5" name="4 Elipse"/>
          <p:cNvSpPr/>
          <p:nvPr/>
        </p:nvSpPr>
        <p:spPr>
          <a:xfrm>
            <a:off x="1219200" y="609600"/>
            <a:ext cx="2667000" cy="2514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866259507"/>
              </p:ext>
            </p:extLst>
          </p:nvPr>
        </p:nvGraphicFramePr>
        <p:xfrm>
          <a:off x="0" y="0"/>
          <a:ext cx="510540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Elipse"/>
          <p:cNvSpPr/>
          <p:nvPr/>
        </p:nvSpPr>
        <p:spPr>
          <a:xfrm>
            <a:off x="5410200" y="3962400"/>
            <a:ext cx="2514600" cy="228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graphicFrame>
        <p:nvGraphicFramePr>
          <p:cNvPr id="6" name="3 Marcador de contenido"/>
          <p:cNvGraphicFramePr>
            <a:graphicFrameLocks/>
          </p:cNvGraphicFramePr>
          <p:nvPr>
            <p:extLst>
              <p:ext uri="{D42A27DB-BD31-4B8C-83A1-F6EECF244321}">
                <p14:modId xmlns:p14="http://schemas.microsoft.com/office/powerpoint/2010/main" val="1049065279"/>
              </p:ext>
            </p:extLst>
          </p:nvPr>
        </p:nvGraphicFramePr>
        <p:xfrm>
          <a:off x="4267200" y="3162300"/>
          <a:ext cx="4807527" cy="37338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1" name="10 Rectángulo redondeado"/>
          <p:cNvSpPr/>
          <p:nvPr/>
        </p:nvSpPr>
        <p:spPr>
          <a:xfrm>
            <a:off x="114300" y="3581400"/>
            <a:ext cx="2209800" cy="1447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a:solidFill>
                  <a:prstClr val="white"/>
                </a:solidFill>
              </a:rPr>
              <a:t>POTENCIAS DEL RACIOCINIO</a:t>
            </a:r>
          </a:p>
        </p:txBody>
      </p:sp>
      <p:sp>
        <p:nvSpPr>
          <p:cNvPr id="12" name="11 Rectángulo redondeado"/>
          <p:cNvSpPr/>
          <p:nvPr/>
        </p:nvSpPr>
        <p:spPr>
          <a:xfrm>
            <a:off x="7010400" y="1641763"/>
            <a:ext cx="2001982" cy="1447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a:solidFill>
                  <a:prstClr val="white"/>
                </a:solidFill>
              </a:rPr>
              <a:t>PASIONES BAJAS</a:t>
            </a:r>
          </a:p>
        </p:txBody>
      </p:sp>
      <p:cxnSp>
        <p:nvCxnSpPr>
          <p:cNvPr id="16" name="15 Conector recto"/>
          <p:cNvCxnSpPr/>
          <p:nvPr/>
        </p:nvCxnSpPr>
        <p:spPr>
          <a:xfrm flipV="1">
            <a:off x="0" y="0"/>
            <a:ext cx="9144000" cy="6858000"/>
          </a:xfrm>
          <a:prstGeom prst="line">
            <a:avLst/>
          </a:prstGeom>
          <a:ln w="60325">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2 Rectángulo"/>
          <p:cNvSpPr/>
          <p:nvPr/>
        </p:nvSpPr>
        <p:spPr>
          <a:xfrm>
            <a:off x="4648200" y="3314700"/>
            <a:ext cx="762000" cy="8382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s-MX" dirty="0">
                <a:ln w="18415" cmpd="sng">
                  <a:solidFill>
                    <a:srgbClr val="FFFFFF"/>
                  </a:solidFill>
                  <a:prstDash val="solid"/>
                </a:ln>
                <a:solidFill>
                  <a:srgbClr val="FFFFFF"/>
                </a:solidFill>
                <a:effectLst>
                  <a:outerShdw blurRad="63500" dir="3600000" algn="tl" rotWithShape="0">
                    <a:srgbClr val="000000">
                      <a:alpha val="70000"/>
                    </a:srgbClr>
                  </a:outerShdw>
                </a:effectLst>
              </a:rPr>
              <a:t>FE</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3" name="12 Rectángulo"/>
          <p:cNvSpPr/>
          <p:nvPr/>
        </p:nvSpPr>
        <p:spPr>
          <a:xfrm>
            <a:off x="3124200" y="3314700"/>
            <a:ext cx="1524000" cy="8382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s-MX" dirty="0">
                <a:ln w="18415" cmpd="sng">
                  <a:solidFill>
                    <a:srgbClr val="FFFFFF"/>
                  </a:solidFill>
                  <a:prstDash val="solid"/>
                </a:ln>
                <a:solidFill>
                  <a:srgbClr val="FFFFFF"/>
                </a:solidFill>
                <a:effectLst>
                  <a:outerShdw blurRad="63500" dir="3600000" algn="tl" rotWithShape="0">
                    <a:srgbClr val="000000">
                      <a:alpha val="70000"/>
                    </a:srgbClr>
                  </a:outerShdw>
                </a:effectLst>
              </a:rPr>
              <a:t>FUERZA DE VOLUNTAD</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4244282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3 Elipse"/>
          <p:cNvSpPr/>
          <p:nvPr/>
        </p:nvSpPr>
        <p:spPr>
          <a:xfrm>
            <a:off x="6927" y="152400"/>
            <a:ext cx="6096000" cy="50292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prstClr val="black"/>
              </a:solidFill>
            </a:endParaRPr>
          </a:p>
        </p:txBody>
      </p:sp>
      <p:sp>
        <p:nvSpPr>
          <p:cNvPr id="5" name="4 Elipse"/>
          <p:cNvSpPr/>
          <p:nvPr/>
        </p:nvSpPr>
        <p:spPr>
          <a:xfrm>
            <a:off x="1811482" y="1475507"/>
            <a:ext cx="2514600" cy="852049"/>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MX" dirty="0">
                <a:solidFill>
                  <a:prstClr val="white"/>
                </a:solidFill>
              </a:rPr>
              <a:t>FACULTADES SUPERIORES</a:t>
            </a:r>
            <a:endParaRPr lang="en-US" dirty="0">
              <a:solidFill>
                <a:prstClr val="white"/>
              </a:solidFill>
            </a:endParaRPr>
          </a:p>
        </p:txBody>
      </p:sp>
      <p:sp>
        <p:nvSpPr>
          <p:cNvPr id="6" name="5 Elipse"/>
          <p:cNvSpPr/>
          <p:nvPr/>
        </p:nvSpPr>
        <p:spPr>
          <a:xfrm>
            <a:off x="1762991" y="3096486"/>
            <a:ext cx="2514600" cy="689267"/>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MX" dirty="0">
                <a:solidFill>
                  <a:prstClr val="white"/>
                </a:solidFill>
              </a:rPr>
              <a:t>FACULTADES INFERIORES</a:t>
            </a:r>
            <a:endParaRPr lang="en-US" dirty="0">
              <a:solidFill>
                <a:prstClr val="white"/>
              </a:solidFill>
            </a:endParaRPr>
          </a:p>
        </p:txBody>
      </p:sp>
      <p:sp>
        <p:nvSpPr>
          <p:cNvPr id="7" name="6 Elipse"/>
          <p:cNvSpPr/>
          <p:nvPr/>
        </p:nvSpPr>
        <p:spPr>
          <a:xfrm>
            <a:off x="1974270" y="2327557"/>
            <a:ext cx="2161311" cy="741220"/>
          </a:xfrm>
          <a:prstGeom prst="ellipse">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s-MX" sz="1400" dirty="0">
                <a:solidFill>
                  <a:prstClr val="black"/>
                </a:solidFill>
              </a:rPr>
              <a:t>VOLUNTAD   FE</a:t>
            </a:r>
            <a:endParaRPr lang="en-US" sz="1400" dirty="0">
              <a:solidFill>
                <a:prstClr val="black"/>
              </a:solidFill>
            </a:endParaRPr>
          </a:p>
        </p:txBody>
      </p:sp>
      <p:sp>
        <p:nvSpPr>
          <p:cNvPr id="8" name="7 Rectángulo"/>
          <p:cNvSpPr/>
          <p:nvPr/>
        </p:nvSpPr>
        <p:spPr>
          <a:xfrm>
            <a:off x="890152" y="4166747"/>
            <a:ext cx="1350818" cy="256307"/>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MX" dirty="0">
                <a:solidFill>
                  <a:prstClr val="white"/>
                </a:solidFill>
              </a:rPr>
              <a:t>APETITO</a:t>
            </a:r>
            <a:endParaRPr lang="en-US" dirty="0">
              <a:solidFill>
                <a:prstClr val="white"/>
              </a:solidFill>
            </a:endParaRPr>
          </a:p>
        </p:txBody>
      </p:sp>
      <p:sp>
        <p:nvSpPr>
          <p:cNvPr id="9" name="8 Rectángulo"/>
          <p:cNvSpPr/>
          <p:nvPr/>
        </p:nvSpPr>
        <p:spPr>
          <a:xfrm>
            <a:off x="2576942" y="4793668"/>
            <a:ext cx="1039089" cy="297873"/>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MX" dirty="0">
                <a:solidFill>
                  <a:prstClr val="white"/>
                </a:solidFill>
              </a:rPr>
              <a:t>PASION</a:t>
            </a:r>
            <a:endParaRPr lang="en-US" dirty="0">
              <a:solidFill>
                <a:prstClr val="white"/>
              </a:solidFill>
            </a:endParaRPr>
          </a:p>
        </p:txBody>
      </p:sp>
      <p:sp>
        <p:nvSpPr>
          <p:cNvPr id="10" name="9 Rectángulo"/>
          <p:cNvSpPr/>
          <p:nvPr/>
        </p:nvSpPr>
        <p:spPr>
          <a:xfrm>
            <a:off x="4016081" y="4145963"/>
            <a:ext cx="1039089" cy="297873"/>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MX" dirty="0">
                <a:solidFill>
                  <a:prstClr val="white"/>
                </a:solidFill>
              </a:rPr>
              <a:t>DESEO</a:t>
            </a:r>
            <a:endParaRPr lang="en-US" dirty="0">
              <a:solidFill>
                <a:prstClr val="white"/>
              </a:solidFill>
            </a:endParaRPr>
          </a:p>
        </p:txBody>
      </p:sp>
      <p:sp>
        <p:nvSpPr>
          <p:cNvPr id="11" name="10 Rectángulo"/>
          <p:cNvSpPr/>
          <p:nvPr/>
        </p:nvSpPr>
        <p:spPr>
          <a:xfrm>
            <a:off x="4173666" y="1042550"/>
            <a:ext cx="1039089" cy="297873"/>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MX" dirty="0">
                <a:solidFill>
                  <a:prstClr val="white"/>
                </a:solidFill>
              </a:rPr>
              <a:t>RAZON</a:t>
            </a:r>
            <a:endParaRPr lang="en-US" dirty="0">
              <a:solidFill>
                <a:prstClr val="white"/>
              </a:solidFill>
            </a:endParaRPr>
          </a:p>
        </p:txBody>
      </p:sp>
      <p:sp>
        <p:nvSpPr>
          <p:cNvPr id="12" name="11 Rectángulo"/>
          <p:cNvSpPr/>
          <p:nvPr/>
        </p:nvSpPr>
        <p:spPr>
          <a:xfrm>
            <a:off x="2157844" y="529935"/>
            <a:ext cx="1794166" cy="297873"/>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MX" dirty="0">
                <a:solidFill>
                  <a:prstClr val="white"/>
                </a:solidFill>
              </a:rPr>
              <a:t>CONSCIENCIA</a:t>
            </a:r>
            <a:endParaRPr lang="en-US" dirty="0">
              <a:solidFill>
                <a:prstClr val="white"/>
              </a:solidFill>
            </a:endParaRPr>
          </a:p>
        </p:txBody>
      </p:sp>
      <p:sp>
        <p:nvSpPr>
          <p:cNvPr id="13" name="12 Rectángulo"/>
          <p:cNvSpPr/>
          <p:nvPr/>
        </p:nvSpPr>
        <p:spPr>
          <a:xfrm>
            <a:off x="865907" y="1000988"/>
            <a:ext cx="1492829" cy="297873"/>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MX" dirty="0">
                <a:solidFill>
                  <a:prstClr val="white"/>
                </a:solidFill>
              </a:rPr>
              <a:t>INTELECTO</a:t>
            </a:r>
            <a:endParaRPr lang="en-US" dirty="0">
              <a:solidFill>
                <a:prstClr val="white"/>
              </a:solidFill>
            </a:endParaRPr>
          </a:p>
        </p:txBody>
      </p:sp>
      <p:sp>
        <p:nvSpPr>
          <p:cNvPr id="14" name="13 Rectángulo"/>
          <p:cNvSpPr/>
          <p:nvPr/>
        </p:nvSpPr>
        <p:spPr>
          <a:xfrm>
            <a:off x="6948049" y="142009"/>
            <a:ext cx="1752600" cy="1035625"/>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MX" dirty="0">
                <a:solidFill>
                  <a:prstClr val="white"/>
                </a:solidFill>
              </a:rPr>
              <a:t>ESTRUCTURA CORPORAL HUMANA</a:t>
            </a:r>
            <a:endParaRPr lang="en-US" dirty="0">
              <a:solidFill>
                <a:prstClr val="white"/>
              </a:solidFill>
            </a:endParaRPr>
          </a:p>
        </p:txBody>
      </p:sp>
      <p:sp>
        <p:nvSpPr>
          <p:cNvPr id="15" name="14 Rectángulo"/>
          <p:cNvSpPr/>
          <p:nvPr/>
        </p:nvSpPr>
        <p:spPr>
          <a:xfrm>
            <a:off x="6948049" y="1998513"/>
            <a:ext cx="1752600" cy="119842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MX" dirty="0">
                <a:solidFill>
                  <a:prstClr val="white"/>
                </a:solidFill>
              </a:rPr>
              <a:t>FACULTADES MENTALES DEL HOMBRE</a:t>
            </a:r>
            <a:endParaRPr lang="en-US" dirty="0">
              <a:solidFill>
                <a:prstClr val="white"/>
              </a:solidFill>
            </a:endParaRPr>
          </a:p>
        </p:txBody>
      </p:sp>
      <p:sp>
        <p:nvSpPr>
          <p:cNvPr id="16" name="15 Rectángulo"/>
          <p:cNvSpPr/>
          <p:nvPr/>
        </p:nvSpPr>
        <p:spPr>
          <a:xfrm>
            <a:off x="990600" y="6411191"/>
            <a:ext cx="1544782"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MX" dirty="0">
                <a:solidFill>
                  <a:prstClr val="black"/>
                </a:solidFill>
              </a:rPr>
              <a:t>VISTA</a:t>
            </a:r>
            <a:endParaRPr lang="en-US" dirty="0">
              <a:solidFill>
                <a:prstClr val="black"/>
              </a:solidFill>
            </a:endParaRPr>
          </a:p>
        </p:txBody>
      </p:sp>
      <p:sp>
        <p:nvSpPr>
          <p:cNvPr id="17" name="16 Rectángulo"/>
          <p:cNvSpPr/>
          <p:nvPr/>
        </p:nvSpPr>
        <p:spPr>
          <a:xfrm>
            <a:off x="7353294" y="6407727"/>
            <a:ext cx="1544782"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MX" dirty="0">
                <a:solidFill>
                  <a:prstClr val="black"/>
                </a:solidFill>
              </a:rPr>
              <a:t>OIR</a:t>
            </a:r>
            <a:endParaRPr lang="en-US" dirty="0">
              <a:solidFill>
                <a:prstClr val="black"/>
              </a:solidFill>
            </a:endParaRPr>
          </a:p>
        </p:txBody>
      </p:sp>
      <p:sp>
        <p:nvSpPr>
          <p:cNvPr id="18" name="17 Rectángulo"/>
          <p:cNvSpPr/>
          <p:nvPr/>
        </p:nvSpPr>
        <p:spPr>
          <a:xfrm>
            <a:off x="2608116" y="6411191"/>
            <a:ext cx="1544782"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MX" dirty="0">
                <a:solidFill>
                  <a:prstClr val="black"/>
                </a:solidFill>
              </a:rPr>
              <a:t>OLFATO</a:t>
            </a:r>
            <a:endParaRPr lang="en-US" dirty="0">
              <a:solidFill>
                <a:prstClr val="black"/>
              </a:solidFill>
            </a:endParaRPr>
          </a:p>
        </p:txBody>
      </p:sp>
      <p:sp>
        <p:nvSpPr>
          <p:cNvPr id="19" name="18 Rectángulo"/>
          <p:cNvSpPr/>
          <p:nvPr/>
        </p:nvSpPr>
        <p:spPr>
          <a:xfrm>
            <a:off x="4208312" y="6407727"/>
            <a:ext cx="1544782" cy="381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MX" dirty="0">
                <a:solidFill>
                  <a:prstClr val="white"/>
                </a:solidFill>
              </a:rPr>
              <a:t>GUSTO</a:t>
            </a:r>
            <a:endParaRPr lang="en-US" dirty="0">
              <a:solidFill>
                <a:prstClr val="white"/>
              </a:solidFill>
            </a:endParaRPr>
          </a:p>
        </p:txBody>
      </p:sp>
      <p:sp>
        <p:nvSpPr>
          <p:cNvPr id="20" name="19 Rectángulo"/>
          <p:cNvSpPr/>
          <p:nvPr/>
        </p:nvSpPr>
        <p:spPr>
          <a:xfrm>
            <a:off x="5787730" y="6407727"/>
            <a:ext cx="1544782"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MX" dirty="0">
                <a:solidFill>
                  <a:prstClr val="black"/>
                </a:solidFill>
              </a:rPr>
              <a:t>TACTO</a:t>
            </a:r>
            <a:endParaRPr lang="en-US" dirty="0">
              <a:solidFill>
                <a:prstClr val="black"/>
              </a:solidFill>
            </a:endParaRPr>
          </a:p>
        </p:txBody>
      </p:sp>
      <p:sp>
        <p:nvSpPr>
          <p:cNvPr id="21" name="20 Rectángulo"/>
          <p:cNvSpPr/>
          <p:nvPr/>
        </p:nvSpPr>
        <p:spPr>
          <a:xfrm>
            <a:off x="990600" y="6019800"/>
            <a:ext cx="7772400" cy="3048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MX" dirty="0">
                <a:solidFill>
                  <a:prstClr val="white"/>
                </a:solidFill>
              </a:rPr>
              <a:t>ESTRUCTURA FISICA</a:t>
            </a:r>
            <a:endParaRPr lang="en-US" dirty="0">
              <a:solidFill>
                <a:prstClr val="white"/>
              </a:solidFill>
            </a:endParaRPr>
          </a:p>
        </p:txBody>
      </p:sp>
      <p:sp>
        <p:nvSpPr>
          <p:cNvPr id="22" name="21 Rectángulo"/>
          <p:cNvSpPr/>
          <p:nvPr/>
        </p:nvSpPr>
        <p:spPr>
          <a:xfrm>
            <a:off x="2285999" y="5638800"/>
            <a:ext cx="5299365" cy="33250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MX" dirty="0">
                <a:solidFill>
                  <a:prstClr val="white"/>
                </a:solidFill>
              </a:rPr>
              <a:t>FACULTADES MENTALES</a:t>
            </a:r>
            <a:endParaRPr lang="en-US" dirty="0">
              <a:solidFill>
                <a:prstClr val="white"/>
              </a:solidFill>
            </a:endParaRPr>
          </a:p>
        </p:txBody>
      </p:sp>
      <p:sp>
        <p:nvSpPr>
          <p:cNvPr id="24" name="23 Rectángulo">
            <a:hlinkClick r:id="" action="ppaction://noaction"/>
          </p:cNvPr>
          <p:cNvSpPr/>
          <p:nvPr/>
        </p:nvSpPr>
        <p:spPr>
          <a:xfrm>
            <a:off x="3380507" y="5292436"/>
            <a:ext cx="3179614" cy="3048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MX" dirty="0">
                <a:solidFill>
                  <a:prstClr val="white"/>
                </a:solidFill>
              </a:rPr>
              <a:t>VIDA ESPIRITUAL</a:t>
            </a:r>
            <a:endParaRPr lang="en-US" dirty="0">
              <a:solidFill>
                <a:prstClr val="white"/>
              </a:solidFill>
            </a:endParaRPr>
          </a:p>
        </p:txBody>
      </p:sp>
      <p:cxnSp>
        <p:nvCxnSpPr>
          <p:cNvPr id="26" name="25 Conector recto"/>
          <p:cNvCxnSpPr/>
          <p:nvPr/>
        </p:nvCxnSpPr>
        <p:spPr>
          <a:xfrm>
            <a:off x="1515341" y="1485896"/>
            <a:ext cx="296141" cy="266704"/>
          </a:xfrm>
          <a:prstGeom prst="line">
            <a:avLst/>
          </a:prstGeom>
        </p:spPr>
        <p:style>
          <a:lnRef idx="3">
            <a:schemeClr val="dk1"/>
          </a:lnRef>
          <a:fillRef idx="0">
            <a:schemeClr val="dk1"/>
          </a:fillRef>
          <a:effectRef idx="2">
            <a:schemeClr val="dk1"/>
          </a:effectRef>
          <a:fontRef idx="minor">
            <a:schemeClr val="tx1"/>
          </a:fontRef>
        </p:style>
      </p:cxnSp>
      <p:cxnSp>
        <p:nvCxnSpPr>
          <p:cNvPr id="28" name="27 Conector recto"/>
          <p:cNvCxnSpPr/>
          <p:nvPr/>
        </p:nvCxnSpPr>
        <p:spPr>
          <a:xfrm>
            <a:off x="3054926" y="959426"/>
            <a:ext cx="0" cy="380999"/>
          </a:xfrm>
          <a:prstGeom prst="line">
            <a:avLst/>
          </a:prstGeom>
        </p:spPr>
        <p:style>
          <a:lnRef idx="3">
            <a:schemeClr val="dk1"/>
          </a:lnRef>
          <a:fillRef idx="0">
            <a:schemeClr val="dk1"/>
          </a:fillRef>
          <a:effectRef idx="2">
            <a:schemeClr val="dk1"/>
          </a:effectRef>
          <a:fontRef idx="minor">
            <a:schemeClr val="tx1"/>
          </a:fontRef>
        </p:style>
      </p:cxnSp>
      <p:cxnSp>
        <p:nvCxnSpPr>
          <p:cNvPr id="30" name="29 Conector recto"/>
          <p:cNvCxnSpPr/>
          <p:nvPr/>
        </p:nvCxnSpPr>
        <p:spPr>
          <a:xfrm flipV="1">
            <a:off x="4402267" y="1485896"/>
            <a:ext cx="349837" cy="187040"/>
          </a:xfrm>
          <a:prstGeom prst="line">
            <a:avLst/>
          </a:prstGeom>
        </p:spPr>
        <p:style>
          <a:lnRef idx="3">
            <a:schemeClr val="dk1"/>
          </a:lnRef>
          <a:fillRef idx="0">
            <a:schemeClr val="dk1"/>
          </a:fillRef>
          <a:effectRef idx="2">
            <a:schemeClr val="dk1"/>
          </a:effectRef>
          <a:fontRef idx="minor">
            <a:schemeClr val="tx1"/>
          </a:fontRef>
        </p:style>
      </p:cxnSp>
      <p:cxnSp>
        <p:nvCxnSpPr>
          <p:cNvPr id="32" name="31 Conector recto"/>
          <p:cNvCxnSpPr/>
          <p:nvPr/>
        </p:nvCxnSpPr>
        <p:spPr>
          <a:xfrm flipH="1">
            <a:off x="1515341" y="3785753"/>
            <a:ext cx="458929" cy="252847"/>
          </a:xfrm>
          <a:prstGeom prst="line">
            <a:avLst/>
          </a:prstGeom>
        </p:spPr>
        <p:style>
          <a:lnRef idx="3">
            <a:schemeClr val="dk1"/>
          </a:lnRef>
          <a:fillRef idx="0">
            <a:schemeClr val="dk1"/>
          </a:fillRef>
          <a:effectRef idx="2">
            <a:schemeClr val="dk1"/>
          </a:effectRef>
          <a:fontRef idx="minor">
            <a:schemeClr val="tx1"/>
          </a:fontRef>
        </p:style>
      </p:cxnSp>
      <p:cxnSp>
        <p:nvCxnSpPr>
          <p:cNvPr id="34" name="33 Conector recto"/>
          <p:cNvCxnSpPr/>
          <p:nvPr/>
        </p:nvCxnSpPr>
        <p:spPr>
          <a:xfrm>
            <a:off x="3047985" y="4038600"/>
            <a:ext cx="0" cy="609600"/>
          </a:xfrm>
          <a:prstGeom prst="line">
            <a:avLst/>
          </a:prstGeom>
        </p:spPr>
        <p:style>
          <a:lnRef idx="3">
            <a:schemeClr val="dk1"/>
          </a:lnRef>
          <a:fillRef idx="0">
            <a:schemeClr val="dk1"/>
          </a:fillRef>
          <a:effectRef idx="2">
            <a:schemeClr val="dk1"/>
          </a:effectRef>
          <a:fontRef idx="minor">
            <a:schemeClr val="tx1"/>
          </a:fontRef>
        </p:style>
      </p:cxnSp>
      <p:cxnSp>
        <p:nvCxnSpPr>
          <p:cNvPr id="36" name="35 Conector recto"/>
          <p:cNvCxnSpPr/>
          <p:nvPr/>
        </p:nvCxnSpPr>
        <p:spPr>
          <a:xfrm>
            <a:off x="4298363" y="3785753"/>
            <a:ext cx="349837" cy="252847"/>
          </a:xfrm>
          <a:prstGeom prst="line">
            <a:avLst/>
          </a:prstGeom>
        </p:spPr>
        <p:style>
          <a:lnRef idx="3">
            <a:schemeClr val="dk1"/>
          </a:lnRef>
          <a:fillRef idx="0">
            <a:schemeClr val="dk1"/>
          </a:fillRef>
          <a:effectRef idx="2">
            <a:schemeClr val="dk1"/>
          </a:effectRef>
          <a:fontRef idx="minor">
            <a:schemeClr val="tx1"/>
          </a:fontRef>
        </p:style>
      </p:cxnSp>
      <p:cxnSp>
        <p:nvCxnSpPr>
          <p:cNvPr id="38" name="37 Conector recto"/>
          <p:cNvCxnSpPr>
            <a:endCxn id="14" idx="1"/>
          </p:cNvCxnSpPr>
          <p:nvPr/>
        </p:nvCxnSpPr>
        <p:spPr>
          <a:xfrm flipV="1">
            <a:off x="5753094" y="659822"/>
            <a:ext cx="1194955" cy="78797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39 Conector recto"/>
          <p:cNvCxnSpPr/>
          <p:nvPr/>
        </p:nvCxnSpPr>
        <p:spPr>
          <a:xfrm>
            <a:off x="5181600" y="2597723"/>
            <a:ext cx="176644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41 Conector recto"/>
          <p:cNvCxnSpPr/>
          <p:nvPr/>
        </p:nvCxnSpPr>
        <p:spPr>
          <a:xfrm flipH="1" flipV="1">
            <a:off x="4326082" y="1998513"/>
            <a:ext cx="855518" cy="59921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43 Conector recto"/>
          <p:cNvCxnSpPr/>
          <p:nvPr/>
        </p:nvCxnSpPr>
        <p:spPr>
          <a:xfrm flipH="1">
            <a:off x="4326082" y="2597723"/>
            <a:ext cx="855518" cy="77932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45 Conector recto"/>
          <p:cNvCxnSpPr/>
          <p:nvPr/>
        </p:nvCxnSpPr>
        <p:spPr>
          <a:xfrm flipH="1">
            <a:off x="3276600" y="2363059"/>
            <a:ext cx="228600" cy="670215"/>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511415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Lucha en los atributos superiores inferiores del hombre</a:t>
            </a:r>
            <a:endParaRPr lang="en-US" dirty="0"/>
          </a:p>
        </p:txBody>
      </p:sp>
      <p:sp>
        <p:nvSpPr>
          <p:cNvPr id="3" name="2 Marcador de contenido"/>
          <p:cNvSpPr>
            <a:spLocks noGrp="1"/>
          </p:cNvSpPr>
          <p:nvPr>
            <p:ph idx="1"/>
          </p:nvPr>
        </p:nvSpPr>
        <p:spPr/>
        <p:txBody>
          <a:bodyPr>
            <a:normAutofit/>
          </a:bodyPr>
          <a:lstStyle/>
          <a:p>
            <a:pPr marL="0" indent="0" algn="just">
              <a:buNone/>
            </a:pPr>
            <a:r>
              <a:rPr lang="es-MX" dirty="0"/>
              <a:t>Así la Palabra de Dios plenamente nos amonesta que, </a:t>
            </a:r>
            <a:r>
              <a:rPr lang="es-MX" b="1" i="1" u="sng" dirty="0"/>
              <a:t>a menos que nos abstengamos de los deseos carnales, la naturaleza física entrará en conflicto con la espiritual</a:t>
            </a:r>
            <a:r>
              <a:rPr lang="es-MX" dirty="0"/>
              <a:t>.  La indulgencia concupiscente batalla contra la salud y la paz.  Se establece una lucha entre los atributos superiores e inferiores del hombre.  Las tendencias inferiores, fuertes y activas, oprimen el alma.  Los más altos intereses del ser son puestos en peligro por la complacencia de un apetito no santificado (</a:t>
            </a:r>
            <a:r>
              <a:rPr lang="es-MX" dirty="0" err="1"/>
              <a:t>Signs</a:t>
            </a:r>
            <a:r>
              <a:rPr lang="es-MX" dirty="0"/>
              <a:t> of </a:t>
            </a:r>
            <a:r>
              <a:rPr lang="es-MX" dirty="0" err="1"/>
              <a:t>the</a:t>
            </a:r>
            <a:r>
              <a:rPr lang="es-MX" dirty="0"/>
              <a:t> Times, 27-1-1909</a:t>
            </a:r>
            <a:r>
              <a:rPr lang="es-MX" dirty="0" smtClean="0"/>
              <a:t>).</a:t>
            </a:r>
            <a:r>
              <a:rPr lang="es-ES" dirty="0"/>
              <a:t> CSS pg. 579</a:t>
            </a:r>
            <a:endParaRPr lang="en-US" dirty="0"/>
          </a:p>
          <a:p>
            <a:pPr marL="0" lvl="0" indent="0" algn="just">
              <a:buNone/>
            </a:pPr>
            <a:endParaRPr lang="en-US" dirty="0"/>
          </a:p>
          <a:p>
            <a:endParaRPr lang="en-US" dirty="0"/>
          </a:p>
        </p:txBody>
      </p:sp>
    </p:spTree>
    <p:extLst>
      <p:ext uri="{BB962C8B-B14F-4D97-AF65-F5344CB8AC3E}">
        <p14:creationId xmlns:p14="http://schemas.microsoft.com/office/powerpoint/2010/main" val="16765874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Purificación y elevación de las facultades</a:t>
            </a:r>
            <a:endParaRPr lang="en-US" dirty="0"/>
          </a:p>
        </p:txBody>
      </p:sp>
      <p:sp>
        <p:nvSpPr>
          <p:cNvPr id="3" name="2 Marcador de contenido"/>
          <p:cNvSpPr>
            <a:spLocks noGrp="1"/>
          </p:cNvSpPr>
          <p:nvPr>
            <p:ph idx="1"/>
          </p:nvPr>
        </p:nvSpPr>
        <p:spPr/>
        <p:txBody>
          <a:bodyPr>
            <a:normAutofit fontScale="85000" lnSpcReduction="20000"/>
          </a:bodyPr>
          <a:lstStyle/>
          <a:p>
            <a:pPr marL="0" indent="0" algn="just">
              <a:buNone/>
            </a:pPr>
            <a:r>
              <a:rPr lang="es-MX" dirty="0" smtClean="0"/>
              <a:t>Originalmente las afecciones del hombre estaban en perfecta obediencia a la voluntad de Dios; pero han sido pervertidas, mal usadas y degeneradas por la desobediencia. Retornándoselas a Dios, las inclinaciones, el gusto, el apetito y las pasiones son llevadas a elevados, santos canales. La preferencia al mal es vencida a través de un determinado esfuerzo del hombre, asistido por la gracia de Cristo. Las facultades que habían estado desviadas en una dirección errónea ya no mas son mal usadas, pervertidas o mal dirigidas. Ellas ya no se desperdician en propósitos egoístas, o impresionadas sobre cosas perecederas. La verdad ha sido aceptada, ha contristado el alma, transformado el carácter, y hay una purificación y elevación de todas las facultades del ser, y las facultades dadas por Dios no son mas degradadas. {RH</a:t>
            </a:r>
            <a:r>
              <a:rPr lang="es-MX" dirty="0"/>
              <a:t>, </a:t>
            </a:r>
            <a:r>
              <a:rPr lang="es-MX" dirty="0" smtClean="0"/>
              <a:t>Marzo </a:t>
            </a:r>
            <a:r>
              <a:rPr lang="es-MX" dirty="0"/>
              <a:t>1, 1887 par. 1}</a:t>
            </a:r>
          </a:p>
          <a:p>
            <a:endParaRPr lang="en-US" dirty="0"/>
          </a:p>
        </p:txBody>
      </p:sp>
    </p:spTree>
    <p:extLst>
      <p:ext uri="{BB962C8B-B14F-4D97-AF65-F5344CB8AC3E}">
        <p14:creationId xmlns:p14="http://schemas.microsoft.com/office/powerpoint/2010/main" val="30395038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Elevación - Degradación - Re-elevación de las Facultades Mentales. </a:t>
            </a:r>
            <a:endParaRPr lang="en-US" dirty="0"/>
          </a:p>
        </p:txBody>
      </p:sp>
      <p:sp>
        <p:nvSpPr>
          <p:cNvPr id="3" name="2 Marcador de contenido"/>
          <p:cNvSpPr>
            <a:spLocks noGrp="1"/>
          </p:cNvSpPr>
          <p:nvPr>
            <p:ph idx="1"/>
          </p:nvPr>
        </p:nvSpPr>
        <p:spPr/>
        <p:txBody>
          <a:bodyPr>
            <a:normAutofit fontScale="70000" lnSpcReduction="20000"/>
          </a:bodyPr>
          <a:lstStyle/>
          <a:p>
            <a:pPr marL="0" indent="0" algn="just">
              <a:buNone/>
            </a:pPr>
            <a:r>
              <a:rPr lang="es-MX" dirty="0" smtClean="0"/>
              <a:t>Al crear al hombre, Dios le dio cualidades nobles. Suplió al hombre con una mente bien equilibrada, e hizo cada facultad de su ser en armonía. Después de la caída no le fue dado al hombre otro conjunto de facultades. Las facultades otorgadas al hombre antes de que el pecado entrara a través de Adán eran elevadas, y sus propósitos santos; todas en perfecta armonía con la mente divina. </a:t>
            </a:r>
            <a:r>
              <a:rPr lang="es-MX" b="1" i="1" u="sng" dirty="0" smtClean="0"/>
              <a:t>La caída no creo en el hombre nuevas facultades, poderes y pasiones</a:t>
            </a:r>
            <a:r>
              <a:rPr lang="es-MX" dirty="0" smtClean="0"/>
              <a:t>; porque esto hubiera sido un reflejo sobre Dios.  Fue a través de la desobediencia a los requerimientos de Dios que estas facultades fueron pervertidas; </a:t>
            </a:r>
            <a:r>
              <a:rPr lang="es-MX" b="1" i="1" u="sng" dirty="0" smtClean="0"/>
              <a:t>las afecciones </a:t>
            </a:r>
            <a:r>
              <a:rPr lang="es-MX" dirty="0" smtClean="0"/>
              <a:t>fueron puestas en un objeto impropio, y alteradas del elevado y santo propósito hacia un propósito descendido y a cumplir un estándar rebajado. Cuando el hombre es convertido, cuando el regresa a su lealtad a Dios, entonces se pone a si mismo en una relación correcta con Dios para hacer caso de sus advertencias, ser instruido por El, para vivir no solo de pan, sino de toda palabra que procede de la boca de Dios; y el esta en una directa comunicación con Dios a través de Jesús Cristo, por lo cual el va a recuperar la imagen moral de su Hacedor. </a:t>
            </a:r>
            <a:r>
              <a:rPr lang="es-MX" dirty="0"/>
              <a:t>{RH, Marzo 1, 1887 par. 1}</a:t>
            </a:r>
          </a:p>
          <a:p>
            <a:pPr marL="0" indent="0" algn="just">
              <a:buNone/>
            </a:pPr>
            <a:endParaRPr lang="en-US" dirty="0"/>
          </a:p>
        </p:txBody>
      </p:sp>
    </p:spTree>
    <p:extLst>
      <p:ext uri="{BB962C8B-B14F-4D97-AF65-F5344CB8AC3E}">
        <p14:creationId xmlns:p14="http://schemas.microsoft.com/office/powerpoint/2010/main" val="20869033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Purificación y elevación de las facultades</a:t>
            </a:r>
            <a:endParaRPr lang="en-US" dirty="0"/>
          </a:p>
        </p:txBody>
      </p:sp>
      <p:sp>
        <p:nvSpPr>
          <p:cNvPr id="3" name="2 Marcador de contenido"/>
          <p:cNvSpPr>
            <a:spLocks noGrp="1"/>
          </p:cNvSpPr>
          <p:nvPr>
            <p:ph idx="1"/>
          </p:nvPr>
        </p:nvSpPr>
        <p:spPr/>
        <p:txBody>
          <a:bodyPr>
            <a:normAutofit fontScale="85000" lnSpcReduction="20000"/>
          </a:bodyPr>
          <a:lstStyle/>
          <a:p>
            <a:pPr marL="0" indent="0" algn="just">
              <a:buNone/>
            </a:pPr>
            <a:r>
              <a:rPr lang="es-MX" dirty="0" smtClean="0"/>
              <a:t>Originalmente las afecciones del hombre estaban en perfecta obediencia a la voluntad de Dios; pero han sido pervertidas, mal usadas y degeneradas por la desobediencia. Retornándoselas a Dios, las inclinaciones, el gusto, el apetito y las pasiones son llevadas a elevados, santos canales. La preferencia al mal es vencida a través de un determinado esfuerzo del hombre, asistido por la gracia de Cristo. Las facultades que habían estado desviadas en una dirección errónea ya no mas son mal usadas, pervertidas o mal dirigidas. Ellas ya no se desperdician en propósitos egoístas, o impresionadas sobre cosas perecederas. La verdad ha sido aceptada, ha contristado el alma, transformado el carácter, y hay una purificación y elevación de todas las facultades del ser, y las facultades dadas por Dios no son mas degradadas. {RH</a:t>
            </a:r>
            <a:r>
              <a:rPr lang="es-MX" dirty="0"/>
              <a:t>, </a:t>
            </a:r>
            <a:r>
              <a:rPr lang="es-MX" dirty="0" smtClean="0"/>
              <a:t>Marzo </a:t>
            </a:r>
            <a:r>
              <a:rPr lang="es-MX" dirty="0"/>
              <a:t>1, 1887 par. 1}</a:t>
            </a:r>
          </a:p>
          <a:p>
            <a:endParaRPr lang="en-US" dirty="0"/>
          </a:p>
        </p:txBody>
      </p:sp>
    </p:spTree>
    <p:extLst>
      <p:ext uri="{BB962C8B-B14F-4D97-AF65-F5344CB8AC3E}">
        <p14:creationId xmlns:p14="http://schemas.microsoft.com/office/powerpoint/2010/main" val="25199251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hlinkClick r:id="rId2" action="ppaction://hlinksldjump"/>
              </a:rPr>
              <a:t>Proceso </a:t>
            </a:r>
            <a:r>
              <a:rPr lang="es-MX" dirty="0" smtClean="0"/>
              <a:t>de Transformación </a:t>
            </a:r>
            <a:endParaRPr lang="en-US" dirty="0"/>
          </a:p>
        </p:txBody>
      </p:sp>
      <p:sp>
        <p:nvSpPr>
          <p:cNvPr id="3" name="2 Marcador de contenido"/>
          <p:cNvSpPr>
            <a:spLocks noGrp="1"/>
          </p:cNvSpPr>
          <p:nvPr>
            <p:ph idx="1"/>
          </p:nvPr>
        </p:nvSpPr>
        <p:spPr/>
        <p:txBody>
          <a:bodyPr>
            <a:normAutofit lnSpcReduction="10000"/>
          </a:bodyPr>
          <a:lstStyle/>
          <a:p>
            <a:pPr marL="0" indent="0" algn="just">
              <a:buNone/>
            </a:pPr>
            <a:r>
              <a:rPr lang="es-ES" sz="3200" dirty="0" smtClean="0"/>
              <a:t>A menos </a:t>
            </a:r>
            <a:r>
              <a:rPr lang="es-ES" sz="3200" dirty="0"/>
              <a:t>que las tendencias de la naturaleza física estén dominadas por un poder superior, obrarán con certidumbre </a:t>
            </a:r>
            <a:r>
              <a:rPr lang="es-ES" sz="3200" dirty="0" smtClean="0"/>
              <a:t>ruina </a:t>
            </a:r>
            <a:r>
              <a:rPr lang="es-ES" sz="3200" dirty="0"/>
              <a:t>y </a:t>
            </a:r>
            <a:r>
              <a:rPr lang="es-ES" sz="3200" dirty="0" smtClean="0"/>
              <a:t>muerte</a:t>
            </a:r>
            <a:r>
              <a:rPr lang="es-ES" sz="3200" dirty="0" smtClean="0">
                <a:solidFill>
                  <a:srgbClr val="FFFF00"/>
                </a:solidFill>
              </a:rPr>
              <a:t>.(1)</a:t>
            </a:r>
            <a:r>
              <a:rPr lang="es-ES" sz="3200" dirty="0" smtClean="0"/>
              <a:t> El </a:t>
            </a:r>
            <a:r>
              <a:rPr lang="es-ES" sz="3200" dirty="0"/>
              <a:t>cuerpo debe ser puesto en sujeción a las facultades superiores del ser. </a:t>
            </a:r>
            <a:r>
              <a:rPr lang="es-ES" sz="3200" dirty="0" smtClean="0">
                <a:solidFill>
                  <a:srgbClr val="FFFF00"/>
                </a:solidFill>
              </a:rPr>
              <a:t>(2)</a:t>
            </a:r>
            <a:r>
              <a:rPr lang="es-ES" sz="3200" dirty="0" smtClean="0"/>
              <a:t> Las </a:t>
            </a:r>
            <a:r>
              <a:rPr lang="es-ES" sz="3200" dirty="0"/>
              <a:t>pasiones deben ser controladas por la voluntad, que </a:t>
            </a:r>
            <a:r>
              <a:rPr lang="es-ES" sz="3200" dirty="0">
                <a:solidFill>
                  <a:srgbClr val="FFFF00"/>
                </a:solidFill>
              </a:rPr>
              <a:t>(3)</a:t>
            </a:r>
            <a:r>
              <a:rPr lang="es-ES" sz="3200" dirty="0"/>
              <a:t> debe estar a su vez </a:t>
            </a:r>
            <a:r>
              <a:rPr lang="es-ES" sz="3200" dirty="0" smtClean="0"/>
              <a:t>bajo </a:t>
            </a:r>
            <a:r>
              <a:rPr lang="es-ES" sz="3200" dirty="0"/>
              <a:t>el control de Dios. </a:t>
            </a:r>
            <a:r>
              <a:rPr lang="es-ES" sz="3200" dirty="0" smtClean="0">
                <a:solidFill>
                  <a:srgbClr val="FFFF00"/>
                </a:solidFill>
              </a:rPr>
              <a:t>(4)</a:t>
            </a:r>
            <a:r>
              <a:rPr lang="es-ES" sz="3200" dirty="0" smtClean="0"/>
              <a:t> La </a:t>
            </a:r>
            <a:r>
              <a:rPr lang="es-ES" sz="3200" dirty="0"/>
              <a:t>facultad regia de la razón, santificada por la gracia divina, debe regir la vida</a:t>
            </a:r>
            <a:r>
              <a:rPr lang="es-ES" sz="3200" dirty="0" smtClean="0"/>
              <a:t>. PR </a:t>
            </a:r>
            <a:r>
              <a:rPr lang="es-ES" sz="3200" dirty="0"/>
              <a:t>359 (1917). </a:t>
            </a:r>
            <a:r>
              <a:rPr lang="es-ES" sz="3200" dirty="0" smtClean="0"/>
              <a:t>2MCP pg. 419</a:t>
            </a:r>
            <a:endParaRPr lang="en-US" sz="3200" dirty="0"/>
          </a:p>
          <a:p>
            <a:endParaRPr lang="en-US" dirty="0"/>
          </a:p>
        </p:txBody>
      </p:sp>
    </p:spTree>
    <p:extLst>
      <p:ext uri="{BB962C8B-B14F-4D97-AF65-F5344CB8AC3E}">
        <p14:creationId xmlns:p14="http://schemas.microsoft.com/office/powerpoint/2010/main" val="11491080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La voluntad</a:t>
            </a:r>
            <a:endParaRPr lang="en-US" dirty="0"/>
          </a:p>
        </p:txBody>
      </p:sp>
      <p:sp>
        <p:nvSpPr>
          <p:cNvPr id="3" name="2 Marcador de contenido"/>
          <p:cNvSpPr>
            <a:spLocks noGrp="1"/>
          </p:cNvSpPr>
          <p:nvPr>
            <p:ph idx="1"/>
          </p:nvPr>
        </p:nvSpPr>
        <p:spPr/>
        <p:txBody>
          <a:bodyPr>
            <a:normAutofit/>
          </a:bodyPr>
          <a:lstStyle/>
          <a:p>
            <a:pPr marL="0" indent="0" algn="just">
              <a:buNone/>
            </a:pPr>
            <a:r>
              <a:rPr lang="es-ES" sz="3600" dirty="0"/>
              <a:t>La voluntad es el poder que gobierna la naturaleza humana, sometiendo todas las otras facultades a su dominio. La voluntad no es el gusto o la inclinación, sino el poder que decide, que obra en los hijos de los hombres para obedecer a Dios, o para desobedecerlo.­ 4TS 157 (1889</a:t>
            </a:r>
            <a:r>
              <a:rPr lang="es-ES" sz="3600" dirty="0" smtClean="0"/>
              <a:t>). 2MCP pg. 713</a:t>
            </a:r>
            <a:endParaRPr lang="en-US" sz="3600" dirty="0"/>
          </a:p>
        </p:txBody>
      </p:sp>
    </p:spTree>
    <p:extLst>
      <p:ext uri="{BB962C8B-B14F-4D97-AF65-F5344CB8AC3E}">
        <p14:creationId xmlns:p14="http://schemas.microsoft.com/office/powerpoint/2010/main" val="369993440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Cultivar las Facultades</a:t>
            </a:r>
            <a:endParaRPr lang="es-MX" dirty="0"/>
          </a:p>
        </p:txBody>
      </p:sp>
      <p:sp>
        <p:nvSpPr>
          <p:cNvPr id="3" name="2 Marcador de contenido"/>
          <p:cNvSpPr>
            <a:spLocks noGrp="1"/>
          </p:cNvSpPr>
          <p:nvPr>
            <p:ph idx="1"/>
          </p:nvPr>
        </p:nvSpPr>
        <p:spPr/>
        <p:txBody>
          <a:bodyPr>
            <a:normAutofit lnSpcReduction="10000"/>
          </a:bodyPr>
          <a:lstStyle/>
          <a:p>
            <a:pPr marL="0" lvl="0" indent="0" algn="just">
              <a:buNone/>
            </a:pPr>
            <a:r>
              <a:rPr lang="es-MX" dirty="0" smtClean="0"/>
              <a:t>Muchos no están haciendo la mayor suma de bien, porque ejercitan el intelecto en una dirección y descuidan de dar atención esmerada a aquellas cosas para las cuales piensan que no se adaptan. Dejan así dormir algunas facultades débiles, porque la obra que las ejercitaría, y por consiguiente las fortalecería, no les agrada. </a:t>
            </a:r>
            <a:r>
              <a:rPr lang="es-MX" b="1" i="1" u="sng" dirty="0" smtClean="0"/>
              <a:t>Deben ejercitarse y cultivarse todas las facultades de la mente. La percepción, el juicio, la memoria y todas las potencias del raciocinio deben tener igual  fuerza a fin de que la mente esté bien equilibrada</a:t>
            </a:r>
            <a:r>
              <a:rPr lang="es-MX" dirty="0" smtClean="0">
                <a:solidFill>
                  <a:srgbClr val="FFFF00"/>
                </a:solidFill>
              </a:rPr>
              <a:t>.</a:t>
            </a:r>
            <a:r>
              <a:rPr lang="es-MX" dirty="0" smtClean="0"/>
              <a:t>­ 1JT 290 (1872). 2MCP 458</a:t>
            </a:r>
          </a:p>
          <a:p>
            <a:endParaRPr lang="es-MX" dirty="0"/>
          </a:p>
        </p:txBody>
      </p:sp>
    </p:spTree>
    <p:extLst>
      <p:ext uri="{BB962C8B-B14F-4D97-AF65-F5344CB8AC3E}">
        <p14:creationId xmlns:p14="http://schemas.microsoft.com/office/powerpoint/2010/main" val="192560892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MX" dirty="0" smtClean="0"/>
              <a:t>La individualidad</a:t>
            </a:r>
            <a:endParaRPr lang="en-US" dirty="0"/>
          </a:p>
        </p:txBody>
      </p:sp>
      <p:sp>
        <p:nvSpPr>
          <p:cNvPr id="5" name="4 Marcador de contenido"/>
          <p:cNvSpPr>
            <a:spLocks noGrp="1"/>
          </p:cNvSpPr>
          <p:nvPr>
            <p:ph idx="1"/>
          </p:nvPr>
        </p:nvSpPr>
        <p:spPr>
          <a:xfrm>
            <a:off x="838200" y="1752600"/>
            <a:ext cx="7543800" cy="4495800"/>
          </a:xfrm>
        </p:spPr>
        <p:txBody>
          <a:bodyPr>
            <a:noAutofit/>
          </a:bodyPr>
          <a:lstStyle/>
          <a:p>
            <a:pPr marL="114300" indent="0" algn="just">
              <a:buNone/>
            </a:pPr>
            <a:r>
              <a:rPr lang="es-ES" sz="4400" dirty="0" smtClean="0"/>
              <a:t>"</a:t>
            </a:r>
            <a:r>
              <a:rPr lang="es-ES" sz="4400" dirty="0"/>
              <a:t>Cada ser humano, creado a la imagen de Dios, está dotado de una facultad semejante a la del Creador: la individualidad, la facultad de pensar  y </a:t>
            </a:r>
            <a:r>
              <a:rPr lang="es-ES" sz="4400" dirty="0" smtClean="0"/>
              <a:t>hacer." </a:t>
            </a:r>
            <a:r>
              <a:rPr lang="es-ES" sz="4400" dirty="0"/>
              <a:t>La </a:t>
            </a:r>
            <a:r>
              <a:rPr lang="es-ES" sz="4400" dirty="0" smtClean="0"/>
              <a:t>Educación </a:t>
            </a:r>
            <a:r>
              <a:rPr lang="es-ES" sz="4400" dirty="0"/>
              <a:t>pg. 18	</a:t>
            </a:r>
            <a:endParaRPr lang="en-US" sz="4400" dirty="0"/>
          </a:p>
        </p:txBody>
      </p:sp>
    </p:spTree>
    <p:extLst>
      <p:ext uri="{BB962C8B-B14F-4D97-AF65-F5344CB8AC3E}">
        <p14:creationId xmlns:p14="http://schemas.microsoft.com/office/powerpoint/2010/main" val="13865480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685800" y="726754"/>
            <a:ext cx="7682563" cy="5445446"/>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solidFill>
                <a:srgbClr val="FFFFFF"/>
              </a:solidFill>
            </a:endParaRPr>
          </a:p>
        </p:txBody>
      </p:sp>
      <p:sp>
        <p:nvSpPr>
          <p:cNvPr id="4" name="3 Triángulo isósceles">
            <a:hlinkClick r:id="rId2" action="ppaction://hlinksldjump"/>
          </p:cNvPr>
          <p:cNvSpPr/>
          <p:nvPr/>
        </p:nvSpPr>
        <p:spPr>
          <a:xfrm>
            <a:off x="3348991" y="2343149"/>
            <a:ext cx="2967168" cy="201930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a:solidFill>
                  <a:prstClr val="white"/>
                </a:solidFill>
              </a:rPr>
              <a:t>ESTRUCTURA SOCIAL</a:t>
            </a:r>
            <a:endParaRPr lang="en-US" sz="1600" dirty="0">
              <a:solidFill>
                <a:prstClr val="white"/>
              </a:solidFill>
            </a:endParaRPr>
          </a:p>
        </p:txBody>
      </p:sp>
      <p:sp>
        <p:nvSpPr>
          <p:cNvPr id="5" name="4 Rectángulo redondeado"/>
          <p:cNvSpPr/>
          <p:nvPr/>
        </p:nvSpPr>
        <p:spPr>
          <a:xfrm>
            <a:off x="3668497" y="1047678"/>
            <a:ext cx="2215802"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prstClr val="white"/>
                </a:solidFill>
              </a:rPr>
              <a:t>ORIGEN: DIOS</a:t>
            </a:r>
          </a:p>
          <a:p>
            <a:pPr algn="ctr"/>
            <a:r>
              <a:rPr lang="es-MX" dirty="0">
                <a:solidFill>
                  <a:prstClr val="white"/>
                </a:solidFill>
                <a:hlinkClick r:id="rId3" action="ppaction://hlinksldjump"/>
              </a:rPr>
              <a:t>RELACION</a:t>
            </a:r>
            <a:endParaRPr lang="en-US" dirty="0">
              <a:solidFill>
                <a:prstClr val="white"/>
              </a:solidFill>
            </a:endParaRPr>
          </a:p>
        </p:txBody>
      </p:sp>
      <p:sp>
        <p:nvSpPr>
          <p:cNvPr id="6" name="5 Rectángulo redondeado"/>
          <p:cNvSpPr/>
          <p:nvPr/>
        </p:nvSpPr>
        <p:spPr>
          <a:xfrm>
            <a:off x="1416066" y="4304065"/>
            <a:ext cx="15240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prstClr val="white"/>
                </a:solidFill>
              </a:rPr>
              <a:t>IDENTIDAD</a:t>
            </a:r>
            <a:endParaRPr lang="en-US" dirty="0">
              <a:solidFill>
                <a:prstClr val="white"/>
              </a:solidFill>
            </a:endParaRPr>
          </a:p>
        </p:txBody>
      </p:sp>
      <p:sp>
        <p:nvSpPr>
          <p:cNvPr id="7" name="6 Rectángulo redondeado"/>
          <p:cNvSpPr/>
          <p:nvPr/>
        </p:nvSpPr>
        <p:spPr>
          <a:xfrm>
            <a:off x="6476294" y="4276561"/>
            <a:ext cx="13716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prstClr val="white"/>
                </a:solidFill>
              </a:rPr>
              <a:t>SENTIDO</a:t>
            </a:r>
          </a:p>
          <a:p>
            <a:pPr algn="ctr"/>
            <a:r>
              <a:rPr lang="es-MX" sz="1400" dirty="0">
                <a:solidFill>
                  <a:prstClr val="white"/>
                </a:solidFill>
              </a:rPr>
              <a:t>PROPOSITO</a:t>
            </a:r>
            <a:endParaRPr lang="en-US" sz="1400" dirty="0">
              <a:solidFill>
                <a:prstClr val="white"/>
              </a:solidFill>
            </a:endParaRPr>
          </a:p>
        </p:txBody>
      </p:sp>
      <p:sp>
        <p:nvSpPr>
          <p:cNvPr id="8" name="7 Rectángulo redondeado"/>
          <p:cNvSpPr/>
          <p:nvPr/>
        </p:nvSpPr>
        <p:spPr>
          <a:xfrm>
            <a:off x="5938160" y="3080981"/>
            <a:ext cx="12954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prstClr val="white"/>
                </a:solidFill>
              </a:rPr>
              <a:t>¿Con QUIEN?</a:t>
            </a:r>
            <a:endParaRPr lang="en-US" dirty="0">
              <a:solidFill>
                <a:prstClr val="white"/>
              </a:solidFill>
            </a:endParaRPr>
          </a:p>
        </p:txBody>
      </p:sp>
      <p:sp>
        <p:nvSpPr>
          <p:cNvPr id="9" name="8 Rectángulo redondeado"/>
          <p:cNvSpPr/>
          <p:nvPr/>
        </p:nvSpPr>
        <p:spPr>
          <a:xfrm>
            <a:off x="1187466" y="838200"/>
            <a:ext cx="1752600" cy="10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a:solidFill>
                  <a:prstClr val="white"/>
                </a:solidFill>
              </a:rPr>
              <a:t>ACEPTACION</a:t>
            </a:r>
          </a:p>
          <a:p>
            <a:pPr algn="ctr"/>
            <a:r>
              <a:rPr lang="es-MX" sz="1600" dirty="0">
                <a:solidFill>
                  <a:prstClr val="white"/>
                </a:solidFill>
              </a:rPr>
              <a:t>COMPLETO</a:t>
            </a:r>
          </a:p>
          <a:p>
            <a:pPr algn="ctr"/>
            <a:r>
              <a:rPr lang="es-MX" sz="1600" dirty="0">
                <a:solidFill>
                  <a:prstClr val="white"/>
                </a:solidFill>
              </a:rPr>
              <a:t>SATISFACCION</a:t>
            </a:r>
            <a:endParaRPr lang="en-US" sz="1600" dirty="0">
              <a:solidFill>
                <a:prstClr val="white"/>
              </a:solidFill>
            </a:endParaRPr>
          </a:p>
        </p:txBody>
      </p:sp>
      <p:sp>
        <p:nvSpPr>
          <p:cNvPr id="10" name="9 Rectángulo redondeado"/>
          <p:cNvSpPr/>
          <p:nvPr/>
        </p:nvSpPr>
        <p:spPr>
          <a:xfrm>
            <a:off x="6476294" y="5036332"/>
            <a:ext cx="1371600" cy="10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prstClr val="white"/>
                </a:solidFill>
              </a:rPr>
              <a:t>¿A dónde VOY?</a:t>
            </a:r>
            <a:endParaRPr lang="en-US" dirty="0">
              <a:solidFill>
                <a:prstClr val="white"/>
              </a:solidFill>
            </a:endParaRPr>
          </a:p>
        </p:txBody>
      </p:sp>
      <p:sp>
        <p:nvSpPr>
          <p:cNvPr id="11" name="10 Rectángulo redondeado"/>
          <p:cNvSpPr/>
          <p:nvPr/>
        </p:nvSpPr>
        <p:spPr>
          <a:xfrm>
            <a:off x="1339866" y="5036332"/>
            <a:ext cx="1371600" cy="10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prstClr val="white"/>
                </a:solidFill>
              </a:rPr>
              <a:t>¿Quién SOY?</a:t>
            </a:r>
            <a:endParaRPr lang="en-US" dirty="0">
              <a:solidFill>
                <a:prstClr val="white"/>
              </a:solidFill>
            </a:endParaRPr>
          </a:p>
        </p:txBody>
      </p:sp>
      <p:sp>
        <p:nvSpPr>
          <p:cNvPr id="12" name="11 Rectángulo redondeado"/>
          <p:cNvSpPr/>
          <p:nvPr/>
        </p:nvSpPr>
        <p:spPr>
          <a:xfrm>
            <a:off x="3668497" y="5096383"/>
            <a:ext cx="2004594" cy="4733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prstClr val="white"/>
                </a:solidFill>
              </a:rPr>
              <a:t>PERTENENCIA</a:t>
            </a:r>
            <a:endParaRPr lang="en-US" dirty="0">
              <a:solidFill>
                <a:prstClr val="white"/>
              </a:solidFill>
            </a:endParaRPr>
          </a:p>
        </p:txBody>
      </p:sp>
      <p:sp>
        <p:nvSpPr>
          <p:cNvPr id="14" name="13 Flecha arriba y abajo"/>
          <p:cNvSpPr/>
          <p:nvPr/>
        </p:nvSpPr>
        <p:spPr>
          <a:xfrm rot="2382434">
            <a:off x="3295735" y="2080470"/>
            <a:ext cx="517196" cy="2215413"/>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prstClr val="white"/>
                </a:solidFill>
                <a:hlinkClick r:id="rId2" action="ppaction://hlinksldjump"/>
              </a:rPr>
              <a:t>vin</a:t>
            </a:r>
            <a:r>
              <a:rPr lang="es-MX" i="1" dirty="0">
                <a:solidFill>
                  <a:prstClr val="white"/>
                </a:solidFill>
                <a:hlinkClick r:id="rId2" action="ppaction://hlinksldjump"/>
              </a:rPr>
              <a:t>cul</a:t>
            </a:r>
            <a:r>
              <a:rPr lang="es-MX" dirty="0">
                <a:solidFill>
                  <a:prstClr val="white"/>
                </a:solidFill>
                <a:hlinkClick r:id="rId2" action="ppaction://hlinksldjump"/>
              </a:rPr>
              <a:t>o</a:t>
            </a:r>
            <a:endParaRPr lang="en-US" dirty="0">
              <a:solidFill>
                <a:prstClr val="white"/>
              </a:solidFill>
            </a:endParaRPr>
          </a:p>
        </p:txBody>
      </p:sp>
      <p:sp>
        <p:nvSpPr>
          <p:cNvPr id="16" name="15 Flecha izquierda y derecha"/>
          <p:cNvSpPr/>
          <p:nvPr/>
        </p:nvSpPr>
        <p:spPr>
          <a:xfrm>
            <a:off x="3774261" y="4584985"/>
            <a:ext cx="2004275" cy="40488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16 Rectángulo redondeado"/>
          <p:cNvSpPr/>
          <p:nvPr/>
        </p:nvSpPr>
        <p:spPr>
          <a:xfrm>
            <a:off x="790998" y="2040486"/>
            <a:ext cx="2149068" cy="10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a:solidFill>
                  <a:prstClr val="white"/>
                </a:solidFill>
              </a:rPr>
              <a:t>RECHAZO</a:t>
            </a:r>
          </a:p>
          <a:p>
            <a:pPr algn="ctr"/>
            <a:r>
              <a:rPr lang="es-MX" sz="1600" dirty="0">
                <a:solidFill>
                  <a:prstClr val="white"/>
                </a:solidFill>
              </a:rPr>
              <a:t>INCOMPLETO</a:t>
            </a:r>
          </a:p>
          <a:p>
            <a:pPr algn="ctr"/>
            <a:r>
              <a:rPr lang="es-MX" sz="1600" dirty="0">
                <a:solidFill>
                  <a:prstClr val="white"/>
                </a:solidFill>
              </a:rPr>
              <a:t>INSATISFACCION</a:t>
            </a:r>
            <a:endParaRPr lang="en-US" sz="1600" dirty="0">
              <a:solidFill>
                <a:prstClr val="white"/>
              </a:solidFill>
            </a:endParaRPr>
          </a:p>
        </p:txBody>
      </p:sp>
      <p:sp>
        <p:nvSpPr>
          <p:cNvPr id="18" name="17 Rectángulo redondeado"/>
          <p:cNvSpPr/>
          <p:nvPr/>
        </p:nvSpPr>
        <p:spPr>
          <a:xfrm>
            <a:off x="790999" y="3462806"/>
            <a:ext cx="1699475" cy="762000"/>
          </a:xfrm>
          <a:prstGeom prst="roundRect">
            <a:avLst>
              <a:gd name="adj" fmla="val 275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prstClr val="white"/>
                </a:solidFill>
                <a:hlinkClick r:id="rId4" action="ppaction://hlinksldjump"/>
              </a:rPr>
              <a:t>NECESIDADES EMOCIONALES</a:t>
            </a:r>
            <a:endParaRPr lang="en-US" sz="1400" dirty="0">
              <a:solidFill>
                <a:prstClr val="white"/>
              </a:solidFill>
            </a:endParaRPr>
          </a:p>
        </p:txBody>
      </p:sp>
      <p:sp>
        <p:nvSpPr>
          <p:cNvPr id="19" name="18 Rectángulo redondeado"/>
          <p:cNvSpPr/>
          <p:nvPr/>
        </p:nvSpPr>
        <p:spPr>
          <a:xfrm>
            <a:off x="6316159" y="1210064"/>
            <a:ext cx="1834802" cy="14314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prstClr val="white"/>
                </a:solidFill>
              </a:rPr>
              <a:t>ESTILO DE VIDA</a:t>
            </a:r>
          </a:p>
          <a:p>
            <a:pPr algn="ctr"/>
            <a:r>
              <a:rPr lang="es-MX" sz="1400" dirty="0">
                <a:solidFill>
                  <a:prstClr val="white"/>
                </a:solidFill>
              </a:rPr>
              <a:t>ALIMENTACION:</a:t>
            </a:r>
          </a:p>
          <a:p>
            <a:pPr algn="ctr"/>
            <a:r>
              <a:rPr lang="es-MX" sz="1400" dirty="0">
                <a:solidFill>
                  <a:prstClr val="white"/>
                </a:solidFill>
              </a:rPr>
              <a:t>VIVIENDA:</a:t>
            </a:r>
          </a:p>
          <a:p>
            <a:pPr algn="ctr"/>
            <a:r>
              <a:rPr lang="es-MX" sz="1400" dirty="0">
                <a:solidFill>
                  <a:prstClr val="white"/>
                </a:solidFill>
              </a:rPr>
              <a:t>TRABAJO:</a:t>
            </a:r>
          </a:p>
          <a:p>
            <a:pPr algn="ctr"/>
            <a:r>
              <a:rPr lang="es-MX" sz="1400" dirty="0">
                <a:solidFill>
                  <a:prstClr val="white"/>
                </a:solidFill>
              </a:rPr>
              <a:t>EDUCACION:</a:t>
            </a:r>
            <a:endParaRPr lang="en-US" sz="1400" dirty="0">
              <a:solidFill>
                <a:prstClr val="white"/>
              </a:solidFill>
            </a:endParaRPr>
          </a:p>
        </p:txBody>
      </p:sp>
      <p:sp>
        <p:nvSpPr>
          <p:cNvPr id="3" name="2 Rectángulo"/>
          <p:cNvSpPr/>
          <p:nvPr/>
        </p:nvSpPr>
        <p:spPr>
          <a:xfrm>
            <a:off x="3598748" y="142009"/>
            <a:ext cx="1856666" cy="381000"/>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MX" dirty="0">
                <a:solidFill>
                  <a:srgbClr val="FFFFFF"/>
                </a:solidFill>
              </a:rPr>
              <a:t>MODELO</a:t>
            </a:r>
            <a:endParaRPr lang="en-US" dirty="0">
              <a:solidFill>
                <a:srgbClr val="FFFFFF"/>
              </a:solidFill>
            </a:endParaRPr>
          </a:p>
        </p:txBody>
      </p:sp>
      <p:sp>
        <p:nvSpPr>
          <p:cNvPr id="15" name="14 Rectángulo"/>
          <p:cNvSpPr/>
          <p:nvPr/>
        </p:nvSpPr>
        <p:spPr>
          <a:xfrm>
            <a:off x="3843489" y="6321137"/>
            <a:ext cx="1436455" cy="381000"/>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MX" dirty="0">
                <a:solidFill>
                  <a:srgbClr val="FFFFFF"/>
                </a:solidFill>
              </a:rPr>
              <a:t>TIEMPO</a:t>
            </a:r>
            <a:endParaRPr lang="en-US" dirty="0">
              <a:solidFill>
                <a:srgbClr val="FFFFFF"/>
              </a:solidFill>
            </a:endParaRPr>
          </a:p>
        </p:txBody>
      </p:sp>
      <p:sp>
        <p:nvSpPr>
          <p:cNvPr id="20" name="19 Rectángulo"/>
          <p:cNvSpPr/>
          <p:nvPr/>
        </p:nvSpPr>
        <p:spPr>
          <a:xfrm>
            <a:off x="148936" y="2413949"/>
            <a:ext cx="308264" cy="2373476"/>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MX" dirty="0">
                <a:solidFill>
                  <a:srgbClr val="FFFFFF"/>
                </a:solidFill>
              </a:rPr>
              <a:t>AMBIENTE</a:t>
            </a:r>
            <a:endParaRPr lang="en-US" dirty="0">
              <a:solidFill>
                <a:srgbClr val="FFFFFF"/>
              </a:solidFill>
            </a:endParaRPr>
          </a:p>
        </p:txBody>
      </p:sp>
      <p:sp>
        <p:nvSpPr>
          <p:cNvPr id="21" name="20 Rectángulo"/>
          <p:cNvSpPr/>
          <p:nvPr/>
        </p:nvSpPr>
        <p:spPr>
          <a:xfrm>
            <a:off x="8544791" y="2437178"/>
            <a:ext cx="381000" cy="2659205"/>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MX" dirty="0">
                <a:solidFill>
                  <a:srgbClr val="FFFFFF"/>
                </a:solidFill>
              </a:rPr>
              <a:t>VOLUNTAD</a:t>
            </a:r>
            <a:endParaRPr lang="en-US" dirty="0">
              <a:solidFill>
                <a:srgbClr val="FFFFFF"/>
              </a:solidFill>
            </a:endParaRPr>
          </a:p>
        </p:txBody>
      </p:sp>
      <p:sp>
        <p:nvSpPr>
          <p:cNvPr id="22" name="21 Rectángulo redondeado"/>
          <p:cNvSpPr/>
          <p:nvPr/>
        </p:nvSpPr>
        <p:spPr>
          <a:xfrm>
            <a:off x="3668497" y="5791200"/>
            <a:ext cx="2215802" cy="3119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rgbClr val="FFFFFF"/>
                </a:solidFill>
                <a:hlinkClick r:id="rId4" action="ppaction://hlinksldjump"/>
              </a:rPr>
              <a:t>COMPENSACION</a:t>
            </a:r>
            <a:endParaRPr lang="en-US" dirty="0">
              <a:solidFill>
                <a:srgbClr val="FFFFFF"/>
              </a:solidFill>
            </a:endParaRPr>
          </a:p>
        </p:txBody>
      </p:sp>
    </p:spTree>
    <p:extLst>
      <p:ext uri="{BB962C8B-B14F-4D97-AF65-F5344CB8AC3E}">
        <p14:creationId xmlns:p14="http://schemas.microsoft.com/office/powerpoint/2010/main" val="2282961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randombar(horizont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randombar(horizontal)">
                                      <p:cBhvr>
                                        <p:cTn id="31" dur="50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randombar(horizontal)">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randombar(horizontal)">
                                      <p:cBhvr>
                                        <p:cTn id="41" dur="50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randombar(horizontal)">
                                      <p:cBhvr>
                                        <p:cTn id="46" dur="500"/>
                                        <p:tgtEl>
                                          <p:spTgt spid="18"/>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randombar(horizontal)">
                                      <p:cBhvr>
                                        <p:cTn id="51" dur="500"/>
                                        <p:tgtEl>
                                          <p:spTgt spid="16"/>
                                        </p:tgtEl>
                                      </p:cBhvr>
                                    </p:animEffect>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grpId="0" nodeType="click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randombar(horizontal)">
                                      <p:cBhvr>
                                        <p:cTn id="56" dur="500"/>
                                        <p:tgtEl>
                                          <p:spTgt spid="7"/>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grpId="0" nodeType="click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randombar(horizontal)">
                                      <p:cBhvr>
                                        <p:cTn id="65" dur="500"/>
                                        <p:tgtEl>
                                          <p:spTgt spid="20"/>
                                        </p:tgtEl>
                                      </p:cBhvr>
                                    </p:animEffect>
                                  </p:childTnLst>
                                </p:cTn>
                              </p:par>
                            </p:childTnLst>
                          </p:cTn>
                        </p:par>
                      </p:childTnLst>
                    </p:cTn>
                  </p:par>
                  <p:par>
                    <p:cTn id="66" fill="hold">
                      <p:stCondLst>
                        <p:cond delay="indefinite"/>
                      </p:stCondLst>
                      <p:childTnLst>
                        <p:par>
                          <p:cTn id="67" fill="hold">
                            <p:stCondLst>
                              <p:cond delay="0"/>
                            </p:stCondLst>
                            <p:childTnLst>
                              <p:par>
                                <p:cTn id="68" presetID="14" presetClass="entr" presetSubtype="10" fill="hold" grpId="0" nodeType="click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randombar(horizontal)">
                                      <p:cBhvr>
                                        <p:cTn id="70" dur="500"/>
                                        <p:tgtEl>
                                          <p:spTgt spid="19"/>
                                        </p:tgtEl>
                                      </p:cBhvr>
                                    </p:animEffect>
                                  </p:childTnLst>
                                </p:cTn>
                              </p:par>
                            </p:childTnLst>
                          </p:cTn>
                        </p:par>
                      </p:childTnLst>
                    </p:cTn>
                  </p:par>
                  <p:par>
                    <p:cTn id="71" fill="hold">
                      <p:stCondLst>
                        <p:cond delay="indefinite"/>
                      </p:stCondLst>
                      <p:childTnLst>
                        <p:par>
                          <p:cTn id="72" fill="hold">
                            <p:stCondLst>
                              <p:cond delay="0"/>
                            </p:stCondLst>
                            <p:childTnLst>
                              <p:par>
                                <p:cTn id="73" presetID="14" presetClass="entr" presetSubtype="10" fill="hold" grpId="0" nodeType="click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randombar(horizontal)">
                                      <p:cBhvr>
                                        <p:cTn id="75" dur="500"/>
                                        <p:tgtEl>
                                          <p:spTgt spid="15"/>
                                        </p:tgtEl>
                                      </p:cBhvr>
                                    </p:animEffect>
                                  </p:childTnLst>
                                </p:cTn>
                              </p:par>
                            </p:childTnLst>
                          </p:cTn>
                        </p:par>
                      </p:childTnLst>
                    </p:cTn>
                  </p:par>
                  <p:par>
                    <p:cTn id="76" fill="hold">
                      <p:stCondLst>
                        <p:cond delay="indefinite"/>
                      </p:stCondLst>
                      <p:childTnLst>
                        <p:par>
                          <p:cTn id="77" fill="hold">
                            <p:stCondLst>
                              <p:cond delay="0"/>
                            </p:stCondLst>
                            <p:childTnLst>
                              <p:par>
                                <p:cTn id="78" presetID="14" presetClass="entr" presetSubtype="10" fill="hold" grpId="0" nodeType="click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randombar(horizontal)">
                                      <p:cBhvr>
                                        <p:cTn id="80" dur="500"/>
                                        <p:tgtEl>
                                          <p:spTgt spid="12"/>
                                        </p:tgtEl>
                                      </p:cBhvr>
                                    </p:animEffec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8"/>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21"/>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4" presetClass="entr" presetSubtype="10" fill="hold" grpId="0" nodeType="click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randombar(horizontal)">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4" grpId="0" animBg="1"/>
      <p:bldP spid="16" grpId="0" animBg="1"/>
      <p:bldP spid="17" grpId="0" animBg="1"/>
      <p:bldP spid="18" grpId="0" animBg="1"/>
      <p:bldP spid="19" grpId="0" animBg="1"/>
      <p:bldP spid="3" grpId="0" animBg="1"/>
      <p:bldP spid="15" grpId="0" animBg="1"/>
      <p:bldP spid="20" grpId="0" animBg="1"/>
      <p:bldP spid="21" grpId="0" animBg="1"/>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rmAutofit/>
          </a:bodyPr>
          <a:lstStyle/>
          <a:p>
            <a:r>
              <a:rPr lang="es-MX" dirty="0" smtClean="0"/>
              <a:t>Guerra </a:t>
            </a:r>
            <a:endParaRPr lang="es-MX" dirty="0"/>
          </a:p>
        </p:txBody>
      </p:sp>
      <p:sp>
        <p:nvSpPr>
          <p:cNvPr id="5" name="4 Marcador de texto"/>
          <p:cNvSpPr>
            <a:spLocks noGrp="1"/>
          </p:cNvSpPr>
          <p:nvPr>
            <p:ph type="body" idx="1"/>
          </p:nvPr>
        </p:nvSpPr>
        <p:spPr>
          <a:xfrm>
            <a:off x="301752" y="1600199"/>
            <a:ext cx="4160520" cy="609601"/>
          </a:xfrm>
          <a:solidFill>
            <a:schemeClr val="tx1"/>
          </a:solidFill>
        </p:spPr>
        <p:txBody>
          <a:bodyPr>
            <a:normAutofit/>
          </a:bodyPr>
          <a:lstStyle/>
          <a:p>
            <a:r>
              <a:rPr lang="es-MX" sz="2800" dirty="0" smtClean="0">
                <a:solidFill>
                  <a:schemeClr val="bg1"/>
                </a:solidFill>
              </a:rPr>
              <a:t>Mente</a:t>
            </a:r>
            <a:r>
              <a:rPr lang="es-MX" sz="2800" dirty="0" smtClean="0"/>
              <a:t> </a:t>
            </a:r>
            <a:r>
              <a:rPr lang="es-MX" sz="2800" dirty="0" smtClean="0">
                <a:solidFill>
                  <a:schemeClr val="bg1"/>
                </a:solidFill>
              </a:rPr>
              <a:t>Carnal</a:t>
            </a:r>
            <a:endParaRPr lang="es-MX" sz="2800" dirty="0">
              <a:solidFill>
                <a:schemeClr val="bg1"/>
              </a:solidFill>
            </a:endParaRPr>
          </a:p>
        </p:txBody>
      </p:sp>
      <p:sp>
        <p:nvSpPr>
          <p:cNvPr id="3" name="2 Marcador de contenido"/>
          <p:cNvSpPr>
            <a:spLocks noGrp="1"/>
          </p:cNvSpPr>
          <p:nvPr>
            <p:ph sz="half" idx="2"/>
          </p:nvPr>
        </p:nvSpPr>
        <p:spPr>
          <a:ln>
            <a:solidFill>
              <a:schemeClr val="accent2">
                <a:lumMod val="75000"/>
              </a:schemeClr>
            </a:solidFill>
          </a:ln>
        </p:spPr>
        <p:txBody>
          <a:bodyPr>
            <a:normAutofit fontScale="85000" lnSpcReduction="20000"/>
          </a:bodyPr>
          <a:lstStyle/>
          <a:p>
            <a:r>
              <a:rPr lang="es-MX" dirty="0" smtClean="0"/>
              <a:t>Artificial</a:t>
            </a:r>
          </a:p>
          <a:p>
            <a:r>
              <a:rPr lang="es-MX" dirty="0" smtClean="0"/>
              <a:t>Elaborado</a:t>
            </a:r>
          </a:p>
          <a:p>
            <a:r>
              <a:rPr lang="es-MX" dirty="0" smtClean="0"/>
              <a:t>Entretenimiento</a:t>
            </a:r>
          </a:p>
          <a:p>
            <a:r>
              <a:rPr lang="es-MX" dirty="0" smtClean="0"/>
              <a:t>Destruye</a:t>
            </a:r>
          </a:p>
          <a:p>
            <a:r>
              <a:rPr lang="es-MX" dirty="0" smtClean="0"/>
              <a:t>Atrofia</a:t>
            </a:r>
          </a:p>
          <a:p>
            <a:r>
              <a:rPr lang="es-MX" dirty="0" smtClean="0"/>
              <a:t>Adictiva</a:t>
            </a:r>
          </a:p>
          <a:p>
            <a:r>
              <a:rPr lang="es-MX" dirty="0" smtClean="0"/>
              <a:t>Aquí y ahora</a:t>
            </a:r>
          </a:p>
          <a:p>
            <a:r>
              <a:rPr lang="es-MX" dirty="0" smtClean="0"/>
              <a:t>Satisfacción sensorial</a:t>
            </a:r>
          </a:p>
          <a:p>
            <a:r>
              <a:rPr lang="es-MX" dirty="0" smtClean="0"/>
              <a:t>Impulsiva</a:t>
            </a:r>
          </a:p>
          <a:p>
            <a:r>
              <a:rPr lang="es-MX" dirty="0" smtClean="0"/>
              <a:t>Excita y deprime</a:t>
            </a:r>
          </a:p>
          <a:p>
            <a:r>
              <a:rPr lang="es-MX" dirty="0" smtClean="0"/>
              <a:t>Falsa vía de escape</a:t>
            </a:r>
          </a:p>
          <a:p>
            <a:r>
              <a:rPr lang="es-MX" dirty="0" smtClean="0"/>
              <a:t>Sensacional</a:t>
            </a:r>
          </a:p>
          <a:p>
            <a:pPr marL="0" indent="0">
              <a:buNone/>
            </a:pPr>
            <a:endParaRPr lang="es-MX" dirty="0"/>
          </a:p>
        </p:txBody>
      </p:sp>
      <p:sp>
        <p:nvSpPr>
          <p:cNvPr id="6" name="5 Marcador de texto"/>
          <p:cNvSpPr>
            <a:spLocks noGrp="1"/>
          </p:cNvSpPr>
          <p:nvPr>
            <p:ph type="body" sz="quarter" idx="3"/>
          </p:nvPr>
        </p:nvSpPr>
        <p:spPr>
          <a:xfrm>
            <a:off x="4645024" y="1600201"/>
            <a:ext cx="4160520" cy="609599"/>
          </a:xfrm>
          <a:solidFill>
            <a:schemeClr val="tx1"/>
          </a:solidFill>
        </p:spPr>
        <p:txBody>
          <a:bodyPr>
            <a:normAutofit/>
          </a:bodyPr>
          <a:lstStyle/>
          <a:p>
            <a:r>
              <a:rPr lang="es-MX" sz="2800" dirty="0" smtClean="0">
                <a:solidFill>
                  <a:schemeClr val="bg1"/>
                </a:solidFill>
              </a:rPr>
              <a:t>Mente Espiritual</a:t>
            </a:r>
            <a:endParaRPr lang="es-MX" sz="2800" dirty="0">
              <a:solidFill>
                <a:schemeClr val="bg1"/>
              </a:solidFill>
            </a:endParaRPr>
          </a:p>
        </p:txBody>
      </p:sp>
      <p:sp>
        <p:nvSpPr>
          <p:cNvPr id="7" name="6 Marcador de contenido"/>
          <p:cNvSpPr>
            <a:spLocks noGrp="1"/>
          </p:cNvSpPr>
          <p:nvPr>
            <p:ph sz="quarter" idx="4"/>
          </p:nvPr>
        </p:nvSpPr>
        <p:spPr>
          <a:ln>
            <a:solidFill>
              <a:schemeClr val="accent2">
                <a:lumMod val="75000"/>
              </a:schemeClr>
            </a:solidFill>
          </a:ln>
        </p:spPr>
        <p:txBody>
          <a:bodyPr>
            <a:normAutofit fontScale="85000" lnSpcReduction="20000"/>
          </a:bodyPr>
          <a:lstStyle/>
          <a:p>
            <a:r>
              <a:rPr lang="es-MX" dirty="0" smtClean="0"/>
              <a:t>Natural</a:t>
            </a:r>
          </a:p>
          <a:p>
            <a:r>
              <a:rPr lang="es-MX" dirty="0" smtClean="0"/>
              <a:t>Sencillo</a:t>
            </a:r>
          </a:p>
          <a:p>
            <a:r>
              <a:rPr lang="es-MX" dirty="0" smtClean="0"/>
              <a:t>Desarrollo</a:t>
            </a:r>
          </a:p>
          <a:p>
            <a:r>
              <a:rPr lang="es-MX" dirty="0" smtClean="0"/>
              <a:t>Construye</a:t>
            </a:r>
          </a:p>
          <a:p>
            <a:r>
              <a:rPr lang="es-MX" dirty="0" smtClean="0"/>
              <a:t>Potencializa</a:t>
            </a:r>
          </a:p>
          <a:p>
            <a:r>
              <a:rPr lang="es-MX" dirty="0" smtClean="0"/>
              <a:t>Armonía</a:t>
            </a:r>
          </a:p>
          <a:p>
            <a:r>
              <a:rPr lang="es-MX" dirty="0" smtClean="0"/>
              <a:t>Eternidad</a:t>
            </a:r>
          </a:p>
          <a:p>
            <a:r>
              <a:rPr lang="es-MX" dirty="0" smtClean="0"/>
              <a:t>Regeneración</a:t>
            </a:r>
          </a:p>
          <a:p>
            <a:r>
              <a:rPr lang="es-MX" dirty="0" smtClean="0"/>
              <a:t>Racional</a:t>
            </a:r>
          </a:p>
          <a:p>
            <a:r>
              <a:rPr lang="es-MX" dirty="0" smtClean="0"/>
              <a:t>Paz y equilibrio constante</a:t>
            </a:r>
          </a:p>
          <a:p>
            <a:r>
              <a:rPr lang="es-MX" dirty="0" smtClean="0"/>
              <a:t>Propósito </a:t>
            </a:r>
          </a:p>
          <a:p>
            <a:r>
              <a:rPr lang="es-MX" dirty="0" smtClean="0"/>
              <a:t>Racional</a:t>
            </a:r>
          </a:p>
          <a:p>
            <a:pPr marL="0" indent="0">
              <a:buNone/>
            </a:pPr>
            <a:endParaRPr lang="es-MX" dirty="0" smtClean="0"/>
          </a:p>
          <a:p>
            <a:endParaRPr lang="es-MX" dirty="0"/>
          </a:p>
        </p:txBody>
      </p:sp>
    </p:spTree>
    <p:extLst>
      <p:ext uri="{BB962C8B-B14F-4D97-AF65-F5344CB8AC3E}">
        <p14:creationId xmlns:p14="http://schemas.microsoft.com/office/powerpoint/2010/main" val="1090375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strips(downLeft)">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trips(down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bg/>
                                          </p:spTgt>
                                        </p:tgtEl>
                                        <p:attrNameLst>
                                          <p:attrName>style.visibility</p:attrName>
                                        </p:attrNameLst>
                                      </p:cBhvr>
                                      <p:to>
                                        <p:strVal val="visible"/>
                                      </p:to>
                                    </p:set>
                                    <p:animEffect transition="in" filter="blinds(horizontal)">
                                      <p:cBhvr>
                                        <p:cTn id="17" dur="500"/>
                                        <p:tgtEl>
                                          <p:spTgt spid="7">
                                            <p:bg/>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blinds(horizontal)">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strips(downLeft)">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
                                            <p:txEl>
                                              <p:pRg st="1" end="1"/>
                                            </p:txEl>
                                          </p:spTgt>
                                        </p:tgtEl>
                                        <p:attrNameLst>
                                          <p:attrName>style.visibility</p:attrName>
                                        </p:attrNameLst>
                                      </p:cBhvr>
                                      <p:to>
                                        <p:strVal val="visible"/>
                                      </p:to>
                                    </p:set>
                                    <p:animEffect transition="in" filter="blinds(horizontal)">
                                      <p:cBhvr>
                                        <p:cTn id="32" dur="500"/>
                                        <p:tgtEl>
                                          <p:spTgt spid="7">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grpId="0"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Effect transition="in" filter="strips(downLeft)">
                                      <p:cBhvr>
                                        <p:cTn id="37" dur="500"/>
                                        <p:tgtEl>
                                          <p:spTgt spid="3">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7">
                                            <p:txEl>
                                              <p:pRg st="2" end="2"/>
                                            </p:txEl>
                                          </p:spTgt>
                                        </p:tgtEl>
                                        <p:attrNameLst>
                                          <p:attrName>style.visibility</p:attrName>
                                        </p:attrNameLst>
                                      </p:cBhvr>
                                      <p:to>
                                        <p:strVal val="visible"/>
                                      </p:to>
                                    </p:set>
                                    <p:animEffect transition="in" filter="blinds(horizontal)">
                                      <p:cBhvr>
                                        <p:cTn id="42" dur="500"/>
                                        <p:tgtEl>
                                          <p:spTgt spid="7">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12" fill="hold" grpId="0" nodeType="clickEffect">
                                  <p:stCondLst>
                                    <p:cond delay="0"/>
                                  </p:stCondLst>
                                  <p:childTnLst>
                                    <p:set>
                                      <p:cBhvr>
                                        <p:cTn id="46" dur="1" fill="hold">
                                          <p:stCondLst>
                                            <p:cond delay="0"/>
                                          </p:stCondLst>
                                        </p:cTn>
                                        <p:tgtEl>
                                          <p:spTgt spid="3">
                                            <p:txEl>
                                              <p:pRg st="3" end="3"/>
                                            </p:txEl>
                                          </p:spTgt>
                                        </p:tgtEl>
                                        <p:attrNameLst>
                                          <p:attrName>style.visibility</p:attrName>
                                        </p:attrNameLst>
                                      </p:cBhvr>
                                      <p:to>
                                        <p:strVal val="visible"/>
                                      </p:to>
                                    </p:set>
                                    <p:animEffect transition="in" filter="strips(downLeft)">
                                      <p:cBhvr>
                                        <p:cTn id="47" dur="500"/>
                                        <p:tgtEl>
                                          <p:spTgt spid="3">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7">
                                            <p:txEl>
                                              <p:pRg st="3" end="3"/>
                                            </p:txEl>
                                          </p:spTgt>
                                        </p:tgtEl>
                                        <p:attrNameLst>
                                          <p:attrName>style.visibility</p:attrName>
                                        </p:attrNameLst>
                                      </p:cBhvr>
                                      <p:to>
                                        <p:strVal val="visible"/>
                                      </p:to>
                                    </p:set>
                                    <p:animEffect transition="in" filter="blinds(horizontal)">
                                      <p:cBhvr>
                                        <p:cTn id="52" dur="500"/>
                                        <p:tgtEl>
                                          <p:spTgt spid="7">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8" presetClass="entr" presetSubtype="12" fill="hold" grpId="0" nodeType="clickEffect">
                                  <p:stCondLst>
                                    <p:cond delay="0"/>
                                  </p:stCondLst>
                                  <p:childTnLst>
                                    <p:set>
                                      <p:cBhvr>
                                        <p:cTn id="56" dur="1" fill="hold">
                                          <p:stCondLst>
                                            <p:cond delay="0"/>
                                          </p:stCondLst>
                                        </p:cTn>
                                        <p:tgtEl>
                                          <p:spTgt spid="3">
                                            <p:txEl>
                                              <p:pRg st="4" end="4"/>
                                            </p:txEl>
                                          </p:spTgt>
                                        </p:tgtEl>
                                        <p:attrNameLst>
                                          <p:attrName>style.visibility</p:attrName>
                                        </p:attrNameLst>
                                      </p:cBhvr>
                                      <p:to>
                                        <p:strVal val="visible"/>
                                      </p:to>
                                    </p:set>
                                    <p:animEffect transition="in" filter="strips(downLeft)">
                                      <p:cBhvr>
                                        <p:cTn id="57" dur="500"/>
                                        <p:tgtEl>
                                          <p:spTgt spid="3">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7">
                                            <p:txEl>
                                              <p:pRg st="4" end="4"/>
                                            </p:txEl>
                                          </p:spTgt>
                                        </p:tgtEl>
                                        <p:attrNameLst>
                                          <p:attrName>style.visibility</p:attrName>
                                        </p:attrNameLst>
                                      </p:cBhvr>
                                      <p:to>
                                        <p:strVal val="visible"/>
                                      </p:to>
                                    </p:set>
                                    <p:animEffect transition="in" filter="blinds(horizontal)">
                                      <p:cBhvr>
                                        <p:cTn id="62" dur="500"/>
                                        <p:tgtEl>
                                          <p:spTgt spid="7">
                                            <p:txEl>
                                              <p:pRg st="4" end="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8" presetClass="entr" presetSubtype="12" fill="hold" grpId="0" nodeType="clickEffect">
                                  <p:stCondLst>
                                    <p:cond delay="0"/>
                                  </p:stCondLst>
                                  <p:childTnLst>
                                    <p:set>
                                      <p:cBhvr>
                                        <p:cTn id="66" dur="1" fill="hold">
                                          <p:stCondLst>
                                            <p:cond delay="0"/>
                                          </p:stCondLst>
                                        </p:cTn>
                                        <p:tgtEl>
                                          <p:spTgt spid="3">
                                            <p:txEl>
                                              <p:pRg st="5" end="5"/>
                                            </p:txEl>
                                          </p:spTgt>
                                        </p:tgtEl>
                                        <p:attrNameLst>
                                          <p:attrName>style.visibility</p:attrName>
                                        </p:attrNameLst>
                                      </p:cBhvr>
                                      <p:to>
                                        <p:strVal val="visible"/>
                                      </p:to>
                                    </p:set>
                                    <p:animEffect transition="in" filter="strips(downLeft)">
                                      <p:cBhvr>
                                        <p:cTn id="67" dur="500"/>
                                        <p:tgtEl>
                                          <p:spTgt spid="3">
                                            <p:txEl>
                                              <p:pRg st="5" end="5"/>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7">
                                            <p:txEl>
                                              <p:pRg st="5" end="5"/>
                                            </p:txEl>
                                          </p:spTgt>
                                        </p:tgtEl>
                                        <p:attrNameLst>
                                          <p:attrName>style.visibility</p:attrName>
                                        </p:attrNameLst>
                                      </p:cBhvr>
                                      <p:to>
                                        <p:strVal val="visible"/>
                                      </p:to>
                                    </p:set>
                                    <p:animEffect transition="in" filter="blinds(horizontal)">
                                      <p:cBhvr>
                                        <p:cTn id="72" dur="500"/>
                                        <p:tgtEl>
                                          <p:spTgt spid="7">
                                            <p:txEl>
                                              <p:pRg st="5" end="5"/>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8" presetClass="entr" presetSubtype="12" fill="hold" grpId="0" nodeType="clickEffect">
                                  <p:stCondLst>
                                    <p:cond delay="0"/>
                                  </p:stCondLst>
                                  <p:childTnLst>
                                    <p:set>
                                      <p:cBhvr>
                                        <p:cTn id="76" dur="1" fill="hold">
                                          <p:stCondLst>
                                            <p:cond delay="0"/>
                                          </p:stCondLst>
                                        </p:cTn>
                                        <p:tgtEl>
                                          <p:spTgt spid="3">
                                            <p:txEl>
                                              <p:pRg st="6" end="6"/>
                                            </p:txEl>
                                          </p:spTgt>
                                        </p:tgtEl>
                                        <p:attrNameLst>
                                          <p:attrName>style.visibility</p:attrName>
                                        </p:attrNameLst>
                                      </p:cBhvr>
                                      <p:to>
                                        <p:strVal val="visible"/>
                                      </p:to>
                                    </p:set>
                                    <p:animEffect transition="in" filter="strips(downLeft)">
                                      <p:cBhvr>
                                        <p:cTn id="77" dur="500"/>
                                        <p:tgtEl>
                                          <p:spTgt spid="3">
                                            <p:txEl>
                                              <p:pRg st="6" end="6"/>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7">
                                            <p:txEl>
                                              <p:pRg st="6" end="6"/>
                                            </p:txEl>
                                          </p:spTgt>
                                        </p:tgtEl>
                                        <p:attrNameLst>
                                          <p:attrName>style.visibility</p:attrName>
                                        </p:attrNameLst>
                                      </p:cBhvr>
                                      <p:to>
                                        <p:strVal val="visible"/>
                                      </p:to>
                                    </p:set>
                                    <p:animEffect transition="in" filter="blinds(horizontal)">
                                      <p:cBhvr>
                                        <p:cTn id="82" dur="500"/>
                                        <p:tgtEl>
                                          <p:spTgt spid="7">
                                            <p:txEl>
                                              <p:pRg st="6" end="6"/>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8" presetClass="entr" presetSubtype="12" fill="hold" grpId="0" nodeType="clickEffect">
                                  <p:stCondLst>
                                    <p:cond delay="0"/>
                                  </p:stCondLst>
                                  <p:childTnLst>
                                    <p:set>
                                      <p:cBhvr>
                                        <p:cTn id="86" dur="1" fill="hold">
                                          <p:stCondLst>
                                            <p:cond delay="0"/>
                                          </p:stCondLst>
                                        </p:cTn>
                                        <p:tgtEl>
                                          <p:spTgt spid="3">
                                            <p:txEl>
                                              <p:pRg st="7" end="7"/>
                                            </p:txEl>
                                          </p:spTgt>
                                        </p:tgtEl>
                                        <p:attrNameLst>
                                          <p:attrName>style.visibility</p:attrName>
                                        </p:attrNameLst>
                                      </p:cBhvr>
                                      <p:to>
                                        <p:strVal val="visible"/>
                                      </p:to>
                                    </p:set>
                                    <p:animEffect transition="in" filter="strips(downLeft)">
                                      <p:cBhvr>
                                        <p:cTn id="87" dur="500"/>
                                        <p:tgtEl>
                                          <p:spTgt spid="3">
                                            <p:txEl>
                                              <p:pRg st="7" end="7"/>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7">
                                            <p:txEl>
                                              <p:pRg st="7" end="7"/>
                                            </p:txEl>
                                          </p:spTgt>
                                        </p:tgtEl>
                                        <p:attrNameLst>
                                          <p:attrName>style.visibility</p:attrName>
                                        </p:attrNameLst>
                                      </p:cBhvr>
                                      <p:to>
                                        <p:strVal val="visible"/>
                                      </p:to>
                                    </p:set>
                                    <p:animEffect transition="in" filter="blinds(horizontal)">
                                      <p:cBhvr>
                                        <p:cTn id="92" dur="500"/>
                                        <p:tgtEl>
                                          <p:spTgt spid="7">
                                            <p:txEl>
                                              <p:pRg st="7" end="7"/>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8" presetClass="entr" presetSubtype="12" fill="hold" grpId="0" nodeType="clickEffect">
                                  <p:stCondLst>
                                    <p:cond delay="0"/>
                                  </p:stCondLst>
                                  <p:childTnLst>
                                    <p:set>
                                      <p:cBhvr>
                                        <p:cTn id="96" dur="1" fill="hold">
                                          <p:stCondLst>
                                            <p:cond delay="0"/>
                                          </p:stCondLst>
                                        </p:cTn>
                                        <p:tgtEl>
                                          <p:spTgt spid="3">
                                            <p:txEl>
                                              <p:pRg st="8" end="8"/>
                                            </p:txEl>
                                          </p:spTgt>
                                        </p:tgtEl>
                                        <p:attrNameLst>
                                          <p:attrName>style.visibility</p:attrName>
                                        </p:attrNameLst>
                                      </p:cBhvr>
                                      <p:to>
                                        <p:strVal val="visible"/>
                                      </p:to>
                                    </p:set>
                                    <p:animEffect transition="in" filter="strips(downLeft)">
                                      <p:cBhvr>
                                        <p:cTn id="97" dur="500"/>
                                        <p:tgtEl>
                                          <p:spTgt spid="3">
                                            <p:txEl>
                                              <p:pRg st="8" end="8"/>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7">
                                            <p:txEl>
                                              <p:pRg st="8" end="8"/>
                                            </p:txEl>
                                          </p:spTgt>
                                        </p:tgtEl>
                                        <p:attrNameLst>
                                          <p:attrName>style.visibility</p:attrName>
                                        </p:attrNameLst>
                                      </p:cBhvr>
                                      <p:to>
                                        <p:strVal val="visible"/>
                                      </p:to>
                                    </p:set>
                                    <p:animEffect transition="in" filter="blinds(horizontal)">
                                      <p:cBhvr>
                                        <p:cTn id="102" dur="500"/>
                                        <p:tgtEl>
                                          <p:spTgt spid="7">
                                            <p:txEl>
                                              <p:pRg st="8" end="8"/>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8" presetClass="entr" presetSubtype="12" fill="hold" grpId="0" nodeType="clickEffect">
                                  <p:stCondLst>
                                    <p:cond delay="0"/>
                                  </p:stCondLst>
                                  <p:childTnLst>
                                    <p:set>
                                      <p:cBhvr>
                                        <p:cTn id="106" dur="1" fill="hold">
                                          <p:stCondLst>
                                            <p:cond delay="0"/>
                                          </p:stCondLst>
                                        </p:cTn>
                                        <p:tgtEl>
                                          <p:spTgt spid="3">
                                            <p:txEl>
                                              <p:pRg st="9" end="9"/>
                                            </p:txEl>
                                          </p:spTgt>
                                        </p:tgtEl>
                                        <p:attrNameLst>
                                          <p:attrName>style.visibility</p:attrName>
                                        </p:attrNameLst>
                                      </p:cBhvr>
                                      <p:to>
                                        <p:strVal val="visible"/>
                                      </p:to>
                                    </p:set>
                                    <p:animEffect transition="in" filter="strips(downLeft)">
                                      <p:cBhvr>
                                        <p:cTn id="107" dur="500"/>
                                        <p:tgtEl>
                                          <p:spTgt spid="3">
                                            <p:txEl>
                                              <p:pRg st="9" end="9"/>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3" presetClass="entr" presetSubtype="10" fill="hold" grpId="0" nodeType="clickEffect">
                                  <p:stCondLst>
                                    <p:cond delay="0"/>
                                  </p:stCondLst>
                                  <p:childTnLst>
                                    <p:set>
                                      <p:cBhvr>
                                        <p:cTn id="111" dur="1" fill="hold">
                                          <p:stCondLst>
                                            <p:cond delay="0"/>
                                          </p:stCondLst>
                                        </p:cTn>
                                        <p:tgtEl>
                                          <p:spTgt spid="7">
                                            <p:txEl>
                                              <p:pRg st="9" end="9"/>
                                            </p:txEl>
                                          </p:spTgt>
                                        </p:tgtEl>
                                        <p:attrNameLst>
                                          <p:attrName>style.visibility</p:attrName>
                                        </p:attrNameLst>
                                      </p:cBhvr>
                                      <p:to>
                                        <p:strVal val="visible"/>
                                      </p:to>
                                    </p:set>
                                    <p:animEffect transition="in" filter="blinds(horizontal)">
                                      <p:cBhvr>
                                        <p:cTn id="112" dur="500"/>
                                        <p:tgtEl>
                                          <p:spTgt spid="7">
                                            <p:txEl>
                                              <p:pRg st="9" end="9"/>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18" presetClass="entr" presetSubtype="12" fill="hold" grpId="0" nodeType="clickEffect">
                                  <p:stCondLst>
                                    <p:cond delay="0"/>
                                  </p:stCondLst>
                                  <p:childTnLst>
                                    <p:set>
                                      <p:cBhvr>
                                        <p:cTn id="116" dur="1" fill="hold">
                                          <p:stCondLst>
                                            <p:cond delay="0"/>
                                          </p:stCondLst>
                                        </p:cTn>
                                        <p:tgtEl>
                                          <p:spTgt spid="3">
                                            <p:txEl>
                                              <p:pRg st="10" end="10"/>
                                            </p:txEl>
                                          </p:spTgt>
                                        </p:tgtEl>
                                        <p:attrNameLst>
                                          <p:attrName>style.visibility</p:attrName>
                                        </p:attrNameLst>
                                      </p:cBhvr>
                                      <p:to>
                                        <p:strVal val="visible"/>
                                      </p:to>
                                    </p:set>
                                    <p:animEffect transition="in" filter="strips(downLeft)">
                                      <p:cBhvr>
                                        <p:cTn id="117" dur="500"/>
                                        <p:tgtEl>
                                          <p:spTgt spid="3">
                                            <p:txEl>
                                              <p:pRg st="10" end="10"/>
                                            </p:txEl>
                                          </p:spTgt>
                                        </p:tgtEl>
                                      </p:cBhvr>
                                    </p:animEffect>
                                  </p:childTnLst>
                                </p:cTn>
                              </p:par>
                            </p:childTnLst>
                          </p:cTn>
                        </p:par>
                      </p:childTnLst>
                    </p:cTn>
                  </p:par>
                  <p:par>
                    <p:cTn id="118" fill="hold">
                      <p:stCondLst>
                        <p:cond delay="indefinite"/>
                      </p:stCondLst>
                      <p:childTnLst>
                        <p:par>
                          <p:cTn id="119" fill="hold">
                            <p:stCondLst>
                              <p:cond delay="0"/>
                            </p:stCondLst>
                            <p:childTnLst>
                              <p:par>
                                <p:cTn id="120" presetID="3" presetClass="entr" presetSubtype="10" fill="hold" grpId="0" nodeType="clickEffect">
                                  <p:stCondLst>
                                    <p:cond delay="0"/>
                                  </p:stCondLst>
                                  <p:childTnLst>
                                    <p:set>
                                      <p:cBhvr>
                                        <p:cTn id="121" dur="1" fill="hold">
                                          <p:stCondLst>
                                            <p:cond delay="0"/>
                                          </p:stCondLst>
                                        </p:cTn>
                                        <p:tgtEl>
                                          <p:spTgt spid="7">
                                            <p:txEl>
                                              <p:pRg st="10" end="10"/>
                                            </p:txEl>
                                          </p:spTgt>
                                        </p:tgtEl>
                                        <p:attrNameLst>
                                          <p:attrName>style.visibility</p:attrName>
                                        </p:attrNameLst>
                                      </p:cBhvr>
                                      <p:to>
                                        <p:strVal val="visible"/>
                                      </p:to>
                                    </p:set>
                                    <p:animEffect transition="in" filter="blinds(horizontal)">
                                      <p:cBhvr>
                                        <p:cTn id="122" dur="500"/>
                                        <p:tgtEl>
                                          <p:spTgt spid="7">
                                            <p:txEl>
                                              <p:pRg st="10" end="10"/>
                                            </p:txEl>
                                          </p:spTgt>
                                        </p:tgtEl>
                                      </p:cBhvr>
                                    </p:animEffect>
                                  </p:childTnLst>
                                </p:cTn>
                              </p:par>
                            </p:childTnLst>
                          </p:cTn>
                        </p:par>
                      </p:childTnLst>
                    </p:cTn>
                  </p:par>
                  <p:par>
                    <p:cTn id="123" fill="hold">
                      <p:stCondLst>
                        <p:cond delay="indefinite"/>
                      </p:stCondLst>
                      <p:childTnLst>
                        <p:par>
                          <p:cTn id="124" fill="hold">
                            <p:stCondLst>
                              <p:cond delay="0"/>
                            </p:stCondLst>
                            <p:childTnLst>
                              <p:par>
                                <p:cTn id="125" presetID="18" presetClass="entr" presetSubtype="12" fill="hold" grpId="0" nodeType="clickEffect">
                                  <p:stCondLst>
                                    <p:cond delay="0"/>
                                  </p:stCondLst>
                                  <p:childTnLst>
                                    <p:set>
                                      <p:cBhvr>
                                        <p:cTn id="126" dur="1" fill="hold">
                                          <p:stCondLst>
                                            <p:cond delay="0"/>
                                          </p:stCondLst>
                                        </p:cTn>
                                        <p:tgtEl>
                                          <p:spTgt spid="3">
                                            <p:txEl>
                                              <p:pRg st="11" end="11"/>
                                            </p:txEl>
                                          </p:spTgt>
                                        </p:tgtEl>
                                        <p:attrNameLst>
                                          <p:attrName>style.visibility</p:attrName>
                                        </p:attrNameLst>
                                      </p:cBhvr>
                                      <p:to>
                                        <p:strVal val="visible"/>
                                      </p:to>
                                    </p:set>
                                    <p:animEffect transition="in" filter="strips(downLeft)">
                                      <p:cBhvr>
                                        <p:cTn id="127" dur="500"/>
                                        <p:tgtEl>
                                          <p:spTgt spid="3">
                                            <p:txEl>
                                              <p:pRg st="11" end="11"/>
                                            </p:txEl>
                                          </p:spTgt>
                                        </p:tgtEl>
                                      </p:cBhvr>
                                    </p:animEffect>
                                  </p:childTnLst>
                                </p:cTn>
                              </p:par>
                            </p:childTnLst>
                          </p:cTn>
                        </p:par>
                      </p:childTnLst>
                    </p:cTn>
                  </p:par>
                  <p:par>
                    <p:cTn id="128" fill="hold">
                      <p:stCondLst>
                        <p:cond delay="indefinite"/>
                      </p:stCondLst>
                      <p:childTnLst>
                        <p:par>
                          <p:cTn id="129" fill="hold">
                            <p:stCondLst>
                              <p:cond delay="0"/>
                            </p:stCondLst>
                            <p:childTnLst>
                              <p:par>
                                <p:cTn id="130" presetID="3" presetClass="entr" presetSubtype="10" fill="hold" grpId="0" nodeType="clickEffect">
                                  <p:stCondLst>
                                    <p:cond delay="0"/>
                                  </p:stCondLst>
                                  <p:childTnLst>
                                    <p:set>
                                      <p:cBhvr>
                                        <p:cTn id="131" dur="1" fill="hold">
                                          <p:stCondLst>
                                            <p:cond delay="0"/>
                                          </p:stCondLst>
                                        </p:cTn>
                                        <p:tgtEl>
                                          <p:spTgt spid="7">
                                            <p:txEl>
                                              <p:pRg st="11" end="11"/>
                                            </p:txEl>
                                          </p:spTgt>
                                        </p:tgtEl>
                                        <p:attrNameLst>
                                          <p:attrName>style.visibility</p:attrName>
                                        </p:attrNameLst>
                                      </p:cBhvr>
                                      <p:to>
                                        <p:strVal val="visible"/>
                                      </p:to>
                                    </p:set>
                                    <p:animEffect transition="in" filter="blinds(horizontal)">
                                      <p:cBhvr>
                                        <p:cTn id="132" dur="500"/>
                                        <p:tgtEl>
                                          <p:spTgt spid="7">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7" grpId="0" build="p"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Crucificar la  Voluntad no santificada</a:t>
            </a:r>
            <a:endParaRPr lang="en-US" dirty="0"/>
          </a:p>
        </p:txBody>
      </p:sp>
      <p:sp>
        <p:nvSpPr>
          <p:cNvPr id="3" name="2 Marcador de contenido"/>
          <p:cNvSpPr>
            <a:spLocks noGrp="1"/>
          </p:cNvSpPr>
          <p:nvPr>
            <p:ph idx="1"/>
          </p:nvPr>
        </p:nvSpPr>
        <p:spPr/>
        <p:txBody>
          <a:bodyPr>
            <a:noAutofit/>
          </a:bodyPr>
          <a:lstStyle/>
          <a:p>
            <a:pPr marL="0" indent="0" algn="just">
              <a:buNone/>
            </a:pPr>
            <a:r>
              <a:rPr lang="es-ES" sz="1600" dirty="0"/>
              <a:t>"Si, pues, coméis o bebéis, o hacéis otra cosa, </a:t>
            </a:r>
            <a:r>
              <a:rPr lang="es-ES" sz="1600" dirty="0" smtClean="0"/>
              <a:t>hacedlo </a:t>
            </a:r>
            <a:r>
              <a:rPr lang="es-ES" sz="1600" dirty="0"/>
              <a:t>todo para la gloria de Dios".  En la consagración de todo el ser, tanto físico como mental, al control del Espíritu de Dios, este principio es el fundamento de cada acción, pensamiento, y motivo.  </a:t>
            </a:r>
            <a:r>
              <a:rPr lang="es-ES" sz="1600" b="1" i="1" u="sng" dirty="0"/>
              <a:t>Se deben crucificar las pasiones y la voluntad </a:t>
            </a:r>
            <a:r>
              <a:rPr lang="es-ES" sz="1800" b="1" i="1" u="sng" dirty="0"/>
              <a:t>no</a:t>
            </a:r>
            <a:r>
              <a:rPr lang="es-ES" sz="1600" b="1" i="1" u="sng" dirty="0"/>
              <a:t> santificada.</a:t>
            </a:r>
            <a:r>
              <a:rPr lang="es-ES" sz="1600" dirty="0"/>
              <a:t>  Esta puede ser considerada una tarea estricta y rigurosa.  Sin embargo la debe realizar, o escuchará la terrible sentencia de labios de Jesús: "Apártate".  Usted puede hacer todas las cosas mediante Cristo que lo fortalece.  Está en una edad cuando la voluntad, los apetitos y las pasiones exigen que se los complazca.  Dios los ha incluido en su naturaleza con propósitos elevados y santos.  No necesitan transformarse en una maldición para usted al ser rebajados.  Esto sucederá únicamente si </a:t>
            </a:r>
            <a:r>
              <a:rPr lang="es-ES" sz="1600" dirty="0" err="1"/>
              <a:t>rehusa</a:t>
            </a:r>
            <a:r>
              <a:rPr lang="es-ES" sz="1600" dirty="0"/>
              <a:t> someterse al control de la razón y la conciencia.  Restricción y abnegación son palabras y obras con las cuales usted no está familiarizado por experiencia.  Las tentaciones lo han arrastrado.  Las mentes no santificadas pierden de recibir la energía y el bienestar que Dios ha provisto para ellas.  Se muestran inquietas y las acosa un fuerte deseo de experimentar algo nuevo, algo que las gratifique, alague y excite; y a esto lo denominan placer. Satanás usa encantos atractivos para apartar el interés y estimular la imaginación de los jóvenes en particular, para poderlos atrapar en sus redes. . . Necesita exclamar fervorosamente: "Oh Dios, convierte lo más íntimo de mi alma".  Así podrá ejercer una influencia benéfica sobre otros jóvenes. . . Que el Dios de paz lo santifique totalmente: alma, cuerpo y espíritu.- Testimonies, t. 3, págs. 83-84. (</a:t>
            </a:r>
            <a:r>
              <a:rPr lang="es-ES" sz="1600" dirty="0" smtClean="0"/>
              <a:t>Exaltad a Jesús pg. 257) </a:t>
            </a:r>
            <a:endParaRPr lang="en-US" sz="1600" dirty="0"/>
          </a:p>
        </p:txBody>
      </p:sp>
    </p:spTree>
    <p:extLst>
      <p:ext uri="{BB962C8B-B14F-4D97-AF65-F5344CB8AC3E}">
        <p14:creationId xmlns:p14="http://schemas.microsoft.com/office/powerpoint/2010/main" val="427943584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dirty="0" smtClean="0"/>
              <a:t>Evitar la contaminación mental</a:t>
            </a:r>
            <a:endParaRPr lang="en-US" dirty="0"/>
          </a:p>
        </p:txBody>
      </p:sp>
      <p:sp>
        <p:nvSpPr>
          <p:cNvPr id="3" name="2 Marcador de contenido"/>
          <p:cNvSpPr>
            <a:spLocks noGrp="1"/>
          </p:cNvSpPr>
          <p:nvPr>
            <p:ph idx="1"/>
          </p:nvPr>
        </p:nvSpPr>
        <p:spPr/>
        <p:txBody>
          <a:bodyPr>
            <a:normAutofit/>
          </a:bodyPr>
          <a:lstStyle/>
          <a:p>
            <a:pPr marL="0" indent="0" algn="just">
              <a:buNone/>
            </a:pPr>
            <a:r>
              <a:rPr lang="es-ES" sz="5400" dirty="0" smtClean="0"/>
              <a:t>Satanás </a:t>
            </a:r>
            <a:r>
              <a:rPr lang="es-ES" sz="5400" dirty="0"/>
              <a:t>no puede disponer de la mente o el intelecto, a menos que se lo entreguemos.­6CBA 1105 (1893</a:t>
            </a:r>
            <a:r>
              <a:rPr lang="es-ES" sz="5400" dirty="0" smtClean="0"/>
              <a:t>). 2MCP Pg. 739</a:t>
            </a:r>
            <a:endParaRPr lang="en-US" sz="5400" dirty="0"/>
          </a:p>
        </p:txBody>
      </p:sp>
    </p:spTree>
    <p:extLst>
      <p:ext uri="{BB962C8B-B14F-4D97-AF65-F5344CB8AC3E}">
        <p14:creationId xmlns:p14="http://schemas.microsoft.com/office/powerpoint/2010/main" val="83869706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Poderes Santificados</a:t>
            </a:r>
            <a:endParaRPr lang="es-MX" dirty="0"/>
          </a:p>
        </p:txBody>
      </p:sp>
      <p:sp>
        <p:nvSpPr>
          <p:cNvPr id="3" name="2 Marcador de contenido"/>
          <p:cNvSpPr>
            <a:spLocks noGrp="1"/>
          </p:cNvSpPr>
          <p:nvPr>
            <p:ph idx="1"/>
          </p:nvPr>
        </p:nvSpPr>
        <p:spPr/>
        <p:txBody>
          <a:bodyPr>
            <a:normAutofit/>
          </a:bodyPr>
          <a:lstStyle/>
          <a:p>
            <a:pPr marL="0" indent="0" algn="just">
              <a:buNone/>
            </a:pPr>
            <a:r>
              <a:rPr lang="es-MX" dirty="0" smtClean="0"/>
              <a:t>La gracia santificadora de Dios sobre la mente humana </a:t>
            </a:r>
            <a:r>
              <a:rPr lang="es-MX" dirty="0" smtClean="0">
                <a:solidFill>
                  <a:srgbClr val="92D050"/>
                </a:solidFill>
              </a:rPr>
              <a:t>santifica los poderes del raciocinio</a:t>
            </a:r>
            <a:r>
              <a:rPr lang="es-MX" dirty="0" smtClean="0"/>
              <a:t>.  Siempre se preguntará: ¿Honrará a Dios este acto que estoy por realizar?  Siempre habrá un espíritu sumiso y de profunda humildad y se pondrá menos confianza en la sabiduría humana y mucho más en la búsqueda de Dios con la humilde oración: </a:t>
            </a:r>
            <a:r>
              <a:rPr lang="es-MX" dirty="0" smtClean="0">
                <a:solidFill>
                  <a:srgbClr val="FFFF00"/>
                </a:solidFill>
              </a:rPr>
              <a:t>Enséñame tu camino y tu voluntad.  Y el Señor creará una corriente de pensamiento que será sabio seguir</a:t>
            </a:r>
            <a:r>
              <a:rPr lang="es-MX" dirty="0" smtClean="0"/>
              <a:t> (Carta 144, 1898). En Lugares Celestiales 140</a:t>
            </a:r>
          </a:p>
          <a:p>
            <a:endParaRPr lang="es-MX" dirty="0"/>
          </a:p>
        </p:txBody>
      </p:sp>
    </p:spTree>
    <p:extLst>
      <p:ext uri="{BB962C8B-B14F-4D97-AF65-F5344CB8AC3E}">
        <p14:creationId xmlns:p14="http://schemas.microsoft.com/office/powerpoint/2010/main" val="51975902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Ejercitar el dominio propio</a:t>
            </a:r>
            <a:endParaRPr lang="es-MX" dirty="0"/>
          </a:p>
        </p:txBody>
      </p:sp>
      <p:sp>
        <p:nvSpPr>
          <p:cNvPr id="3" name="2 Marcador de contenido"/>
          <p:cNvSpPr>
            <a:spLocks noGrp="1"/>
          </p:cNvSpPr>
          <p:nvPr>
            <p:ph idx="1"/>
          </p:nvPr>
        </p:nvSpPr>
        <p:spPr/>
        <p:txBody>
          <a:bodyPr/>
          <a:lstStyle/>
          <a:p>
            <a:pPr marL="0" indent="0" algn="just">
              <a:buNone/>
            </a:pPr>
            <a:r>
              <a:rPr lang="es-ES" sz="4400" dirty="0" smtClean="0"/>
              <a:t>“El poder del dominio propio se acrecienta con el ejercicio. Lo que al principio parece difícil, se vuelve fácil con la práctica, hasta que los buenos pensamientos y acciones llegan a ser habituales”. </a:t>
            </a:r>
            <a:r>
              <a:rPr lang="es-ES" sz="4400" b="1" dirty="0" smtClean="0"/>
              <a:t>MC:392</a:t>
            </a:r>
            <a:r>
              <a:rPr lang="es-ES" sz="4400" dirty="0" smtClean="0"/>
              <a:t>.</a:t>
            </a:r>
            <a:endParaRPr lang="es-MX" sz="4400" dirty="0" smtClean="0"/>
          </a:p>
          <a:p>
            <a:endParaRPr lang="es-MX" dirty="0"/>
          </a:p>
        </p:txBody>
      </p:sp>
    </p:spTree>
    <p:extLst>
      <p:ext uri="{BB962C8B-B14F-4D97-AF65-F5344CB8AC3E}">
        <p14:creationId xmlns:p14="http://schemas.microsoft.com/office/powerpoint/2010/main" val="50799433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Llevar el pensamiento cautivo en la obediencia a Cristo</a:t>
            </a:r>
            <a:endParaRPr lang="en-US" dirty="0"/>
          </a:p>
        </p:txBody>
      </p:sp>
      <p:sp>
        <p:nvSpPr>
          <p:cNvPr id="3" name="2 Marcador de contenido"/>
          <p:cNvSpPr>
            <a:spLocks noGrp="1"/>
          </p:cNvSpPr>
          <p:nvPr>
            <p:ph idx="1"/>
          </p:nvPr>
        </p:nvSpPr>
        <p:spPr>
          <a:xfrm>
            <a:off x="685800" y="1752600"/>
            <a:ext cx="7543800" cy="4724400"/>
          </a:xfrm>
        </p:spPr>
        <p:txBody>
          <a:bodyPr>
            <a:normAutofit fontScale="92500" lnSpcReduction="10000"/>
          </a:bodyPr>
          <a:lstStyle/>
          <a:p>
            <a:pPr marL="0" indent="0" algn="just">
              <a:buNone/>
            </a:pPr>
            <a:r>
              <a:rPr lang="es-ES" dirty="0" smtClean="0"/>
              <a:t>Nuestro </a:t>
            </a:r>
            <a:r>
              <a:rPr lang="es-ES" dirty="0"/>
              <a:t>progreso en pureza moral depende de la correcta manera de pensar y de </a:t>
            </a:r>
            <a:r>
              <a:rPr lang="es-ES" dirty="0" smtClean="0"/>
              <a:t>actuar… Los </a:t>
            </a:r>
            <a:r>
              <a:rPr lang="es-ES" dirty="0"/>
              <a:t>malos pensamientos destruyen el alma.  El poder convertidor de Dios cambia el corazón, refina y purifica los pensamientos.  A menos que se haga un esfuerzo decidido para mantener los pensamientos centrados en Cristo, la gracia no se puede revelar en la vida.  La mente tiene que entrar en la lucha espiritual.  Cada pensamiento debe ser llevado en cautiverio a la obediencia de Cristo.  Todos los hábitos deben ser puestos bajo el control de Dios. Carta 123, 1904</a:t>
            </a:r>
            <a:r>
              <a:rPr lang="es-ES" dirty="0" smtClean="0"/>
              <a:t>. 2MCP Pg. 70</a:t>
            </a:r>
            <a:endParaRPr lang="en-US" dirty="0"/>
          </a:p>
        </p:txBody>
      </p:sp>
    </p:spTree>
    <p:extLst>
      <p:ext uri="{BB962C8B-B14F-4D97-AF65-F5344CB8AC3E}">
        <p14:creationId xmlns:p14="http://schemas.microsoft.com/office/powerpoint/2010/main" val="291386681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Control de emociones</a:t>
            </a:r>
            <a:endParaRPr lang="en-US" dirty="0"/>
          </a:p>
        </p:txBody>
      </p:sp>
      <p:sp>
        <p:nvSpPr>
          <p:cNvPr id="3" name="2 Marcador de contenido"/>
          <p:cNvSpPr>
            <a:spLocks noGrp="1"/>
          </p:cNvSpPr>
          <p:nvPr>
            <p:ph idx="1"/>
          </p:nvPr>
        </p:nvSpPr>
        <p:spPr>
          <a:xfrm>
            <a:off x="304800" y="1524000"/>
            <a:ext cx="8534400" cy="4800600"/>
          </a:xfrm>
        </p:spPr>
        <p:txBody>
          <a:bodyPr>
            <a:normAutofit fontScale="85000" lnSpcReduction="20000"/>
          </a:bodyPr>
          <a:lstStyle/>
          <a:p>
            <a:pPr marL="0" indent="0" algn="just">
              <a:buNone/>
            </a:pPr>
            <a:r>
              <a:rPr lang="es-ES" dirty="0" smtClean="0"/>
              <a:t>Lo </a:t>
            </a:r>
            <a:r>
              <a:rPr lang="es-ES" dirty="0"/>
              <a:t>que os corresponde es volcar vuestra voluntad en el bando de Cristo.  Cuando le entregáis vuestra voluntad, él inmediatamente toma posesión de vosotros, y obra en vosotros para que hagáis su deseo.  Entonces vuestra naturaleza queda sometida a su Espíritu.  Hasta vuestros pensamientos quedan sujetos al Señor.  Si no podéis dominar vuestros, impulsos y emociones como deseáis, a lo menos podéis dominar la voluntad, de modo que se efectúe un gran cambio en vuestra vida.  Cuando entregáis vuestra voluntad a Cristo, vuestra vida queda escondida con Cristo en Dios.  Hace alianza 127 con el poder que supera a todos los principados y las potestades.  Ya tenéis fuerza divina que os mantiene asidos a su fortaleza; y se abre ante vosotros la posibilidad de una nueva vida, y aún la vida de la fe.- </a:t>
            </a:r>
            <a:r>
              <a:rPr lang="es-ES" dirty="0" err="1"/>
              <a:t>MeM</a:t>
            </a:r>
            <a:r>
              <a:rPr lang="es-ES" dirty="0"/>
              <a:t> 328 (1898</a:t>
            </a:r>
            <a:r>
              <a:rPr lang="es-ES" dirty="0" smtClean="0"/>
              <a:t>). 1MCP pg. 127</a:t>
            </a:r>
            <a:endParaRPr lang="en-US" dirty="0"/>
          </a:p>
        </p:txBody>
      </p:sp>
    </p:spTree>
    <p:extLst>
      <p:ext uri="{BB962C8B-B14F-4D97-AF65-F5344CB8AC3E}">
        <p14:creationId xmlns:p14="http://schemas.microsoft.com/office/powerpoint/2010/main" val="274825336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p:txBody>
          <a:bodyPr/>
          <a:lstStyle/>
          <a:p>
            <a:r>
              <a:rPr lang="es-MX" dirty="0" smtClean="0"/>
              <a:t>Entrega de voluntad</a:t>
            </a:r>
            <a:endParaRPr lang="en-US" dirty="0"/>
          </a:p>
        </p:txBody>
      </p:sp>
      <p:sp>
        <p:nvSpPr>
          <p:cNvPr id="9" name="8 Marcador de contenido"/>
          <p:cNvSpPr>
            <a:spLocks noGrp="1"/>
          </p:cNvSpPr>
          <p:nvPr>
            <p:ph idx="1"/>
          </p:nvPr>
        </p:nvSpPr>
        <p:spPr/>
        <p:txBody>
          <a:bodyPr>
            <a:normAutofit fontScale="92500" lnSpcReduction="10000"/>
          </a:bodyPr>
          <a:lstStyle/>
          <a:p>
            <a:pPr marL="0" indent="0" algn="just">
              <a:buNone/>
            </a:pPr>
            <a:r>
              <a:rPr lang="es-ES" dirty="0"/>
              <a:t>Toda verdadera obediencia proviene del corazón.  La de Cristo procedía del corazón.  Y si nosotros consentimos, se identificará de tal manera con nuestros pensamientos y fines, amoldará de tal manera nuestro corazón </a:t>
            </a:r>
            <a:r>
              <a:rPr lang="es-ES" b="1" i="1" u="sng" dirty="0"/>
              <a:t>y mente en conformidad con su, voluntad, que cuando le obedezcamos estaremos tan sólo ejecutando nuestros propios impulsos.  La voluntad, refinada y santificada</a:t>
            </a:r>
            <a:r>
              <a:rPr lang="es-ES" dirty="0"/>
              <a:t>, hallará su más alto deleite en servirle.  Cuando conozcamos a Dios como es nuestro privilegio conocerle, nuestra vida será una vida de continua obediencia.  Si apreciamos el carácter de Cristo y tenemos comunión con Dios, el pecado llegará a sernos odioso. </a:t>
            </a:r>
            <a:r>
              <a:rPr lang="es-ES" dirty="0" smtClean="0"/>
              <a:t>DTG pg. 622</a:t>
            </a:r>
            <a:endParaRPr lang="en-US" dirty="0"/>
          </a:p>
        </p:txBody>
      </p:sp>
    </p:spTree>
    <p:extLst>
      <p:ext uri="{BB962C8B-B14F-4D97-AF65-F5344CB8AC3E}">
        <p14:creationId xmlns:p14="http://schemas.microsoft.com/office/powerpoint/2010/main" val="203414321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Como triunfar</a:t>
            </a:r>
            <a:endParaRPr lang="es-MX" dirty="0"/>
          </a:p>
        </p:txBody>
      </p:sp>
      <p:sp>
        <p:nvSpPr>
          <p:cNvPr id="3" name="2 Marcador de contenido"/>
          <p:cNvSpPr>
            <a:spLocks noGrp="1"/>
          </p:cNvSpPr>
          <p:nvPr>
            <p:ph idx="1"/>
          </p:nvPr>
        </p:nvSpPr>
        <p:spPr/>
        <p:txBody>
          <a:bodyPr>
            <a:normAutofit lnSpcReduction="10000"/>
          </a:bodyPr>
          <a:lstStyle/>
          <a:p>
            <a:pPr marL="0" indent="0" algn="just">
              <a:buNone/>
            </a:pPr>
            <a:r>
              <a:rPr lang="es-MX" dirty="0" smtClean="0"/>
              <a:t>El que se niega a ver, escuchar, gustar, oler o tocar lo que incita al pecado, ha ganado buena parte de la batalla para evitar los pensamientos pecaminosos.  </a:t>
            </a:r>
            <a:r>
              <a:rPr lang="es-MX" b="1" i="1" u="sng" dirty="0" smtClean="0"/>
              <a:t>El que inmediatamente desecha los malos pensamientos, cuando fugazmente pasan como un relámpago en su conciencia, evita así la formación de una manera de pensar que se hace hábito y que condicionan la mente para que peque cuando se presente la oportunidad</a:t>
            </a:r>
            <a:r>
              <a:rPr lang="es-MX" dirty="0" smtClean="0">
                <a:solidFill>
                  <a:srgbClr val="FFFF00"/>
                </a:solidFill>
              </a:rPr>
              <a:t>.  </a:t>
            </a:r>
            <a:r>
              <a:rPr lang="es-MX" dirty="0" smtClean="0"/>
              <a:t>Cristo vivió una vida sin pecado porque "no había en él nada que respondiera a los sofismas de Satanás" (DTG 98). CBA5 328</a:t>
            </a:r>
          </a:p>
          <a:p>
            <a:endParaRPr lang="es-MX" dirty="0"/>
          </a:p>
        </p:txBody>
      </p:sp>
    </p:spTree>
    <p:extLst>
      <p:ext uri="{BB962C8B-B14F-4D97-AF65-F5344CB8AC3E}">
        <p14:creationId xmlns:p14="http://schemas.microsoft.com/office/powerpoint/2010/main" val="257035640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Para vencer…</a:t>
            </a:r>
            <a:endParaRPr lang="en-US" dirty="0"/>
          </a:p>
        </p:txBody>
      </p:sp>
      <p:sp>
        <p:nvSpPr>
          <p:cNvPr id="3" name="2 Marcador de contenido"/>
          <p:cNvSpPr>
            <a:spLocks noGrp="1"/>
          </p:cNvSpPr>
          <p:nvPr>
            <p:ph idx="1"/>
          </p:nvPr>
        </p:nvSpPr>
        <p:spPr/>
        <p:txBody>
          <a:bodyPr>
            <a:normAutofit fontScale="92500" lnSpcReduction="20000"/>
          </a:bodyPr>
          <a:lstStyle/>
          <a:p>
            <a:pPr marL="514350" indent="-514350" algn="just">
              <a:buAutoNum type="arabicPeriod"/>
            </a:pPr>
            <a:r>
              <a:rPr lang="es-MX" dirty="0" smtClean="0"/>
              <a:t>Aceptar la lucha interna que se libra entre el cuerpo y la mente. (Romanos 7:23, 1 Pedro 2:11, Santiago 4:1)</a:t>
            </a:r>
          </a:p>
          <a:p>
            <a:pPr marL="514350" indent="-514350" algn="just">
              <a:buAutoNum type="arabicPeriod"/>
            </a:pPr>
            <a:r>
              <a:rPr lang="es-MX" dirty="0" smtClean="0"/>
              <a:t>Reconocer nuestra imposibilidad y condición miserable (Jeremías 13:23, Romanos 7:24)</a:t>
            </a:r>
          </a:p>
          <a:p>
            <a:pPr marL="514350" indent="-514350" algn="just">
              <a:buAutoNum type="arabicPeriod"/>
            </a:pPr>
            <a:r>
              <a:rPr lang="es-MX" dirty="0" smtClean="0"/>
              <a:t>Reconocer que un esfuerzo humano por dominar con la razón el apetito es imposible ya que aun nuestras facultades superiores necesitan ser renovadas. (Romanos 12:2, Efesios 4:22-24)</a:t>
            </a:r>
          </a:p>
          <a:p>
            <a:pPr marL="514350" indent="-514350" algn="just">
              <a:buAutoNum type="arabicPeriod"/>
            </a:pPr>
            <a:r>
              <a:rPr lang="es-MX" dirty="0" smtClean="0"/>
              <a:t>Solo cuando Cristo vive en nosotros pasamos de una Mente carnal a una Espiritual. (Romanos 8:1-3, 10)</a:t>
            </a:r>
          </a:p>
          <a:p>
            <a:pPr marL="514350" indent="-514350" algn="just">
              <a:buAutoNum type="arabicPeriod"/>
            </a:pPr>
            <a:r>
              <a:rPr lang="es-MX" dirty="0" smtClean="0"/>
              <a:t>Esto significa ser una nueva criatura, nacer de nuevo, nacer del Espíritu. (2 Corintios 5:17, Juan 3)</a:t>
            </a:r>
          </a:p>
          <a:p>
            <a:pPr marL="514350" indent="-514350">
              <a:buAutoNum type="arabicPeriod"/>
            </a:pPr>
            <a:endParaRPr lang="es-MX" dirty="0" smtClean="0"/>
          </a:p>
          <a:p>
            <a:pPr marL="514350" indent="-514350">
              <a:buAutoNum type="arabicPeriod"/>
            </a:pPr>
            <a:endParaRPr lang="en-US" dirty="0"/>
          </a:p>
        </p:txBody>
      </p:sp>
    </p:spTree>
    <p:extLst>
      <p:ext uri="{BB962C8B-B14F-4D97-AF65-F5344CB8AC3E}">
        <p14:creationId xmlns:p14="http://schemas.microsoft.com/office/powerpoint/2010/main" val="4171755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s-MX" dirty="0" smtClean="0">
                <a:hlinkClick r:id="rId2" action="ppaction://hlinksldjump"/>
              </a:rPr>
              <a:t>Compensadores del vinculo</a:t>
            </a:r>
            <a:endParaRPr lang="en-US" dirty="0"/>
          </a:p>
        </p:txBody>
      </p:sp>
      <p:graphicFrame>
        <p:nvGraphicFramePr>
          <p:cNvPr id="2" name="1 Marcador de contenido"/>
          <p:cNvGraphicFramePr>
            <a:graphicFrameLocks noGrp="1"/>
          </p:cNvGraphicFramePr>
          <p:nvPr>
            <p:ph idx="1"/>
            <p:extLst>
              <p:ext uri="{D42A27DB-BD31-4B8C-83A1-F6EECF244321}">
                <p14:modId xmlns:p14="http://schemas.microsoft.com/office/powerpoint/2010/main" val="1862040982"/>
              </p:ext>
            </p:extLst>
          </p:nvPr>
        </p:nvGraphicFramePr>
        <p:xfrm>
          <a:off x="457200" y="1646237"/>
          <a:ext cx="8229600" cy="4526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599381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n-US"/>
          </a:p>
        </p:txBody>
      </p:sp>
      <p:sp>
        <p:nvSpPr>
          <p:cNvPr id="3" name="2 Marcador de contenido"/>
          <p:cNvSpPr>
            <a:spLocks noGrp="1"/>
          </p:cNvSpPr>
          <p:nvPr>
            <p:ph idx="1"/>
          </p:nvPr>
        </p:nvSpPr>
        <p:spPr>
          <a:xfrm>
            <a:off x="304800" y="1905000"/>
            <a:ext cx="8534400" cy="3962400"/>
          </a:xfrm>
        </p:spPr>
        <p:txBody>
          <a:bodyPr>
            <a:noAutofit/>
          </a:bodyPr>
          <a:lstStyle/>
          <a:p>
            <a:pPr marL="0" indent="0" algn="ctr">
              <a:buNone/>
            </a:pPr>
            <a:r>
              <a:rPr lang="es-ES" sz="3200" dirty="0" smtClean="0"/>
              <a:t>“Mas </a:t>
            </a:r>
            <a:r>
              <a:rPr lang="es-ES" sz="3200" dirty="0"/>
              <a:t>gracias sean dadas a Dios,  que nos da la victoria por medio de nuestro Señor </a:t>
            </a:r>
            <a:r>
              <a:rPr lang="es-ES" sz="3200" dirty="0" smtClean="0"/>
              <a:t>Jesucristo”.1 Corintios 15:57</a:t>
            </a:r>
          </a:p>
          <a:p>
            <a:pPr marL="0" indent="0" algn="ctr">
              <a:buNone/>
            </a:pPr>
            <a:endParaRPr lang="es-ES" sz="3200" dirty="0" smtClean="0"/>
          </a:p>
          <a:p>
            <a:pPr marL="0" indent="0" algn="ctr">
              <a:buNone/>
            </a:pPr>
            <a:r>
              <a:rPr lang="es-ES" sz="3200" b="1" dirty="0" smtClean="0"/>
              <a:t>“</a:t>
            </a:r>
            <a:r>
              <a:rPr lang="es-ES" sz="3200" dirty="0" smtClean="0"/>
              <a:t>Porque </a:t>
            </a:r>
            <a:r>
              <a:rPr lang="es-ES" sz="3200" dirty="0"/>
              <a:t>todo lo que es nacido de Dios vence al mundo;  y esta es la victoria que ha vencido al mundo,  nuestra </a:t>
            </a:r>
            <a:r>
              <a:rPr lang="es-ES" sz="3200" dirty="0" smtClean="0"/>
              <a:t>fe”.  1 Juan 5:4</a:t>
            </a:r>
            <a:endParaRPr lang="en-US" sz="3200" dirty="0"/>
          </a:p>
        </p:txBody>
      </p:sp>
    </p:spTree>
    <p:extLst>
      <p:ext uri="{BB962C8B-B14F-4D97-AF65-F5344CB8AC3E}">
        <p14:creationId xmlns:p14="http://schemas.microsoft.com/office/powerpoint/2010/main" val="1617000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Y"/>
          <p:cNvSpPr/>
          <p:nvPr/>
        </p:nvSpPr>
        <p:spPr>
          <a:xfrm>
            <a:off x="1447800" y="609600"/>
            <a:ext cx="6248400" cy="5715000"/>
          </a:xfrm>
          <a:prstGeom prst="flowChartSummingJunc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8" name="7 Conector recto de flecha"/>
          <p:cNvCxnSpPr>
            <a:stCxn id="6" idx="1"/>
          </p:cNvCxnSpPr>
          <p:nvPr/>
        </p:nvCxnSpPr>
        <p:spPr>
          <a:xfrm>
            <a:off x="2362857" y="1446542"/>
            <a:ext cx="761343" cy="68705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10 Conector recto de flecha"/>
          <p:cNvCxnSpPr>
            <a:stCxn id="6" idx="3"/>
          </p:cNvCxnSpPr>
          <p:nvPr/>
        </p:nvCxnSpPr>
        <p:spPr>
          <a:xfrm flipV="1">
            <a:off x="2362857" y="4800600"/>
            <a:ext cx="761343" cy="68705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12 Conector recto de flecha"/>
          <p:cNvCxnSpPr/>
          <p:nvPr/>
        </p:nvCxnSpPr>
        <p:spPr>
          <a:xfrm flipH="1" flipV="1">
            <a:off x="6096000" y="4911144"/>
            <a:ext cx="712631" cy="65271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14 Conector recto de flecha"/>
          <p:cNvCxnSpPr/>
          <p:nvPr/>
        </p:nvCxnSpPr>
        <p:spPr>
          <a:xfrm flipH="1">
            <a:off x="6096000" y="1522742"/>
            <a:ext cx="712631" cy="6096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18 Elipse">
            <a:hlinkClick r:id="rId2" action="ppaction://hlinksldjump"/>
          </p:cNvPr>
          <p:cNvSpPr/>
          <p:nvPr/>
        </p:nvSpPr>
        <p:spPr>
          <a:xfrm>
            <a:off x="4114800" y="3162300"/>
            <a:ext cx="914400" cy="762000"/>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prstClr val="white"/>
                </a:solidFill>
              </a:rPr>
              <a:t>DIOS</a:t>
            </a:r>
            <a:endParaRPr lang="en-US" sz="1400" dirty="0">
              <a:solidFill>
                <a:prstClr val="white"/>
              </a:solidFill>
            </a:endParaRPr>
          </a:p>
        </p:txBody>
      </p:sp>
      <p:sp>
        <p:nvSpPr>
          <p:cNvPr id="20" name="19 Rectángulo redondeado"/>
          <p:cNvSpPr/>
          <p:nvPr/>
        </p:nvSpPr>
        <p:spPr>
          <a:xfrm>
            <a:off x="1447800" y="608342"/>
            <a:ext cx="914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a:solidFill>
                  <a:prstClr val="white"/>
                </a:solidFill>
              </a:rPr>
              <a:t>PADRE</a:t>
            </a:r>
            <a:endParaRPr lang="en-US" sz="1600" dirty="0">
              <a:solidFill>
                <a:prstClr val="white"/>
              </a:solidFill>
            </a:endParaRPr>
          </a:p>
        </p:txBody>
      </p:sp>
      <p:sp>
        <p:nvSpPr>
          <p:cNvPr id="22" name="21 Rectángulo redondeado"/>
          <p:cNvSpPr/>
          <p:nvPr/>
        </p:nvSpPr>
        <p:spPr>
          <a:xfrm>
            <a:off x="6781800" y="5563858"/>
            <a:ext cx="914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prstClr val="white"/>
                </a:solidFill>
              </a:rPr>
              <a:t>HIJO</a:t>
            </a:r>
            <a:endParaRPr lang="en-US" dirty="0">
              <a:solidFill>
                <a:prstClr val="white"/>
              </a:solidFill>
            </a:endParaRPr>
          </a:p>
        </p:txBody>
      </p:sp>
      <p:sp>
        <p:nvSpPr>
          <p:cNvPr id="23" name="22 Rectángulo redondeado"/>
          <p:cNvSpPr/>
          <p:nvPr/>
        </p:nvSpPr>
        <p:spPr>
          <a:xfrm>
            <a:off x="6808630" y="685800"/>
            <a:ext cx="1039969"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a:solidFill>
                  <a:prstClr val="white"/>
                </a:solidFill>
              </a:rPr>
              <a:t>MADRE</a:t>
            </a:r>
            <a:endParaRPr lang="en-US" sz="1600" dirty="0">
              <a:solidFill>
                <a:prstClr val="white"/>
              </a:solidFill>
            </a:endParaRPr>
          </a:p>
        </p:txBody>
      </p:sp>
      <p:sp>
        <p:nvSpPr>
          <p:cNvPr id="24" name="23 Rectángulo redondeado"/>
          <p:cNvSpPr/>
          <p:nvPr/>
        </p:nvSpPr>
        <p:spPr>
          <a:xfrm>
            <a:off x="1448457" y="5541320"/>
            <a:ext cx="914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prstClr val="white"/>
                </a:solidFill>
              </a:rPr>
              <a:t>HIJO</a:t>
            </a:r>
            <a:endParaRPr lang="en-US" dirty="0">
              <a:solidFill>
                <a:prstClr val="white"/>
              </a:solidFill>
            </a:endParaRPr>
          </a:p>
        </p:txBody>
      </p:sp>
      <p:cxnSp>
        <p:nvCxnSpPr>
          <p:cNvPr id="25" name="24 Conector recto de flecha"/>
          <p:cNvCxnSpPr/>
          <p:nvPr/>
        </p:nvCxnSpPr>
        <p:spPr>
          <a:xfrm>
            <a:off x="2362857" y="1492154"/>
            <a:ext cx="1751943" cy="159964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27 Conector recto de flecha"/>
          <p:cNvCxnSpPr/>
          <p:nvPr/>
        </p:nvCxnSpPr>
        <p:spPr>
          <a:xfrm flipV="1">
            <a:off x="2362200" y="4343400"/>
            <a:ext cx="1322319" cy="117860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29 Conector recto de flecha"/>
          <p:cNvCxnSpPr/>
          <p:nvPr/>
        </p:nvCxnSpPr>
        <p:spPr>
          <a:xfrm flipH="1" flipV="1">
            <a:off x="5410200" y="4343400"/>
            <a:ext cx="1371600" cy="119031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31 Conector recto de flecha"/>
          <p:cNvCxnSpPr/>
          <p:nvPr/>
        </p:nvCxnSpPr>
        <p:spPr>
          <a:xfrm flipH="1">
            <a:off x="4868457" y="1492154"/>
            <a:ext cx="1913343" cy="178031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33 Conector recto de flecha"/>
          <p:cNvCxnSpPr/>
          <p:nvPr/>
        </p:nvCxnSpPr>
        <p:spPr>
          <a:xfrm flipH="1">
            <a:off x="5043055" y="1529695"/>
            <a:ext cx="1779432" cy="15621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36 Conector recto de flecha"/>
          <p:cNvCxnSpPr/>
          <p:nvPr/>
        </p:nvCxnSpPr>
        <p:spPr>
          <a:xfrm flipV="1">
            <a:off x="2406868" y="3812708"/>
            <a:ext cx="1918796" cy="175115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38 Conector recto de flecha"/>
          <p:cNvCxnSpPr>
            <a:endCxn id="19" idx="5"/>
          </p:cNvCxnSpPr>
          <p:nvPr/>
        </p:nvCxnSpPr>
        <p:spPr>
          <a:xfrm flipH="1" flipV="1">
            <a:off x="4895289" y="3812708"/>
            <a:ext cx="1913343" cy="175807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1" name="40 Conector recto de flecha"/>
          <p:cNvCxnSpPr>
            <a:endCxn id="19" idx="1"/>
          </p:cNvCxnSpPr>
          <p:nvPr/>
        </p:nvCxnSpPr>
        <p:spPr>
          <a:xfrm>
            <a:off x="2483822" y="1626651"/>
            <a:ext cx="1764889" cy="164724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4826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Título"/>
          <p:cNvSpPr>
            <a:spLocks noGrp="1"/>
          </p:cNvSpPr>
          <p:nvPr>
            <p:ph type="title"/>
          </p:nvPr>
        </p:nvSpPr>
        <p:spPr/>
        <p:txBody>
          <a:bodyPr>
            <a:normAutofit fontScale="90000"/>
          </a:bodyPr>
          <a:lstStyle/>
          <a:p>
            <a:pPr algn="ctr"/>
            <a:r>
              <a:rPr lang="es-ES" sz="3100" b="1" dirty="0">
                <a:hlinkClick r:id="rId2" action="ppaction://hlinksldjump"/>
              </a:rPr>
              <a:t>RELACIÓN</a:t>
            </a:r>
            <a:r>
              <a:rPr lang="es-ES" sz="3100" b="1" dirty="0"/>
              <a:t> DE LA ENFERMEDAD MENTAL FUNCIONAL CON RESPECTO A LA </a:t>
            </a:r>
            <a:r>
              <a:rPr lang="es-ES" sz="3100" b="1" dirty="0" smtClean="0"/>
              <a:t>EGOCÉNTRICIDAD</a:t>
            </a:r>
            <a:endParaRPr lang="en-US" dirty="0"/>
          </a:p>
        </p:txBody>
      </p:sp>
      <p:sp>
        <p:nvSpPr>
          <p:cNvPr id="11" name="10 Marcador de contenido"/>
          <p:cNvSpPr>
            <a:spLocks noGrp="1"/>
          </p:cNvSpPr>
          <p:nvPr>
            <p:ph sz="quarter" idx="2"/>
          </p:nvPr>
        </p:nvSpPr>
        <p:spPr/>
        <p:txBody>
          <a:bodyPr>
            <a:normAutofit fontScale="92500" lnSpcReduction="10000"/>
          </a:bodyPr>
          <a:lstStyle/>
          <a:p>
            <a:r>
              <a:rPr lang="es-ES" dirty="0" smtClean="0"/>
              <a:t>Egocentrismo</a:t>
            </a:r>
          </a:p>
          <a:p>
            <a:pPr lvl="1"/>
            <a:r>
              <a:rPr lang="es-ES" dirty="0" smtClean="0"/>
              <a:t>Esquizofrenia</a:t>
            </a:r>
            <a:endParaRPr lang="en-US" dirty="0"/>
          </a:p>
          <a:p>
            <a:pPr lvl="1"/>
            <a:r>
              <a:rPr lang="es-ES" dirty="0" smtClean="0"/>
              <a:t>Paranoia</a:t>
            </a:r>
            <a:endParaRPr lang="en-US" dirty="0"/>
          </a:p>
          <a:p>
            <a:pPr lvl="1"/>
            <a:r>
              <a:rPr lang="es-ES" dirty="0" smtClean="0"/>
              <a:t>Megalomanía</a:t>
            </a:r>
            <a:endParaRPr lang="en-US" dirty="0"/>
          </a:p>
          <a:p>
            <a:pPr lvl="1"/>
            <a:r>
              <a:rPr lang="es-ES" dirty="0" smtClean="0"/>
              <a:t>Masoquismo</a:t>
            </a:r>
            <a:endParaRPr lang="en-US" dirty="0"/>
          </a:p>
          <a:p>
            <a:pPr lvl="1"/>
            <a:r>
              <a:rPr lang="es-ES" dirty="0" smtClean="0"/>
              <a:t>Hipocondría</a:t>
            </a:r>
            <a:endParaRPr lang="en-US" dirty="0"/>
          </a:p>
          <a:p>
            <a:pPr lvl="1"/>
            <a:r>
              <a:rPr lang="es-ES" dirty="0"/>
              <a:t>Depresión</a:t>
            </a:r>
            <a:endParaRPr lang="en-US" dirty="0"/>
          </a:p>
          <a:p>
            <a:pPr lvl="1"/>
            <a:r>
              <a:rPr lang="es-ES" dirty="0"/>
              <a:t>Suicidio</a:t>
            </a:r>
            <a:endParaRPr lang="en-US" dirty="0"/>
          </a:p>
          <a:p>
            <a:endParaRPr lang="en-US" dirty="0"/>
          </a:p>
        </p:txBody>
      </p:sp>
      <p:sp>
        <p:nvSpPr>
          <p:cNvPr id="13" name="12 Marcador de contenido"/>
          <p:cNvSpPr>
            <a:spLocks noGrp="1"/>
          </p:cNvSpPr>
          <p:nvPr>
            <p:ph sz="quarter" idx="4"/>
          </p:nvPr>
        </p:nvSpPr>
        <p:spPr/>
        <p:txBody>
          <a:bodyPr>
            <a:normAutofit fontScale="92500" lnSpcReduction="20000"/>
          </a:bodyPr>
          <a:lstStyle/>
          <a:p>
            <a:r>
              <a:rPr lang="es-ES" dirty="0" smtClean="0"/>
              <a:t>Abnegación mediante  Cristo</a:t>
            </a:r>
          </a:p>
          <a:p>
            <a:pPr lvl="1"/>
            <a:r>
              <a:rPr lang="es-ES" dirty="0" smtClean="0"/>
              <a:t>Alegría</a:t>
            </a:r>
            <a:endParaRPr lang="en-US" dirty="0"/>
          </a:p>
          <a:p>
            <a:pPr lvl="1"/>
            <a:r>
              <a:rPr lang="es-ES" dirty="0" smtClean="0"/>
              <a:t>Amor</a:t>
            </a:r>
            <a:endParaRPr lang="en-US" dirty="0"/>
          </a:p>
          <a:p>
            <a:pPr lvl="1"/>
            <a:r>
              <a:rPr lang="es-ES" dirty="0" smtClean="0"/>
              <a:t>Seguridad</a:t>
            </a:r>
            <a:endParaRPr lang="en-US" dirty="0"/>
          </a:p>
          <a:p>
            <a:pPr lvl="1"/>
            <a:r>
              <a:rPr lang="es-ES" dirty="0" smtClean="0"/>
              <a:t>Autoestima</a:t>
            </a:r>
            <a:endParaRPr lang="en-US" dirty="0"/>
          </a:p>
          <a:p>
            <a:pPr lvl="1"/>
            <a:r>
              <a:rPr lang="es-ES" dirty="0"/>
              <a:t>Felicidad</a:t>
            </a:r>
            <a:endParaRPr lang="en-US" dirty="0"/>
          </a:p>
          <a:p>
            <a:pPr lvl="1"/>
            <a:r>
              <a:rPr lang="es-ES" dirty="0"/>
              <a:t>Servicio</a:t>
            </a:r>
            <a:endParaRPr lang="en-US" dirty="0"/>
          </a:p>
          <a:p>
            <a:pPr lvl="1"/>
            <a:r>
              <a:rPr lang="es-ES" dirty="0"/>
              <a:t>Amistad</a:t>
            </a:r>
            <a:endParaRPr lang="en-US" dirty="0"/>
          </a:p>
          <a:p>
            <a:endParaRPr lang="en-US" dirty="0"/>
          </a:p>
        </p:txBody>
      </p:sp>
      <p:sp>
        <p:nvSpPr>
          <p:cNvPr id="10" name="9 Marcador de texto"/>
          <p:cNvSpPr>
            <a:spLocks noGrp="1"/>
          </p:cNvSpPr>
          <p:nvPr>
            <p:ph type="body" sz="quarter" idx="1"/>
          </p:nvPr>
        </p:nvSpPr>
        <p:spPr/>
        <p:txBody>
          <a:bodyPr/>
          <a:lstStyle/>
          <a:p>
            <a:r>
              <a:rPr lang="es-MX" dirty="0" smtClean="0"/>
              <a:t>Enfermedad Mental Funcional</a:t>
            </a:r>
            <a:endParaRPr lang="en-US" dirty="0"/>
          </a:p>
        </p:txBody>
      </p:sp>
      <p:sp>
        <p:nvSpPr>
          <p:cNvPr id="12" name="11 Marcador de texto"/>
          <p:cNvSpPr>
            <a:spLocks noGrp="1"/>
          </p:cNvSpPr>
          <p:nvPr>
            <p:ph type="body" sz="quarter" idx="3"/>
          </p:nvPr>
        </p:nvSpPr>
        <p:spPr/>
        <p:txBody>
          <a:bodyPr/>
          <a:lstStyle/>
          <a:p>
            <a:r>
              <a:rPr lang="es-MX" dirty="0" smtClean="0"/>
              <a:t>Salud Mental</a:t>
            </a:r>
            <a:endParaRPr lang="en-US" dirty="0"/>
          </a:p>
        </p:txBody>
      </p:sp>
      <p:sp>
        <p:nvSpPr>
          <p:cNvPr id="2" name="1 Marcador de pie de página"/>
          <p:cNvSpPr>
            <a:spLocks noGrp="1"/>
          </p:cNvSpPr>
          <p:nvPr>
            <p:ph type="ftr" sz="quarter" idx="17"/>
          </p:nvPr>
        </p:nvSpPr>
        <p:spPr/>
        <p:txBody>
          <a:bodyPr/>
          <a:lstStyle/>
          <a:p>
            <a:r>
              <a:rPr lang="en-US" smtClean="0">
                <a:solidFill>
                  <a:srgbClr val="EEECE1"/>
                </a:solidFill>
              </a:rPr>
              <a:t>"La solucion divina" pg. 42, Colin D. &amp; Rusell R. Standish</a:t>
            </a:r>
            <a:endParaRPr lang="en-US">
              <a:solidFill>
                <a:srgbClr val="EEECE1"/>
              </a:solidFill>
            </a:endParaRPr>
          </a:p>
        </p:txBody>
      </p:sp>
    </p:spTree>
    <p:extLst>
      <p:ext uri="{BB962C8B-B14F-4D97-AF65-F5344CB8AC3E}">
        <p14:creationId xmlns:p14="http://schemas.microsoft.com/office/powerpoint/2010/main" val="8597611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Elipse"/>
          <p:cNvSpPr/>
          <p:nvPr/>
        </p:nvSpPr>
        <p:spPr>
          <a:xfrm>
            <a:off x="762000" y="58882"/>
            <a:ext cx="7502236" cy="57912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2 Elipse"/>
          <p:cNvSpPr/>
          <p:nvPr/>
        </p:nvSpPr>
        <p:spPr>
          <a:xfrm>
            <a:off x="1330036" y="413035"/>
            <a:ext cx="6324600" cy="48768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3 Elipse"/>
          <p:cNvSpPr/>
          <p:nvPr/>
        </p:nvSpPr>
        <p:spPr>
          <a:xfrm>
            <a:off x="2047008" y="713510"/>
            <a:ext cx="5105399" cy="3886200"/>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4 Elipse"/>
          <p:cNvSpPr/>
          <p:nvPr/>
        </p:nvSpPr>
        <p:spPr>
          <a:xfrm>
            <a:off x="2770908" y="1141267"/>
            <a:ext cx="3657600" cy="30479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5 Elipse"/>
          <p:cNvSpPr/>
          <p:nvPr/>
        </p:nvSpPr>
        <p:spPr>
          <a:xfrm>
            <a:off x="3228107" y="1447800"/>
            <a:ext cx="2743200" cy="2362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6 Rectángulo"/>
          <p:cNvSpPr/>
          <p:nvPr/>
        </p:nvSpPr>
        <p:spPr>
          <a:xfrm>
            <a:off x="4028206" y="3057520"/>
            <a:ext cx="1143000" cy="381001"/>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i="1" u="sng" dirty="0">
                <a:solidFill>
                  <a:prstClr val="black"/>
                </a:solidFill>
              </a:rPr>
              <a:t>VIDA</a:t>
            </a:r>
            <a:endParaRPr lang="en-US" b="1" i="1" u="sng" dirty="0">
              <a:solidFill>
                <a:prstClr val="black"/>
              </a:solidFill>
            </a:endParaRPr>
          </a:p>
        </p:txBody>
      </p:sp>
      <p:sp>
        <p:nvSpPr>
          <p:cNvPr id="8" name="7 Rectángulo"/>
          <p:cNvSpPr/>
          <p:nvPr/>
        </p:nvSpPr>
        <p:spPr>
          <a:xfrm>
            <a:off x="4035135" y="3573607"/>
            <a:ext cx="1143000" cy="38100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prstClr val="black"/>
                </a:solidFill>
              </a:rPr>
              <a:t>VERDAD</a:t>
            </a:r>
            <a:endParaRPr lang="en-US" dirty="0">
              <a:solidFill>
                <a:prstClr val="black"/>
              </a:solidFill>
            </a:endParaRPr>
          </a:p>
        </p:txBody>
      </p:sp>
      <p:sp>
        <p:nvSpPr>
          <p:cNvPr id="9" name="8 Rectángulo"/>
          <p:cNvSpPr/>
          <p:nvPr/>
        </p:nvSpPr>
        <p:spPr>
          <a:xfrm>
            <a:off x="4035135" y="2676519"/>
            <a:ext cx="1143000" cy="381001"/>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prstClr val="white"/>
                </a:solidFill>
              </a:rPr>
              <a:t>CRISTO</a:t>
            </a:r>
            <a:endParaRPr lang="en-US" dirty="0">
              <a:solidFill>
                <a:prstClr val="white"/>
              </a:solidFill>
            </a:endParaRPr>
          </a:p>
        </p:txBody>
      </p:sp>
      <p:sp>
        <p:nvSpPr>
          <p:cNvPr id="10" name="9 Rectángulo"/>
          <p:cNvSpPr/>
          <p:nvPr/>
        </p:nvSpPr>
        <p:spPr>
          <a:xfrm>
            <a:off x="4028206" y="2284265"/>
            <a:ext cx="1143000" cy="381001"/>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prstClr val="black"/>
                </a:solidFill>
              </a:rPr>
              <a:t>EL</a:t>
            </a:r>
            <a:endParaRPr lang="en-US" b="1" dirty="0">
              <a:solidFill>
                <a:prstClr val="black"/>
              </a:solidFill>
            </a:endParaRPr>
          </a:p>
        </p:txBody>
      </p:sp>
      <p:sp>
        <p:nvSpPr>
          <p:cNvPr id="11" name="10 Rectángulo"/>
          <p:cNvSpPr/>
          <p:nvPr/>
        </p:nvSpPr>
        <p:spPr>
          <a:xfrm>
            <a:off x="4071937" y="1309254"/>
            <a:ext cx="876300" cy="38100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prstClr val="black"/>
                </a:solidFill>
              </a:rPr>
              <a:t>LUZ</a:t>
            </a:r>
            <a:endParaRPr lang="en-US" dirty="0">
              <a:solidFill>
                <a:prstClr val="black"/>
              </a:solidFill>
            </a:endParaRPr>
          </a:p>
        </p:txBody>
      </p:sp>
      <p:sp>
        <p:nvSpPr>
          <p:cNvPr id="12" name="11 Rectángulo"/>
          <p:cNvSpPr/>
          <p:nvPr/>
        </p:nvSpPr>
        <p:spPr>
          <a:xfrm>
            <a:off x="5450030" y="2355272"/>
            <a:ext cx="1143000" cy="38100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a:solidFill>
                  <a:prstClr val="black"/>
                </a:solidFill>
              </a:rPr>
              <a:t>PAZ</a:t>
            </a:r>
            <a:endParaRPr lang="en-US" sz="1600" dirty="0">
              <a:solidFill>
                <a:prstClr val="black"/>
              </a:solidFill>
            </a:endParaRPr>
          </a:p>
        </p:txBody>
      </p:sp>
      <p:sp>
        <p:nvSpPr>
          <p:cNvPr id="13" name="12 Rectángulo"/>
          <p:cNvSpPr/>
          <p:nvPr/>
        </p:nvSpPr>
        <p:spPr>
          <a:xfrm>
            <a:off x="2817666" y="2316306"/>
            <a:ext cx="1143000" cy="38100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prstClr val="black"/>
                </a:solidFill>
              </a:rPr>
              <a:t>AMOR</a:t>
            </a:r>
            <a:endParaRPr lang="en-US" dirty="0">
              <a:solidFill>
                <a:prstClr val="black"/>
              </a:solidFill>
            </a:endParaRPr>
          </a:p>
        </p:txBody>
      </p:sp>
      <p:sp>
        <p:nvSpPr>
          <p:cNvPr id="14" name="13 Rectángulo"/>
          <p:cNvSpPr/>
          <p:nvPr/>
        </p:nvSpPr>
        <p:spPr>
          <a:xfrm>
            <a:off x="3486150" y="962891"/>
            <a:ext cx="2362199" cy="3048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prstClr val="black"/>
                </a:solidFill>
              </a:rPr>
              <a:t>4 SERES VIVIENTES</a:t>
            </a:r>
            <a:endParaRPr lang="en-US" dirty="0">
              <a:solidFill>
                <a:prstClr val="black"/>
              </a:solidFill>
            </a:endParaRPr>
          </a:p>
        </p:txBody>
      </p:sp>
      <p:sp>
        <p:nvSpPr>
          <p:cNvPr id="15" name="14 Rectángulo"/>
          <p:cNvSpPr/>
          <p:nvPr/>
        </p:nvSpPr>
        <p:spPr>
          <a:xfrm>
            <a:off x="3818656" y="4800599"/>
            <a:ext cx="1562101" cy="64163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prstClr val="black"/>
                </a:solidFill>
              </a:rPr>
              <a:t>MILLONES DE ANGELES</a:t>
            </a:r>
            <a:endParaRPr lang="en-US" dirty="0">
              <a:solidFill>
                <a:prstClr val="black"/>
              </a:solidFill>
            </a:endParaRPr>
          </a:p>
        </p:txBody>
      </p:sp>
      <p:sp>
        <p:nvSpPr>
          <p:cNvPr id="16" name="15 Rectángulo"/>
          <p:cNvSpPr/>
          <p:nvPr/>
        </p:nvSpPr>
        <p:spPr>
          <a:xfrm>
            <a:off x="1104033" y="2676519"/>
            <a:ext cx="1562101" cy="3048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prstClr val="black"/>
                </a:solidFill>
              </a:rPr>
              <a:t>24 ANCIANOS</a:t>
            </a:r>
            <a:endParaRPr lang="en-US" dirty="0">
              <a:solidFill>
                <a:prstClr val="black"/>
              </a:solidFill>
            </a:endParaRPr>
          </a:p>
        </p:txBody>
      </p:sp>
      <p:sp>
        <p:nvSpPr>
          <p:cNvPr id="17" name="16 Rectángulo"/>
          <p:cNvSpPr/>
          <p:nvPr/>
        </p:nvSpPr>
        <p:spPr>
          <a:xfrm>
            <a:off x="4035135" y="1903264"/>
            <a:ext cx="1143000" cy="381001"/>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prstClr val="white"/>
                </a:solidFill>
              </a:rPr>
              <a:t>DIOS</a:t>
            </a:r>
            <a:endParaRPr lang="en-US" dirty="0">
              <a:solidFill>
                <a:prstClr val="white"/>
              </a:solidFill>
            </a:endParaRPr>
          </a:p>
        </p:txBody>
      </p:sp>
      <p:sp>
        <p:nvSpPr>
          <p:cNvPr id="18" name="17 Rectángulo"/>
          <p:cNvSpPr/>
          <p:nvPr/>
        </p:nvSpPr>
        <p:spPr>
          <a:xfrm>
            <a:off x="290944" y="3810000"/>
            <a:ext cx="1714500" cy="2286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prstClr val="black"/>
                </a:solidFill>
              </a:rPr>
              <a:t>HOMBRE</a:t>
            </a:r>
            <a:endParaRPr lang="en-US" dirty="0">
              <a:solidFill>
                <a:prstClr val="black"/>
              </a:solidFill>
            </a:endParaRPr>
          </a:p>
        </p:txBody>
      </p:sp>
      <p:sp>
        <p:nvSpPr>
          <p:cNvPr id="20" name="19 Rectángulo"/>
          <p:cNvSpPr/>
          <p:nvPr/>
        </p:nvSpPr>
        <p:spPr>
          <a:xfrm>
            <a:off x="634712" y="685800"/>
            <a:ext cx="2311976" cy="55418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prstClr val="black"/>
                </a:solidFill>
              </a:rPr>
              <a:t>CREACION DEBAJO CIELO</a:t>
            </a:r>
            <a:endParaRPr lang="en-US" dirty="0">
              <a:solidFill>
                <a:prstClr val="black"/>
              </a:solidFill>
            </a:endParaRPr>
          </a:p>
        </p:txBody>
      </p:sp>
      <p:sp>
        <p:nvSpPr>
          <p:cNvPr id="21" name="20 Rectángulo"/>
          <p:cNvSpPr/>
          <p:nvPr/>
        </p:nvSpPr>
        <p:spPr>
          <a:xfrm>
            <a:off x="628649" y="4058948"/>
            <a:ext cx="838200" cy="260636"/>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prstClr val="black"/>
                </a:solidFill>
              </a:rPr>
              <a:t>YO</a:t>
            </a:r>
            <a:endParaRPr lang="en-US" dirty="0">
              <a:solidFill>
                <a:prstClr val="black"/>
              </a:solidFill>
            </a:endParaRPr>
          </a:p>
        </p:txBody>
      </p:sp>
      <p:sp>
        <p:nvSpPr>
          <p:cNvPr id="22" name="21 Rectángulo"/>
          <p:cNvSpPr/>
          <p:nvPr/>
        </p:nvSpPr>
        <p:spPr>
          <a:xfrm>
            <a:off x="7152407" y="3636384"/>
            <a:ext cx="1600200" cy="25544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prstClr val="black"/>
                </a:solidFill>
              </a:rPr>
              <a:t>HOMBRE</a:t>
            </a:r>
            <a:endParaRPr lang="en-US" dirty="0">
              <a:solidFill>
                <a:prstClr val="black"/>
              </a:solidFill>
            </a:endParaRPr>
          </a:p>
        </p:txBody>
      </p:sp>
      <p:sp>
        <p:nvSpPr>
          <p:cNvPr id="23" name="22 Rectángulo"/>
          <p:cNvSpPr/>
          <p:nvPr/>
        </p:nvSpPr>
        <p:spPr>
          <a:xfrm>
            <a:off x="7553325" y="3954608"/>
            <a:ext cx="838200" cy="260636"/>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prstClr val="black"/>
                </a:solidFill>
              </a:rPr>
              <a:t>TU</a:t>
            </a:r>
            <a:endParaRPr lang="en-US" dirty="0">
              <a:solidFill>
                <a:prstClr val="black"/>
              </a:solidFill>
            </a:endParaRPr>
          </a:p>
        </p:txBody>
      </p:sp>
      <p:sp>
        <p:nvSpPr>
          <p:cNvPr id="24" name="23 Rectángulo"/>
          <p:cNvSpPr/>
          <p:nvPr/>
        </p:nvSpPr>
        <p:spPr>
          <a:xfrm>
            <a:off x="6225884" y="741219"/>
            <a:ext cx="2311976" cy="5264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prstClr val="black"/>
                </a:solidFill>
              </a:rPr>
              <a:t>CREACION  SOBRE LA TIERRA</a:t>
            </a:r>
            <a:endParaRPr lang="en-US" dirty="0">
              <a:solidFill>
                <a:prstClr val="black"/>
              </a:solidFill>
            </a:endParaRPr>
          </a:p>
        </p:txBody>
      </p:sp>
      <p:sp>
        <p:nvSpPr>
          <p:cNvPr id="25" name="24 Rectángulo"/>
          <p:cNvSpPr/>
          <p:nvPr/>
        </p:nvSpPr>
        <p:spPr>
          <a:xfrm>
            <a:off x="3492212" y="325582"/>
            <a:ext cx="2311976" cy="26323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prstClr val="black"/>
                </a:solidFill>
              </a:rPr>
              <a:t>CREACION CIELO</a:t>
            </a:r>
            <a:endParaRPr lang="en-US" dirty="0">
              <a:solidFill>
                <a:prstClr val="black"/>
              </a:solidFill>
            </a:endParaRPr>
          </a:p>
        </p:txBody>
      </p:sp>
      <p:sp>
        <p:nvSpPr>
          <p:cNvPr id="26" name="25 Rectángulo"/>
          <p:cNvSpPr/>
          <p:nvPr/>
        </p:nvSpPr>
        <p:spPr>
          <a:xfrm>
            <a:off x="3506067" y="5718464"/>
            <a:ext cx="2311976" cy="26323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prstClr val="black"/>
                </a:solidFill>
              </a:rPr>
              <a:t>CREACION  MAR</a:t>
            </a:r>
            <a:endParaRPr lang="en-US" dirty="0">
              <a:solidFill>
                <a:prstClr val="black"/>
              </a:solidFill>
            </a:endParaRPr>
          </a:p>
        </p:txBody>
      </p:sp>
      <p:sp>
        <p:nvSpPr>
          <p:cNvPr id="28" name="27 Rectángulo"/>
          <p:cNvSpPr/>
          <p:nvPr/>
        </p:nvSpPr>
        <p:spPr>
          <a:xfrm>
            <a:off x="3818656" y="5981700"/>
            <a:ext cx="1714500" cy="276229"/>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prstClr val="white"/>
                </a:solidFill>
              </a:rPr>
              <a:t>PERTENENCIA</a:t>
            </a:r>
            <a:endParaRPr lang="en-US" dirty="0">
              <a:solidFill>
                <a:prstClr val="white"/>
              </a:solidFill>
            </a:endParaRPr>
          </a:p>
        </p:txBody>
      </p:sp>
      <p:sp>
        <p:nvSpPr>
          <p:cNvPr id="30" name="29 Rectángulo"/>
          <p:cNvSpPr/>
          <p:nvPr/>
        </p:nvSpPr>
        <p:spPr>
          <a:xfrm>
            <a:off x="246783" y="4364178"/>
            <a:ext cx="1714500" cy="276229"/>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prstClr val="white"/>
                </a:solidFill>
              </a:rPr>
              <a:t>IDENTIDAD</a:t>
            </a:r>
            <a:endParaRPr lang="en-US" dirty="0">
              <a:solidFill>
                <a:prstClr val="white"/>
              </a:solidFill>
            </a:endParaRPr>
          </a:p>
        </p:txBody>
      </p:sp>
      <p:sp>
        <p:nvSpPr>
          <p:cNvPr id="31" name="30 Rectángulo"/>
          <p:cNvSpPr/>
          <p:nvPr/>
        </p:nvSpPr>
        <p:spPr>
          <a:xfrm>
            <a:off x="7152407" y="4226063"/>
            <a:ext cx="1714500" cy="276229"/>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prstClr val="white"/>
                </a:solidFill>
              </a:rPr>
              <a:t>PROPOSITO</a:t>
            </a:r>
            <a:endParaRPr lang="en-US" dirty="0">
              <a:solidFill>
                <a:prstClr val="white"/>
              </a:solidFill>
            </a:endParaRPr>
          </a:p>
        </p:txBody>
      </p:sp>
      <p:sp>
        <p:nvSpPr>
          <p:cNvPr id="32" name="31 Elipse"/>
          <p:cNvSpPr/>
          <p:nvPr/>
        </p:nvSpPr>
        <p:spPr>
          <a:xfrm>
            <a:off x="1325705" y="4800599"/>
            <a:ext cx="1847850" cy="1344756"/>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prstClr val="black"/>
                </a:solidFill>
              </a:rPr>
              <a:t>ADAN REY DE LA </a:t>
            </a:r>
          </a:p>
          <a:p>
            <a:pPr algn="ctr"/>
            <a:r>
              <a:rPr lang="es-MX" dirty="0">
                <a:solidFill>
                  <a:prstClr val="black"/>
                </a:solidFill>
              </a:rPr>
              <a:t>FAMILIA TERRENAL</a:t>
            </a:r>
            <a:endParaRPr lang="en-US" dirty="0">
              <a:solidFill>
                <a:prstClr val="black"/>
              </a:solidFill>
            </a:endParaRPr>
          </a:p>
        </p:txBody>
      </p:sp>
      <p:sp>
        <p:nvSpPr>
          <p:cNvPr id="33" name="32 Elipse"/>
          <p:cNvSpPr/>
          <p:nvPr/>
        </p:nvSpPr>
        <p:spPr>
          <a:xfrm>
            <a:off x="7261514" y="1470749"/>
            <a:ext cx="1847850" cy="134475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prstClr val="black"/>
                </a:solidFill>
              </a:rPr>
              <a:t>FAMILIA CELESTIAL</a:t>
            </a:r>
            <a:endParaRPr lang="en-US" dirty="0">
              <a:solidFill>
                <a:prstClr val="black"/>
              </a:solidFill>
            </a:endParaRPr>
          </a:p>
        </p:txBody>
      </p:sp>
      <p:sp>
        <p:nvSpPr>
          <p:cNvPr id="37" name="36 Rectángulo redondeado"/>
          <p:cNvSpPr/>
          <p:nvPr/>
        </p:nvSpPr>
        <p:spPr>
          <a:xfrm>
            <a:off x="6835487" y="5860473"/>
            <a:ext cx="2273877" cy="9109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prstClr val="black"/>
                </a:solidFill>
              </a:rPr>
              <a:t>LEY “NADIE VIVE PARA SI”</a:t>
            </a:r>
            <a:endParaRPr lang="en-US" dirty="0">
              <a:solidFill>
                <a:prstClr val="black"/>
              </a:solidFill>
            </a:endParaRPr>
          </a:p>
        </p:txBody>
      </p:sp>
      <p:cxnSp>
        <p:nvCxnSpPr>
          <p:cNvPr id="39" name="38 Conector recto de flecha"/>
          <p:cNvCxnSpPr/>
          <p:nvPr/>
        </p:nvCxnSpPr>
        <p:spPr>
          <a:xfrm flipV="1">
            <a:off x="1466849" y="2697307"/>
            <a:ext cx="2561357" cy="1341293"/>
          </a:xfrm>
          <a:prstGeom prst="straightConnector1">
            <a:avLst/>
          </a:prstGeom>
          <a:ln w="571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1" name="40 Conector recto de flecha"/>
          <p:cNvCxnSpPr>
            <a:endCxn id="23" idx="1"/>
          </p:cNvCxnSpPr>
          <p:nvPr/>
        </p:nvCxnSpPr>
        <p:spPr>
          <a:xfrm flipV="1">
            <a:off x="1466849" y="4084926"/>
            <a:ext cx="6086476" cy="17747"/>
          </a:xfrm>
          <a:prstGeom prst="straightConnector1">
            <a:avLst/>
          </a:prstGeom>
          <a:ln w="571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4" name="43 Conector recto de flecha"/>
          <p:cNvCxnSpPr/>
          <p:nvPr/>
        </p:nvCxnSpPr>
        <p:spPr>
          <a:xfrm>
            <a:off x="5178135" y="2712892"/>
            <a:ext cx="2375190" cy="1325708"/>
          </a:xfrm>
          <a:prstGeom prst="straightConnector1">
            <a:avLst/>
          </a:prstGeom>
          <a:ln w="571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74736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19 Elipse"/>
          <p:cNvSpPr/>
          <p:nvPr/>
        </p:nvSpPr>
        <p:spPr>
          <a:xfrm>
            <a:off x="990600" y="762000"/>
            <a:ext cx="7162800" cy="56388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20 Elipse"/>
          <p:cNvSpPr/>
          <p:nvPr/>
        </p:nvSpPr>
        <p:spPr>
          <a:xfrm>
            <a:off x="3467100" y="2438399"/>
            <a:ext cx="2209800" cy="228600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21 Rectángulo"/>
          <p:cNvSpPr/>
          <p:nvPr/>
        </p:nvSpPr>
        <p:spPr>
          <a:xfrm>
            <a:off x="4000500" y="3962400"/>
            <a:ext cx="1143000" cy="381001"/>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i="1" u="sng" dirty="0">
                <a:solidFill>
                  <a:prstClr val="black"/>
                </a:solidFill>
              </a:rPr>
              <a:t>VIDA</a:t>
            </a:r>
            <a:endParaRPr lang="en-US" b="1" i="1" u="sng" dirty="0">
              <a:solidFill>
                <a:prstClr val="black"/>
              </a:solidFill>
            </a:endParaRPr>
          </a:p>
        </p:txBody>
      </p:sp>
      <p:sp>
        <p:nvSpPr>
          <p:cNvPr id="23" name="22 Rectángulo"/>
          <p:cNvSpPr/>
          <p:nvPr/>
        </p:nvSpPr>
        <p:spPr>
          <a:xfrm>
            <a:off x="4035135" y="4551218"/>
            <a:ext cx="1143000" cy="38100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prstClr val="black"/>
                </a:solidFill>
              </a:rPr>
              <a:t>VERDAD</a:t>
            </a:r>
            <a:endParaRPr lang="en-US" dirty="0">
              <a:solidFill>
                <a:prstClr val="black"/>
              </a:solidFill>
            </a:endParaRPr>
          </a:p>
        </p:txBody>
      </p:sp>
      <p:sp>
        <p:nvSpPr>
          <p:cNvPr id="24" name="23 Rectángulo"/>
          <p:cNvSpPr/>
          <p:nvPr/>
        </p:nvSpPr>
        <p:spPr>
          <a:xfrm>
            <a:off x="4035135" y="3541557"/>
            <a:ext cx="1143000" cy="381001"/>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prstClr val="white"/>
                </a:solidFill>
              </a:rPr>
              <a:t>CRISTO</a:t>
            </a:r>
            <a:endParaRPr lang="en-US" dirty="0">
              <a:solidFill>
                <a:prstClr val="white"/>
              </a:solidFill>
            </a:endParaRPr>
          </a:p>
        </p:txBody>
      </p:sp>
      <p:sp>
        <p:nvSpPr>
          <p:cNvPr id="25" name="24 Rectángulo"/>
          <p:cNvSpPr/>
          <p:nvPr/>
        </p:nvSpPr>
        <p:spPr>
          <a:xfrm>
            <a:off x="4035135" y="3160556"/>
            <a:ext cx="1143000" cy="381001"/>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prstClr val="black"/>
                </a:solidFill>
              </a:rPr>
              <a:t>EL</a:t>
            </a:r>
            <a:endParaRPr lang="en-US" b="1" dirty="0">
              <a:solidFill>
                <a:prstClr val="black"/>
              </a:solidFill>
            </a:endParaRPr>
          </a:p>
        </p:txBody>
      </p:sp>
      <p:sp>
        <p:nvSpPr>
          <p:cNvPr id="26" name="25 Rectángulo"/>
          <p:cNvSpPr/>
          <p:nvPr/>
        </p:nvSpPr>
        <p:spPr>
          <a:xfrm>
            <a:off x="2980459" y="3351056"/>
            <a:ext cx="876300" cy="38100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prstClr val="black"/>
                </a:solidFill>
              </a:rPr>
              <a:t>LUZ</a:t>
            </a:r>
            <a:endParaRPr lang="en-US" dirty="0">
              <a:solidFill>
                <a:prstClr val="black"/>
              </a:solidFill>
            </a:endParaRPr>
          </a:p>
        </p:txBody>
      </p:sp>
      <p:sp>
        <p:nvSpPr>
          <p:cNvPr id="27" name="26 Rectángulo"/>
          <p:cNvSpPr/>
          <p:nvPr/>
        </p:nvSpPr>
        <p:spPr>
          <a:xfrm>
            <a:off x="5389418" y="3390899"/>
            <a:ext cx="1143000" cy="38100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a:solidFill>
                  <a:prstClr val="black"/>
                </a:solidFill>
              </a:rPr>
              <a:t>SANTIDAD</a:t>
            </a:r>
            <a:endParaRPr lang="en-US" sz="1600" dirty="0">
              <a:solidFill>
                <a:prstClr val="black"/>
              </a:solidFill>
            </a:endParaRPr>
          </a:p>
        </p:txBody>
      </p:sp>
      <p:sp>
        <p:nvSpPr>
          <p:cNvPr id="28" name="27 Rectángulo"/>
          <p:cNvSpPr/>
          <p:nvPr/>
        </p:nvSpPr>
        <p:spPr>
          <a:xfrm>
            <a:off x="4035135" y="2247899"/>
            <a:ext cx="1143000" cy="38100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prstClr val="black"/>
                </a:solidFill>
              </a:rPr>
              <a:t>AMOR</a:t>
            </a:r>
            <a:endParaRPr lang="en-US" dirty="0">
              <a:solidFill>
                <a:prstClr val="black"/>
              </a:solidFill>
            </a:endParaRPr>
          </a:p>
        </p:txBody>
      </p:sp>
      <p:sp>
        <p:nvSpPr>
          <p:cNvPr id="29" name="28 Rectángulo"/>
          <p:cNvSpPr/>
          <p:nvPr/>
        </p:nvSpPr>
        <p:spPr>
          <a:xfrm>
            <a:off x="4035135" y="2779555"/>
            <a:ext cx="1143000" cy="381001"/>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prstClr val="white"/>
                </a:solidFill>
              </a:rPr>
              <a:t>DIOS</a:t>
            </a:r>
            <a:endParaRPr lang="en-US" dirty="0">
              <a:solidFill>
                <a:prstClr val="white"/>
              </a:solidFill>
            </a:endParaRPr>
          </a:p>
        </p:txBody>
      </p:sp>
      <p:sp>
        <p:nvSpPr>
          <p:cNvPr id="31" name="30 Rectángulo redondeado"/>
          <p:cNvSpPr/>
          <p:nvPr/>
        </p:nvSpPr>
        <p:spPr>
          <a:xfrm>
            <a:off x="3103418" y="6128657"/>
            <a:ext cx="2286000" cy="68580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prstClr val="black"/>
                </a:solidFill>
              </a:rPr>
              <a:t>LEY: “NADIE VIVE PARA SI”</a:t>
            </a:r>
            <a:endParaRPr lang="en-US" dirty="0">
              <a:solidFill>
                <a:prstClr val="black"/>
              </a:solidFill>
            </a:endParaRPr>
          </a:p>
        </p:txBody>
      </p:sp>
      <p:sp>
        <p:nvSpPr>
          <p:cNvPr id="32" name="31 Rectángulo"/>
          <p:cNvSpPr/>
          <p:nvPr/>
        </p:nvSpPr>
        <p:spPr>
          <a:xfrm>
            <a:off x="838200" y="1371600"/>
            <a:ext cx="19050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prstClr val="black"/>
                </a:solidFill>
              </a:rPr>
              <a:t>AVES DE LOS  CIELOS</a:t>
            </a:r>
            <a:endParaRPr lang="en-US" dirty="0">
              <a:solidFill>
                <a:prstClr val="black"/>
              </a:solidFill>
            </a:endParaRPr>
          </a:p>
        </p:txBody>
      </p:sp>
      <p:sp>
        <p:nvSpPr>
          <p:cNvPr id="42" name="41 Rectángulo"/>
          <p:cNvSpPr/>
          <p:nvPr/>
        </p:nvSpPr>
        <p:spPr>
          <a:xfrm>
            <a:off x="6113318" y="740229"/>
            <a:ext cx="19050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prstClr val="black"/>
                </a:solidFill>
              </a:rPr>
              <a:t>NATURALEZA</a:t>
            </a:r>
            <a:endParaRPr lang="en-US" dirty="0">
              <a:solidFill>
                <a:prstClr val="black"/>
              </a:solidFill>
            </a:endParaRPr>
          </a:p>
        </p:txBody>
      </p:sp>
      <p:sp>
        <p:nvSpPr>
          <p:cNvPr id="43" name="42 Rectángulo"/>
          <p:cNvSpPr/>
          <p:nvPr/>
        </p:nvSpPr>
        <p:spPr>
          <a:xfrm>
            <a:off x="6810829" y="1752600"/>
            <a:ext cx="19050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prstClr val="black"/>
                </a:solidFill>
              </a:rPr>
              <a:t>ANIMALES DE LA TIERRA</a:t>
            </a:r>
            <a:endParaRPr lang="en-US" dirty="0">
              <a:solidFill>
                <a:prstClr val="black"/>
              </a:solidFill>
            </a:endParaRPr>
          </a:p>
        </p:txBody>
      </p:sp>
      <p:sp>
        <p:nvSpPr>
          <p:cNvPr id="44" name="43 Rectángulo"/>
          <p:cNvSpPr/>
          <p:nvPr/>
        </p:nvSpPr>
        <p:spPr>
          <a:xfrm>
            <a:off x="304800" y="3140600"/>
            <a:ext cx="19050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prstClr val="black"/>
                </a:solidFill>
              </a:rPr>
              <a:t>PECES DEL MAR</a:t>
            </a:r>
            <a:endParaRPr lang="en-US" dirty="0">
              <a:solidFill>
                <a:prstClr val="black"/>
              </a:solidFill>
            </a:endParaRPr>
          </a:p>
        </p:txBody>
      </p:sp>
      <p:sp>
        <p:nvSpPr>
          <p:cNvPr id="18" name="17 Rectángulo"/>
          <p:cNvSpPr/>
          <p:nvPr/>
        </p:nvSpPr>
        <p:spPr>
          <a:xfrm>
            <a:off x="3527714" y="86591"/>
            <a:ext cx="2333625" cy="204700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prstClr val="black"/>
                </a:solidFill>
              </a:rPr>
              <a:t>ADAN: VICEGERENTE DEL CREADOR. LA </a:t>
            </a:r>
          </a:p>
          <a:p>
            <a:pPr algn="ctr"/>
            <a:r>
              <a:rPr lang="es-MX" dirty="0">
                <a:solidFill>
                  <a:prstClr val="black"/>
                </a:solidFill>
              </a:rPr>
              <a:t>CABEZA DE LA TIERRA, TENIA LA AUTORIDAD  Y EL SEÑORIO DE LA TIERRA</a:t>
            </a:r>
            <a:endParaRPr lang="en-US" dirty="0">
              <a:solidFill>
                <a:prstClr val="black"/>
              </a:solidFill>
            </a:endParaRPr>
          </a:p>
        </p:txBody>
      </p:sp>
      <p:sp>
        <p:nvSpPr>
          <p:cNvPr id="19" name="18 Elipse"/>
          <p:cNvSpPr/>
          <p:nvPr/>
        </p:nvSpPr>
        <p:spPr>
          <a:xfrm>
            <a:off x="0" y="4551218"/>
            <a:ext cx="1790700" cy="1344756"/>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prstClr val="black"/>
                </a:solidFill>
              </a:rPr>
              <a:t>ADAN REY DE LA </a:t>
            </a:r>
          </a:p>
          <a:p>
            <a:pPr algn="ctr"/>
            <a:r>
              <a:rPr lang="es-MX" dirty="0">
                <a:solidFill>
                  <a:prstClr val="black"/>
                </a:solidFill>
              </a:rPr>
              <a:t>FAMILIA TERRENAL</a:t>
            </a:r>
            <a:endParaRPr lang="en-US" dirty="0">
              <a:solidFill>
                <a:prstClr val="black"/>
              </a:solidFill>
            </a:endParaRPr>
          </a:p>
        </p:txBody>
      </p:sp>
      <p:cxnSp>
        <p:nvCxnSpPr>
          <p:cNvPr id="3" name="2 Conector recto de flecha"/>
          <p:cNvCxnSpPr/>
          <p:nvPr/>
        </p:nvCxnSpPr>
        <p:spPr>
          <a:xfrm flipV="1">
            <a:off x="1733550" y="5223596"/>
            <a:ext cx="3655868" cy="34204"/>
          </a:xfrm>
          <a:prstGeom prst="straightConnector1">
            <a:avLst/>
          </a:prstGeom>
          <a:ln w="571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34" name="3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9418" y="3843337"/>
            <a:ext cx="3733800" cy="3014663"/>
          </a:xfrm>
          <a:prstGeom prst="rect">
            <a:avLst/>
          </a:prstGeom>
        </p:spPr>
      </p:pic>
      <p:sp>
        <p:nvSpPr>
          <p:cNvPr id="33" name="32 Elipse"/>
          <p:cNvSpPr/>
          <p:nvPr/>
        </p:nvSpPr>
        <p:spPr>
          <a:xfrm>
            <a:off x="7367361" y="2586800"/>
            <a:ext cx="1847850" cy="134475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prstClr val="black"/>
                </a:solidFill>
              </a:rPr>
              <a:t>FAMILIA CELESTIAL</a:t>
            </a:r>
            <a:endParaRPr lang="en-US" dirty="0">
              <a:solidFill>
                <a:prstClr val="black"/>
              </a:solidFill>
            </a:endParaRPr>
          </a:p>
        </p:txBody>
      </p:sp>
    </p:spTree>
    <p:extLst>
      <p:ext uri="{BB962C8B-B14F-4D97-AF65-F5344CB8AC3E}">
        <p14:creationId xmlns:p14="http://schemas.microsoft.com/office/powerpoint/2010/main" val="25804051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5.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_rels/theme5.xml.rels><?xml version="1.0" encoding="UTF-8" standalone="yes"?>
<Relationships xmlns="http://schemas.openxmlformats.org/package/2006/relationships"><Relationship Id="rId1" Type="http://schemas.openxmlformats.org/officeDocument/2006/relationships/image" Target="../media/image5.jpeg"/></Relationships>
</file>

<file path=ppt/theme/_rels/theme6.xml.rels><?xml version="1.0" encoding="UTF-8" standalone="yes"?>
<Relationships xmlns="http://schemas.openxmlformats.org/package/2006/relationships"><Relationship Id="rId1" Type="http://schemas.openxmlformats.org/officeDocument/2006/relationships/image" Target="../media/image6.jpeg"/></Relationships>
</file>

<file path=ppt/theme/_rels/theme7.xml.rels><?xml version="1.0" encoding="UTF-8" standalone="yes"?>
<Relationships xmlns="http://schemas.openxmlformats.org/package/2006/relationships"><Relationship Id="rId1" Type="http://schemas.openxmlformats.org/officeDocument/2006/relationships/image" Target="../media/image7.jpeg"/></Relationships>
</file>

<file path=ppt/theme/_rels/theme8.xml.rels><?xml version="1.0" encoding="UTF-8" standalone="yes"?>
<Relationships xmlns="http://schemas.openxmlformats.org/package/2006/relationships"><Relationship Id="rId1" Type="http://schemas.openxmlformats.org/officeDocument/2006/relationships/image" Target="../media/image5.jpeg"/></Relationships>
</file>

<file path=ppt/theme/_rels/theme9.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Fundición">
  <a:themeElements>
    <a:clrScheme name="Silk">
      <a:dk1>
        <a:srgbClr val="000000"/>
      </a:dk1>
      <a:lt1>
        <a:srgbClr val="FFFFFF"/>
      </a:lt1>
      <a:dk2>
        <a:srgbClr val="043988"/>
      </a:dk2>
      <a:lt2>
        <a:srgbClr val="92C2EB"/>
      </a:lt2>
      <a:accent1>
        <a:srgbClr val="836AAE"/>
      </a:accent1>
      <a:accent2>
        <a:srgbClr val="5DA577"/>
      </a:accent2>
      <a:accent3>
        <a:srgbClr val="678EB9"/>
      </a:accent3>
      <a:accent4>
        <a:srgbClr val="F7A611"/>
      </a:accent4>
      <a:accent5>
        <a:srgbClr val="A1AB38"/>
      </a:accent5>
      <a:accent6>
        <a:srgbClr val="C17790"/>
      </a:accent6>
      <a:hlink>
        <a:srgbClr val="DA5723"/>
      </a:hlink>
      <a:folHlink>
        <a:srgbClr val="226CA5"/>
      </a:folHlink>
    </a:clrScheme>
    <a:fontScheme name="Fundición">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Fundición">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10.xml><?xml version="1.0" encoding="utf-8"?>
<a:theme xmlns:a="http://schemas.openxmlformats.org/drawingml/2006/main" name="3_Prefab">
  <a:themeElements>
    <a:clrScheme name="Personalizado 2">
      <a:dk1>
        <a:sysClr val="windowText" lastClr="000000"/>
      </a:dk1>
      <a:lt1>
        <a:sysClr val="window" lastClr="FFFFFF"/>
      </a:lt1>
      <a:dk2>
        <a:srgbClr val="0000BF"/>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lásico de Offic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refab">
      <a:fillStyleLst>
        <a:solidFill>
          <a:schemeClr val="phClr"/>
        </a:solidFill>
        <a:gradFill rotWithShape="1">
          <a:gsLst>
            <a:gs pos="0">
              <a:schemeClr val="phClr">
                <a:tint val="30000"/>
                <a:satMod val="200000"/>
              </a:schemeClr>
            </a:gs>
            <a:gs pos="30000">
              <a:schemeClr val="phClr">
                <a:tint val="60000"/>
                <a:satMod val="250000"/>
              </a:schemeClr>
            </a:gs>
            <a:gs pos="50000">
              <a:schemeClr val="phClr">
                <a:tint val="57000"/>
                <a:satMod val="250000"/>
              </a:schemeClr>
            </a:gs>
            <a:gs pos="100000">
              <a:schemeClr val="phClr">
                <a:tint val="17000"/>
                <a:satMod val="350000"/>
              </a:schemeClr>
            </a:gs>
          </a:gsLst>
          <a:lin ang="4000000" scaled="1"/>
        </a:gradFill>
        <a:gradFill rotWithShape="1">
          <a:gsLst>
            <a:gs pos="0">
              <a:schemeClr val="phClr">
                <a:tint val="75000"/>
                <a:satMod val="110000"/>
              </a:schemeClr>
            </a:gs>
            <a:gs pos="30000">
              <a:schemeClr val="phClr">
                <a:shade val="75000"/>
                <a:satMod val="130000"/>
              </a:schemeClr>
            </a:gs>
            <a:gs pos="50000">
              <a:schemeClr val="phClr">
                <a:shade val="70000"/>
                <a:satMod val="135000"/>
              </a:schemeClr>
            </a:gs>
            <a:gs pos="100000">
              <a:schemeClr val="phClr">
                <a:tint val="75000"/>
                <a:satMod val="110000"/>
              </a:schemeClr>
            </a:gs>
          </a:gsLst>
          <a:lin ang="4000000" scaled="1"/>
        </a:gradFill>
      </a:fillStyleLst>
      <a:lnStyleLst>
        <a:ln w="9525" cap="flat" cmpd="sng" algn="ctr">
          <a:solidFill>
            <a:schemeClr val="phClr">
              <a:shade val="95000"/>
              <a:satMod val="105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90000" algn="ctr" rotWithShape="0">
              <a:srgbClr val="000000">
                <a:alpha val="60000"/>
              </a:srgbClr>
            </a:outerShdw>
          </a:effectLst>
        </a:effectStyle>
        <a:effectStyle>
          <a:effectLst>
            <a:outerShdw blurRad="110000" algn="ctr" rotWithShape="0">
              <a:srgbClr val="000000">
                <a:alpha val="65000"/>
              </a:srgbClr>
            </a:outerShdw>
          </a:effectLst>
        </a:effectStyle>
        <a:effectStyle>
          <a:effectLst>
            <a:outerShdw blurRad="120000" algn="ctr" rotWithShape="0">
              <a:srgbClr val="000000">
                <a:alpha val="70000"/>
              </a:srgbClr>
            </a:outerShdw>
          </a:effectLst>
          <a:scene3d>
            <a:camera prst="orthographicFront"/>
            <a:lightRig rig="glow" dir="t">
              <a:rot lat="0" lon="0" rev="1800000"/>
            </a:lightRig>
          </a:scene3d>
          <a:sp3d contourW="12700" prstMaterial="dkEdge">
            <a:bevelT w="50800" h="44450" prst="angle"/>
            <a:contourClr>
              <a:schemeClr val="phClr">
                <a:shade val="40000"/>
              </a:schemeClr>
            </a:contourClr>
          </a:sp3d>
        </a:effectStyle>
      </a:effectStyleLst>
      <a:bgFillStyleLst>
        <a:solidFill>
          <a:schemeClr val="phClr"/>
        </a:solidFill>
        <a:gradFill rotWithShape="1">
          <a:gsLst>
            <a:gs pos="0">
              <a:schemeClr val="phClr">
                <a:tint val="75000"/>
                <a:satMod val="110000"/>
              </a:schemeClr>
            </a:gs>
            <a:gs pos="30000">
              <a:schemeClr val="phClr">
                <a:shade val="75000"/>
                <a:satMod val="130000"/>
              </a:schemeClr>
            </a:gs>
            <a:gs pos="50000">
              <a:schemeClr val="phClr">
                <a:shade val="70000"/>
                <a:satMod val="135000"/>
              </a:schemeClr>
            </a:gs>
            <a:gs pos="100000">
              <a:schemeClr val="phClr">
                <a:tint val="75000"/>
                <a:satMod val="110000"/>
              </a:schemeClr>
            </a:gs>
          </a:gsLst>
          <a:lin ang="4000000" scaled="1"/>
        </a:gradFill>
        <a:blipFill>
          <a:blip xmlns:r="http://schemas.openxmlformats.org/officeDocument/2006/relationships" r:embed="rId1">
            <a:duotone>
              <a:schemeClr val="phClr">
                <a:shade val="75000"/>
                <a:satMod val="120000"/>
              </a:schemeClr>
              <a:schemeClr val="phClr">
                <a:tint val="94000"/>
                <a:satMod val="2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Módulo">
  <a:themeElements>
    <a:clrScheme name="Módulo">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ódulo">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ódul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3.xml><?xml version="1.0" encoding="utf-8"?>
<a:theme xmlns:a="http://schemas.openxmlformats.org/drawingml/2006/main" name="Intermedi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ntermedio">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rmedio">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1_Módulo">
  <a:themeElements>
    <a:clrScheme name="Módulo">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ódulo">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ódul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5.xml><?xml version="1.0" encoding="utf-8"?>
<a:theme xmlns:a="http://schemas.openxmlformats.org/drawingml/2006/main" name="Prefab">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lásico de Offic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refab">
      <a:fillStyleLst>
        <a:solidFill>
          <a:schemeClr val="phClr"/>
        </a:solidFill>
        <a:gradFill rotWithShape="1">
          <a:gsLst>
            <a:gs pos="0">
              <a:schemeClr val="phClr">
                <a:tint val="30000"/>
                <a:satMod val="200000"/>
              </a:schemeClr>
            </a:gs>
            <a:gs pos="30000">
              <a:schemeClr val="phClr">
                <a:tint val="60000"/>
                <a:satMod val="250000"/>
              </a:schemeClr>
            </a:gs>
            <a:gs pos="50000">
              <a:schemeClr val="phClr">
                <a:tint val="57000"/>
                <a:satMod val="250000"/>
              </a:schemeClr>
            </a:gs>
            <a:gs pos="100000">
              <a:schemeClr val="phClr">
                <a:tint val="17000"/>
                <a:satMod val="350000"/>
              </a:schemeClr>
            </a:gs>
          </a:gsLst>
          <a:lin ang="4000000" scaled="1"/>
        </a:gradFill>
        <a:gradFill rotWithShape="1">
          <a:gsLst>
            <a:gs pos="0">
              <a:schemeClr val="phClr">
                <a:tint val="75000"/>
                <a:satMod val="110000"/>
              </a:schemeClr>
            </a:gs>
            <a:gs pos="30000">
              <a:schemeClr val="phClr">
                <a:shade val="75000"/>
                <a:satMod val="130000"/>
              </a:schemeClr>
            </a:gs>
            <a:gs pos="50000">
              <a:schemeClr val="phClr">
                <a:shade val="70000"/>
                <a:satMod val="135000"/>
              </a:schemeClr>
            </a:gs>
            <a:gs pos="100000">
              <a:schemeClr val="phClr">
                <a:tint val="75000"/>
                <a:satMod val="110000"/>
              </a:schemeClr>
            </a:gs>
          </a:gsLst>
          <a:lin ang="4000000" scaled="1"/>
        </a:gradFill>
      </a:fillStyleLst>
      <a:lnStyleLst>
        <a:ln w="9525" cap="flat" cmpd="sng" algn="ctr">
          <a:solidFill>
            <a:schemeClr val="phClr">
              <a:shade val="95000"/>
              <a:satMod val="105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90000" algn="ctr" rotWithShape="0">
              <a:srgbClr val="000000">
                <a:alpha val="60000"/>
              </a:srgbClr>
            </a:outerShdw>
          </a:effectLst>
        </a:effectStyle>
        <a:effectStyle>
          <a:effectLst>
            <a:outerShdw blurRad="110000" algn="ctr" rotWithShape="0">
              <a:srgbClr val="000000">
                <a:alpha val="65000"/>
              </a:srgbClr>
            </a:outerShdw>
          </a:effectLst>
        </a:effectStyle>
        <a:effectStyle>
          <a:effectLst>
            <a:outerShdw blurRad="120000" algn="ctr" rotWithShape="0">
              <a:srgbClr val="000000">
                <a:alpha val="70000"/>
              </a:srgbClr>
            </a:outerShdw>
          </a:effectLst>
          <a:scene3d>
            <a:camera prst="orthographicFront"/>
            <a:lightRig rig="glow" dir="t">
              <a:rot lat="0" lon="0" rev="1800000"/>
            </a:lightRig>
          </a:scene3d>
          <a:sp3d contourW="12700" prstMaterial="dkEdge">
            <a:bevelT w="50800" h="44450" prst="angle"/>
            <a:contourClr>
              <a:schemeClr val="phClr">
                <a:shade val="40000"/>
              </a:schemeClr>
            </a:contourClr>
          </a:sp3d>
        </a:effectStyle>
      </a:effectStyleLst>
      <a:bgFillStyleLst>
        <a:solidFill>
          <a:schemeClr val="phClr"/>
        </a:solidFill>
        <a:gradFill rotWithShape="1">
          <a:gsLst>
            <a:gs pos="0">
              <a:schemeClr val="phClr">
                <a:tint val="75000"/>
                <a:satMod val="110000"/>
              </a:schemeClr>
            </a:gs>
            <a:gs pos="30000">
              <a:schemeClr val="phClr">
                <a:shade val="75000"/>
                <a:satMod val="130000"/>
              </a:schemeClr>
            </a:gs>
            <a:gs pos="50000">
              <a:schemeClr val="phClr">
                <a:shade val="70000"/>
                <a:satMod val="135000"/>
              </a:schemeClr>
            </a:gs>
            <a:gs pos="100000">
              <a:schemeClr val="phClr">
                <a:tint val="75000"/>
                <a:satMod val="110000"/>
              </a:schemeClr>
            </a:gs>
          </a:gsLst>
          <a:lin ang="4000000" scaled="1"/>
        </a:gradFill>
        <a:blipFill>
          <a:blip xmlns:r="http://schemas.openxmlformats.org/officeDocument/2006/relationships" r:embed="rId1">
            <a:duotone>
              <a:schemeClr val="phClr">
                <a:shade val="75000"/>
                <a:satMod val="120000"/>
              </a:schemeClr>
              <a:schemeClr val="phClr">
                <a:tint val="94000"/>
                <a:satMod val="210000"/>
              </a:schemeClr>
            </a:duotone>
          </a:blip>
          <a:tile tx="0" ty="0" sx="100000" sy="100000" flip="none" algn="tl"/>
        </a:blipFill>
      </a:bgFillStyleLst>
    </a:fmtScheme>
  </a:themeElements>
  <a:objectDefaults/>
  <a:extraClrSchemeLst/>
</a:theme>
</file>

<file path=ppt/theme/theme6.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7.xml><?xml version="1.0" encoding="utf-8"?>
<a:theme xmlns:a="http://schemas.openxmlformats.org/drawingml/2006/main" name="Cuadrícul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adrícula">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Cuadrícula">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8.xml><?xml version="1.0" encoding="utf-8"?>
<a:theme xmlns:a="http://schemas.openxmlformats.org/drawingml/2006/main" name="1_Prefab">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lásico de Offic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refab">
      <a:fillStyleLst>
        <a:solidFill>
          <a:schemeClr val="phClr"/>
        </a:solidFill>
        <a:gradFill rotWithShape="1">
          <a:gsLst>
            <a:gs pos="0">
              <a:schemeClr val="phClr">
                <a:tint val="30000"/>
                <a:satMod val="200000"/>
              </a:schemeClr>
            </a:gs>
            <a:gs pos="30000">
              <a:schemeClr val="phClr">
                <a:tint val="60000"/>
                <a:satMod val="250000"/>
              </a:schemeClr>
            </a:gs>
            <a:gs pos="50000">
              <a:schemeClr val="phClr">
                <a:tint val="57000"/>
                <a:satMod val="250000"/>
              </a:schemeClr>
            </a:gs>
            <a:gs pos="100000">
              <a:schemeClr val="phClr">
                <a:tint val="17000"/>
                <a:satMod val="350000"/>
              </a:schemeClr>
            </a:gs>
          </a:gsLst>
          <a:lin ang="4000000" scaled="1"/>
        </a:gradFill>
        <a:gradFill rotWithShape="1">
          <a:gsLst>
            <a:gs pos="0">
              <a:schemeClr val="phClr">
                <a:tint val="75000"/>
                <a:satMod val="110000"/>
              </a:schemeClr>
            </a:gs>
            <a:gs pos="30000">
              <a:schemeClr val="phClr">
                <a:shade val="75000"/>
                <a:satMod val="130000"/>
              </a:schemeClr>
            </a:gs>
            <a:gs pos="50000">
              <a:schemeClr val="phClr">
                <a:shade val="70000"/>
                <a:satMod val="135000"/>
              </a:schemeClr>
            </a:gs>
            <a:gs pos="100000">
              <a:schemeClr val="phClr">
                <a:tint val="75000"/>
                <a:satMod val="110000"/>
              </a:schemeClr>
            </a:gs>
          </a:gsLst>
          <a:lin ang="4000000" scaled="1"/>
        </a:gradFill>
      </a:fillStyleLst>
      <a:lnStyleLst>
        <a:ln w="9525" cap="flat" cmpd="sng" algn="ctr">
          <a:solidFill>
            <a:schemeClr val="phClr">
              <a:shade val="95000"/>
              <a:satMod val="105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90000" algn="ctr" rotWithShape="0">
              <a:srgbClr val="000000">
                <a:alpha val="60000"/>
              </a:srgbClr>
            </a:outerShdw>
          </a:effectLst>
        </a:effectStyle>
        <a:effectStyle>
          <a:effectLst>
            <a:outerShdw blurRad="110000" algn="ctr" rotWithShape="0">
              <a:srgbClr val="000000">
                <a:alpha val="65000"/>
              </a:srgbClr>
            </a:outerShdw>
          </a:effectLst>
        </a:effectStyle>
        <a:effectStyle>
          <a:effectLst>
            <a:outerShdw blurRad="120000" algn="ctr" rotWithShape="0">
              <a:srgbClr val="000000">
                <a:alpha val="70000"/>
              </a:srgbClr>
            </a:outerShdw>
          </a:effectLst>
          <a:scene3d>
            <a:camera prst="orthographicFront"/>
            <a:lightRig rig="glow" dir="t">
              <a:rot lat="0" lon="0" rev="1800000"/>
            </a:lightRig>
          </a:scene3d>
          <a:sp3d contourW="12700" prstMaterial="dkEdge">
            <a:bevelT w="50800" h="44450" prst="angle"/>
            <a:contourClr>
              <a:schemeClr val="phClr">
                <a:shade val="40000"/>
              </a:schemeClr>
            </a:contourClr>
          </a:sp3d>
        </a:effectStyle>
      </a:effectStyleLst>
      <a:bgFillStyleLst>
        <a:solidFill>
          <a:schemeClr val="phClr"/>
        </a:solidFill>
        <a:gradFill rotWithShape="1">
          <a:gsLst>
            <a:gs pos="0">
              <a:schemeClr val="phClr">
                <a:tint val="75000"/>
                <a:satMod val="110000"/>
              </a:schemeClr>
            </a:gs>
            <a:gs pos="30000">
              <a:schemeClr val="phClr">
                <a:shade val="75000"/>
                <a:satMod val="130000"/>
              </a:schemeClr>
            </a:gs>
            <a:gs pos="50000">
              <a:schemeClr val="phClr">
                <a:shade val="70000"/>
                <a:satMod val="135000"/>
              </a:schemeClr>
            </a:gs>
            <a:gs pos="100000">
              <a:schemeClr val="phClr">
                <a:tint val="75000"/>
                <a:satMod val="110000"/>
              </a:schemeClr>
            </a:gs>
          </a:gsLst>
          <a:lin ang="4000000" scaled="1"/>
        </a:gradFill>
        <a:blipFill>
          <a:blip xmlns:r="http://schemas.openxmlformats.org/officeDocument/2006/relationships" r:embed="rId1">
            <a:duotone>
              <a:schemeClr val="phClr">
                <a:shade val="75000"/>
                <a:satMod val="120000"/>
              </a:schemeClr>
              <a:schemeClr val="phClr">
                <a:tint val="94000"/>
                <a:satMod val="210000"/>
              </a:schemeClr>
            </a:duotone>
          </a:blip>
          <a:tile tx="0" ty="0" sx="100000" sy="100000" flip="none" algn="tl"/>
        </a:blipFill>
      </a:bgFillStyleLst>
    </a:fmtScheme>
  </a:themeElements>
  <a:objectDefaults/>
  <a:extraClrSchemeLst/>
</a:theme>
</file>

<file path=ppt/theme/theme9.xml><?xml version="1.0" encoding="utf-8"?>
<a:theme xmlns:a="http://schemas.openxmlformats.org/drawingml/2006/main" name="2_Prefab">
  <a:themeElements>
    <a:clrScheme name="Deluxe">
      <a:dk1>
        <a:sysClr val="windowText" lastClr="000000"/>
      </a:dk1>
      <a:lt1>
        <a:sysClr val="window" lastClr="FFFFFF"/>
      </a:lt1>
      <a:dk2>
        <a:srgbClr val="30356E"/>
      </a:dk2>
      <a:lt2>
        <a:srgbClr val="FFF9E5"/>
      </a:lt2>
      <a:accent1>
        <a:srgbClr val="CC4757"/>
      </a:accent1>
      <a:accent2>
        <a:srgbClr val="FF6F61"/>
      </a:accent2>
      <a:accent3>
        <a:srgbClr val="FF953E"/>
      </a:accent3>
      <a:accent4>
        <a:srgbClr val="F8BD52"/>
      </a:accent4>
      <a:accent5>
        <a:srgbClr val="46A6BD"/>
      </a:accent5>
      <a:accent6>
        <a:srgbClr val="5488BC"/>
      </a:accent6>
      <a:hlink>
        <a:srgbClr val="FA7D7A"/>
      </a:hlink>
      <a:folHlink>
        <a:srgbClr val="FFCF3E"/>
      </a:folHlink>
    </a:clrScheme>
    <a:fontScheme name="Clásico de Offic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refab">
      <a:fillStyleLst>
        <a:solidFill>
          <a:schemeClr val="phClr"/>
        </a:solidFill>
        <a:gradFill rotWithShape="1">
          <a:gsLst>
            <a:gs pos="0">
              <a:schemeClr val="phClr">
                <a:tint val="30000"/>
                <a:satMod val="200000"/>
              </a:schemeClr>
            </a:gs>
            <a:gs pos="30000">
              <a:schemeClr val="phClr">
                <a:tint val="60000"/>
                <a:satMod val="250000"/>
              </a:schemeClr>
            </a:gs>
            <a:gs pos="50000">
              <a:schemeClr val="phClr">
                <a:tint val="57000"/>
                <a:satMod val="250000"/>
              </a:schemeClr>
            </a:gs>
            <a:gs pos="100000">
              <a:schemeClr val="phClr">
                <a:tint val="17000"/>
                <a:satMod val="350000"/>
              </a:schemeClr>
            </a:gs>
          </a:gsLst>
          <a:lin ang="4000000" scaled="1"/>
        </a:gradFill>
        <a:gradFill rotWithShape="1">
          <a:gsLst>
            <a:gs pos="0">
              <a:schemeClr val="phClr">
                <a:tint val="75000"/>
                <a:satMod val="110000"/>
              </a:schemeClr>
            </a:gs>
            <a:gs pos="30000">
              <a:schemeClr val="phClr">
                <a:shade val="75000"/>
                <a:satMod val="130000"/>
              </a:schemeClr>
            </a:gs>
            <a:gs pos="50000">
              <a:schemeClr val="phClr">
                <a:shade val="70000"/>
                <a:satMod val="135000"/>
              </a:schemeClr>
            </a:gs>
            <a:gs pos="100000">
              <a:schemeClr val="phClr">
                <a:tint val="75000"/>
                <a:satMod val="110000"/>
              </a:schemeClr>
            </a:gs>
          </a:gsLst>
          <a:lin ang="4000000" scaled="1"/>
        </a:gradFill>
      </a:fillStyleLst>
      <a:lnStyleLst>
        <a:ln w="9525" cap="flat" cmpd="sng" algn="ctr">
          <a:solidFill>
            <a:schemeClr val="phClr">
              <a:shade val="95000"/>
              <a:satMod val="105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90000" algn="ctr" rotWithShape="0">
              <a:srgbClr val="000000">
                <a:alpha val="60000"/>
              </a:srgbClr>
            </a:outerShdw>
          </a:effectLst>
        </a:effectStyle>
        <a:effectStyle>
          <a:effectLst>
            <a:outerShdw blurRad="110000" algn="ctr" rotWithShape="0">
              <a:srgbClr val="000000">
                <a:alpha val="65000"/>
              </a:srgbClr>
            </a:outerShdw>
          </a:effectLst>
        </a:effectStyle>
        <a:effectStyle>
          <a:effectLst>
            <a:outerShdw blurRad="120000" algn="ctr" rotWithShape="0">
              <a:srgbClr val="000000">
                <a:alpha val="70000"/>
              </a:srgbClr>
            </a:outerShdw>
          </a:effectLst>
          <a:scene3d>
            <a:camera prst="orthographicFront"/>
            <a:lightRig rig="glow" dir="t">
              <a:rot lat="0" lon="0" rev="1800000"/>
            </a:lightRig>
          </a:scene3d>
          <a:sp3d contourW="12700" prstMaterial="dkEdge">
            <a:bevelT w="50800" h="44450" prst="angle"/>
            <a:contourClr>
              <a:schemeClr val="phClr">
                <a:shade val="40000"/>
              </a:schemeClr>
            </a:contourClr>
          </a:sp3d>
        </a:effectStyle>
      </a:effectStyleLst>
      <a:bgFillStyleLst>
        <a:solidFill>
          <a:schemeClr val="phClr"/>
        </a:solidFill>
        <a:gradFill rotWithShape="1">
          <a:gsLst>
            <a:gs pos="0">
              <a:schemeClr val="phClr">
                <a:tint val="75000"/>
                <a:satMod val="110000"/>
              </a:schemeClr>
            </a:gs>
            <a:gs pos="30000">
              <a:schemeClr val="phClr">
                <a:shade val="75000"/>
                <a:satMod val="130000"/>
              </a:schemeClr>
            </a:gs>
            <a:gs pos="50000">
              <a:schemeClr val="phClr">
                <a:shade val="70000"/>
                <a:satMod val="135000"/>
              </a:schemeClr>
            </a:gs>
            <a:gs pos="100000">
              <a:schemeClr val="phClr">
                <a:tint val="75000"/>
                <a:satMod val="110000"/>
              </a:schemeClr>
            </a:gs>
          </a:gsLst>
          <a:lin ang="4000000" scaled="1"/>
        </a:gradFill>
        <a:blipFill>
          <a:blip xmlns:r="http://schemas.openxmlformats.org/officeDocument/2006/relationships" r:embed="rId1">
            <a:duotone>
              <a:schemeClr val="phClr">
                <a:shade val="75000"/>
                <a:satMod val="120000"/>
              </a:schemeClr>
              <a:schemeClr val="phClr">
                <a:tint val="94000"/>
                <a:satMod val="210000"/>
              </a:schemeClr>
            </a:duotone>
          </a:blip>
          <a:tile tx="0" ty="0" sx="100000" sy="100000" flip="none" algn="tl"/>
        </a:blip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120</TotalTime>
  <Words>3556</Words>
  <Application>Microsoft Office PowerPoint</Application>
  <PresentationFormat>Presentación en pantalla (4:3)</PresentationFormat>
  <Paragraphs>431</Paragraphs>
  <Slides>50</Slides>
  <Notes>0</Notes>
  <HiddenSlides>0</HiddenSlides>
  <MMClips>1</MMClips>
  <ScaleCrop>false</ScaleCrop>
  <HeadingPairs>
    <vt:vector size="4" baseType="variant">
      <vt:variant>
        <vt:lpstr>Tema</vt:lpstr>
      </vt:variant>
      <vt:variant>
        <vt:i4>10</vt:i4>
      </vt:variant>
      <vt:variant>
        <vt:lpstr>Títulos de diapositiva</vt:lpstr>
      </vt:variant>
      <vt:variant>
        <vt:i4>50</vt:i4>
      </vt:variant>
    </vt:vector>
  </HeadingPairs>
  <TitlesOfParts>
    <vt:vector size="60" baseType="lpstr">
      <vt:lpstr>Fundición</vt:lpstr>
      <vt:lpstr>Módulo</vt:lpstr>
      <vt:lpstr>Intermedio</vt:lpstr>
      <vt:lpstr>1_Módulo</vt:lpstr>
      <vt:lpstr>Prefab</vt:lpstr>
      <vt:lpstr>NewsPrint</vt:lpstr>
      <vt:lpstr>Cuadrícula</vt:lpstr>
      <vt:lpstr>1_Prefab</vt:lpstr>
      <vt:lpstr>2_Prefab</vt:lpstr>
      <vt:lpstr>3_Prefab</vt:lpstr>
      <vt:lpstr>Resumen de psicología bíblica</vt:lpstr>
      <vt:lpstr>Presentación de PowerPoint</vt:lpstr>
      <vt:lpstr>Presentación de PowerPoint</vt:lpstr>
      <vt:lpstr>Presentación de PowerPoint</vt:lpstr>
      <vt:lpstr>Compensadores del vinculo</vt:lpstr>
      <vt:lpstr>Presentación de PowerPoint</vt:lpstr>
      <vt:lpstr>RELACIÓN DE LA ENFERMEDAD MENTAL FUNCIONAL CON RESPECTO A LA EGOCÉNTRICIDAD</vt:lpstr>
      <vt:lpstr>Presentación de PowerPoint</vt:lpstr>
      <vt:lpstr>Presentación de PowerPoint</vt:lpstr>
      <vt:lpstr>Presentación de PowerPoint</vt:lpstr>
      <vt:lpstr>Presentación de PowerPoint</vt:lpstr>
      <vt:lpstr>Presentación de PowerPoint</vt:lpstr>
      <vt:lpstr>Peligros de la Psicología y la consejería</vt:lpstr>
      <vt:lpstr>“Todos los pecados del pasado tienen una nueva definición en la psiquiatría”</vt:lpstr>
      <vt:lpstr>Redefinición del “pecado” en terminología de la Enfermedad Mental</vt:lpstr>
      <vt:lpstr>Enfermedad Mental</vt:lpstr>
      <vt:lpstr>Bajo la Perspectiva de la Salud Mental</vt:lpstr>
      <vt:lpstr>La problemática mental y el rechazo a la Ley de Dios.</vt:lpstr>
      <vt:lpstr>OBJETIVOS</vt:lpstr>
      <vt:lpstr>Objetivos Principales</vt:lpstr>
      <vt:lpstr>Para la Restauración Mental</vt:lpstr>
      <vt:lpstr>Instrumento de Transformación</vt:lpstr>
      <vt:lpstr>La individualidad</vt:lpstr>
      <vt:lpstr>Memorizad porciones de la Biblia</vt:lpstr>
      <vt:lpstr>Presentación de PowerPoint</vt:lpstr>
      <vt:lpstr>En Conclusión</vt:lpstr>
      <vt:lpstr>Presentación de PowerPoint</vt:lpstr>
      <vt:lpstr>Presentación de PowerPoint</vt:lpstr>
      <vt:lpstr>Como Vencer la Enfermedad Mental</vt:lpstr>
      <vt:lpstr>Presentación de PowerPoint</vt:lpstr>
      <vt:lpstr>Presentación de PowerPoint</vt:lpstr>
      <vt:lpstr>Lucha en los atributos superiores inferiores del hombre</vt:lpstr>
      <vt:lpstr>Purificación y elevación de las facultades</vt:lpstr>
      <vt:lpstr>Elevación - Degradación - Re-elevación de las Facultades Mentales. </vt:lpstr>
      <vt:lpstr>Purificación y elevación de las facultades</vt:lpstr>
      <vt:lpstr>Proceso de Transformación </vt:lpstr>
      <vt:lpstr>La voluntad</vt:lpstr>
      <vt:lpstr>Cultivar las Facultades</vt:lpstr>
      <vt:lpstr>La individualidad</vt:lpstr>
      <vt:lpstr>Guerra </vt:lpstr>
      <vt:lpstr>Crucificar la  Voluntad no santificada</vt:lpstr>
      <vt:lpstr>Evitar la contaminación mental</vt:lpstr>
      <vt:lpstr>Poderes Santificados</vt:lpstr>
      <vt:lpstr>Ejercitar el dominio propio</vt:lpstr>
      <vt:lpstr>Llevar el pensamiento cautivo en la obediencia a Cristo</vt:lpstr>
      <vt:lpstr>Control de emociones</vt:lpstr>
      <vt:lpstr>Entrega de voluntad</vt:lpstr>
      <vt:lpstr>Como triunfar</vt:lpstr>
      <vt:lpstr>Para vencer…</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Resumen de psicología bíblica</dc:title>
  <dc:creator>Gerardo Payan</dc:creator>
  <cp:lastModifiedBy>Gerardo Payan</cp:lastModifiedBy>
  <cp:revision>10</cp:revision>
  <dcterms:created xsi:type="dcterms:W3CDTF">2011-08-04T17:45:28Z</dcterms:created>
  <dcterms:modified xsi:type="dcterms:W3CDTF">2011-08-05T00:56:02Z</dcterms:modified>
</cp:coreProperties>
</file>