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9" r:id="rId3"/>
    <p:sldId id="272" r:id="rId4"/>
    <p:sldId id="288" r:id="rId5"/>
    <p:sldId id="277" r:id="rId6"/>
    <p:sldId id="269" r:id="rId7"/>
    <p:sldId id="270" r:id="rId8"/>
    <p:sldId id="268" r:id="rId9"/>
    <p:sldId id="258" r:id="rId10"/>
    <p:sldId id="285" r:id="rId11"/>
    <p:sldId id="274" r:id="rId12"/>
    <p:sldId id="286" r:id="rId13"/>
    <p:sldId id="275" r:id="rId14"/>
    <p:sldId id="273" r:id="rId15"/>
    <p:sldId id="279" r:id="rId16"/>
    <p:sldId id="262" r:id="rId17"/>
    <p:sldId id="290" r:id="rId18"/>
    <p:sldId id="263" r:id="rId19"/>
    <p:sldId id="283" r:id="rId20"/>
    <p:sldId id="280" r:id="rId21"/>
    <p:sldId id="287" r:id="rId22"/>
    <p:sldId id="264" r:id="rId23"/>
    <p:sldId id="265" r:id="rId24"/>
    <p:sldId id="26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6F1F05-0368-49B2-A1A9-C8700DCA8E28}" type="doc">
      <dgm:prSet loTypeId="urn:microsoft.com/office/officeart/2005/8/layout/cycle2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642660-F752-4FB6-9C17-81457DA640CA}">
      <dgm:prSet/>
      <dgm:spPr/>
      <dgm:t>
        <a:bodyPr/>
        <a:lstStyle/>
        <a:p>
          <a:pPr rtl="0"/>
          <a:r>
            <a:rPr lang="es-MX" smtClean="0"/>
            <a:t>DIOS </a:t>
          </a:r>
          <a:endParaRPr lang="en-US"/>
        </a:p>
      </dgm:t>
    </dgm:pt>
    <dgm:pt modelId="{A25C86F3-E45C-4605-97DE-2579ACA6D58E}" type="parTrans" cxnId="{9AB451B5-1399-4451-9F8E-323E6A1E2B9A}">
      <dgm:prSet/>
      <dgm:spPr/>
      <dgm:t>
        <a:bodyPr/>
        <a:lstStyle/>
        <a:p>
          <a:endParaRPr lang="en-US"/>
        </a:p>
      </dgm:t>
    </dgm:pt>
    <dgm:pt modelId="{D5B31C3C-02BE-480D-9308-FEB11549C6F9}" type="sibTrans" cxnId="{9AB451B5-1399-4451-9F8E-323E6A1E2B9A}">
      <dgm:prSet/>
      <dgm:spPr/>
      <dgm:t>
        <a:bodyPr/>
        <a:lstStyle/>
        <a:p>
          <a:endParaRPr lang="en-US"/>
        </a:p>
      </dgm:t>
    </dgm:pt>
    <dgm:pt modelId="{89AF7EA5-A8B9-40AC-AC8A-E2F05B790098}">
      <dgm:prSet/>
      <dgm:spPr/>
      <dgm:t>
        <a:bodyPr/>
        <a:lstStyle/>
        <a:p>
          <a:pPr rtl="0"/>
          <a:r>
            <a:rPr lang="es-MX" dirty="0" smtClean="0"/>
            <a:t>MADRE</a:t>
          </a:r>
          <a:endParaRPr lang="en-US" dirty="0"/>
        </a:p>
      </dgm:t>
    </dgm:pt>
    <dgm:pt modelId="{DA429EBB-7DCD-44AA-B76B-736D38352EFD}" type="parTrans" cxnId="{D525DF8F-7446-4BB7-B8D5-4FFD89BE86BD}">
      <dgm:prSet/>
      <dgm:spPr/>
      <dgm:t>
        <a:bodyPr/>
        <a:lstStyle/>
        <a:p>
          <a:endParaRPr lang="en-US"/>
        </a:p>
      </dgm:t>
    </dgm:pt>
    <dgm:pt modelId="{F3D06A3F-5540-435A-9611-550719A69516}" type="sibTrans" cxnId="{D525DF8F-7446-4BB7-B8D5-4FFD89BE86BD}">
      <dgm:prSet/>
      <dgm:spPr/>
      <dgm:t>
        <a:bodyPr/>
        <a:lstStyle/>
        <a:p>
          <a:endParaRPr lang="en-US"/>
        </a:p>
      </dgm:t>
    </dgm:pt>
    <dgm:pt modelId="{528FE0AB-8FAF-49CF-9092-9CCDB3B2E682}">
      <dgm:prSet/>
      <dgm:spPr/>
      <dgm:t>
        <a:bodyPr/>
        <a:lstStyle/>
        <a:p>
          <a:pPr rtl="0"/>
          <a:r>
            <a:rPr lang="es-MX" dirty="0" smtClean="0"/>
            <a:t>HIJO</a:t>
          </a:r>
          <a:endParaRPr lang="en-US" dirty="0"/>
        </a:p>
      </dgm:t>
    </dgm:pt>
    <dgm:pt modelId="{5BC600D5-7AC1-40FA-BB32-589B9516563F}" type="parTrans" cxnId="{82FEE73F-21D8-49FC-9B89-CF9B3D7F3786}">
      <dgm:prSet/>
      <dgm:spPr/>
      <dgm:t>
        <a:bodyPr/>
        <a:lstStyle/>
        <a:p>
          <a:endParaRPr lang="en-US"/>
        </a:p>
      </dgm:t>
    </dgm:pt>
    <dgm:pt modelId="{F5309D73-057A-41BC-A81E-FB68FDD72DAF}" type="sibTrans" cxnId="{82FEE73F-21D8-49FC-9B89-CF9B3D7F3786}">
      <dgm:prSet/>
      <dgm:spPr/>
      <dgm:t>
        <a:bodyPr/>
        <a:lstStyle/>
        <a:p>
          <a:endParaRPr lang="en-US"/>
        </a:p>
      </dgm:t>
    </dgm:pt>
    <dgm:pt modelId="{A83BCA88-926E-42C0-BC92-7DE9C16F1A15}">
      <dgm:prSet/>
      <dgm:spPr/>
      <dgm:t>
        <a:bodyPr/>
        <a:lstStyle/>
        <a:p>
          <a:pPr rtl="0"/>
          <a:r>
            <a:rPr lang="es-MX" dirty="0" smtClean="0"/>
            <a:t>PROJIMO </a:t>
          </a:r>
          <a:endParaRPr lang="en-US" dirty="0"/>
        </a:p>
      </dgm:t>
    </dgm:pt>
    <dgm:pt modelId="{722262CD-1C57-43F5-8A6A-9C3BF1C6BE82}" type="parTrans" cxnId="{5E1B73C9-FF5F-4501-A4AF-A36792890A8B}">
      <dgm:prSet/>
      <dgm:spPr/>
      <dgm:t>
        <a:bodyPr/>
        <a:lstStyle/>
        <a:p>
          <a:endParaRPr lang="en-US"/>
        </a:p>
      </dgm:t>
    </dgm:pt>
    <dgm:pt modelId="{815488A6-8941-45EC-B885-B6A2E05E2883}" type="sibTrans" cxnId="{5E1B73C9-FF5F-4501-A4AF-A36792890A8B}">
      <dgm:prSet/>
      <dgm:spPr/>
      <dgm:t>
        <a:bodyPr/>
        <a:lstStyle/>
        <a:p>
          <a:endParaRPr lang="en-US"/>
        </a:p>
      </dgm:t>
    </dgm:pt>
    <dgm:pt modelId="{8984204D-E0C3-47A1-AE10-FEB720751D34}">
      <dgm:prSet/>
      <dgm:spPr/>
      <dgm:t>
        <a:bodyPr/>
        <a:lstStyle/>
        <a:p>
          <a:pPr rtl="0"/>
          <a:r>
            <a:rPr lang="es-MX" dirty="0" smtClean="0"/>
            <a:t>HIJO</a:t>
          </a:r>
          <a:endParaRPr lang="en-US" dirty="0"/>
        </a:p>
      </dgm:t>
    </dgm:pt>
    <dgm:pt modelId="{7E6C48FF-04DB-4033-A8AC-25D2641442F8}" type="parTrans" cxnId="{482706C8-465A-45F6-8714-EF623919A266}">
      <dgm:prSet/>
      <dgm:spPr/>
      <dgm:t>
        <a:bodyPr/>
        <a:lstStyle/>
        <a:p>
          <a:endParaRPr lang="en-US"/>
        </a:p>
      </dgm:t>
    </dgm:pt>
    <dgm:pt modelId="{08DE4DC3-DA1E-4A36-B04A-19A1FF6976AE}" type="sibTrans" cxnId="{482706C8-465A-45F6-8714-EF623919A266}">
      <dgm:prSet/>
      <dgm:spPr/>
      <dgm:t>
        <a:bodyPr/>
        <a:lstStyle/>
        <a:p>
          <a:endParaRPr lang="en-US"/>
        </a:p>
      </dgm:t>
    </dgm:pt>
    <dgm:pt modelId="{AAF61A23-BE98-4286-87EF-ED972AC50EB6}">
      <dgm:prSet/>
      <dgm:spPr/>
      <dgm:t>
        <a:bodyPr/>
        <a:lstStyle/>
        <a:p>
          <a:pPr rtl="0"/>
          <a:r>
            <a:rPr lang="es-MX" dirty="0" smtClean="0"/>
            <a:t>PADRE</a:t>
          </a:r>
          <a:endParaRPr lang="en-US" dirty="0"/>
        </a:p>
      </dgm:t>
    </dgm:pt>
    <dgm:pt modelId="{3BAB83DD-1599-47FF-9525-113341F85FD6}" type="parTrans" cxnId="{CBCECC74-01A2-443C-817A-B09A85C93E8C}">
      <dgm:prSet/>
      <dgm:spPr/>
      <dgm:t>
        <a:bodyPr/>
        <a:lstStyle/>
        <a:p>
          <a:endParaRPr lang="en-US"/>
        </a:p>
      </dgm:t>
    </dgm:pt>
    <dgm:pt modelId="{FE315C6F-3F56-4496-AC30-D954E59BBD94}" type="sibTrans" cxnId="{CBCECC74-01A2-443C-817A-B09A85C93E8C}">
      <dgm:prSet/>
      <dgm:spPr/>
      <dgm:t>
        <a:bodyPr/>
        <a:lstStyle/>
        <a:p>
          <a:endParaRPr lang="en-US"/>
        </a:p>
      </dgm:t>
    </dgm:pt>
    <dgm:pt modelId="{40A3E501-A7E3-480B-9DBE-0E887EA30458}" type="pres">
      <dgm:prSet presAssocID="{7C6F1F05-0368-49B2-A1A9-C8700DCA8E2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FAFC57-AC74-4DB6-A68F-4E3088B19757}" type="pres">
      <dgm:prSet presAssocID="{F4642660-F752-4FB6-9C17-81457DA640C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C6D30-D064-41BD-90F3-15F8D7D29F69}" type="pres">
      <dgm:prSet presAssocID="{D5B31C3C-02BE-480D-9308-FEB11549C6F9}" presName="sibTrans" presStyleLbl="sibTrans2D1" presStyleIdx="0" presStyleCnt="6"/>
      <dgm:spPr/>
      <dgm:t>
        <a:bodyPr/>
        <a:lstStyle/>
        <a:p>
          <a:endParaRPr lang="en-US"/>
        </a:p>
      </dgm:t>
    </dgm:pt>
    <dgm:pt modelId="{7676C7C2-6136-49B6-9039-3F2DB65BC6A4}" type="pres">
      <dgm:prSet presAssocID="{D5B31C3C-02BE-480D-9308-FEB11549C6F9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E48E70BC-ED48-4AD1-A33E-339A2CFFEF3D}" type="pres">
      <dgm:prSet presAssocID="{89AF7EA5-A8B9-40AC-AC8A-E2F05B79009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EA5FDC-A462-45EC-9563-EB9A4344EA45}" type="pres">
      <dgm:prSet presAssocID="{F3D06A3F-5540-435A-9611-550719A69516}" presName="sibTrans" presStyleLbl="sibTrans2D1" presStyleIdx="1" presStyleCnt="6"/>
      <dgm:spPr/>
      <dgm:t>
        <a:bodyPr/>
        <a:lstStyle/>
        <a:p>
          <a:endParaRPr lang="en-US"/>
        </a:p>
      </dgm:t>
    </dgm:pt>
    <dgm:pt modelId="{022A3E23-3824-4991-AAF5-92B2B8BE8251}" type="pres">
      <dgm:prSet presAssocID="{F3D06A3F-5540-435A-9611-550719A69516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6E8E35E6-98BD-47A7-885E-CD70D9EE54DF}" type="pres">
      <dgm:prSet presAssocID="{528FE0AB-8FAF-49CF-9092-9CCDB3B2E68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BA0425-B286-4B6E-BAC5-2FFBBDE72F12}" type="pres">
      <dgm:prSet presAssocID="{F5309D73-057A-41BC-A81E-FB68FDD72DAF}" presName="sibTrans" presStyleLbl="sibTrans2D1" presStyleIdx="2" presStyleCnt="6"/>
      <dgm:spPr/>
      <dgm:t>
        <a:bodyPr/>
        <a:lstStyle/>
        <a:p>
          <a:endParaRPr lang="en-US"/>
        </a:p>
      </dgm:t>
    </dgm:pt>
    <dgm:pt modelId="{75EAFAA7-564A-4951-A346-DA59067420BB}" type="pres">
      <dgm:prSet presAssocID="{F5309D73-057A-41BC-A81E-FB68FDD72DAF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D641EA48-1ABE-4293-8B7E-BBEC1B33F340}" type="pres">
      <dgm:prSet presAssocID="{A83BCA88-926E-42C0-BC92-7DE9C16F1A1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0D6871-08CA-4641-A931-F1CEDF9CD7B4}" type="pres">
      <dgm:prSet presAssocID="{815488A6-8941-45EC-B885-B6A2E05E2883}" presName="sibTrans" presStyleLbl="sibTrans2D1" presStyleIdx="3" presStyleCnt="6"/>
      <dgm:spPr/>
      <dgm:t>
        <a:bodyPr/>
        <a:lstStyle/>
        <a:p>
          <a:endParaRPr lang="en-US"/>
        </a:p>
      </dgm:t>
    </dgm:pt>
    <dgm:pt modelId="{31791616-4D21-4016-8B46-9D2D36F9A77C}" type="pres">
      <dgm:prSet presAssocID="{815488A6-8941-45EC-B885-B6A2E05E2883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92D23498-BA5B-4524-8588-A4BA0B091545}" type="pres">
      <dgm:prSet presAssocID="{8984204D-E0C3-47A1-AE10-FEB720751D3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7C27F7-BA00-407F-927A-2CCE3E251ABB}" type="pres">
      <dgm:prSet presAssocID="{08DE4DC3-DA1E-4A36-B04A-19A1FF6976AE}" presName="sibTrans" presStyleLbl="sibTrans2D1" presStyleIdx="4" presStyleCnt="6"/>
      <dgm:spPr/>
      <dgm:t>
        <a:bodyPr/>
        <a:lstStyle/>
        <a:p>
          <a:endParaRPr lang="en-US"/>
        </a:p>
      </dgm:t>
    </dgm:pt>
    <dgm:pt modelId="{35EBBFDF-FDF3-4A75-90C1-543B5A1F214B}" type="pres">
      <dgm:prSet presAssocID="{08DE4DC3-DA1E-4A36-B04A-19A1FF6976AE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2D5D691C-81A5-49F0-9216-EFBB146F191B}" type="pres">
      <dgm:prSet presAssocID="{AAF61A23-BE98-4286-87EF-ED972AC50EB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1025CF-E349-47E5-A1D6-573E44B56BCC}" type="pres">
      <dgm:prSet presAssocID="{FE315C6F-3F56-4496-AC30-D954E59BBD94}" presName="sibTrans" presStyleLbl="sibTrans2D1" presStyleIdx="5" presStyleCnt="6"/>
      <dgm:spPr/>
      <dgm:t>
        <a:bodyPr/>
        <a:lstStyle/>
        <a:p>
          <a:endParaRPr lang="en-US"/>
        </a:p>
      </dgm:t>
    </dgm:pt>
    <dgm:pt modelId="{E78C8A74-4BCC-4CAF-9BBF-0F8E7CB5B8A2}" type="pres">
      <dgm:prSet presAssocID="{FE315C6F-3F56-4496-AC30-D954E59BBD94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A28DB008-4046-4305-86ED-8757C52698F7}" type="presOf" srcId="{F5309D73-057A-41BC-A81E-FB68FDD72DAF}" destId="{10BA0425-B286-4B6E-BAC5-2FFBBDE72F12}" srcOrd="0" destOrd="0" presId="urn:microsoft.com/office/officeart/2005/8/layout/cycle2"/>
    <dgm:cxn modelId="{9AB451B5-1399-4451-9F8E-323E6A1E2B9A}" srcId="{7C6F1F05-0368-49B2-A1A9-C8700DCA8E28}" destId="{F4642660-F752-4FB6-9C17-81457DA640CA}" srcOrd="0" destOrd="0" parTransId="{A25C86F3-E45C-4605-97DE-2579ACA6D58E}" sibTransId="{D5B31C3C-02BE-480D-9308-FEB11549C6F9}"/>
    <dgm:cxn modelId="{BA012F6F-6D75-4821-BBAD-65E42F221DBD}" type="presOf" srcId="{528FE0AB-8FAF-49CF-9092-9CCDB3B2E682}" destId="{6E8E35E6-98BD-47A7-885E-CD70D9EE54DF}" srcOrd="0" destOrd="0" presId="urn:microsoft.com/office/officeart/2005/8/layout/cycle2"/>
    <dgm:cxn modelId="{A29748C8-131A-4BB3-BEEF-6CB4A27C7569}" type="presOf" srcId="{89AF7EA5-A8B9-40AC-AC8A-E2F05B790098}" destId="{E48E70BC-ED48-4AD1-A33E-339A2CFFEF3D}" srcOrd="0" destOrd="0" presId="urn:microsoft.com/office/officeart/2005/8/layout/cycle2"/>
    <dgm:cxn modelId="{DEC0CEDF-0819-492C-B0AA-A7D0A3154F3F}" type="presOf" srcId="{FE315C6F-3F56-4496-AC30-D954E59BBD94}" destId="{E78C8A74-4BCC-4CAF-9BBF-0F8E7CB5B8A2}" srcOrd="1" destOrd="0" presId="urn:microsoft.com/office/officeart/2005/8/layout/cycle2"/>
    <dgm:cxn modelId="{5E1B73C9-FF5F-4501-A4AF-A36792890A8B}" srcId="{7C6F1F05-0368-49B2-A1A9-C8700DCA8E28}" destId="{A83BCA88-926E-42C0-BC92-7DE9C16F1A15}" srcOrd="3" destOrd="0" parTransId="{722262CD-1C57-43F5-8A6A-9C3BF1C6BE82}" sibTransId="{815488A6-8941-45EC-B885-B6A2E05E2883}"/>
    <dgm:cxn modelId="{2C607453-9389-4D7C-8D07-7AE5556169BD}" type="presOf" srcId="{F5309D73-057A-41BC-A81E-FB68FDD72DAF}" destId="{75EAFAA7-564A-4951-A346-DA59067420BB}" srcOrd="1" destOrd="0" presId="urn:microsoft.com/office/officeart/2005/8/layout/cycle2"/>
    <dgm:cxn modelId="{89BEDED9-947A-4FF3-869D-8B085B353A9E}" type="presOf" srcId="{D5B31C3C-02BE-480D-9308-FEB11549C6F9}" destId="{7676C7C2-6136-49B6-9039-3F2DB65BC6A4}" srcOrd="1" destOrd="0" presId="urn:microsoft.com/office/officeart/2005/8/layout/cycle2"/>
    <dgm:cxn modelId="{A2CA3FAD-E68F-4614-BC13-38FFFC775AE3}" type="presOf" srcId="{A83BCA88-926E-42C0-BC92-7DE9C16F1A15}" destId="{D641EA48-1ABE-4293-8B7E-BBEC1B33F340}" srcOrd="0" destOrd="0" presId="urn:microsoft.com/office/officeart/2005/8/layout/cycle2"/>
    <dgm:cxn modelId="{D2F1E315-CBE0-4B7F-9591-5D4B97BFF9F8}" type="presOf" srcId="{F3D06A3F-5540-435A-9611-550719A69516}" destId="{51EA5FDC-A462-45EC-9563-EB9A4344EA45}" srcOrd="0" destOrd="0" presId="urn:microsoft.com/office/officeart/2005/8/layout/cycle2"/>
    <dgm:cxn modelId="{16C27AAF-C109-4B75-B3E7-38EBBA0C5A57}" type="presOf" srcId="{08DE4DC3-DA1E-4A36-B04A-19A1FF6976AE}" destId="{35EBBFDF-FDF3-4A75-90C1-543B5A1F214B}" srcOrd="1" destOrd="0" presId="urn:microsoft.com/office/officeart/2005/8/layout/cycle2"/>
    <dgm:cxn modelId="{C3C517D5-4E73-4CEF-B5C3-57E7ED7153E8}" type="presOf" srcId="{AAF61A23-BE98-4286-87EF-ED972AC50EB6}" destId="{2D5D691C-81A5-49F0-9216-EFBB146F191B}" srcOrd="0" destOrd="0" presId="urn:microsoft.com/office/officeart/2005/8/layout/cycle2"/>
    <dgm:cxn modelId="{6E27F3CE-D6AD-4C17-8461-2FEC38EE0D18}" type="presOf" srcId="{08DE4DC3-DA1E-4A36-B04A-19A1FF6976AE}" destId="{4B7C27F7-BA00-407F-927A-2CCE3E251ABB}" srcOrd="0" destOrd="0" presId="urn:microsoft.com/office/officeart/2005/8/layout/cycle2"/>
    <dgm:cxn modelId="{D525DF8F-7446-4BB7-B8D5-4FFD89BE86BD}" srcId="{7C6F1F05-0368-49B2-A1A9-C8700DCA8E28}" destId="{89AF7EA5-A8B9-40AC-AC8A-E2F05B790098}" srcOrd="1" destOrd="0" parTransId="{DA429EBB-7DCD-44AA-B76B-736D38352EFD}" sibTransId="{F3D06A3F-5540-435A-9611-550719A69516}"/>
    <dgm:cxn modelId="{9984DF4A-BDD3-4857-8318-6F7585210935}" type="presOf" srcId="{F3D06A3F-5540-435A-9611-550719A69516}" destId="{022A3E23-3824-4991-AAF5-92B2B8BE8251}" srcOrd="1" destOrd="0" presId="urn:microsoft.com/office/officeart/2005/8/layout/cycle2"/>
    <dgm:cxn modelId="{BAB9D30A-7EBD-441D-807C-29B958EA848B}" type="presOf" srcId="{7C6F1F05-0368-49B2-A1A9-C8700DCA8E28}" destId="{40A3E501-A7E3-480B-9DBE-0E887EA30458}" srcOrd="0" destOrd="0" presId="urn:microsoft.com/office/officeart/2005/8/layout/cycle2"/>
    <dgm:cxn modelId="{82FEE73F-21D8-49FC-9B89-CF9B3D7F3786}" srcId="{7C6F1F05-0368-49B2-A1A9-C8700DCA8E28}" destId="{528FE0AB-8FAF-49CF-9092-9CCDB3B2E682}" srcOrd="2" destOrd="0" parTransId="{5BC600D5-7AC1-40FA-BB32-589B9516563F}" sibTransId="{F5309D73-057A-41BC-A81E-FB68FDD72DAF}"/>
    <dgm:cxn modelId="{CBCECC74-01A2-443C-817A-B09A85C93E8C}" srcId="{7C6F1F05-0368-49B2-A1A9-C8700DCA8E28}" destId="{AAF61A23-BE98-4286-87EF-ED972AC50EB6}" srcOrd="5" destOrd="0" parTransId="{3BAB83DD-1599-47FF-9525-113341F85FD6}" sibTransId="{FE315C6F-3F56-4496-AC30-D954E59BBD94}"/>
    <dgm:cxn modelId="{9A4AF5AD-DF53-4726-B30E-234A21FE0FED}" type="presOf" srcId="{815488A6-8941-45EC-B885-B6A2E05E2883}" destId="{31791616-4D21-4016-8B46-9D2D36F9A77C}" srcOrd="1" destOrd="0" presId="urn:microsoft.com/office/officeart/2005/8/layout/cycle2"/>
    <dgm:cxn modelId="{40A2D575-65B3-493E-82D4-1FED0FA84838}" type="presOf" srcId="{8984204D-E0C3-47A1-AE10-FEB720751D34}" destId="{92D23498-BA5B-4524-8588-A4BA0B091545}" srcOrd="0" destOrd="0" presId="urn:microsoft.com/office/officeart/2005/8/layout/cycle2"/>
    <dgm:cxn modelId="{9CEC8A3C-CB93-4CD7-93AE-70654B38C483}" type="presOf" srcId="{D5B31C3C-02BE-480D-9308-FEB11549C6F9}" destId="{595C6D30-D064-41BD-90F3-15F8D7D29F69}" srcOrd="0" destOrd="0" presId="urn:microsoft.com/office/officeart/2005/8/layout/cycle2"/>
    <dgm:cxn modelId="{F00D2B9C-CB28-4A3A-82AE-420AA4A7AA88}" type="presOf" srcId="{815488A6-8941-45EC-B885-B6A2E05E2883}" destId="{AD0D6871-08CA-4641-A931-F1CEDF9CD7B4}" srcOrd="0" destOrd="0" presId="urn:microsoft.com/office/officeart/2005/8/layout/cycle2"/>
    <dgm:cxn modelId="{45A3E46B-A65D-4EB0-9DFF-639B0FA74DF0}" type="presOf" srcId="{FE315C6F-3F56-4496-AC30-D954E59BBD94}" destId="{D71025CF-E349-47E5-A1D6-573E44B56BCC}" srcOrd="0" destOrd="0" presId="urn:microsoft.com/office/officeart/2005/8/layout/cycle2"/>
    <dgm:cxn modelId="{482706C8-465A-45F6-8714-EF623919A266}" srcId="{7C6F1F05-0368-49B2-A1A9-C8700DCA8E28}" destId="{8984204D-E0C3-47A1-AE10-FEB720751D34}" srcOrd="4" destOrd="0" parTransId="{7E6C48FF-04DB-4033-A8AC-25D2641442F8}" sibTransId="{08DE4DC3-DA1E-4A36-B04A-19A1FF6976AE}"/>
    <dgm:cxn modelId="{4FBF93A7-C0CF-41BD-9F87-0E708F7D04F3}" type="presOf" srcId="{F4642660-F752-4FB6-9C17-81457DA640CA}" destId="{FFFAFC57-AC74-4DB6-A68F-4E3088B19757}" srcOrd="0" destOrd="0" presId="urn:microsoft.com/office/officeart/2005/8/layout/cycle2"/>
    <dgm:cxn modelId="{E2C17F76-D736-4B38-AE98-48074811019B}" type="presParOf" srcId="{40A3E501-A7E3-480B-9DBE-0E887EA30458}" destId="{FFFAFC57-AC74-4DB6-A68F-4E3088B19757}" srcOrd="0" destOrd="0" presId="urn:microsoft.com/office/officeart/2005/8/layout/cycle2"/>
    <dgm:cxn modelId="{281548D9-53DD-4AF9-A148-243457D5670D}" type="presParOf" srcId="{40A3E501-A7E3-480B-9DBE-0E887EA30458}" destId="{595C6D30-D064-41BD-90F3-15F8D7D29F69}" srcOrd="1" destOrd="0" presId="urn:microsoft.com/office/officeart/2005/8/layout/cycle2"/>
    <dgm:cxn modelId="{F296BBD2-6398-490A-806B-974656EAC192}" type="presParOf" srcId="{595C6D30-D064-41BD-90F3-15F8D7D29F69}" destId="{7676C7C2-6136-49B6-9039-3F2DB65BC6A4}" srcOrd="0" destOrd="0" presId="urn:microsoft.com/office/officeart/2005/8/layout/cycle2"/>
    <dgm:cxn modelId="{CF1FB279-6F0E-42AF-BE99-6BFA057A71DA}" type="presParOf" srcId="{40A3E501-A7E3-480B-9DBE-0E887EA30458}" destId="{E48E70BC-ED48-4AD1-A33E-339A2CFFEF3D}" srcOrd="2" destOrd="0" presId="urn:microsoft.com/office/officeart/2005/8/layout/cycle2"/>
    <dgm:cxn modelId="{D868CEE4-7251-45B1-AB97-296B2A9BE1D0}" type="presParOf" srcId="{40A3E501-A7E3-480B-9DBE-0E887EA30458}" destId="{51EA5FDC-A462-45EC-9563-EB9A4344EA45}" srcOrd="3" destOrd="0" presId="urn:microsoft.com/office/officeart/2005/8/layout/cycle2"/>
    <dgm:cxn modelId="{F1FAC96E-EE74-4D73-9A5E-D2FDFED023A8}" type="presParOf" srcId="{51EA5FDC-A462-45EC-9563-EB9A4344EA45}" destId="{022A3E23-3824-4991-AAF5-92B2B8BE8251}" srcOrd="0" destOrd="0" presId="urn:microsoft.com/office/officeart/2005/8/layout/cycle2"/>
    <dgm:cxn modelId="{78BD66C0-6B94-4C54-9C15-1F59B3EBC638}" type="presParOf" srcId="{40A3E501-A7E3-480B-9DBE-0E887EA30458}" destId="{6E8E35E6-98BD-47A7-885E-CD70D9EE54DF}" srcOrd="4" destOrd="0" presId="urn:microsoft.com/office/officeart/2005/8/layout/cycle2"/>
    <dgm:cxn modelId="{7657CE38-334E-4597-8A34-6B0FEB8104DD}" type="presParOf" srcId="{40A3E501-A7E3-480B-9DBE-0E887EA30458}" destId="{10BA0425-B286-4B6E-BAC5-2FFBBDE72F12}" srcOrd="5" destOrd="0" presId="urn:microsoft.com/office/officeart/2005/8/layout/cycle2"/>
    <dgm:cxn modelId="{5C8CEABC-97A6-4C67-8C8F-BB9264DBA984}" type="presParOf" srcId="{10BA0425-B286-4B6E-BAC5-2FFBBDE72F12}" destId="{75EAFAA7-564A-4951-A346-DA59067420BB}" srcOrd="0" destOrd="0" presId="urn:microsoft.com/office/officeart/2005/8/layout/cycle2"/>
    <dgm:cxn modelId="{43D741B3-DDDC-4FE2-8B9B-AB85B67CBC97}" type="presParOf" srcId="{40A3E501-A7E3-480B-9DBE-0E887EA30458}" destId="{D641EA48-1ABE-4293-8B7E-BBEC1B33F340}" srcOrd="6" destOrd="0" presId="urn:microsoft.com/office/officeart/2005/8/layout/cycle2"/>
    <dgm:cxn modelId="{B041E747-C7E1-4881-A299-76C83A184276}" type="presParOf" srcId="{40A3E501-A7E3-480B-9DBE-0E887EA30458}" destId="{AD0D6871-08CA-4641-A931-F1CEDF9CD7B4}" srcOrd="7" destOrd="0" presId="urn:microsoft.com/office/officeart/2005/8/layout/cycle2"/>
    <dgm:cxn modelId="{F80D0811-CD4A-4461-9E87-B887FA166D71}" type="presParOf" srcId="{AD0D6871-08CA-4641-A931-F1CEDF9CD7B4}" destId="{31791616-4D21-4016-8B46-9D2D36F9A77C}" srcOrd="0" destOrd="0" presId="urn:microsoft.com/office/officeart/2005/8/layout/cycle2"/>
    <dgm:cxn modelId="{416310CB-2086-4281-AAAD-98C5037D7113}" type="presParOf" srcId="{40A3E501-A7E3-480B-9DBE-0E887EA30458}" destId="{92D23498-BA5B-4524-8588-A4BA0B091545}" srcOrd="8" destOrd="0" presId="urn:microsoft.com/office/officeart/2005/8/layout/cycle2"/>
    <dgm:cxn modelId="{BF8EACF0-6C70-45FD-8702-9533AF897D82}" type="presParOf" srcId="{40A3E501-A7E3-480B-9DBE-0E887EA30458}" destId="{4B7C27F7-BA00-407F-927A-2CCE3E251ABB}" srcOrd="9" destOrd="0" presId="urn:microsoft.com/office/officeart/2005/8/layout/cycle2"/>
    <dgm:cxn modelId="{27138F91-CC4B-433C-B962-66039BADF672}" type="presParOf" srcId="{4B7C27F7-BA00-407F-927A-2CCE3E251ABB}" destId="{35EBBFDF-FDF3-4A75-90C1-543B5A1F214B}" srcOrd="0" destOrd="0" presId="urn:microsoft.com/office/officeart/2005/8/layout/cycle2"/>
    <dgm:cxn modelId="{B437C746-415E-432D-BFC6-94D9FCE98336}" type="presParOf" srcId="{40A3E501-A7E3-480B-9DBE-0E887EA30458}" destId="{2D5D691C-81A5-49F0-9216-EFBB146F191B}" srcOrd="10" destOrd="0" presId="urn:microsoft.com/office/officeart/2005/8/layout/cycle2"/>
    <dgm:cxn modelId="{5FF8FC06-2290-4A8D-8A6A-04AC2090236C}" type="presParOf" srcId="{40A3E501-A7E3-480B-9DBE-0E887EA30458}" destId="{D71025CF-E349-47E5-A1D6-573E44B56BCC}" srcOrd="11" destOrd="0" presId="urn:microsoft.com/office/officeart/2005/8/layout/cycle2"/>
    <dgm:cxn modelId="{6E875B7D-5756-4188-A3BF-F0CA17ED4E4B}" type="presParOf" srcId="{D71025CF-E349-47E5-A1D6-573E44B56BCC}" destId="{E78C8A74-4BCC-4CAF-9BBF-0F8E7CB5B8A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6865CB-AE16-4E84-957A-C36A0D814C75}" type="doc">
      <dgm:prSet loTypeId="urn:microsoft.com/office/officeart/2005/8/layout/radial1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F60FDE5-4832-47BC-9FDD-68DD54551C7B}">
      <dgm:prSet custT="1"/>
      <dgm:spPr/>
      <dgm:t>
        <a:bodyPr/>
        <a:lstStyle/>
        <a:p>
          <a:pPr rtl="0"/>
          <a:r>
            <a:rPr lang="es-MX" sz="2400" dirty="0" smtClean="0"/>
            <a:t>DIOS </a:t>
          </a:r>
          <a:endParaRPr lang="en-US" sz="2400" dirty="0"/>
        </a:p>
      </dgm:t>
    </dgm:pt>
    <dgm:pt modelId="{DE216B2E-6F00-4B56-8F42-A4DFB3A58150}" type="parTrans" cxnId="{2DB771CF-630B-45DC-BA4D-4274A4FDB3D9}">
      <dgm:prSet/>
      <dgm:spPr/>
      <dgm:t>
        <a:bodyPr/>
        <a:lstStyle/>
        <a:p>
          <a:endParaRPr lang="en-US"/>
        </a:p>
      </dgm:t>
    </dgm:pt>
    <dgm:pt modelId="{1385A495-FF1D-4AE4-8F77-A150830FA62A}" type="sibTrans" cxnId="{2DB771CF-630B-45DC-BA4D-4274A4FDB3D9}">
      <dgm:prSet/>
      <dgm:spPr/>
      <dgm:t>
        <a:bodyPr/>
        <a:lstStyle/>
        <a:p>
          <a:endParaRPr lang="en-US"/>
        </a:p>
      </dgm:t>
    </dgm:pt>
    <dgm:pt modelId="{30FA0E1E-C229-46D4-AF7E-53632BF50731}">
      <dgm:prSet custT="1"/>
      <dgm:spPr/>
      <dgm:t>
        <a:bodyPr/>
        <a:lstStyle/>
        <a:p>
          <a:pPr rtl="0"/>
          <a:r>
            <a:rPr lang="es-MX" sz="2400" dirty="0" smtClean="0"/>
            <a:t>NATURALEZA</a:t>
          </a:r>
          <a:endParaRPr lang="en-US" sz="2400" dirty="0"/>
        </a:p>
      </dgm:t>
    </dgm:pt>
    <dgm:pt modelId="{46797EF9-7C21-4109-BBA3-506B08953583}" type="parTrans" cxnId="{C60707A2-BD92-4FF7-8B09-AC0016B46BAC}">
      <dgm:prSet/>
      <dgm:spPr/>
      <dgm:t>
        <a:bodyPr/>
        <a:lstStyle/>
        <a:p>
          <a:endParaRPr lang="en-US"/>
        </a:p>
      </dgm:t>
    </dgm:pt>
    <dgm:pt modelId="{219492FE-F0E1-43A1-B36D-71D733C8E8A7}" type="sibTrans" cxnId="{C60707A2-BD92-4FF7-8B09-AC0016B46BAC}">
      <dgm:prSet/>
      <dgm:spPr/>
      <dgm:t>
        <a:bodyPr/>
        <a:lstStyle/>
        <a:p>
          <a:endParaRPr lang="en-US"/>
        </a:p>
      </dgm:t>
    </dgm:pt>
    <dgm:pt modelId="{13DC0584-8DFD-4D93-99EA-7D5AE0D64122}">
      <dgm:prSet custT="1"/>
      <dgm:spPr/>
      <dgm:t>
        <a:bodyPr/>
        <a:lstStyle/>
        <a:p>
          <a:pPr rtl="0"/>
          <a:r>
            <a:rPr lang="es-MX" sz="2400" dirty="0" smtClean="0"/>
            <a:t>PROJIMO</a:t>
          </a:r>
          <a:endParaRPr lang="en-US" sz="2400" dirty="0"/>
        </a:p>
      </dgm:t>
    </dgm:pt>
    <dgm:pt modelId="{74C65FDE-0217-4B63-9B93-4FAF3A3AED6B}" type="parTrans" cxnId="{F98CC6E7-F6FC-4FA1-AFDE-E866A8B7A42D}">
      <dgm:prSet/>
      <dgm:spPr/>
      <dgm:t>
        <a:bodyPr/>
        <a:lstStyle/>
        <a:p>
          <a:endParaRPr lang="en-US"/>
        </a:p>
      </dgm:t>
    </dgm:pt>
    <dgm:pt modelId="{BED4488B-1726-41D5-93B0-061AC96F38F3}" type="sibTrans" cxnId="{F98CC6E7-F6FC-4FA1-AFDE-E866A8B7A42D}">
      <dgm:prSet/>
      <dgm:spPr/>
      <dgm:t>
        <a:bodyPr/>
        <a:lstStyle/>
        <a:p>
          <a:endParaRPr lang="en-US"/>
        </a:p>
      </dgm:t>
    </dgm:pt>
    <dgm:pt modelId="{149FC1B3-9E73-49DF-90A3-F05C643A0295}">
      <dgm:prSet custT="1"/>
      <dgm:spPr/>
      <dgm:t>
        <a:bodyPr/>
        <a:lstStyle/>
        <a:p>
          <a:pPr rtl="0"/>
          <a:r>
            <a:rPr lang="es-MX" sz="2400" dirty="0" smtClean="0"/>
            <a:t>ARMONIA INDIVIDUAL</a:t>
          </a:r>
          <a:endParaRPr lang="en-US" sz="2400" dirty="0"/>
        </a:p>
      </dgm:t>
    </dgm:pt>
    <dgm:pt modelId="{1E86ECE1-78A0-432E-A1D9-EEDC7CEE30E9}" type="parTrans" cxnId="{231F0EF9-5C86-4A11-B046-AF003A2F0F83}">
      <dgm:prSet/>
      <dgm:spPr/>
      <dgm:t>
        <a:bodyPr/>
        <a:lstStyle/>
        <a:p>
          <a:endParaRPr lang="en-US"/>
        </a:p>
      </dgm:t>
    </dgm:pt>
    <dgm:pt modelId="{B199C50D-9D50-468C-AAD5-A5F9BAB71BD7}" type="sibTrans" cxnId="{231F0EF9-5C86-4A11-B046-AF003A2F0F83}">
      <dgm:prSet/>
      <dgm:spPr/>
      <dgm:t>
        <a:bodyPr/>
        <a:lstStyle/>
        <a:p>
          <a:endParaRPr lang="en-US"/>
        </a:p>
      </dgm:t>
    </dgm:pt>
    <dgm:pt modelId="{3E971F1E-EB5F-4C63-84EF-AE20B38A6D2F}">
      <dgm:prSet custT="1"/>
      <dgm:spPr/>
      <dgm:t>
        <a:bodyPr/>
        <a:lstStyle/>
        <a:p>
          <a:pPr rtl="0"/>
          <a:r>
            <a:rPr lang="es-MX" sz="3200" dirty="0" smtClean="0">
              <a:hlinkClick xmlns:r="http://schemas.openxmlformats.org/officeDocument/2006/relationships" r:id="rId1" action="ppaction://hlinksldjump"/>
            </a:rPr>
            <a:t>HOMBRE</a:t>
          </a:r>
          <a:endParaRPr lang="en-US" sz="3200" dirty="0"/>
        </a:p>
      </dgm:t>
    </dgm:pt>
    <dgm:pt modelId="{7D4A1171-9462-42C3-90CE-D27FE5BCFCC1}" type="parTrans" cxnId="{B3965EF8-8E0B-4604-AE83-569B16756013}">
      <dgm:prSet/>
      <dgm:spPr/>
      <dgm:t>
        <a:bodyPr/>
        <a:lstStyle/>
        <a:p>
          <a:endParaRPr lang="en-US"/>
        </a:p>
      </dgm:t>
    </dgm:pt>
    <dgm:pt modelId="{331B6D8D-8DE9-4BD3-8651-47B2CD648B0F}" type="sibTrans" cxnId="{B3965EF8-8E0B-4604-AE83-569B16756013}">
      <dgm:prSet/>
      <dgm:spPr/>
      <dgm:t>
        <a:bodyPr/>
        <a:lstStyle/>
        <a:p>
          <a:endParaRPr lang="en-US"/>
        </a:p>
      </dgm:t>
    </dgm:pt>
    <dgm:pt modelId="{BC569118-DF25-4CCB-8D1C-203A7A66F967}" type="pres">
      <dgm:prSet presAssocID="{546865CB-AE16-4E84-957A-C36A0D814C7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C439F8-5B48-4470-B84A-7B338B68B8BB}" type="pres">
      <dgm:prSet presAssocID="{3E971F1E-EB5F-4C63-84EF-AE20B38A6D2F}" presName="centerShape" presStyleLbl="node0" presStyleIdx="0" presStyleCnt="1" custScaleX="140955"/>
      <dgm:spPr/>
      <dgm:t>
        <a:bodyPr/>
        <a:lstStyle/>
        <a:p>
          <a:endParaRPr lang="en-US"/>
        </a:p>
      </dgm:t>
    </dgm:pt>
    <dgm:pt modelId="{89870CD2-0E21-4496-AA0E-1908955589A4}" type="pres">
      <dgm:prSet presAssocID="{DE216B2E-6F00-4B56-8F42-A4DFB3A58150}" presName="Name9" presStyleLbl="parChTrans1D2" presStyleIdx="0" presStyleCnt="4"/>
      <dgm:spPr/>
      <dgm:t>
        <a:bodyPr/>
        <a:lstStyle/>
        <a:p>
          <a:endParaRPr lang="en-US"/>
        </a:p>
      </dgm:t>
    </dgm:pt>
    <dgm:pt modelId="{8ABF6705-F394-4887-9D45-4EE1EC3BC6C1}" type="pres">
      <dgm:prSet presAssocID="{DE216B2E-6F00-4B56-8F42-A4DFB3A58150}" presName="connTx" presStyleLbl="parChTrans1D2" presStyleIdx="0" presStyleCnt="4"/>
      <dgm:spPr/>
      <dgm:t>
        <a:bodyPr/>
        <a:lstStyle/>
        <a:p>
          <a:endParaRPr lang="en-US"/>
        </a:p>
      </dgm:t>
    </dgm:pt>
    <dgm:pt modelId="{0818A0AA-1AC4-48D6-B4A7-C3A61CAA6B9A}" type="pres">
      <dgm:prSet presAssocID="{DF60FDE5-4832-47BC-9FDD-68DD54551C7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001693-D889-41F0-B256-B50EF6052292}" type="pres">
      <dgm:prSet presAssocID="{46797EF9-7C21-4109-BBA3-506B08953583}" presName="Name9" presStyleLbl="parChTrans1D2" presStyleIdx="1" presStyleCnt="4"/>
      <dgm:spPr/>
      <dgm:t>
        <a:bodyPr/>
        <a:lstStyle/>
        <a:p>
          <a:endParaRPr lang="en-US"/>
        </a:p>
      </dgm:t>
    </dgm:pt>
    <dgm:pt modelId="{D00D6EFC-E692-4FF4-BFDA-F7EE6C54168F}" type="pres">
      <dgm:prSet presAssocID="{46797EF9-7C21-4109-BBA3-506B08953583}" presName="connTx" presStyleLbl="parChTrans1D2" presStyleIdx="1" presStyleCnt="4"/>
      <dgm:spPr/>
      <dgm:t>
        <a:bodyPr/>
        <a:lstStyle/>
        <a:p>
          <a:endParaRPr lang="en-US"/>
        </a:p>
      </dgm:t>
    </dgm:pt>
    <dgm:pt modelId="{6BC5A040-74C2-4FD7-BBE4-57E9B3F12E2B}" type="pres">
      <dgm:prSet presAssocID="{30FA0E1E-C229-46D4-AF7E-53632BF50731}" presName="node" presStyleLbl="node1" presStyleIdx="1" presStyleCnt="4" custScaleX="158740" custRadScaleRad="124382" custRadScaleInc="-19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BA363-2C7C-463B-99D0-CD07F2F189C3}" type="pres">
      <dgm:prSet presAssocID="{74C65FDE-0217-4B63-9B93-4FAF3A3AED6B}" presName="Name9" presStyleLbl="parChTrans1D2" presStyleIdx="2" presStyleCnt="4"/>
      <dgm:spPr/>
      <dgm:t>
        <a:bodyPr/>
        <a:lstStyle/>
        <a:p>
          <a:endParaRPr lang="en-US"/>
        </a:p>
      </dgm:t>
    </dgm:pt>
    <dgm:pt modelId="{D5AC553C-4270-4BED-B10C-AA8A17AE4CE3}" type="pres">
      <dgm:prSet presAssocID="{74C65FDE-0217-4B63-9B93-4FAF3A3AED6B}" presName="connTx" presStyleLbl="parChTrans1D2" presStyleIdx="2" presStyleCnt="4"/>
      <dgm:spPr/>
      <dgm:t>
        <a:bodyPr/>
        <a:lstStyle/>
        <a:p>
          <a:endParaRPr lang="en-US"/>
        </a:p>
      </dgm:t>
    </dgm:pt>
    <dgm:pt modelId="{D4928263-D1D5-4BAD-AD47-6F933BCFD285}" type="pres">
      <dgm:prSet presAssocID="{13DC0584-8DFD-4D93-99EA-7D5AE0D64122}" presName="node" presStyleLbl="node1" presStyleIdx="2" presStyleCnt="4" custScaleX="1167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FCAA85-567A-4294-BD70-02C369C77358}" type="pres">
      <dgm:prSet presAssocID="{1E86ECE1-78A0-432E-A1D9-EEDC7CEE30E9}" presName="Name9" presStyleLbl="parChTrans1D2" presStyleIdx="3" presStyleCnt="4"/>
      <dgm:spPr/>
      <dgm:t>
        <a:bodyPr/>
        <a:lstStyle/>
        <a:p>
          <a:endParaRPr lang="en-US"/>
        </a:p>
      </dgm:t>
    </dgm:pt>
    <dgm:pt modelId="{5C35715B-2E9C-4C6A-A62F-A43D3A7A3D83}" type="pres">
      <dgm:prSet presAssocID="{1E86ECE1-78A0-432E-A1D9-EEDC7CEE30E9}" presName="connTx" presStyleLbl="parChTrans1D2" presStyleIdx="3" presStyleCnt="4"/>
      <dgm:spPr/>
      <dgm:t>
        <a:bodyPr/>
        <a:lstStyle/>
        <a:p>
          <a:endParaRPr lang="en-US"/>
        </a:p>
      </dgm:t>
    </dgm:pt>
    <dgm:pt modelId="{0BE7748C-A62A-43FB-A204-04B220B47E6C}" type="pres">
      <dgm:prSet presAssocID="{149FC1B3-9E73-49DF-90A3-F05C643A0295}" presName="node" presStyleLbl="node1" presStyleIdx="3" presStyleCnt="4" custScaleX="135249" custRadScaleRad="129611" custRadScaleInc="18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965EF8-8E0B-4604-AE83-569B16756013}" srcId="{546865CB-AE16-4E84-957A-C36A0D814C75}" destId="{3E971F1E-EB5F-4C63-84EF-AE20B38A6D2F}" srcOrd="0" destOrd="0" parTransId="{7D4A1171-9462-42C3-90CE-D27FE5BCFCC1}" sibTransId="{331B6D8D-8DE9-4BD3-8651-47B2CD648B0F}"/>
    <dgm:cxn modelId="{4E45405C-D5C8-4B01-AD0F-0895E91F3B6C}" type="presOf" srcId="{DE216B2E-6F00-4B56-8F42-A4DFB3A58150}" destId="{8ABF6705-F394-4887-9D45-4EE1EC3BC6C1}" srcOrd="1" destOrd="0" presId="urn:microsoft.com/office/officeart/2005/8/layout/radial1"/>
    <dgm:cxn modelId="{CA9F799A-CFA0-4A03-868F-C3CB61A0792D}" type="presOf" srcId="{30FA0E1E-C229-46D4-AF7E-53632BF50731}" destId="{6BC5A040-74C2-4FD7-BBE4-57E9B3F12E2B}" srcOrd="0" destOrd="0" presId="urn:microsoft.com/office/officeart/2005/8/layout/radial1"/>
    <dgm:cxn modelId="{DA2B9925-03C7-48DD-A664-16F87CA5F76C}" type="presOf" srcId="{DF60FDE5-4832-47BC-9FDD-68DD54551C7B}" destId="{0818A0AA-1AC4-48D6-B4A7-C3A61CAA6B9A}" srcOrd="0" destOrd="0" presId="urn:microsoft.com/office/officeart/2005/8/layout/radial1"/>
    <dgm:cxn modelId="{2DB771CF-630B-45DC-BA4D-4274A4FDB3D9}" srcId="{3E971F1E-EB5F-4C63-84EF-AE20B38A6D2F}" destId="{DF60FDE5-4832-47BC-9FDD-68DD54551C7B}" srcOrd="0" destOrd="0" parTransId="{DE216B2E-6F00-4B56-8F42-A4DFB3A58150}" sibTransId="{1385A495-FF1D-4AE4-8F77-A150830FA62A}"/>
    <dgm:cxn modelId="{C60707A2-BD92-4FF7-8B09-AC0016B46BAC}" srcId="{3E971F1E-EB5F-4C63-84EF-AE20B38A6D2F}" destId="{30FA0E1E-C229-46D4-AF7E-53632BF50731}" srcOrd="1" destOrd="0" parTransId="{46797EF9-7C21-4109-BBA3-506B08953583}" sibTransId="{219492FE-F0E1-43A1-B36D-71D733C8E8A7}"/>
    <dgm:cxn modelId="{6A919FD4-A038-4C8F-88D5-428D44F09251}" type="presOf" srcId="{46797EF9-7C21-4109-BBA3-506B08953583}" destId="{DB001693-D889-41F0-B256-B50EF6052292}" srcOrd="0" destOrd="0" presId="urn:microsoft.com/office/officeart/2005/8/layout/radial1"/>
    <dgm:cxn modelId="{6E159C5B-37FE-4BFB-B1B3-462477888B44}" type="presOf" srcId="{1E86ECE1-78A0-432E-A1D9-EEDC7CEE30E9}" destId="{EDFCAA85-567A-4294-BD70-02C369C77358}" srcOrd="0" destOrd="0" presId="urn:microsoft.com/office/officeart/2005/8/layout/radial1"/>
    <dgm:cxn modelId="{FAA5CBB0-B0E1-48D0-9C44-3567B46FA248}" type="presOf" srcId="{149FC1B3-9E73-49DF-90A3-F05C643A0295}" destId="{0BE7748C-A62A-43FB-A204-04B220B47E6C}" srcOrd="0" destOrd="0" presId="urn:microsoft.com/office/officeart/2005/8/layout/radial1"/>
    <dgm:cxn modelId="{231F0EF9-5C86-4A11-B046-AF003A2F0F83}" srcId="{3E971F1E-EB5F-4C63-84EF-AE20B38A6D2F}" destId="{149FC1B3-9E73-49DF-90A3-F05C643A0295}" srcOrd="3" destOrd="0" parTransId="{1E86ECE1-78A0-432E-A1D9-EEDC7CEE30E9}" sibTransId="{B199C50D-9D50-468C-AAD5-A5F9BAB71BD7}"/>
    <dgm:cxn modelId="{EB520E8D-5090-4801-BCEC-A91D27154025}" type="presOf" srcId="{74C65FDE-0217-4B63-9B93-4FAF3A3AED6B}" destId="{FBDBA363-2C7C-463B-99D0-CD07F2F189C3}" srcOrd="0" destOrd="0" presId="urn:microsoft.com/office/officeart/2005/8/layout/radial1"/>
    <dgm:cxn modelId="{583A20AF-6416-4F4B-A111-63FBABC4878C}" type="presOf" srcId="{DE216B2E-6F00-4B56-8F42-A4DFB3A58150}" destId="{89870CD2-0E21-4496-AA0E-1908955589A4}" srcOrd="0" destOrd="0" presId="urn:microsoft.com/office/officeart/2005/8/layout/radial1"/>
    <dgm:cxn modelId="{8F1DB62B-DFA3-4EB6-B14E-8ED3D6CC59DE}" type="presOf" srcId="{546865CB-AE16-4E84-957A-C36A0D814C75}" destId="{BC569118-DF25-4CCB-8D1C-203A7A66F967}" srcOrd="0" destOrd="0" presId="urn:microsoft.com/office/officeart/2005/8/layout/radial1"/>
    <dgm:cxn modelId="{E497DC36-5926-44CB-91F4-79F6B944A84E}" type="presOf" srcId="{3E971F1E-EB5F-4C63-84EF-AE20B38A6D2F}" destId="{6EC439F8-5B48-4470-B84A-7B338B68B8BB}" srcOrd="0" destOrd="0" presId="urn:microsoft.com/office/officeart/2005/8/layout/radial1"/>
    <dgm:cxn modelId="{38609C41-5339-449E-A9B7-FC2D64D26FEE}" type="presOf" srcId="{13DC0584-8DFD-4D93-99EA-7D5AE0D64122}" destId="{D4928263-D1D5-4BAD-AD47-6F933BCFD285}" srcOrd="0" destOrd="0" presId="urn:microsoft.com/office/officeart/2005/8/layout/radial1"/>
    <dgm:cxn modelId="{E9C812E6-FA85-4A6B-BFCC-5629A95F41C1}" type="presOf" srcId="{1E86ECE1-78A0-432E-A1D9-EEDC7CEE30E9}" destId="{5C35715B-2E9C-4C6A-A62F-A43D3A7A3D83}" srcOrd="1" destOrd="0" presId="urn:microsoft.com/office/officeart/2005/8/layout/radial1"/>
    <dgm:cxn modelId="{1F2F6D36-42E5-4CCD-B75F-9C8507DB01F8}" type="presOf" srcId="{46797EF9-7C21-4109-BBA3-506B08953583}" destId="{D00D6EFC-E692-4FF4-BFDA-F7EE6C54168F}" srcOrd="1" destOrd="0" presId="urn:microsoft.com/office/officeart/2005/8/layout/radial1"/>
    <dgm:cxn modelId="{F98CC6E7-F6FC-4FA1-AFDE-E866A8B7A42D}" srcId="{3E971F1E-EB5F-4C63-84EF-AE20B38A6D2F}" destId="{13DC0584-8DFD-4D93-99EA-7D5AE0D64122}" srcOrd="2" destOrd="0" parTransId="{74C65FDE-0217-4B63-9B93-4FAF3A3AED6B}" sibTransId="{BED4488B-1726-41D5-93B0-061AC96F38F3}"/>
    <dgm:cxn modelId="{1CECF0BC-04A4-45DD-9FDB-EA76A15D7246}" type="presOf" srcId="{74C65FDE-0217-4B63-9B93-4FAF3A3AED6B}" destId="{D5AC553C-4270-4BED-B10C-AA8A17AE4CE3}" srcOrd="1" destOrd="0" presId="urn:microsoft.com/office/officeart/2005/8/layout/radial1"/>
    <dgm:cxn modelId="{63072A8B-509C-4982-BEF4-28ADF9B19C08}" type="presParOf" srcId="{BC569118-DF25-4CCB-8D1C-203A7A66F967}" destId="{6EC439F8-5B48-4470-B84A-7B338B68B8BB}" srcOrd="0" destOrd="0" presId="urn:microsoft.com/office/officeart/2005/8/layout/radial1"/>
    <dgm:cxn modelId="{DF0A6B7A-3BBF-4621-9176-EE99DB527773}" type="presParOf" srcId="{BC569118-DF25-4CCB-8D1C-203A7A66F967}" destId="{89870CD2-0E21-4496-AA0E-1908955589A4}" srcOrd="1" destOrd="0" presId="urn:microsoft.com/office/officeart/2005/8/layout/radial1"/>
    <dgm:cxn modelId="{221C7226-7F3D-4D36-851A-CFD45E269828}" type="presParOf" srcId="{89870CD2-0E21-4496-AA0E-1908955589A4}" destId="{8ABF6705-F394-4887-9D45-4EE1EC3BC6C1}" srcOrd="0" destOrd="0" presId="urn:microsoft.com/office/officeart/2005/8/layout/radial1"/>
    <dgm:cxn modelId="{64B90B61-29F2-49B0-AB9E-2CAFE9AE6069}" type="presParOf" srcId="{BC569118-DF25-4CCB-8D1C-203A7A66F967}" destId="{0818A0AA-1AC4-48D6-B4A7-C3A61CAA6B9A}" srcOrd="2" destOrd="0" presId="urn:microsoft.com/office/officeart/2005/8/layout/radial1"/>
    <dgm:cxn modelId="{0C61E200-111F-4F7F-A361-6522BF026390}" type="presParOf" srcId="{BC569118-DF25-4CCB-8D1C-203A7A66F967}" destId="{DB001693-D889-41F0-B256-B50EF6052292}" srcOrd="3" destOrd="0" presId="urn:microsoft.com/office/officeart/2005/8/layout/radial1"/>
    <dgm:cxn modelId="{21997EEC-243E-4F39-B1C3-96B838B74D5E}" type="presParOf" srcId="{DB001693-D889-41F0-B256-B50EF6052292}" destId="{D00D6EFC-E692-4FF4-BFDA-F7EE6C54168F}" srcOrd="0" destOrd="0" presId="urn:microsoft.com/office/officeart/2005/8/layout/radial1"/>
    <dgm:cxn modelId="{937BEFE8-E107-4457-81B6-63F00B643BDF}" type="presParOf" srcId="{BC569118-DF25-4CCB-8D1C-203A7A66F967}" destId="{6BC5A040-74C2-4FD7-BBE4-57E9B3F12E2B}" srcOrd="4" destOrd="0" presId="urn:microsoft.com/office/officeart/2005/8/layout/radial1"/>
    <dgm:cxn modelId="{B14F748B-6E05-448D-BC47-DF6BFA3E5A26}" type="presParOf" srcId="{BC569118-DF25-4CCB-8D1C-203A7A66F967}" destId="{FBDBA363-2C7C-463B-99D0-CD07F2F189C3}" srcOrd="5" destOrd="0" presId="urn:microsoft.com/office/officeart/2005/8/layout/radial1"/>
    <dgm:cxn modelId="{066E62CC-622F-4D07-B697-364F92550EC9}" type="presParOf" srcId="{FBDBA363-2C7C-463B-99D0-CD07F2F189C3}" destId="{D5AC553C-4270-4BED-B10C-AA8A17AE4CE3}" srcOrd="0" destOrd="0" presId="urn:microsoft.com/office/officeart/2005/8/layout/radial1"/>
    <dgm:cxn modelId="{600C434B-C690-43A5-B44D-A2C42DD55433}" type="presParOf" srcId="{BC569118-DF25-4CCB-8D1C-203A7A66F967}" destId="{D4928263-D1D5-4BAD-AD47-6F933BCFD285}" srcOrd="6" destOrd="0" presId="urn:microsoft.com/office/officeart/2005/8/layout/radial1"/>
    <dgm:cxn modelId="{16B27420-3C7D-4912-A4EC-5C652E974610}" type="presParOf" srcId="{BC569118-DF25-4CCB-8D1C-203A7A66F967}" destId="{EDFCAA85-567A-4294-BD70-02C369C77358}" srcOrd="7" destOrd="0" presId="urn:microsoft.com/office/officeart/2005/8/layout/radial1"/>
    <dgm:cxn modelId="{8A9005DD-7CD3-4D79-BF18-02816C8271F8}" type="presParOf" srcId="{EDFCAA85-567A-4294-BD70-02C369C77358}" destId="{5C35715B-2E9C-4C6A-A62F-A43D3A7A3D83}" srcOrd="0" destOrd="0" presId="urn:microsoft.com/office/officeart/2005/8/layout/radial1"/>
    <dgm:cxn modelId="{FC705017-5667-4CFF-B0EA-203740332740}" type="presParOf" srcId="{BC569118-DF25-4CCB-8D1C-203A7A66F967}" destId="{0BE7748C-A62A-43FB-A204-04B220B47E6C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6F1F05-0368-49B2-A1A9-C8700DCA8E2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642660-F752-4FB6-9C17-81457DA640CA}">
      <dgm:prSet/>
      <dgm:spPr/>
      <dgm:t>
        <a:bodyPr/>
        <a:lstStyle/>
        <a:p>
          <a:pPr rtl="0"/>
          <a:r>
            <a:rPr lang="es-MX" smtClean="0"/>
            <a:t>DIOS </a:t>
          </a:r>
          <a:endParaRPr lang="en-US"/>
        </a:p>
      </dgm:t>
    </dgm:pt>
    <dgm:pt modelId="{A25C86F3-E45C-4605-97DE-2579ACA6D58E}" type="parTrans" cxnId="{9AB451B5-1399-4451-9F8E-323E6A1E2B9A}">
      <dgm:prSet/>
      <dgm:spPr/>
      <dgm:t>
        <a:bodyPr/>
        <a:lstStyle/>
        <a:p>
          <a:endParaRPr lang="en-US"/>
        </a:p>
      </dgm:t>
    </dgm:pt>
    <dgm:pt modelId="{D5B31C3C-02BE-480D-9308-FEB11549C6F9}" type="sibTrans" cxnId="{9AB451B5-1399-4451-9F8E-323E6A1E2B9A}">
      <dgm:prSet/>
      <dgm:spPr/>
      <dgm:t>
        <a:bodyPr/>
        <a:lstStyle/>
        <a:p>
          <a:endParaRPr lang="en-US"/>
        </a:p>
      </dgm:t>
    </dgm:pt>
    <dgm:pt modelId="{89AF7EA5-A8B9-40AC-AC8A-E2F05B790098}">
      <dgm:prSet/>
      <dgm:spPr/>
      <dgm:t>
        <a:bodyPr/>
        <a:lstStyle/>
        <a:p>
          <a:pPr rtl="0"/>
          <a:r>
            <a:rPr lang="es-MX" dirty="0" smtClean="0"/>
            <a:t>MADRE</a:t>
          </a:r>
          <a:endParaRPr lang="en-US" dirty="0"/>
        </a:p>
      </dgm:t>
    </dgm:pt>
    <dgm:pt modelId="{DA429EBB-7DCD-44AA-B76B-736D38352EFD}" type="parTrans" cxnId="{D525DF8F-7446-4BB7-B8D5-4FFD89BE86BD}">
      <dgm:prSet/>
      <dgm:spPr/>
      <dgm:t>
        <a:bodyPr/>
        <a:lstStyle/>
        <a:p>
          <a:endParaRPr lang="en-US"/>
        </a:p>
      </dgm:t>
    </dgm:pt>
    <dgm:pt modelId="{F3D06A3F-5540-435A-9611-550719A69516}" type="sibTrans" cxnId="{D525DF8F-7446-4BB7-B8D5-4FFD89BE86BD}">
      <dgm:prSet/>
      <dgm:spPr/>
      <dgm:t>
        <a:bodyPr/>
        <a:lstStyle/>
        <a:p>
          <a:endParaRPr lang="en-US"/>
        </a:p>
      </dgm:t>
    </dgm:pt>
    <dgm:pt modelId="{528FE0AB-8FAF-49CF-9092-9CCDB3B2E682}">
      <dgm:prSet/>
      <dgm:spPr/>
      <dgm:t>
        <a:bodyPr/>
        <a:lstStyle/>
        <a:p>
          <a:pPr rtl="0"/>
          <a:r>
            <a:rPr lang="es-MX" dirty="0" smtClean="0"/>
            <a:t>HIJO</a:t>
          </a:r>
          <a:endParaRPr lang="en-US" dirty="0"/>
        </a:p>
      </dgm:t>
    </dgm:pt>
    <dgm:pt modelId="{5BC600D5-7AC1-40FA-BB32-589B9516563F}" type="parTrans" cxnId="{82FEE73F-21D8-49FC-9B89-CF9B3D7F3786}">
      <dgm:prSet/>
      <dgm:spPr/>
      <dgm:t>
        <a:bodyPr/>
        <a:lstStyle/>
        <a:p>
          <a:endParaRPr lang="en-US"/>
        </a:p>
      </dgm:t>
    </dgm:pt>
    <dgm:pt modelId="{F5309D73-057A-41BC-A81E-FB68FDD72DAF}" type="sibTrans" cxnId="{82FEE73F-21D8-49FC-9B89-CF9B3D7F3786}">
      <dgm:prSet/>
      <dgm:spPr/>
      <dgm:t>
        <a:bodyPr/>
        <a:lstStyle/>
        <a:p>
          <a:endParaRPr lang="en-US"/>
        </a:p>
      </dgm:t>
    </dgm:pt>
    <dgm:pt modelId="{A83BCA88-926E-42C0-BC92-7DE9C16F1A15}">
      <dgm:prSet/>
      <dgm:spPr/>
      <dgm:t>
        <a:bodyPr/>
        <a:lstStyle/>
        <a:p>
          <a:pPr rtl="0"/>
          <a:r>
            <a:rPr lang="es-MX" dirty="0" smtClean="0"/>
            <a:t>PROJIMO </a:t>
          </a:r>
          <a:endParaRPr lang="en-US" dirty="0"/>
        </a:p>
      </dgm:t>
    </dgm:pt>
    <dgm:pt modelId="{722262CD-1C57-43F5-8A6A-9C3BF1C6BE82}" type="parTrans" cxnId="{5E1B73C9-FF5F-4501-A4AF-A36792890A8B}">
      <dgm:prSet/>
      <dgm:spPr/>
      <dgm:t>
        <a:bodyPr/>
        <a:lstStyle/>
        <a:p>
          <a:endParaRPr lang="en-US"/>
        </a:p>
      </dgm:t>
    </dgm:pt>
    <dgm:pt modelId="{815488A6-8941-45EC-B885-B6A2E05E2883}" type="sibTrans" cxnId="{5E1B73C9-FF5F-4501-A4AF-A36792890A8B}">
      <dgm:prSet/>
      <dgm:spPr/>
      <dgm:t>
        <a:bodyPr/>
        <a:lstStyle/>
        <a:p>
          <a:endParaRPr lang="en-US"/>
        </a:p>
      </dgm:t>
    </dgm:pt>
    <dgm:pt modelId="{8984204D-E0C3-47A1-AE10-FEB720751D34}">
      <dgm:prSet/>
      <dgm:spPr/>
      <dgm:t>
        <a:bodyPr/>
        <a:lstStyle/>
        <a:p>
          <a:pPr rtl="0"/>
          <a:r>
            <a:rPr lang="es-MX" dirty="0" smtClean="0"/>
            <a:t>HIJO</a:t>
          </a:r>
          <a:endParaRPr lang="en-US" dirty="0"/>
        </a:p>
      </dgm:t>
    </dgm:pt>
    <dgm:pt modelId="{7E6C48FF-04DB-4033-A8AC-25D2641442F8}" type="parTrans" cxnId="{482706C8-465A-45F6-8714-EF623919A266}">
      <dgm:prSet/>
      <dgm:spPr/>
      <dgm:t>
        <a:bodyPr/>
        <a:lstStyle/>
        <a:p>
          <a:endParaRPr lang="en-US"/>
        </a:p>
      </dgm:t>
    </dgm:pt>
    <dgm:pt modelId="{08DE4DC3-DA1E-4A36-B04A-19A1FF6976AE}" type="sibTrans" cxnId="{482706C8-465A-45F6-8714-EF623919A266}">
      <dgm:prSet/>
      <dgm:spPr/>
      <dgm:t>
        <a:bodyPr/>
        <a:lstStyle/>
        <a:p>
          <a:endParaRPr lang="en-US"/>
        </a:p>
      </dgm:t>
    </dgm:pt>
    <dgm:pt modelId="{AAF61A23-BE98-4286-87EF-ED972AC50EB6}">
      <dgm:prSet/>
      <dgm:spPr/>
      <dgm:t>
        <a:bodyPr/>
        <a:lstStyle/>
        <a:p>
          <a:pPr rtl="0"/>
          <a:r>
            <a:rPr lang="es-MX" dirty="0" smtClean="0"/>
            <a:t>PADRE</a:t>
          </a:r>
          <a:endParaRPr lang="en-US" dirty="0"/>
        </a:p>
      </dgm:t>
    </dgm:pt>
    <dgm:pt modelId="{3BAB83DD-1599-47FF-9525-113341F85FD6}" type="parTrans" cxnId="{CBCECC74-01A2-443C-817A-B09A85C93E8C}">
      <dgm:prSet/>
      <dgm:spPr/>
      <dgm:t>
        <a:bodyPr/>
        <a:lstStyle/>
        <a:p>
          <a:endParaRPr lang="en-US"/>
        </a:p>
      </dgm:t>
    </dgm:pt>
    <dgm:pt modelId="{FE315C6F-3F56-4496-AC30-D954E59BBD94}" type="sibTrans" cxnId="{CBCECC74-01A2-443C-817A-B09A85C93E8C}">
      <dgm:prSet/>
      <dgm:spPr/>
      <dgm:t>
        <a:bodyPr/>
        <a:lstStyle/>
        <a:p>
          <a:endParaRPr lang="en-US"/>
        </a:p>
      </dgm:t>
    </dgm:pt>
    <dgm:pt modelId="{40A3E501-A7E3-480B-9DBE-0E887EA30458}" type="pres">
      <dgm:prSet presAssocID="{7C6F1F05-0368-49B2-A1A9-C8700DCA8E2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FAFC57-AC74-4DB6-A68F-4E3088B19757}" type="pres">
      <dgm:prSet presAssocID="{F4642660-F752-4FB6-9C17-81457DA640C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C6D30-D064-41BD-90F3-15F8D7D29F69}" type="pres">
      <dgm:prSet presAssocID="{D5B31C3C-02BE-480D-9308-FEB11549C6F9}" presName="sibTrans" presStyleLbl="sibTrans2D1" presStyleIdx="0" presStyleCnt="6"/>
      <dgm:spPr/>
      <dgm:t>
        <a:bodyPr/>
        <a:lstStyle/>
        <a:p>
          <a:endParaRPr lang="en-US"/>
        </a:p>
      </dgm:t>
    </dgm:pt>
    <dgm:pt modelId="{7676C7C2-6136-49B6-9039-3F2DB65BC6A4}" type="pres">
      <dgm:prSet presAssocID="{D5B31C3C-02BE-480D-9308-FEB11549C6F9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E48E70BC-ED48-4AD1-A33E-339A2CFFEF3D}" type="pres">
      <dgm:prSet presAssocID="{89AF7EA5-A8B9-40AC-AC8A-E2F05B79009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EA5FDC-A462-45EC-9563-EB9A4344EA45}" type="pres">
      <dgm:prSet presAssocID="{F3D06A3F-5540-435A-9611-550719A69516}" presName="sibTrans" presStyleLbl="sibTrans2D1" presStyleIdx="1" presStyleCnt="6"/>
      <dgm:spPr/>
      <dgm:t>
        <a:bodyPr/>
        <a:lstStyle/>
        <a:p>
          <a:endParaRPr lang="en-US"/>
        </a:p>
      </dgm:t>
    </dgm:pt>
    <dgm:pt modelId="{022A3E23-3824-4991-AAF5-92B2B8BE8251}" type="pres">
      <dgm:prSet presAssocID="{F3D06A3F-5540-435A-9611-550719A69516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6E8E35E6-98BD-47A7-885E-CD70D9EE54DF}" type="pres">
      <dgm:prSet presAssocID="{528FE0AB-8FAF-49CF-9092-9CCDB3B2E68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BA0425-B286-4B6E-BAC5-2FFBBDE72F12}" type="pres">
      <dgm:prSet presAssocID="{F5309D73-057A-41BC-A81E-FB68FDD72DAF}" presName="sibTrans" presStyleLbl="sibTrans2D1" presStyleIdx="2" presStyleCnt="6"/>
      <dgm:spPr/>
      <dgm:t>
        <a:bodyPr/>
        <a:lstStyle/>
        <a:p>
          <a:endParaRPr lang="en-US"/>
        </a:p>
      </dgm:t>
    </dgm:pt>
    <dgm:pt modelId="{75EAFAA7-564A-4951-A346-DA59067420BB}" type="pres">
      <dgm:prSet presAssocID="{F5309D73-057A-41BC-A81E-FB68FDD72DAF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D641EA48-1ABE-4293-8B7E-BBEC1B33F340}" type="pres">
      <dgm:prSet presAssocID="{A83BCA88-926E-42C0-BC92-7DE9C16F1A1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0D6871-08CA-4641-A931-F1CEDF9CD7B4}" type="pres">
      <dgm:prSet presAssocID="{815488A6-8941-45EC-B885-B6A2E05E2883}" presName="sibTrans" presStyleLbl="sibTrans2D1" presStyleIdx="3" presStyleCnt="6"/>
      <dgm:spPr/>
      <dgm:t>
        <a:bodyPr/>
        <a:lstStyle/>
        <a:p>
          <a:endParaRPr lang="en-US"/>
        </a:p>
      </dgm:t>
    </dgm:pt>
    <dgm:pt modelId="{31791616-4D21-4016-8B46-9D2D36F9A77C}" type="pres">
      <dgm:prSet presAssocID="{815488A6-8941-45EC-B885-B6A2E05E2883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92D23498-BA5B-4524-8588-A4BA0B091545}" type="pres">
      <dgm:prSet presAssocID="{8984204D-E0C3-47A1-AE10-FEB720751D3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7C27F7-BA00-407F-927A-2CCE3E251ABB}" type="pres">
      <dgm:prSet presAssocID="{08DE4DC3-DA1E-4A36-B04A-19A1FF6976AE}" presName="sibTrans" presStyleLbl="sibTrans2D1" presStyleIdx="4" presStyleCnt="6"/>
      <dgm:spPr/>
      <dgm:t>
        <a:bodyPr/>
        <a:lstStyle/>
        <a:p>
          <a:endParaRPr lang="en-US"/>
        </a:p>
      </dgm:t>
    </dgm:pt>
    <dgm:pt modelId="{35EBBFDF-FDF3-4A75-90C1-543B5A1F214B}" type="pres">
      <dgm:prSet presAssocID="{08DE4DC3-DA1E-4A36-B04A-19A1FF6976AE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2D5D691C-81A5-49F0-9216-EFBB146F191B}" type="pres">
      <dgm:prSet presAssocID="{AAF61A23-BE98-4286-87EF-ED972AC50EB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1025CF-E349-47E5-A1D6-573E44B56BCC}" type="pres">
      <dgm:prSet presAssocID="{FE315C6F-3F56-4496-AC30-D954E59BBD94}" presName="sibTrans" presStyleLbl="sibTrans2D1" presStyleIdx="5" presStyleCnt="6"/>
      <dgm:spPr/>
      <dgm:t>
        <a:bodyPr/>
        <a:lstStyle/>
        <a:p>
          <a:endParaRPr lang="en-US"/>
        </a:p>
      </dgm:t>
    </dgm:pt>
    <dgm:pt modelId="{E78C8A74-4BCC-4CAF-9BBF-0F8E7CB5B8A2}" type="pres">
      <dgm:prSet presAssocID="{FE315C6F-3F56-4496-AC30-D954E59BBD94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82FEE73F-21D8-49FC-9B89-CF9B3D7F3786}" srcId="{7C6F1F05-0368-49B2-A1A9-C8700DCA8E28}" destId="{528FE0AB-8FAF-49CF-9092-9CCDB3B2E682}" srcOrd="2" destOrd="0" parTransId="{5BC600D5-7AC1-40FA-BB32-589B9516563F}" sibTransId="{F5309D73-057A-41BC-A81E-FB68FDD72DAF}"/>
    <dgm:cxn modelId="{9AB451B5-1399-4451-9F8E-323E6A1E2B9A}" srcId="{7C6F1F05-0368-49B2-A1A9-C8700DCA8E28}" destId="{F4642660-F752-4FB6-9C17-81457DA640CA}" srcOrd="0" destOrd="0" parTransId="{A25C86F3-E45C-4605-97DE-2579ACA6D58E}" sibTransId="{D5B31C3C-02BE-480D-9308-FEB11549C6F9}"/>
    <dgm:cxn modelId="{6F60128E-D0EF-4D4F-BFD3-B0CBBF5896EE}" type="presOf" srcId="{08DE4DC3-DA1E-4A36-B04A-19A1FF6976AE}" destId="{35EBBFDF-FDF3-4A75-90C1-543B5A1F214B}" srcOrd="1" destOrd="0" presId="urn:microsoft.com/office/officeart/2005/8/layout/cycle2"/>
    <dgm:cxn modelId="{646C7F93-3E3E-4FC2-AA30-1EF4C0164A8A}" type="presOf" srcId="{89AF7EA5-A8B9-40AC-AC8A-E2F05B790098}" destId="{E48E70BC-ED48-4AD1-A33E-339A2CFFEF3D}" srcOrd="0" destOrd="0" presId="urn:microsoft.com/office/officeart/2005/8/layout/cycle2"/>
    <dgm:cxn modelId="{90B80C5A-CC1F-44A7-8658-ED72651BF8CA}" type="presOf" srcId="{815488A6-8941-45EC-B885-B6A2E05E2883}" destId="{AD0D6871-08CA-4641-A931-F1CEDF9CD7B4}" srcOrd="0" destOrd="0" presId="urn:microsoft.com/office/officeart/2005/8/layout/cycle2"/>
    <dgm:cxn modelId="{74A00D34-38FA-4958-8AE2-ED009772AA1B}" type="presOf" srcId="{08DE4DC3-DA1E-4A36-B04A-19A1FF6976AE}" destId="{4B7C27F7-BA00-407F-927A-2CCE3E251ABB}" srcOrd="0" destOrd="0" presId="urn:microsoft.com/office/officeart/2005/8/layout/cycle2"/>
    <dgm:cxn modelId="{466189CE-0DD1-4325-835B-863C269A9A9E}" type="presOf" srcId="{F3D06A3F-5540-435A-9611-550719A69516}" destId="{51EA5FDC-A462-45EC-9563-EB9A4344EA45}" srcOrd="0" destOrd="0" presId="urn:microsoft.com/office/officeart/2005/8/layout/cycle2"/>
    <dgm:cxn modelId="{482706C8-465A-45F6-8714-EF623919A266}" srcId="{7C6F1F05-0368-49B2-A1A9-C8700DCA8E28}" destId="{8984204D-E0C3-47A1-AE10-FEB720751D34}" srcOrd="4" destOrd="0" parTransId="{7E6C48FF-04DB-4033-A8AC-25D2641442F8}" sibTransId="{08DE4DC3-DA1E-4A36-B04A-19A1FF6976AE}"/>
    <dgm:cxn modelId="{18E85559-102E-444F-84A6-9C5975C56332}" type="presOf" srcId="{528FE0AB-8FAF-49CF-9092-9CCDB3B2E682}" destId="{6E8E35E6-98BD-47A7-885E-CD70D9EE54DF}" srcOrd="0" destOrd="0" presId="urn:microsoft.com/office/officeart/2005/8/layout/cycle2"/>
    <dgm:cxn modelId="{7C8D714E-4FDF-4F68-9FBD-4F8301CEA6EB}" type="presOf" srcId="{FE315C6F-3F56-4496-AC30-D954E59BBD94}" destId="{E78C8A74-4BCC-4CAF-9BBF-0F8E7CB5B8A2}" srcOrd="1" destOrd="0" presId="urn:microsoft.com/office/officeart/2005/8/layout/cycle2"/>
    <dgm:cxn modelId="{33FA9117-24F8-495B-9069-7960B02D4FA8}" type="presOf" srcId="{F5309D73-057A-41BC-A81E-FB68FDD72DAF}" destId="{75EAFAA7-564A-4951-A346-DA59067420BB}" srcOrd="1" destOrd="0" presId="urn:microsoft.com/office/officeart/2005/8/layout/cycle2"/>
    <dgm:cxn modelId="{1DC9741D-8A03-4EB7-B9B5-078CD79F4B95}" type="presOf" srcId="{7C6F1F05-0368-49B2-A1A9-C8700DCA8E28}" destId="{40A3E501-A7E3-480B-9DBE-0E887EA30458}" srcOrd="0" destOrd="0" presId="urn:microsoft.com/office/officeart/2005/8/layout/cycle2"/>
    <dgm:cxn modelId="{6BD0AEB4-A971-4ECF-BE7C-B4B89707D67B}" type="presOf" srcId="{F5309D73-057A-41BC-A81E-FB68FDD72DAF}" destId="{10BA0425-B286-4B6E-BAC5-2FFBBDE72F12}" srcOrd="0" destOrd="0" presId="urn:microsoft.com/office/officeart/2005/8/layout/cycle2"/>
    <dgm:cxn modelId="{DCAFE0A7-7F58-47C7-A7B4-5DF9EBC7C918}" type="presOf" srcId="{815488A6-8941-45EC-B885-B6A2E05E2883}" destId="{31791616-4D21-4016-8B46-9D2D36F9A77C}" srcOrd="1" destOrd="0" presId="urn:microsoft.com/office/officeart/2005/8/layout/cycle2"/>
    <dgm:cxn modelId="{46B44149-1635-4762-ACFF-215016AC5EDC}" type="presOf" srcId="{A83BCA88-926E-42C0-BC92-7DE9C16F1A15}" destId="{D641EA48-1ABE-4293-8B7E-BBEC1B33F340}" srcOrd="0" destOrd="0" presId="urn:microsoft.com/office/officeart/2005/8/layout/cycle2"/>
    <dgm:cxn modelId="{A72E0A88-5ECB-4E90-B463-BE5AC0E198E9}" type="presOf" srcId="{D5B31C3C-02BE-480D-9308-FEB11549C6F9}" destId="{7676C7C2-6136-49B6-9039-3F2DB65BC6A4}" srcOrd="1" destOrd="0" presId="urn:microsoft.com/office/officeart/2005/8/layout/cycle2"/>
    <dgm:cxn modelId="{D525DF8F-7446-4BB7-B8D5-4FFD89BE86BD}" srcId="{7C6F1F05-0368-49B2-A1A9-C8700DCA8E28}" destId="{89AF7EA5-A8B9-40AC-AC8A-E2F05B790098}" srcOrd="1" destOrd="0" parTransId="{DA429EBB-7DCD-44AA-B76B-736D38352EFD}" sibTransId="{F3D06A3F-5540-435A-9611-550719A69516}"/>
    <dgm:cxn modelId="{F2325401-0DBE-4C70-9315-318127D80CC3}" type="presOf" srcId="{8984204D-E0C3-47A1-AE10-FEB720751D34}" destId="{92D23498-BA5B-4524-8588-A4BA0B091545}" srcOrd="0" destOrd="0" presId="urn:microsoft.com/office/officeart/2005/8/layout/cycle2"/>
    <dgm:cxn modelId="{FC47740B-072C-483F-B667-154C037588F9}" type="presOf" srcId="{F3D06A3F-5540-435A-9611-550719A69516}" destId="{022A3E23-3824-4991-AAF5-92B2B8BE8251}" srcOrd="1" destOrd="0" presId="urn:microsoft.com/office/officeart/2005/8/layout/cycle2"/>
    <dgm:cxn modelId="{E8B66D54-49D0-4E91-82E1-6333F921B1FE}" type="presOf" srcId="{FE315C6F-3F56-4496-AC30-D954E59BBD94}" destId="{D71025CF-E349-47E5-A1D6-573E44B56BCC}" srcOrd="0" destOrd="0" presId="urn:microsoft.com/office/officeart/2005/8/layout/cycle2"/>
    <dgm:cxn modelId="{CB9575DD-7B8A-4426-9D3F-C966D62E49C7}" type="presOf" srcId="{AAF61A23-BE98-4286-87EF-ED972AC50EB6}" destId="{2D5D691C-81A5-49F0-9216-EFBB146F191B}" srcOrd="0" destOrd="0" presId="urn:microsoft.com/office/officeart/2005/8/layout/cycle2"/>
    <dgm:cxn modelId="{511B8A84-3C9E-40A9-B330-EA8C00E9BA5F}" type="presOf" srcId="{D5B31C3C-02BE-480D-9308-FEB11549C6F9}" destId="{595C6D30-D064-41BD-90F3-15F8D7D29F69}" srcOrd="0" destOrd="0" presId="urn:microsoft.com/office/officeart/2005/8/layout/cycle2"/>
    <dgm:cxn modelId="{CBCECC74-01A2-443C-817A-B09A85C93E8C}" srcId="{7C6F1F05-0368-49B2-A1A9-C8700DCA8E28}" destId="{AAF61A23-BE98-4286-87EF-ED972AC50EB6}" srcOrd="5" destOrd="0" parTransId="{3BAB83DD-1599-47FF-9525-113341F85FD6}" sibTransId="{FE315C6F-3F56-4496-AC30-D954E59BBD94}"/>
    <dgm:cxn modelId="{5E1B73C9-FF5F-4501-A4AF-A36792890A8B}" srcId="{7C6F1F05-0368-49B2-A1A9-C8700DCA8E28}" destId="{A83BCA88-926E-42C0-BC92-7DE9C16F1A15}" srcOrd="3" destOrd="0" parTransId="{722262CD-1C57-43F5-8A6A-9C3BF1C6BE82}" sibTransId="{815488A6-8941-45EC-B885-B6A2E05E2883}"/>
    <dgm:cxn modelId="{778CF6FA-0FF6-4574-AA7B-6A02841FF7CF}" type="presOf" srcId="{F4642660-F752-4FB6-9C17-81457DA640CA}" destId="{FFFAFC57-AC74-4DB6-A68F-4E3088B19757}" srcOrd="0" destOrd="0" presId="urn:microsoft.com/office/officeart/2005/8/layout/cycle2"/>
    <dgm:cxn modelId="{68779A9E-1D60-4BC0-9C40-05142CC2B217}" type="presParOf" srcId="{40A3E501-A7E3-480B-9DBE-0E887EA30458}" destId="{FFFAFC57-AC74-4DB6-A68F-4E3088B19757}" srcOrd="0" destOrd="0" presId="urn:microsoft.com/office/officeart/2005/8/layout/cycle2"/>
    <dgm:cxn modelId="{AB80E056-B274-45BC-8136-9E3945260810}" type="presParOf" srcId="{40A3E501-A7E3-480B-9DBE-0E887EA30458}" destId="{595C6D30-D064-41BD-90F3-15F8D7D29F69}" srcOrd="1" destOrd="0" presId="urn:microsoft.com/office/officeart/2005/8/layout/cycle2"/>
    <dgm:cxn modelId="{3887D3DE-588B-4EB0-9371-3C5673E2C411}" type="presParOf" srcId="{595C6D30-D064-41BD-90F3-15F8D7D29F69}" destId="{7676C7C2-6136-49B6-9039-3F2DB65BC6A4}" srcOrd="0" destOrd="0" presId="urn:microsoft.com/office/officeart/2005/8/layout/cycle2"/>
    <dgm:cxn modelId="{378C1AC8-3100-4504-8DBF-FB077C8EFB45}" type="presParOf" srcId="{40A3E501-A7E3-480B-9DBE-0E887EA30458}" destId="{E48E70BC-ED48-4AD1-A33E-339A2CFFEF3D}" srcOrd="2" destOrd="0" presId="urn:microsoft.com/office/officeart/2005/8/layout/cycle2"/>
    <dgm:cxn modelId="{E0CF0E42-148E-40EA-B834-6C1E75EBC528}" type="presParOf" srcId="{40A3E501-A7E3-480B-9DBE-0E887EA30458}" destId="{51EA5FDC-A462-45EC-9563-EB9A4344EA45}" srcOrd="3" destOrd="0" presId="urn:microsoft.com/office/officeart/2005/8/layout/cycle2"/>
    <dgm:cxn modelId="{04C4B24F-94EB-4EA6-A87C-4BD6C34DB87C}" type="presParOf" srcId="{51EA5FDC-A462-45EC-9563-EB9A4344EA45}" destId="{022A3E23-3824-4991-AAF5-92B2B8BE8251}" srcOrd="0" destOrd="0" presId="urn:microsoft.com/office/officeart/2005/8/layout/cycle2"/>
    <dgm:cxn modelId="{A3A21521-8066-4C01-A996-50AFF7FDAF06}" type="presParOf" srcId="{40A3E501-A7E3-480B-9DBE-0E887EA30458}" destId="{6E8E35E6-98BD-47A7-885E-CD70D9EE54DF}" srcOrd="4" destOrd="0" presId="urn:microsoft.com/office/officeart/2005/8/layout/cycle2"/>
    <dgm:cxn modelId="{9071D2DB-FA26-480D-96D2-941ECA787FE9}" type="presParOf" srcId="{40A3E501-A7E3-480B-9DBE-0E887EA30458}" destId="{10BA0425-B286-4B6E-BAC5-2FFBBDE72F12}" srcOrd="5" destOrd="0" presId="urn:microsoft.com/office/officeart/2005/8/layout/cycle2"/>
    <dgm:cxn modelId="{86C327F9-E743-417A-91CC-B1FF3EC8F17E}" type="presParOf" srcId="{10BA0425-B286-4B6E-BAC5-2FFBBDE72F12}" destId="{75EAFAA7-564A-4951-A346-DA59067420BB}" srcOrd="0" destOrd="0" presId="urn:microsoft.com/office/officeart/2005/8/layout/cycle2"/>
    <dgm:cxn modelId="{2DCB0D67-280F-40D3-9E4F-7C96F2533624}" type="presParOf" srcId="{40A3E501-A7E3-480B-9DBE-0E887EA30458}" destId="{D641EA48-1ABE-4293-8B7E-BBEC1B33F340}" srcOrd="6" destOrd="0" presId="urn:microsoft.com/office/officeart/2005/8/layout/cycle2"/>
    <dgm:cxn modelId="{55E0BB92-0368-48BF-AA3E-A1924362B62A}" type="presParOf" srcId="{40A3E501-A7E3-480B-9DBE-0E887EA30458}" destId="{AD0D6871-08CA-4641-A931-F1CEDF9CD7B4}" srcOrd="7" destOrd="0" presId="urn:microsoft.com/office/officeart/2005/8/layout/cycle2"/>
    <dgm:cxn modelId="{ABB1B0E8-741B-4152-9ED4-4B997EC8C9DF}" type="presParOf" srcId="{AD0D6871-08CA-4641-A931-F1CEDF9CD7B4}" destId="{31791616-4D21-4016-8B46-9D2D36F9A77C}" srcOrd="0" destOrd="0" presId="urn:microsoft.com/office/officeart/2005/8/layout/cycle2"/>
    <dgm:cxn modelId="{FA150879-25AF-4534-A9EE-8434DCEFB11E}" type="presParOf" srcId="{40A3E501-A7E3-480B-9DBE-0E887EA30458}" destId="{92D23498-BA5B-4524-8588-A4BA0B091545}" srcOrd="8" destOrd="0" presId="urn:microsoft.com/office/officeart/2005/8/layout/cycle2"/>
    <dgm:cxn modelId="{63BAE19F-1FD2-48CB-99CC-955F6E3771EC}" type="presParOf" srcId="{40A3E501-A7E3-480B-9DBE-0E887EA30458}" destId="{4B7C27F7-BA00-407F-927A-2CCE3E251ABB}" srcOrd="9" destOrd="0" presId="urn:microsoft.com/office/officeart/2005/8/layout/cycle2"/>
    <dgm:cxn modelId="{8F49E470-C606-4317-9A92-AD082419D852}" type="presParOf" srcId="{4B7C27F7-BA00-407F-927A-2CCE3E251ABB}" destId="{35EBBFDF-FDF3-4A75-90C1-543B5A1F214B}" srcOrd="0" destOrd="0" presId="urn:microsoft.com/office/officeart/2005/8/layout/cycle2"/>
    <dgm:cxn modelId="{0ED0B43F-674E-46BD-8B86-81AE408C6BE9}" type="presParOf" srcId="{40A3E501-A7E3-480B-9DBE-0E887EA30458}" destId="{2D5D691C-81A5-49F0-9216-EFBB146F191B}" srcOrd="10" destOrd="0" presId="urn:microsoft.com/office/officeart/2005/8/layout/cycle2"/>
    <dgm:cxn modelId="{5261C73B-BFB8-4A44-8B8A-BC0F1EA76DB7}" type="presParOf" srcId="{40A3E501-A7E3-480B-9DBE-0E887EA30458}" destId="{D71025CF-E349-47E5-A1D6-573E44B56BCC}" srcOrd="11" destOrd="0" presId="urn:microsoft.com/office/officeart/2005/8/layout/cycle2"/>
    <dgm:cxn modelId="{BF0EE730-6AA2-443F-904B-4A4B33FB32E2}" type="presParOf" srcId="{D71025CF-E349-47E5-A1D6-573E44B56BCC}" destId="{E78C8A74-4BCC-4CAF-9BBF-0F8E7CB5B8A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F023F5-54E0-4877-8245-A282AD3A987E}" type="doc">
      <dgm:prSet loTypeId="urn:microsoft.com/office/officeart/2005/8/layout/radial4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98CBBCF-DFED-436C-96C8-A8970E813872}">
      <dgm:prSet custT="1"/>
      <dgm:spPr/>
      <dgm:t>
        <a:bodyPr/>
        <a:lstStyle/>
        <a:p>
          <a:pPr rtl="0"/>
          <a:r>
            <a:rPr lang="es-MX" sz="2800" dirty="0" smtClean="0"/>
            <a:t>Materializado </a:t>
          </a:r>
          <a:endParaRPr lang="en-US" sz="2800" dirty="0"/>
        </a:p>
      </dgm:t>
    </dgm:pt>
    <dgm:pt modelId="{CC92FE15-B5B1-4698-8F45-C676FEA8E291}" type="parTrans" cxnId="{4CAF017C-2FFD-4AAA-8780-9573F9BA0AF6}">
      <dgm:prSet/>
      <dgm:spPr/>
      <dgm:t>
        <a:bodyPr/>
        <a:lstStyle/>
        <a:p>
          <a:endParaRPr lang="en-US"/>
        </a:p>
      </dgm:t>
    </dgm:pt>
    <dgm:pt modelId="{B956CB0B-1D47-4340-B198-9C70B711DC4A}" type="sibTrans" cxnId="{4CAF017C-2FFD-4AAA-8780-9573F9BA0AF6}">
      <dgm:prSet/>
      <dgm:spPr/>
      <dgm:t>
        <a:bodyPr/>
        <a:lstStyle/>
        <a:p>
          <a:endParaRPr lang="en-US"/>
        </a:p>
      </dgm:t>
    </dgm:pt>
    <dgm:pt modelId="{C40ADF7C-A97C-4FAE-8DDE-2E96E1807B2C}">
      <dgm:prSet custT="1"/>
      <dgm:spPr/>
      <dgm:t>
        <a:bodyPr/>
        <a:lstStyle/>
        <a:p>
          <a:pPr rtl="0"/>
          <a:r>
            <a:rPr lang="es-MX" sz="1800" dirty="0" smtClean="0"/>
            <a:t>Títulos y Reconocimientos</a:t>
          </a:r>
          <a:endParaRPr lang="en-US" sz="1800" dirty="0"/>
        </a:p>
      </dgm:t>
    </dgm:pt>
    <dgm:pt modelId="{BEBEE14A-700F-449F-B2AC-4E410CE393DB}" type="parTrans" cxnId="{2C33A67D-9CC1-46A0-9CAF-F810B603F7D0}">
      <dgm:prSet/>
      <dgm:spPr/>
      <dgm:t>
        <a:bodyPr/>
        <a:lstStyle/>
        <a:p>
          <a:endParaRPr lang="en-US"/>
        </a:p>
      </dgm:t>
    </dgm:pt>
    <dgm:pt modelId="{64D98281-88D7-4860-84C2-63AAD564B65B}" type="sibTrans" cxnId="{2C33A67D-9CC1-46A0-9CAF-F810B603F7D0}">
      <dgm:prSet/>
      <dgm:spPr/>
      <dgm:t>
        <a:bodyPr/>
        <a:lstStyle/>
        <a:p>
          <a:endParaRPr lang="en-US"/>
        </a:p>
      </dgm:t>
    </dgm:pt>
    <dgm:pt modelId="{77F663A7-B7FE-4C0A-8C54-D252E8EED175}">
      <dgm:prSet custT="1"/>
      <dgm:spPr/>
      <dgm:t>
        <a:bodyPr/>
        <a:lstStyle/>
        <a:p>
          <a:pPr rtl="0"/>
          <a:r>
            <a:rPr lang="es-MX" sz="1800" dirty="0" smtClean="0"/>
            <a:t>Cuentas Bancarias</a:t>
          </a:r>
          <a:endParaRPr lang="en-US" sz="1800" dirty="0"/>
        </a:p>
      </dgm:t>
    </dgm:pt>
    <dgm:pt modelId="{D2D8A4B8-A9C8-4786-8B79-A01FCDEF5A47}" type="parTrans" cxnId="{1C440275-7676-4FDE-992B-3044D22FEB04}">
      <dgm:prSet/>
      <dgm:spPr/>
      <dgm:t>
        <a:bodyPr/>
        <a:lstStyle/>
        <a:p>
          <a:endParaRPr lang="en-US"/>
        </a:p>
      </dgm:t>
    </dgm:pt>
    <dgm:pt modelId="{5CE54F6B-A028-4834-8802-7066D4EC3615}" type="sibTrans" cxnId="{1C440275-7676-4FDE-992B-3044D22FEB04}">
      <dgm:prSet/>
      <dgm:spPr/>
      <dgm:t>
        <a:bodyPr/>
        <a:lstStyle/>
        <a:p>
          <a:endParaRPr lang="en-US"/>
        </a:p>
      </dgm:t>
    </dgm:pt>
    <dgm:pt modelId="{F7C4B17E-6D67-4765-9797-E28B3809637A}">
      <dgm:prSet custT="1"/>
      <dgm:spPr/>
      <dgm:t>
        <a:bodyPr/>
        <a:lstStyle/>
        <a:p>
          <a:pPr rtl="0"/>
          <a:r>
            <a:rPr lang="es-MX" sz="2000" dirty="0" smtClean="0"/>
            <a:t>Imagen</a:t>
          </a:r>
          <a:endParaRPr lang="en-US" sz="2000" dirty="0"/>
        </a:p>
      </dgm:t>
    </dgm:pt>
    <dgm:pt modelId="{B0D54D61-A3FC-4371-9A46-3825FCE94092}" type="parTrans" cxnId="{1117AD7E-E5BA-4AAA-8FFF-83E39AB8F340}">
      <dgm:prSet/>
      <dgm:spPr/>
      <dgm:t>
        <a:bodyPr/>
        <a:lstStyle/>
        <a:p>
          <a:endParaRPr lang="en-US"/>
        </a:p>
      </dgm:t>
    </dgm:pt>
    <dgm:pt modelId="{E361B11E-CC53-49C5-988D-609745C962C4}" type="sibTrans" cxnId="{1117AD7E-E5BA-4AAA-8FFF-83E39AB8F340}">
      <dgm:prSet/>
      <dgm:spPr/>
      <dgm:t>
        <a:bodyPr/>
        <a:lstStyle/>
        <a:p>
          <a:endParaRPr lang="en-US"/>
        </a:p>
      </dgm:t>
    </dgm:pt>
    <dgm:pt modelId="{9D2B7E2C-59C6-4A3F-8171-13992E4362F8}">
      <dgm:prSet custT="1"/>
      <dgm:spPr/>
      <dgm:t>
        <a:bodyPr/>
        <a:lstStyle/>
        <a:p>
          <a:pPr rtl="0"/>
          <a:r>
            <a:rPr lang="es-MX" sz="1600" dirty="0" smtClean="0"/>
            <a:t>Relaciones virtuales</a:t>
          </a:r>
          <a:endParaRPr lang="en-US" sz="1600" dirty="0"/>
        </a:p>
      </dgm:t>
    </dgm:pt>
    <dgm:pt modelId="{6E9535AC-9563-445D-8739-187558F41910}" type="parTrans" cxnId="{E3F2457C-C6D5-4758-A3B1-9514E729E530}">
      <dgm:prSet/>
      <dgm:spPr/>
      <dgm:t>
        <a:bodyPr/>
        <a:lstStyle/>
        <a:p>
          <a:endParaRPr lang="en-US"/>
        </a:p>
      </dgm:t>
    </dgm:pt>
    <dgm:pt modelId="{487D168D-030C-45A7-A902-380CBAF69C5D}" type="sibTrans" cxnId="{E3F2457C-C6D5-4758-A3B1-9514E729E530}">
      <dgm:prSet/>
      <dgm:spPr/>
      <dgm:t>
        <a:bodyPr/>
        <a:lstStyle/>
        <a:p>
          <a:endParaRPr lang="en-US"/>
        </a:p>
      </dgm:t>
    </dgm:pt>
    <dgm:pt modelId="{BC4A583A-7B9D-44EA-BCAB-BA8AC8F50F08}">
      <dgm:prSet custT="1"/>
      <dgm:spPr/>
      <dgm:t>
        <a:bodyPr/>
        <a:lstStyle/>
        <a:p>
          <a:pPr rtl="0"/>
          <a:r>
            <a:rPr lang="es-MX" sz="2000" dirty="0" smtClean="0"/>
            <a:t>Música</a:t>
          </a:r>
          <a:endParaRPr lang="en-US" sz="2000" dirty="0"/>
        </a:p>
      </dgm:t>
    </dgm:pt>
    <dgm:pt modelId="{42C9EC40-5C29-4A6B-A13C-5C3047F704D6}" type="parTrans" cxnId="{FDBA48CE-0A3F-407F-A578-79B9F89F0B6C}">
      <dgm:prSet/>
      <dgm:spPr/>
      <dgm:t>
        <a:bodyPr/>
        <a:lstStyle/>
        <a:p>
          <a:endParaRPr lang="en-US"/>
        </a:p>
      </dgm:t>
    </dgm:pt>
    <dgm:pt modelId="{04314695-1E2D-46C9-94B7-3F8781A02F08}" type="sibTrans" cxnId="{FDBA48CE-0A3F-407F-A578-79B9F89F0B6C}">
      <dgm:prSet/>
      <dgm:spPr/>
      <dgm:t>
        <a:bodyPr/>
        <a:lstStyle/>
        <a:p>
          <a:endParaRPr lang="en-US"/>
        </a:p>
      </dgm:t>
    </dgm:pt>
    <dgm:pt modelId="{14BC8729-83FA-4F20-9FA9-772BF176C361}">
      <dgm:prSet custT="1"/>
      <dgm:spPr/>
      <dgm:t>
        <a:bodyPr/>
        <a:lstStyle/>
        <a:p>
          <a:pPr rtl="0"/>
          <a:r>
            <a:rPr lang="es-MX" sz="2000" dirty="0" smtClean="0"/>
            <a:t>Entretenimiento</a:t>
          </a:r>
          <a:endParaRPr lang="en-US" sz="2000" dirty="0"/>
        </a:p>
      </dgm:t>
    </dgm:pt>
    <dgm:pt modelId="{D9CBDA6D-0D5F-49FC-A20E-F28119236AEC}" type="parTrans" cxnId="{35CB7B74-C3FC-4CE0-BAFC-B4756E79093F}">
      <dgm:prSet/>
      <dgm:spPr/>
      <dgm:t>
        <a:bodyPr/>
        <a:lstStyle/>
        <a:p>
          <a:endParaRPr lang="en-US"/>
        </a:p>
      </dgm:t>
    </dgm:pt>
    <dgm:pt modelId="{738A04FC-DC49-409F-BEAC-7B24D90A551E}" type="sibTrans" cxnId="{35CB7B74-C3FC-4CE0-BAFC-B4756E79093F}">
      <dgm:prSet/>
      <dgm:spPr/>
      <dgm:t>
        <a:bodyPr/>
        <a:lstStyle/>
        <a:p>
          <a:endParaRPr lang="en-US"/>
        </a:p>
      </dgm:t>
    </dgm:pt>
    <dgm:pt modelId="{C302504F-9BFB-4423-BEB4-F7837BFF092D}">
      <dgm:prSet custT="1"/>
      <dgm:spPr/>
      <dgm:t>
        <a:bodyPr/>
        <a:lstStyle/>
        <a:p>
          <a:pPr rtl="0"/>
          <a:r>
            <a:rPr lang="es-MX" sz="2000" dirty="0" smtClean="0"/>
            <a:t>Alimentación</a:t>
          </a:r>
          <a:endParaRPr lang="en-US" sz="2000" dirty="0"/>
        </a:p>
      </dgm:t>
    </dgm:pt>
    <dgm:pt modelId="{70604459-24D2-42A7-B4C4-D4E2C917B241}" type="parTrans" cxnId="{A0A88C00-53D3-4CCA-AA89-0E136C28A2C3}">
      <dgm:prSet/>
      <dgm:spPr/>
      <dgm:t>
        <a:bodyPr/>
        <a:lstStyle/>
        <a:p>
          <a:endParaRPr lang="en-US"/>
        </a:p>
      </dgm:t>
    </dgm:pt>
    <dgm:pt modelId="{7BB5479A-DC4A-4B86-9021-33DAF5C4DE9E}" type="sibTrans" cxnId="{A0A88C00-53D3-4CCA-AA89-0E136C28A2C3}">
      <dgm:prSet/>
      <dgm:spPr/>
      <dgm:t>
        <a:bodyPr/>
        <a:lstStyle/>
        <a:p>
          <a:endParaRPr lang="en-US"/>
        </a:p>
      </dgm:t>
    </dgm:pt>
    <dgm:pt modelId="{4FA45837-9260-447B-9E86-23B6C0F144FA}">
      <dgm:prSet custT="1"/>
      <dgm:spPr/>
      <dgm:t>
        <a:bodyPr/>
        <a:lstStyle/>
        <a:p>
          <a:pPr rtl="0"/>
          <a:r>
            <a:rPr lang="es-MX" sz="2000" dirty="0" smtClean="0"/>
            <a:t>Sexo</a:t>
          </a:r>
          <a:endParaRPr lang="en-US" sz="2000" dirty="0"/>
        </a:p>
      </dgm:t>
    </dgm:pt>
    <dgm:pt modelId="{62E56C2B-711D-40EF-A15D-37177E46D7F8}" type="parTrans" cxnId="{8F625688-4352-4BB6-9C35-5318A4C960E7}">
      <dgm:prSet/>
      <dgm:spPr/>
      <dgm:t>
        <a:bodyPr/>
        <a:lstStyle/>
        <a:p>
          <a:endParaRPr lang="en-US"/>
        </a:p>
      </dgm:t>
    </dgm:pt>
    <dgm:pt modelId="{EAD7D86C-AECF-48EA-AF71-593525859ADD}" type="sibTrans" cxnId="{8F625688-4352-4BB6-9C35-5318A4C960E7}">
      <dgm:prSet/>
      <dgm:spPr/>
      <dgm:t>
        <a:bodyPr/>
        <a:lstStyle/>
        <a:p>
          <a:endParaRPr lang="en-US"/>
        </a:p>
      </dgm:t>
    </dgm:pt>
    <dgm:pt modelId="{C2FE3640-B9E2-46E8-9C7D-7C9D94CD7984}">
      <dgm:prSet custT="1"/>
      <dgm:spPr/>
      <dgm:t>
        <a:bodyPr/>
        <a:lstStyle/>
        <a:p>
          <a:pPr rtl="0"/>
          <a:r>
            <a:rPr lang="es-MX" sz="1800" dirty="0" smtClean="0"/>
            <a:t>Casas y Carros </a:t>
          </a:r>
          <a:endParaRPr lang="en-US" sz="1800" dirty="0"/>
        </a:p>
      </dgm:t>
    </dgm:pt>
    <dgm:pt modelId="{3C971058-1DC3-48FB-97DE-2E38CFF17338}" type="parTrans" cxnId="{123BE677-DE2D-43C0-B896-C884BE9BE5BB}">
      <dgm:prSet/>
      <dgm:spPr/>
      <dgm:t>
        <a:bodyPr/>
        <a:lstStyle/>
        <a:p>
          <a:endParaRPr lang="en-US"/>
        </a:p>
      </dgm:t>
    </dgm:pt>
    <dgm:pt modelId="{C38E10CD-47F0-41D5-A6D7-860B783EC618}" type="sibTrans" cxnId="{123BE677-DE2D-43C0-B896-C884BE9BE5BB}">
      <dgm:prSet/>
      <dgm:spPr/>
      <dgm:t>
        <a:bodyPr/>
        <a:lstStyle/>
        <a:p>
          <a:endParaRPr lang="en-US"/>
        </a:p>
      </dgm:t>
    </dgm:pt>
    <dgm:pt modelId="{816E8464-EA06-40E3-91C2-551CB35B7DE0}" type="pres">
      <dgm:prSet presAssocID="{06F023F5-54E0-4877-8245-A282AD3A987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498983-F967-491C-95BC-3B91A7818551}" type="pres">
      <dgm:prSet presAssocID="{998CBBCF-DFED-436C-96C8-A8970E813872}" presName="centerShape" presStyleLbl="node0" presStyleIdx="0" presStyleCnt="1"/>
      <dgm:spPr/>
      <dgm:t>
        <a:bodyPr/>
        <a:lstStyle/>
        <a:p>
          <a:endParaRPr lang="en-US"/>
        </a:p>
      </dgm:t>
    </dgm:pt>
    <dgm:pt modelId="{BEA713B5-F055-4DC0-91F7-8D710CF6BAE8}" type="pres">
      <dgm:prSet presAssocID="{3C971058-1DC3-48FB-97DE-2E38CFF17338}" presName="parTrans" presStyleLbl="bgSibTrans2D1" presStyleIdx="0" presStyleCnt="9"/>
      <dgm:spPr/>
      <dgm:t>
        <a:bodyPr/>
        <a:lstStyle/>
        <a:p>
          <a:endParaRPr lang="en-US"/>
        </a:p>
      </dgm:t>
    </dgm:pt>
    <dgm:pt modelId="{98A677C5-9A54-4A11-AEF7-68E7725B3A5B}" type="pres">
      <dgm:prSet presAssocID="{C2FE3640-B9E2-46E8-9C7D-7C9D94CD7984}" presName="node" presStyleLbl="node1" presStyleIdx="0" presStyleCnt="9" custScaleY="1406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196438-DCF1-4E32-B921-970DEF0DE480}" type="pres">
      <dgm:prSet presAssocID="{BEBEE14A-700F-449F-B2AC-4E410CE393DB}" presName="parTrans" presStyleLbl="bgSibTrans2D1" presStyleIdx="1" presStyleCnt="9"/>
      <dgm:spPr/>
      <dgm:t>
        <a:bodyPr/>
        <a:lstStyle/>
        <a:p>
          <a:endParaRPr lang="en-US"/>
        </a:p>
      </dgm:t>
    </dgm:pt>
    <dgm:pt modelId="{0C82104A-2721-46D8-AF31-081BBCCA1466}" type="pres">
      <dgm:prSet presAssocID="{C40ADF7C-A97C-4FAE-8DDE-2E96E1807B2C}" presName="node" presStyleLbl="node1" presStyleIdx="1" presStyleCnt="9" custScaleX="195670" custScaleY="1209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081FF8-4638-4F61-AB15-D14E48EB3176}" type="pres">
      <dgm:prSet presAssocID="{D2D8A4B8-A9C8-4786-8B79-A01FCDEF5A47}" presName="parTrans" presStyleLbl="bgSibTrans2D1" presStyleIdx="2" presStyleCnt="9"/>
      <dgm:spPr/>
      <dgm:t>
        <a:bodyPr/>
        <a:lstStyle/>
        <a:p>
          <a:endParaRPr lang="en-US"/>
        </a:p>
      </dgm:t>
    </dgm:pt>
    <dgm:pt modelId="{B483EFDF-1CA5-4DB4-BF20-B731F2408427}" type="pres">
      <dgm:prSet presAssocID="{77F663A7-B7FE-4C0A-8C54-D252E8EED175}" presName="node" presStyleLbl="node1" presStyleIdx="2" presStyleCnt="9" custScaleX="174716" custScaleY="754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C0275C-5985-4098-A712-C4A5D393D962}" type="pres">
      <dgm:prSet presAssocID="{B0D54D61-A3FC-4371-9A46-3825FCE94092}" presName="parTrans" presStyleLbl="bgSibTrans2D1" presStyleIdx="3" presStyleCnt="9"/>
      <dgm:spPr/>
      <dgm:t>
        <a:bodyPr/>
        <a:lstStyle/>
        <a:p>
          <a:endParaRPr lang="en-US"/>
        </a:p>
      </dgm:t>
    </dgm:pt>
    <dgm:pt modelId="{7134DB21-F6ED-440C-92A7-F12E2758AFFE}" type="pres">
      <dgm:prSet presAssocID="{F7C4B17E-6D67-4765-9797-E28B3809637A}" presName="node" presStyleLbl="node1" presStyleIdx="3" presStyleCnt="9" custScaleX="120953" custScaleY="878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890C3F-D6F8-457E-81BE-E0CF4EAB2AAF}" type="pres">
      <dgm:prSet presAssocID="{6E9535AC-9563-445D-8739-187558F41910}" presName="parTrans" presStyleLbl="bgSibTrans2D1" presStyleIdx="4" presStyleCnt="9"/>
      <dgm:spPr/>
      <dgm:t>
        <a:bodyPr/>
        <a:lstStyle/>
        <a:p>
          <a:endParaRPr lang="en-US"/>
        </a:p>
      </dgm:t>
    </dgm:pt>
    <dgm:pt modelId="{8E328F25-364E-4A95-9D8B-54E14EE8367C}" type="pres">
      <dgm:prSet presAssocID="{9D2B7E2C-59C6-4A3F-8171-13992E4362F8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9D441E-ACAD-4B8D-BFD9-5C26BF5D8F82}" type="pres">
      <dgm:prSet presAssocID="{42C9EC40-5C29-4A6B-A13C-5C3047F704D6}" presName="parTrans" presStyleLbl="bgSibTrans2D1" presStyleIdx="5" presStyleCnt="9"/>
      <dgm:spPr/>
      <dgm:t>
        <a:bodyPr/>
        <a:lstStyle/>
        <a:p>
          <a:endParaRPr lang="en-US"/>
        </a:p>
      </dgm:t>
    </dgm:pt>
    <dgm:pt modelId="{6E197E17-BC72-4337-8082-AAB98594D82C}" type="pres">
      <dgm:prSet presAssocID="{BC4A583A-7B9D-44EA-BCAB-BA8AC8F50F08}" presName="node" presStyleLbl="node1" presStyleIdx="5" presStyleCnt="9" custScaleX="149406" custScaleY="878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C19AA-33EA-4336-A90F-7E0786F0BACF}" type="pres">
      <dgm:prSet presAssocID="{D9CBDA6D-0D5F-49FC-A20E-F28119236AEC}" presName="parTrans" presStyleLbl="bgSibTrans2D1" presStyleIdx="6" presStyleCnt="9"/>
      <dgm:spPr/>
      <dgm:t>
        <a:bodyPr/>
        <a:lstStyle/>
        <a:p>
          <a:endParaRPr lang="en-US"/>
        </a:p>
      </dgm:t>
    </dgm:pt>
    <dgm:pt modelId="{D1EF699C-9805-4B3A-A183-CBB39C8F5298}" type="pres">
      <dgm:prSet presAssocID="{14BC8729-83FA-4F20-9FA9-772BF176C361}" presName="node" presStyleLbl="node1" presStyleIdx="6" presStyleCnt="9" custScaleX="217646" custScaleY="747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57F6A2-1943-44CE-867C-0FCA14F5EDEE}" type="pres">
      <dgm:prSet presAssocID="{70604459-24D2-42A7-B4C4-D4E2C917B241}" presName="parTrans" presStyleLbl="bgSibTrans2D1" presStyleIdx="7" presStyleCnt="9"/>
      <dgm:spPr/>
      <dgm:t>
        <a:bodyPr/>
        <a:lstStyle/>
        <a:p>
          <a:endParaRPr lang="en-US"/>
        </a:p>
      </dgm:t>
    </dgm:pt>
    <dgm:pt modelId="{B38F4478-E266-4DE7-8D98-E7A4BD775BFE}" type="pres">
      <dgm:prSet presAssocID="{C302504F-9BFB-4423-BEB4-F7837BFF092D}" presName="node" presStyleLbl="node1" presStyleIdx="7" presStyleCnt="9" custScaleX="177698" custScaleY="1231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5D9619-8A74-459A-AD5E-F699723EB9E2}" type="pres">
      <dgm:prSet presAssocID="{62E56C2B-711D-40EF-A15D-37177E46D7F8}" presName="parTrans" presStyleLbl="bgSibTrans2D1" presStyleIdx="8" presStyleCnt="9"/>
      <dgm:spPr/>
      <dgm:t>
        <a:bodyPr/>
        <a:lstStyle/>
        <a:p>
          <a:endParaRPr lang="en-US"/>
        </a:p>
      </dgm:t>
    </dgm:pt>
    <dgm:pt modelId="{FCA2082D-4A79-403D-955E-7B1A5742A8C4}" type="pres">
      <dgm:prSet presAssocID="{4FA45837-9260-447B-9E86-23B6C0F144FA}" presName="node" presStyleLbl="node1" presStyleIdx="8" presStyleCnt="9" custScaleY="1594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CB7B74-C3FC-4CE0-BAFC-B4756E79093F}" srcId="{998CBBCF-DFED-436C-96C8-A8970E813872}" destId="{14BC8729-83FA-4F20-9FA9-772BF176C361}" srcOrd="6" destOrd="0" parTransId="{D9CBDA6D-0D5F-49FC-A20E-F28119236AEC}" sibTransId="{738A04FC-DC49-409F-BEAC-7B24D90A551E}"/>
    <dgm:cxn modelId="{6F7133BD-8C33-4373-A024-4F27F25CD29C}" type="presOf" srcId="{C302504F-9BFB-4423-BEB4-F7837BFF092D}" destId="{B38F4478-E266-4DE7-8D98-E7A4BD775BFE}" srcOrd="0" destOrd="0" presId="urn:microsoft.com/office/officeart/2005/8/layout/radial4"/>
    <dgm:cxn modelId="{780E997A-B0CB-4E7C-A673-93B1445520E3}" type="presOf" srcId="{42C9EC40-5C29-4A6B-A13C-5C3047F704D6}" destId="{2C9D441E-ACAD-4B8D-BFD9-5C26BF5D8F82}" srcOrd="0" destOrd="0" presId="urn:microsoft.com/office/officeart/2005/8/layout/radial4"/>
    <dgm:cxn modelId="{94C3D84B-18BD-448F-82B2-A104D9D61DC4}" type="presOf" srcId="{14BC8729-83FA-4F20-9FA9-772BF176C361}" destId="{D1EF699C-9805-4B3A-A183-CBB39C8F5298}" srcOrd="0" destOrd="0" presId="urn:microsoft.com/office/officeart/2005/8/layout/radial4"/>
    <dgm:cxn modelId="{5B9E4291-3E4E-434A-853A-E20691E748F5}" type="presOf" srcId="{62E56C2B-711D-40EF-A15D-37177E46D7F8}" destId="{7F5D9619-8A74-459A-AD5E-F699723EB9E2}" srcOrd="0" destOrd="0" presId="urn:microsoft.com/office/officeart/2005/8/layout/radial4"/>
    <dgm:cxn modelId="{FDBA48CE-0A3F-407F-A578-79B9F89F0B6C}" srcId="{998CBBCF-DFED-436C-96C8-A8970E813872}" destId="{BC4A583A-7B9D-44EA-BCAB-BA8AC8F50F08}" srcOrd="5" destOrd="0" parTransId="{42C9EC40-5C29-4A6B-A13C-5C3047F704D6}" sibTransId="{04314695-1E2D-46C9-94B7-3F8781A02F08}"/>
    <dgm:cxn modelId="{0674B078-4EE0-4203-B8C6-BEA8163F191A}" type="presOf" srcId="{70604459-24D2-42A7-B4C4-D4E2C917B241}" destId="{1957F6A2-1943-44CE-867C-0FCA14F5EDEE}" srcOrd="0" destOrd="0" presId="urn:microsoft.com/office/officeart/2005/8/layout/radial4"/>
    <dgm:cxn modelId="{123BE677-DE2D-43C0-B896-C884BE9BE5BB}" srcId="{998CBBCF-DFED-436C-96C8-A8970E813872}" destId="{C2FE3640-B9E2-46E8-9C7D-7C9D94CD7984}" srcOrd="0" destOrd="0" parTransId="{3C971058-1DC3-48FB-97DE-2E38CFF17338}" sibTransId="{C38E10CD-47F0-41D5-A6D7-860B783EC618}"/>
    <dgm:cxn modelId="{E3F2457C-C6D5-4758-A3B1-9514E729E530}" srcId="{998CBBCF-DFED-436C-96C8-A8970E813872}" destId="{9D2B7E2C-59C6-4A3F-8171-13992E4362F8}" srcOrd="4" destOrd="0" parTransId="{6E9535AC-9563-445D-8739-187558F41910}" sibTransId="{487D168D-030C-45A7-A902-380CBAF69C5D}"/>
    <dgm:cxn modelId="{DCFDBC8A-2769-402E-8C14-269BFAF46612}" type="presOf" srcId="{6E9535AC-9563-445D-8739-187558F41910}" destId="{06890C3F-D6F8-457E-81BE-E0CF4EAB2AAF}" srcOrd="0" destOrd="0" presId="urn:microsoft.com/office/officeart/2005/8/layout/radial4"/>
    <dgm:cxn modelId="{6DDB7434-34FB-48D6-B84C-4FE8818104EC}" type="presOf" srcId="{998CBBCF-DFED-436C-96C8-A8970E813872}" destId="{83498983-F967-491C-95BC-3B91A7818551}" srcOrd="0" destOrd="0" presId="urn:microsoft.com/office/officeart/2005/8/layout/radial4"/>
    <dgm:cxn modelId="{F182E43D-AC95-4BA7-B208-B7D56D2D1E6E}" type="presOf" srcId="{BC4A583A-7B9D-44EA-BCAB-BA8AC8F50F08}" destId="{6E197E17-BC72-4337-8082-AAB98594D82C}" srcOrd="0" destOrd="0" presId="urn:microsoft.com/office/officeart/2005/8/layout/radial4"/>
    <dgm:cxn modelId="{0CB1CFBE-D1B2-4D1B-B5B4-102288B5CE97}" type="presOf" srcId="{77F663A7-B7FE-4C0A-8C54-D252E8EED175}" destId="{B483EFDF-1CA5-4DB4-BF20-B731F2408427}" srcOrd="0" destOrd="0" presId="urn:microsoft.com/office/officeart/2005/8/layout/radial4"/>
    <dgm:cxn modelId="{A653FE64-EF33-4A24-927F-67A20A068E43}" type="presOf" srcId="{BEBEE14A-700F-449F-B2AC-4E410CE393DB}" destId="{D8196438-DCF1-4E32-B921-970DEF0DE480}" srcOrd="0" destOrd="0" presId="urn:microsoft.com/office/officeart/2005/8/layout/radial4"/>
    <dgm:cxn modelId="{2C33A67D-9CC1-46A0-9CAF-F810B603F7D0}" srcId="{998CBBCF-DFED-436C-96C8-A8970E813872}" destId="{C40ADF7C-A97C-4FAE-8DDE-2E96E1807B2C}" srcOrd="1" destOrd="0" parTransId="{BEBEE14A-700F-449F-B2AC-4E410CE393DB}" sibTransId="{64D98281-88D7-4860-84C2-63AAD564B65B}"/>
    <dgm:cxn modelId="{1117AD7E-E5BA-4AAA-8FFF-83E39AB8F340}" srcId="{998CBBCF-DFED-436C-96C8-A8970E813872}" destId="{F7C4B17E-6D67-4765-9797-E28B3809637A}" srcOrd="3" destOrd="0" parTransId="{B0D54D61-A3FC-4371-9A46-3825FCE94092}" sibTransId="{E361B11E-CC53-49C5-988D-609745C962C4}"/>
    <dgm:cxn modelId="{6DCEA0C7-43F2-4EE0-8E85-2EB602D6C0F4}" type="presOf" srcId="{06F023F5-54E0-4877-8245-A282AD3A987E}" destId="{816E8464-EA06-40E3-91C2-551CB35B7DE0}" srcOrd="0" destOrd="0" presId="urn:microsoft.com/office/officeart/2005/8/layout/radial4"/>
    <dgm:cxn modelId="{A79C5BF0-C390-45F2-A49C-6612845545BF}" type="presOf" srcId="{4FA45837-9260-447B-9E86-23B6C0F144FA}" destId="{FCA2082D-4A79-403D-955E-7B1A5742A8C4}" srcOrd="0" destOrd="0" presId="urn:microsoft.com/office/officeart/2005/8/layout/radial4"/>
    <dgm:cxn modelId="{F2CE6000-4E9C-4BB4-94E1-20EEB5B5072D}" type="presOf" srcId="{D9CBDA6D-0D5F-49FC-A20E-F28119236AEC}" destId="{7FDC19AA-33EA-4336-A90F-7E0786F0BACF}" srcOrd="0" destOrd="0" presId="urn:microsoft.com/office/officeart/2005/8/layout/radial4"/>
    <dgm:cxn modelId="{498C9B50-2547-43BB-B8FC-292407D0B6EA}" type="presOf" srcId="{9D2B7E2C-59C6-4A3F-8171-13992E4362F8}" destId="{8E328F25-364E-4A95-9D8B-54E14EE8367C}" srcOrd="0" destOrd="0" presId="urn:microsoft.com/office/officeart/2005/8/layout/radial4"/>
    <dgm:cxn modelId="{27D75BF8-8C80-4471-856F-A861E72AF44A}" type="presOf" srcId="{F7C4B17E-6D67-4765-9797-E28B3809637A}" destId="{7134DB21-F6ED-440C-92A7-F12E2758AFFE}" srcOrd="0" destOrd="0" presId="urn:microsoft.com/office/officeart/2005/8/layout/radial4"/>
    <dgm:cxn modelId="{A0A88C00-53D3-4CCA-AA89-0E136C28A2C3}" srcId="{998CBBCF-DFED-436C-96C8-A8970E813872}" destId="{C302504F-9BFB-4423-BEB4-F7837BFF092D}" srcOrd="7" destOrd="0" parTransId="{70604459-24D2-42A7-B4C4-D4E2C917B241}" sibTransId="{7BB5479A-DC4A-4B86-9021-33DAF5C4DE9E}"/>
    <dgm:cxn modelId="{1C440275-7676-4FDE-992B-3044D22FEB04}" srcId="{998CBBCF-DFED-436C-96C8-A8970E813872}" destId="{77F663A7-B7FE-4C0A-8C54-D252E8EED175}" srcOrd="2" destOrd="0" parTransId="{D2D8A4B8-A9C8-4786-8B79-A01FCDEF5A47}" sibTransId="{5CE54F6B-A028-4834-8802-7066D4EC3615}"/>
    <dgm:cxn modelId="{694273B1-7B4D-40D8-943E-E51614569E44}" type="presOf" srcId="{3C971058-1DC3-48FB-97DE-2E38CFF17338}" destId="{BEA713B5-F055-4DC0-91F7-8D710CF6BAE8}" srcOrd="0" destOrd="0" presId="urn:microsoft.com/office/officeart/2005/8/layout/radial4"/>
    <dgm:cxn modelId="{28C97388-0906-41DF-BD32-75D87C86DF5D}" type="presOf" srcId="{C2FE3640-B9E2-46E8-9C7D-7C9D94CD7984}" destId="{98A677C5-9A54-4A11-AEF7-68E7725B3A5B}" srcOrd="0" destOrd="0" presId="urn:microsoft.com/office/officeart/2005/8/layout/radial4"/>
    <dgm:cxn modelId="{E3265E37-2146-4943-9BE5-FC3011DC9457}" type="presOf" srcId="{C40ADF7C-A97C-4FAE-8DDE-2E96E1807B2C}" destId="{0C82104A-2721-46D8-AF31-081BBCCA1466}" srcOrd="0" destOrd="0" presId="urn:microsoft.com/office/officeart/2005/8/layout/radial4"/>
    <dgm:cxn modelId="{0A9C7F52-57F8-4ECB-BC9E-E55F70C9B980}" type="presOf" srcId="{D2D8A4B8-A9C8-4786-8B79-A01FCDEF5A47}" destId="{1F081FF8-4638-4F61-AB15-D14E48EB3176}" srcOrd="0" destOrd="0" presId="urn:microsoft.com/office/officeart/2005/8/layout/radial4"/>
    <dgm:cxn modelId="{4CAF017C-2FFD-4AAA-8780-9573F9BA0AF6}" srcId="{06F023F5-54E0-4877-8245-A282AD3A987E}" destId="{998CBBCF-DFED-436C-96C8-A8970E813872}" srcOrd="0" destOrd="0" parTransId="{CC92FE15-B5B1-4698-8F45-C676FEA8E291}" sibTransId="{B956CB0B-1D47-4340-B198-9C70B711DC4A}"/>
    <dgm:cxn modelId="{923F2266-1634-47BE-8AA8-DB98F01B0CE4}" type="presOf" srcId="{B0D54D61-A3FC-4371-9A46-3825FCE94092}" destId="{64C0275C-5985-4098-A712-C4A5D393D962}" srcOrd="0" destOrd="0" presId="urn:microsoft.com/office/officeart/2005/8/layout/radial4"/>
    <dgm:cxn modelId="{8F625688-4352-4BB6-9C35-5318A4C960E7}" srcId="{998CBBCF-DFED-436C-96C8-A8970E813872}" destId="{4FA45837-9260-447B-9E86-23B6C0F144FA}" srcOrd="8" destOrd="0" parTransId="{62E56C2B-711D-40EF-A15D-37177E46D7F8}" sibTransId="{EAD7D86C-AECF-48EA-AF71-593525859ADD}"/>
    <dgm:cxn modelId="{594C35CF-6754-496F-963D-2AD25BC0030A}" type="presParOf" srcId="{816E8464-EA06-40E3-91C2-551CB35B7DE0}" destId="{83498983-F967-491C-95BC-3B91A7818551}" srcOrd="0" destOrd="0" presId="urn:microsoft.com/office/officeart/2005/8/layout/radial4"/>
    <dgm:cxn modelId="{72EE6C83-EC6A-42F3-A7CF-36355A9F08BB}" type="presParOf" srcId="{816E8464-EA06-40E3-91C2-551CB35B7DE0}" destId="{BEA713B5-F055-4DC0-91F7-8D710CF6BAE8}" srcOrd="1" destOrd="0" presId="urn:microsoft.com/office/officeart/2005/8/layout/radial4"/>
    <dgm:cxn modelId="{0DDE7245-CCA6-4199-AD85-2A6BFC1DD2B4}" type="presParOf" srcId="{816E8464-EA06-40E3-91C2-551CB35B7DE0}" destId="{98A677C5-9A54-4A11-AEF7-68E7725B3A5B}" srcOrd="2" destOrd="0" presId="urn:microsoft.com/office/officeart/2005/8/layout/radial4"/>
    <dgm:cxn modelId="{1CB78DCD-B422-46CE-BC89-E0945B7E22B7}" type="presParOf" srcId="{816E8464-EA06-40E3-91C2-551CB35B7DE0}" destId="{D8196438-DCF1-4E32-B921-970DEF0DE480}" srcOrd="3" destOrd="0" presId="urn:microsoft.com/office/officeart/2005/8/layout/radial4"/>
    <dgm:cxn modelId="{0114B78B-6038-4943-ADEC-AEE4DD7AAAD1}" type="presParOf" srcId="{816E8464-EA06-40E3-91C2-551CB35B7DE0}" destId="{0C82104A-2721-46D8-AF31-081BBCCA1466}" srcOrd="4" destOrd="0" presId="urn:microsoft.com/office/officeart/2005/8/layout/radial4"/>
    <dgm:cxn modelId="{A6023D04-F82E-49CA-9F10-84D41DBF5146}" type="presParOf" srcId="{816E8464-EA06-40E3-91C2-551CB35B7DE0}" destId="{1F081FF8-4638-4F61-AB15-D14E48EB3176}" srcOrd="5" destOrd="0" presId="urn:microsoft.com/office/officeart/2005/8/layout/radial4"/>
    <dgm:cxn modelId="{BC3181F3-F7FD-468B-9604-105609FAEB8B}" type="presParOf" srcId="{816E8464-EA06-40E3-91C2-551CB35B7DE0}" destId="{B483EFDF-1CA5-4DB4-BF20-B731F2408427}" srcOrd="6" destOrd="0" presId="urn:microsoft.com/office/officeart/2005/8/layout/radial4"/>
    <dgm:cxn modelId="{01CE428E-96FF-4939-B8CB-94C64DC0FED4}" type="presParOf" srcId="{816E8464-EA06-40E3-91C2-551CB35B7DE0}" destId="{64C0275C-5985-4098-A712-C4A5D393D962}" srcOrd="7" destOrd="0" presId="urn:microsoft.com/office/officeart/2005/8/layout/radial4"/>
    <dgm:cxn modelId="{AC015B83-8776-4756-BE1D-6ABA37B384D1}" type="presParOf" srcId="{816E8464-EA06-40E3-91C2-551CB35B7DE0}" destId="{7134DB21-F6ED-440C-92A7-F12E2758AFFE}" srcOrd="8" destOrd="0" presId="urn:microsoft.com/office/officeart/2005/8/layout/radial4"/>
    <dgm:cxn modelId="{B700623D-C4E1-4E3A-9917-3B7D7B0FAF1E}" type="presParOf" srcId="{816E8464-EA06-40E3-91C2-551CB35B7DE0}" destId="{06890C3F-D6F8-457E-81BE-E0CF4EAB2AAF}" srcOrd="9" destOrd="0" presId="urn:microsoft.com/office/officeart/2005/8/layout/radial4"/>
    <dgm:cxn modelId="{93F8B246-5824-4ADB-A022-63C9B10FBA03}" type="presParOf" srcId="{816E8464-EA06-40E3-91C2-551CB35B7DE0}" destId="{8E328F25-364E-4A95-9D8B-54E14EE8367C}" srcOrd="10" destOrd="0" presId="urn:microsoft.com/office/officeart/2005/8/layout/radial4"/>
    <dgm:cxn modelId="{AB5FA6C3-490D-4B12-B8DF-7E9FE1E885B0}" type="presParOf" srcId="{816E8464-EA06-40E3-91C2-551CB35B7DE0}" destId="{2C9D441E-ACAD-4B8D-BFD9-5C26BF5D8F82}" srcOrd="11" destOrd="0" presId="urn:microsoft.com/office/officeart/2005/8/layout/radial4"/>
    <dgm:cxn modelId="{ADF7D83E-D028-4707-B1BC-23AF4A84A742}" type="presParOf" srcId="{816E8464-EA06-40E3-91C2-551CB35B7DE0}" destId="{6E197E17-BC72-4337-8082-AAB98594D82C}" srcOrd="12" destOrd="0" presId="urn:microsoft.com/office/officeart/2005/8/layout/radial4"/>
    <dgm:cxn modelId="{66C92CE6-A588-4269-86F6-65219A78EDA9}" type="presParOf" srcId="{816E8464-EA06-40E3-91C2-551CB35B7DE0}" destId="{7FDC19AA-33EA-4336-A90F-7E0786F0BACF}" srcOrd="13" destOrd="0" presId="urn:microsoft.com/office/officeart/2005/8/layout/radial4"/>
    <dgm:cxn modelId="{9A7A6B1B-ABF6-4FF8-A1F6-B495F217FFC7}" type="presParOf" srcId="{816E8464-EA06-40E3-91C2-551CB35B7DE0}" destId="{D1EF699C-9805-4B3A-A183-CBB39C8F5298}" srcOrd="14" destOrd="0" presId="urn:microsoft.com/office/officeart/2005/8/layout/radial4"/>
    <dgm:cxn modelId="{0E2E2876-65C4-478B-9D6B-5C3F18038BCD}" type="presParOf" srcId="{816E8464-EA06-40E3-91C2-551CB35B7DE0}" destId="{1957F6A2-1943-44CE-867C-0FCA14F5EDEE}" srcOrd="15" destOrd="0" presId="urn:microsoft.com/office/officeart/2005/8/layout/radial4"/>
    <dgm:cxn modelId="{69977ABD-F28B-4450-ABCC-5F4623296FF0}" type="presParOf" srcId="{816E8464-EA06-40E3-91C2-551CB35B7DE0}" destId="{B38F4478-E266-4DE7-8D98-E7A4BD775BFE}" srcOrd="16" destOrd="0" presId="urn:microsoft.com/office/officeart/2005/8/layout/radial4"/>
    <dgm:cxn modelId="{55B836DC-7622-4DAD-87EC-551665A97B29}" type="presParOf" srcId="{816E8464-EA06-40E3-91C2-551CB35B7DE0}" destId="{7F5D9619-8A74-459A-AD5E-F699723EB9E2}" srcOrd="17" destOrd="0" presId="urn:microsoft.com/office/officeart/2005/8/layout/radial4"/>
    <dgm:cxn modelId="{6F68AB3A-CC4E-4320-8875-BE974F57214A}" type="presParOf" srcId="{816E8464-EA06-40E3-91C2-551CB35B7DE0}" destId="{FCA2082D-4A79-403D-955E-7B1A5742A8C4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AFC57-AC74-4DB6-A68F-4E3088B19757}">
      <dsp:nvSpPr>
        <dsp:cNvPr id="0" name=""/>
        <dsp:cNvSpPr/>
      </dsp:nvSpPr>
      <dsp:spPr>
        <a:xfrm>
          <a:off x="3700601" y="1937"/>
          <a:ext cx="1705233" cy="17052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smtClean="0"/>
            <a:t>DIOS </a:t>
          </a:r>
          <a:endParaRPr lang="en-US" sz="2100" kern="1200"/>
        </a:p>
      </dsp:txBody>
      <dsp:txXfrm>
        <a:off x="3950327" y="251663"/>
        <a:ext cx="1205781" cy="1205781"/>
      </dsp:txXfrm>
    </dsp:sp>
    <dsp:sp modelId="{595C6D30-D064-41BD-90F3-15F8D7D29F69}">
      <dsp:nvSpPr>
        <dsp:cNvPr id="0" name=""/>
        <dsp:cNvSpPr/>
      </dsp:nvSpPr>
      <dsp:spPr>
        <a:xfrm rot="1800000">
          <a:off x="5424190" y="1200505"/>
          <a:ext cx="453287" cy="5755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5433299" y="1281612"/>
        <a:ext cx="317301" cy="345310"/>
      </dsp:txXfrm>
    </dsp:sp>
    <dsp:sp modelId="{E48E70BC-ED48-4AD1-A33E-339A2CFFEF3D}">
      <dsp:nvSpPr>
        <dsp:cNvPr id="0" name=""/>
        <dsp:cNvSpPr/>
      </dsp:nvSpPr>
      <dsp:spPr>
        <a:xfrm>
          <a:off x="5918053" y="1282184"/>
          <a:ext cx="1705233" cy="17052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MADRE</a:t>
          </a:r>
          <a:endParaRPr lang="en-US" sz="2100" kern="1200" dirty="0"/>
        </a:p>
      </dsp:txBody>
      <dsp:txXfrm>
        <a:off x="6167779" y="1531910"/>
        <a:ext cx="1205781" cy="1205781"/>
      </dsp:txXfrm>
    </dsp:sp>
    <dsp:sp modelId="{51EA5FDC-A462-45EC-9563-EB9A4344EA45}">
      <dsp:nvSpPr>
        <dsp:cNvPr id="0" name=""/>
        <dsp:cNvSpPr/>
      </dsp:nvSpPr>
      <dsp:spPr>
        <a:xfrm rot="5400000">
          <a:off x="6544026" y="3114460"/>
          <a:ext cx="453287" cy="5755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6612019" y="3161570"/>
        <a:ext cx="317301" cy="345310"/>
      </dsp:txXfrm>
    </dsp:sp>
    <dsp:sp modelId="{6E8E35E6-98BD-47A7-885E-CD70D9EE54DF}">
      <dsp:nvSpPr>
        <dsp:cNvPr id="0" name=""/>
        <dsp:cNvSpPr/>
      </dsp:nvSpPr>
      <dsp:spPr>
        <a:xfrm>
          <a:off x="5918053" y="3842677"/>
          <a:ext cx="1705233" cy="17052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HIJO</a:t>
          </a:r>
          <a:endParaRPr lang="en-US" sz="2100" kern="1200" dirty="0"/>
        </a:p>
      </dsp:txBody>
      <dsp:txXfrm>
        <a:off x="6167779" y="4092403"/>
        <a:ext cx="1205781" cy="1205781"/>
      </dsp:txXfrm>
    </dsp:sp>
    <dsp:sp modelId="{10BA0425-B286-4B6E-BAC5-2FFBBDE72F12}">
      <dsp:nvSpPr>
        <dsp:cNvPr id="0" name=""/>
        <dsp:cNvSpPr/>
      </dsp:nvSpPr>
      <dsp:spPr>
        <a:xfrm rot="9000000">
          <a:off x="5446410" y="5041245"/>
          <a:ext cx="453287" cy="5755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5573287" y="5122352"/>
        <a:ext cx="317301" cy="345310"/>
      </dsp:txXfrm>
    </dsp:sp>
    <dsp:sp modelId="{D641EA48-1ABE-4293-8B7E-BBEC1B33F340}">
      <dsp:nvSpPr>
        <dsp:cNvPr id="0" name=""/>
        <dsp:cNvSpPr/>
      </dsp:nvSpPr>
      <dsp:spPr>
        <a:xfrm>
          <a:off x="3700601" y="5122924"/>
          <a:ext cx="1705233" cy="17052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PROJIMO </a:t>
          </a:r>
          <a:endParaRPr lang="en-US" sz="2100" kern="1200" dirty="0"/>
        </a:p>
      </dsp:txBody>
      <dsp:txXfrm>
        <a:off x="3950327" y="5372650"/>
        <a:ext cx="1205781" cy="1205781"/>
      </dsp:txXfrm>
    </dsp:sp>
    <dsp:sp modelId="{AD0D6871-08CA-4641-A931-F1CEDF9CD7B4}">
      <dsp:nvSpPr>
        <dsp:cNvPr id="0" name=""/>
        <dsp:cNvSpPr/>
      </dsp:nvSpPr>
      <dsp:spPr>
        <a:xfrm rot="12600000">
          <a:off x="3228958" y="5054074"/>
          <a:ext cx="453287" cy="5755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3355835" y="5203174"/>
        <a:ext cx="317301" cy="345310"/>
      </dsp:txXfrm>
    </dsp:sp>
    <dsp:sp modelId="{92D23498-BA5B-4524-8588-A4BA0B091545}">
      <dsp:nvSpPr>
        <dsp:cNvPr id="0" name=""/>
        <dsp:cNvSpPr/>
      </dsp:nvSpPr>
      <dsp:spPr>
        <a:xfrm>
          <a:off x="1483149" y="3842677"/>
          <a:ext cx="1705233" cy="17052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HIJO</a:t>
          </a:r>
          <a:endParaRPr lang="en-US" sz="2100" kern="1200" dirty="0"/>
        </a:p>
      </dsp:txBody>
      <dsp:txXfrm>
        <a:off x="1732875" y="4092403"/>
        <a:ext cx="1205781" cy="1205781"/>
      </dsp:txXfrm>
    </dsp:sp>
    <dsp:sp modelId="{4B7C27F7-BA00-407F-927A-2CCE3E251ABB}">
      <dsp:nvSpPr>
        <dsp:cNvPr id="0" name=""/>
        <dsp:cNvSpPr/>
      </dsp:nvSpPr>
      <dsp:spPr>
        <a:xfrm rot="16200000">
          <a:off x="2109122" y="3140118"/>
          <a:ext cx="453287" cy="5755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2177115" y="3323214"/>
        <a:ext cx="317301" cy="345310"/>
      </dsp:txXfrm>
    </dsp:sp>
    <dsp:sp modelId="{2D5D691C-81A5-49F0-9216-EFBB146F191B}">
      <dsp:nvSpPr>
        <dsp:cNvPr id="0" name=""/>
        <dsp:cNvSpPr/>
      </dsp:nvSpPr>
      <dsp:spPr>
        <a:xfrm>
          <a:off x="1483149" y="1282184"/>
          <a:ext cx="1705233" cy="17052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PADRE</a:t>
          </a:r>
          <a:endParaRPr lang="en-US" sz="2100" kern="1200" dirty="0"/>
        </a:p>
      </dsp:txBody>
      <dsp:txXfrm>
        <a:off x="1732875" y="1531910"/>
        <a:ext cx="1205781" cy="1205781"/>
      </dsp:txXfrm>
    </dsp:sp>
    <dsp:sp modelId="{D71025CF-E349-47E5-A1D6-573E44B56BCC}">
      <dsp:nvSpPr>
        <dsp:cNvPr id="0" name=""/>
        <dsp:cNvSpPr/>
      </dsp:nvSpPr>
      <dsp:spPr>
        <a:xfrm rot="19800000">
          <a:off x="3206738" y="1213334"/>
          <a:ext cx="453287" cy="5755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3215847" y="1362434"/>
        <a:ext cx="317301" cy="345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439F8-5B48-4470-B84A-7B338B68B8BB}">
      <dsp:nvSpPr>
        <dsp:cNvPr id="0" name=""/>
        <dsp:cNvSpPr/>
      </dsp:nvSpPr>
      <dsp:spPr>
        <a:xfrm>
          <a:off x="3131145" y="2485418"/>
          <a:ext cx="2660051" cy="18871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>
              <a:hlinkClick xmlns:r="http://schemas.openxmlformats.org/officeDocument/2006/relationships" r:id="" action="ppaction://hlinksldjump"/>
            </a:rPr>
            <a:t>HOMBRE</a:t>
          </a:r>
          <a:endParaRPr lang="en-US" sz="3200" kern="1200" dirty="0"/>
        </a:p>
      </dsp:txBody>
      <dsp:txXfrm>
        <a:off x="3520700" y="2761787"/>
        <a:ext cx="1880941" cy="1334425"/>
      </dsp:txXfrm>
    </dsp:sp>
    <dsp:sp modelId="{89870CD2-0E21-4496-AA0E-1908955589A4}">
      <dsp:nvSpPr>
        <dsp:cNvPr id="0" name=""/>
        <dsp:cNvSpPr/>
      </dsp:nvSpPr>
      <dsp:spPr>
        <a:xfrm rot="16200000">
          <a:off x="4175948" y="2181620"/>
          <a:ext cx="570446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570446" y="18574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46910" y="2185933"/>
        <a:ext cx="28522" cy="28522"/>
      </dsp:txXfrm>
    </dsp:sp>
    <dsp:sp modelId="{0818A0AA-1AC4-48D6-B4A7-C3A61CAA6B9A}">
      <dsp:nvSpPr>
        <dsp:cNvPr id="0" name=""/>
        <dsp:cNvSpPr/>
      </dsp:nvSpPr>
      <dsp:spPr>
        <a:xfrm>
          <a:off x="3517589" y="27808"/>
          <a:ext cx="1887163" cy="18871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DIOS </a:t>
          </a:r>
          <a:endParaRPr lang="en-US" sz="2400" kern="1200" dirty="0"/>
        </a:p>
      </dsp:txBody>
      <dsp:txXfrm>
        <a:off x="3793958" y="304177"/>
        <a:ext cx="1334425" cy="1334425"/>
      </dsp:txXfrm>
    </dsp:sp>
    <dsp:sp modelId="{DB001693-D889-41F0-B256-B50EF6052292}">
      <dsp:nvSpPr>
        <dsp:cNvPr id="0" name=""/>
        <dsp:cNvSpPr/>
      </dsp:nvSpPr>
      <dsp:spPr>
        <a:xfrm rot="21547134">
          <a:off x="5790871" y="3388211"/>
          <a:ext cx="229380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229380" y="18574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899827" y="3401051"/>
        <a:ext cx="11469" cy="11469"/>
      </dsp:txXfrm>
    </dsp:sp>
    <dsp:sp modelId="{6BC5A040-74C2-4FD7-BBE4-57E9B3F12E2B}">
      <dsp:nvSpPr>
        <dsp:cNvPr id="0" name=""/>
        <dsp:cNvSpPr/>
      </dsp:nvSpPr>
      <dsp:spPr>
        <a:xfrm>
          <a:off x="6019792" y="2438411"/>
          <a:ext cx="2995683" cy="188716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NATURALEZA</a:t>
          </a:r>
          <a:endParaRPr lang="en-US" sz="2400" kern="1200" dirty="0"/>
        </a:p>
      </dsp:txBody>
      <dsp:txXfrm>
        <a:off x="6458500" y="2714780"/>
        <a:ext cx="2118267" cy="1334425"/>
      </dsp:txXfrm>
    </dsp:sp>
    <dsp:sp modelId="{FBDBA363-2C7C-463B-99D0-CD07F2F189C3}">
      <dsp:nvSpPr>
        <dsp:cNvPr id="0" name=""/>
        <dsp:cNvSpPr/>
      </dsp:nvSpPr>
      <dsp:spPr>
        <a:xfrm rot="5400000">
          <a:off x="4175948" y="4639230"/>
          <a:ext cx="570446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570446" y="18574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446910" y="4643543"/>
        <a:ext cx="28522" cy="28522"/>
      </dsp:txXfrm>
    </dsp:sp>
    <dsp:sp modelId="{D4928263-D1D5-4BAD-AD47-6F933BCFD285}">
      <dsp:nvSpPr>
        <dsp:cNvPr id="0" name=""/>
        <dsp:cNvSpPr/>
      </dsp:nvSpPr>
      <dsp:spPr>
        <a:xfrm>
          <a:off x="3359737" y="4943028"/>
          <a:ext cx="2202867" cy="188716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PROJIMO</a:t>
          </a:r>
          <a:endParaRPr lang="en-US" sz="2400" kern="1200" dirty="0"/>
        </a:p>
      </dsp:txBody>
      <dsp:txXfrm>
        <a:off x="3682339" y="5219397"/>
        <a:ext cx="1557663" cy="1334425"/>
      </dsp:txXfrm>
    </dsp:sp>
    <dsp:sp modelId="{EDFCAA85-567A-4294-BD70-02C369C77358}">
      <dsp:nvSpPr>
        <dsp:cNvPr id="0" name=""/>
        <dsp:cNvSpPr/>
      </dsp:nvSpPr>
      <dsp:spPr>
        <a:xfrm rot="10850733">
          <a:off x="2552084" y="3386525"/>
          <a:ext cx="579379" cy="37148"/>
        </a:xfrm>
        <a:custGeom>
          <a:avLst/>
          <a:gdLst/>
          <a:ahLst/>
          <a:cxnLst/>
          <a:rect l="0" t="0" r="0" b="0"/>
          <a:pathLst>
            <a:path>
              <a:moveTo>
                <a:pt x="0" y="18574"/>
              </a:moveTo>
              <a:lnTo>
                <a:pt x="579379" y="18574"/>
              </a:lnTo>
            </a:path>
          </a:pathLst>
        </a:custGeom>
        <a:noFill/>
        <a:ln w="381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827290" y="3390615"/>
        <a:ext cx="28968" cy="28968"/>
      </dsp:txXfrm>
    </dsp:sp>
    <dsp:sp modelId="{0BE7748C-A62A-43FB-A204-04B220B47E6C}">
      <dsp:nvSpPr>
        <dsp:cNvPr id="0" name=""/>
        <dsp:cNvSpPr/>
      </dsp:nvSpPr>
      <dsp:spPr>
        <a:xfrm>
          <a:off x="0" y="2438411"/>
          <a:ext cx="2552370" cy="18871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ARMONIA INDIVIDUAL</a:t>
          </a:r>
          <a:endParaRPr lang="en-US" sz="2400" kern="1200" dirty="0"/>
        </a:p>
      </dsp:txBody>
      <dsp:txXfrm>
        <a:off x="373786" y="2714780"/>
        <a:ext cx="1804798" cy="13344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AFC57-AC74-4DB6-A68F-4E3088B19757}">
      <dsp:nvSpPr>
        <dsp:cNvPr id="0" name=""/>
        <dsp:cNvSpPr/>
      </dsp:nvSpPr>
      <dsp:spPr>
        <a:xfrm>
          <a:off x="3700601" y="1937"/>
          <a:ext cx="1705233" cy="17052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smtClean="0"/>
            <a:t>DIOS </a:t>
          </a:r>
          <a:endParaRPr lang="en-US" sz="2100" kern="1200"/>
        </a:p>
      </dsp:txBody>
      <dsp:txXfrm>
        <a:off x="3950327" y="251663"/>
        <a:ext cx="1205781" cy="1205781"/>
      </dsp:txXfrm>
    </dsp:sp>
    <dsp:sp modelId="{595C6D30-D064-41BD-90F3-15F8D7D29F69}">
      <dsp:nvSpPr>
        <dsp:cNvPr id="0" name=""/>
        <dsp:cNvSpPr/>
      </dsp:nvSpPr>
      <dsp:spPr>
        <a:xfrm rot="1800000">
          <a:off x="5424190" y="1200505"/>
          <a:ext cx="453287" cy="5755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5433299" y="1281612"/>
        <a:ext cx="317301" cy="345310"/>
      </dsp:txXfrm>
    </dsp:sp>
    <dsp:sp modelId="{E48E70BC-ED48-4AD1-A33E-339A2CFFEF3D}">
      <dsp:nvSpPr>
        <dsp:cNvPr id="0" name=""/>
        <dsp:cNvSpPr/>
      </dsp:nvSpPr>
      <dsp:spPr>
        <a:xfrm>
          <a:off x="5918053" y="1282184"/>
          <a:ext cx="1705233" cy="17052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MADRE</a:t>
          </a:r>
          <a:endParaRPr lang="en-US" sz="2100" kern="1200" dirty="0"/>
        </a:p>
      </dsp:txBody>
      <dsp:txXfrm>
        <a:off x="6167779" y="1531910"/>
        <a:ext cx="1205781" cy="1205781"/>
      </dsp:txXfrm>
    </dsp:sp>
    <dsp:sp modelId="{51EA5FDC-A462-45EC-9563-EB9A4344EA45}">
      <dsp:nvSpPr>
        <dsp:cNvPr id="0" name=""/>
        <dsp:cNvSpPr/>
      </dsp:nvSpPr>
      <dsp:spPr>
        <a:xfrm rot="5400000">
          <a:off x="6544026" y="3114460"/>
          <a:ext cx="453287" cy="5755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6612019" y="3161570"/>
        <a:ext cx="317301" cy="345310"/>
      </dsp:txXfrm>
    </dsp:sp>
    <dsp:sp modelId="{6E8E35E6-98BD-47A7-885E-CD70D9EE54DF}">
      <dsp:nvSpPr>
        <dsp:cNvPr id="0" name=""/>
        <dsp:cNvSpPr/>
      </dsp:nvSpPr>
      <dsp:spPr>
        <a:xfrm>
          <a:off x="5918053" y="3842677"/>
          <a:ext cx="1705233" cy="17052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HIJO</a:t>
          </a:r>
          <a:endParaRPr lang="en-US" sz="2100" kern="1200" dirty="0"/>
        </a:p>
      </dsp:txBody>
      <dsp:txXfrm>
        <a:off x="6167779" y="4092403"/>
        <a:ext cx="1205781" cy="1205781"/>
      </dsp:txXfrm>
    </dsp:sp>
    <dsp:sp modelId="{10BA0425-B286-4B6E-BAC5-2FFBBDE72F12}">
      <dsp:nvSpPr>
        <dsp:cNvPr id="0" name=""/>
        <dsp:cNvSpPr/>
      </dsp:nvSpPr>
      <dsp:spPr>
        <a:xfrm rot="9000000">
          <a:off x="5446410" y="5041245"/>
          <a:ext cx="453287" cy="5755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5573287" y="5122352"/>
        <a:ext cx="317301" cy="345310"/>
      </dsp:txXfrm>
    </dsp:sp>
    <dsp:sp modelId="{D641EA48-1ABE-4293-8B7E-BBEC1B33F340}">
      <dsp:nvSpPr>
        <dsp:cNvPr id="0" name=""/>
        <dsp:cNvSpPr/>
      </dsp:nvSpPr>
      <dsp:spPr>
        <a:xfrm>
          <a:off x="3700601" y="5122924"/>
          <a:ext cx="1705233" cy="17052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PROJIMO </a:t>
          </a:r>
          <a:endParaRPr lang="en-US" sz="2100" kern="1200" dirty="0"/>
        </a:p>
      </dsp:txBody>
      <dsp:txXfrm>
        <a:off x="3950327" y="5372650"/>
        <a:ext cx="1205781" cy="1205781"/>
      </dsp:txXfrm>
    </dsp:sp>
    <dsp:sp modelId="{AD0D6871-08CA-4641-A931-F1CEDF9CD7B4}">
      <dsp:nvSpPr>
        <dsp:cNvPr id="0" name=""/>
        <dsp:cNvSpPr/>
      </dsp:nvSpPr>
      <dsp:spPr>
        <a:xfrm rot="12600000">
          <a:off x="3228958" y="5054074"/>
          <a:ext cx="453287" cy="5755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3355835" y="5203174"/>
        <a:ext cx="317301" cy="345310"/>
      </dsp:txXfrm>
    </dsp:sp>
    <dsp:sp modelId="{92D23498-BA5B-4524-8588-A4BA0B091545}">
      <dsp:nvSpPr>
        <dsp:cNvPr id="0" name=""/>
        <dsp:cNvSpPr/>
      </dsp:nvSpPr>
      <dsp:spPr>
        <a:xfrm>
          <a:off x="1483149" y="3842677"/>
          <a:ext cx="1705233" cy="17052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HIJO</a:t>
          </a:r>
          <a:endParaRPr lang="en-US" sz="2100" kern="1200" dirty="0"/>
        </a:p>
      </dsp:txBody>
      <dsp:txXfrm>
        <a:off x="1732875" y="4092403"/>
        <a:ext cx="1205781" cy="1205781"/>
      </dsp:txXfrm>
    </dsp:sp>
    <dsp:sp modelId="{4B7C27F7-BA00-407F-927A-2CCE3E251ABB}">
      <dsp:nvSpPr>
        <dsp:cNvPr id="0" name=""/>
        <dsp:cNvSpPr/>
      </dsp:nvSpPr>
      <dsp:spPr>
        <a:xfrm rot="16200000">
          <a:off x="2109122" y="3140118"/>
          <a:ext cx="453287" cy="5755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2177115" y="3323214"/>
        <a:ext cx="317301" cy="345310"/>
      </dsp:txXfrm>
    </dsp:sp>
    <dsp:sp modelId="{2D5D691C-81A5-49F0-9216-EFBB146F191B}">
      <dsp:nvSpPr>
        <dsp:cNvPr id="0" name=""/>
        <dsp:cNvSpPr/>
      </dsp:nvSpPr>
      <dsp:spPr>
        <a:xfrm>
          <a:off x="1483149" y="1282184"/>
          <a:ext cx="1705233" cy="17052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 smtClean="0"/>
            <a:t>PADRE</a:t>
          </a:r>
          <a:endParaRPr lang="en-US" sz="2100" kern="1200" dirty="0"/>
        </a:p>
      </dsp:txBody>
      <dsp:txXfrm>
        <a:off x="1732875" y="1531910"/>
        <a:ext cx="1205781" cy="1205781"/>
      </dsp:txXfrm>
    </dsp:sp>
    <dsp:sp modelId="{D71025CF-E349-47E5-A1D6-573E44B56BCC}">
      <dsp:nvSpPr>
        <dsp:cNvPr id="0" name=""/>
        <dsp:cNvSpPr/>
      </dsp:nvSpPr>
      <dsp:spPr>
        <a:xfrm rot="19800000">
          <a:off x="3206738" y="1213334"/>
          <a:ext cx="453287" cy="5755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3215847" y="1362434"/>
        <a:ext cx="317301" cy="345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98983-F967-491C-95BC-3B91A7818551}">
      <dsp:nvSpPr>
        <dsp:cNvPr id="0" name=""/>
        <dsp:cNvSpPr/>
      </dsp:nvSpPr>
      <dsp:spPr>
        <a:xfrm>
          <a:off x="3435637" y="3076726"/>
          <a:ext cx="1449502" cy="14495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Materializado </a:t>
          </a:r>
          <a:endParaRPr lang="en-US" sz="2800" kern="1200" dirty="0"/>
        </a:p>
      </dsp:txBody>
      <dsp:txXfrm>
        <a:off x="3647912" y="3289001"/>
        <a:ext cx="1024952" cy="1024952"/>
      </dsp:txXfrm>
    </dsp:sp>
    <dsp:sp modelId="{BEA713B5-F055-4DC0-91F7-8D710CF6BAE8}">
      <dsp:nvSpPr>
        <dsp:cNvPr id="0" name=""/>
        <dsp:cNvSpPr/>
      </dsp:nvSpPr>
      <dsp:spPr>
        <a:xfrm rot="10800000">
          <a:off x="764822" y="3594923"/>
          <a:ext cx="2523919" cy="413108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677C5-9A54-4A11-AEF7-68E7725B3A5B}">
      <dsp:nvSpPr>
        <dsp:cNvPr id="0" name=""/>
        <dsp:cNvSpPr/>
      </dsp:nvSpPr>
      <dsp:spPr>
        <a:xfrm>
          <a:off x="257496" y="3230565"/>
          <a:ext cx="1014651" cy="11418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Casas y Carros </a:t>
          </a:r>
          <a:endParaRPr lang="en-US" sz="1800" kern="1200" dirty="0"/>
        </a:p>
      </dsp:txBody>
      <dsp:txXfrm>
        <a:off x="287214" y="3260283"/>
        <a:ext cx="955215" cy="1082388"/>
      </dsp:txXfrm>
    </dsp:sp>
    <dsp:sp modelId="{D8196438-DCF1-4E32-B921-970DEF0DE480}">
      <dsp:nvSpPr>
        <dsp:cNvPr id="0" name=""/>
        <dsp:cNvSpPr/>
      </dsp:nvSpPr>
      <dsp:spPr>
        <a:xfrm rot="12150000">
          <a:off x="927233" y="2778427"/>
          <a:ext cx="2523919" cy="413108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82104A-2721-46D8-AF31-081BBCCA1466}">
      <dsp:nvSpPr>
        <dsp:cNvPr id="0" name=""/>
        <dsp:cNvSpPr/>
      </dsp:nvSpPr>
      <dsp:spPr>
        <a:xfrm>
          <a:off x="30609" y="2011365"/>
          <a:ext cx="1985369" cy="9813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Títulos y Reconocimientos</a:t>
          </a:r>
          <a:endParaRPr lang="en-US" sz="1800" kern="1200" dirty="0"/>
        </a:p>
      </dsp:txBody>
      <dsp:txXfrm>
        <a:off x="59352" y="2040108"/>
        <a:ext cx="1927883" cy="923885"/>
      </dsp:txXfrm>
    </dsp:sp>
    <dsp:sp modelId="{1F081FF8-4638-4F61-AB15-D14E48EB3176}">
      <dsp:nvSpPr>
        <dsp:cNvPr id="0" name=""/>
        <dsp:cNvSpPr/>
      </dsp:nvSpPr>
      <dsp:spPr>
        <a:xfrm rot="13500000">
          <a:off x="1389741" y="2086236"/>
          <a:ext cx="2523919" cy="413108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83EFDF-1CA5-4DB4-BF20-B731F2408427}">
      <dsp:nvSpPr>
        <dsp:cNvPr id="0" name=""/>
        <dsp:cNvSpPr/>
      </dsp:nvSpPr>
      <dsp:spPr>
        <a:xfrm>
          <a:off x="872981" y="1094337"/>
          <a:ext cx="1772759" cy="6122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Cuentas Bancarias</a:t>
          </a:r>
          <a:endParaRPr lang="en-US" sz="1800" kern="1200" dirty="0"/>
        </a:p>
      </dsp:txBody>
      <dsp:txXfrm>
        <a:off x="890912" y="1112268"/>
        <a:ext cx="1736897" cy="576362"/>
      </dsp:txXfrm>
    </dsp:sp>
    <dsp:sp modelId="{64C0275C-5985-4098-A712-C4A5D393D962}">
      <dsp:nvSpPr>
        <dsp:cNvPr id="0" name=""/>
        <dsp:cNvSpPr/>
      </dsp:nvSpPr>
      <dsp:spPr>
        <a:xfrm rot="14850000">
          <a:off x="2081932" y="1623728"/>
          <a:ext cx="2523919" cy="413108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4DB21-F6ED-440C-92A7-F12E2758AFFE}">
      <dsp:nvSpPr>
        <dsp:cNvPr id="0" name=""/>
        <dsp:cNvSpPr/>
      </dsp:nvSpPr>
      <dsp:spPr>
        <a:xfrm>
          <a:off x="2247335" y="308001"/>
          <a:ext cx="1227251" cy="71276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Imagen</a:t>
          </a:r>
          <a:endParaRPr lang="en-US" sz="2000" kern="1200" dirty="0"/>
        </a:p>
      </dsp:txBody>
      <dsp:txXfrm>
        <a:off x="2268211" y="328877"/>
        <a:ext cx="1185499" cy="671012"/>
      </dsp:txXfrm>
    </dsp:sp>
    <dsp:sp modelId="{06890C3F-D6F8-457E-81BE-E0CF4EAB2AAF}">
      <dsp:nvSpPr>
        <dsp:cNvPr id="0" name=""/>
        <dsp:cNvSpPr/>
      </dsp:nvSpPr>
      <dsp:spPr>
        <a:xfrm rot="16200000">
          <a:off x="2898428" y="1461317"/>
          <a:ext cx="2523919" cy="413108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28F25-364E-4A95-9D8B-54E14EE8367C}">
      <dsp:nvSpPr>
        <dsp:cNvPr id="0" name=""/>
        <dsp:cNvSpPr/>
      </dsp:nvSpPr>
      <dsp:spPr>
        <a:xfrm>
          <a:off x="3653062" y="51"/>
          <a:ext cx="1014651" cy="8117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Relaciones virtuales</a:t>
          </a:r>
          <a:endParaRPr lang="en-US" sz="1600" kern="1200" dirty="0"/>
        </a:p>
      </dsp:txBody>
      <dsp:txXfrm>
        <a:off x="3676836" y="23825"/>
        <a:ext cx="967103" cy="764173"/>
      </dsp:txXfrm>
    </dsp:sp>
    <dsp:sp modelId="{2C9D441E-ACAD-4B8D-BFD9-5C26BF5D8F82}">
      <dsp:nvSpPr>
        <dsp:cNvPr id="0" name=""/>
        <dsp:cNvSpPr/>
      </dsp:nvSpPr>
      <dsp:spPr>
        <a:xfrm rot="17550000">
          <a:off x="3714924" y="1623728"/>
          <a:ext cx="2523919" cy="413108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97E17-BC72-4337-8082-AAB98594D82C}">
      <dsp:nvSpPr>
        <dsp:cNvPr id="0" name=""/>
        <dsp:cNvSpPr/>
      </dsp:nvSpPr>
      <dsp:spPr>
        <a:xfrm>
          <a:off x="4701839" y="308001"/>
          <a:ext cx="1515950" cy="71276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Música</a:t>
          </a:r>
          <a:endParaRPr lang="en-US" sz="2000" kern="1200" dirty="0"/>
        </a:p>
      </dsp:txBody>
      <dsp:txXfrm>
        <a:off x="4722715" y="328877"/>
        <a:ext cx="1474198" cy="671012"/>
      </dsp:txXfrm>
    </dsp:sp>
    <dsp:sp modelId="{7FDC19AA-33EA-4336-A90F-7E0786F0BACF}">
      <dsp:nvSpPr>
        <dsp:cNvPr id="0" name=""/>
        <dsp:cNvSpPr/>
      </dsp:nvSpPr>
      <dsp:spPr>
        <a:xfrm rot="18900000">
          <a:off x="4407115" y="2086236"/>
          <a:ext cx="2523919" cy="413108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F699C-9805-4B3A-A183-CBB39C8F5298}">
      <dsp:nvSpPr>
        <dsp:cNvPr id="0" name=""/>
        <dsp:cNvSpPr/>
      </dsp:nvSpPr>
      <dsp:spPr>
        <a:xfrm>
          <a:off x="5457241" y="1096963"/>
          <a:ext cx="2208349" cy="6069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Entretenimiento</a:t>
          </a:r>
          <a:endParaRPr lang="en-US" sz="2000" kern="1200" dirty="0"/>
        </a:p>
      </dsp:txBody>
      <dsp:txXfrm>
        <a:off x="5475019" y="1114741"/>
        <a:ext cx="2172793" cy="571416"/>
      </dsp:txXfrm>
    </dsp:sp>
    <dsp:sp modelId="{1957F6A2-1943-44CE-867C-0FCA14F5EDEE}">
      <dsp:nvSpPr>
        <dsp:cNvPr id="0" name=""/>
        <dsp:cNvSpPr/>
      </dsp:nvSpPr>
      <dsp:spPr>
        <a:xfrm rot="20250000">
          <a:off x="4869623" y="2778427"/>
          <a:ext cx="2523919" cy="413108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8F4478-E266-4DE7-8D98-E7A4BD775BFE}">
      <dsp:nvSpPr>
        <dsp:cNvPr id="0" name=""/>
        <dsp:cNvSpPr/>
      </dsp:nvSpPr>
      <dsp:spPr>
        <a:xfrm>
          <a:off x="6395974" y="2002135"/>
          <a:ext cx="1803015" cy="9998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Alimentación</a:t>
          </a:r>
          <a:endParaRPr lang="en-US" sz="2000" kern="1200" dirty="0"/>
        </a:p>
      </dsp:txBody>
      <dsp:txXfrm>
        <a:off x="6425258" y="2031419"/>
        <a:ext cx="1744447" cy="941261"/>
      </dsp:txXfrm>
    </dsp:sp>
    <dsp:sp modelId="{7F5D9619-8A74-459A-AD5E-F699723EB9E2}">
      <dsp:nvSpPr>
        <dsp:cNvPr id="0" name=""/>
        <dsp:cNvSpPr/>
      </dsp:nvSpPr>
      <dsp:spPr>
        <a:xfrm>
          <a:off x="5032034" y="3594923"/>
          <a:ext cx="2523919" cy="413108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2082D-4A79-403D-955E-7B1A5742A8C4}">
      <dsp:nvSpPr>
        <dsp:cNvPr id="0" name=""/>
        <dsp:cNvSpPr/>
      </dsp:nvSpPr>
      <dsp:spPr>
        <a:xfrm>
          <a:off x="7048628" y="3154365"/>
          <a:ext cx="1014651" cy="12942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Sexo</a:t>
          </a:r>
          <a:endParaRPr lang="en-US" sz="2000" kern="1200" dirty="0"/>
        </a:p>
      </dsp:txBody>
      <dsp:txXfrm>
        <a:off x="7078346" y="3184083"/>
        <a:ext cx="955215" cy="12347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dondear rectángulo de esquina diagonal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0B22101F-D16F-437D-A208-C47DA222EEB2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E63DF4D-031D-4E4D-8223-0FAC3FCD8D79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22101F-D16F-437D-A208-C47DA222EEB2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63DF4D-031D-4E4D-8223-0FAC3FCD8D7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22101F-D16F-437D-A208-C47DA222EEB2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63DF4D-031D-4E4D-8223-0FAC3FCD8D7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22101F-D16F-437D-A208-C47DA222EEB2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63DF4D-031D-4E4D-8223-0FAC3FCD8D7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0B22101F-D16F-437D-A208-C47DA222EEB2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E63DF4D-031D-4E4D-8223-0FAC3FCD8D79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22101F-D16F-437D-A208-C47DA222EEB2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E63DF4D-031D-4E4D-8223-0FAC3FCD8D79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9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22101F-D16F-437D-A208-C47DA222EEB2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E63DF4D-031D-4E4D-8223-0FAC3FCD8D7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22101F-D16F-437D-A208-C47DA222EEB2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63DF4D-031D-4E4D-8223-0FAC3FCD8D79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6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22101F-D16F-437D-A208-C47DA222EEB2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63DF4D-031D-4E4D-8223-0FAC3FCD8D7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9" name="8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0B22101F-D16F-437D-A208-C47DA222EEB2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E63DF4D-031D-4E4D-8223-0FAC3FCD8D79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s-E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Haga clic en el icono para agregar una imagen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0B22101F-D16F-437D-A208-C47DA222EEB2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E63DF4D-031D-4E4D-8223-0FAC3FCD8D79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dondear rectángulo de esquina diagonal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0B22101F-D16F-437D-A208-C47DA222EEB2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9E63DF4D-031D-4E4D-8223-0FAC3FCD8D79}" type="slidenum">
              <a:rPr lang="en-US" smtClean="0"/>
              <a:t>‹Nº›</a:t>
            </a:fld>
            <a:endParaRPr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diagramLayout" Target="../diagrams/layout3.xml"/><Relationship Id="rId7" Type="http://schemas.openxmlformats.org/officeDocument/2006/relationships/slide" Target="slide22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MX" dirty="0" smtClean="0"/>
              <a:t>DIAGNOSTICO PSICOLOGICO BIBLICO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4114800"/>
            <a:ext cx="8160434" cy="17526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MX" dirty="0" smtClean="0"/>
              <a:t>PSICOLOGIA BIBLICA: </a:t>
            </a:r>
          </a:p>
          <a:p>
            <a:pPr algn="ctr"/>
            <a:r>
              <a:rPr lang="es-MX" dirty="0" smtClean="0"/>
              <a:t>Por Gerardo Payan.</a:t>
            </a:r>
          </a:p>
          <a:p>
            <a:pPr algn="ctr"/>
            <a:r>
              <a:rPr lang="es-MX" dirty="0" smtClean="0"/>
              <a:t>(Hechos 17:28, 1 Timoteo 1:15 </a:t>
            </a:r>
          </a:p>
          <a:p>
            <a:pPr algn="ctr"/>
            <a:r>
              <a:rPr lang="es-MX" dirty="0" smtClean="0"/>
              <a:t>y Gálatas 2:20)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7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600" dirty="0"/>
              <a:t>El desarrollo del carácter equivale al principio Bíblico de la santificación.</a:t>
            </a:r>
            <a:endParaRPr lang="en-U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lvl="0"/>
            <a:r>
              <a:rPr lang="es-MX" dirty="0" smtClean="0"/>
              <a:t>En la creación existía la Perfección, el hombre compartía la Mente Divina.</a:t>
            </a:r>
            <a:endParaRPr lang="en-US" dirty="0"/>
          </a:p>
          <a:p>
            <a:pPr lvl="0"/>
            <a:r>
              <a:rPr lang="es-MX" dirty="0"/>
              <a:t>Todavía Hoy es el mismo propósito. Filipenses </a:t>
            </a:r>
            <a:r>
              <a:rPr lang="es-MX" dirty="0" smtClean="0"/>
              <a:t>2:5 pero en diferentes condiciones</a:t>
            </a:r>
          </a:p>
          <a:p>
            <a:pPr lvl="0"/>
            <a:r>
              <a:rPr lang="es-MX" dirty="0" smtClean="0"/>
              <a:t>El cumplimiento del propósito es logrado cuando Dios transforma las Capacidades limitadas. Romanos 12:2.</a:t>
            </a:r>
          </a:p>
          <a:p>
            <a:pPr lvl="0"/>
            <a:r>
              <a:rPr lang="es-MX" dirty="0" smtClean="0"/>
              <a:t> La verdadera transformación comienza en la mente y solo puede </a:t>
            </a:r>
            <a:r>
              <a:rPr lang="es-MX" dirty="0"/>
              <a:t>ser efectuado mediante el poder transformador de Dios.</a:t>
            </a:r>
            <a:endParaRPr lang="en-US" dirty="0"/>
          </a:p>
          <a:p>
            <a:pPr lvl="0"/>
            <a:r>
              <a:rPr lang="es-MX" dirty="0"/>
              <a:t>Este cambio es el llamado nuevo nacimiento Juan </a:t>
            </a:r>
            <a:r>
              <a:rPr lang="es-MX" dirty="0" smtClean="0"/>
              <a:t>3:3-6 un cambio que acompaña los patrones de conducta.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94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600" dirty="0"/>
              <a:t>El desarrollo del carácter equivale al principio Bíblico de la santificación.</a:t>
            </a:r>
            <a:endParaRPr lang="en-U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lvl="0"/>
            <a:r>
              <a:rPr lang="es-MX" dirty="0" smtClean="0"/>
              <a:t>En la creación existía la Perfección, el hombre compartía la Mente </a:t>
            </a:r>
            <a:r>
              <a:rPr lang="es-MX" dirty="0"/>
              <a:t>Divina</a:t>
            </a:r>
            <a:endParaRPr lang="en-US" dirty="0"/>
          </a:p>
          <a:p>
            <a:pPr lvl="0"/>
            <a:r>
              <a:rPr lang="es-MX" dirty="0"/>
              <a:t>Todavía Hoy es el mismo propósito. Filipenses 2:5</a:t>
            </a:r>
            <a:endParaRPr lang="en-US" dirty="0"/>
          </a:p>
          <a:p>
            <a:pPr lvl="0"/>
            <a:r>
              <a:rPr lang="es-MX" dirty="0"/>
              <a:t>Diferentes </a:t>
            </a:r>
            <a:r>
              <a:rPr lang="es-MX" dirty="0" smtClean="0"/>
              <a:t>Condiciones: Capacidades limitadas, Fracasos y Deterioro del Ambiente</a:t>
            </a:r>
            <a:endParaRPr lang="en-US" dirty="0" smtClean="0"/>
          </a:p>
          <a:p>
            <a:pPr lvl="0"/>
            <a:r>
              <a:rPr lang="es-MX" dirty="0" smtClean="0"/>
              <a:t>El cumplimiento del propósito es logrado cuando Dios transforma las Capacidades limitadas. La </a:t>
            </a:r>
            <a:r>
              <a:rPr lang="es-MX" dirty="0"/>
              <a:t>transformación no es solo una mera transformación de la conducta sino que solo puede ser efectuado mediante el poder transformador de Dios.</a:t>
            </a:r>
            <a:endParaRPr lang="en-US" dirty="0"/>
          </a:p>
          <a:p>
            <a:pPr lvl="0"/>
            <a:r>
              <a:rPr lang="es-MX" dirty="0"/>
              <a:t>Este cambio es el llamado nuevo nacimiento Juan 3:3-6</a:t>
            </a:r>
            <a:endParaRPr lang="en-US" dirty="0"/>
          </a:p>
          <a:p>
            <a:pPr lvl="0"/>
            <a:r>
              <a:rPr lang="es-MX" dirty="0"/>
              <a:t>Cuando la mente es transformada para hacer la voluntad de Dios se produce una transformación que acompaña los patrones de conducta.</a:t>
            </a:r>
            <a:endParaRPr lang="en-US" dirty="0"/>
          </a:p>
          <a:p>
            <a:pPr lvl="0"/>
            <a:r>
              <a:rPr lang="es-MX" dirty="0" smtClean="0"/>
              <a:t>El </a:t>
            </a:r>
            <a:r>
              <a:rPr lang="es-MX" dirty="0"/>
              <a:t>carácter determina los pensamientos, motivaciones, lenguaje</a:t>
            </a:r>
            <a:r>
              <a:rPr lang="es-MX" dirty="0" smtClean="0"/>
              <a:t>, acciones </a:t>
            </a:r>
            <a:r>
              <a:rPr lang="es-MX" dirty="0"/>
              <a:t>y sentimientos del hombre.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9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s-MX" sz="3600" dirty="0" smtClean="0"/>
              <a:t>…</a:t>
            </a:r>
            <a:endParaRPr lang="en-U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91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/>
            <a:r>
              <a:rPr lang="es-MX" dirty="0"/>
              <a:t>El carácter determina los pensamientos, motivaciones, lenguaje, acciones y sentimientos del hombre.</a:t>
            </a:r>
            <a:endParaRPr lang="en-US" dirty="0"/>
          </a:p>
          <a:p>
            <a:pPr algn="just"/>
            <a:r>
              <a:rPr lang="es-MX" dirty="0" smtClean="0"/>
              <a:t>La Santificación y el desarrollo del Carácter es el mismo proceso.  Ambos comienzan en la mente. (Romanos 12:2, Efesios 4:22-24) </a:t>
            </a:r>
          </a:p>
          <a:p>
            <a:pPr lvl="0"/>
            <a:r>
              <a:rPr lang="es-MX" dirty="0" smtClean="0"/>
              <a:t>No podemos separar el desarrollo y la restauración mental de la esfera espiritual.</a:t>
            </a:r>
            <a:r>
              <a:rPr lang="es-MX" dirty="0"/>
              <a:t> </a:t>
            </a:r>
            <a:endParaRPr lang="es-MX" dirty="0" smtClean="0"/>
          </a:p>
          <a:p>
            <a:pPr lvl="0"/>
            <a:r>
              <a:rPr lang="es-MX" dirty="0" smtClean="0"/>
              <a:t>Dios </a:t>
            </a:r>
            <a:r>
              <a:rPr lang="es-MX" dirty="0"/>
              <a:t>promete dar un corazón nuevo. Ezequiel </a:t>
            </a:r>
            <a:r>
              <a:rPr lang="es-MX" dirty="0" smtClean="0"/>
              <a:t>36:26</a:t>
            </a:r>
          </a:p>
          <a:p>
            <a:pPr lvl="0"/>
            <a:r>
              <a:rPr lang="es-MX" dirty="0" smtClean="0"/>
              <a:t>Solo una </a:t>
            </a:r>
            <a:r>
              <a:rPr lang="es-MX" dirty="0"/>
              <a:t>comunión diaria con Dios permitirá retener este nuevo corazón</a:t>
            </a:r>
            <a:r>
              <a:rPr lang="es-MX" dirty="0" smtClean="0"/>
              <a:t>.</a:t>
            </a:r>
          </a:p>
          <a:p>
            <a:pPr marL="0" lvl="0" indent="0">
              <a:buNone/>
            </a:pP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3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s-MX" sz="3600" dirty="0" smtClean="0"/>
              <a:t>…</a:t>
            </a:r>
            <a:endParaRPr lang="en-U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es-MX" dirty="0" smtClean="0"/>
              <a:t>La Santificación y el desarrollo del Carácter es el mismo proceso. (Romanos 12:2, Efesios 4:22-24) </a:t>
            </a:r>
          </a:p>
          <a:p>
            <a:pPr lvl="0"/>
            <a:r>
              <a:rPr lang="es-MX" dirty="0" smtClean="0"/>
              <a:t>No podemos separar el desarrollo y la restauración mental de la esfera espiritual.</a:t>
            </a:r>
            <a:r>
              <a:rPr lang="es-MX" dirty="0"/>
              <a:t> </a:t>
            </a:r>
            <a:endParaRPr lang="es-MX" dirty="0" smtClean="0"/>
          </a:p>
          <a:p>
            <a:pPr lvl="0"/>
            <a:r>
              <a:rPr lang="es-MX" dirty="0" smtClean="0"/>
              <a:t>Una consciencia pura es fundamental para el desarrollo del Carácter</a:t>
            </a:r>
          </a:p>
          <a:p>
            <a:pPr lvl="0"/>
            <a:r>
              <a:rPr lang="es-MX" dirty="0" smtClean="0"/>
              <a:t>La motivación en el amor de Cristo es la base verdadera del Carácter</a:t>
            </a:r>
          </a:p>
          <a:p>
            <a:pPr lvl="0"/>
            <a:r>
              <a:rPr lang="es-MX" dirty="0" smtClean="0"/>
              <a:t>Se </a:t>
            </a:r>
            <a:r>
              <a:rPr lang="es-MX" dirty="0"/>
              <a:t>centra alrededor de la conquista del </a:t>
            </a:r>
            <a:r>
              <a:rPr lang="es-MX" dirty="0" smtClean="0"/>
              <a:t>yo</a:t>
            </a:r>
          </a:p>
          <a:p>
            <a:pPr lvl="0"/>
            <a:r>
              <a:rPr lang="es-MX" dirty="0" smtClean="0"/>
              <a:t>Es </a:t>
            </a:r>
            <a:r>
              <a:rPr lang="es-MX" dirty="0"/>
              <a:t>una batalla de toda la vida</a:t>
            </a:r>
            <a:r>
              <a:rPr lang="es-MX" dirty="0" smtClean="0"/>
              <a:t>.</a:t>
            </a:r>
          </a:p>
          <a:p>
            <a:pPr lvl="0"/>
            <a:r>
              <a:rPr lang="es-MX" dirty="0" smtClean="0"/>
              <a:t>Dios </a:t>
            </a:r>
            <a:r>
              <a:rPr lang="es-MX" dirty="0"/>
              <a:t>promete dar un corazón nuevo. Ezequiel </a:t>
            </a:r>
            <a:r>
              <a:rPr lang="es-MX" dirty="0" smtClean="0"/>
              <a:t>36:26</a:t>
            </a:r>
          </a:p>
          <a:p>
            <a:pPr lvl="0"/>
            <a:r>
              <a:rPr lang="es-MX" dirty="0" smtClean="0"/>
              <a:t>Solo una </a:t>
            </a:r>
            <a:r>
              <a:rPr lang="es-MX" dirty="0"/>
              <a:t>comunión diaria con Dios permitirá retener este nuevo corazón</a:t>
            </a:r>
            <a:r>
              <a:rPr lang="es-MX" dirty="0" smtClean="0"/>
              <a:t>.</a:t>
            </a:r>
          </a:p>
          <a:p>
            <a:pPr lvl="0"/>
            <a:r>
              <a:rPr lang="es-MX" dirty="0" smtClean="0"/>
              <a:t>Cada </a:t>
            </a:r>
            <a:r>
              <a:rPr lang="es-MX" dirty="0"/>
              <a:t>tentación resistida  es de valor inestimable para la salud mental</a:t>
            </a:r>
            <a:r>
              <a:rPr lang="es-MX" dirty="0" smtClean="0"/>
              <a:t>.</a:t>
            </a:r>
          </a:p>
          <a:p>
            <a:pPr lvl="0"/>
            <a:r>
              <a:rPr lang="es-MX" dirty="0" smtClean="0"/>
              <a:t>Por </a:t>
            </a:r>
            <a:r>
              <a:rPr lang="es-MX" dirty="0"/>
              <a:t>lo tanto el desarrollo del carácter es un prerrequisito para la salvación y para la realización en esta vida presente.</a:t>
            </a: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1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mente de acuerdo a la Biblia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6000" dirty="0" smtClean="0"/>
              <a:t>Corazón, entrañas, riñones, intestinos, pensamientos, sentimientos, emociones.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2251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MX" dirty="0" smtClean="0"/>
              <a:t>Propósito de la mente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3600" dirty="0"/>
              <a:t>La mente del hombre es creada para comunión con Dios, y cualquier relación humana que de alguna manera limita esta comunión, no importa cuán atractivo pueda parecer, conduce a una pérdida espiritual, intelectual y emocional. </a:t>
            </a:r>
            <a:r>
              <a:rPr lang="es-ES" sz="3600" dirty="0" smtClean="0"/>
              <a:t>SD. Pg. 89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2801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69919986"/>
              </p:ext>
            </p:extLst>
          </p:nvPr>
        </p:nvGraphicFramePr>
        <p:xfrm>
          <a:off x="37562" y="27904"/>
          <a:ext cx="9106437" cy="6830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59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7 2011 04 14 Asesinato en la escuela Brasil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8031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685800" y="726754"/>
            <a:ext cx="7682563" cy="5445446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Triángulo isósceles">
            <a:hlinkClick r:id="rId2" action="ppaction://hlinksldjump"/>
          </p:cNvPr>
          <p:cNvSpPr/>
          <p:nvPr/>
        </p:nvSpPr>
        <p:spPr>
          <a:xfrm>
            <a:off x="3348991" y="2343149"/>
            <a:ext cx="2967168" cy="201930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prstClr val="white"/>
                </a:solidFill>
              </a:rPr>
              <a:t>ESTRUCTURA SOCIAL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3668497" y="1047678"/>
            <a:ext cx="2215802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prstClr val="white"/>
                </a:solidFill>
              </a:rPr>
              <a:t>ORIGEN: DIOS</a:t>
            </a:r>
          </a:p>
          <a:p>
            <a:pPr algn="ctr"/>
            <a:r>
              <a:rPr lang="es-MX" dirty="0">
                <a:solidFill>
                  <a:prstClr val="white"/>
                </a:solidFill>
                <a:hlinkClick r:id="rId3" action="ppaction://hlinksldjump"/>
              </a:rPr>
              <a:t>RELACION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1416066" y="4304065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prstClr val="white"/>
                </a:solidFill>
              </a:rPr>
              <a:t>IDENTIDAD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476294" y="4276561"/>
            <a:ext cx="13716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prstClr val="white"/>
                </a:solidFill>
              </a:rPr>
              <a:t>SENTIDO</a:t>
            </a:r>
          </a:p>
          <a:p>
            <a:pPr algn="ctr"/>
            <a:r>
              <a:rPr lang="es-MX" sz="1400" dirty="0">
                <a:solidFill>
                  <a:prstClr val="white"/>
                </a:solidFill>
              </a:rPr>
              <a:t>PROPOSITO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938160" y="3080981"/>
            <a:ext cx="12954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prstClr val="white"/>
                </a:solidFill>
              </a:rPr>
              <a:t>¿Con QUIEN?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1187466" y="838200"/>
            <a:ext cx="17526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prstClr val="white"/>
                </a:solidFill>
              </a:rPr>
              <a:t>ACEPTACION</a:t>
            </a:r>
          </a:p>
          <a:p>
            <a:pPr algn="ctr"/>
            <a:r>
              <a:rPr lang="es-MX" sz="1600" dirty="0">
                <a:solidFill>
                  <a:prstClr val="white"/>
                </a:solidFill>
              </a:rPr>
              <a:t>COMPLETO</a:t>
            </a:r>
          </a:p>
          <a:p>
            <a:pPr algn="ctr"/>
            <a:r>
              <a:rPr lang="es-MX" sz="1600" dirty="0">
                <a:solidFill>
                  <a:prstClr val="white"/>
                </a:solidFill>
              </a:rPr>
              <a:t>SATISFACCION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476294" y="5036332"/>
            <a:ext cx="13716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prstClr val="white"/>
                </a:solidFill>
              </a:rPr>
              <a:t>¿A dónde VOY?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1339866" y="5036332"/>
            <a:ext cx="13716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prstClr val="white"/>
                </a:solidFill>
              </a:rPr>
              <a:t>¿Quién SOY?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668497" y="5096383"/>
            <a:ext cx="2004594" cy="4733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prstClr val="white"/>
                </a:solidFill>
              </a:rPr>
              <a:t>PERTENENCIA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13 Flecha arriba y abajo"/>
          <p:cNvSpPr/>
          <p:nvPr/>
        </p:nvSpPr>
        <p:spPr>
          <a:xfrm rot="2382434">
            <a:off x="3295735" y="2080470"/>
            <a:ext cx="517196" cy="221541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prstClr val="white"/>
                </a:solidFill>
                <a:hlinkClick r:id="rId2" action="ppaction://hlinksldjump"/>
              </a:rPr>
              <a:t>vin</a:t>
            </a:r>
            <a:r>
              <a:rPr lang="es-MX" i="1" dirty="0">
                <a:solidFill>
                  <a:prstClr val="white"/>
                </a:solidFill>
                <a:hlinkClick r:id="rId2" action="ppaction://hlinksldjump"/>
              </a:rPr>
              <a:t>cul</a:t>
            </a:r>
            <a:r>
              <a:rPr lang="es-MX" dirty="0">
                <a:solidFill>
                  <a:prstClr val="white"/>
                </a:solidFill>
                <a:hlinkClick r:id="rId2" action="ppaction://hlinksldjump"/>
              </a:rPr>
              <a:t>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15 Flecha izquierda y derecha"/>
          <p:cNvSpPr/>
          <p:nvPr/>
        </p:nvSpPr>
        <p:spPr>
          <a:xfrm>
            <a:off x="3774261" y="4584985"/>
            <a:ext cx="2004275" cy="4048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90998" y="2040486"/>
            <a:ext cx="2149068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prstClr val="white"/>
                </a:solidFill>
              </a:rPr>
              <a:t>RECHAZO</a:t>
            </a:r>
          </a:p>
          <a:p>
            <a:pPr algn="ctr"/>
            <a:r>
              <a:rPr lang="es-MX" sz="1600" dirty="0">
                <a:solidFill>
                  <a:prstClr val="white"/>
                </a:solidFill>
              </a:rPr>
              <a:t>INCOMPLETO</a:t>
            </a:r>
          </a:p>
          <a:p>
            <a:pPr algn="ctr"/>
            <a:r>
              <a:rPr lang="es-MX" sz="1600" dirty="0">
                <a:solidFill>
                  <a:prstClr val="white"/>
                </a:solidFill>
              </a:rPr>
              <a:t>INSATISFACCION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790999" y="3462806"/>
            <a:ext cx="1699475" cy="762000"/>
          </a:xfrm>
          <a:prstGeom prst="roundRect">
            <a:avLst>
              <a:gd name="adj" fmla="val 275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prstClr val="white"/>
                </a:solidFill>
                <a:hlinkClick r:id="rId4" action="ppaction://hlinksldjump"/>
              </a:rPr>
              <a:t>NECESIDADES EMOCIONALES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6316159" y="1210064"/>
            <a:ext cx="1834802" cy="1431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prstClr val="white"/>
                </a:solidFill>
              </a:rPr>
              <a:t>ESTILO DE VIDA</a:t>
            </a:r>
          </a:p>
          <a:p>
            <a:pPr algn="ctr"/>
            <a:r>
              <a:rPr lang="es-MX" sz="1400" dirty="0">
                <a:solidFill>
                  <a:prstClr val="white"/>
                </a:solidFill>
              </a:rPr>
              <a:t>ALIMENTACION:</a:t>
            </a:r>
          </a:p>
          <a:p>
            <a:pPr algn="ctr"/>
            <a:r>
              <a:rPr lang="es-MX" sz="1400" dirty="0">
                <a:solidFill>
                  <a:prstClr val="white"/>
                </a:solidFill>
              </a:rPr>
              <a:t>VIVIENDA:</a:t>
            </a:r>
          </a:p>
          <a:p>
            <a:pPr algn="ctr"/>
            <a:r>
              <a:rPr lang="es-MX" sz="1400" dirty="0">
                <a:solidFill>
                  <a:prstClr val="white"/>
                </a:solidFill>
              </a:rPr>
              <a:t>TRABAJO:</a:t>
            </a:r>
          </a:p>
          <a:p>
            <a:pPr algn="ctr"/>
            <a:r>
              <a:rPr lang="es-MX" sz="1400" dirty="0">
                <a:solidFill>
                  <a:prstClr val="white"/>
                </a:solidFill>
              </a:rPr>
              <a:t>EDUCACION: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598748" y="142009"/>
            <a:ext cx="1856666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MODELO</a:t>
            </a:r>
            <a:endParaRPr lang="en-US" dirty="0"/>
          </a:p>
        </p:txBody>
      </p:sp>
      <p:sp>
        <p:nvSpPr>
          <p:cNvPr id="15" name="14 Rectángulo"/>
          <p:cNvSpPr/>
          <p:nvPr/>
        </p:nvSpPr>
        <p:spPr>
          <a:xfrm>
            <a:off x="3843489" y="6321137"/>
            <a:ext cx="1436455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TIEMPO</a:t>
            </a:r>
            <a:endParaRPr lang="en-US" dirty="0"/>
          </a:p>
        </p:txBody>
      </p:sp>
      <p:sp>
        <p:nvSpPr>
          <p:cNvPr id="20" name="19 Rectángulo"/>
          <p:cNvSpPr/>
          <p:nvPr/>
        </p:nvSpPr>
        <p:spPr>
          <a:xfrm>
            <a:off x="148936" y="2413949"/>
            <a:ext cx="308264" cy="23734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AMBIENTE</a:t>
            </a:r>
            <a:endParaRPr lang="en-US" dirty="0"/>
          </a:p>
        </p:txBody>
      </p:sp>
      <p:sp>
        <p:nvSpPr>
          <p:cNvPr id="21" name="20 Rectángulo"/>
          <p:cNvSpPr/>
          <p:nvPr/>
        </p:nvSpPr>
        <p:spPr>
          <a:xfrm>
            <a:off x="8544791" y="2437178"/>
            <a:ext cx="381000" cy="26592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VOLUNTAD</a:t>
            </a:r>
            <a:endParaRPr lang="en-US" dirty="0"/>
          </a:p>
        </p:txBody>
      </p:sp>
      <p:sp>
        <p:nvSpPr>
          <p:cNvPr id="22" name="21 Rectángulo redondeado"/>
          <p:cNvSpPr/>
          <p:nvPr/>
        </p:nvSpPr>
        <p:spPr>
          <a:xfrm>
            <a:off x="3668497" y="5791200"/>
            <a:ext cx="2215802" cy="3119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hlinkClick r:id="rId5" action="ppaction://hlinksldjump"/>
              </a:rPr>
              <a:t>COMPENSACION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6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3" grpId="0" animBg="1"/>
      <p:bldP spid="15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dirty="0" smtClean="0"/>
              <a:t>¿Cómo Vincularnos?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62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400" dirty="0" smtClean="0"/>
              <a:t>«Lo </a:t>
            </a:r>
            <a:r>
              <a:rPr lang="es-ES" sz="2400" dirty="0"/>
              <a:t>que causa división y discordia en las familias y en la iglesia es la separación de Cristo.  Acercarse a Cristo es acercarse unos a otros.  El secreto de la verdadera unidad en la iglesia y en la familia no estriba en la diplomacia ni en la administración, ni en un esfuerzo sobrehumano para vencer las dificultades -aunque habrá que hacer mucho de esto- sino en la unión con Cristo</a:t>
            </a:r>
            <a:r>
              <a:rPr lang="es-ES" sz="2400" dirty="0" smtClean="0"/>
              <a:t>.  Representémonos </a:t>
            </a:r>
            <a:r>
              <a:rPr lang="es-ES" sz="2400" dirty="0"/>
              <a:t>un círculo grande desde el cual parten muchas rayas hacia el centro.  Cuanto más se acercan estas rayas al centro, tanto más cerca están una de la otra</a:t>
            </a:r>
            <a:r>
              <a:rPr lang="es-ES" sz="2400" dirty="0" smtClean="0"/>
              <a:t>. Así </a:t>
            </a:r>
            <a:r>
              <a:rPr lang="es-ES" sz="2400" dirty="0"/>
              <a:t>sucede en la vida cristiana.  Cuanto más nos acerquemos a Cristo tanto más cerca estaremos uno del otro.  Dios queda glorificado cuando su pueblo se une en una acción </a:t>
            </a:r>
            <a:r>
              <a:rPr lang="es-ES" sz="2400" dirty="0" smtClean="0"/>
              <a:t>armónica.» HC pg. 159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350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Temáticas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s-MX" dirty="0" smtClean="0"/>
              <a:t>Diagnostico Psicológico Bíblico</a:t>
            </a:r>
          </a:p>
          <a:p>
            <a:pPr marL="514350" indent="-514350">
              <a:buAutoNum type="arabicPeriod"/>
            </a:pPr>
            <a:r>
              <a:rPr lang="es-MX" dirty="0" smtClean="0"/>
              <a:t>La raíz de la enfermedad Mental</a:t>
            </a:r>
          </a:p>
          <a:p>
            <a:pPr marL="514350" indent="-514350">
              <a:buAutoNum type="arabicPeriod"/>
            </a:pPr>
            <a:r>
              <a:rPr lang="es-MX" dirty="0" smtClean="0"/>
              <a:t>Peligros de la Psicología</a:t>
            </a:r>
          </a:p>
          <a:p>
            <a:pPr marL="514350" indent="-514350">
              <a:buAutoNum type="arabicPeriod"/>
            </a:pPr>
            <a:r>
              <a:rPr lang="es-MX" dirty="0" smtClean="0"/>
              <a:t>Transición del Pecado a la Enfermedad Mental</a:t>
            </a:r>
          </a:p>
          <a:p>
            <a:pPr marL="514350" indent="-514350">
              <a:buAutoNum type="arabicPeriod"/>
            </a:pPr>
            <a:r>
              <a:rPr lang="es-MX" dirty="0" smtClean="0"/>
              <a:t>Terapia Psicológica Bíblica</a:t>
            </a:r>
          </a:p>
          <a:p>
            <a:pPr marL="514350" indent="-514350">
              <a:buAutoNum type="arabicPeriod"/>
            </a:pPr>
            <a:r>
              <a:rPr lang="es-MX" dirty="0" smtClean="0"/>
              <a:t>Terapia Cognitivo Conductual Bíblica</a:t>
            </a:r>
          </a:p>
          <a:p>
            <a:pPr marL="514350" indent="-514350">
              <a:buAutoNum type="arabicPeriod"/>
            </a:pPr>
            <a:r>
              <a:rPr lang="es-MX" dirty="0" smtClean="0"/>
              <a:t>Leyes de la Mente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35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Y"/>
          <p:cNvSpPr/>
          <p:nvPr/>
        </p:nvSpPr>
        <p:spPr>
          <a:xfrm>
            <a:off x="1447800" y="609600"/>
            <a:ext cx="6248400" cy="5715000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7 Conector recto de flecha"/>
          <p:cNvCxnSpPr>
            <a:stCxn id="6" idx="1"/>
          </p:cNvCxnSpPr>
          <p:nvPr/>
        </p:nvCxnSpPr>
        <p:spPr>
          <a:xfrm>
            <a:off x="2362857" y="1446542"/>
            <a:ext cx="761343" cy="687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>
            <a:stCxn id="6" idx="3"/>
          </p:cNvCxnSpPr>
          <p:nvPr/>
        </p:nvCxnSpPr>
        <p:spPr>
          <a:xfrm flipV="1">
            <a:off x="2362857" y="4800600"/>
            <a:ext cx="761343" cy="6870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flipH="1" flipV="1">
            <a:off x="6096000" y="4911144"/>
            <a:ext cx="712631" cy="6527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H="1">
            <a:off x="6096000" y="1522742"/>
            <a:ext cx="712631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Elipse">
            <a:hlinkClick r:id="rId2" action="ppaction://hlinksldjump"/>
          </p:cNvPr>
          <p:cNvSpPr/>
          <p:nvPr/>
        </p:nvSpPr>
        <p:spPr>
          <a:xfrm>
            <a:off x="4114800" y="3162300"/>
            <a:ext cx="914400" cy="7620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prstClr val="white"/>
                </a:solidFill>
              </a:rPr>
              <a:t>DIOS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1447800" y="608342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prstClr val="white"/>
                </a:solidFill>
              </a:rPr>
              <a:t>PADRE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6781800" y="5563858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prstClr val="white"/>
                </a:solidFill>
              </a:rPr>
              <a:t>HIJO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6808630" y="685800"/>
            <a:ext cx="103996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solidFill>
                  <a:prstClr val="white"/>
                </a:solidFill>
              </a:rPr>
              <a:t>MADRE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1448457" y="5541320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prstClr val="white"/>
                </a:solidFill>
              </a:rPr>
              <a:t>HIJO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5" name="24 Conector recto de flecha"/>
          <p:cNvCxnSpPr/>
          <p:nvPr/>
        </p:nvCxnSpPr>
        <p:spPr>
          <a:xfrm>
            <a:off x="2362857" y="1492154"/>
            <a:ext cx="1751943" cy="159964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flipV="1">
            <a:off x="2362200" y="4343400"/>
            <a:ext cx="1322319" cy="11786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flipH="1" flipV="1">
            <a:off x="5410200" y="4343400"/>
            <a:ext cx="1371600" cy="11903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flipH="1">
            <a:off x="4868457" y="1492154"/>
            <a:ext cx="1913343" cy="17803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H="1">
            <a:off x="5043055" y="1529695"/>
            <a:ext cx="1779432" cy="1562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/>
          <p:nvPr/>
        </p:nvCxnSpPr>
        <p:spPr>
          <a:xfrm flipV="1">
            <a:off x="2406868" y="3812708"/>
            <a:ext cx="1918796" cy="17511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>
            <a:endCxn id="19" idx="5"/>
          </p:cNvCxnSpPr>
          <p:nvPr/>
        </p:nvCxnSpPr>
        <p:spPr>
          <a:xfrm flipH="1" flipV="1">
            <a:off x="4895289" y="3812708"/>
            <a:ext cx="1913343" cy="175807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>
            <a:endCxn id="19" idx="1"/>
          </p:cNvCxnSpPr>
          <p:nvPr/>
        </p:nvCxnSpPr>
        <p:spPr>
          <a:xfrm>
            <a:off x="2483822" y="1626651"/>
            <a:ext cx="1764889" cy="164724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51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Triángulo isósceles"/>
          <p:cNvSpPr/>
          <p:nvPr/>
        </p:nvSpPr>
        <p:spPr>
          <a:xfrm>
            <a:off x="1719695" y="1534389"/>
            <a:ext cx="5593773" cy="4814455"/>
          </a:xfrm>
          <a:prstGeom prst="triangle">
            <a:avLst>
              <a:gd name="adj" fmla="val 50926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6781800" y="1070262"/>
            <a:ext cx="2074718" cy="9906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prstClr val="white"/>
                </a:solidFill>
              </a:rPr>
              <a:t>Perdida del Vinculo</a:t>
            </a:r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2708565" y="4682837"/>
            <a:ext cx="1905000" cy="167639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prstClr val="white"/>
                </a:solidFill>
              </a:rPr>
              <a:t>FISICO</a:t>
            </a:r>
          </a:p>
        </p:txBody>
      </p:sp>
      <p:sp>
        <p:nvSpPr>
          <p:cNvPr id="12" name="11 Elipse"/>
          <p:cNvSpPr/>
          <p:nvPr/>
        </p:nvSpPr>
        <p:spPr>
          <a:xfrm>
            <a:off x="4648201" y="4700155"/>
            <a:ext cx="2022765" cy="16417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MENTAL</a:t>
            </a:r>
          </a:p>
        </p:txBody>
      </p:sp>
      <p:sp>
        <p:nvSpPr>
          <p:cNvPr id="13" name="12 Elipse"/>
          <p:cNvSpPr/>
          <p:nvPr/>
        </p:nvSpPr>
        <p:spPr>
          <a:xfrm>
            <a:off x="3373581" y="3179618"/>
            <a:ext cx="2286000" cy="1676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prstClr val="black"/>
                </a:solidFill>
              </a:rPr>
              <a:t>ESPIRITUAL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2743201" y="228600"/>
            <a:ext cx="3810000" cy="99060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prstClr val="white"/>
                </a:solidFill>
              </a:rPr>
              <a:t>CONSECUENCIAS DEL </a:t>
            </a:r>
            <a:r>
              <a:rPr lang="es-MX" sz="2400" dirty="0">
                <a:solidFill>
                  <a:prstClr val="white"/>
                </a:solidFill>
                <a:hlinkClick r:id="rId2" action="ppaction://hlinksldjump"/>
              </a:rPr>
              <a:t>PECADO</a:t>
            </a:r>
            <a:endParaRPr lang="es-MX" sz="2400" dirty="0">
              <a:solidFill>
                <a:prstClr val="white"/>
              </a:solidFill>
            </a:endParaRPr>
          </a:p>
        </p:txBody>
      </p:sp>
      <p:sp>
        <p:nvSpPr>
          <p:cNvPr id="19" name="18 Flecha curvada hacia la izquierda"/>
          <p:cNvSpPr/>
          <p:nvPr/>
        </p:nvSpPr>
        <p:spPr>
          <a:xfrm>
            <a:off x="6781800" y="2095498"/>
            <a:ext cx="1981200" cy="3505200"/>
          </a:xfrm>
          <a:prstGeom prst="curved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7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02566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720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44452365"/>
              </p:ext>
            </p:extLst>
          </p:nvPr>
        </p:nvGraphicFramePr>
        <p:xfrm>
          <a:off x="37562" y="27904"/>
          <a:ext cx="9106437" cy="6830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Rectángulo redondeado">
            <a:hlinkClick r:id="rId7" action="ppaction://hlinksldjump"/>
          </p:cNvPr>
          <p:cNvSpPr/>
          <p:nvPr/>
        </p:nvSpPr>
        <p:spPr>
          <a:xfrm>
            <a:off x="3276600" y="2057400"/>
            <a:ext cx="2667000" cy="2895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prstClr val="white"/>
                </a:solidFill>
                <a:hlinkClick r:id="rId8" action="ppaction://hlinksldjump"/>
              </a:rPr>
              <a:t>IDENTIDAD</a:t>
            </a:r>
          </a:p>
          <a:p>
            <a:pPr algn="ctr"/>
            <a:r>
              <a:rPr lang="es-MX" dirty="0">
                <a:solidFill>
                  <a:prstClr val="white"/>
                </a:solidFill>
                <a:hlinkClick r:id="rId8" action="ppaction://hlinksldjump"/>
              </a:rPr>
              <a:t>PROPOSITO</a:t>
            </a:r>
          </a:p>
          <a:p>
            <a:pPr algn="ctr"/>
            <a:r>
              <a:rPr lang="es-MX" dirty="0">
                <a:solidFill>
                  <a:prstClr val="white"/>
                </a:solidFill>
                <a:hlinkClick r:id="rId8" action="ppaction://hlinksldjump"/>
              </a:rPr>
              <a:t>PERTENENCIA</a:t>
            </a:r>
          </a:p>
          <a:p>
            <a:pPr algn="ctr"/>
            <a:r>
              <a:rPr lang="es-MX" dirty="0">
                <a:solidFill>
                  <a:prstClr val="white"/>
                </a:solidFill>
                <a:hlinkClick r:id="rId8" action="ppaction://hlinksldjump"/>
              </a:rPr>
              <a:t>ACEPTACION</a:t>
            </a:r>
          </a:p>
          <a:p>
            <a:pPr algn="ctr"/>
            <a:r>
              <a:rPr lang="es-MX" dirty="0">
                <a:solidFill>
                  <a:prstClr val="white"/>
                </a:solidFill>
                <a:hlinkClick r:id="rId8" action="ppaction://hlinksldjump"/>
              </a:rPr>
              <a:t>APROBACION</a:t>
            </a:r>
          </a:p>
          <a:p>
            <a:pPr algn="ctr"/>
            <a:r>
              <a:rPr lang="es-MX" dirty="0">
                <a:solidFill>
                  <a:prstClr val="white"/>
                </a:solidFill>
                <a:hlinkClick r:id="rId8" action="ppaction://hlinksldjump"/>
              </a:rPr>
              <a:t>AFIRMACION</a:t>
            </a:r>
          </a:p>
          <a:p>
            <a:pPr algn="ctr"/>
            <a:r>
              <a:rPr lang="es-MX" dirty="0">
                <a:solidFill>
                  <a:prstClr val="white"/>
                </a:solidFill>
                <a:hlinkClick r:id="rId8" action="ppaction://hlinksldjump"/>
              </a:rPr>
              <a:t>SEGURIDAD</a:t>
            </a:r>
          </a:p>
          <a:p>
            <a:pPr algn="ctr"/>
            <a:r>
              <a:rPr lang="es-MX" dirty="0">
                <a:solidFill>
                  <a:prstClr val="white"/>
                </a:solidFill>
                <a:hlinkClick r:id="rId8" action="ppaction://hlinksldjump"/>
              </a:rPr>
              <a:t>COMPLETO</a:t>
            </a:r>
          </a:p>
          <a:p>
            <a:pPr algn="ctr"/>
            <a:r>
              <a:rPr lang="es-MX" dirty="0">
                <a:solidFill>
                  <a:prstClr val="white"/>
                </a:solidFill>
                <a:hlinkClick r:id="rId8" action="ppaction://hlinksldjump"/>
              </a:rPr>
              <a:t>SATISFACCION</a:t>
            </a:r>
            <a:endParaRPr lang="es-MX" dirty="0">
              <a:solidFill>
                <a:prstClr val="white"/>
              </a:solidFill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6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>
                <a:hlinkClick r:id="rId2" action="ppaction://hlinksldjump"/>
              </a:rPr>
              <a:t>Compensadores del vinculo</a:t>
            </a:r>
            <a:endParaRPr lang="en-US" dirty="0"/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5589463"/>
              </p:ext>
            </p:extLst>
          </p:nvPr>
        </p:nvGraphicFramePr>
        <p:xfrm>
          <a:off x="457200" y="1646237"/>
          <a:ext cx="8229600" cy="452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625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Principios básicos para el </a:t>
            </a:r>
            <a:r>
              <a:rPr lang="es-MX" dirty="0" err="1" smtClean="0"/>
              <a:t>Dx</a:t>
            </a:r>
            <a:r>
              <a:rPr lang="es-MX" dirty="0" smtClean="0"/>
              <a:t> Psicológico</a:t>
            </a:r>
            <a:endParaRPr lang="en-U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s-MX" dirty="0" smtClean="0"/>
              <a:t>Hay que comprender la enfermedad mental desde la perspectiva Bíblica</a:t>
            </a:r>
          </a:p>
          <a:p>
            <a:pPr algn="just"/>
            <a:r>
              <a:rPr lang="es-MX" dirty="0" smtClean="0"/>
              <a:t>La solución a la enfermedad mental de acuerdo a la Palabra de Dios</a:t>
            </a:r>
          </a:p>
          <a:p>
            <a:pPr algn="just"/>
            <a:r>
              <a:rPr lang="es-MX" dirty="0" smtClean="0"/>
              <a:t>Comprender el principio básico de la estructura Integral del Hombre</a:t>
            </a:r>
          </a:p>
          <a:p>
            <a:pPr algn="just"/>
            <a:r>
              <a:rPr lang="es-MX" dirty="0" smtClean="0"/>
              <a:t>El hombre es un Instrumento en las manos de Dios, no la solución al problema.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58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s-ES" sz="5400" dirty="0" smtClean="0"/>
              <a:t>¿</a:t>
            </a:r>
            <a:r>
              <a:rPr lang="es-ES" sz="5400" dirty="0"/>
              <a:t>Quién puso la sabiduría en el corazón? ¿O quién dio a la mente la inteligencia? </a:t>
            </a:r>
            <a:r>
              <a:rPr lang="es-ES" sz="5400" dirty="0" smtClean="0"/>
              <a:t>Job 38:36. </a:t>
            </a:r>
            <a:r>
              <a:rPr lang="es-ES" sz="5400" dirty="0"/>
              <a:t>(RVG10-R)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18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¿Que prueba a que?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800" b="1" i="1" u="sng" dirty="0" smtClean="0"/>
              <a:t>La </a:t>
            </a:r>
            <a:r>
              <a:rPr lang="es-ES" sz="2800" b="1" i="1" u="sng" dirty="0"/>
              <a:t>Biblia no debe ser sometida a la prueba de las ideas y la ciencia del hombre. Lo correcto es someter las ideas humanas a la prueba de la norma infalible</a:t>
            </a:r>
            <a:r>
              <a:rPr lang="es-ES" sz="2800" dirty="0"/>
              <a:t>. Quien actúe así sabrá que la Palabra de Dios es verdad, y que la verdad nunca se contradice; todo lo que aparezca en las enseñanzas de la así llamada ciencia, que contradiga las verdades de la revelación de Dios, será mera suposición humana.­ 8T 325 (1904</a:t>
            </a:r>
            <a:r>
              <a:rPr lang="es-ES" sz="2800" dirty="0" smtClean="0"/>
              <a:t>). 2MCP Pg. 728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38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>
            <a:noAutofit/>
          </a:bodyPr>
          <a:lstStyle/>
          <a:p>
            <a:r>
              <a:rPr lang="es-ES" sz="2800" dirty="0" smtClean="0"/>
              <a:t> </a:t>
            </a:r>
            <a:br>
              <a:rPr lang="es-ES" sz="2800" dirty="0" smtClean="0"/>
            </a:br>
            <a:r>
              <a:rPr lang="es-ES" sz="4000" dirty="0" smtClean="0"/>
              <a:t>La Biblia vs Conjeturas Humanas</a:t>
            </a:r>
            <a:endParaRPr lang="en-U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8307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s-ES" dirty="0" smtClean="0"/>
              <a:t>Dependemos de la Biblia para conocer el principio de la historia del mundo, la creación del hombre y su caída. Si eliminamos la Palabra de Dios, ¿qué podemos esperar sino quedarnos con fábulas y conjeturas, y con ese debilitamiento del intelecto que es el seguro resultado de aceptar el error?. Necesitamos la verdadera historia del origen de la tierra, la caída de Lucifer y la entrada del pecado en el mundo. Sin la Biblia, estaríamos confundidos por falsas teorías. La mente estaría sometida a la tiranía de la superstición y la falsedad. Pero, puesto que disponemos de la auténtica  historia de los comienzos del mundo, no necesitamos enredarnos con conjeturas humanas y teorías indignas de confianza</a:t>
            </a:r>
            <a:r>
              <a:rPr lang="es-ES" dirty="0"/>
              <a:t>… RH, 10 de noviembre de 1904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56466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s-ES" dirty="0"/>
              <a:t>Doquiera se encuentren los cristianos, deben estar en comunión con Dios. Y pueden disfrutar de la comprensión de la ciencia santificada. Sus mentes pueden fortalecerse, como la de Daniel, a quien Dios le dio "conocimiento e inteligencia en todas las letras y ciencias". Entre todos los jóvenes que examinó Nabucodonosor, "no fueron hallados. . . otros como Daniel, Ananías, Misael y Azarías; así, pues, estuvieron delante del rey. En todo asunto de sabiduría e inteligencia que el rey les consultó, los halló diez veces mejores que todos los magos y astrólogos que había en todo el reino" (Dan. 1: 19, 20).­ RH, 10 de noviembre de 1904.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9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Relación Mental - Física</a:t>
            </a:r>
            <a:endParaRPr lang="en-U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9069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4000" b="1" i="1" u="sng" dirty="0"/>
              <a:t>Muy intima es la relación entre la mente y el cuerpo.  Cuando una está afectada, el otro simpatiza con ella.  La condición de la mente influye en la salud mucho más de lo que generalmente se cree</a:t>
            </a:r>
            <a:r>
              <a:rPr lang="es-ES" sz="4000" dirty="0" smtClean="0"/>
              <a:t>. MC pg. 186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7999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Relación Mental - Espiritual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800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" sz="4400" dirty="0" smtClean="0"/>
              <a:t>A veces una honda pena doméstica roe, como un cáncer, hasta el alma y debilita la fuerza vital. </a:t>
            </a:r>
            <a:r>
              <a:rPr lang="es-ES" sz="4400" b="1" i="1" u="sng" dirty="0" smtClean="0"/>
              <a:t>En otros casos el remordimiento por el pecado mina la constitución y desequilibra la mente</a:t>
            </a:r>
            <a:r>
              <a:rPr lang="es-ES" sz="4400" dirty="0" smtClean="0"/>
              <a:t>. 2MCP Pg. 792</a:t>
            </a:r>
            <a:endParaRPr lang="en-US" sz="4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4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undición">
  <a:themeElements>
    <a:clrScheme name="Silk">
      <a:dk1>
        <a:srgbClr val="000000"/>
      </a:dk1>
      <a:lt1>
        <a:srgbClr val="FFFFFF"/>
      </a:lt1>
      <a:dk2>
        <a:srgbClr val="043988"/>
      </a:dk2>
      <a:lt2>
        <a:srgbClr val="92C2EB"/>
      </a:lt2>
      <a:accent1>
        <a:srgbClr val="836AAE"/>
      </a:accent1>
      <a:accent2>
        <a:srgbClr val="5DA577"/>
      </a:accent2>
      <a:accent3>
        <a:srgbClr val="678EB9"/>
      </a:accent3>
      <a:accent4>
        <a:srgbClr val="F7A611"/>
      </a:accent4>
      <a:accent5>
        <a:srgbClr val="A1AB38"/>
      </a:accent5>
      <a:accent6>
        <a:srgbClr val="C17790"/>
      </a:accent6>
      <a:hlink>
        <a:srgbClr val="DA5723"/>
      </a:hlink>
      <a:folHlink>
        <a:srgbClr val="226CA5"/>
      </a:folHlink>
    </a:clrScheme>
    <a:fontScheme name="Fundición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undició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2398</TotalTime>
  <Words>1350</Words>
  <Application>Microsoft Office PowerPoint</Application>
  <PresentationFormat>Presentación en pantalla (4:3)</PresentationFormat>
  <Paragraphs>141</Paragraphs>
  <Slides>24</Slides>
  <Notes>0</Notes>
  <HiddenSlides>5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Fundición</vt:lpstr>
      <vt:lpstr>DIAGNOSTICO PSICOLOGICO BIBLICO</vt:lpstr>
      <vt:lpstr>Temáticas</vt:lpstr>
      <vt:lpstr>Principios básicos para el Dx Psicológico</vt:lpstr>
      <vt:lpstr>Presentación de PowerPoint</vt:lpstr>
      <vt:lpstr>¿Que prueba a que?</vt:lpstr>
      <vt:lpstr>  La Biblia vs Conjeturas Humanas</vt:lpstr>
      <vt:lpstr>…</vt:lpstr>
      <vt:lpstr>Relación Mental - Física</vt:lpstr>
      <vt:lpstr>Relación Mental - Espiritual</vt:lpstr>
      <vt:lpstr>El desarrollo del carácter equivale al principio Bíblico de la santificación.</vt:lpstr>
      <vt:lpstr>El desarrollo del carácter equivale al principio Bíblico de la santificación.</vt:lpstr>
      <vt:lpstr>…</vt:lpstr>
      <vt:lpstr>…</vt:lpstr>
      <vt:lpstr>La mente de acuerdo a la Biblia</vt:lpstr>
      <vt:lpstr>Propósito de la mente</vt:lpstr>
      <vt:lpstr>Presentación de PowerPoint</vt:lpstr>
      <vt:lpstr>Presentación de PowerPoint</vt:lpstr>
      <vt:lpstr>Presentación de PowerPoint</vt:lpstr>
      <vt:lpstr>¿Cómo Vincularnos?</vt:lpstr>
      <vt:lpstr>Presentación de PowerPoint</vt:lpstr>
      <vt:lpstr>Presentación de PowerPoint</vt:lpstr>
      <vt:lpstr>Presentación de PowerPoint</vt:lpstr>
      <vt:lpstr>Presentación de PowerPoint</vt:lpstr>
      <vt:lpstr>Compensadores del vinculo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DIAGNOSTICO PSICOLOGICO BIBLICO</dc:title>
  <dc:creator>Gerardo Payan</dc:creator>
  <cp:lastModifiedBy>Gerardo Payan</cp:lastModifiedBy>
  <cp:revision>48</cp:revision>
  <dcterms:created xsi:type="dcterms:W3CDTF">2011-06-22T22:09:43Z</dcterms:created>
  <dcterms:modified xsi:type="dcterms:W3CDTF">2011-08-01T16:04:24Z</dcterms:modified>
</cp:coreProperties>
</file>