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8" r:id="rId2"/>
  </p:sldMasterIdLst>
  <p:sldIdLst>
    <p:sldId id="276" r:id="rId3"/>
    <p:sldId id="387" r:id="rId4"/>
    <p:sldId id="278" r:id="rId5"/>
    <p:sldId id="277" r:id="rId6"/>
    <p:sldId id="274" r:id="rId7"/>
    <p:sldId id="386" r:id="rId8"/>
    <p:sldId id="275" r:id="rId9"/>
    <p:sldId id="388" r:id="rId10"/>
    <p:sldId id="272" r:id="rId11"/>
    <p:sldId id="280" r:id="rId12"/>
    <p:sldId id="321" r:id="rId13"/>
    <p:sldId id="322" r:id="rId14"/>
    <p:sldId id="279" r:id="rId15"/>
    <p:sldId id="385" r:id="rId16"/>
    <p:sldId id="384" r:id="rId17"/>
    <p:sldId id="323" r:id="rId18"/>
    <p:sldId id="295" r:id="rId19"/>
    <p:sldId id="374" r:id="rId20"/>
    <p:sldId id="378" r:id="rId21"/>
    <p:sldId id="379" r:id="rId22"/>
    <p:sldId id="380" r:id="rId23"/>
    <p:sldId id="381" r:id="rId24"/>
    <p:sldId id="375" r:id="rId25"/>
    <p:sldId id="382" r:id="rId26"/>
    <p:sldId id="383" r:id="rId27"/>
    <p:sldId id="376" r:id="rId28"/>
    <p:sldId id="377" r:id="rId29"/>
    <p:sldId id="284" r:id="rId30"/>
    <p:sldId id="334" r:id="rId31"/>
    <p:sldId id="390" r:id="rId32"/>
    <p:sldId id="389" r:id="rId33"/>
    <p:sldId id="324" r:id="rId34"/>
    <p:sldId id="325" r:id="rId35"/>
    <p:sldId id="327" r:id="rId36"/>
    <p:sldId id="333" r:id="rId37"/>
    <p:sldId id="335" r:id="rId38"/>
    <p:sldId id="267" r:id="rId39"/>
    <p:sldId id="268" r:id="rId40"/>
    <p:sldId id="331" r:id="rId41"/>
    <p:sldId id="270" r:id="rId42"/>
    <p:sldId id="289" r:id="rId43"/>
    <p:sldId id="290" r:id="rId44"/>
    <p:sldId id="291" r:id="rId45"/>
    <p:sldId id="355" r:id="rId46"/>
    <p:sldId id="292" r:id="rId47"/>
    <p:sldId id="364" r:id="rId48"/>
    <p:sldId id="356" r:id="rId49"/>
    <p:sldId id="365" r:id="rId50"/>
    <p:sldId id="345" r:id="rId51"/>
    <p:sldId id="372" r:id="rId52"/>
    <p:sldId id="373" r:id="rId53"/>
    <p:sldId id="347" r:id="rId54"/>
    <p:sldId id="348" r:id="rId55"/>
    <p:sldId id="363" r:id="rId56"/>
    <p:sldId id="349" r:id="rId57"/>
    <p:sldId id="362" r:id="rId58"/>
    <p:sldId id="357" r:id="rId59"/>
    <p:sldId id="358" r:id="rId60"/>
    <p:sldId id="359" r:id="rId61"/>
    <p:sldId id="360" r:id="rId62"/>
    <p:sldId id="361" r:id="rId63"/>
    <p:sldId id="299" r:id="rId64"/>
    <p:sldId id="366" r:id="rId65"/>
    <p:sldId id="302" r:id="rId66"/>
    <p:sldId id="369" r:id="rId67"/>
    <p:sldId id="368" r:id="rId68"/>
    <p:sldId id="371" r:id="rId69"/>
    <p:sldId id="309" r:id="rId70"/>
    <p:sldId id="310" r:id="rId71"/>
    <p:sldId id="311" r:id="rId72"/>
    <p:sldId id="312" r:id="rId73"/>
    <p:sldId id="313" r:id="rId74"/>
    <p:sldId id="303" r:id="rId75"/>
    <p:sldId id="304" r:id="rId76"/>
    <p:sldId id="305" r:id="rId77"/>
    <p:sldId id="318" r:id="rId78"/>
    <p:sldId id="316" r:id="rId7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537BEF91-34FA-4C36-B39C-1D26943A41B6}">
      <dgm:prSet/>
      <dgm:spPr/>
      <dgm:t>
        <a:bodyPr/>
        <a:lstStyle/>
        <a:p>
          <a:r>
            <a:rPr lang="es-MX" dirty="0" smtClean="0"/>
            <a:t>Ojo</a:t>
          </a:r>
          <a:endParaRPr lang="es-MX" dirty="0"/>
        </a:p>
      </dgm:t>
    </dgm:pt>
    <dgm:pt modelId="{35F2662B-CEBC-419D-88E8-8522D6A7B090}" type="parTrans" cxnId="{541CAB23-8AD4-4E78-8E92-98EE1AA59B1D}">
      <dgm:prSet/>
      <dgm:spPr/>
      <dgm:t>
        <a:bodyPr/>
        <a:lstStyle/>
        <a:p>
          <a:endParaRPr lang="es-MX"/>
        </a:p>
      </dgm:t>
    </dgm:pt>
    <dgm:pt modelId="{0751EEFF-711E-435E-99D9-D1A55B2B91F3}" type="sibTrans" cxnId="{541CAB23-8AD4-4E78-8E92-98EE1AA59B1D}">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1B4948C3-53E4-4315-B6FF-63D0F7DFA120}" type="pres">
      <dgm:prSet presAssocID="{35F2662B-CEBC-419D-88E8-8522D6A7B090}" presName="Name9" presStyleLbl="parChTrans1D2" presStyleIdx="1" presStyleCnt="5"/>
      <dgm:spPr/>
      <dgm:t>
        <a:bodyPr/>
        <a:lstStyle/>
        <a:p>
          <a:endParaRPr lang="es-MX"/>
        </a:p>
      </dgm:t>
    </dgm:pt>
    <dgm:pt modelId="{C5AA6CF9-DE05-434B-8F49-71FC0F3F8268}" type="pres">
      <dgm:prSet presAssocID="{35F2662B-CEBC-419D-88E8-8522D6A7B090}" presName="connTx" presStyleLbl="parChTrans1D2" presStyleIdx="1" presStyleCnt="5"/>
      <dgm:spPr/>
      <dgm:t>
        <a:bodyPr/>
        <a:lstStyle/>
        <a:p>
          <a:endParaRPr lang="es-MX"/>
        </a:p>
      </dgm:t>
    </dgm:pt>
    <dgm:pt modelId="{C259DBFF-856B-4FAC-9187-085C84BABF96}" type="pres">
      <dgm:prSet presAssocID="{537BEF91-34FA-4C36-B39C-1D26943A41B6}"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D6663527-C5C7-4662-B5E7-60D5ABD06E4A}" type="presOf" srcId="{5E4321D1-4596-49AD-90E9-5F7B8F21789F}" destId="{C7A518AC-1F48-4C6E-9EA7-DE556CA96101}" srcOrd="0" destOrd="0" presId="urn:microsoft.com/office/officeart/2005/8/layout/radial1"/>
    <dgm:cxn modelId="{248B7815-7282-46A4-A7B3-FDBF6012C236}" type="presOf" srcId="{537BEF91-34FA-4C36-B39C-1D26943A41B6}" destId="{C259DBFF-856B-4FAC-9187-085C84BABF96}" srcOrd="0"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31485BFA-C2E6-4652-A054-07C57B486320}" type="presOf" srcId="{F56B8F8B-93B9-4D3D-9729-FCCDAE87C80A}" destId="{818D7479-0CD2-4123-AEDC-21AE0C2FA130}" srcOrd="1" destOrd="0" presId="urn:microsoft.com/office/officeart/2005/8/layout/radial1"/>
    <dgm:cxn modelId="{8A2C1CB4-025D-4FA4-9F21-A13695B30A05}" type="presOf" srcId="{35F2662B-CEBC-419D-88E8-8522D6A7B090}" destId="{1B4948C3-53E4-4315-B6FF-63D0F7DFA120}" srcOrd="0" destOrd="0" presId="urn:microsoft.com/office/officeart/2005/8/layout/radial1"/>
    <dgm:cxn modelId="{1BD3C1CD-1A81-4445-B12D-4EE9EB8D4C68}" type="presOf" srcId="{6C166DE6-FCA6-4AE5-9D21-C4CC8D7F3941}" destId="{B31A6786-A2FF-4232-B3BE-DFA9A5AD824D}" srcOrd="0" destOrd="0" presId="urn:microsoft.com/office/officeart/2005/8/layout/radial1"/>
    <dgm:cxn modelId="{0B41D289-6D2A-4211-B673-AD878A807DA7}" type="presOf" srcId="{B7B07DB9-FBAF-4E67-AFEE-787E376F4A11}" destId="{01511A45-E2A8-4960-819C-9B2B7A9D18D9}" srcOrd="0" destOrd="0" presId="urn:microsoft.com/office/officeart/2005/8/layout/radial1"/>
    <dgm:cxn modelId="{33BD0849-BEEF-48EB-8A31-93DD10FF38F5}" type="presOf" srcId="{F56B8F8B-93B9-4D3D-9729-FCCDAE87C80A}" destId="{3F0A4078-298F-4369-9FF9-DDF199E0C32B}" srcOrd="0" destOrd="0" presId="urn:microsoft.com/office/officeart/2005/8/layout/radial1"/>
    <dgm:cxn modelId="{F78E65A7-D106-474B-90A0-3298B220DB06}" type="presOf" srcId="{8B9E360E-4632-4AB7-ACFF-B1AEBB0E9AD9}" destId="{C2B473E2-4E27-42F9-A363-25883508CA12}" srcOrd="1" destOrd="0" presId="urn:microsoft.com/office/officeart/2005/8/layout/radial1"/>
    <dgm:cxn modelId="{F1DE4932-5661-4002-8C64-FF938BCD9DFA}" type="presOf" srcId="{6C166DE6-FCA6-4AE5-9D21-C4CC8D7F3941}" destId="{8A212B51-C72C-4FAD-AF60-BE61953206A4}" srcOrd="1" destOrd="0" presId="urn:microsoft.com/office/officeart/2005/8/layout/radial1"/>
    <dgm:cxn modelId="{BD3C3445-D4FB-4F89-B81F-C5DFADEDDB6E}" type="presOf" srcId="{8B9E360E-4632-4AB7-ACFF-B1AEBB0E9AD9}" destId="{F1BDC5A4-831B-4153-83A5-BEA001996BFB}" srcOrd="0" destOrd="0" presId="urn:microsoft.com/office/officeart/2005/8/layout/radial1"/>
    <dgm:cxn modelId="{85214266-22F1-4A23-8B0C-FE97C30B252C}" type="presOf" srcId="{5E4321D1-4596-49AD-90E9-5F7B8F21789F}" destId="{7890A5C0-B137-45C8-B057-C651485205AA}" srcOrd="1"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060CBABE-A48C-479B-BC06-05AF01926AE8}" srcId="{8E49FBF2-DCBB-437F-8F44-657C497118C0}" destId="{37D1A196-2A0C-40F8-B7D9-D6FFEDD776A9}" srcOrd="3" destOrd="0" parTransId="{5E4321D1-4596-49AD-90E9-5F7B8F21789F}" sibTransId="{07864CDF-C589-40CA-9DD2-7755805EEBC8}"/>
    <dgm:cxn modelId="{2451343A-20F1-4499-A49B-893E35775F27}" srcId="{8E49FBF2-DCBB-437F-8F44-657C497118C0}" destId="{61A74919-1E7D-45D6-A8AD-2F9181267259}" srcOrd="2" destOrd="0" parTransId="{6C166DE6-FCA6-4AE5-9D21-C4CC8D7F3941}" sibTransId="{F1B05675-6549-4AA3-931D-274A9F037939}"/>
    <dgm:cxn modelId="{5C7661C0-805B-46B9-A487-B8410385B0A2}" type="presOf" srcId="{37D1A196-2A0C-40F8-B7D9-D6FFEDD776A9}" destId="{3402D04F-44B2-42F2-9E6D-096FC9EDB371}" srcOrd="0" destOrd="0" presId="urn:microsoft.com/office/officeart/2005/8/layout/radial1"/>
    <dgm:cxn modelId="{96E3C6CF-D14D-4307-99FB-D49CB0E51B84}" srcId="{8E49FBF2-DCBB-437F-8F44-657C497118C0}" destId="{B5634E81-0E8D-4512-A7F5-BE861014FA46}" srcOrd="0" destOrd="0" parTransId="{8B9E360E-4632-4AB7-ACFF-B1AEBB0E9AD9}" sibTransId="{6BBA5C22-1D38-40D2-86D0-7815B2FB723C}"/>
    <dgm:cxn modelId="{9C31DC6C-93B8-4D6A-B6A8-A6A5D590031E}" type="presOf" srcId="{61A74919-1E7D-45D6-A8AD-2F9181267259}" destId="{6EBFA515-0766-490B-8A6E-9CE33A1E764F}" srcOrd="0" destOrd="0" presId="urn:microsoft.com/office/officeart/2005/8/layout/radial1"/>
    <dgm:cxn modelId="{C0F3D6FE-4811-42A1-BD82-D137BCE7FA06}" type="presOf" srcId="{8E49FBF2-DCBB-437F-8F44-657C497118C0}" destId="{0812809A-ED9E-4B2A-A5DC-8E0DC9BCC8A2}" srcOrd="0" destOrd="0" presId="urn:microsoft.com/office/officeart/2005/8/layout/radial1"/>
    <dgm:cxn modelId="{541CAB23-8AD4-4E78-8E92-98EE1AA59B1D}" srcId="{8E49FBF2-DCBB-437F-8F44-657C497118C0}" destId="{537BEF91-34FA-4C36-B39C-1D26943A41B6}" srcOrd="1" destOrd="0" parTransId="{35F2662B-CEBC-419D-88E8-8522D6A7B090}" sibTransId="{0751EEFF-711E-435E-99D9-D1A55B2B91F3}"/>
    <dgm:cxn modelId="{6114D0CB-43B9-4205-BA98-0814C81EBCE3}" type="presOf" srcId="{CAC12348-0007-4C7D-A9F8-AE6A0804C5D4}" destId="{2DCD67E3-C686-43E3-9B8B-C9E110E09F32}" srcOrd="0" destOrd="0" presId="urn:microsoft.com/office/officeart/2005/8/layout/radial1"/>
    <dgm:cxn modelId="{E1D4E399-9F1A-4154-B979-69067B310B7C}" type="presOf" srcId="{B5634E81-0E8D-4512-A7F5-BE861014FA46}" destId="{241AC3C3-40F0-49EE-B807-1F34CB86F352}" srcOrd="0" destOrd="0" presId="urn:microsoft.com/office/officeart/2005/8/layout/radial1"/>
    <dgm:cxn modelId="{7852D213-EA5A-46F5-BA88-117B8D8E6A49}" type="presOf" srcId="{35F2662B-CEBC-419D-88E8-8522D6A7B090}" destId="{C5AA6CF9-DE05-434B-8F49-71FC0F3F8268}" srcOrd="1" destOrd="0" presId="urn:microsoft.com/office/officeart/2005/8/layout/radial1"/>
    <dgm:cxn modelId="{88FC09F6-730A-45A3-AF52-135468713968}" type="presParOf" srcId="{2DCD67E3-C686-43E3-9B8B-C9E110E09F32}" destId="{0812809A-ED9E-4B2A-A5DC-8E0DC9BCC8A2}" srcOrd="0" destOrd="0" presId="urn:microsoft.com/office/officeart/2005/8/layout/radial1"/>
    <dgm:cxn modelId="{AAB36527-0538-4A8D-880D-ACFF2ACC96DC}" type="presParOf" srcId="{2DCD67E3-C686-43E3-9B8B-C9E110E09F32}" destId="{F1BDC5A4-831B-4153-83A5-BEA001996BFB}" srcOrd="1" destOrd="0" presId="urn:microsoft.com/office/officeart/2005/8/layout/radial1"/>
    <dgm:cxn modelId="{70AC7F5B-1239-4444-A602-267C61E9B309}" type="presParOf" srcId="{F1BDC5A4-831B-4153-83A5-BEA001996BFB}" destId="{C2B473E2-4E27-42F9-A363-25883508CA12}" srcOrd="0" destOrd="0" presId="urn:microsoft.com/office/officeart/2005/8/layout/radial1"/>
    <dgm:cxn modelId="{95E03645-DA9D-44A0-9130-BC6B3CA5DF83}" type="presParOf" srcId="{2DCD67E3-C686-43E3-9B8B-C9E110E09F32}" destId="{241AC3C3-40F0-49EE-B807-1F34CB86F352}" srcOrd="2" destOrd="0" presId="urn:microsoft.com/office/officeart/2005/8/layout/radial1"/>
    <dgm:cxn modelId="{5C3F3758-142C-4524-AA81-F35D3FE3A577}" type="presParOf" srcId="{2DCD67E3-C686-43E3-9B8B-C9E110E09F32}" destId="{1B4948C3-53E4-4315-B6FF-63D0F7DFA120}" srcOrd="3" destOrd="0" presId="urn:microsoft.com/office/officeart/2005/8/layout/radial1"/>
    <dgm:cxn modelId="{6AC75773-02CA-4840-9460-A1BC60CE9F47}" type="presParOf" srcId="{1B4948C3-53E4-4315-B6FF-63D0F7DFA120}" destId="{C5AA6CF9-DE05-434B-8F49-71FC0F3F8268}" srcOrd="0" destOrd="0" presId="urn:microsoft.com/office/officeart/2005/8/layout/radial1"/>
    <dgm:cxn modelId="{47DE465F-7474-472F-B2CA-A762D0FB7863}" type="presParOf" srcId="{2DCD67E3-C686-43E3-9B8B-C9E110E09F32}" destId="{C259DBFF-856B-4FAC-9187-085C84BABF96}" srcOrd="4" destOrd="0" presId="urn:microsoft.com/office/officeart/2005/8/layout/radial1"/>
    <dgm:cxn modelId="{EC3C33F1-2071-418D-BB6C-8C3071B5C888}" type="presParOf" srcId="{2DCD67E3-C686-43E3-9B8B-C9E110E09F32}" destId="{B31A6786-A2FF-4232-B3BE-DFA9A5AD824D}" srcOrd="5" destOrd="0" presId="urn:microsoft.com/office/officeart/2005/8/layout/radial1"/>
    <dgm:cxn modelId="{42CCC2B7-EA67-4B37-887F-AADDA898BE51}" type="presParOf" srcId="{B31A6786-A2FF-4232-B3BE-DFA9A5AD824D}" destId="{8A212B51-C72C-4FAD-AF60-BE61953206A4}" srcOrd="0" destOrd="0" presId="urn:microsoft.com/office/officeart/2005/8/layout/radial1"/>
    <dgm:cxn modelId="{F1465DE9-B82D-40FD-962A-464929F0E6F9}" type="presParOf" srcId="{2DCD67E3-C686-43E3-9B8B-C9E110E09F32}" destId="{6EBFA515-0766-490B-8A6E-9CE33A1E764F}" srcOrd="6" destOrd="0" presId="urn:microsoft.com/office/officeart/2005/8/layout/radial1"/>
    <dgm:cxn modelId="{6C270429-1F30-4239-9A3F-8919130D2093}" type="presParOf" srcId="{2DCD67E3-C686-43E3-9B8B-C9E110E09F32}" destId="{C7A518AC-1F48-4C6E-9EA7-DE556CA96101}" srcOrd="7" destOrd="0" presId="urn:microsoft.com/office/officeart/2005/8/layout/radial1"/>
    <dgm:cxn modelId="{32563E8C-B2D0-4955-9B51-8241A181D5CB}" type="presParOf" srcId="{C7A518AC-1F48-4C6E-9EA7-DE556CA96101}" destId="{7890A5C0-B137-45C8-B057-C651485205AA}" srcOrd="0" destOrd="0" presId="urn:microsoft.com/office/officeart/2005/8/layout/radial1"/>
    <dgm:cxn modelId="{87904455-8135-4387-B559-C63A21A41131}" type="presParOf" srcId="{2DCD67E3-C686-43E3-9B8B-C9E110E09F32}" destId="{3402D04F-44B2-42F2-9E6D-096FC9EDB371}" srcOrd="8" destOrd="0" presId="urn:microsoft.com/office/officeart/2005/8/layout/radial1"/>
    <dgm:cxn modelId="{A7ACB9B0-6E79-4327-878D-E76CCC9BE560}" type="presParOf" srcId="{2DCD67E3-C686-43E3-9B8B-C9E110E09F32}" destId="{3F0A4078-298F-4369-9FF9-DDF199E0C32B}" srcOrd="9" destOrd="0" presId="urn:microsoft.com/office/officeart/2005/8/layout/radial1"/>
    <dgm:cxn modelId="{A92D9899-6558-49F4-84D7-6A381B041870}" type="presParOf" srcId="{3F0A4078-298F-4369-9FF9-DDF199E0C32B}" destId="{818D7479-0CD2-4123-AEDC-21AE0C2FA130}" srcOrd="0" destOrd="0" presId="urn:microsoft.com/office/officeart/2005/8/layout/radial1"/>
    <dgm:cxn modelId="{34553FC1-5111-40E1-993A-FAE25FBCB0C3}"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 </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1B4CD9E-E25F-4118-A3E9-C903B865B211}">
      <dgm:prSet/>
      <dgm:spPr/>
      <dgm:t>
        <a:bodyPr/>
        <a:lstStyle/>
        <a:p>
          <a:r>
            <a:rPr lang="es-MX" dirty="0" smtClean="0"/>
            <a:t>Ojo. </a:t>
          </a:r>
          <a:endParaRPr lang="es-MX" dirty="0"/>
        </a:p>
      </dgm:t>
    </dgm:pt>
    <dgm:pt modelId="{B75661C8-FB42-4463-81F7-C6DEF8889BC3}" type="parTrans" cxnId="{811EBE84-73CC-403F-B281-C8574CA82D34}">
      <dgm:prSet/>
      <dgm:spPr/>
      <dgm:t>
        <a:bodyPr/>
        <a:lstStyle/>
        <a:p>
          <a:endParaRPr lang="es-MX"/>
        </a:p>
      </dgm:t>
    </dgm:pt>
    <dgm:pt modelId="{CCA56B07-0286-44B6-8B4C-2DD96B73837A}" type="sibTrans" cxnId="{811EBE84-73CC-403F-B281-C8574CA82D3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C11F0DD5-45B4-4D1D-9CCB-187132E83744}" type="pres">
      <dgm:prSet presAssocID="{B75661C8-FB42-4463-81F7-C6DEF8889BC3}" presName="Name9" presStyleLbl="parChTrans1D2" presStyleIdx="1" presStyleCnt="5"/>
      <dgm:spPr/>
      <dgm:t>
        <a:bodyPr/>
        <a:lstStyle/>
        <a:p>
          <a:endParaRPr lang="es-MX"/>
        </a:p>
      </dgm:t>
    </dgm:pt>
    <dgm:pt modelId="{9955FA0B-25DA-469F-8D47-40857BA43722}" type="pres">
      <dgm:prSet presAssocID="{B75661C8-FB42-4463-81F7-C6DEF8889BC3}" presName="connTx" presStyleLbl="parChTrans1D2" presStyleIdx="1" presStyleCnt="5"/>
      <dgm:spPr/>
      <dgm:t>
        <a:bodyPr/>
        <a:lstStyle/>
        <a:p>
          <a:endParaRPr lang="es-MX"/>
        </a:p>
      </dgm:t>
    </dgm:pt>
    <dgm:pt modelId="{3FF54F11-0912-48B8-AA6D-CDFD41A29F3A}" type="pres">
      <dgm:prSet presAssocID="{31B4CD9E-E25F-4118-A3E9-C903B865B211}"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4FA6784F-251E-4529-8212-7B31F3A14B7E}" type="presOf" srcId="{CAC12348-0007-4C7D-A9F8-AE6A0804C5D4}" destId="{2DCD67E3-C686-43E3-9B8B-C9E110E09F32}" srcOrd="0" destOrd="0" presId="urn:microsoft.com/office/officeart/2005/8/layout/radial1"/>
    <dgm:cxn modelId="{811EBE84-73CC-403F-B281-C8574CA82D34}" srcId="{8E49FBF2-DCBB-437F-8F44-657C497118C0}" destId="{31B4CD9E-E25F-4118-A3E9-C903B865B211}" srcOrd="1" destOrd="0" parTransId="{B75661C8-FB42-4463-81F7-C6DEF8889BC3}" sibTransId="{CCA56B07-0286-44B6-8B4C-2DD96B73837A}"/>
    <dgm:cxn modelId="{555F1A61-1A7F-45DC-A871-16A02CF848F6}" type="presOf" srcId="{B75661C8-FB42-4463-81F7-C6DEF8889BC3}" destId="{C11F0DD5-45B4-4D1D-9CCB-187132E83744}" srcOrd="0" destOrd="0" presId="urn:microsoft.com/office/officeart/2005/8/layout/radial1"/>
    <dgm:cxn modelId="{505D5084-EFD7-44EB-899D-D0F1ECC263F0}" type="presOf" srcId="{31B4CD9E-E25F-4118-A3E9-C903B865B211}" destId="{3FF54F11-0912-48B8-AA6D-CDFD41A29F3A}" srcOrd="0"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CF1D728D-5063-423B-8E06-F825116ABFE0}" type="presOf" srcId="{8B9E360E-4632-4AB7-ACFF-B1AEBB0E9AD9}" destId="{F1BDC5A4-831B-4153-83A5-BEA001996BFB}" srcOrd="0" destOrd="0" presId="urn:microsoft.com/office/officeart/2005/8/layout/radial1"/>
    <dgm:cxn modelId="{9A49B043-D4F4-46DD-B8D1-C6DAE18C0DB5}" type="presOf" srcId="{8E49FBF2-DCBB-437F-8F44-657C497118C0}" destId="{0812809A-ED9E-4B2A-A5DC-8E0DC9BCC8A2}" srcOrd="0" destOrd="0" presId="urn:microsoft.com/office/officeart/2005/8/layout/radial1"/>
    <dgm:cxn modelId="{C7214A7E-26C4-4C2E-90BC-24B37C1989C4}" type="presOf" srcId="{B7B07DB9-FBAF-4E67-AFEE-787E376F4A11}" destId="{01511A45-E2A8-4960-819C-9B2B7A9D18D9}" srcOrd="0" destOrd="0" presId="urn:microsoft.com/office/officeart/2005/8/layout/radial1"/>
    <dgm:cxn modelId="{2C086777-EE5B-416B-8F6E-B0D0A1B6D331}" type="presOf" srcId="{B5634E81-0E8D-4512-A7F5-BE861014FA46}" destId="{241AC3C3-40F0-49EE-B807-1F34CB86F352}" srcOrd="0" destOrd="0" presId="urn:microsoft.com/office/officeart/2005/8/layout/radial1"/>
    <dgm:cxn modelId="{700D5862-2885-48FA-AD40-B0964171E0CF}" type="presOf" srcId="{B75661C8-FB42-4463-81F7-C6DEF8889BC3}" destId="{9955FA0B-25DA-469F-8D47-40857BA43722}" srcOrd="1" destOrd="0" presId="urn:microsoft.com/office/officeart/2005/8/layout/radial1"/>
    <dgm:cxn modelId="{F4E7FB5D-A8FD-44A9-A55A-F10FDF389EEB}" type="presOf" srcId="{37D1A196-2A0C-40F8-B7D9-D6FFEDD776A9}" destId="{3402D04F-44B2-42F2-9E6D-096FC9EDB371}" srcOrd="0" destOrd="0" presId="urn:microsoft.com/office/officeart/2005/8/layout/radial1"/>
    <dgm:cxn modelId="{CF6B2EB9-2803-4E1D-9C88-5E1A9203169B}" type="presOf" srcId="{6C166DE6-FCA6-4AE5-9D21-C4CC8D7F3941}" destId="{8A212B51-C72C-4FAD-AF60-BE61953206A4}" srcOrd="1" destOrd="0" presId="urn:microsoft.com/office/officeart/2005/8/layout/radial1"/>
    <dgm:cxn modelId="{0F9B8536-74C4-4EF4-9F35-DB71731F661B}" type="presOf" srcId="{5E4321D1-4596-49AD-90E9-5F7B8F21789F}" destId="{7890A5C0-B137-45C8-B057-C651485205AA}" srcOrd="1"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2451343A-20F1-4499-A49B-893E35775F27}" srcId="{8E49FBF2-DCBB-437F-8F44-657C497118C0}" destId="{61A74919-1E7D-45D6-A8AD-2F9181267259}" srcOrd="2" destOrd="0" parTransId="{6C166DE6-FCA6-4AE5-9D21-C4CC8D7F3941}" sibTransId="{F1B05675-6549-4AA3-931D-274A9F037939}"/>
    <dgm:cxn modelId="{060CBABE-A48C-479B-BC06-05AF01926AE8}" srcId="{8E49FBF2-DCBB-437F-8F44-657C497118C0}" destId="{37D1A196-2A0C-40F8-B7D9-D6FFEDD776A9}" srcOrd="3" destOrd="0" parTransId="{5E4321D1-4596-49AD-90E9-5F7B8F21789F}" sibTransId="{07864CDF-C589-40CA-9DD2-7755805EEBC8}"/>
    <dgm:cxn modelId="{3787A5DD-29D2-4713-910D-A8947B24638A}" type="presOf" srcId="{5E4321D1-4596-49AD-90E9-5F7B8F21789F}" destId="{C7A518AC-1F48-4C6E-9EA7-DE556CA96101}" srcOrd="0" destOrd="0" presId="urn:microsoft.com/office/officeart/2005/8/layout/radial1"/>
    <dgm:cxn modelId="{96E3C6CF-D14D-4307-99FB-D49CB0E51B84}" srcId="{8E49FBF2-DCBB-437F-8F44-657C497118C0}" destId="{B5634E81-0E8D-4512-A7F5-BE861014FA46}" srcOrd="0" destOrd="0" parTransId="{8B9E360E-4632-4AB7-ACFF-B1AEBB0E9AD9}" sibTransId="{6BBA5C22-1D38-40D2-86D0-7815B2FB723C}"/>
    <dgm:cxn modelId="{E058810D-2C19-4ED9-B5AB-5BFA90BEBAA4}" type="presOf" srcId="{F56B8F8B-93B9-4D3D-9729-FCCDAE87C80A}" destId="{3F0A4078-298F-4369-9FF9-DDF199E0C32B}" srcOrd="0" destOrd="0" presId="urn:microsoft.com/office/officeart/2005/8/layout/radial1"/>
    <dgm:cxn modelId="{AAE9B93E-338C-4BFC-A0F9-FB5AC6B43A19}" type="presOf" srcId="{61A74919-1E7D-45D6-A8AD-2F9181267259}" destId="{6EBFA515-0766-490B-8A6E-9CE33A1E764F}" srcOrd="0" destOrd="0" presId="urn:microsoft.com/office/officeart/2005/8/layout/radial1"/>
    <dgm:cxn modelId="{C6336721-5828-496B-BE62-293F014DB56B}" type="presOf" srcId="{6C166DE6-FCA6-4AE5-9D21-C4CC8D7F3941}" destId="{B31A6786-A2FF-4232-B3BE-DFA9A5AD824D}" srcOrd="0" destOrd="0" presId="urn:microsoft.com/office/officeart/2005/8/layout/radial1"/>
    <dgm:cxn modelId="{85797628-BD40-4280-8E1D-344C1A46533C}" type="presOf" srcId="{8B9E360E-4632-4AB7-ACFF-B1AEBB0E9AD9}" destId="{C2B473E2-4E27-42F9-A363-25883508CA12}" srcOrd="1" destOrd="0" presId="urn:microsoft.com/office/officeart/2005/8/layout/radial1"/>
    <dgm:cxn modelId="{D53B1AB9-F5BD-48FB-86EC-2856EB373FE1}" type="presOf" srcId="{F56B8F8B-93B9-4D3D-9729-FCCDAE87C80A}" destId="{818D7479-0CD2-4123-AEDC-21AE0C2FA130}" srcOrd="1" destOrd="0" presId="urn:microsoft.com/office/officeart/2005/8/layout/radial1"/>
    <dgm:cxn modelId="{3985FA75-29DD-485D-BE99-285B3ED348E0}" type="presParOf" srcId="{2DCD67E3-C686-43E3-9B8B-C9E110E09F32}" destId="{0812809A-ED9E-4B2A-A5DC-8E0DC9BCC8A2}" srcOrd="0" destOrd="0" presId="urn:microsoft.com/office/officeart/2005/8/layout/radial1"/>
    <dgm:cxn modelId="{B8BB9D2A-CF55-4863-A996-047D1C13F4CF}" type="presParOf" srcId="{2DCD67E3-C686-43E3-9B8B-C9E110E09F32}" destId="{F1BDC5A4-831B-4153-83A5-BEA001996BFB}" srcOrd="1" destOrd="0" presId="urn:microsoft.com/office/officeart/2005/8/layout/radial1"/>
    <dgm:cxn modelId="{A9B9D5EB-B034-4EB3-8F94-8A0AC4947EA9}" type="presParOf" srcId="{F1BDC5A4-831B-4153-83A5-BEA001996BFB}" destId="{C2B473E2-4E27-42F9-A363-25883508CA12}" srcOrd="0" destOrd="0" presId="urn:microsoft.com/office/officeart/2005/8/layout/radial1"/>
    <dgm:cxn modelId="{9776FDCF-ED20-4D25-87C7-954860CCC9E1}" type="presParOf" srcId="{2DCD67E3-C686-43E3-9B8B-C9E110E09F32}" destId="{241AC3C3-40F0-49EE-B807-1F34CB86F352}" srcOrd="2" destOrd="0" presId="urn:microsoft.com/office/officeart/2005/8/layout/radial1"/>
    <dgm:cxn modelId="{C43110F2-7C99-472B-AD0C-83991F6111BD}" type="presParOf" srcId="{2DCD67E3-C686-43E3-9B8B-C9E110E09F32}" destId="{C11F0DD5-45B4-4D1D-9CCB-187132E83744}" srcOrd="3" destOrd="0" presId="urn:microsoft.com/office/officeart/2005/8/layout/radial1"/>
    <dgm:cxn modelId="{ECC25F60-E9B9-4B09-93A5-8BF49960A8F8}" type="presParOf" srcId="{C11F0DD5-45B4-4D1D-9CCB-187132E83744}" destId="{9955FA0B-25DA-469F-8D47-40857BA43722}" srcOrd="0" destOrd="0" presId="urn:microsoft.com/office/officeart/2005/8/layout/radial1"/>
    <dgm:cxn modelId="{A825BDBE-D92D-4D56-88C0-0203CD391EB9}" type="presParOf" srcId="{2DCD67E3-C686-43E3-9B8B-C9E110E09F32}" destId="{3FF54F11-0912-48B8-AA6D-CDFD41A29F3A}" srcOrd="4" destOrd="0" presId="urn:microsoft.com/office/officeart/2005/8/layout/radial1"/>
    <dgm:cxn modelId="{441E980F-D772-4155-B250-070912127218}" type="presParOf" srcId="{2DCD67E3-C686-43E3-9B8B-C9E110E09F32}" destId="{B31A6786-A2FF-4232-B3BE-DFA9A5AD824D}" srcOrd="5" destOrd="0" presId="urn:microsoft.com/office/officeart/2005/8/layout/radial1"/>
    <dgm:cxn modelId="{50A97A74-0133-46B5-99CE-6179A97C3DBF}" type="presParOf" srcId="{B31A6786-A2FF-4232-B3BE-DFA9A5AD824D}" destId="{8A212B51-C72C-4FAD-AF60-BE61953206A4}" srcOrd="0" destOrd="0" presId="urn:microsoft.com/office/officeart/2005/8/layout/radial1"/>
    <dgm:cxn modelId="{7A20D4AB-C0CE-406E-8006-2689C0AAA0DE}" type="presParOf" srcId="{2DCD67E3-C686-43E3-9B8B-C9E110E09F32}" destId="{6EBFA515-0766-490B-8A6E-9CE33A1E764F}" srcOrd="6" destOrd="0" presId="urn:microsoft.com/office/officeart/2005/8/layout/radial1"/>
    <dgm:cxn modelId="{48211341-96FD-4497-BA84-46041EE2FAAD}" type="presParOf" srcId="{2DCD67E3-C686-43E3-9B8B-C9E110E09F32}" destId="{C7A518AC-1F48-4C6E-9EA7-DE556CA96101}" srcOrd="7" destOrd="0" presId="urn:microsoft.com/office/officeart/2005/8/layout/radial1"/>
    <dgm:cxn modelId="{5159AE6C-3D5B-43AF-B353-B82195C7B1D3}" type="presParOf" srcId="{C7A518AC-1F48-4C6E-9EA7-DE556CA96101}" destId="{7890A5C0-B137-45C8-B057-C651485205AA}" srcOrd="0" destOrd="0" presId="urn:microsoft.com/office/officeart/2005/8/layout/radial1"/>
    <dgm:cxn modelId="{FF80799D-D8DC-4999-90F8-86CB592D7029}" type="presParOf" srcId="{2DCD67E3-C686-43E3-9B8B-C9E110E09F32}" destId="{3402D04F-44B2-42F2-9E6D-096FC9EDB371}" srcOrd="8" destOrd="0" presId="urn:microsoft.com/office/officeart/2005/8/layout/radial1"/>
    <dgm:cxn modelId="{9D3E4FE0-2145-4EDE-8B6E-1E567555D532}" type="presParOf" srcId="{2DCD67E3-C686-43E3-9B8B-C9E110E09F32}" destId="{3F0A4078-298F-4369-9FF9-DDF199E0C32B}" srcOrd="9" destOrd="0" presId="urn:microsoft.com/office/officeart/2005/8/layout/radial1"/>
    <dgm:cxn modelId="{C5AF8C43-E214-4BEB-9882-9839741BD2AE}" type="presParOf" srcId="{3F0A4078-298F-4369-9FF9-DDF199E0C32B}" destId="{818D7479-0CD2-4123-AEDC-21AE0C2FA130}" srcOrd="0" destOrd="0" presId="urn:microsoft.com/office/officeart/2005/8/layout/radial1"/>
    <dgm:cxn modelId="{2391881B-868E-47F4-A50E-0A9FFB4A2A73}"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5CB96-D8E1-4E89-B6AE-8A73E185DC9B}" type="doc">
      <dgm:prSet loTypeId="urn:microsoft.com/office/officeart/2005/8/layout/bProcess2" loCatId="process" qsTypeId="urn:microsoft.com/office/officeart/2005/8/quickstyle/simple1" qsCatId="simple" csTypeId="urn:microsoft.com/office/officeart/2005/8/colors/accent5_1" csCatId="accent5" phldr="1"/>
      <dgm:spPr/>
      <dgm:t>
        <a:bodyPr/>
        <a:lstStyle/>
        <a:p>
          <a:endParaRPr lang="es-MX"/>
        </a:p>
      </dgm:t>
    </dgm:pt>
    <dgm:pt modelId="{DD43D1D1-3ABA-44F2-B92B-DEAB0430599A}">
      <dgm:prSet custT="1"/>
      <dgm:spPr/>
      <dgm:t>
        <a:bodyPr/>
        <a:lstStyle/>
        <a:p>
          <a:pPr rtl="0"/>
          <a:r>
            <a:rPr lang="es-MX" sz="2000" dirty="0" smtClean="0"/>
            <a:t>Mente</a:t>
          </a:r>
          <a:endParaRPr lang="es-MX" sz="2000" dirty="0"/>
        </a:p>
      </dgm:t>
    </dgm:pt>
    <dgm:pt modelId="{3EC6F755-8C07-4042-AC23-CA946FE07479}" type="parTrans" cxnId="{980C58DB-9C14-4316-A2AD-1CBBD91A7DC3}">
      <dgm:prSet/>
      <dgm:spPr/>
      <dgm:t>
        <a:bodyPr/>
        <a:lstStyle/>
        <a:p>
          <a:endParaRPr lang="es-MX"/>
        </a:p>
      </dgm:t>
    </dgm:pt>
    <dgm:pt modelId="{E1524055-5C6A-449C-9066-8BC35E1DF405}" type="sibTrans" cxnId="{980C58DB-9C14-4316-A2AD-1CBBD91A7DC3}">
      <dgm:prSet/>
      <dgm:spPr/>
      <dgm:t>
        <a:bodyPr/>
        <a:lstStyle/>
        <a:p>
          <a:endParaRPr lang="es-MX"/>
        </a:p>
      </dgm:t>
    </dgm:pt>
    <dgm:pt modelId="{77FF3DE8-E3E0-4018-98AC-CA7C5B57A43D}">
      <dgm:prSet custT="1"/>
      <dgm:spPr/>
      <dgm:t>
        <a:bodyPr/>
        <a:lstStyle/>
        <a:p>
          <a:pPr rtl="0"/>
          <a:r>
            <a:rPr lang="es-MX" sz="2000" dirty="0" smtClean="0"/>
            <a:t>Sentidos</a:t>
          </a:r>
          <a:endParaRPr lang="es-MX" sz="2000" dirty="0"/>
        </a:p>
      </dgm:t>
    </dgm:pt>
    <dgm:pt modelId="{9FA0AE97-52AB-41E9-8459-F5A792C2EC54}" type="parTrans" cxnId="{D064BB42-0DEC-4A98-A896-84655A9022AC}">
      <dgm:prSet/>
      <dgm:spPr/>
      <dgm:t>
        <a:bodyPr/>
        <a:lstStyle/>
        <a:p>
          <a:endParaRPr lang="es-MX"/>
        </a:p>
      </dgm:t>
    </dgm:pt>
    <dgm:pt modelId="{BEFC5BBE-CBDB-400D-8B1E-BB6F42115689}" type="sibTrans" cxnId="{D064BB42-0DEC-4A98-A896-84655A9022AC}">
      <dgm:prSet/>
      <dgm:spPr/>
      <dgm:t>
        <a:bodyPr/>
        <a:lstStyle/>
        <a:p>
          <a:endParaRPr lang="es-MX"/>
        </a:p>
      </dgm:t>
    </dgm:pt>
    <dgm:pt modelId="{2B940734-427F-4F26-A003-8EA38CDC70B9}">
      <dgm:prSet custT="1"/>
      <dgm:spPr/>
      <dgm:t>
        <a:bodyPr/>
        <a:lstStyle/>
        <a:p>
          <a:pPr rtl="0"/>
          <a:r>
            <a:rPr lang="es-MX" sz="2000" dirty="0" smtClean="0"/>
            <a:t>Estímulos</a:t>
          </a:r>
          <a:endParaRPr lang="es-MX" sz="2000" dirty="0"/>
        </a:p>
      </dgm:t>
    </dgm:pt>
    <dgm:pt modelId="{4752B052-81E9-4428-84A8-41A1E7490276}" type="parTrans" cxnId="{75F3AED2-E9C8-47D9-A5B5-AB1805F55A69}">
      <dgm:prSet/>
      <dgm:spPr/>
      <dgm:t>
        <a:bodyPr/>
        <a:lstStyle/>
        <a:p>
          <a:endParaRPr lang="es-MX"/>
        </a:p>
      </dgm:t>
    </dgm:pt>
    <dgm:pt modelId="{AD6C962B-FC4E-4774-9F7E-BB47BAF6BD13}" type="sibTrans" cxnId="{75F3AED2-E9C8-47D9-A5B5-AB1805F55A69}">
      <dgm:prSet/>
      <dgm:spPr/>
      <dgm:t>
        <a:bodyPr/>
        <a:lstStyle/>
        <a:p>
          <a:endParaRPr lang="es-MX"/>
        </a:p>
      </dgm:t>
    </dgm:pt>
    <dgm:pt modelId="{2541D9C7-C4A1-4CEE-8131-B29BDADD14D4}">
      <dgm:prSet custT="1"/>
      <dgm:spPr/>
      <dgm:t>
        <a:bodyPr/>
        <a:lstStyle/>
        <a:p>
          <a:pPr rtl="0"/>
          <a:r>
            <a:rPr lang="es-MX" sz="2000" dirty="0" smtClean="0"/>
            <a:t>Información</a:t>
          </a:r>
          <a:endParaRPr lang="es-MX" sz="2000" dirty="0"/>
        </a:p>
      </dgm:t>
    </dgm:pt>
    <dgm:pt modelId="{3A9E7B4E-0D9B-41F3-812E-AA010EE5F0B5}" type="parTrans" cxnId="{89C256BD-6074-4E20-8155-20938CA36182}">
      <dgm:prSet/>
      <dgm:spPr/>
      <dgm:t>
        <a:bodyPr/>
        <a:lstStyle/>
        <a:p>
          <a:endParaRPr lang="es-MX"/>
        </a:p>
      </dgm:t>
    </dgm:pt>
    <dgm:pt modelId="{CE7C5C2A-35DE-4023-AB09-8D400D55CC2D}" type="sibTrans" cxnId="{89C256BD-6074-4E20-8155-20938CA36182}">
      <dgm:prSet/>
      <dgm:spPr/>
      <dgm:t>
        <a:bodyPr/>
        <a:lstStyle/>
        <a:p>
          <a:endParaRPr lang="es-MX"/>
        </a:p>
      </dgm:t>
    </dgm:pt>
    <dgm:pt modelId="{ADEB616F-6322-4CF0-9CC7-6F762E8A859D}">
      <dgm:prSet custT="1"/>
      <dgm:spPr/>
      <dgm:t>
        <a:bodyPr/>
        <a:lstStyle/>
        <a:p>
          <a:pPr rtl="0"/>
          <a:r>
            <a:rPr lang="es-MX" sz="2000" dirty="0" smtClean="0"/>
            <a:t>Rechazada</a:t>
          </a:r>
          <a:endParaRPr lang="es-MX" sz="2000" dirty="0"/>
        </a:p>
      </dgm:t>
    </dgm:pt>
    <dgm:pt modelId="{88FE8E1C-50A9-4D08-9E03-B13567048D44}" type="parTrans" cxnId="{6D63D3B0-F2B0-4708-AE15-F3C5206E358E}">
      <dgm:prSet/>
      <dgm:spPr/>
      <dgm:t>
        <a:bodyPr/>
        <a:lstStyle/>
        <a:p>
          <a:endParaRPr lang="es-MX"/>
        </a:p>
      </dgm:t>
    </dgm:pt>
    <dgm:pt modelId="{A611DF16-53F0-4FE9-BADE-ECA1C8F82016}" type="sibTrans" cxnId="{6D63D3B0-F2B0-4708-AE15-F3C5206E358E}">
      <dgm:prSet/>
      <dgm:spPr>
        <a:solidFill>
          <a:srgbClr val="FF0000"/>
        </a:solidFill>
      </dgm:spPr>
      <dgm:t>
        <a:bodyPr/>
        <a:lstStyle/>
        <a:p>
          <a:endParaRPr lang="es-MX"/>
        </a:p>
      </dgm:t>
    </dgm:pt>
    <dgm:pt modelId="{F0CF25E4-BCCA-4145-93A2-4F2D9BA38B10}">
      <dgm:prSet custT="1"/>
      <dgm:spPr/>
      <dgm:t>
        <a:bodyPr/>
        <a:lstStyle/>
        <a:p>
          <a:pPr rtl="0"/>
          <a:r>
            <a:rPr lang="es-MX" sz="2000" dirty="0" smtClean="0"/>
            <a:t>Registra</a:t>
          </a:r>
          <a:endParaRPr lang="es-MX" sz="2000" dirty="0"/>
        </a:p>
      </dgm:t>
    </dgm:pt>
    <dgm:pt modelId="{0021C1D5-7140-4488-AC5F-6864FC31F929}" type="parTrans" cxnId="{EE8218C9-BE16-4002-AA98-919D290159E5}">
      <dgm:prSet/>
      <dgm:spPr/>
      <dgm:t>
        <a:bodyPr/>
        <a:lstStyle/>
        <a:p>
          <a:endParaRPr lang="es-MX"/>
        </a:p>
      </dgm:t>
    </dgm:pt>
    <dgm:pt modelId="{DF69C9FA-C329-4E2A-9769-1DB915BD374B}" type="sibTrans" cxnId="{EE8218C9-BE16-4002-AA98-919D290159E5}">
      <dgm:prSet/>
      <dgm:spPr/>
      <dgm:t>
        <a:bodyPr/>
        <a:lstStyle/>
        <a:p>
          <a:endParaRPr lang="es-MX"/>
        </a:p>
      </dgm:t>
    </dgm:pt>
    <dgm:pt modelId="{3941241B-1EFA-47FE-A1C5-4AEBB2DBFED6}">
      <dgm:prSet custT="1"/>
      <dgm:spPr/>
      <dgm:t>
        <a:bodyPr/>
        <a:lstStyle/>
        <a:p>
          <a:pPr rtl="0"/>
          <a:r>
            <a:rPr lang="es-MX" sz="2000" dirty="0" smtClean="0"/>
            <a:t>Representación Mental</a:t>
          </a:r>
          <a:endParaRPr lang="es-MX" sz="2000" dirty="0"/>
        </a:p>
      </dgm:t>
    </dgm:pt>
    <dgm:pt modelId="{860CF831-7C79-44EF-9EB1-885DDB8C4657}" type="parTrans" cxnId="{5F087D50-2229-4789-BB51-E9535429CA01}">
      <dgm:prSet/>
      <dgm:spPr/>
      <dgm:t>
        <a:bodyPr/>
        <a:lstStyle/>
        <a:p>
          <a:endParaRPr lang="es-MX"/>
        </a:p>
      </dgm:t>
    </dgm:pt>
    <dgm:pt modelId="{6BE12D67-E4BB-4777-BB2D-A29C81F1C93A}" type="sibTrans" cxnId="{5F087D50-2229-4789-BB51-E9535429CA01}">
      <dgm:prSet/>
      <dgm:spPr/>
      <dgm:t>
        <a:bodyPr/>
        <a:lstStyle/>
        <a:p>
          <a:endParaRPr lang="es-MX"/>
        </a:p>
      </dgm:t>
    </dgm:pt>
    <dgm:pt modelId="{745A07E1-DDD1-433A-B13C-8C7B0465414D}">
      <dgm:prSet custT="1"/>
      <dgm:spPr/>
      <dgm:t>
        <a:bodyPr/>
        <a:lstStyle/>
        <a:p>
          <a:pPr rtl="0"/>
          <a:r>
            <a:rPr lang="es-MX" sz="2000" dirty="0" smtClean="0"/>
            <a:t>Pensamientos y recuerdos</a:t>
          </a:r>
          <a:endParaRPr lang="es-MX" sz="2000" dirty="0"/>
        </a:p>
      </dgm:t>
    </dgm:pt>
    <dgm:pt modelId="{776442F5-C647-4C92-9A83-3A81917EA16C}" type="parTrans" cxnId="{8B99B1E3-5274-4FE7-9A3B-F96B291AB5E3}">
      <dgm:prSet/>
      <dgm:spPr/>
      <dgm:t>
        <a:bodyPr/>
        <a:lstStyle/>
        <a:p>
          <a:endParaRPr lang="es-MX"/>
        </a:p>
      </dgm:t>
    </dgm:pt>
    <dgm:pt modelId="{73892CBD-3E14-4EC9-87A3-C6E4CDA03CB2}" type="sibTrans" cxnId="{8B99B1E3-5274-4FE7-9A3B-F96B291AB5E3}">
      <dgm:prSet/>
      <dgm:spPr/>
      <dgm:t>
        <a:bodyPr/>
        <a:lstStyle/>
        <a:p>
          <a:endParaRPr lang="es-MX"/>
        </a:p>
      </dgm:t>
    </dgm:pt>
    <dgm:pt modelId="{45EDFA5A-D3B9-42F9-B343-3AB20B09C561}">
      <dgm:prSet custT="1"/>
      <dgm:spPr/>
      <dgm:t>
        <a:bodyPr/>
        <a:lstStyle/>
        <a:p>
          <a:pPr rtl="0"/>
          <a:r>
            <a:rPr lang="es-MX" sz="2000" dirty="0" smtClean="0"/>
            <a:t>Memoria</a:t>
          </a:r>
          <a:endParaRPr lang="es-MX" sz="2000" dirty="0"/>
        </a:p>
      </dgm:t>
    </dgm:pt>
    <dgm:pt modelId="{B4E77387-09B4-4759-AA0C-E06F9A7A1861}" type="parTrans" cxnId="{684AF291-B83C-43A4-8EDF-34D26906CC24}">
      <dgm:prSet/>
      <dgm:spPr/>
      <dgm:t>
        <a:bodyPr/>
        <a:lstStyle/>
        <a:p>
          <a:endParaRPr lang="es-MX"/>
        </a:p>
      </dgm:t>
    </dgm:pt>
    <dgm:pt modelId="{90CBF2DA-F368-4465-AB36-3C7484E4B21D}" type="sibTrans" cxnId="{684AF291-B83C-43A4-8EDF-34D26906CC24}">
      <dgm:prSet/>
      <dgm:spPr/>
      <dgm:t>
        <a:bodyPr/>
        <a:lstStyle/>
        <a:p>
          <a:endParaRPr lang="es-MX"/>
        </a:p>
      </dgm:t>
    </dgm:pt>
    <dgm:pt modelId="{CDB0C212-1B0E-4416-8729-EF6A445CD0E6}">
      <dgm:prSet custT="1"/>
      <dgm:spPr/>
      <dgm:t>
        <a:bodyPr/>
        <a:lstStyle/>
        <a:p>
          <a:pPr rtl="0"/>
          <a:r>
            <a:rPr lang="es-MX" sz="2000" dirty="0" smtClean="0"/>
            <a:t>Acción</a:t>
          </a:r>
          <a:endParaRPr lang="es-MX" sz="2000" dirty="0"/>
        </a:p>
      </dgm:t>
    </dgm:pt>
    <dgm:pt modelId="{BF8CA82E-FFBE-4782-B15D-10D58A8EFE9C}" type="parTrans" cxnId="{CC9CAD4D-7135-4173-AE71-C2749027F06D}">
      <dgm:prSet/>
      <dgm:spPr/>
      <dgm:t>
        <a:bodyPr/>
        <a:lstStyle/>
        <a:p>
          <a:endParaRPr lang="es-MX"/>
        </a:p>
      </dgm:t>
    </dgm:pt>
    <dgm:pt modelId="{2C8C196B-3B7A-41BE-9148-AF02BA59409A}" type="sibTrans" cxnId="{CC9CAD4D-7135-4173-AE71-C2749027F06D}">
      <dgm:prSet/>
      <dgm:spPr/>
      <dgm:t>
        <a:bodyPr/>
        <a:lstStyle/>
        <a:p>
          <a:endParaRPr lang="es-MX"/>
        </a:p>
      </dgm:t>
    </dgm:pt>
    <dgm:pt modelId="{8EA1D9BF-89EE-4B08-9DE4-63B881553C2D}">
      <dgm:prSet custT="1"/>
      <dgm:spPr/>
      <dgm:t>
        <a:bodyPr/>
        <a:lstStyle/>
        <a:p>
          <a:pPr rtl="0"/>
          <a:r>
            <a:rPr lang="es-MX" sz="2000" dirty="0" smtClean="0"/>
            <a:t>Habito</a:t>
          </a:r>
          <a:endParaRPr lang="es-MX" sz="2000" dirty="0"/>
        </a:p>
      </dgm:t>
    </dgm:pt>
    <dgm:pt modelId="{2F6ED00F-2786-42E6-92AD-788DAB21C5C5}" type="parTrans" cxnId="{563B8EB5-DFB8-4A14-ACF8-62236D94E1FC}">
      <dgm:prSet/>
      <dgm:spPr/>
      <dgm:t>
        <a:bodyPr/>
        <a:lstStyle/>
        <a:p>
          <a:endParaRPr lang="es-MX"/>
        </a:p>
      </dgm:t>
    </dgm:pt>
    <dgm:pt modelId="{AD4CDE5C-1FB5-4495-B06B-D0C518C73A02}" type="sibTrans" cxnId="{563B8EB5-DFB8-4A14-ACF8-62236D94E1FC}">
      <dgm:prSet/>
      <dgm:spPr/>
      <dgm:t>
        <a:bodyPr/>
        <a:lstStyle/>
        <a:p>
          <a:endParaRPr lang="es-MX"/>
        </a:p>
      </dgm:t>
    </dgm:pt>
    <dgm:pt modelId="{035360A0-44BD-45E4-B086-BC10204BC6D2}">
      <dgm:prSet custT="1"/>
      <dgm:spPr/>
      <dgm:t>
        <a:bodyPr/>
        <a:lstStyle/>
        <a:p>
          <a:pPr rtl="0"/>
          <a:r>
            <a:rPr lang="es-MX" sz="2000" dirty="0" smtClean="0"/>
            <a:t>Transformación de Carácter</a:t>
          </a:r>
          <a:endParaRPr lang="es-MX" sz="2000" dirty="0"/>
        </a:p>
      </dgm:t>
    </dgm:pt>
    <dgm:pt modelId="{88E93B81-A540-478C-857E-AD75A456FAF7}" type="parTrans" cxnId="{7CF82F00-746F-4757-84B7-690667220100}">
      <dgm:prSet/>
      <dgm:spPr/>
      <dgm:t>
        <a:bodyPr/>
        <a:lstStyle/>
        <a:p>
          <a:endParaRPr lang="es-MX"/>
        </a:p>
      </dgm:t>
    </dgm:pt>
    <dgm:pt modelId="{7B4303E9-433A-4B24-B7CF-E966AEE3FC7D}" type="sibTrans" cxnId="{7CF82F00-746F-4757-84B7-690667220100}">
      <dgm:prSet/>
      <dgm:spPr/>
      <dgm:t>
        <a:bodyPr/>
        <a:lstStyle/>
        <a:p>
          <a:endParaRPr lang="es-MX"/>
        </a:p>
      </dgm:t>
    </dgm:pt>
    <dgm:pt modelId="{3E58915E-C0AE-4F3A-8489-D091244A98A6}" type="pres">
      <dgm:prSet presAssocID="{7D45CB96-D8E1-4E89-B6AE-8A73E185DC9B}" presName="diagram" presStyleCnt="0">
        <dgm:presLayoutVars>
          <dgm:dir/>
          <dgm:resizeHandles/>
        </dgm:presLayoutVars>
      </dgm:prSet>
      <dgm:spPr/>
      <dgm:t>
        <a:bodyPr/>
        <a:lstStyle/>
        <a:p>
          <a:endParaRPr lang="es-MX"/>
        </a:p>
      </dgm:t>
    </dgm:pt>
    <dgm:pt modelId="{76529446-288F-4461-B47A-4A5B839A91DC}" type="pres">
      <dgm:prSet presAssocID="{DD43D1D1-3ABA-44F2-B92B-DEAB0430599A}" presName="firstNode" presStyleLbl="node1" presStyleIdx="0" presStyleCnt="12">
        <dgm:presLayoutVars>
          <dgm:bulletEnabled val="1"/>
        </dgm:presLayoutVars>
      </dgm:prSet>
      <dgm:spPr/>
      <dgm:t>
        <a:bodyPr/>
        <a:lstStyle/>
        <a:p>
          <a:endParaRPr lang="es-MX"/>
        </a:p>
      </dgm:t>
    </dgm:pt>
    <dgm:pt modelId="{51963092-7387-4E50-B5B6-CF2A78C5446B}" type="pres">
      <dgm:prSet presAssocID="{E1524055-5C6A-449C-9066-8BC35E1DF405}" presName="sibTrans" presStyleLbl="sibTrans2D1" presStyleIdx="0" presStyleCnt="11"/>
      <dgm:spPr/>
      <dgm:t>
        <a:bodyPr/>
        <a:lstStyle/>
        <a:p>
          <a:endParaRPr lang="es-MX"/>
        </a:p>
      </dgm:t>
    </dgm:pt>
    <dgm:pt modelId="{F3E7D09B-5DCA-4D80-ACB8-24797234BAEA}" type="pres">
      <dgm:prSet presAssocID="{77FF3DE8-E3E0-4018-98AC-CA7C5B57A43D}" presName="middleNode" presStyleCnt="0"/>
      <dgm:spPr/>
    </dgm:pt>
    <dgm:pt modelId="{E154BE26-3BED-475A-B3F7-084FCAE5F29E}" type="pres">
      <dgm:prSet presAssocID="{77FF3DE8-E3E0-4018-98AC-CA7C5B57A43D}" presName="padding" presStyleLbl="node1" presStyleIdx="0" presStyleCnt="12"/>
      <dgm:spPr/>
    </dgm:pt>
    <dgm:pt modelId="{F4A10692-92CD-4CDF-8AD7-AEDDE7FB147B}" type="pres">
      <dgm:prSet presAssocID="{77FF3DE8-E3E0-4018-98AC-CA7C5B57A43D}" presName="shape" presStyleLbl="node1" presStyleIdx="1" presStyleCnt="12" custScaleX="163103" custScaleY="106996">
        <dgm:presLayoutVars>
          <dgm:bulletEnabled val="1"/>
        </dgm:presLayoutVars>
      </dgm:prSet>
      <dgm:spPr/>
      <dgm:t>
        <a:bodyPr/>
        <a:lstStyle/>
        <a:p>
          <a:endParaRPr lang="es-MX"/>
        </a:p>
      </dgm:t>
    </dgm:pt>
    <dgm:pt modelId="{7CBB7EFF-F0A1-44EB-AD47-8BD1E4A66F31}" type="pres">
      <dgm:prSet presAssocID="{BEFC5BBE-CBDB-400D-8B1E-BB6F42115689}" presName="sibTrans" presStyleLbl="sibTrans2D1" presStyleIdx="1" presStyleCnt="11"/>
      <dgm:spPr/>
      <dgm:t>
        <a:bodyPr/>
        <a:lstStyle/>
        <a:p>
          <a:endParaRPr lang="es-MX"/>
        </a:p>
      </dgm:t>
    </dgm:pt>
    <dgm:pt modelId="{3CB428CD-6141-44E3-ACBF-B1862AC6F70E}" type="pres">
      <dgm:prSet presAssocID="{2B940734-427F-4F26-A003-8EA38CDC70B9}" presName="middleNode" presStyleCnt="0"/>
      <dgm:spPr/>
    </dgm:pt>
    <dgm:pt modelId="{4A75FF35-4B1B-41F1-B44B-EC808949DF1D}" type="pres">
      <dgm:prSet presAssocID="{2B940734-427F-4F26-A003-8EA38CDC70B9}" presName="padding" presStyleLbl="node1" presStyleIdx="1" presStyleCnt="12"/>
      <dgm:spPr/>
    </dgm:pt>
    <dgm:pt modelId="{4C3BFD0E-48CA-4BB5-8FD4-273D4707C6AE}" type="pres">
      <dgm:prSet presAssocID="{2B940734-427F-4F26-A003-8EA38CDC70B9}" presName="shape" presStyleLbl="node1" presStyleIdx="2" presStyleCnt="12" custScaleX="178945" custScaleY="130180">
        <dgm:presLayoutVars>
          <dgm:bulletEnabled val="1"/>
        </dgm:presLayoutVars>
      </dgm:prSet>
      <dgm:spPr/>
      <dgm:t>
        <a:bodyPr/>
        <a:lstStyle/>
        <a:p>
          <a:endParaRPr lang="es-MX"/>
        </a:p>
      </dgm:t>
    </dgm:pt>
    <dgm:pt modelId="{61E745FC-87F6-411E-AA6A-D96C8FD9F54A}" type="pres">
      <dgm:prSet presAssocID="{AD6C962B-FC4E-4774-9F7E-BB47BAF6BD13}" presName="sibTrans" presStyleLbl="sibTrans2D1" presStyleIdx="2" presStyleCnt="11"/>
      <dgm:spPr/>
      <dgm:t>
        <a:bodyPr/>
        <a:lstStyle/>
        <a:p>
          <a:endParaRPr lang="es-MX"/>
        </a:p>
      </dgm:t>
    </dgm:pt>
    <dgm:pt modelId="{904C7BBC-0F6C-472D-A58D-CB73C6C2F2A6}" type="pres">
      <dgm:prSet presAssocID="{2541D9C7-C4A1-4CEE-8131-B29BDADD14D4}" presName="middleNode" presStyleCnt="0"/>
      <dgm:spPr/>
    </dgm:pt>
    <dgm:pt modelId="{B1B24F1E-2672-4BAC-AF20-DAAD34B1E37A}" type="pres">
      <dgm:prSet presAssocID="{2541D9C7-C4A1-4CEE-8131-B29BDADD14D4}" presName="padding" presStyleLbl="node1" presStyleIdx="2" presStyleCnt="12"/>
      <dgm:spPr/>
    </dgm:pt>
    <dgm:pt modelId="{338CAB2F-6F6B-4706-9691-97828E4FC151}" type="pres">
      <dgm:prSet presAssocID="{2541D9C7-C4A1-4CEE-8131-B29BDADD14D4}" presName="shape" presStyleLbl="node1" presStyleIdx="3" presStyleCnt="12" custScaleX="224046">
        <dgm:presLayoutVars>
          <dgm:bulletEnabled val="1"/>
        </dgm:presLayoutVars>
      </dgm:prSet>
      <dgm:spPr/>
      <dgm:t>
        <a:bodyPr/>
        <a:lstStyle/>
        <a:p>
          <a:endParaRPr lang="es-MX"/>
        </a:p>
      </dgm:t>
    </dgm:pt>
    <dgm:pt modelId="{AAC3BD53-72BA-4E48-9785-AEBDD25F94BF}" type="pres">
      <dgm:prSet presAssocID="{CE7C5C2A-35DE-4023-AB09-8D400D55CC2D}" presName="sibTrans" presStyleLbl="sibTrans2D1" presStyleIdx="3" presStyleCnt="11"/>
      <dgm:spPr/>
      <dgm:t>
        <a:bodyPr/>
        <a:lstStyle/>
        <a:p>
          <a:endParaRPr lang="es-MX"/>
        </a:p>
      </dgm:t>
    </dgm:pt>
    <dgm:pt modelId="{173450DD-73C5-427D-919D-FCBDDD24D828}" type="pres">
      <dgm:prSet presAssocID="{ADEB616F-6322-4CF0-9CC7-6F762E8A859D}" presName="middleNode" presStyleCnt="0"/>
      <dgm:spPr/>
    </dgm:pt>
    <dgm:pt modelId="{C3CC57BC-1A95-4C86-B6BE-CE49509CFFEE}" type="pres">
      <dgm:prSet presAssocID="{ADEB616F-6322-4CF0-9CC7-6F762E8A859D}" presName="padding" presStyleLbl="node1" presStyleIdx="3" presStyleCnt="12"/>
      <dgm:spPr/>
    </dgm:pt>
    <dgm:pt modelId="{8DCDAEFF-71A3-4539-A042-66B57C798D4B}" type="pres">
      <dgm:prSet presAssocID="{ADEB616F-6322-4CF0-9CC7-6F762E8A859D}" presName="shape" presStyleLbl="node1" presStyleIdx="4" presStyleCnt="12" custScaleX="206313">
        <dgm:presLayoutVars>
          <dgm:bulletEnabled val="1"/>
        </dgm:presLayoutVars>
      </dgm:prSet>
      <dgm:spPr/>
      <dgm:t>
        <a:bodyPr/>
        <a:lstStyle/>
        <a:p>
          <a:endParaRPr lang="es-MX"/>
        </a:p>
      </dgm:t>
    </dgm:pt>
    <dgm:pt modelId="{A203C0DF-5CAF-41E9-AAFE-F416DB083A0B}" type="pres">
      <dgm:prSet presAssocID="{A611DF16-53F0-4FE9-BADE-ECA1C8F82016}" presName="sibTrans" presStyleLbl="sibTrans2D1" presStyleIdx="4" presStyleCnt="11"/>
      <dgm:spPr/>
      <dgm:t>
        <a:bodyPr/>
        <a:lstStyle/>
        <a:p>
          <a:endParaRPr lang="es-MX"/>
        </a:p>
      </dgm:t>
    </dgm:pt>
    <dgm:pt modelId="{A43CE594-3440-49F1-8A2F-424F464FF21D}" type="pres">
      <dgm:prSet presAssocID="{F0CF25E4-BCCA-4145-93A2-4F2D9BA38B10}" presName="middleNode" presStyleCnt="0"/>
      <dgm:spPr/>
    </dgm:pt>
    <dgm:pt modelId="{FACFDBCC-2FFF-4573-857A-F841F4315FCD}" type="pres">
      <dgm:prSet presAssocID="{F0CF25E4-BCCA-4145-93A2-4F2D9BA38B10}" presName="padding" presStyleLbl="node1" presStyleIdx="4" presStyleCnt="12"/>
      <dgm:spPr/>
    </dgm:pt>
    <dgm:pt modelId="{C7A05D62-C221-4587-B40E-3BDF4F62AEA1}" type="pres">
      <dgm:prSet presAssocID="{F0CF25E4-BCCA-4145-93A2-4F2D9BA38B10}" presName="shape" presStyleLbl="node1" presStyleIdx="5" presStyleCnt="12" custScaleX="195333">
        <dgm:presLayoutVars>
          <dgm:bulletEnabled val="1"/>
        </dgm:presLayoutVars>
      </dgm:prSet>
      <dgm:spPr/>
      <dgm:t>
        <a:bodyPr/>
        <a:lstStyle/>
        <a:p>
          <a:endParaRPr lang="es-MX"/>
        </a:p>
      </dgm:t>
    </dgm:pt>
    <dgm:pt modelId="{2AAE8F80-5670-4911-B8FC-69E3ACF59C52}" type="pres">
      <dgm:prSet presAssocID="{DF69C9FA-C329-4E2A-9769-1DB915BD374B}" presName="sibTrans" presStyleLbl="sibTrans2D1" presStyleIdx="5" presStyleCnt="11"/>
      <dgm:spPr/>
      <dgm:t>
        <a:bodyPr/>
        <a:lstStyle/>
        <a:p>
          <a:endParaRPr lang="es-MX"/>
        </a:p>
      </dgm:t>
    </dgm:pt>
    <dgm:pt modelId="{807F5970-F729-40DD-93FA-9AB5134872FF}" type="pres">
      <dgm:prSet presAssocID="{3941241B-1EFA-47FE-A1C5-4AEBB2DBFED6}" presName="middleNode" presStyleCnt="0"/>
      <dgm:spPr/>
    </dgm:pt>
    <dgm:pt modelId="{DDFBEE8E-ED6E-4CCB-8696-A09B008D7D2D}" type="pres">
      <dgm:prSet presAssocID="{3941241B-1EFA-47FE-A1C5-4AEBB2DBFED6}" presName="padding" presStyleLbl="node1" presStyleIdx="5" presStyleCnt="12"/>
      <dgm:spPr/>
    </dgm:pt>
    <dgm:pt modelId="{EC63E840-8B7E-4784-9BAF-C62ED63BF605}" type="pres">
      <dgm:prSet presAssocID="{3941241B-1EFA-47FE-A1C5-4AEBB2DBFED6}" presName="shape" presStyleLbl="node1" presStyleIdx="6" presStyleCnt="12" custScaleX="200864">
        <dgm:presLayoutVars>
          <dgm:bulletEnabled val="1"/>
        </dgm:presLayoutVars>
      </dgm:prSet>
      <dgm:spPr/>
      <dgm:t>
        <a:bodyPr/>
        <a:lstStyle/>
        <a:p>
          <a:endParaRPr lang="es-MX"/>
        </a:p>
      </dgm:t>
    </dgm:pt>
    <dgm:pt modelId="{3C6B599B-C364-460F-AFCA-F05877EFD6EC}" type="pres">
      <dgm:prSet presAssocID="{6BE12D67-E4BB-4777-BB2D-A29C81F1C93A}" presName="sibTrans" presStyleLbl="sibTrans2D1" presStyleIdx="6" presStyleCnt="11"/>
      <dgm:spPr/>
      <dgm:t>
        <a:bodyPr/>
        <a:lstStyle/>
        <a:p>
          <a:endParaRPr lang="es-MX"/>
        </a:p>
      </dgm:t>
    </dgm:pt>
    <dgm:pt modelId="{764816A6-9B4E-4381-92FE-8293890A711C}" type="pres">
      <dgm:prSet presAssocID="{745A07E1-DDD1-433A-B13C-8C7B0465414D}" presName="middleNode" presStyleCnt="0"/>
      <dgm:spPr/>
    </dgm:pt>
    <dgm:pt modelId="{F3C9E225-DA19-4ACF-BC33-9EEED05447C7}" type="pres">
      <dgm:prSet presAssocID="{745A07E1-DDD1-433A-B13C-8C7B0465414D}" presName="padding" presStyleLbl="node1" presStyleIdx="6" presStyleCnt="12"/>
      <dgm:spPr/>
    </dgm:pt>
    <dgm:pt modelId="{D762BE59-E4A2-4FC2-AB0D-BB0030361BFB}" type="pres">
      <dgm:prSet presAssocID="{745A07E1-DDD1-433A-B13C-8C7B0465414D}" presName="shape" presStyleLbl="node1" presStyleIdx="7" presStyleCnt="12" custScaleX="200737">
        <dgm:presLayoutVars>
          <dgm:bulletEnabled val="1"/>
        </dgm:presLayoutVars>
      </dgm:prSet>
      <dgm:spPr/>
      <dgm:t>
        <a:bodyPr/>
        <a:lstStyle/>
        <a:p>
          <a:endParaRPr lang="es-MX"/>
        </a:p>
      </dgm:t>
    </dgm:pt>
    <dgm:pt modelId="{74D536BF-C4A8-47BF-BEEB-9265140AF97F}" type="pres">
      <dgm:prSet presAssocID="{73892CBD-3E14-4EC9-87A3-C6E4CDA03CB2}" presName="sibTrans" presStyleLbl="sibTrans2D1" presStyleIdx="7" presStyleCnt="11"/>
      <dgm:spPr/>
      <dgm:t>
        <a:bodyPr/>
        <a:lstStyle/>
        <a:p>
          <a:endParaRPr lang="es-MX"/>
        </a:p>
      </dgm:t>
    </dgm:pt>
    <dgm:pt modelId="{E0E740DB-A38A-4017-98AA-1A6EC56A40FF}" type="pres">
      <dgm:prSet presAssocID="{45EDFA5A-D3B9-42F9-B343-3AB20B09C561}" presName="middleNode" presStyleCnt="0"/>
      <dgm:spPr/>
    </dgm:pt>
    <dgm:pt modelId="{E3ED948E-A1CF-4A02-8E36-594BE5583487}" type="pres">
      <dgm:prSet presAssocID="{45EDFA5A-D3B9-42F9-B343-3AB20B09C561}" presName="padding" presStyleLbl="node1" presStyleIdx="7" presStyleCnt="12"/>
      <dgm:spPr/>
    </dgm:pt>
    <dgm:pt modelId="{2985A378-31D8-432A-B0BE-CDFAFE1C3170}" type="pres">
      <dgm:prSet presAssocID="{45EDFA5A-D3B9-42F9-B343-3AB20B09C561}" presName="shape" presStyleLbl="node1" presStyleIdx="8" presStyleCnt="12" custScaleX="171696" custLinFactNeighborX="-32934" custLinFactNeighborY="-995">
        <dgm:presLayoutVars>
          <dgm:bulletEnabled val="1"/>
        </dgm:presLayoutVars>
      </dgm:prSet>
      <dgm:spPr/>
      <dgm:t>
        <a:bodyPr/>
        <a:lstStyle/>
        <a:p>
          <a:endParaRPr lang="es-MX"/>
        </a:p>
      </dgm:t>
    </dgm:pt>
    <dgm:pt modelId="{10079A16-BCE0-47F4-B17C-369B270CE0BB}" type="pres">
      <dgm:prSet presAssocID="{90CBF2DA-F368-4465-AB36-3C7484E4B21D}" presName="sibTrans" presStyleLbl="sibTrans2D1" presStyleIdx="8" presStyleCnt="11"/>
      <dgm:spPr/>
      <dgm:t>
        <a:bodyPr/>
        <a:lstStyle/>
        <a:p>
          <a:endParaRPr lang="es-MX"/>
        </a:p>
      </dgm:t>
    </dgm:pt>
    <dgm:pt modelId="{583086D0-9FA0-4785-8FD7-0A847A1E7F96}" type="pres">
      <dgm:prSet presAssocID="{CDB0C212-1B0E-4416-8729-EF6A445CD0E6}" presName="middleNode" presStyleCnt="0"/>
      <dgm:spPr/>
    </dgm:pt>
    <dgm:pt modelId="{5B05CEE2-3B38-4000-ADAB-2D4A341C3792}" type="pres">
      <dgm:prSet presAssocID="{CDB0C212-1B0E-4416-8729-EF6A445CD0E6}" presName="padding" presStyleLbl="node1" presStyleIdx="8" presStyleCnt="12"/>
      <dgm:spPr/>
    </dgm:pt>
    <dgm:pt modelId="{1C828A6E-BBC2-4AEC-B56C-7ADD783B38C8}" type="pres">
      <dgm:prSet presAssocID="{CDB0C212-1B0E-4416-8729-EF6A445CD0E6}" presName="shape" presStyleLbl="node1" presStyleIdx="9" presStyleCnt="12" custScaleX="172457" custScaleY="150349" custLinFactNeighborX="-962" custLinFactNeighborY="49625">
        <dgm:presLayoutVars>
          <dgm:bulletEnabled val="1"/>
        </dgm:presLayoutVars>
      </dgm:prSet>
      <dgm:spPr/>
      <dgm:t>
        <a:bodyPr/>
        <a:lstStyle/>
        <a:p>
          <a:endParaRPr lang="es-MX"/>
        </a:p>
      </dgm:t>
    </dgm:pt>
    <dgm:pt modelId="{CC20BDA4-C55D-44E6-9CEB-812425335F22}" type="pres">
      <dgm:prSet presAssocID="{2C8C196B-3B7A-41BE-9148-AF02BA59409A}" presName="sibTrans" presStyleLbl="sibTrans2D1" presStyleIdx="9" presStyleCnt="11"/>
      <dgm:spPr/>
      <dgm:t>
        <a:bodyPr/>
        <a:lstStyle/>
        <a:p>
          <a:endParaRPr lang="es-MX"/>
        </a:p>
      </dgm:t>
    </dgm:pt>
    <dgm:pt modelId="{FBF99561-FD91-488F-8EA6-6A46FC904EF5}" type="pres">
      <dgm:prSet presAssocID="{8EA1D9BF-89EE-4B08-9DE4-63B881553C2D}" presName="middleNode" presStyleCnt="0"/>
      <dgm:spPr/>
    </dgm:pt>
    <dgm:pt modelId="{A570FACE-2591-4BEE-97E6-FE1EE76934E3}" type="pres">
      <dgm:prSet presAssocID="{8EA1D9BF-89EE-4B08-9DE4-63B881553C2D}" presName="padding" presStyleLbl="node1" presStyleIdx="9" presStyleCnt="12"/>
      <dgm:spPr/>
    </dgm:pt>
    <dgm:pt modelId="{FBE4DDFC-1E41-4217-AFE6-E8653CA3BC7D}" type="pres">
      <dgm:prSet presAssocID="{8EA1D9BF-89EE-4B08-9DE4-63B881553C2D}" presName="shape" presStyleLbl="node1" presStyleIdx="10" presStyleCnt="12">
        <dgm:presLayoutVars>
          <dgm:bulletEnabled val="1"/>
        </dgm:presLayoutVars>
      </dgm:prSet>
      <dgm:spPr/>
      <dgm:t>
        <a:bodyPr/>
        <a:lstStyle/>
        <a:p>
          <a:endParaRPr lang="es-MX"/>
        </a:p>
      </dgm:t>
    </dgm:pt>
    <dgm:pt modelId="{6B8E1762-2030-4692-8736-69790031F117}" type="pres">
      <dgm:prSet presAssocID="{AD4CDE5C-1FB5-4495-B06B-D0C518C73A02}" presName="sibTrans" presStyleLbl="sibTrans2D1" presStyleIdx="10" presStyleCnt="11"/>
      <dgm:spPr/>
      <dgm:t>
        <a:bodyPr/>
        <a:lstStyle/>
        <a:p>
          <a:endParaRPr lang="es-MX"/>
        </a:p>
      </dgm:t>
    </dgm:pt>
    <dgm:pt modelId="{9EB3C585-79CD-48EB-BC49-757062A9AD1B}" type="pres">
      <dgm:prSet presAssocID="{035360A0-44BD-45E4-B086-BC10204BC6D2}" presName="lastNode" presStyleLbl="node1" presStyleIdx="11" presStyleCnt="12" custScaleX="118448">
        <dgm:presLayoutVars>
          <dgm:bulletEnabled val="1"/>
        </dgm:presLayoutVars>
      </dgm:prSet>
      <dgm:spPr/>
      <dgm:t>
        <a:bodyPr/>
        <a:lstStyle/>
        <a:p>
          <a:endParaRPr lang="es-MX"/>
        </a:p>
      </dgm:t>
    </dgm:pt>
  </dgm:ptLst>
  <dgm:cxnLst>
    <dgm:cxn modelId="{055406C1-394E-4923-8B5F-666A65AD89AC}" type="presOf" srcId="{8EA1D9BF-89EE-4B08-9DE4-63B881553C2D}" destId="{FBE4DDFC-1E41-4217-AFE6-E8653CA3BC7D}" srcOrd="0" destOrd="0" presId="urn:microsoft.com/office/officeart/2005/8/layout/bProcess2"/>
    <dgm:cxn modelId="{7CF82F00-746F-4757-84B7-690667220100}" srcId="{7D45CB96-D8E1-4E89-B6AE-8A73E185DC9B}" destId="{035360A0-44BD-45E4-B086-BC10204BC6D2}" srcOrd="11" destOrd="0" parTransId="{88E93B81-A540-478C-857E-AD75A456FAF7}" sibTransId="{7B4303E9-433A-4B24-B7CF-E966AEE3FC7D}"/>
    <dgm:cxn modelId="{62A72436-28FE-4F54-A95E-B421391A8F38}" type="presOf" srcId="{E1524055-5C6A-449C-9066-8BC35E1DF405}" destId="{51963092-7387-4E50-B5B6-CF2A78C5446B}" srcOrd="0" destOrd="0" presId="urn:microsoft.com/office/officeart/2005/8/layout/bProcess2"/>
    <dgm:cxn modelId="{89C256BD-6074-4E20-8155-20938CA36182}" srcId="{7D45CB96-D8E1-4E89-B6AE-8A73E185DC9B}" destId="{2541D9C7-C4A1-4CEE-8131-B29BDADD14D4}" srcOrd="3" destOrd="0" parTransId="{3A9E7B4E-0D9B-41F3-812E-AA010EE5F0B5}" sibTransId="{CE7C5C2A-35DE-4023-AB09-8D400D55CC2D}"/>
    <dgm:cxn modelId="{F3A20B75-0CDB-42B7-BD73-7AF5F0511578}" type="presOf" srcId="{F0CF25E4-BCCA-4145-93A2-4F2D9BA38B10}" destId="{C7A05D62-C221-4587-B40E-3BDF4F62AEA1}" srcOrd="0" destOrd="0" presId="urn:microsoft.com/office/officeart/2005/8/layout/bProcess2"/>
    <dgm:cxn modelId="{50BF837E-464E-4BCD-8643-161617EA6DE2}" type="presOf" srcId="{AD4CDE5C-1FB5-4495-B06B-D0C518C73A02}" destId="{6B8E1762-2030-4692-8736-69790031F117}" srcOrd="0" destOrd="0" presId="urn:microsoft.com/office/officeart/2005/8/layout/bProcess2"/>
    <dgm:cxn modelId="{6781BE4E-2F1E-49D8-8D63-9CC24C82F2A1}" type="presOf" srcId="{AD6C962B-FC4E-4774-9F7E-BB47BAF6BD13}" destId="{61E745FC-87F6-411E-AA6A-D96C8FD9F54A}" srcOrd="0" destOrd="0" presId="urn:microsoft.com/office/officeart/2005/8/layout/bProcess2"/>
    <dgm:cxn modelId="{BB8F9591-1074-409E-854D-A778E5FA68C1}" type="presOf" srcId="{BEFC5BBE-CBDB-400D-8B1E-BB6F42115689}" destId="{7CBB7EFF-F0A1-44EB-AD47-8BD1E4A66F31}" srcOrd="0" destOrd="0" presId="urn:microsoft.com/office/officeart/2005/8/layout/bProcess2"/>
    <dgm:cxn modelId="{75F3AED2-E9C8-47D9-A5B5-AB1805F55A69}" srcId="{7D45CB96-D8E1-4E89-B6AE-8A73E185DC9B}" destId="{2B940734-427F-4F26-A003-8EA38CDC70B9}" srcOrd="2" destOrd="0" parTransId="{4752B052-81E9-4428-84A8-41A1E7490276}" sibTransId="{AD6C962B-FC4E-4774-9F7E-BB47BAF6BD13}"/>
    <dgm:cxn modelId="{6D63D3B0-F2B0-4708-AE15-F3C5206E358E}" srcId="{7D45CB96-D8E1-4E89-B6AE-8A73E185DC9B}" destId="{ADEB616F-6322-4CF0-9CC7-6F762E8A859D}" srcOrd="4" destOrd="0" parTransId="{88FE8E1C-50A9-4D08-9E03-B13567048D44}" sibTransId="{A611DF16-53F0-4FE9-BADE-ECA1C8F82016}"/>
    <dgm:cxn modelId="{408E900B-6C18-477E-A0DF-7A4B2962E9A6}" type="presOf" srcId="{035360A0-44BD-45E4-B086-BC10204BC6D2}" destId="{9EB3C585-79CD-48EB-BC49-757062A9AD1B}" srcOrd="0" destOrd="0" presId="urn:microsoft.com/office/officeart/2005/8/layout/bProcess2"/>
    <dgm:cxn modelId="{CD7671FE-508B-4FBD-85EF-51A7D6E397A2}" type="presOf" srcId="{73892CBD-3E14-4EC9-87A3-C6E4CDA03CB2}" destId="{74D536BF-C4A8-47BF-BEEB-9265140AF97F}" srcOrd="0" destOrd="0" presId="urn:microsoft.com/office/officeart/2005/8/layout/bProcess2"/>
    <dgm:cxn modelId="{743D71C4-C5C4-47E1-B41E-28F4F06D5A6D}" type="presOf" srcId="{A611DF16-53F0-4FE9-BADE-ECA1C8F82016}" destId="{A203C0DF-5CAF-41E9-AAFE-F416DB083A0B}" srcOrd="0" destOrd="0" presId="urn:microsoft.com/office/officeart/2005/8/layout/bProcess2"/>
    <dgm:cxn modelId="{BC2A2F05-8DB4-4A52-B4DA-2B36E6739ECF}" type="presOf" srcId="{45EDFA5A-D3B9-42F9-B343-3AB20B09C561}" destId="{2985A378-31D8-432A-B0BE-CDFAFE1C3170}" srcOrd="0" destOrd="0" presId="urn:microsoft.com/office/officeart/2005/8/layout/bProcess2"/>
    <dgm:cxn modelId="{D5147A69-4F48-4E0E-B133-2C1DF7DF173B}" type="presOf" srcId="{745A07E1-DDD1-433A-B13C-8C7B0465414D}" destId="{D762BE59-E4A2-4FC2-AB0D-BB0030361BFB}" srcOrd="0" destOrd="0" presId="urn:microsoft.com/office/officeart/2005/8/layout/bProcess2"/>
    <dgm:cxn modelId="{CC9CAD4D-7135-4173-AE71-C2749027F06D}" srcId="{7D45CB96-D8E1-4E89-B6AE-8A73E185DC9B}" destId="{CDB0C212-1B0E-4416-8729-EF6A445CD0E6}" srcOrd="9" destOrd="0" parTransId="{BF8CA82E-FFBE-4782-B15D-10D58A8EFE9C}" sibTransId="{2C8C196B-3B7A-41BE-9148-AF02BA59409A}"/>
    <dgm:cxn modelId="{980C58DB-9C14-4316-A2AD-1CBBD91A7DC3}" srcId="{7D45CB96-D8E1-4E89-B6AE-8A73E185DC9B}" destId="{DD43D1D1-3ABA-44F2-B92B-DEAB0430599A}" srcOrd="0" destOrd="0" parTransId="{3EC6F755-8C07-4042-AC23-CA946FE07479}" sibTransId="{E1524055-5C6A-449C-9066-8BC35E1DF405}"/>
    <dgm:cxn modelId="{684AF291-B83C-43A4-8EDF-34D26906CC24}" srcId="{7D45CB96-D8E1-4E89-B6AE-8A73E185DC9B}" destId="{45EDFA5A-D3B9-42F9-B343-3AB20B09C561}" srcOrd="8" destOrd="0" parTransId="{B4E77387-09B4-4759-AA0C-E06F9A7A1861}" sibTransId="{90CBF2DA-F368-4465-AB36-3C7484E4B21D}"/>
    <dgm:cxn modelId="{DD6C40E2-739D-4F98-9313-D13397AABD32}" type="presOf" srcId="{2C8C196B-3B7A-41BE-9148-AF02BA59409A}" destId="{CC20BDA4-C55D-44E6-9CEB-812425335F22}" srcOrd="0" destOrd="0" presId="urn:microsoft.com/office/officeart/2005/8/layout/bProcess2"/>
    <dgm:cxn modelId="{B8D81E42-E95F-4095-A637-095049094A29}" type="presOf" srcId="{3941241B-1EFA-47FE-A1C5-4AEBB2DBFED6}" destId="{EC63E840-8B7E-4784-9BAF-C62ED63BF605}" srcOrd="0" destOrd="0" presId="urn:microsoft.com/office/officeart/2005/8/layout/bProcess2"/>
    <dgm:cxn modelId="{3E3FBD9F-A24B-43CA-8091-76567575008A}" type="presOf" srcId="{DF69C9FA-C329-4E2A-9769-1DB915BD374B}" destId="{2AAE8F80-5670-4911-B8FC-69E3ACF59C52}" srcOrd="0" destOrd="0" presId="urn:microsoft.com/office/officeart/2005/8/layout/bProcess2"/>
    <dgm:cxn modelId="{B6F3D32E-2AEF-416E-A80B-D65EC0E9F3EA}" type="presOf" srcId="{2541D9C7-C4A1-4CEE-8131-B29BDADD14D4}" destId="{338CAB2F-6F6B-4706-9691-97828E4FC151}" srcOrd="0" destOrd="0" presId="urn:microsoft.com/office/officeart/2005/8/layout/bProcess2"/>
    <dgm:cxn modelId="{18B62BE9-0655-4C54-A63B-37DD20CF8003}" type="presOf" srcId="{6BE12D67-E4BB-4777-BB2D-A29C81F1C93A}" destId="{3C6B599B-C364-460F-AFCA-F05877EFD6EC}" srcOrd="0" destOrd="0" presId="urn:microsoft.com/office/officeart/2005/8/layout/bProcess2"/>
    <dgm:cxn modelId="{D4D713FE-84D7-425F-86BE-2E79B17E166C}" type="presOf" srcId="{DD43D1D1-3ABA-44F2-B92B-DEAB0430599A}" destId="{76529446-288F-4461-B47A-4A5B839A91DC}" srcOrd="0" destOrd="0" presId="urn:microsoft.com/office/officeart/2005/8/layout/bProcess2"/>
    <dgm:cxn modelId="{ADC9042E-8D64-4E3D-B970-9EA78B586653}" type="presOf" srcId="{7D45CB96-D8E1-4E89-B6AE-8A73E185DC9B}" destId="{3E58915E-C0AE-4F3A-8489-D091244A98A6}" srcOrd="0" destOrd="0" presId="urn:microsoft.com/office/officeart/2005/8/layout/bProcess2"/>
    <dgm:cxn modelId="{0F12AC3F-869B-402C-BA92-6DC1F5F8851B}" type="presOf" srcId="{ADEB616F-6322-4CF0-9CC7-6F762E8A859D}" destId="{8DCDAEFF-71A3-4539-A042-66B57C798D4B}" srcOrd="0" destOrd="0" presId="urn:microsoft.com/office/officeart/2005/8/layout/bProcess2"/>
    <dgm:cxn modelId="{4945CF50-4A7C-46D3-ADE4-7E1CDC92D973}" type="presOf" srcId="{CDB0C212-1B0E-4416-8729-EF6A445CD0E6}" destId="{1C828A6E-BBC2-4AEC-B56C-7ADD783B38C8}" srcOrd="0" destOrd="0" presId="urn:microsoft.com/office/officeart/2005/8/layout/bProcess2"/>
    <dgm:cxn modelId="{5F087D50-2229-4789-BB51-E9535429CA01}" srcId="{7D45CB96-D8E1-4E89-B6AE-8A73E185DC9B}" destId="{3941241B-1EFA-47FE-A1C5-4AEBB2DBFED6}" srcOrd="6" destOrd="0" parTransId="{860CF831-7C79-44EF-9EB1-885DDB8C4657}" sibTransId="{6BE12D67-E4BB-4777-BB2D-A29C81F1C93A}"/>
    <dgm:cxn modelId="{D064BB42-0DEC-4A98-A896-84655A9022AC}" srcId="{7D45CB96-D8E1-4E89-B6AE-8A73E185DC9B}" destId="{77FF3DE8-E3E0-4018-98AC-CA7C5B57A43D}" srcOrd="1" destOrd="0" parTransId="{9FA0AE97-52AB-41E9-8459-F5A792C2EC54}" sibTransId="{BEFC5BBE-CBDB-400D-8B1E-BB6F42115689}"/>
    <dgm:cxn modelId="{EE8218C9-BE16-4002-AA98-919D290159E5}" srcId="{7D45CB96-D8E1-4E89-B6AE-8A73E185DC9B}" destId="{F0CF25E4-BCCA-4145-93A2-4F2D9BA38B10}" srcOrd="5" destOrd="0" parTransId="{0021C1D5-7140-4488-AC5F-6864FC31F929}" sibTransId="{DF69C9FA-C329-4E2A-9769-1DB915BD374B}"/>
    <dgm:cxn modelId="{B77BEE99-F715-490E-BB19-804C2A60500E}" type="presOf" srcId="{CE7C5C2A-35DE-4023-AB09-8D400D55CC2D}" destId="{AAC3BD53-72BA-4E48-9785-AEBDD25F94BF}" srcOrd="0" destOrd="0" presId="urn:microsoft.com/office/officeart/2005/8/layout/bProcess2"/>
    <dgm:cxn modelId="{3B399259-DB2E-4823-BCBA-83A13622BF83}" type="presOf" srcId="{2B940734-427F-4F26-A003-8EA38CDC70B9}" destId="{4C3BFD0E-48CA-4BB5-8FD4-273D4707C6AE}" srcOrd="0" destOrd="0" presId="urn:microsoft.com/office/officeart/2005/8/layout/bProcess2"/>
    <dgm:cxn modelId="{563B8EB5-DFB8-4A14-ACF8-62236D94E1FC}" srcId="{7D45CB96-D8E1-4E89-B6AE-8A73E185DC9B}" destId="{8EA1D9BF-89EE-4B08-9DE4-63B881553C2D}" srcOrd="10" destOrd="0" parTransId="{2F6ED00F-2786-42E6-92AD-788DAB21C5C5}" sibTransId="{AD4CDE5C-1FB5-4495-B06B-D0C518C73A02}"/>
    <dgm:cxn modelId="{C0CC0B7B-9475-44FF-9B4B-935DBFAEEE76}" type="presOf" srcId="{90CBF2DA-F368-4465-AB36-3C7484E4B21D}" destId="{10079A16-BCE0-47F4-B17C-369B270CE0BB}" srcOrd="0" destOrd="0" presId="urn:microsoft.com/office/officeart/2005/8/layout/bProcess2"/>
    <dgm:cxn modelId="{BC235ADA-2417-4E13-BE5E-940C39B37959}" type="presOf" srcId="{77FF3DE8-E3E0-4018-98AC-CA7C5B57A43D}" destId="{F4A10692-92CD-4CDF-8AD7-AEDDE7FB147B}" srcOrd="0" destOrd="0" presId="urn:microsoft.com/office/officeart/2005/8/layout/bProcess2"/>
    <dgm:cxn modelId="{8B99B1E3-5274-4FE7-9A3B-F96B291AB5E3}" srcId="{7D45CB96-D8E1-4E89-B6AE-8A73E185DC9B}" destId="{745A07E1-DDD1-433A-B13C-8C7B0465414D}" srcOrd="7" destOrd="0" parTransId="{776442F5-C647-4C92-9A83-3A81917EA16C}" sibTransId="{73892CBD-3E14-4EC9-87A3-C6E4CDA03CB2}"/>
    <dgm:cxn modelId="{3B3B1188-682B-40EE-93E4-1F144A2D5D76}" type="presParOf" srcId="{3E58915E-C0AE-4F3A-8489-D091244A98A6}" destId="{76529446-288F-4461-B47A-4A5B839A91DC}" srcOrd="0" destOrd="0" presId="urn:microsoft.com/office/officeart/2005/8/layout/bProcess2"/>
    <dgm:cxn modelId="{167CEA86-BE6A-494E-B07B-9A3C3A5F217E}" type="presParOf" srcId="{3E58915E-C0AE-4F3A-8489-D091244A98A6}" destId="{51963092-7387-4E50-B5B6-CF2A78C5446B}" srcOrd="1" destOrd="0" presId="urn:microsoft.com/office/officeart/2005/8/layout/bProcess2"/>
    <dgm:cxn modelId="{DB899840-5367-4C37-8C16-7191AEAFAD2A}" type="presParOf" srcId="{3E58915E-C0AE-4F3A-8489-D091244A98A6}" destId="{F3E7D09B-5DCA-4D80-ACB8-24797234BAEA}" srcOrd="2" destOrd="0" presId="urn:microsoft.com/office/officeart/2005/8/layout/bProcess2"/>
    <dgm:cxn modelId="{7C271107-740B-41F0-A210-2E848FD7B6B4}" type="presParOf" srcId="{F3E7D09B-5DCA-4D80-ACB8-24797234BAEA}" destId="{E154BE26-3BED-475A-B3F7-084FCAE5F29E}" srcOrd="0" destOrd="0" presId="urn:microsoft.com/office/officeart/2005/8/layout/bProcess2"/>
    <dgm:cxn modelId="{A5010304-5A2F-47B8-9D4C-DA29A36ACC5C}" type="presParOf" srcId="{F3E7D09B-5DCA-4D80-ACB8-24797234BAEA}" destId="{F4A10692-92CD-4CDF-8AD7-AEDDE7FB147B}" srcOrd="1" destOrd="0" presId="urn:microsoft.com/office/officeart/2005/8/layout/bProcess2"/>
    <dgm:cxn modelId="{21285C49-656C-4C28-B9F1-908F73AC25BE}" type="presParOf" srcId="{3E58915E-C0AE-4F3A-8489-D091244A98A6}" destId="{7CBB7EFF-F0A1-44EB-AD47-8BD1E4A66F31}" srcOrd="3" destOrd="0" presId="urn:microsoft.com/office/officeart/2005/8/layout/bProcess2"/>
    <dgm:cxn modelId="{3D940106-6734-4772-9D8C-1AF62560179B}" type="presParOf" srcId="{3E58915E-C0AE-4F3A-8489-D091244A98A6}" destId="{3CB428CD-6141-44E3-ACBF-B1862AC6F70E}" srcOrd="4" destOrd="0" presId="urn:microsoft.com/office/officeart/2005/8/layout/bProcess2"/>
    <dgm:cxn modelId="{59379A91-025E-4E49-BB3D-BC4FC2778856}" type="presParOf" srcId="{3CB428CD-6141-44E3-ACBF-B1862AC6F70E}" destId="{4A75FF35-4B1B-41F1-B44B-EC808949DF1D}" srcOrd="0" destOrd="0" presId="urn:microsoft.com/office/officeart/2005/8/layout/bProcess2"/>
    <dgm:cxn modelId="{CF937709-D3EF-451E-B4B0-D4017CCC962D}" type="presParOf" srcId="{3CB428CD-6141-44E3-ACBF-B1862AC6F70E}" destId="{4C3BFD0E-48CA-4BB5-8FD4-273D4707C6AE}" srcOrd="1" destOrd="0" presId="urn:microsoft.com/office/officeart/2005/8/layout/bProcess2"/>
    <dgm:cxn modelId="{B12E8787-C96F-4223-9B7B-0918DC815EDD}" type="presParOf" srcId="{3E58915E-C0AE-4F3A-8489-D091244A98A6}" destId="{61E745FC-87F6-411E-AA6A-D96C8FD9F54A}" srcOrd="5" destOrd="0" presId="urn:microsoft.com/office/officeart/2005/8/layout/bProcess2"/>
    <dgm:cxn modelId="{D5DF559E-C16D-4272-AE8D-C7CA43F83A3F}" type="presParOf" srcId="{3E58915E-C0AE-4F3A-8489-D091244A98A6}" destId="{904C7BBC-0F6C-472D-A58D-CB73C6C2F2A6}" srcOrd="6" destOrd="0" presId="urn:microsoft.com/office/officeart/2005/8/layout/bProcess2"/>
    <dgm:cxn modelId="{7915AFA8-3E7E-449D-A145-FA1EA4C01C2C}" type="presParOf" srcId="{904C7BBC-0F6C-472D-A58D-CB73C6C2F2A6}" destId="{B1B24F1E-2672-4BAC-AF20-DAAD34B1E37A}" srcOrd="0" destOrd="0" presId="urn:microsoft.com/office/officeart/2005/8/layout/bProcess2"/>
    <dgm:cxn modelId="{930A6051-9F16-484E-B48D-F615A50FD9D2}" type="presParOf" srcId="{904C7BBC-0F6C-472D-A58D-CB73C6C2F2A6}" destId="{338CAB2F-6F6B-4706-9691-97828E4FC151}" srcOrd="1" destOrd="0" presId="urn:microsoft.com/office/officeart/2005/8/layout/bProcess2"/>
    <dgm:cxn modelId="{A1ED194D-EA48-4A3C-8533-D6707B89959B}" type="presParOf" srcId="{3E58915E-C0AE-4F3A-8489-D091244A98A6}" destId="{AAC3BD53-72BA-4E48-9785-AEBDD25F94BF}" srcOrd="7" destOrd="0" presId="urn:microsoft.com/office/officeart/2005/8/layout/bProcess2"/>
    <dgm:cxn modelId="{8F12A85A-620E-4800-9680-DB34D475B4D7}" type="presParOf" srcId="{3E58915E-C0AE-4F3A-8489-D091244A98A6}" destId="{173450DD-73C5-427D-919D-FCBDDD24D828}" srcOrd="8" destOrd="0" presId="urn:microsoft.com/office/officeart/2005/8/layout/bProcess2"/>
    <dgm:cxn modelId="{691D88A9-26DE-4D88-9204-A335FAD47AEA}" type="presParOf" srcId="{173450DD-73C5-427D-919D-FCBDDD24D828}" destId="{C3CC57BC-1A95-4C86-B6BE-CE49509CFFEE}" srcOrd="0" destOrd="0" presId="urn:microsoft.com/office/officeart/2005/8/layout/bProcess2"/>
    <dgm:cxn modelId="{D5D1CE19-C946-48CA-81CB-8D90D47A1682}" type="presParOf" srcId="{173450DD-73C5-427D-919D-FCBDDD24D828}" destId="{8DCDAEFF-71A3-4539-A042-66B57C798D4B}" srcOrd="1" destOrd="0" presId="urn:microsoft.com/office/officeart/2005/8/layout/bProcess2"/>
    <dgm:cxn modelId="{DC0DD364-99B0-424E-8028-72427AA2AA72}" type="presParOf" srcId="{3E58915E-C0AE-4F3A-8489-D091244A98A6}" destId="{A203C0DF-5CAF-41E9-AAFE-F416DB083A0B}" srcOrd="9" destOrd="0" presId="urn:microsoft.com/office/officeart/2005/8/layout/bProcess2"/>
    <dgm:cxn modelId="{66B74FDB-53AA-457C-A86C-5E28AE1476B7}" type="presParOf" srcId="{3E58915E-C0AE-4F3A-8489-D091244A98A6}" destId="{A43CE594-3440-49F1-8A2F-424F464FF21D}" srcOrd="10" destOrd="0" presId="urn:microsoft.com/office/officeart/2005/8/layout/bProcess2"/>
    <dgm:cxn modelId="{B031E803-8D44-4664-9CEA-713BDC27EF63}" type="presParOf" srcId="{A43CE594-3440-49F1-8A2F-424F464FF21D}" destId="{FACFDBCC-2FFF-4573-857A-F841F4315FCD}" srcOrd="0" destOrd="0" presId="urn:microsoft.com/office/officeart/2005/8/layout/bProcess2"/>
    <dgm:cxn modelId="{C3F489EB-FABA-4E9B-A3AA-04C05C4ACBA3}" type="presParOf" srcId="{A43CE594-3440-49F1-8A2F-424F464FF21D}" destId="{C7A05D62-C221-4587-B40E-3BDF4F62AEA1}" srcOrd="1" destOrd="0" presId="urn:microsoft.com/office/officeart/2005/8/layout/bProcess2"/>
    <dgm:cxn modelId="{8A0E6B3E-2AD8-4ABC-A729-6D944CFFEE57}" type="presParOf" srcId="{3E58915E-C0AE-4F3A-8489-D091244A98A6}" destId="{2AAE8F80-5670-4911-B8FC-69E3ACF59C52}" srcOrd="11" destOrd="0" presId="urn:microsoft.com/office/officeart/2005/8/layout/bProcess2"/>
    <dgm:cxn modelId="{7AD3113C-B9FF-4AAC-86D2-7BD373917716}" type="presParOf" srcId="{3E58915E-C0AE-4F3A-8489-D091244A98A6}" destId="{807F5970-F729-40DD-93FA-9AB5134872FF}" srcOrd="12" destOrd="0" presId="urn:microsoft.com/office/officeart/2005/8/layout/bProcess2"/>
    <dgm:cxn modelId="{AFD5F94E-D5AA-435A-A3C9-24AF3190A52B}" type="presParOf" srcId="{807F5970-F729-40DD-93FA-9AB5134872FF}" destId="{DDFBEE8E-ED6E-4CCB-8696-A09B008D7D2D}" srcOrd="0" destOrd="0" presId="urn:microsoft.com/office/officeart/2005/8/layout/bProcess2"/>
    <dgm:cxn modelId="{99A5B180-D6EC-4921-8A59-FAD4CE354937}" type="presParOf" srcId="{807F5970-F729-40DD-93FA-9AB5134872FF}" destId="{EC63E840-8B7E-4784-9BAF-C62ED63BF605}" srcOrd="1" destOrd="0" presId="urn:microsoft.com/office/officeart/2005/8/layout/bProcess2"/>
    <dgm:cxn modelId="{B0DD0C79-BBE8-4B67-8B9C-0D62CF0CF25A}" type="presParOf" srcId="{3E58915E-C0AE-4F3A-8489-D091244A98A6}" destId="{3C6B599B-C364-460F-AFCA-F05877EFD6EC}" srcOrd="13" destOrd="0" presId="urn:microsoft.com/office/officeart/2005/8/layout/bProcess2"/>
    <dgm:cxn modelId="{F03ECCFA-4FB9-4B3A-B6A8-8A236D2C216B}" type="presParOf" srcId="{3E58915E-C0AE-4F3A-8489-D091244A98A6}" destId="{764816A6-9B4E-4381-92FE-8293890A711C}" srcOrd="14" destOrd="0" presId="urn:microsoft.com/office/officeart/2005/8/layout/bProcess2"/>
    <dgm:cxn modelId="{2C40A0C6-696F-4A19-B3F6-50CF9E868502}" type="presParOf" srcId="{764816A6-9B4E-4381-92FE-8293890A711C}" destId="{F3C9E225-DA19-4ACF-BC33-9EEED05447C7}" srcOrd="0" destOrd="0" presId="urn:microsoft.com/office/officeart/2005/8/layout/bProcess2"/>
    <dgm:cxn modelId="{054C495B-6EA0-4733-BFFA-743C6612046C}" type="presParOf" srcId="{764816A6-9B4E-4381-92FE-8293890A711C}" destId="{D762BE59-E4A2-4FC2-AB0D-BB0030361BFB}" srcOrd="1" destOrd="0" presId="urn:microsoft.com/office/officeart/2005/8/layout/bProcess2"/>
    <dgm:cxn modelId="{2BF496EC-0553-445C-B09D-AD8DAF68AA77}" type="presParOf" srcId="{3E58915E-C0AE-4F3A-8489-D091244A98A6}" destId="{74D536BF-C4A8-47BF-BEEB-9265140AF97F}" srcOrd="15" destOrd="0" presId="urn:microsoft.com/office/officeart/2005/8/layout/bProcess2"/>
    <dgm:cxn modelId="{77EB5943-F797-4410-8658-47F1C3AD6533}" type="presParOf" srcId="{3E58915E-C0AE-4F3A-8489-D091244A98A6}" destId="{E0E740DB-A38A-4017-98AA-1A6EC56A40FF}" srcOrd="16" destOrd="0" presId="urn:microsoft.com/office/officeart/2005/8/layout/bProcess2"/>
    <dgm:cxn modelId="{F1DBE39A-89D2-4B4E-A64D-B2E60570709B}" type="presParOf" srcId="{E0E740DB-A38A-4017-98AA-1A6EC56A40FF}" destId="{E3ED948E-A1CF-4A02-8E36-594BE5583487}" srcOrd="0" destOrd="0" presId="urn:microsoft.com/office/officeart/2005/8/layout/bProcess2"/>
    <dgm:cxn modelId="{D459D0AB-FEAE-46D7-A837-632F197AE829}" type="presParOf" srcId="{E0E740DB-A38A-4017-98AA-1A6EC56A40FF}" destId="{2985A378-31D8-432A-B0BE-CDFAFE1C3170}" srcOrd="1" destOrd="0" presId="urn:microsoft.com/office/officeart/2005/8/layout/bProcess2"/>
    <dgm:cxn modelId="{A949A759-D00D-4140-B65A-394A92B44735}" type="presParOf" srcId="{3E58915E-C0AE-4F3A-8489-D091244A98A6}" destId="{10079A16-BCE0-47F4-B17C-369B270CE0BB}" srcOrd="17" destOrd="0" presId="urn:microsoft.com/office/officeart/2005/8/layout/bProcess2"/>
    <dgm:cxn modelId="{4DD4E12B-4032-4DE4-912D-972006161A1A}" type="presParOf" srcId="{3E58915E-C0AE-4F3A-8489-D091244A98A6}" destId="{583086D0-9FA0-4785-8FD7-0A847A1E7F96}" srcOrd="18" destOrd="0" presId="urn:microsoft.com/office/officeart/2005/8/layout/bProcess2"/>
    <dgm:cxn modelId="{E3B07149-A5FE-4873-87D9-B43295CC2E9A}" type="presParOf" srcId="{583086D0-9FA0-4785-8FD7-0A847A1E7F96}" destId="{5B05CEE2-3B38-4000-ADAB-2D4A341C3792}" srcOrd="0" destOrd="0" presId="urn:microsoft.com/office/officeart/2005/8/layout/bProcess2"/>
    <dgm:cxn modelId="{9C794E34-087E-4F87-BD3B-BA4682CDD422}" type="presParOf" srcId="{583086D0-9FA0-4785-8FD7-0A847A1E7F96}" destId="{1C828A6E-BBC2-4AEC-B56C-7ADD783B38C8}" srcOrd="1" destOrd="0" presId="urn:microsoft.com/office/officeart/2005/8/layout/bProcess2"/>
    <dgm:cxn modelId="{A0D062A9-7A7B-4EB8-A05E-4EF3681B04A7}" type="presParOf" srcId="{3E58915E-C0AE-4F3A-8489-D091244A98A6}" destId="{CC20BDA4-C55D-44E6-9CEB-812425335F22}" srcOrd="19" destOrd="0" presId="urn:microsoft.com/office/officeart/2005/8/layout/bProcess2"/>
    <dgm:cxn modelId="{16EDA264-9657-4CF5-BCDD-151E51F751BB}" type="presParOf" srcId="{3E58915E-C0AE-4F3A-8489-D091244A98A6}" destId="{FBF99561-FD91-488F-8EA6-6A46FC904EF5}" srcOrd="20" destOrd="0" presId="urn:microsoft.com/office/officeart/2005/8/layout/bProcess2"/>
    <dgm:cxn modelId="{04FAB08F-DD0C-43A2-B7B1-84EDCC6275A7}" type="presParOf" srcId="{FBF99561-FD91-488F-8EA6-6A46FC904EF5}" destId="{A570FACE-2591-4BEE-97E6-FE1EE76934E3}" srcOrd="0" destOrd="0" presId="urn:microsoft.com/office/officeart/2005/8/layout/bProcess2"/>
    <dgm:cxn modelId="{FE76B813-33FC-4C1A-B436-32A7C5EBDB49}" type="presParOf" srcId="{FBF99561-FD91-488F-8EA6-6A46FC904EF5}" destId="{FBE4DDFC-1E41-4217-AFE6-E8653CA3BC7D}" srcOrd="1" destOrd="0" presId="urn:microsoft.com/office/officeart/2005/8/layout/bProcess2"/>
    <dgm:cxn modelId="{26B11F9B-FF03-4543-AAB1-3D07F1F06F2D}" type="presParOf" srcId="{3E58915E-C0AE-4F3A-8489-D091244A98A6}" destId="{6B8E1762-2030-4692-8736-69790031F117}" srcOrd="21" destOrd="0" presId="urn:microsoft.com/office/officeart/2005/8/layout/bProcess2"/>
    <dgm:cxn modelId="{A2CC577A-9455-42DC-96E0-D9907595C51A}" type="presParOf" srcId="{3E58915E-C0AE-4F3A-8489-D091244A98A6}" destId="{9EB3C585-79CD-48EB-BC49-757062A9AD1B}"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F691A-904B-4BAF-A7A8-C8BE0D409423}"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s-MX"/>
        </a:p>
      </dgm:t>
    </dgm:pt>
    <dgm:pt modelId="{D7D4A59B-891C-41A9-9600-1C4D469F4E41}">
      <dgm:prSet/>
      <dgm:spPr/>
      <dgm:t>
        <a:bodyPr/>
        <a:lstStyle/>
        <a:p>
          <a:pPr rtl="0"/>
          <a:r>
            <a:rPr lang="es-MX" dirty="0" smtClean="0">
              <a:solidFill>
                <a:schemeClr val="bg1"/>
              </a:solidFill>
            </a:rPr>
            <a:t>Facultades Superiores:</a:t>
          </a:r>
          <a:endParaRPr lang="es-MX" dirty="0">
            <a:solidFill>
              <a:schemeClr val="bg1"/>
            </a:solidFill>
          </a:endParaRPr>
        </a:p>
      </dgm:t>
    </dgm:pt>
    <dgm:pt modelId="{3BA5186C-7750-4C0C-8B22-6A9154F1EE69}" type="parTrans" cxnId="{82372DE8-9170-41E2-B2D2-02BD362E5725}">
      <dgm:prSet/>
      <dgm:spPr/>
      <dgm:t>
        <a:bodyPr/>
        <a:lstStyle/>
        <a:p>
          <a:endParaRPr lang="es-MX"/>
        </a:p>
      </dgm:t>
    </dgm:pt>
    <dgm:pt modelId="{79FF4176-D2C1-4BF0-92B2-103ADB557179}" type="sibTrans" cxnId="{82372DE8-9170-41E2-B2D2-02BD362E5725}">
      <dgm:prSet/>
      <dgm:spPr/>
      <dgm:t>
        <a:bodyPr/>
        <a:lstStyle/>
        <a:p>
          <a:endParaRPr lang="es-MX"/>
        </a:p>
      </dgm:t>
    </dgm:pt>
    <dgm:pt modelId="{074BA8C0-E9E5-4546-9040-483AC0356B1C}">
      <dgm:prSet/>
      <dgm:spPr/>
      <dgm:t>
        <a:bodyPr/>
        <a:lstStyle/>
        <a:p>
          <a:pPr rtl="0"/>
          <a:r>
            <a:rPr lang="es-MX" dirty="0" smtClean="0">
              <a:solidFill>
                <a:schemeClr val="bg1"/>
              </a:solidFill>
            </a:rPr>
            <a:t>Percepción</a:t>
          </a:r>
          <a:endParaRPr lang="es-MX" dirty="0">
            <a:solidFill>
              <a:schemeClr val="bg1"/>
            </a:solidFill>
          </a:endParaRPr>
        </a:p>
      </dgm:t>
    </dgm:pt>
    <dgm:pt modelId="{04D838A6-BF98-4071-AFFD-613511C348C1}" type="parTrans" cxnId="{71EB652F-B09D-456A-AB75-7FFD1F121D4A}">
      <dgm:prSet/>
      <dgm:spPr/>
      <dgm:t>
        <a:bodyPr/>
        <a:lstStyle/>
        <a:p>
          <a:endParaRPr lang="es-MX"/>
        </a:p>
      </dgm:t>
    </dgm:pt>
    <dgm:pt modelId="{89A694A9-DFC3-4C8F-B17B-295A64E241EC}" type="sibTrans" cxnId="{71EB652F-B09D-456A-AB75-7FFD1F121D4A}">
      <dgm:prSet/>
      <dgm:spPr/>
      <dgm:t>
        <a:bodyPr/>
        <a:lstStyle/>
        <a:p>
          <a:endParaRPr lang="es-MX"/>
        </a:p>
      </dgm:t>
    </dgm:pt>
    <dgm:pt modelId="{4BED9ED6-40BD-4ECB-939B-8BD4C9632041}">
      <dgm:prSet/>
      <dgm:spPr/>
      <dgm:t>
        <a:bodyPr/>
        <a:lstStyle/>
        <a:p>
          <a:pPr rtl="0"/>
          <a:r>
            <a:rPr lang="es-MX" dirty="0" smtClean="0">
              <a:solidFill>
                <a:schemeClr val="bg1"/>
              </a:solidFill>
            </a:rPr>
            <a:t>Juicio</a:t>
          </a:r>
          <a:endParaRPr lang="es-MX" dirty="0">
            <a:solidFill>
              <a:schemeClr val="bg1"/>
            </a:solidFill>
          </a:endParaRPr>
        </a:p>
      </dgm:t>
    </dgm:pt>
    <dgm:pt modelId="{13C9AA22-F635-4702-946C-70F726BF9935}" type="parTrans" cxnId="{9A736C79-48CF-4304-BB29-E910F2A90910}">
      <dgm:prSet/>
      <dgm:spPr/>
      <dgm:t>
        <a:bodyPr/>
        <a:lstStyle/>
        <a:p>
          <a:endParaRPr lang="es-MX"/>
        </a:p>
      </dgm:t>
    </dgm:pt>
    <dgm:pt modelId="{F2EBB8AA-AE2F-43BB-B6EC-99030B19C8E5}" type="sibTrans" cxnId="{9A736C79-48CF-4304-BB29-E910F2A90910}">
      <dgm:prSet/>
      <dgm:spPr/>
      <dgm:t>
        <a:bodyPr/>
        <a:lstStyle/>
        <a:p>
          <a:endParaRPr lang="es-MX"/>
        </a:p>
      </dgm:t>
    </dgm:pt>
    <dgm:pt modelId="{5A18C423-C7EF-4E39-A13A-AF5E78DEB012}">
      <dgm:prSet/>
      <dgm:spPr/>
      <dgm:t>
        <a:bodyPr/>
        <a:lstStyle/>
        <a:p>
          <a:pPr rtl="0"/>
          <a:r>
            <a:rPr lang="es-MX" dirty="0" smtClean="0">
              <a:solidFill>
                <a:schemeClr val="bg1"/>
              </a:solidFill>
            </a:rPr>
            <a:t>Consciencia</a:t>
          </a:r>
          <a:endParaRPr lang="es-MX" dirty="0">
            <a:solidFill>
              <a:schemeClr val="bg1"/>
            </a:solidFill>
          </a:endParaRPr>
        </a:p>
      </dgm:t>
    </dgm:pt>
    <dgm:pt modelId="{64A66CB7-3504-4841-BF0B-4F9436FEC454}" type="parTrans" cxnId="{C508630C-9B6D-4BE4-8D66-814EC6596F33}">
      <dgm:prSet/>
      <dgm:spPr/>
      <dgm:t>
        <a:bodyPr/>
        <a:lstStyle/>
        <a:p>
          <a:endParaRPr lang="es-MX"/>
        </a:p>
      </dgm:t>
    </dgm:pt>
    <dgm:pt modelId="{851AFBDC-FB62-4DB0-A230-A7FC9C8E2CF1}" type="sibTrans" cxnId="{C508630C-9B6D-4BE4-8D66-814EC6596F33}">
      <dgm:prSet/>
      <dgm:spPr/>
      <dgm:t>
        <a:bodyPr/>
        <a:lstStyle/>
        <a:p>
          <a:endParaRPr lang="es-MX"/>
        </a:p>
      </dgm:t>
    </dgm:pt>
    <dgm:pt modelId="{D153A2EB-9C86-4595-BD61-1839E3DF11DB}">
      <dgm:prSet/>
      <dgm:spPr/>
      <dgm:t>
        <a:bodyPr/>
        <a:lstStyle/>
        <a:p>
          <a:pPr rtl="0"/>
          <a:r>
            <a:rPr lang="es-MX" dirty="0" smtClean="0">
              <a:solidFill>
                <a:schemeClr val="bg1"/>
              </a:solidFill>
            </a:rPr>
            <a:t>Razón</a:t>
          </a:r>
          <a:endParaRPr lang="es-MX" dirty="0">
            <a:solidFill>
              <a:schemeClr val="bg1"/>
            </a:solidFill>
          </a:endParaRPr>
        </a:p>
      </dgm:t>
    </dgm:pt>
    <dgm:pt modelId="{9C7628A0-165D-46CB-949F-01840E882F9F}" type="parTrans" cxnId="{2F1DBE31-157F-4E01-9D98-8786ADF6339E}">
      <dgm:prSet/>
      <dgm:spPr/>
      <dgm:t>
        <a:bodyPr/>
        <a:lstStyle/>
        <a:p>
          <a:endParaRPr lang="es-MX"/>
        </a:p>
      </dgm:t>
    </dgm:pt>
    <dgm:pt modelId="{070A433D-FDB0-463F-B567-B16551154886}" type="sibTrans" cxnId="{2F1DBE31-157F-4E01-9D98-8786ADF6339E}">
      <dgm:prSet/>
      <dgm:spPr/>
      <dgm:t>
        <a:bodyPr/>
        <a:lstStyle/>
        <a:p>
          <a:endParaRPr lang="es-MX"/>
        </a:p>
      </dgm:t>
    </dgm:pt>
    <dgm:pt modelId="{CEF3066E-0386-4C7A-A4C9-5C65A58F1DA9}">
      <dgm:prSet/>
      <dgm:spPr/>
      <dgm:t>
        <a:bodyPr/>
        <a:lstStyle/>
        <a:p>
          <a:pPr rtl="0"/>
          <a:r>
            <a:rPr lang="es-MX" dirty="0" smtClean="0">
              <a:solidFill>
                <a:schemeClr val="bg1"/>
              </a:solidFill>
            </a:rPr>
            <a:t>Atención</a:t>
          </a:r>
          <a:endParaRPr lang="es-MX" dirty="0">
            <a:solidFill>
              <a:schemeClr val="bg1"/>
            </a:solidFill>
          </a:endParaRPr>
        </a:p>
      </dgm:t>
    </dgm:pt>
    <dgm:pt modelId="{E4F6E90B-C024-4EA5-AE5D-36A5706B555B}" type="parTrans" cxnId="{F400E278-5910-4805-8DE2-271D720CAA2D}">
      <dgm:prSet/>
      <dgm:spPr/>
      <dgm:t>
        <a:bodyPr/>
        <a:lstStyle/>
        <a:p>
          <a:endParaRPr lang="es-MX"/>
        </a:p>
      </dgm:t>
    </dgm:pt>
    <dgm:pt modelId="{0AF7BA2F-B930-43E7-B10D-D5C35D700EFD}" type="sibTrans" cxnId="{F400E278-5910-4805-8DE2-271D720CAA2D}">
      <dgm:prSet/>
      <dgm:spPr/>
      <dgm:t>
        <a:bodyPr/>
        <a:lstStyle/>
        <a:p>
          <a:endParaRPr lang="es-MX"/>
        </a:p>
      </dgm:t>
    </dgm:pt>
    <dgm:pt modelId="{DC1065F2-99E4-488C-B6A9-FE023B08E04C}">
      <dgm:prSet/>
      <dgm:spPr/>
      <dgm:t>
        <a:bodyPr/>
        <a:lstStyle/>
        <a:p>
          <a:pPr rtl="0"/>
          <a:r>
            <a:rPr lang="es-MX" dirty="0" smtClean="0">
              <a:solidFill>
                <a:schemeClr val="bg1"/>
              </a:solidFill>
            </a:rPr>
            <a:t>Intelecto</a:t>
          </a:r>
          <a:endParaRPr lang="es-MX" dirty="0">
            <a:solidFill>
              <a:schemeClr val="bg1"/>
            </a:solidFill>
          </a:endParaRPr>
        </a:p>
      </dgm:t>
    </dgm:pt>
    <dgm:pt modelId="{47089E8E-19C6-4DD8-8898-0FE43374B9B8}" type="parTrans" cxnId="{AB314152-5446-4F54-8DD7-298F6ED91753}">
      <dgm:prSet/>
      <dgm:spPr/>
      <dgm:t>
        <a:bodyPr/>
        <a:lstStyle/>
        <a:p>
          <a:endParaRPr lang="es-MX"/>
        </a:p>
      </dgm:t>
    </dgm:pt>
    <dgm:pt modelId="{CBB0AD55-2B32-4C19-A42B-604C5B249B3A}" type="sibTrans" cxnId="{AB314152-5446-4F54-8DD7-298F6ED91753}">
      <dgm:prSet/>
      <dgm:spPr/>
      <dgm:t>
        <a:bodyPr/>
        <a:lstStyle/>
        <a:p>
          <a:endParaRPr lang="es-MX"/>
        </a:p>
      </dgm:t>
    </dgm:pt>
    <dgm:pt modelId="{C5979A50-9484-45FB-BC3B-ACF366A87966}" type="pres">
      <dgm:prSet presAssocID="{48AF691A-904B-4BAF-A7A8-C8BE0D409423}" presName="compositeShape" presStyleCnt="0">
        <dgm:presLayoutVars>
          <dgm:chMax val="7"/>
          <dgm:dir/>
          <dgm:resizeHandles val="exact"/>
        </dgm:presLayoutVars>
      </dgm:prSet>
      <dgm:spPr/>
      <dgm:t>
        <a:bodyPr/>
        <a:lstStyle/>
        <a:p>
          <a:endParaRPr lang="es-MX"/>
        </a:p>
      </dgm:t>
    </dgm:pt>
    <dgm:pt modelId="{318E4746-76D0-44DC-8C66-3204ABF06303}" type="pres">
      <dgm:prSet presAssocID="{D7D4A59B-891C-41A9-9600-1C4D469F4E41}" presName="circ1" presStyleLbl="vennNode1" presStyleIdx="0" presStyleCnt="7"/>
      <dgm:spPr/>
      <dgm:t>
        <a:bodyPr/>
        <a:lstStyle/>
        <a:p>
          <a:endParaRPr lang="es-MX"/>
        </a:p>
      </dgm:t>
    </dgm:pt>
    <dgm:pt modelId="{86DCDE5C-D05F-4F0D-BF91-F5C0F8F5F55C}" type="pres">
      <dgm:prSet presAssocID="{D7D4A59B-891C-41A9-9600-1C4D469F4E41}" presName="circ1Tx" presStyleLbl="revTx" presStyleIdx="0" presStyleCnt="0" custScaleX="153714">
        <dgm:presLayoutVars>
          <dgm:chMax val="0"/>
          <dgm:chPref val="0"/>
          <dgm:bulletEnabled val="1"/>
        </dgm:presLayoutVars>
      </dgm:prSet>
      <dgm:spPr/>
      <dgm:t>
        <a:bodyPr/>
        <a:lstStyle/>
        <a:p>
          <a:endParaRPr lang="es-MX"/>
        </a:p>
      </dgm:t>
    </dgm:pt>
    <dgm:pt modelId="{F8F2FFBC-75CF-4967-B690-464AAFDFE4EC}" type="pres">
      <dgm:prSet presAssocID="{074BA8C0-E9E5-4546-9040-483AC0356B1C}" presName="circ2" presStyleLbl="vennNode1" presStyleIdx="1" presStyleCnt="7"/>
      <dgm:spPr/>
      <dgm:t>
        <a:bodyPr/>
        <a:lstStyle/>
        <a:p>
          <a:endParaRPr lang="es-MX"/>
        </a:p>
      </dgm:t>
    </dgm:pt>
    <dgm:pt modelId="{B2A52C28-D7BF-45E1-89A4-0B5F750E3D0F}" type="pres">
      <dgm:prSet presAssocID="{074BA8C0-E9E5-4546-9040-483AC0356B1C}" presName="circ2Tx" presStyleLbl="revTx" presStyleIdx="0" presStyleCnt="0" custLinFactNeighborX="8719" custLinFactNeighborY="-8994">
        <dgm:presLayoutVars>
          <dgm:chMax val="0"/>
          <dgm:chPref val="0"/>
          <dgm:bulletEnabled val="1"/>
        </dgm:presLayoutVars>
      </dgm:prSet>
      <dgm:spPr/>
      <dgm:t>
        <a:bodyPr/>
        <a:lstStyle/>
        <a:p>
          <a:endParaRPr lang="es-MX"/>
        </a:p>
      </dgm:t>
    </dgm:pt>
    <dgm:pt modelId="{F3C8D8AE-3D40-4BA1-A218-9CFCC3703A6E}" type="pres">
      <dgm:prSet presAssocID="{CEF3066E-0386-4C7A-A4C9-5C65A58F1DA9}" presName="circ3" presStyleLbl="vennNode1" presStyleIdx="2" presStyleCnt="7"/>
      <dgm:spPr/>
      <dgm:t>
        <a:bodyPr/>
        <a:lstStyle/>
        <a:p>
          <a:endParaRPr lang="es-MX"/>
        </a:p>
      </dgm:t>
    </dgm:pt>
    <dgm:pt modelId="{F207509C-F10F-4BD0-9F73-A7FAC5FB144F}" type="pres">
      <dgm:prSet presAssocID="{CEF3066E-0386-4C7A-A4C9-5C65A58F1DA9}" presName="circ3Tx" presStyleLbl="revTx" presStyleIdx="0" presStyleCnt="0" custLinFactNeighborX="11365" custLinFactNeighborY="-28180">
        <dgm:presLayoutVars>
          <dgm:chMax val="0"/>
          <dgm:chPref val="0"/>
          <dgm:bulletEnabled val="1"/>
        </dgm:presLayoutVars>
      </dgm:prSet>
      <dgm:spPr/>
      <dgm:t>
        <a:bodyPr/>
        <a:lstStyle/>
        <a:p>
          <a:endParaRPr lang="es-MX"/>
        </a:p>
      </dgm:t>
    </dgm:pt>
    <dgm:pt modelId="{F441250F-0AD8-4FAA-A44E-3ABA67883700}" type="pres">
      <dgm:prSet presAssocID="{4BED9ED6-40BD-4ECB-939B-8BD4C9632041}" presName="circ4" presStyleLbl="vennNode1" presStyleIdx="3" presStyleCnt="7"/>
      <dgm:spPr/>
      <dgm:t>
        <a:bodyPr/>
        <a:lstStyle/>
        <a:p>
          <a:endParaRPr lang="es-MX"/>
        </a:p>
      </dgm:t>
    </dgm:pt>
    <dgm:pt modelId="{A3EEB410-E8A1-415C-8E25-937C1712C861}" type="pres">
      <dgm:prSet presAssocID="{4BED9ED6-40BD-4ECB-939B-8BD4C9632041}" presName="circ4Tx" presStyleLbl="revTx" presStyleIdx="0" presStyleCnt="0" custLinFactNeighborX="39152" custLinFactNeighborY="-52179">
        <dgm:presLayoutVars>
          <dgm:chMax val="0"/>
          <dgm:chPref val="0"/>
          <dgm:bulletEnabled val="1"/>
        </dgm:presLayoutVars>
      </dgm:prSet>
      <dgm:spPr/>
      <dgm:t>
        <a:bodyPr/>
        <a:lstStyle/>
        <a:p>
          <a:endParaRPr lang="es-MX"/>
        </a:p>
      </dgm:t>
    </dgm:pt>
    <dgm:pt modelId="{63630BE9-47D8-4E7C-9E0D-5F8488A55E8F}" type="pres">
      <dgm:prSet presAssocID="{5A18C423-C7EF-4E39-A13A-AF5E78DEB012}" presName="circ5" presStyleLbl="vennNode1" presStyleIdx="4" presStyleCnt="7"/>
      <dgm:spPr/>
      <dgm:t>
        <a:bodyPr/>
        <a:lstStyle/>
        <a:p>
          <a:endParaRPr lang="es-MX"/>
        </a:p>
      </dgm:t>
    </dgm:pt>
    <dgm:pt modelId="{A922F704-B1C6-459B-948A-A79F243D69DC}" type="pres">
      <dgm:prSet presAssocID="{5A18C423-C7EF-4E39-A13A-AF5E78DEB012}" presName="circ5Tx" presStyleLbl="revTx" presStyleIdx="0" presStyleCnt="0">
        <dgm:presLayoutVars>
          <dgm:chMax val="0"/>
          <dgm:chPref val="0"/>
          <dgm:bulletEnabled val="1"/>
        </dgm:presLayoutVars>
      </dgm:prSet>
      <dgm:spPr/>
      <dgm:t>
        <a:bodyPr/>
        <a:lstStyle/>
        <a:p>
          <a:endParaRPr lang="es-MX"/>
        </a:p>
      </dgm:t>
    </dgm:pt>
    <dgm:pt modelId="{08B0F61B-8542-4B8C-A448-F94205DFE025}" type="pres">
      <dgm:prSet presAssocID="{D153A2EB-9C86-4595-BD61-1839E3DF11DB}" presName="circ6" presStyleLbl="vennNode1" presStyleIdx="5" presStyleCnt="7"/>
      <dgm:spPr/>
      <dgm:t>
        <a:bodyPr/>
        <a:lstStyle/>
        <a:p>
          <a:endParaRPr lang="es-MX"/>
        </a:p>
      </dgm:t>
    </dgm:pt>
    <dgm:pt modelId="{BE2AE0A3-BA80-45BB-9BFD-6048DDF5EB9B}" type="pres">
      <dgm:prSet presAssocID="{D153A2EB-9C86-4595-BD61-1839E3DF11DB}" presName="circ6Tx" presStyleLbl="revTx" presStyleIdx="0" presStyleCnt="0">
        <dgm:presLayoutVars>
          <dgm:chMax val="0"/>
          <dgm:chPref val="0"/>
          <dgm:bulletEnabled val="1"/>
        </dgm:presLayoutVars>
      </dgm:prSet>
      <dgm:spPr/>
      <dgm:t>
        <a:bodyPr/>
        <a:lstStyle/>
        <a:p>
          <a:endParaRPr lang="es-MX"/>
        </a:p>
      </dgm:t>
    </dgm:pt>
    <dgm:pt modelId="{B6AD81C6-1FC5-40CA-A4AC-3A2BE70F8B1C}" type="pres">
      <dgm:prSet presAssocID="{DC1065F2-99E4-488C-B6A9-FE023B08E04C}" presName="circ7" presStyleLbl="vennNode1" presStyleIdx="6" presStyleCnt="7"/>
      <dgm:spPr/>
      <dgm:t>
        <a:bodyPr/>
        <a:lstStyle/>
        <a:p>
          <a:endParaRPr lang="es-MX"/>
        </a:p>
      </dgm:t>
    </dgm:pt>
    <dgm:pt modelId="{3B74F565-CD79-4DB8-B2D5-30D72B8F7D1D}" type="pres">
      <dgm:prSet presAssocID="{DC1065F2-99E4-488C-B6A9-FE023B08E04C}" presName="circ7Tx" presStyleLbl="revTx" presStyleIdx="0" presStyleCnt="0">
        <dgm:presLayoutVars>
          <dgm:chMax val="0"/>
          <dgm:chPref val="0"/>
          <dgm:bulletEnabled val="1"/>
        </dgm:presLayoutVars>
      </dgm:prSet>
      <dgm:spPr/>
      <dgm:t>
        <a:bodyPr/>
        <a:lstStyle/>
        <a:p>
          <a:endParaRPr lang="es-MX"/>
        </a:p>
      </dgm:t>
    </dgm:pt>
  </dgm:ptLst>
  <dgm:cxnLst>
    <dgm:cxn modelId="{1D2F053A-0079-4D5A-AD96-19B36F6A1A56}" type="presOf" srcId="{D153A2EB-9C86-4595-BD61-1839E3DF11DB}" destId="{BE2AE0A3-BA80-45BB-9BFD-6048DDF5EB9B}" srcOrd="0" destOrd="0" presId="urn:microsoft.com/office/officeart/2005/8/layout/venn1"/>
    <dgm:cxn modelId="{82372DE8-9170-41E2-B2D2-02BD362E5725}" srcId="{48AF691A-904B-4BAF-A7A8-C8BE0D409423}" destId="{D7D4A59B-891C-41A9-9600-1C4D469F4E41}" srcOrd="0" destOrd="0" parTransId="{3BA5186C-7750-4C0C-8B22-6A9154F1EE69}" sibTransId="{79FF4176-D2C1-4BF0-92B2-103ADB557179}"/>
    <dgm:cxn modelId="{71EB652F-B09D-456A-AB75-7FFD1F121D4A}" srcId="{48AF691A-904B-4BAF-A7A8-C8BE0D409423}" destId="{074BA8C0-E9E5-4546-9040-483AC0356B1C}" srcOrd="1" destOrd="0" parTransId="{04D838A6-BF98-4071-AFFD-613511C348C1}" sibTransId="{89A694A9-DFC3-4C8F-B17B-295A64E241EC}"/>
    <dgm:cxn modelId="{26B84E23-411D-4276-81EF-2926AE5870D1}" type="presOf" srcId="{D7D4A59B-891C-41A9-9600-1C4D469F4E41}" destId="{86DCDE5C-D05F-4F0D-BF91-F5C0F8F5F55C}" srcOrd="0" destOrd="0" presId="urn:microsoft.com/office/officeart/2005/8/layout/venn1"/>
    <dgm:cxn modelId="{2F1DBE31-157F-4E01-9D98-8786ADF6339E}" srcId="{48AF691A-904B-4BAF-A7A8-C8BE0D409423}" destId="{D153A2EB-9C86-4595-BD61-1839E3DF11DB}" srcOrd="5" destOrd="0" parTransId="{9C7628A0-165D-46CB-949F-01840E882F9F}" sibTransId="{070A433D-FDB0-463F-B567-B16551154886}"/>
    <dgm:cxn modelId="{0D329C62-8C16-42BA-8108-5294E14D387D}" type="presOf" srcId="{4BED9ED6-40BD-4ECB-939B-8BD4C9632041}" destId="{A3EEB410-E8A1-415C-8E25-937C1712C861}" srcOrd="0" destOrd="0" presId="urn:microsoft.com/office/officeart/2005/8/layout/venn1"/>
    <dgm:cxn modelId="{8859856D-5ABF-4664-A38E-3A7F8076A9C4}" type="presOf" srcId="{CEF3066E-0386-4C7A-A4C9-5C65A58F1DA9}" destId="{F207509C-F10F-4BD0-9F73-A7FAC5FB144F}" srcOrd="0" destOrd="0" presId="urn:microsoft.com/office/officeart/2005/8/layout/venn1"/>
    <dgm:cxn modelId="{AB314152-5446-4F54-8DD7-298F6ED91753}" srcId="{48AF691A-904B-4BAF-A7A8-C8BE0D409423}" destId="{DC1065F2-99E4-488C-B6A9-FE023B08E04C}" srcOrd="6" destOrd="0" parTransId="{47089E8E-19C6-4DD8-8898-0FE43374B9B8}" sibTransId="{CBB0AD55-2B32-4C19-A42B-604C5B249B3A}"/>
    <dgm:cxn modelId="{FCC2CAA9-11BA-42AE-BCCE-4CB80F660F4A}" type="presOf" srcId="{48AF691A-904B-4BAF-A7A8-C8BE0D409423}" destId="{C5979A50-9484-45FB-BC3B-ACF366A87966}" srcOrd="0" destOrd="0" presId="urn:microsoft.com/office/officeart/2005/8/layout/venn1"/>
    <dgm:cxn modelId="{67280108-7130-473F-9D1E-F46A234C548B}" type="presOf" srcId="{074BA8C0-E9E5-4546-9040-483AC0356B1C}" destId="{B2A52C28-D7BF-45E1-89A4-0B5F750E3D0F}" srcOrd="0" destOrd="0" presId="urn:microsoft.com/office/officeart/2005/8/layout/venn1"/>
    <dgm:cxn modelId="{C508630C-9B6D-4BE4-8D66-814EC6596F33}" srcId="{48AF691A-904B-4BAF-A7A8-C8BE0D409423}" destId="{5A18C423-C7EF-4E39-A13A-AF5E78DEB012}" srcOrd="4" destOrd="0" parTransId="{64A66CB7-3504-4841-BF0B-4F9436FEC454}" sibTransId="{851AFBDC-FB62-4DB0-A230-A7FC9C8E2CF1}"/>
    <dgm:cxn modelId="{A233A800-BC42-4DB0-9F47-CE8FE32CE5BE}" type="presOf" srcId="{DC1065F2-99E4-488C-B6A9-FE023B08E04C}" destId="{3B74F565-CD79-4DB8-B2D5-30D72B8F7D1D}" srcOrd="0" destOrd="0" presId="urn:microsoft.com/office/officeart/2005/8/layout/venn1"/>
    <dgm:cxn modelId="{9A736C79-48CF-4304-BB29-E910F2A90910}" srcId="{48AF691A-904B-4BAF-A7A8-C8BE0D409423}" destId="{4BED9ED6-40BD-4ECB-939B-8BD4C9632041}" srcOrd="3" destOrd="0" parTransId="{13C9AA22-F635-4702-946C-70F726BF9935}" sibTransId="{F2EBB8AA-AE2F-43BB-B6EC-99030B19C8E5}"/>
    <dgm:cxn modelId="{2E24E346-0A43-41C4-B63C-A43A49B08BAA}" type="presOf" srcId="{5A18C423-C7EF-4E39-A13A-AF5E78DEB012}" destId="{A922F704-B1C6-459B-948A-A79F243D69DC}" srcOrd="0" destOrd="0" presId="urn:microsoft.com/office/officeart/2005/8/layout/venn1"/>
    <dgm:cxn modelId="{F400E278-5910-4805-8DE2-271D720CAA2D}" srcId="{48AF691A-904B-4BAF-A7A8-C8BE0D409423}" destId="{CEF3066E-0386-4C7A-A4C9-5C65A58F1DA9}" srcOrd="2" destOrd="0" parTransId="{E4F6E90B-C024-4EA5-AE5D-36A5706B555B}" sibTransId="{0AF7BA2F-B930-43E7-B10D-D5C35D700EFD}"/>
    <dgm:cxn modelId="{335FBF57-2283-4B30-A0A0-D53C0F6CEEEB}" type="presParOf" srcId="{C5979A50-9484-45FB-BC3B-ACF366A87966}" destId="{318E4746-76D0-44DC-8C66-3204ABF06303}" srcOrd="0" destOrd="0" presId="urn:microsoft.com/office/officeart/2005/8/layout/venn1"/>
    <dgm:cxn modelId="{E396822E-5B32-4231-96C4-ACAB2AEB2F69}" type="presParOf" srcId="{C5979A50-9484-45FB-BC3B-ACF366A87966}" destId="{86DCDE5C-D05F-4F0D-BF91-F5C0F8F5F55C}" srcOrd="1" destOrd="0" presId="urn:microsoft.com/office/officeart/2005/8/layout/venn1"/>
    <dgm:cxn modelId="{FDD3D5C7-DBFD-4EB7-BA74-A9588078A309}" type="presParOf" srcId="{C5979A50-9484-45FB-BC3B-ACF366A87966}" destId="{F8F2FFBC-75CF-4967-B690-464AAFDFE4EC}" srcOrd="2" destOrd="0" presId="urn:microsoft.com/office/officeart/2005/8/layout/venn1"/>
    <dgm:cxn modelId="{EB3207B6-F80B-481E-A835-A185D69E5D4F}" type="presParOf" srcId="{C5979A50-9484-45FB-BC3B-ACF366A87966}" destId="{B2A52C28-D7BF-45E1-89A4-0B5F750E3D0F}" srcOrd="3" destOrd="0" presId="urn:microsoft.com/office/officeart/2005/8/layout/venn1"/>
    <dgm:cxn modelId="{3DAB9A95-501C-465E-BA6D-3C7A0B74157B}" type="presParOf" srcId="{C5979A50-9484-45FB-BC3B-ACF366A87966}" destId="{F3C8D8AE-3D40-4BA1-A218-9CFCC3703A6E}" srcOrd="4" destOrd="0" presId="urn:microsoft.com/office/officeart/2005/8/layout/venn1"/>
    <dgm:cxn modelId="{99486B3B-BD3F-4AB2-8A22-50ABE428C1FC}" type="presParOf" srcId="{C5979A50-9484-45FB-BC3B-ACF366A87966}" destId="{F207509C-F10F-4BD0-9F73-A7FAC5FB144F}" srcOrd="5" destOrd="0" presId="urn:microsoft.com/office/officeart/2005/8/layout/venn1"/>
    <dgm:cxn modelId="{556C674B-C02C-4A32-9C90-E96CBE6E0D32}" type="presParOf" srcId="{C5979A50-9484-45FB-BC3B-ACF366A87966}" destId="{F441250F-0AD8-4FAA-A44E-3ABA67883700}" srcOrd="6" destOrd="0" presId="urn:microsoft.com/office/officeart/2005/8/layout/venn1"/>
    <dgm:cxn modelId="{AD793A77-4692-4C0D-AF31-549E5E72D531}" type="presParOf" srcId="{C5979A50-9484-45FB-BC3B-ACF366A87966}" destId="{A3EEB410-E8A1-415C-8E25-937C1712C861}" srcOrd="7" destOrd="0" presId="urn:microsoft.com/office/officeart/2005/8/layout/venn1"/>
    <dgm:cxn modelId="{A240C8CB-F61C-4813-B731-85944C4B17F0}" type="presParOf" srcId="{C5979A50-9484-45FB-BC3B-ACF366A87966}" destId="{63630BE9-47D8-4E7C-9E0D-5F8488A55E8F}" srcOrd="8" destOrd="0" presId="urn:microsoft.com/office/officeart/2005/8/layout/venn1"/>
    <dgm:cxn modelId="{A2EC302D-619E-42AA-B91C-1EC11953048B}" type="presParOf" srcId="{C5979A50-9484-45FB-BC3B-ACF366A87966}" destId="{A922F704-B1C6-459B-948A-A79F243D69DC}" srcOrd="9" destOrd="0" presId="urn:microsoft.com/office/officeart/2005/8/layout/venn1"/>
    <dgm:cxn modelId="{3587AD60-5D8A-4BA1-B657-A5C6CFDC71B7}" type="presParOf" srcId="{C5979A50-9484-45FB-BC3B-ACF366A87966}" destId="{08B0F61B-8542-4B8C-A448-F94205DFE025}" srcOrd="10" destOrd="0" presId="urn:microsoft.com/office/officeart/2005/8/layout/venn1"/>
    <dgm:cxn modelId="{664E247F-9502-49D4-B84D-04FB0A7905AD}" type="presParOf" srcId="{C5979A50-9484-45FB-BC3B-ACF366A87966}" destId="{BE2AE0A3-BA80-45BB-9BFD-6048DDF5EB9B}" srcOrd="11" destOrd="0" presId="urn:microsoft.com/office/officeart/2005/8/layout/venn1"/>
    <dgm:cxn modelId="{7F46EC2C-3C65-4723-B377-C097C15D03EE}" type="presParOf" srcId="{C5979A50-9484-45FB-BC3B-ACF366A87966}" destId="{B6AD81C6-1FC5-40CA-A4AC-3A2BE70F8B1C}" srcOrd="12" destOrd="0" presId="urn:microsoft.com/office/officeart/2005/8/layout/venn1"/>
    <dgm:cxn modelId="{6A5806FB-14C0-460F-B325-0C67EF4D4A8E}" type="presParOf" srcId="{C5979A50-9484-45FB-BC3B-ACF366A87966}" destId="{3B74F565-CD79-4DB8-B2D5-30D72B8F7D1D}"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AE681D-E7A2-45D2-A3AE-B47EC95D68E9}" type="doc">
      <dgm:prSet loTypeId="urn:microsoft.com/office/officeart/2005/8/layout/venn1" loCatId="relationship" qsTypeId="urn:microsoft.com/office/officeart/2005/8/quickstyle/simple1" qsCatId="simple" csTypeId="urn:microsoft.com/office/officeart/2005/8/colors/colorful1#1" csCatId="colorful" phldr="1"/>
      <dgm:spPr/>
      <dgm:t>
        <a:bodyPr/>
        <a:lstStyle/>
        <a:p>
          <a:endParaRPr lang="es-MX"/>
        </a:p>
      </dgm:t>
    </dgm:pt>
    <dgm:pt modelId="{17D693BE-7082-459F-8956-05722F6CB12F}">
      <dgm:prSet custT="1"/>
      <dgm:spPr/>
      <dgm:t>
        <a:bodyPr/>
        <a:lstStyle/>
        <a:p>
          <a:pPr rtl="0"/>
          <a:r>
            <a:rPr lang="es-MX" sz="2000" dirty="0" smtClean="0">
              <a:solidFill>
                <a:schemeClr val="bg1"/>
              </a:solidFill>
            </a:rPr>
            <a:t>Facultades Inferiores:</a:t>
          </a:r>
          <a:endParaRPr lang="es-MX" sz="2000" dirty="0">
            <a:solidFill>
              <a:schemeClr val="bg1"/>
            </a:solidFill>
          </a:endParaRPr>
        </a:p>
      </dgm:t>
    </dgm:pt>
    <dgm:pt modelId="{03611331-DA3D-49C9-8614-821A0EFD54D0}" type="parTrans" cxnId="{EF618483-62C9-4484-8A96-70AD2620C101}">
      <dgm:prSet/>
      <dgm:spPr/>
      <dgm:t>
        <a:bodyPr/>
        <a:lstStyle/>
        <a:p>
          <a:endParaRPr lang="es-MX"/>
        </a:p>
      </dgm:t>
    </dgm:pt>
    <dgm:pt modelId="{65F982A3-EA05-49FE-A4ED-9471812BE053}" type="sibTrans" cxnId="{EF618483-62C9-4484-8A96-70AD2620C101}">
      <dgm:prSet/>
      <dgm:spPr/>
      <dgm:t>
        <a:bodyPr/>
        <a:lstStyle/>
        <a:p>
          <a:endParaRPr lang="es-MX"/>
        </a:p>
      </dgm:t>
    </dgm:pt>
    <dgm:pt modelId="{6B9602BF-5D4B-4157-913A-87A3D0BEBCBE}">
      <dgm:prSet custT="1"/>
      <dgm:spPr/>
      <dgm:t>
        <a:bodyPr/>
        <a:lstStyle/>
        <a:p>
          <a:pPr rtl="0"/>
          <a:r>
            <a:rPr lang="es-MX" sz="2000" dirty="0" smtClean="0">
              <a:solidFill>
                <a:schemeClr val="bg1"/>
              </a:solidFill>
            </a:rPr>
            <a:t>Pasión</a:t>
          </a:r>
          <a:endParaRPr lang="es-MX" sz="2000" dirty="0">
            <a:solidFill>
              <a:schemeClr val="bg1"/>
            </a:solidFill>
          </a:endParaRPr>
        </a:p>
      </dgm:t>
    </dgm:pt>
    <dgm:pt modelId="{9F06B4BC-B598-4A19-BEF4-B7E17830D66C}" type="parTrans" cxnId="{715F240C-4F16-4701-AE92-C0DE11CF2EB9}">
      <dgm:prSet/>
      <dgm:spPr/>
      <dgm:t>
        <a:bodyPr/>
        <a:lstStyle/>
        <a:p>
          <a:endParaRPr lang="es-MX"/>
        </a:p>
      </dgm:t>
    </dgm:pt>
    <dgm:pt modelId="{2E9A7A9D-F8F8-4488-AA9A-89CCD5698B29}" type="sibTrans" cxnId="{715F240C-4F16-4701-AE92-C0DE11CF2EB9}">
      <dgm:prSet/>
      <dgm:spPr/>
      <dgm:t>
        <a:bodyPr/>
        <a:lstStyle/>
        <a:p>
          <a:endParaRPr lang="es-MX"/>
        </a:p>
      </dgm:t>
    </dgm:pt>
    <dgm:pt modelId="{DAC35F9D-DFD1-413E-AACB-9769A902EF80}">
      <dgm:prSet custT="1"/>
      <dgm:spPr>
        <a:solidFill>
          <a:schemeClr val="accent2"/>
        </a:solidFill>
        <a:ln>
          <a:solidFill>
            <a:schemeClr val="accent1"/>
          </a:solidFill>
        </a:ln>
      </dgm:spPr>
      <dgm:t>
        <a:bodyPr/>
        <a:lstStyle/>
        <a:p>
          <a:pPr rtl="0"/>
          <a:r>
            <a:rPr lang="es-MX" sz="2000" dirty="0" smtClean="0">
              <a:solidFill>
                <a:schemeClr val="bg1"/>
              </a:solidFill>
            </a:rPr>
            <a:t>Apetito</a:t>
          </a:r>
          <a:endParaRPr lang="es-MX" sz="2000" dirty="0">
            <a:solidFill>
              <a:schemeClr val="bg1"/>
            </a:solidFill>
          </a:endParaRPr>
        </a:p>
      </dgm:t>
    </dgm:pt>
    <dgm:pt modelId="{B32D0628-21BF-4EC2-9BD8-5A48062A00B1}" type="parTrans" cxnId="{CD1A9285-3939-4381-9E47-B63F9A83E0EE}">
      <dgm:prSet/>
      <dgm:spPr/>
      <dgm:t>
        <a:bodyPr/>
        <a:lstStyle/>
        <a:p>
          <a:endParaRPr lang="es-MX"/>
        </a:p>
      </dgm:t>
    </dgm:pt>
    <dgm:pt modelId="{97D5D001-2CC9-4D05-90A1-69C2B52AEE1D}" type="sibTrans" cxnId="{CD1A9285-3939-4381-9E47-B63F9A83E0EE}">
      <dgm:prSet/>
      <dgm:spPr/>
      <dgm:t>
        <a:bodyPr/>
        <a:lstStyle/>
        <a:p>
          <a:endParaRPr lang="es-MX"/>
        </a:p>
      </dgm:t>
    </dgm:pt>
    <dgm:pt modelId="{DCAC5E97-EB75-4E80-8FFD-C67932881468}">
      <dgm:prSet custT="1"/>
      <dgm:spPr/>
      <dgm:t>
        <a:bodyPr/>
        <a:lstStyle/>
        <a:p>
          <a:pPr rtl="0"/>
          <a:r>
            <a:rPr lang="es-MX" sz="2000" dirty="0" smtClean="0">
              <a:solidFill>
                <a:schemeClr val="bg1"/>
              </a:solidFill>
            </a:rPr>
            <a:t>Deseo</a:t>
          </a:r>
          <a:endParaRPr lang="es-MX" sz="2000" dirty="0">
            <a:solidFill>
              <a:schemeClr val="bg1"/>
            </a:solidFill>
          </a:endParaRPr>
        </a:p>
      </dgm:t>
    </dgm:pt>
    <dgm:pt modelId="{05E447B2-0FC2-42F9-BF8B-A4C5A5089632}" type="parTrans" cxnId="{FDF31AAF-0BD5-4F28-9BF3-AC988DDA471F}">
      <dgm:prSet/>
      <dgm:spPr/>
      <dgm:t>
        <a:bodyPr/>
        <a:lstStyle/>
        <a:p>
          <a:endParaRPr lang="es-MX"/>
        </a:p>
      </dgm:t>
    </dgm:pt>
    <dgm:pt modelId="{D9787276-7DBB-4FD0-9F29-68E269D4C27A}" type="sibTrans" cxnId="{FDF31AAF-0BD5-4F28-9BF3-AC988DDA471F}">
      <dgm:prSet/>
      <dgm:spPr/>
      <dgm:t>
        <a:bodyPr/>
        <a:lstStyle/>
        <a:p>
          <a:endParaRPr lang="es-MX"/>
        </a:p>
      </dgm:t>
    </dgm:pt>
    <dgm:pt modelId="{5C2B29D9-558C-4544-8349-0F6677E1001C}">
      <dgm:prSet custT="1"/>
      <dgm:spPr/>
      <dgm:t>
        <a:bodyPr/>
        <a:lstStyle/>
        <a:p>
          <a:pPr rtl="0"/>
          <a:r>
            <a:rPr lang="es-MX" sz="2000" dirty="0" smtClean="0">
              <a:solidFill>
                <a:schemeClr val="bg1"/>
              </a:solidFill>
            </a:rPr>
            <a:t>Impulsos</a:t>
          </a:r>
          <a:endParaRPr lang="es-MX" sz="2000" dirty="0">
            <a:solidFill>
              <a:schemeClr val="bg1"/>
            </a:solidFill>
          </a:endParaRPr>
        </a:p>
      </dgm:t>
    </dgm:pt>
    <dgm:pt modelId="{A4F8B866-13BF-4999-BD4F-1FB224A66A21}" type="parTrans" cxnId="{CFC42790-1C41-4469-A5B7-9FDFF868C8C6}">
      <dgm:prSet/>
      <dgm:spPr/>
      <dgm:t>
        <a:bodyPr/>
        <a:lstStyle/>
        <a:p>
          <a:endParaRPr lang="es-MX"/>
        </a:p>
      </dgm:t>
    </dgm:pt>
    <dgm:pt modelId="{A21FD795-FCF1-4045-964B-6B6879A5C0DE}" type="sibTrans" cxnId="{CFC42790-1C41-4469-A5B7-9FDFF868C8C6}">
      <dgm:prSet/>
      <dgm:spPr/>
      <dgm:t>
        <a:bodyPr/>
        <a:lstStyle/>
        <a:p>
          <a:endParaRPr lang="es-MX"/>
        </a:p>
      </dgm:t>
    </dgm:pt>
    <dgm:pt modelId="{D539711F-28E8-48DF-A80B-A5571E52E4A4}">
      <dgm:prSet custT="1"/>
      <dgm:spPr/>
      <dgm:t>
        <a:bodyPr/>
        <a:lstStyle/>
        <a:p>
          <a:pPr rtl="0"/>
          <a:r>
            <a:rPr lang="es-MX" sz="2000" dirty="0" smtClean="0">
              <a:solidFill>
                <a:schemeClr val="bg1"/>
              </a:solidFill>
            </a:rPr>
            <a:t>Afectos</a:t>
          </a:r>
          <a:endParaRPr lang="es-MX" sz="2000" dirty="0">
            <a:solidFill>
              <a:schemeClr val="bg1"/>
            </a:solidFill>
          </a:endParaRPr>
        </a:p>
      </dgm:t>
    </dgm:pt>
    <dgm:pt modelId="{1567DD66-1EC4-4797-BDAF-66B059023E0C}" type="parTrans" cxnId="{904E803D-5926-44DD-A458-65C884C1ED54}">
      <dgm:prSet/>
      <dgm:spPr/>
      <dgm:t>
        <a:bodyPr/>
        <a:lstStyle/>
        <a:p>
          <a:endParaRPr lang="es-MX"/>
        </a:p>
      </dgm:t>
    </dgm:pt>
    <dgm:pt modelId="{83DE6446-8260-4EFF-BE1F-2F2B83C75AFD}" type="sibTrans" cxnId="{904E803D-5926-44DD-A458-65C884C1ED54}">
      <dgm:prSet/>
      <dgm:spPr/>
      <dgm:t>
        <a:bodyPr/>
        <a:lstStyle/>
        <a:p>
          <a:endParaRPr lang="es-MX"/>
        </a:p>
      </dgm:t>
    </dgm:pt>
    <dgm:pt modelId="{2531C3C3-2651-4F15-9927-78D9AB71110C}">
      <dgm:prSet custT="1"/>
      <dgm:spPr/>
      <dgm:t>
        <a:bodyPr/>
        <a:lstStyle/>
        <a:p>
          <a:pPr rtl="0"/>
          <a:r>
            <a:rPr lang="es-MX" sz="2000" dirty="0" smtClean="0">
              <a:solidFill>
                <a:schemeClr val="bg1"/>
              </a:solidFill>
            </a:rPr>
            <a:t>Instintos</a:t>
          </a:r>
          <a:endParaRPr lang="es-MX" sz="1400" dirty="0">
            <a:solidFill>
              <a:schemeClr val="bg1"/>
            </a:solidFill>
          </a:endParaRPr>
        </a:p>
      </dgm:t>
    </dgm:pt>
    <dgm:pt modelId="{1C9CBB6D-95A2-4DF9-B54E-061C9948E7B3}" type="parTrans" cxnId="{53B7F544-9D3C-4F84-B28A-F6FF136AE28B}">
      <dgm:prSet/>
      <dgm:spPr/>
      <dgm:t>
        <a:bodyPr/>
        <a:lstStyle/>
        <a:p>
          <a:endParaRPr lang="es-MX"/>
        </a:p>
      </dgm:t>
    </dgm:pt>
    <dgm:pt modelId="{5E944EDF-5B79-4559-8E16-78EFD923B196}" type="sibTrans" cxnId="{53B7F544-9D3C-4F84-B28A-F6FF136AE28B}">
      <dgm:prSet/>
      <dgm:spPr/>
      <dgm:t>
        <a:bodyPr/>
        <a:lstStyle/>
        <a:p>
          <a:endParaRPr lang="es-MX"/>
        </a:p>
      </dgm:t>
    </dgm:pt>
    <dgm:pt modelId="{836B65AF-6FD7-4BE1-8657-72335AFB1BCB}" type="pres">
      <dgm:prSet presAssocID="{CBAE681D-E7A2-45D2-A3AE-B47EC95D68E9}" presName="compositeShape" presStyleCnt="0">
        <dgm:presLayoutVars>
          <dgm:chMax val="7"/>
          <dgm:dir/>
          <dgm:resizeHandles val="exact"/>
        </dgm:presLayoutVars>
      </dgm:prSet>
      <dgm:spPr/>
      <dgm:t>
        <a:bodyPr/>
        <a:lstStyle/>
        <a:p>
          <a:endParaRPr lang="es-MX"/>
        </a:p>
      </dgm:t>
    </dgm:pt>
    <dgm:pt modelId="{AA242B85-0184-47A9-9DE7-4C0F67081BC3}" type="pres">
      <dgm:prSet presAssocID="{17D693BE-7082-459F-8956-05722F6CB12F}" presName="circ1" presStyleLbl="vennNode1" presStyleIdx="0" presStyleCnt="7"/>
      <dgm:spPr/>
      <dgm:t>
        <a:bodyPr/>
        <a:lstStyle/>
        <a:p>
          <a:endParaRPr lang="es-MX"/>
        </a:p>
      </dgm:t>
    </dgm:pt>
    <dgm:pt modelId="{4DFB05B4-E6C5-4283-B8ED-6B38FB31203E}" type="pres">
      <dgm:prSet presAssocID="{17D693BE-7082-459F-8956-05722F6CB12F}" presName="circ1Tx" presStyleLbl="revTx" presStyleIdx="0" presStyleCnt="0">
        <dgm:presLayoutVars>
          <dgm:chMax val="0"/>
          <dgm:chPref val="0"/>
          <dgm:bulletEnabled val="1"/>
        </dgm:presLayoutVars>
      </dgm:prSet>
      <dgm:spPr/>
      <dgm:t>
        <a:bodyPr/>
        <a:lstStyle/>
        <a:p>
          <a:endParaRPr lang="es-MX"/>
        </a:p>
      </dgm:t>
    </dgm:pt>
    <dgm:pt modelId="{78D3FBE4-E3B1-43E2-8E9D-1FF60BCA1E59}" type="pres">
      <dgm:prSet presAssocID="{6B9602BF-5D4B-4157-913A-87A3D0BEBCBE}" presName="circ2" presStyleLbl="vennNode1" presStyleIdx="1" presStyleCnt="7"/>
      <dgm:spPr/>
      <dgm:t>
        <a:bodyPr/>
        <a:lstStyle/>
        <a:p>
          <a:endParaRPr lang="es-MX"/>
        </a:p>
      </dgm:t>
    </dgm:pt>
    <dgm:pt modelId="{B9BF0A43-AD8F-4194-8B92-EFCD9FDB8A34}" type="pres">
      <dgm:prSet presAssocID="{6B9602BF-5D4B-4157-913A-87A3D0BEBCBE}" presName="circ2Tx" presStyleLbl="revTx" presStyleIdx="0" presStyleCnt="0" custScaleY="111393" custLinFactNeighborX="6440" custLinFactNeighborY="-20484">
        <dgm:presLayoutVars>
          <dgm:chMax val="0"/>
          <dgm:chPref val="0"/>
          <dgm:bulletEnabled val="1"/>
        </dgm:presLayoutVars>
      </dgm:prSet>
      <dgm:spPr/>
      <dgm:t>
        <a:bodyPr/>
        <a:lstStyle/>
        <a:p>
          <a:endParaRPr lang="es-MX"/>
        </a:p>
      </dgm:t>
    </dgm:pt>
    <dgm:pt modelId="{CDF193DE-021D-4282-A09F-9CE6F60BAB28}" type="pres">
      <dgm:prSet presAssocID="{DAC35F9D-DFD1-413E-AACB-9769A902EF80}" presName="circ3" presStyleLbl="vennNode1" presStyleIdx="2" presStyleCnt="7"/>
      <dgm:spPr/>
      <dgm:t>
        <a:bodyPr/>
        <a:lstStyle/>
        <a:p>
          <a:endParaRPr lang="es-MX"/>
        </a:p>
      </dgm:t>
    </dgm:pt>
    <dgm:pt modelId="{2CDCD553-0ECE-4881-91C7-5C343AC84A6B}" type="pres">
      <dgm:prSet presAssocID="{DAC35F9D-DFD1-413E-AACB-9769A902EF80}" presName="circ3Tx" presStyleLbl="revTx" presStyleIdx="0" presStyleCnt="0" custScaleX="107260" custLinFactNeighborX="7898" custLinFactNeighborY="-6195">
        <dgm:presLayoutVars>
          <dgm:chMax val="0"/>
          <dgm:chPref val="0"/>
          <dgm:bulletEnabled val="1"/>
        </dgm:presLayoutVars>
      </dgm:prSet>
      <dgm:spPr/>
      <dgm:t>
        <a:bodyPr/>
        <a:lstStyle/>
        <a:p>
          <a:endParaRPr lang="es-MX"/>
        </a:p>
      </dgm:t>
    </dgm:pt>
    <dgm:pt modelId="{868461F4-2F6B-4CCA-A4C5-F305F489C7E8}" type="pres">
      <dgm:prSet presAssocID="{DCAC5E97-EB75-4E80-8FFD-C67932881468}" presName="circ4" presStyleLbl="vennNode1" presStyleIdx="3" presStyleCnt="7"/>
      <dgm:spPr/>
      <dgm:t>
        <a:bodyPr/>
        <a:lstStyle/>
        <a:p>
          <a:endParaRPr lang="es-MX"/>
        </a:p>
      </dgm:t>
    </dgm:pt>
    <dgm:pt modelId="{D1E6CE2B-3B2C-4E76-ABF8-F8D00A05CDE2}" type="pres">
      <dgm:prSet presAssocID="{DCAC5E97-EB75-4E80-8FFD-C67932881468}" presName="circ4Tx" presStyleLbl="revTx" presStyleIdx="0" presStyleCnt="0" custScaleY="79276" custLinFactNeighborX="25386" custLinFactNeighborY="-17838">
        <dgm:presLayoutVars>
          <dgm:chMax val="0"/>
          <dgm:chPref val="0"/>
          <dgm:bulletEnabled val="1"/>
        </dgm:presLayoutVars>
      </dgm:prSet>
      <dgm:spPr/>
      <dgm:t>
        <a:bodyPr/>
        <a:lstStyle/>
        <a:p>
          <a:endParaRPr lang="es-MX"/>
        </a:p>
      </dgm:t>
    </dgm:pt>
    <dgm:pt modelId="{96E2A823-6CEB-439B-A60D-A6D4D899385E}" type="pres">
      <dgm:prSet presAssocID="{5C2B29D9-558C-4544-8349-0F6677E1001C}" presName="circ5" presStyleLbl="vennNode1" presStyleIdx="4" presStyleCnt="7"/>
      <dgm:spPr/>
      <dgm:t>
        <a:bodyPr/>
        <a:lstStyle/>
        <a:p>
          <a:endParaRPr lang="es-MX"/>
        </a:p>
      </dgm:t>
    </dgm:pt>
    <dgm:pt modelId="{F4D8B638-6CDB-40C0-AF2F-CBE64AFDB3C5}" type="pres">
      <dgm:prSet presAssocID="{5C2B29D9-558C-4544-8349-0F6677E1001C}" presName="circ5Tx" presStyleLbl="revTx" presStyleIdx="0" presStyleCnt="0" custScaleX="82075" custScaleY="95699" custLinFactNeighborX="-10540" custLinFactNeighborY="-1076">
        <dgm:presLayoutVars>
          <dgm:chMax val="0"/>
          <dgm:chPref val="0"/>
          <dgm:bulletEnabled val="1"/>
        </dgm:presLayoutVars>
      </dgm:prSet>
      <dgm:spPr/>
      <dgm:t>
        <a:bodyPr/>
        <a:lstStyle/>
        <a:p>
          <a:endParaRPr lang="es-MX"/>
        </a:p>
      </dgm:t>
    </dgm:pt>
    <dgm:pt modelId="{72E9DDE1-9668-4C8D-B949-3C4B6A449AF2}" type="pres">
      <dgm:prSet presAssocID="{D539711F-28E8-48DF-A80B-A5571E52E4A4}" presName="circ6" presStyleLbl="vennNode1" presStyleIdx="5" presStyleCnt="7"/>
      <dgm:spPr/>
      <dgm:t>
        <a:bodyPr/>
        <a:lstStyle/>
        <a:p>
          <a:endParaRPr lang="es-MX"/>
        </a:p>
      </dgm:t>
    </dgm:pt>
    <dgm:pt modelId="{3F4A5F57-9BA4-434C-881B-F579CEB0D6B1}" type="pres">
      <dgm:prSet presAssocID="{D539711F-28E8-48DF-A80B-A5571E52E4A4}" presName="circ6Tx" presStyleLbl="revTx" presStyleIdx="0" presStyleCnt="0" custScaleX="109742" custScaleY="77217">
        <dgm:presLayoutVars>
          <dgm:chMax val="0"/>
          <dgm:chPref val="0"/>
          <dgm:bulletEnabled val="1"/>
        </dgm:presLayoutVars>
      </dgm:prSet>
      <dgm:spPr/>
      <dgm:t>
        <a:bodyPr/>
        <a:lstStyle/>
        <a:p>
          <a:endParaRPr lang="es-MX"/>
        </a:p>
      </dgm:t>
    </dgm:pt>
    <dgm:pt modelId="{F835B33C-AEAE-43E6-A8AF-07C07C1D3738}" type="pres">
      <dgm:prSet presAssocID="{2531C3C3-2651-4F15-9927-78D9AB71110C}" presName="circ7" presStyleLbl="vennNode1" presStyleIdx="6" presStyleCnt="7" custLinFactNeighborX="-2658" custLinFactNeighborY="-3755"/>
      <dgm:spPr/>
      <dgm:t>
        <a:bodyPr/>
        <a:lstStyle/>
        <a:p>
          <a:endParaRPr lang="es-MX"/>
        </a:p>
      </dgm:t>
    </dgm:pt>
    <dgm:pt modelId="{5C6DFBB4-4FEC-4747-98F0-2C6C93AD4A05}" type="pres">
      <dgm:prSet presAssocID="{2531C3C3-2651-4F15-9927-78D9AB71110C}" presName="circ7Tx" presStyleLbl="revTx" presStyleIdx="0" presStyleCnt="0" custScaleX="88009" custScaleY="81475" custLinFactNeighborX="-10862" custLinFactNeighborY="13103">
        <dgm:presLayoutVars>
          <dgm:chMax val="0"/>
          <dgm:chPref val="0"/>
          <dgm:bulletEnabled val="1"/>
        </dgm:presLayoutVars>
      </dgm:prSet>
      <dgm:spPr/>
      <dgm:t>
        <a:bodyPr/>
        <a:lstStyle/>
        <a:p>
          <a:endParaRPr lang="es-MX"/>
        </a:p>
      </dgm:t>
    </dgm:pt>
  </dgm:ptLst>
  <dgm:cxnLst>
    <dgm:cxn modelId="{715F240C-4F16-4701-AE92-C0DE11CF2EB9}" srcId="{CBAE681D-E7A2-45D2-A3AE-B47EC95D68E9}" destId="{6B9602BF-5D4B-4157-913A-87A3D0BEBCBE}" srcOrd="1" destOrd="0" parTransId="{9F06B4BC-B598-4A19-BEF4-B7E17830D66C}" sibTransId="{2E9A7A9D-F8F8-4488-AA9A-89CCD5698B29}"/>
    <dgm:cxn modelId="{F48F86B3-AB51-4A27-B060-ACA23AF672A9}" type="presOf" srcId="{2531C3C3-2651-4F15-9927-78D9AB71110C}" destId="{5C6DFBB4-4FEC-4747-98F0-2C6C93AD4A05}" srcOrd="0" destOrd="0" presId="urn:microsoft.com/office/officeart/2005/8/layout/venn1"/>
    <dgm:cxn modelId="{D60DC8F6-75BC-4C50-9218-2451C9CB3A06}" type="presOf" srcId="{6B9602BF-5D4B-4157-913A-87A3D0BEBCBE}" destId="{B9BF0A43-AD8F-4194-8B92-EFCD9FDB8A34}" srcOrd="0" destOrd="0" presId="urn:microsoft.com/office/officeart/2005/8/layout/venn1"/>
    <dgm:cxn modelId="{FDF31AAF-0BD5-4F28-9BF3-AC988DDA471F}" srcId="{CBAE681D-E7A2-45D2-A3AE-B47EC95D68E9}" destId="{DCAC5E97-EB75-4E80-8FFD-C67932881468}" srcOrd="3" destOrd="0" parTransId="{05E447B2-0FC2-42F9-BF8B-A4C5A5089632}" sibTransId="{D9787276-7DBB-4FD0-9F29-68E269D4C27A}"/>
    <dgm:cxn modelId="{CFC42790-1C41-4469-A5B7-9FDFF868C8C6}" srcId="{CBAE681D-E7A2-45D2-A3AE-B47EC95D68E9}" destId="{5C2B29D9-558C-4544-8349-0F6677E1001C}" srcOrd="4" destOrd="0" parTransId="{A4F8B866-13BF-4999-BD4F-1FB224A66A21}" sibTransId="{A21FD795-FCF1-4045-964B-6B6879A5C0DE}"/>
    <dgm:cxn modelId="{C4C39C67-9A6B-4A48-85E6-4C5DE8885B73}" type="presOf" srcId="{D539711F-28E8-48DF-A80B-A5571E52E4A4}" destId="{3F4A5F57-9BA4-434C-881B-F579CEB0D6B1}" srcOrd="0" destOrd="0" presId="urn:microsoft.com/office/officeart/2005/8/layout/venn1"/>
    <dgm:cxn modelId="{4685DC89-FD4D-495C-8D13-10257BB2F1CF}" type="presOf" srcId="{DAC35F9D-DFD1-413E-AACB-9769A902EF80}" destId="{2CDCD553-0ECE-4881-91C7-5C343AC84A6B}" srcOrd="0" destOrd="0" presId="urn:microsoft.com/office/officeart/2005/8/layout/venn1"/>
    <dgm:cxn modelId="{44B62507-A246-4D75-9253-4022CD706626}" type="presOf" srcId="{DCAC5E97-EB75-4E80-8FFD-C67932881468}" destId="{D1E6CE2B-3B2C-4E76-ABF8-F8D00A05CDE2}" srcOrd="0" destOrd="0" presId="urn:microsoft.com/office/officeart/2005/8/layout/venn1"/>
    <dgm:cxn modelId="{53B7F544-9D3C-4F84-B28A-F6FF136AE28B}" srcId="{CBAE681D-E7A2-45D2-A3AE-B47EC95D68E9}" destId="{2531C3C3-2651-4F15-9927-78D9AB71110C}" srcOrd="6" destOrd="0" parTransId="{1C9CBB6D-95A2-4DF9-B54E-061C9948E7B3}" sibTransId="{5E944EDF-5B79-4559-8E16-78EFD923B196}"/>
    <dgm:cxn modelId="{CD1A9285-3939-4381-9E47-B63F9A83E0EE}" srcId="{CBAE681D-E7A2-45D2-A3AE-B47EC95D68E9}" destId="{DAC35F9D-DFD1-413E-AACB-9769A902EF80}" srcOrd="2" destOrd="0" parTransId="{B32D0628-21BF-4EC2-9BD8-5A48062A00B1}" sibTransId="{97D5D001-2CC9-4D05-90A1-69C2B52AEE1D}"/>
    <dgm:cxn modelId="{3B90F107-F0D4-48CD-AA2A-76933B03EE03}" type="presOf" srcId="{CBAE681D-E7A2-45D2-A3AE-B47EC95D68E9}" destId="{836B65AF-6FD7-4BE1-8657-72335AFB1BCB}" srcOrd="0" destOrd="0" presId="urn:microsoft.com/office/officeart/2005/8/layout/venn1"/>
    <dgm:cxn modelId="{B2942AA1-B5B4-45BD-9D84-7813E2CFD8E7}" type="presOf" srcId="{17D693BE-7082-459F-8956-05722F6CB12F}" destId="{4DFB05B4-E6C5-4283-B8ED-6B38FB31203E}" srcOrd="0" destOrd="0" presId="urn:microsoft.com/office/officeart/2005/8/layout/venn1"/>
    <dgm:cxn modelId="{DE575425-D53E-4E2A-821E-E98ECAE6DBB2}" type="presOf" srcId="{5C2B29D9-558C-4544-8349-0F6677E1001C}" destId="{F4D8B638-6CDB-40C0-AF2F-CBE64AFDB3C5}" srcOrd="0" destOrd="0" presId="urn:microsoft.com/office/officeart/2005/8/layout/venn1"/>
    <dgm:cxn modelId="{EF618483-62C9-4484-8A96-70AD2620C101}" srcId="{CBAE681D-E7A2-45D2-A3AE-B47EC95D68E9}" destId="{17D693BE-7082-459F-8956-05722F6CB12F}" srcOrd="0" destOrd="0" parTransId="{03611331-DA3D-49C9-8614-821A0EFD54D0}" sibTransId="{65F982A3-EA05-49FE-A4ED-9471812BE053}"/>
    <dgm:cxn modelId="{904E803D-5926-44DD-A458-65C884C1ED54}" srcId="{CBAE681D-E7A2-45D2-A3AE-B47EC95D68E9}" destId="{D539711F-28E8-48DF-A80B-A5571E52E4A4}" srcOrd="5" destOrd="0" parTransId="{1567DD66-1EC4-4797-BDAF-66B059023E0C}" sibTransId="{83DE6446-8260-4EFF-BE1F-2F2B83C75AFD}"/>
    <dgm:cxn modelId="{348A3C6B-547E-4D5F-9CFA-294BC7BDE87E}" type="presParOf" srcId="{836B65AF-6FD7-4BE1-8657-72335AFB1BCB}" destId="{AA242B85-0184-47A9-9DE7-4C0F67081BC3}" srcOrd="0" destOrd="0" presId="urn:microsoft.com/office/officeart/2005/8/layout/venn1"/>
    <dgm:cxn modelId="{F7C8F3CE-BC1E-4323-BB10-DF229B26A5F9}" type="presParOf" srcId="{836B65AF-6FD7-4BE1-8657-72335AFB1BCB}" destId="{4DFB05B4-E6C5-4283-B8ED-6B38FB31203E}" srcOrd="1" destOrd="0" presId="urn:microsoft.com/office/officeart/2005/8/layout/venn1"/>
    <dgm:cxn modelId="{8108960C-1440-4B3B-863F-EB4F2CCF77A0}" type="presParOf" srcId="{836B65AF-6FD7-4BE1-8657-72335AFB1BCB}" destId="{78D3FBE4-E3B1-43E2-8E9D-1FF60BCA1E59}" srcOrd="2" destOrd="0" presId="urn:microsoft.com/office/officeart/2005/8/layout/venn1"/>
    <dgm:cxn modelId="{63A7B7EB-632F-48D9-A5DE-D9E1FB13A75E}" type="presParOf" srcId="{836B65AF-6FD7-4BE1-8657-72335AFB1BCB}" destId="{B9BF0A43-AD8F-4194-8B92-EFCD9FDB8A34}" srcOrd="3" destOrd="0" presId="urn:microsoft.com/office/officeart/2005/8/layout/venn1"/>
    <dgm:cxn modelId="{8246675E-5EA0-4167-A3DE-4FCCA12FDFD2}" type="presParOf" srcId="{836B65AF-6FD7-4BE1-8657-72335AFB1BCB}" destId="{CDF193DE-021D-4282-A09F-9CE6F60BAB28}" srcOrd="4" destOrd="0" presId="urn:microsoft.com/office/officeart/2005/8/layout/venn1"/>
    <dgm:cxn modelId="{C99C4FC1-0103-4677-8594-6E48CF236BA6}" type="presParOf" srcId="{836B65AF-6FD7-4BE1-8657-72335AFB1BCB}" destId="{2CDCD553-0ECE-4881-91C7-5C343AC84A6B}" srcOrd="5" destOrd="0" presId="urn:microsoft.com/office/officeart/2005/8/layout/venn1"/>
    <dgm:cxn modelId="{3779CCC9-168F-4DCA-B993-6D65C9A80F04}" type="presParOf" srcId="{836B65AF-6FD7-4BE1-8657-72335AFB1BCB}" destId="{868461F4-2F6B-4CCA-A4C5-F305F489C7E8}" srcOrd="6" destOrd="0" presId="urn:microsoft.com/office/officeart/2005/8/layout/venn1"/>
    <dgm:cxn modelId="{1F618F57-53DD-49A0-A90E-0145A716F342}" type="presParOf" srcId="{836B65AF-6FD7-4BE1-8657-72335AFB1BCB}" destId="{D1E6CE2B-3B2C-4E76-ABF8-F8D00A05CDE2}" srcOrd="7" destOrd="0" presId="urn:microsoft.com/office/officeart/2005/8/layout/venn1"/>
    <dgm:cxn modelId="{1067073F-C900-4645-B694-103D5D58AE3D}" type="presParOf" srcId="{836B65AF-6FD7-4BE1-8657-72335AFB1BCB}" destId="{96E2A823-6CEB-439B-A60D-A6D4D899385E}" srcOrd="8" destOrd="0" presId="urn:microsoft.com/office/officeart/2005/8/layout/venn1"/>
    <dgm:cxn modelId="{F95FE692-3BC1-4085-83A0-938C16DB4AF7}" type="presParOf" srcId="{836B65AF-6FD7-4BE1-8657-72335AFB1BCB}" destId="{F4D8B638-6CDB-40C0-AF2F-CBE64AFDB3C5}" srcOrd="9" destOrd="0" presId="urn:microsoft.com/office/officeart/2005/8/layout/venn1"/>
    <dgm:cxn modelId="{E66769A8-4F14-46FE-A23B-41630448007D}" type="presParOf" srcId="{836B65AF-6FD7-4BE1-8657-72335AFB1BCB}" destId="{72E9DDE1-9668-4C8D-B949-3C4B6A449AF2}" srcOrd="10" destOrd="0" presId="urn:microsoft.com/office/officeart/2005/8/layout/venn1"/>
    <dgm:cxn modelId="{9570F10E-04BB-4C1F-A506-993A3B15BC77}" type="presParOf" srcId="{836B65AF-6FD7-4BE1-8657-72335AFB1BCB}" destId="{3F4A5F57-9BA4-434C-881B-F579CEB0D6B1}" srcOrd="11" destOrd="0" presId="urn:microsoft.com/office/officeart/2005/8/layout/venn1"/>
    <dgm:cxn modelId="{352A236A-E305-4E7F-9383-522067053957}" type="presParOf" srcId="{836B65AF-6FD7-4BE1-8657-72335AFB1BCB}" destId="{F835B33C-AEAE-43E6-A8AF-07C07C1D3738}" srcOrd="12" destOrd="0" presId="urn:microsoft.com/office/officeart/2005/8/layout/venn1"/>
    <dgm:cxn modelId="{E3FC4BA3-FC8E-459A-9D73-F193DD82D1AE}" type="presParOf" srcId="{836B65AF-6FD7-4BE1-8657-72335AFB1BCB}" destId="{5C6DFBB4-4FEC-4747-98F0-2C6C93AD4A05}"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8FB0C-3730-4E80-8531-89B909FD0093}" type="doc">
      <dgm:prSet loTypeId="urn:microsoft.com/office/officeart/2005/8/layout/gear1" loCatId="relationship" qsTypeId="urn:microsoft.com/office/officeart/2005/8/quickstyle/simple1" qsCatId="simple" csTypeId="urn:microsoft.com/office/officeart/2005/8/colors/accent1_2" csCatId="accent1"/>
      <dgm:spPr/>
      <dgm:t>
        <a:bodyPr/>
        <a:lstStyle/>
        <a:p>
          <a:endParaRPr lang="es-MX"/>
        </a:p>
      </dgm:t>
    </dgm:pt>
    <dgm:pt modelId="{2D7B2DD2-6157-4258-B73A-4D4E6E52C7B3}">
      <dgm:prSet/>
      <dgm:spPr/>
      <dgm:t>
        <a:bodyPr/>
        <a:lstStyle/>
        <a:p>
          <a:pPr rtl="0"/>
          <a:r>
            <a:rPr lang="es-MX" dirty="0" smtClean="0"/>
            <a:t>Motivación</a:t>
          </a:r>
          <a:endParaRPr lang="es-MX" dirty="0"/>
        </a:p>
      </dgm:t>
    </dgm:pt>
    <dgm:pt modelId="{D7DDDAB4-CA4F-409D-A936-A3E228596165}" type="parTrans" cxnId="{3738BE24-2E5A-49DD-AC11-AE8FC29692C6}">
      <dgm:prSet/>
      <dgm:spPr/>
      <dgm:t>
        <a:bodyPr/>
        <a:lstStyle/>
        <a:p>
          <a:endParaRPr lang="es-MX"/>
        </a:p>
      </dgm:t>
    </dgm:pt>
    <dgm:pt modelId="{D1C0ED42-8A12-45A8-9235-3E093D5C0ADF}" type="sibTrans" cxnId="{3738BE24-2E5A-49DD-AC11-AE8FC29692C6}">
      <dgm:prSet/>
      <dgm:spPr/>
      <dgm:t>
        <a:bodyPr/>
        <a:lstStyle/>
        <a:p>
          <a:endParaRPr lang="es-MX"/>
        </a:p>
      </dgm:t>
    </dgm:pt>
    <dgm:pt modelId="{8FED7BAD-CD57-4F3B-8C34-44C013C6ED5C}">
      <dgm:prSet/>
      <dgm:spPr/>
      <dgm:t>
        <a:bodyPr/>
        <a:lstStyle/>
        <a:p>
          <a:pPr rtl="0"/>
          <a:r>
            <a:rPr lang="es-MX" dirty="0" smtClean="0"/>
            <a:t>Atención Selectiva</a:t>
          </a:r>
          <a:endParaRPr lang="es-MX" dirty="0"/>
        </a:p>
      </dgm:t>
    </dgm:pt>
    <dgm:pt modelId="{3EE65E26-494C-417A-9C7C-621DEB200697}" type="parTrans" cxnId="{F58DC062-2343-4AB0-99FE-B9212363DFBA}">
      <dgm:prSet/>
      <dgm:spPr/>
      <dgm:t>
        <a:bodyPr/>
        <a:lstStyle/>
        <a:p>
          <a:endParaRPr lang="es-MX"/>
        </a:p>
      </dgm:t>
    </dgm:pt>
    <dgm:pt modelId="{01A07F7B-4A0E-491D-B239-C68CA4C8EF98}" type="sibTrans" cxnId="{F58DC062-2343-4AB0-99FE-B9212363DFBA}">
      <dgm:prSet/>
      <dgm:spPr/>
      <dgm:t>
        <a:bodyPr/>
        <a:lstStyle/>
        <a:p>
          <a:endParaRPr lang="es-MX"/>
        </a:p>
      </dgm:t>
    </dgm:pt>
    <dgm:pt modelId="{60BF847F-72E9-43CB-B156-23D767D0794D}">
      <dgm:prSet/>
      <dgm:spPr/>
      <dgm:t>
        <a:bodyPr/>
        <a:lstStyle/>
        <a:p>
          <a:pPr rtl="0"/>
          <a:r>
            <a:rPr lang="es-MX" dirty="0" smtClean="0"/>
            <a:t>Percepción</a:t>
          </a:r>
          <a:endParaRPr lang="es-MX" dirty="0"/>
        </a:p>
      </dgm:t>
    </dgm:pt>
    <dgm:pt modelId="{3E762445-0836-497F-AFA2-995B37F61FD6}" type="parTrans" cxnId="{919054D1-A72A-4AA7-84AF-B32DC80955D3}">
      <dgm:prSet/>
      <dgm:spPr/>
      <dgm:t>
        <a:bodyPr/>
        <a:lstStyle/>
        <a:p>
          <a:endParaRPr lang="es-MX"/>
        </a:p>
      </dgm:t>
    </dgm:pt>
    <dgm:pt modelId="{FD909EAE-05D0-4E71-928E-5CFCF3010614}" type="sibTrans" cxnId="{919054D1-A72A-4AA7-84AF-B32DC80955D3}">
      <dgm:prSet/>
      <dgm:spPr/>
      <dgm:t>
        <a:bodyPr/>
        <a:lstStyle/>
        <a:p>
          <a:endParaRPr lang="es-MX"/>
        </a:p>
      </dgm:t>
    </dgm:pt>
    <dgm:pt modelId="{E8CC7801-7DB2-41CC-AF6D-818FAFDA987B}" type="pres">
      <dgm:prSet presAssocID="{6028FB0C-3730-4E80-8531-89B909FD0093}" presName="composite" presStyleCnt="0">
        <dgm:presLayoutVars>
          <dgm:chMax val="3"/>
          <dgm:animLvl val="lvl"/>
          <dgm:resizeHandles val="exact"/>
        </dgm:presLayoutVars>
      </dgm:prSet>
      <dgm:spPr/>
      <dgm:t>
        <a:bodyPr/>
        <a:lstStyle/>
        <a:p>
          <a:endParaRPr lang="es-MX"/>
        </a:p>
      </dgm:t>
    </dgm:pt>
    <dgm:pt modelId="{0F9FEA25-4EC7-4EE3-AC44-BAAD0B3D4510}" type="pres">
      <dgm:prSet presAssocID="{2D7B2DD2-6157-4258-B73A-4D4E6E52C7B3}" presName="gear1" presStyleLbl="node1" presStyleIdx="0" presStyleCnt="3">
        <dgm:presLayoutVars>
          <dgm:chMax val="1"/>
          <dgm:bulletEnabled val="1"/>
        </dgm:presLayoutVars>
      </dgm:prSet>
      <dgm:spPr/>
      <dgm:t>
        <a:bodyPr/>
        <a:lstStyle/>
        <a:p>
          <a:endParaRPr lang="es-MX"/>
        </a:p>
      </dgm:t>
    </dgm:pt>
    <dgm:pt modelId="{512E5BF6-AD5F-49C7-9A8C-518A30D1BDE3}" type="pres">
      <dgm:prSet presAssocID="{2D7B2DD2-6157-4258-B73A-4D4E6E52C7B3}" presName="gear1srcNode" presStyleLbl="node1" presStyleIdx="0" presStyleCnt="3"/>
      <dgm:spPr/>
      <dgm:t>
        <a:bodyPr/>
        <a:lstStyle/>
        <a:p>
          <a:endParaRPr lang="es-MX"/>
        </a:p>
      </dgm:t>
    </dgm:pt>
    <dgm:pt modelId="{94E6ABE9-C4E1-4033-91ED-6998DB83ED6D}" type="pres">
      <dgm:prSet presAssocID="{2D7B2DD2-6157-4258-B73A-4D4E6E52C7B3}" presName="gear1dstNode" presStyleLbl="node1" presStyleIdx="0" presStyleCnt="3"/>
      <dgm:spPr/>
      <dgm:t>
        <a:bodyPr/>
        <a:lstStyle/>
        <a:p>
          <a:endParaRPr lang="es-MX"/>
        </a:p>
      </dgm:t>
    </dgm:pt>
    <dgm:pt modelId="{C024A108-965E-41E8-95C3-0B5079719E1D}" type="pres">
      <dgm:prSet presAssocID="{8FED7BAD-CD57-4F3B-8C34-44C013C6ED5C}" presName="gear2" presStyleLbl="node1" presStyleIdx="1" presStyleCnt="3">
        <dgm:presLayoutVars>
          <dgm:chMax val="1"/>
          <dgm:bulletEnabled val="1"/>
        </dgm:presLayoutVars>
      </dgm:prSet>
      <dgm:spPr/>
      <dgm:t>
        <a:bodyPr/>
        <a:lstStyle/>
        <a:p>
          <a:endParaRPr lang="es-MX"/>
        </a:p>
      </dgm:t>
    </dgm:pt>
    <dgm:pt modelId="{AA864D01-1A54-49EF-B1B3-934F3FD2CCD7}" type="pres">
      <dgm:prSet presAssocID="{8FED7BAD-CD57-4F3B-8C34-44C013C6ED5C}" presName="gear2srcNode" presStyleLbl="node1" presStyleIdx="1" presStyleCnt="3"/>
      <dgm:spPr/>
      <dgm:t>
        <a:bodyPr/>
        <a:lstStyle/>
        <a:p>
          <a:endParaRPr lang="es-MX"/>
        </a:p>
      </dgm:t>
    </dgm:pt>
    <dgm:pt modelId="{934151DE-A95B-458D-9800-8A0425675719}" type="pres">
      <dgm:prSet presAssocID="{8FED7BAD-CD57-4F3B-8C34-44C013C6ED5C}" presName="gear2dstNode" presStyleLbl="node1" presStyleIdx="1" presStyleCnt="3"/>
      <dgm:spPr/>
      <dgm:t>
        <a:bodyPr/>
        <a:lstStyle/>
        <a:p>
          <a:endParaRPr lang="es-MX"/>
        </a:p>
      </dgm:t>
    </dgm:pt>
    <dgm:pt modelId="{84734623-D276-4446-8F9A-1060744E06A2}" type="pres">
      <dgm:prSet presAssocID="{60BF847F-72E9-43CB-B156-23D767D0794D}" presName="gear3" presStyleLbl="node1" presStyleIdx="2" presStyleCnt="3" custLinFactNeighborX="3246" custLinFactNeighborY="-4845"/>
      <dgm:spPr/>
      <dgm:t>
        <a:bodyPr/>
        <a:lstStyle/>
        <a:p>
          <a:endParaRPr lang="es-MX"/>
        </a:p>
      </dgm:t>
    </dgm:pt>
    <dgm:pt modelId="{874B9C9A-D02A-4EF3-92AB-267E790817F5}" type="pres">
      <dgm:prSet presAssocID="{60BF847F-72E9-43CB-B156-23D767D0794D}" presName="gear3tx" presStyleLbl="node1" presStyleIdx="2" presStyleCnt="3">
        <dgm:presLayoutVars>
          <dgm:chMax val="1"/>
          <dgm:bulletEnabled val="1"/>
        </dgm:presLayoutVars>
      </dgm:prSet>
      <dgm:spPr/>
      <dgm:t>
        <a:bodyPr/>
        <a:lstStyle/>
        <a:p>
          <a:endParaRPr lang="es-MX"/>
        </a:p>
      </dgm:t>
    </dgm:pt>
    <dgm:pt modelId="{02149D40-16AF-4A4B-91C9-C3E1040B710A}" type="pres">
      <dgm:prSet presAssocID="{60BF847F-72E9-43CB-B156-23D767D0794D}" presName="gear3srcNode" presStyleLbl="node1" presStyleIdx="2" presStyleCnt="3"/>
      <dgm:spPr/>
      <dgm:t>
        <a:bodyPr/>
        <a:lstStyle/>
        <a:p>
          <a:endParaRPr lang="es-MX"/>
        </a:p>
      </dgm:t>
    </dgm:pt>
    <dgm:pt modelId="{8D0810B5-1B39-4EDB-96E3-62A1811B2115}" type="pres">
      <dgm:prSet presAssocID="{60BF847F-72E9-43CB-B156-23D767D0794D}" presName="gear3dstNode" presStyleLbl="node1" presStyleIdx="2" presStyleCnt="3"/>
      <dgm:spPr/>
      <dgm:t>
        <a:bodyPr/>
        <a:lstStyle/>
        <a:p>
          <a:endParaRPr lang="es-MX"/>
        </a:p>
      </dgm:t>
    </dgm:pt>
    <dgm:pt modelId="{6B32EE2E-7D37-48EB-9A61-B014406595AA}" type="pres">
      <dgm:prSet presAssocID="{D1C0ED42-8A12-45A8-9235-3E093D5C0ADF}" presName="connector1" presStyleLbl="sibTrans2D1" presStyleIdx="0" presStyleCnt="3"/>
      <dgm:spPr/>
      <dgm:t>
        <a:bodyPr/>
        <a:lstStyle/>
        <a:p>
          <a:endParaRPr lang="es-MX"/>
        </a:p>
      </dgm:t>
    </dgm:pt>
    <dgm:pt modelId="{E12DF3FF-8B67-47C2-BAE9-04689ACF2588}" type="pres">
      <dgm:prSet presAssocID="{01A07F7B-4A0E-491D-B239-C68CA4C8EF98}" presName="connector2" presStyleLbl="sibTrans2D1" presStyleIdx="1" presStyleCnt="3"/>
      <dgm:spPr/>
      <dgm:t>
        <a:bodyPr/>
        <a:lstStyle/>
        <a:p>
          <a:endParaRPr lang="es-MX"/>
        </a:p>
      </dgm:t>
    </dgm:pt>
    <dgm:pt modelId="{FDD14013-F5BF-48C3-9A9D-FF29F0F6955A}" type="pres">
      <dgm:prSet presAssocID="{FD909EAE-05D0-4E71-928E-5CFCF3010614}" presName="connector3" presStyleLbl="sibTrans2D1" presStyleIdx="2" presStyleCnt="3"/>
      <dgm:spPr/>
      <dgm:t>
        <a:bodyPr/>
        <a:lstStyle/>
        <a:p>
          <a:endParaRPr lang="es-MX"/>
        </a:p>
      </dgm:t>
    </dgm:pt>
  </dgm:ptLst>
  <dgm:cxnLst>
    <dgm:cxn modelId="{EE2D784E-6F54-49E2-A8C3-018466253366}" type="presOf" srcId="{2D7B2DD2-6157-4258-B73A-4D4E6E52C7B3}" destId="{512E5BF6-AD5F-49C7-9A8C-518A30D1BDE3}" srcOrd="1" destOrd="0" presId="urn:microsoft.com/office/officeart/2005/8/layout/gear1"/>
    <dgm:cxn modelId="{E8F5F85E-ED8E-4D83-97BC-4E44F83EABC2}" type="presOf" srcId="{60BF847F-72E9-43CB-B156-23D767D0794D}" destId="{02149D40-16AF-4A4B-91C9-C3E1040B710A}" srcOrd="2" destOrd="0" presId="urn:microsoft.com/office/officeart/2005/8/layout/gear1"/>
    <dgm:cxn modelId="{50ABF03E-03AE-401C-A1A4-51D8577816AF}" type="presOf" srcId="{60BF847F-72E9-43CB-B156-23D767D0794D}" destId="{84734623-D276-4446-8F9A-1060744E06A2}" srcOrd="0" destOrd="0" presId="urn:microsoft.com/office/officeart/2005/8/layout/gear1"/>
    <dgm:cxn modelId="{6389CF1B-4C8D-4C2C-A038-FB6B0714612E}" type="presOf" srcId="{60BF847F-72E9-43CB-B156-23D767D0794D}" destId="{874B9C9A-D02A-4EF3-92AB-267E790817F5}" srcOrd="1" destOrd="0" presId="urn:microsoft.com/office/officeart/2005/8/layout/gear1"/>
    <dgm:cxn modelId="{919054D1-A72A-4AA7-84AF-B32DC80955D3}" srcId="{6028FB0C-3730-4E80-8531-89B909FD0093}" destId="{60BF847F-72E9-43CB-B156-23D767D0794D}" srcOrd="2" destOrd="0" parTransId="{3E762445-0836-497F-AFA2-995B37F61FD6}" sibTransId="{FD909EAE-05D0-4E71-928E-5CFCF3010614}"/>
    <dgm:cxn modelId="{FA7E9C13-FC03-4028-8478-352F89EF6577}" type="presOf" srcId="{8FED7BAD-CD57-4F3B-8C34-44C013C6ED5C}" destId="{934151DE-A95B-458D-9800-8A0425675719}" srcOrd="2" destOrd="0" presId="urn:microsoft.com/office/officeart/2005/8/layout/gear1"/>
    <dgm:cxn modelId="{CF461B47-A29B-4447-9B6C-88D7B34FC2E9}" type="presOf" srcId="{FD909EAE-05D0-4E71-928E-5CFCF3010614}" destId="{FDD14013-F5BF-48C3-9A9D-FF29F0F6955A}" srcOrd="0" destOrd="0" presId="urn:microsoft.com/office/officeart/2005/8/layout/gear1"/>
    <dgm:cxn modelId="{F087E053-3B05-46BE-B3DB-6518296274E4}" type="presOf" srcId="{01A07F7B-4A0E-491D-B239-C68CA4C8EF98}" destId="{E12DF3FF-8B67-47C2-BAE9-04689ACF2588}" srcOrd="0" destOrd="0" presId="urn:microsoft.com/office/officeart/2005/8/layout/gear1"/>
    <dgm:cxn modelId="{1B192174-74E4-461B-9269-30086548F19A}" type="presOf" srcId="{60BF847F-72E9-43CB-B156-23D767D0794D}" destId="{8D0810B5-1B39-4EDB-96E3-62A1811B2115}" srcOrd="3" destOrd="0" presId="urn:microsoft.com/office/officeart/2005/8/layout/gear1"/>
    <dgm:cxn modelId="{39F2768A-8AAE-4264-897F-E328573FEB47}" type="presOf" srcId="{6028FB0C-3730-4E80-8531-89B909FD0093}" destId="{E8CC7801-7DB2-41CC-AF6D-818FAFDA987B}" srcOrd="0" destOrd="0" presId="urn:microsoft.com/office/officeart/2005/8/layout/gear1"/>
    <dgm:cxn modelId="{A5E8CDE4-2B94-4E7B-837C-7E05939063F8}" type="presOf" srcId="{8FED7BAD-CD57-4F3B-8C34-44C013C6ED5C}" destId="{C024A108-965E-41E8-95C3-0B5079719E1D}" srcOrd="0" destOrd="0" presId="urn:microsoft.com/office/officeart/2005/8/layout/gear1"/>
    <dgm:cxn modelId="{17515B72-2F5B-499D-8CED-3AB1DB0960D3}" type="presOf" srcId="{2D7B2DD2-6157-4258-B73A-4D4E6E52C7B3}" destId="{0F9FEA25-4EC7-4EE3-AC44-BAAD0B3D4510}" srcOrd="0" destOrd="0" presId="urn:microsoft.com/office/officeart/2005/8/layout/gear1"/>
    <dgm:cxn modelId="{8858B35F-558C-48D2-9EA8-73CB3228016C}" type="presOf" srcId="{2D7B2DD2-6157-4258-B73A-4D4E6E52C7B3}" destId="{94E6ABE9-C4E1-4033-91ED-6998DB83ED6D}" srcOrd="2" destOrd="0" presId="urn:microsoft.com/office/officeart/2005/8/layout/gear1"/>
    <dgm:cxn modelId="{F58DC062-2343-4AB0-99FE-B9212363DFBA}" srcId="{6028FB0C-3730-4E80-8531-89B909FD0093}" destId="{8FED7BAD-CD57-4F3B-8C34-44C013C6ED5C}" srcOrd="1" destOrd="0" parTransId="{3EE65E26-494C-417A-9C7C-621DEB200697}" sibTransId="{01A07F7B-4A0E-491D-B239-C68CA4C8EF98}"/>
    <dgm:cxn modelId="{9B221039-3CCF-4736-AD1D-90ECEABB84FB}" type="presOf" srcId="{D1C0ED42-8A12-45A8-9235-3E093D5C0ADF}" destId="{6B32EE2E-7D37-48EB-9A61-B014406595AA}" srcOrd="0" destOrd="0" presId="urn:microsoft.com/office/officeart/2005/8/layout/gear1"/>
    <dgm:cxn modelId="{9F0E4365-BFCD-46F6-AD74-BE03B20FBB41}" type="presOf" srcId="{8FED7BAD-CD57-4F3B-8C34-44C013C6ED5C}" destId="{AA864D01-1A54-49EF-B1B3-934F3FD2CCD7}" srcOrd="1" destOrd="0" presId="urn:microsoft.com/office/officeart/2005/8/layout/gear1"/>
    <dgm:cxn modelId="{3738BE24-2E5A-49DD-AC11-AE8FC29692C6}" srcId="{6028FB0C-3730-4E80-8531-89B909FD0093}" destId="{2D7B2DD2-6157-4258-B73A-4D4E6E52C7B3}" srcOrd="0" destOrd="0" parTransId="{D7DDDAB4-CA4F-409D-A936-A3E228596165}" sibTransId="{D1C0ED42-8A12-45A8-9235-3E093D5C0ADF}"/>
    <dgm:cxn modelId="{11428970-6871-4689-A21E-776DE08C5D5C}" type="presParOf" srcId="{E8CC7801-7DB2-41CC-AF6D-818FAFDA987B}" destId="{0F9FEA25-4EC7-4EE3-AC44-BAAD0B3D4510}" srcOrd="0" destOrd="0" presId="urn:microsoft.com/office/officeart/2005/8/layout/gear1"/>
    <dgm:cxn modelId="{4DDC5B71-05B0-4E27-AAFD-07D1B982FFBA}" type="presParOf" srcId="{E8CC7801-7DB2-41CC-AF6D-818FAFDA987B}" destId="{512E5BF6-AD5F-49C7-9A8C-518A30D1BDE3}" srcOrd="1" destOrd="0" presId="urn:microsoft.com/office/officeart/2005/8/layout/gear1"/>
    <dgm:cxn modelId="{C9737745-AC09-4D77-BDFE-5A3B83EEE3EA}" type="presParOf" srcId="{E8CC7801-7DB2-41CC-AF6D-818FAFDA987B}" destId="{94E6ABE9-C4E1-4033-91ED-6998DB83ED6D}" srcOrd="2" destOrd="0" presId="urn:microsoft.com/office/officeart/2005/8/layout/gear1"/>
    <dgm:cxn modelId="{9536ED2F-B838-426D-A524-083702423E0B}" type="presParOf" srcId="{E8CC7801-7DB2-41CC-AF6D-818FAFDA987B}" destId="{C024A108-965E-41E8-95C3-0B5079719E1D}" srcOrd="3" destOrd="0" presId="urn:microsoft.com/office/officeart/2005/8/layout/gear1"/>
    <dgm:cxn modelId="{D08DEEDB-9FF4-48F8-A5E3-72CBEDC1656E}" type="presParOf" srcId="{E8CC7801-7DB2-41CC-AF6D-818FAFDA987B}" destId="{AA864D01-1A54-49EF-B1B3-934F3FD2CCD7}" srcOrd="4" destOrd="0" presId="urn:microsoft.com/office/officeart/2005/8/layout/gear1"/>
    <dgm:cxn modelId="{B275673E-89E2-4D84-BF07-50421E65E92F}" type="presParOf" srcId="{E8CC7801-7DB2-41CC-AF6D-818FAFDA987B}" destId="{934151DE-A95B-458D-9800-8A0425675719}" srcOrd="5" destOrd="0" presId="urn:microsoft.com/office/officeart/2005/8/layout/gear1"/>
    <dgm:cxn modelId="{E0A14A36-939F-49CE-B7B8-BBD4BCA567B5}" type="presParOf" srcId="{E8CC7801-7DB2-41CC-AF6D-818FAFDA987B}" destId="{84734623-D276-4446-8F9A-1060744E06A2}" srcOrd="6" destOrd="0" presId="urn:microsoft.com/office/officeart/2005/8/layout/gear1"/>
    <dgm:cxn modelId="{5D8961A6-993A-430E-A763-CA8E85989725}" type="presParOf" srcId="{E8CC7801-7DB2-41CC-AF6D-818FAFDA987B}" destId="{874B9C9A-D02A-4EF3-92AB-267E790817F5}" srcOrd="7" destOrd="0" presId="urn:microsoft.com/office/officeart/2005/8/layout/gear1"/>
    <dgm:cxn modelId="{6D0DFD13-F07E-41F2-BC24-35DF6A059055}" type="presParOf" srcId="{E8CC7801-7DB2-41CC-AF6D-818FAFDA987B}" destId="{02149D40-16AF-4A4B-91C9-C3E1040B710A}" srcOrd="8" destOrd="0" presId="urn:microsoft.com/office/officeart/2005/8/layout/gear1"/>
    <dgm:cxn modelId="{FBBFC28C-FE63-49FD-888C-209749423C15}" type="presParOf" srcId="{E8CC7801-7DB2-41CC-AF6D-818FAFDA987B}" destId="{8D0810B5-1B39-4EDB-96E3-62A1811B2115}" srcOrd="9" destOrd="0" presId="urn:microsoft.com/office/officeart/2005/8/layout/gear1"/>
    <dgm:cxn modelId="{203CB490-ED3E-44FF-9116-D11AC8DEDD19}" type="presParOf" srcId="{E8CC7801-7DB2-41CC-AF6D-818FAFDA987B}" destId="{6B32EE2E-7D37-48EB-9A61-B014406595AA}" srcOrd="10" destOrd="0" presId="urn:microsoft.com/office/officeart/2005/8/layout/gear1"/>
    <dgm:cxn modelId="{E195B864-D1BA-48FF-9D37-274C2EC0F89F}" type="presParOf" srcId="{E8CC7801-7DB2-41CC-AF6D-818FAFDA987B}" destId="{E12DF3FF-8B67-47C2-BAE9-04689ACF2588}" srcOrd="11" destOrd="0" presId="urn:microsoft.com/office/officeart/2005/8/layout/gear1"/>
    <dgm:cxn modelId="{DFBEAB2C-01CC-4633-B219-53893A330CFC}" type="presParOf" srcId="{E8CC7801-7DB2-41CC-AF6D-818FAFDA987B}" destId="{FDD14013-F5BF-48C3-9A9D-FF29F0F695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466D7-4F52-44EF-B26A-2042C2B0D63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MX"/>
        </a:p>
      </dgm:t>
    </dgm:pt>
    <dgm:pt modelId="{A5D0CDD4-6E0B-4A1F-A20E-C9074856203E}">
      <dgm:prSet/>
      <dgm:spPr/>
      <dgm:t>
        <a:bodyPr/>
        <a:lstStyle/>
        <a:p>
          <a:pPr rtl="0"/>
          <a:r>
            <a:rPr lang="es-MX" dirty="0" smtClean="0"/>
            <a:t>Reconocimiento</a:t>
          </a:r>
          <a:endParaRPr lang="es-MX" dirty="0"/>
        </a:p>
      </dgm:t>
    </dgm:pt>
    <dgm:pt modelId="{90EB5B07-B3C2-4A33-903C-2D286527DB35}" type="parTrans" cxnId="{2EDEC3E8-14B1-4DC0-AE4E-B3B99211FD5F}">
      <dgm:prSet/>
      <dgm:spPr/>
      <dgm:t>
        <a:bodyPr/>
        <a:lstStyle/>
        <a:p>
          <a:endParaRPr lang="es-MX"/>
        </a:p>
      </dgm:t>
    </dgm:pt>
    <dgm:pt modelId="{F02A54A8-9131-444D-8FE8-5A05A585E0A4}" type="sibTrans" cxnId="{2EDEC3E8-14B1-4DC0-AE4E-B3B99211FD5F}">
      <dgm:prSet/>
      <dgm:spPr/>
      <dgm:t>
        <a:bodyPr/>
        <a:lstStyle/>
        <a:p>
          <a:endParaRPr lang="es-MX"/>
        </a:p>
      </dgm:t>
    </dgm:pt>
    <dgm:pt modelId="{55C8786E-4AEC-4D02-AF02-388AE023F0CF}">
      <dgm:prSet/>
      <dgm:spPr/>
      <dgm:t>
        <a:bodyPr/>
        <a:lstStyle/>
        <a:p>
          <a:pPr rtl="0"/>
          <a:r>
            <a:rPr lang="es-MX" dirty="0" smtClean="0"/>
            <a:t>Interpretación</a:t>
          </a:r>
          <a:endParaRPr lang="es-MX" dirty="0"/>
        </a:p>
      </dgm:t>
    </dgm:pt>
    <dgm:pt modelId="{B9E67A1D-2303-4DA2-9DCD-B0C95C51D22B}" type="parTrans" cxnId="{7AEA813B-646B-4173-95C8-A3E6359C205B}">
      <dgm:prSet/>
      <dgm:spPr/>
      <dgm:t>
        <a:bodyPr/>
        <a:lstStyle/>
        <a:p>
          <a:endParaRPr lang="es-MX"/>
        </a:p>
      </dgm:t>
    </dgm:pt>
    <dgm:pt modelId="{10D9CFE6-7BCD-4040-8CE9-D502C69842BC}" type="sibTrans" cxnId="{7AEA813B-646B-4173-95C8-A3E6359C205B}">
      <dgm:prSet/>
      <dgm:spPr/>
      <dgm:t>
        <a:bodyPr/>
        <a:lstStyle/>
        <a:p>
          <a:endParaRPr lang="es-MX"/>
        </a:p>
      </dgm:t>
    </dgm:pt>
    <dgm:pt modelId="{6F9FFA12-D280-4C52-B19A-9D540C72CCEB}">
      <dgm:prSet/>
      <dgm:spPr/>
      <dgm:t>
        <a:bodyPr/>
        <a:lstStyle/>
        <a:p>
          <a:pPr rtl="0"/>
          <a:r>
            <a:rPr lang="es-MX" dirty="0" smtClean="0"/>
            <a:t>Integración</a:t>
          </a:r>
          <a:endParaRPr lang="es-MX" dirty="0"/>
        </a:p>
      </dgm:t>
    </dgm:pt>
    <dgm:pt modelId="{AFD7062D-F9EC-429F-822C-B7993628E8BD}" type="parTrans" cxnId="{BB5F919F-E34E-431D-A684-C5247A87A0D2}">
      <dgm:prSet/>
      <dgm:spPr/>
      <dgm:t>
        <a:bodyPr/>
        <a:lstStyle/>
        <a:p>
          <a:endParaRPr lang="es-MX"/>
        </a:p>
      </dgm:t>
    </dgm:pt>
    <dgm:pt modelId="{3DA96ABA-EAD9-4BBE-BBC7-ABDA779F539D}" type="sibTrans" cxnId="{BB5F919F-E34E-431D-A684-C5247A87A0D2}">
      <dgm:prSet/>
      <dgm:spPr/>
      <dgm:t>
        <a:bodyPr/>
        <a:lstStyle/>
        <a:p>
          <a:endParaRPr lang="es-MX"/>
        </a:p>
      </dgm:t>
    </dgm:pt>
    <dgm:pt modelId="{D7C077EA-F3C8-48A6-A247-64D22BF6AADA}" type="pres">
      <dgm:prSet presAssocID="{251466D7-4F52-44EF-B26A-2042C2B0D636}" presName="arrowDiagram" presStyleCnt="0">
        <dgm:presLayoutVars>
          <dgm:chMax val="5"/>
          <dgm:dir/>
          <dgm:resizeHandles val="exact"/>
        </dgm:presLayoutVars>
      </dgm:prSet>
      <dgm:spPr/>
      <dgm:t>
        <a:bodyPr/>
        <a:lstStyle/>
        <a:p>
          <a:endParaRPr lang="es-MX"/>
        </a:p>
      </dgm:t>
    </dgm:pt>
    <dgm:pt modelId="{35219BCE-CC24-46E0-BA77-94D69458F10F}" type="pres">
      <dgm:prSet presAssocID="{251466D7-4F52-44EF-B26A-2042C2B0D636}" presName="arrow" presStyleLbl="bgShp" presStyleIdx="0" presStyleCnt="1"/>
      <dgm:spPr/>
    </dgm:pt>
    <dgm:pt modelId="{1ECE2599-CAF9-4AF2-8834-9534CDFB3C61}" type="pres">
      <dgm:prSet presAssocID="{251466D7-4F52-44EF-B26A-2042C2B0D636}" presName="arrowDiagram3" presStyleCnt="0"/>
      <dgm:spPr/>
    </dgm:pt>
    <dgm:pt modelId="{770D1E98-AE89-464A-90C8-470FA0A13ACF}" type="pres">
      <dgm:prSet presAssocID="{A5D0CDD4-6E0B-4A1F-A20E-C9074856203E}" presName="bullet3a" presStyleLbl="node1" presStyleIdx="0" presStyleCnt="3"/>
      <dgm:spPr/>
    </dgm:pt>
    <dgm:pt modelId="{8302A9DC-AC72-42FF-A98E-18F0168F02B9}" type="pres">
      <dgm:prSet presAssocID="{A5D0CDD4-6E0B-4A1F-A20E-C9074856203E}" presName="textBox3a" presStyleLbl="revTx" presStyleIdx="0" presStyleCnt="3" custScaleY="54399" custLinFactY="-5206" custLinFactNeighborX="-84112" custLinFactNeighborY="-100000">
        <dgm:presLayoutVars>
          <dgm:bulletEnabled val="1"/>
        </dgm:presLayoutVars>
      </dgm:prSet>
      <dgm:spPr/>
      <dgm:t>
        <a:bodyPr/>
        <a:lstStyle/>
        <a:p>
          <a:endParaRPr lang="es-MX"/>
        </a:p>
      </dgm:t>
    </dgm:pt>
    <dgm:pt modelId="{DD3BC30B-06F2-4390-8B7B-00228E832044}" type="pres">
      <dgm:prSet presAssocID="{55C8786E-4AEC-4D02-AF02-388AE023F0CF}" presName="bullet3b" presStyleLbl="node1" presStyleIdx="1" presStyleCnt="3"/>
      <dgm:spPr/>
    </dgm:pt>
    <dgm:pt modelId="{F7C19568-3AF8-4210-8256-43189D5792EB}" type="pres">
      <dgm:prSet presAssocID="{55C8786E-4AEC-4D02-AF02-388AE023F0CF}" presName="textBox3b" presStyleLbl="revTx" presStyleIdx="1" presStyleCnt="3" custLinFactNeighborX="-59093" custLinFactNeighborY="-41594">
        <dgm:presLayoutVars>
          <dgm:bulletEnabled val="1"/>
        </dgm:presLayoutVars>
      </dgm:prSet>
      <dgm:spPr/>
      <dgm:t>
        <a:bodyPr/>
        <a:lstStyle/>
        <a:p>
          <a:endParaRPr lang="es-MX"/>
        </a:p>
      </dgm:t>
    </dgm:pt>
    <dgm:pt modelId="{570F2314-8FB7-48B4-9712-0D7FD80593E6}" type="pres">
      <dgm:prSet presAssocID="{6F9FFA12-D280-4C52-B19A-9D540C72CCEB}" presName="bullet3c" presStyleLbl="node1" presStyleIdx="2" presStyleCnt="3"/>
      <dgm:spPr/>
    </dgm:pt>
    <dgm:pt modelId="{F6BE0F44-EF9C-4D0D-959E-C0F39AE5C183}" type="pres">
      <dgm:prSet presAssocID="{6F9FFA12-D280-4C52-B19A-9D540C72CCEB}" presName="textBox3c" presStyleLbl="revTx" presStyleIdx="2" presStyleCnt="3" custLinFactNeighborX="-23001" custLinFactNeighborY="-32219">
        <dgm:presLayoutVars>
          <dgm:bulletEnabled val="1"/>
        </dgm:presLayoutVars>
      </dgm:prSet>
      <dgm:spPr/>
      <dgm:t>
        <a:bodyPr/>
        <a:lstStyle/>
        <a:p>
          <a:endParaRPr lang="es-MX"/>
        </a:p>
      </dgm:t>
    </dgm:pt>
  </dgm:ptLst>
  <dgm:cxnLst>
    <dgm:cxn modelId="{BB5F919F-E34E-431D-A684-C5247A87A0D2}" srcId="{251466D7-4F52-44EF-B26A-2042C2B0D636}" destId="{6F9FFA12-D280-4C52-B19A-9D540C72CCEB}" srcOrd="2" destOrd="0" parTransId="{AFD7062D-F9EC-429F-822C-B7993628E8BD}" sibTransId="{3DA96ABA-EAD9-4BBE-BBC7-ABDA779F539D}"/>
    <dgm:cxn modelId="{68BA8811-019B-4FFD-9E1A-D27E60AC29F8}" type="presOf" srcId="{A5D0CDD4-6E0B-4A1F-A20E-C9074856203E}" destId="{8302A9DC-AC72-42FF-A98E-18F0168F02B9}" srcOrd="0" destOrd="0" presId="urn:microsoft.com/office/officeart/2005/8/layout/arrow2"/>
    <dgm:cxn modelId="{2EDEC3E8-14B1-4DC0-AE4E-B3B99211FD5F}" srcId="{251466D7-4F52-44EF-B26A-2042C2B0D636}" destId="{A5D0CDD4-6E0B-4A1F-A20E-C9074856203E}" srcOrd="0" destOrd="0" parTransId="{90EB5B07-B3C2-4A33-903C-2D286527DB35}" sibTransId="{F02A54A8-9131-444D-8FE8-5A05A585E0A4}"/>
    <dgm:cxn modelId="{E79ECA5A-EB1D-4C2C-A5CE-A9F4C37F723F}" type="presOf" srcId="{55C8786E-4AEC-4D02-AF02-388AE023F0CF}" destId="{F7C19568-3AF8-4210-8256-43189D5792EB}" srcOrd="0" destOrd="0" presId="urn:microsoft.com/office/officeart/2005/8/layout/arrow2"/>
    <dgm:cxn modelId="{7AEA813B-646B-4173-95C8-A3E6359C205B}" srcId="{251466D7-4F52-44EF-B26A-2042C2B0D636}" destId="{55C8786E-4AEC-4D02-AF02-388AE023F0CF}" srcOrd="1" destOrd="0" parTransId="{B9E67A1D-2303-4DA2-9DCD-B0C95C51D22B}" sibTransId="{10D9CFE6-7BCD-4040-8CE9-D502C69842BC}"/>
    <dgm:cxn modelId="{AA805CED-441B-41FA-8446-2C5B2A2DC516}" type="presOf" srcId="{251466D7-4F52-44EF-B26A-2042C2B0D636}" destId="{D7C077EA-F3C8-48A6-A247-64D22BF6AADA}" srcOrd="0" destOrd="0" presId="urn:microsoft.com/office/officeart/2005/8/layout/arrow2"/>
    <dgm:cxn modelId="{77D4DD15-084C-4659-B6E9-E49B9A4CAC96}" type="presOf" srcId="{6F9FFA12-D280-4C52-B19A-9D540C72CCEB}" destId="{F6BE0F44-EF9C-4D0D-959E-C0F39AE5C183}" srcOrd="0" destOrd="0" presId="urn:microsoft.com/office/officeart/2005/8/layout/arrow2"/>
    <dgm:cxn modelId="{F7D8C4FC-953D-426A-A796-0A20D95731AD}" type="presParOf" srcId="{D7C077EA-F3C8-48A6-A247-64D22BF6AADA}" destId="{35219BCE-CC24-46E0-BA77-94D69458F10F}" srcOrd="0" destOrd="0" presId="urn:microsoft.com/office/officeart/2005/8/layout/arrow2"/>
    <dgm:cxn modelId="{9AD7380A-6681-49DF-B2FE-717A9AB14B10}" type="presParOf" srcId="{D7C077EA-F3C8-48A6-A247-64D22BF6AADA}" destId="{1ECE2599-CAF9-4AF2-8834-9534CDFB3C61}" srcOrd="1" destOrd="0" presId="urn:microsoft.com/office/officeart/2005/8/layout/arrow2"/>
    <dgm:cxn modelId="{56F3FCBD-702D-47BE-92AE-9989E8CD23EF}" type="presParOf" srcId="{1ECE2599-CAF9-4AF2-8834-9534CDFB3C61}" destId="{770D1E98-AE89-464A-90C8-470FA0A13ACF}" srcOrd="0" destOrd="0" presId="urn:microsoft.com/office/officeart/2005/8/layout/arrow2"/>
    <dgm:cxn modelId="{A9039F86-CE9A-4263-8D55-6A06CBEAEB84}" type="presParOf" srcId="{1ECE2599-CAF9-4AF2-8834-9534CDFB3C61}" destId="{8302A9DC-AC72-42FF-A98E-18F0168F02B9}" srcOrd="1" destOrd="0" presId="urn:microsoft.com/office/officeart/2005/8/layout/arrow2"/>
    <dgm:cxn modelId="{85390720-03F1-4156-B115-825BB00BDF41}" type="presParOf" srcId="{1ECE2599-CAF9-4AF2-8834-9534CDFB3C61}" destId="{DD3BC30B-06F2-4390-8B7B-00228E832044}" srcOrd="2" destOrd="0" presId="urn:microsoft.com/office/officeart/2005/8/layout/arrow2"/>
    <dgm:cxn modelId="{95B787EF-CB11-4295-A0F8-6EF53A0312BA}" type="presParOf" srcId="{1ECE2599-CAF9-4AF2-8834-9534CDFB3C61}" destId="{F7C19568-3AF8-4210-8256-43189D5792EB}" srcOrd="3" destOrd="0" presId="urn:microsoft.com/office/officeart/2005/8/layout/arrow2"/>
    <dgm:cxn modelId="{360FBFFA-DA50-419C-AE93-2F6315758335}" type="presParOf" srcId="{1ECE2599-CAF9-4AF2-8834-9534CDFB3C61}" destId="{570F2314-8FB7-48B4-9712-0D7FD80593E6}" srcOrd="4" destOrd="0" presId="urn:microsoft.com/office/officeart/2005/8/layout/arrow2"/>
    <dgm:cxn modelId="{E8B2440B-42B2-46EB-B0F9-227CD99CDA9F}" type="presParOf" srcId="{1ECE2599-CAF9-4AF2-8834-9534CDFB3C61}" destId="{F6BE0F44-EF9C-4D0D-959E-C0F39AE5C18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537BEF91-34FA-4C36-B39C-1D26943A41B6}">
      <dgm:prSet/>
      <dgm:spPr/>
      <dgm:t>
        <a:bodyPr/>
        <a:lstStyle/>
        <a:p>
          <a:r>
            <a:rPr lang="es-MX" dirty="0" smtClean="0"/>
            <a:t>Ojo</a:t>
          </a:r>
          <a:endParaRPr lang="es-MX" dirty="0"/>
        </a:p>
      </dgm:t>
    </dgm:pt>
    <dgm:pt modelId="{35F2662B-CEBC-419D-88E8-8522D6A7B090}" type="parTrans" cxnId="{541CAB23-8AD4-4E78-8E92-98EE1AA59B1D}">
      <dgm:prSet/>
      <dgm:spPr/>
      <dgm:t>
        <a:bodyPr/>
        <a:lstStyle/>
        <a:p>
          <a:endParaRPr lang="es-MX"/>
        </a:p>
      </dgm:t>
    </dgm:pt>
    <dgm:pt modelId="{0751EEFF-711E-435E-99D9-D1A55B2B91F3}" type="sibTrans" cxnId="{541CAB23-8AD4-4E78-8E92-98EE1AA59B1D}">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1B4948C3-53E4-4315-B6FF-63D0F7DFA120}" type="pres">
      <dgm:prSet presAssocID="{35F2662B-CEBC-419D-88E8-8522D6A7B090}" presName="Name9" presStyleLbl="parChTrans1D2" presStyleIdx="1" presStyleCnt="5"/>
      <dgm:spPr/>
      <dgm:t>
        <a:bodyPr/>
        <a:lstStyle/>
        <a:p>
          <a:endParaRPr lang="es-MX"/>
        </a:p>
      </dgm:t>
    </dgm:pt>
    <dgm:pt modelId="{C5AA6CF9-DE05-434B-8F49-71FC0F3F8268}" type="pres">
      <dgm:prSet presAssocID="{35F2662B-CEBC-419D-88E8-8522D6A7B090}" presName="connTx" presStyleLbl="parChTrans1D2" presStyleIdx="1" presStyleCnt="5"/>
      <dgm:spPr/>
      <dgm:t>
        <a:bodyPr/>
        <a:lstStyle/>
        <a:p>
          <a:endParaRPr lang="es-MX"/>
        </a:p>
      </dgm:t>
    </dgm:pt>
    <dgm:pt modelId="{C259DBFF-856B-4FAC-9187-085C84BABF96}" type="pres">
      <dgm:prSet presAssocID="{537BEF91-34FA-4C36-B39C-1D26943A41B6}"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2451343A-20F1-4499-A49B-893E35775F27}" srcId="{8E49FBF2-DCBB-437F-8F44-657C497118C0}" destId="{61A74919-1E7D-45D6-A8AD-2F9181267259}" srcOrd="2" destOrd="0" parTransId="{6C166DE6-FCA6-4AE5-9D21-C4CC8D7F3941}" sibTransId="{F1B05675-6549-4AA3-931D-274A9F037939}"/>
    <dgm:cxn modelId="{9551BB19-1A29-4602-AF87-FE5AD2CF6522}" type="presOf" srcId="{35F2662B-CEBC-419D-88E8-8522D6A7B090}" destId="{C5AA6CF9-DE05-434B-8F49-71FC0F3F8268}" srcOrd="1" destOrd="0" presId="urn:microsoft.com/office/officeart/2005/8/layout/radial1"/>
    <dgm:cxn modelId="{CC8E4273-5073-4760-BBDD-28DAF589BD45}" type="presOf" srcId="{5E4321D1-4596-49AD-90E9-5F7B8F21789F}" destId="{7890A5C0-B137-45C8-B057-C651485205AA}" srcOrd="1" destOrd="0" presId="urn:microsoft.com/office/officeart/2005/8/layout/radial1"/>
    <dgm:cxn modelId="{EBDA5FD8-F40C-426B-AAF8-1E519C00FE70}" type="presOf" srcId="{F56B8F8B-93B9-4D3D-9729-FCCDAE87C80A}" destId="{818D7479-0CD2-4123-AEDC-21AE0C2FA130}" srcOrd="1" destOrd="0" presId="urn:microsoft.com/office/officeart/2005/8/layout/radial1"/>
    <dgm:cxn modelId="{ABB3921C-9FAB-44EC-ABC4-51B1C22D22FB}" type="presOf" srcId="{6C166DE6-FCA6-4AE5-9D21-C4CC8D7F3941}" destId="{B31A6786-A2FF-4232-B3BE-DFA9A5AD824D}" srcOrd="0" destOrd="0" presId="urn:microsoft.com/office/officeart/2005/8/layout/radial1"/>
    <dgm:cxn modelId="{2DB69B14-7B22-441E-8B84-C04182A78CBB}" type="presOf" srcId="{35F2662B-CEBC-419D-88E8-8522D6A7B090}" destId="{1B4948C3-53E4-4315-B6FF-63D0F7DFA120}" srcOrd="0" destOrd="0" presId="urn:microsoft.com/office/officeart/2005/8/layout/radial1"/>
    <dgm:cxn modelId="{4DF3E032-B0D2-4EC6-8131-241F0E43EDFA}" type="presOf" srcId="{6C166DE6-FCA6-4AE5-9D21-C4CC8D7F3941}" destId="{8A212B51-C72C-4FAD-AF60-BE61953206A4}" srcOrd="1" destOrd="0" presId="urn:microsoft.com/office/officeart/2005/8/layout/radial1"/>
    <dgm:cxn modelId="{2731B9E7-6C12-4027-81AC-B07F3468EB51}" type="presOf" srcId="{B7B07DB9-FBAF-4E67-AFEE-787E376F4A11}" destId="{01511A45-E2A8-4960-819C-9B2B7A9D18D9}" srcOrd="0" destOrd="0" presId="urn:microsoft.com/office/officeart/2005/8/layout/radial1"/>
    <dgm:cxn modelId="{C7FA0A45-6EC7-413A-8B6A-EEF600264D5B}" type="presOf" srcId="{8E49FBF2-DCBB-437F-8F44-657C497118C0}" destId="{0812809A-ED9E-4B2A-A5DC-8E0DC9BCC8A2}" srcOrd="0" destOrd="0" presId="urn:microsoft.com/office/officeart/2005/8/layout/radial1"/>
    <dgm:cxn modelId="{E21E74C5-D151-4C1F-A1CF-E4E65F66B9C4}" type="presOf" srcId="{F56B8F8B-93B9-4D3D-9729-FCCDAE87C80A}" destId="{3F0A4078-298F-4369-9FF9-DDF199E0C32B}" srcOrd="0"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1A4E980D-3CC7-4F11-BA40-4AFC5BE97DA8}" type="presOf" srcId="{37D1A196-2A0C-40F8-B7D9-D6FFEDD776A9}" destId="{3402D04F-44B2-42F2-9E6D-096FC9EDB371}" srcOrd="0" destOrd="0" presId="urn:microsoft.com/office/officeart/2005/8/layout/radial1"/>
    <dgm:cxn modelId="{181641D2-D10E-43F2-9711-439D745CB882}" type="presOf" srcId="{8B9E360E-4632-4AB7-ACFF-B1AEBB0E9AD9}" destId="{F1BDC5A4-831B-4153-83A5-BEA001996BFB}" srcOrd="0" destOrd="0" presId="urn:microsoft.com/office/officeart/2005/8/layout/radial1"/>
    <dgm:cxn modelId="{ABAD47B6-3B5F-4159-9554-840DB103D04B}" type="presOf" srcId="{537BEF91-34FA-4C36-B39C-1D26943A41B6}" destId="{C259DBFF-856B-4FAC-9187-085C84BABF96}" srcOrd="0" destOrd="0" presId="urn:microsoft.com/office/officeart/2005/8/layout/radial1"/>
    <dgm:cxn modelId="{541CAB23-8AD4-4E78-8E92-98EE1AA59B1D}" srcId="{8E49FBF2-DCBB-437F-8F44-657C497118C0}" destId="{537BEF91-34FA-4C36-B39C-1D26943A41B6}" srcOrd="1" destOrd="0" parTransId="{35F2662B-CEBC-419D-88E8-8522D6A7B090}" sibTransId="{0751EEFF-711E-435E-99D9-D1A55B2B91F3}"/>
    <dgm:cxn modelId="{15B13A30-7D55-46AC-837A-3342F04254B2}" type="presOf" srcId="{5E4321D1-4596-49AD-90E9-5F7B8F21789F}" destId="{C7A518AC-1F48-4C6E-9EA7-DE556CA96101}" srcOrd="0" destOrd="0" presId="urn:microsoft.com/office/officeart/2005/8/layout/radial1"/>
    <dgm:cxn modelId="{1C9F89F6-13AD-4D01-802D-26AD7F086E65}" type="presOf" srcId="{61A74919-1E7D-45D6-A8AD-2F9181267259}" destId="{6EBFA515-0766-490B-8A6E-9CE33A1E764F}" srcOrd="0" destOrd="0" presId="urn:microsoft.com/office/officeart/2005/8/layout/radial1"/>
    <dgm:cxn modelId="{ED906922-7FEE-493D-B237-EBDC778726CA}" type="presOf" srcId="{B5634E81-0E8D-4512-A7F5-BE861014FA46}" destId="{241AC3C3-40F0-49EE-B807-1F34CB86F352}" srcOrd="0" destOrd="0" presId="urn:microsoft.com/office/officeart/2005/8/layout/radial1"/>
    <dgm:cxn modelId="{4D23467D-DEB7-427E-907F-71E5D26555C4}" type="presOf" srcId="{8B9E360E-4632-4AB7-ACFF-B1AEBB0E9AD9}" destId="{C2B473E2-4E27-42F9-A363-25883508CA12}" srcOrd="1" destOrd="0" presId="urn:microsoft.com/office/officeart/2005/8/layout/radial1"/>
    <dgm:cxn modelId="{5AFC92F4-0BD3-4CD5-94F5-F3E942348122}" type="presOf" srcId="{CAC12348-0007-4C7D-A9F8-AE6A0804C5D4}" destId="{2DCD67E3-C686-43E3-9B8B-C9E110E09F32}" srcOrd="0"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060CBABE-A48C-479B-BC06-05AF01926AE8}" srcId="{8E49FBF2-DCBB-437F-8F44-657C497118C0}" destId="{37D1A196-2A0C-40F8-B7D9-D6FFEDD776A9}" srcOrd="3" destOrd="0" parTransId="{5E4321D1-4596-49AD-90E9-5F7B8F21789F}" sibTransId="{07864CDF-C589-40CA-9DD2-7755805EEBC8}"/>
    <dgm:cxn modelId="{96E3C6CF-D14D-4307-99FB-D49CB0E51B84}" srcId="{8E49FBF2-DCBB-437F-8F44-657C497118C0}" destId="{B5634E81-0E8D-4512-A7F5-BE861014FA46}" srcOrd="0" destOrd="0" parTransId="{8B9E360E-4632-4AB7-ACFF-B1AEBB0E9AD9}" sibTransId="{6BBA5C22-1D38-40D2-86D0-7815B2FB723C}"/>
    <dgm:cxn modelId="{C19C3E51-2FB1-44BF-B72F-F6FFBF3A3478}" type="presParOf" srcId="{2DCD67E3-C686-43E3-9B8B-C9E110E09F32}" destId="{0812809A-ED9E-4B2A-A5DC-8E0DC9BCC8A2}" srcOrd="0" destOrd="0" presId="urn:microsoft.com/office/officeart/2005/8/layout/radial1"/>
    <dgm:cxn modelId="{1B0D8E99-7B8A-4777-ACB1-6E7CD9FD7A10}" type="presParOf" srcId="{2DCD67E3-C686-43E3-9B8B-C9E110E09F32}" destId="{F1BDC5A4-831B-4153-83A5-BEA001996BFB}" srcOrd="1" destOrd="0" presId="urn:microsoft.com/office/officeart/2005/8/layout/radial1"/>
    <dgm:cxn modelId="{65FD9759-2273-4129-AC4F-27789FC0DD06}" type="presParOf" srcId="{F1BDC5A4-831B-4153-83A5-BEA001996BFB}" destId="{C2B473E2-4E27-42F9-A363-25883508CA12}" srcOrd="0" destOrd="0" presId="urn:microsoft.com/office/officeart/2005/8/layout/radial1"/>
    <dgm:cxn modelId="{459B539A-8C25-4D0D-92F7-E457447F1142}" type="presParOf" srcId="{2DCD67E3-C686-43E3-9B8B-C9E110E09F32}" destId="{241AC3C3-40F0-49EE-B807-1F34CB86F352}" srcOrd="2" destOrd="0" presId="urn:microsoft.com/office/officeart/2005/8/layout/radial1"/>
    <dgm:cxn modelId="{940D7779-7952-4135-8751-015E8251BA31}" type="presParOf" srcId="{2DCD67E3-C686-43E3-9B8B-C9E110E09F32}" destId="{1B4948C3-53E4-4315-B6FF-63D0F7DFA120}" srcOrd="3" destOrd="0" presId="urn:microsoft.com/office/officeart/2005/8/layout/radial1"/>
    <dgm:cxn modelId="{EB87C269-18FF-4790-B026-924D7DA90423}" type="presParOf" srcId="{1B4948C3-53E4-4315-B6FF-63D0F7DFA120}" destId="{C5AA6CF9-DE05-434B-8F49-71FC0F3F8268}" srcOrd="0" destOrd="0" presId="urn:microsoft.com/office/officeart/2005/8/layout/radial1"/>
    <dgm:cxn modelId="{FCABFE55-B078-4978-992D-421C9B43CEA5}" type="presParOf" srcId="{2DCD67E3-C686-43E3-9B8B-C9E110E09F32}" destId="{C259DBFF-856B-4FAC-9187-085C84BABF96}" srcOrd="4" destOrd="0" presId="urn:microsoft.com/office/officeart/2005/8/layout/radial1"/>
    <dgm:cxn modelId="{44F1A223-7D8A-4628-8C67-5A33E1599F08}" type="presParOf" srcId="{2DCD67E3-C686-43E3-9B8B-C9E110E09F32}" destId="{B31A6786-A2FF-4232-B3BE-DFA9A5AD824D}" srcOrd="5" destOrd="0" presId="urn:microsoft.com/office/officeart/2005/8/layout/radial1"/>
    <dgm:cxn modelId="{94F92749-E9F3-4604-AEAB-1EB23450DD2A}" type="presParOf" srcId="{B31A6786-A2FF-4232-B3BE-DFA9A5AD824D}" destId="{8A212B51-C72C-4FAD-AF60-BE61953206A4}" srcOrd="0" destOrd="0" presId="urn:microsoft.com/office/officeart/2005/8/layout/radial1"/>
    <dgm:cxn modelId="{59FD465F-60E4-4652-BD92-2C4063A18308}" type="presParOf" srcId="{2DCD67E3-C686-43E3-9B8B-C9E110E09F32}" destId="{6EBFA515-0766-490B-8A6E-9CE33A1E764F}" srcOrd="6" destOrd="0" presId="urn:microsoft.com/office/officeart/2005/8/layout/radial1"/>
    <dgm:cxn modelId="{268A498D-D355-4E50-9F36-7AFB45887963}" type="presParOf" srcId="{2DCD67E3-C686-43E3-9B8B-C9E110E09F32}" destId="{C7A518AC-1F48-4C6E-9EA7-DE556CA96101}" srcOrd="7" destOrd="0" presId="urn:microsoft.com/office/officeart/2005/8/layout/radial1"/>
    <dgm:cxn modelId="{5DF8958F-41F7-45D9-AB51-E2193ECDD37A}" type="presParOf" srcId="{C7A518AC-1F48-4C6E-9EA7-DE556CA96101}" destId="{7890A5C0-B137-45C8-B057-C651485205AA}" srcOrd="0" destOrd="0" presId="urn:microsoft.com/office/officeart/2005/8/layout/radial1"/>
    <dgm:cxn modelId="{C47D243C-5D7E-4F9F-A1F9-5E5CC88DBA1E}" type="presParOf" srcId="{2DCD67E3-C686-43E3-9B8B-C9E110E09F32}" destId="{3402D04F-44B2-42F2-9E6D-096FC9EDB371}" srcOrd="8" destOrd="0" presId="urn:microsoft.com/office/officeart/2005/8/layout/radial1"/>
    <dgm:cxn modelId="{134908BD-BACF-4AE4-8768-B6F95B93964C}" type="presParOf" srcId="{2DCD67E3-C686-43E3-9B8B-C9E110E09F32}" destId="{3F0A4078-298F-4369-9FF9-DDF199E0C32B}" srcOrd="9" destOrd="0" presId="urn:microsoft.com/office/officeart/2005/8/layout/radial1"/>
    <dgm:cxn modelId="{8C679C47-5B41-4C8F-A946-D2B715EC8752}" type="presParOf" srcId="{3F0A4078-298F-4369-9FF9-DDF199E0C32B}" destId="{818D7479-0CD2-4123-AEDC-21AE0C2FA130}" srcOrd="0" destOrd="0" presId="urn:microsoft.com/office/officeart/2005/8/layout/radial1"/>
    <dgm:cxn modelId="{886A2C07-F82D-47C5-BE4E-AEC78A2E856A}"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449761" y="1732882"/>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MX" sz="1700" kern="1200" dirty="0" smtClean="0"/>
            <a:t>OJO DE LA MENTE. (Imagen)</a:t>
          </a:r>
          <a:endParaRPr lang="es-MX" sz="1700" kern="1200" dirty="0"/>
        </a:p>
      </dsp:txBody>
      <dsp:txXfrm>
        <a:off x="3644546" y="1927667"/>
        <a:ext cx="940506" cy="940506"/>
      </dsp:txXfrm>
    </dsp:sp>
    <dsp:sp modelId="{F1BDC5A4-831B-4153-83A5-BEA001996BFB}">
      <dsp:nvSpPr>
        <dsp:cNvPr id="0" name=""/>
        <dsp:cNvSpPr/>
      </dsp:nvSpPr>
      <dsp:spPr>
        <a:xfrm rot="16200000">
          <a:off x="3914520" y="1518056"/>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4786" y="1522588"/>
        <a:ext cx="20027" cy="20027"/>
      </dsp:txXfrm>
    </dsp:sp>
    <dsp:sp modelId="{241AC3C3-40F0-49EE-B807-1F34CB86F352}">
      <dsp:nvSpPr>
        <dsp:cNvPr id="0" name=""/>
        <dsp:cNvSpPr/>
      </dsp:nvSpPr>
      <dsp:spPr>
        <a:xfrm>
          <a:off x="3449761" y="2245"/>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Oído</a:t>
          </a:r>
          <a:endParaRPr lang="es-MX" sz="2800" kern="1200" dirty="0"/>
        </a:p>
      </dsp:txBody>
      <dsp:txXfrm>
        <a:off x="3644546" y="197030"/>
        <a:ext cx="940506" cy="940506"/>
      </dsp:txXfrm>
    </dsp:sp>
    <dsp:sp modelId="{1B4948C3-53E4-4315-B6FF-63D0F7DFA120}">
      <dsp:nvSpPr>
        <dsp:cNvPr id="0" name=""/>
        <dsp:cNvSpPr/>
      </dsp:nvSpPr>
      <dsp:spPr>
        <a:xfrm rot="20520000">
          <a:off x="4737486"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27752" y="2120509"/>
        <a:ext cx="20027" cy="20027"/>
      </dsp:txXfrm>
    </dsp:sp>
    <dsp:sp modelId="{C259DBFF-856B-4FAC-9187-085C84BABF96}">
      <dsp:nvSpPr>
        <dsp:cNvPr id="0" name=""/>
        <dsp:cNvSpPr/>
      </dsp:nvSpPr>
      <dsp:spPr>
        <a:xfrm>
          <a:off x="5095694"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Ojo</a:t>
          </a:r>
          <a:endParaRPr lang="es-MX" sz="2800" kern="1200" dirty="0"/>
        </a:p>
      </dsp:txBody>
      <dsp:txXfrm>
        <a:off x="5290479" y="1392871"/>
        <a:ext cx="940506" cy="940506"/>
      </dsp:txXfrm>
    </dsp:sp>
    <dsp:sp modelId="{B31A6786-A2FF-4232-B3BE-DFA9A5AD824D}">
      <dsp:nvSpPr>
        <dsp:cNvPr id="0" name=""/>
        <dsp:cNvSpPr/>
      </dsp:nvSpPr>
      <dsp:spPr>
        <a:xfrm rot="3240000">
          <a:off x="4423141"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13407" y="3087964"/>
        <a:ext cx="20027" cy="20027"/>
      </dsp:txXfrm>
    </dsp:sp>
    <dsp:sp modelId="{6EBFA515-0766-490B-8A6E-9CE33A1E764F}">
      <dsp:nvSpPr>
        <dsp:cNvPr id="0" name=""/>
        <dsp:cNvSpPr/>
      </dsp:nvSpPr>
      <dsp:spPr>
        <a:xfrm>
          <a:off x="4467004"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Olfato </a:t>
          </a:r>
          <a:endParaRPr lang="es-MX" sz="2800" kern="1200" dirty="0"/>
        </a:p>
      </dsp:txBody>
      <dsp:txXfrm>
        <a:off x="4661789" y="3327782"/>
        <a:ext cx="940506" cy="940506"/>
      </dsp:txXfrm>
    </dsp:sp>
    <dsp:sp modelId="{C7A518AC-1F48-4C6E-9EA7-DE556CA96101}">
      <dsp:nvSpPr>
        <dsp:cNvPr id="0" name=""/>
        <dsp:cNvSpPr/>
      </dsp:nvSpPr>
      <dsp:spPr>
        <a:xfrm rot="7560000">
          <a:off x="3405898"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96164" y="3087964"/>
        <a:ext cx="20027" cy="20027"/>
      </dsp:txXfrm>
    </dsp:sp>
    <dsp:sp modelId="{3402D04F-44B2-42F2-9E6D-096FC9EDB371}">
      <dsp:nvSpPr>
        <dsp:cNvPr id="0" name=""/>
        <dsp:cNvSpPr/>
      </dsp:nvSpPr>
      <dsp:spPr>
        <a:xfrm>
          <a:off x="2432518"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Gusto </a:t>
          </a:r>
          <a:endParaRPr lang="es-MX" sz="2800" kern="1200" dirty="0"/>
        </a:p>
      </dsp:txBody>
      <dsp:txXfrm>
        <a:off x="2627303" y="3327782"/>
        <a:ext cx="940506" cy="940506"/>
      </dsp:txXfrm>
    </dsp:sp>
    <dsp:sp modelId="{3F0A4078-298F-4369-9FF9-DDF199E0C32B}">
      <dsp:nvSpPr>
        <dsp:cNvPr id="0" name=""/>
        <dsp:cNvSpPr/>
      </dsp:nvSpPr>
      <dsp:spPr>
        <a:xfrm rot="11880000">
          <a:off x="3091553"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281819" y="2120509"/>
        <a:ext cx="20027" cy="20027"/>
      </dsp:txXfrm>
    </dsp:sp>
    <dsp:sp modelId="{01511A45-E2A8-4960-819C-9B2B7A9D18D9}">
      <dsp:nvSpPr>
        <dsp:cNvPr id="0" name=""/>
        <dsp:cNvSpPr/>
      </dsp:nvSpPr>
      <dsp:spPr>
        <a:xfrm>
          <a:off x="1803828"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Tacto</a:t>
          </a:r>
          <a:endParaRPr lang="es-MX" sz="2800" kern="1200" dirty="0"/>
        </a:p>
      </dsp:txBody>
      <dsp:txXfrm>
        <a:off x="1998613" y="1392871"/>
        <a:ext cx="940506" cy="940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557538" y="2666698"/>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s-MX" sz="2700" kern="1200" dirty="0" smtClean="0"/>
            <a:t>OJO DE LA MENTE. (Imagen)</a:t>
          </a:r>
          <a:endParaRPr lang="es-MX" sz="2700" kern="1200" dirty="0"/>
        </a:p>
      </dsp:txBody>
      <dsp:txXfrm>
        <a:off x="3854667" y="2963827"/>
        <a:ext cx="1434664" cy="1434664"/>
      </dsp:txXfrm>
    </dsp:sp>
    <dsp:sp modelId="{F1BDC5A4-831B-4153-83A5-BEA001996BFB}">
      <dsp:nvSpPr>
        <dsp:cNvPr id="0" name=""/>
        <dsp:cNvSpPr/>
      </dsp:nvSpPr>
      <dsp:spPr>
        <a:xfrm rot="16200000">
          <a:off x="4266135" y="2340864"/>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56706" y="2345540"/>
        <a:ext cx="30586" cy="30586"/>
      </dsp:txXfrm>
    </dsp:sp>
    <dsp:sp modelId="{241AC3C3-40F0-49EE-B807-1F34CB86F352}">
      <dsp:nvSpPr>
        <dsp:cNvPr id="0" name=""/>
        <dsp:cNvSpPr/>
      </dsp:nvSpPr>
      <dsp:spPr>
        <a:xfrm>
          <a:off x="3557538" y="26046"/>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Oído. </a:t>
          </a:r>
          <a:endParaRPr lang="es-MX" sz="3900" kern="1200" dirty="0"/>
        </a:p>
      </dsp:txBody>
      <dsp:txXfrm>
        <a:off x="3854667" y="323175"/>
        <a:ext cx="1434664" cy="1434664"/>
      </dsp:txXfrm>
    </dsp:sp>
    <dsp:sp modelId="{C11F0DD5-45B4-4D1D-9CCB-187132E83744}">
      <dsp:nvSpPr>
        <dsp:cNvPr id="0" name=""/>
        <dsp:cNvSpPr/>
      </dsp:nvSpPr>
      <dsp:spPr>
        <a:xfrm rot="20520000">
          <a:off x="5521839" y="325318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812411" y="3257863"/>
        <a:ext cx="30586" cy="30586"/>
      </dsp:txXfrm>
    </dsp:sp>
    <dsp:sp modelId="{3FF54F11-0912-48B8-AA6D-CDFD41A29F3A}">
      <dsp:nvSpPr>
        <dsp:cNvPr id="0" name=""/>
        <dsp:cNvSpPr/>
      </dsp:nvSpPr>
      <dsp:spPr>
        <a:xfrm>
          <a:off x="6068947" y="1850692"/>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Ojo. </a:t>
          </a:r>
          <a:endParaRPr lang="es-MX" sz="3900" kern="1200" dirty="0"/>
        </a:p>
      </dsp:txBody>
      <dsp:txXfrm>
        <a:off x="6366076" y="2147821"/>
        <a:ext cx="1434664" cy="1434664"/>
      </dsp:txXfrm>
    </dsp:sp>
    <dsp:sp modelId="{B31A6786-A2FF-4232-B3BE-DFA9A5AD824D}">
      <dsp:nvSpPr>
        <dsp:cNvPr id="0" name=""/>
        <dsp:cNvSpPr/>
      </dsp:nvSpPr>
      <dsp:spPr>
        <a:xfrm rot="3240000">
          <a:off x="5042203" y="472935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332774" y="4734032"/>
        <a:ext cx="30586" cy="30586"/>
      </dsp:txXfrm>
    </dsp:sp>
    <dsp:sp modelId="{6EBFA515-0766-490B-8A6E-9CE33A1E764F}">
      <dsp:nvSpPr>
        <dsp:cNvPr id="0" name=""/>
        <dsp:cNvSpPr/>
      </dsp:nvSpPr>
      <dsp:spPr>
        <a:xfrm>
          <a:off x="5109674" y="4803030"/>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Olfato. </a:t>
          </a:r>
          <a:endParaRPr lang="es-MX" sz="3900" kern="1200" dirty="0"/>
        </a:p>
      </dsp:txBody>
      <dsp:txXfrm>
        <a:off x="5406803" y="5100159"/>
        <a:ext cx="1434664" cy="1434664"/>
      </dsp:txXfrm>
    </dsp:sp>
    <dsp:sp modelId="{C7A518AC-1F48-4C6E-9EA7-DE556CA96101}">
      <dsp:nvSpPr>
        <dsp:cNvPr id="0" name=""/>
        <dsp:cNvSpPr/>
      </dsp:nvSpPr>
      <dsp:spPr>
        <a:xfrm rot="7560000">
          <a:off x="3490067" y="472935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780638" y="4734032"/>
        <a:ext cx="30586" cy="30586"/>
      </dsp:txXfrm>
    </dsp:sp>
    <dsp:sp modelId="{3402D04F-44B2-42F2-9E6D-096FC9EDB371}">
      <dsp:nvSpPr>
        <dsp:cNvPr id="0" name=""/>
        <dsp:cNvSpPr/>
      </dsp:nvSpPr>
      <dsp:spPr>
        <a:xfrm>
          <a:off x="2005402" y="4803030"/>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Gusto. </a:t>
          </a:r>
          <a:endParaRPr lang="es-MX" sz="3900" kern="1200" dirty="0"/>
        </a:p>
      </dsp:txBody>
      <dsp:txXfrm>
        <a:off x="2302531" y="5100159"/>
        <a:ext cx="1434664" cy="1434664"/>
      </dsp:txXfrm>
    </dsp:sp>
    <dsp:sp modelId="{3F0A4078-298F-4369-9FF9-DDF199E0C32B}">
      <dsp:nvSpPr>
        <dsp:cNvPr id="0" name=""/>
        <dsp:cNvSpPr/>
      </dsp:nvSpPr>
      <dsp:spPr>
        <a:xfrm rot="11880000">
          <a:off x="3010430" y="325318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301002" y="3257863"/>
        <a:ext cx="30586" cy="30586"/>
      </dsp:txXfrm>
    </dsp:sp>
    <dsp:sp modelId="{01511A45-E2A8-4960-819C-9B2B7A9D18D9}">
      <dsp:nvSpPr>
        <dsp:cNvPr id="0" name=""/>
        <dsp:cNvSpPr/>
      </dsp:nvSpPr>
      <dsp:spPr>
        <a:xfrm>
          <a:off x="1046129" y="1850692"/>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Tacto</a:t>
          </a:r>
          <a:endParaRPr lang="es-MX" sz="3900" kern="1200" dirty="0"/>
        </a:p>
      </dsp:txBody>
      <dsp:txXfrm>
        <a:off x="1343258" y="2147821"/>
        <a:ext cx="1434664" cy="1434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29446-288F-4461-B47A-4A5B839A91DC}">
      <dsp:nvSpPr>
        <dsp:cNvPr id="0" name=""/>
        <dsp:cNvSpPr/>
      </dsp:nvSpPr>
      <dsp:spPr>
        <a:xfrm>
          <a:off x="133538" y="911637"/>
          <a:ext cx="1361777" cy="1361777"/>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Mente</a:t>
          </a:r>
          <a:endParaRPr lang="es-MX" sz="2000" kern="1200" dirty="0"/>
        </a:p>
      </dsp:txBody>
      <dsp:txXfrm>
        <a:off x="332966" y="1111065"/>
        <a:ext cx="962921" cy="962921"/>
      </dsp:txXfrm>
    </dsp:sp>
    <dsp:sp modelId="{51963092-7387-4E50-B5B6-CF2A78C5446B}">
      <dsp:nvSpPr>
        <dsp:cNvPr id="0" name=""/>
        <dsp:cNvSpPr/>
      </dsp:nvSpPr>
      <dsp:spPr>
        <a:xfrm rot="10800000">
          <a:off x="576116" y="244131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10692-92CD-4CDF-8AD7-AEDDE7FB147B}">
      <dsp:nvSpPr>
        <dsp:cNvPr id="0" name=""/>
        <dsp:cNvSpPr/>
      </dsp:nvSpPr>
      <dsp:spPr>
        <a:xfrm>
          <a:off x="73690" y="2945000"/>
          <a:ext cx="1481473" cy="971850"/>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Sentidos</a:t>
          </a:r>
          <a:endParaRPr lang="es-MX" sz="2000" kern="1200" dirty="0"/>
        </a:p>
      </dsp:txBody>
      <dsp:txXfrm>
        <a:off x="290647" y="3087324"/>
        <a:ext cx="1047559" cy="687202"/>
      </dsp:txXfrm>
    </dsp:sp>
    <dsp:sp modelId="{7CBB7EFF-F0A1-44EB-AD47-8BD1E4A66F31}">
      <dsp:nvSpPr>
        <dsp:cNvPr id="0" name=""/>
        <dsp:cNvSpPr/>
      </dsp:nvSpPr>
      <dsp:spPr>
        <a:xfrm rot="10800000">
          <a:off x="576116" y="4129583"/>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BFD0E-48CA-4BB5-8FD4-273D4707C6AE}">
      <dsp:nvSpPr>
        <dsp:cNvPr id="0" name=""/>
        <dsp:cNvSpPr/>
      </dsp:nvSpPr>
      <dsp:spPr>
        <a:xfrm>
          <a:off x="1743" y="4678108"/>
          <a:ext cx="1625367" cy="1182432"/>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Estímulos</a:t>
          </a:r>
          <a:endParaRPr lang="es-MX" sz="2000" kern="1200" dirty="0"/>
        </a:p>
      </dsp:txBody>
      <dsp:txXfrm>
        <a:off x="239772" y="4851271"/>
        <a:ext cx="1149309" cy="836106"/>
      </dsp:txXfrm>
    </dsp:sp>
    <dsp:sp modelId="{61E745FC-87F6-411E-AA6A-D96C8FD9F54A}">
      <dsp:nvSpPr>
        <dsp:cNvPr id="0" name=""/>
        <dsp:cNvSpPr/>
      </dsp:nvSpPr>
      <dsp:spPr>
        <a:xfrm rot="5400000">
          <a:off x="1739318" y="5091354"/>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CAB2F-6F6B-4706-9691-97828E4FC151}">
      <dsp:nvSpPr>
        <dsp:cNvPr id="0" name=""/>
        <dsp:cNvSpPr/>
      </dsp:nvSpPr>
      <dsp:spPr>
        <a:xfrm>
          <a:off x="2307999" y="4815172"/>
          <a:ext cx="2035022"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Información</a:t>
          </a:r>
          <a:endParaRPr lang="es-MX" sz="2000" kern="1200" dirty="0"/>
        </a:p>
      </dsp:txBody>
      <dsp:txXfrm>
        <a:off x="2606021" y="4948190"/>
        <a:ext cx="1438978" cy="642269"/>
      </dsp:txXfrm>
    </dsp:sp>
    <dsp:sp modelId="{AAC3BD53-72BA-4E48-9785-AEBDD25F94BF}">
      <dsp:nvSpPr>
        <dsp:cNvPr id="0" name=""/>
        <dsp:cNvSpPr/>
      </dsp:nvSpPr>
      <dsp:spPr>
        <a:xfrm>
          <a:off x="3087199" y="416208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CDAEFF-71A3-4539-A042-66B57C798D4B}">
      <dsp:nvSpPr>
        <dsp:cNvPr id="0" name=""/>
        <dsp:cNvSpPr/>
      </dsp:nvSpPr>
      <dsp:spPr>
        <a:xfrm>
          <a:off x="2388534" y="2976772"/>
          <a:ext cx="1873952"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Rechazada</a:t>
          </a:r>
          <a:endParaRPr lang="es-MX" sz="2000" kern="1200" dirty="0"/>
        </a:p>
      </dsp:txBody>
      <dsp:txXfrm>
        <a:off x="2662968" y="3109790"/>
        <a:ext cx="1325084" cy="642269"/>
      </dsp:txXfrm>
    </dsp:sp>
    <dsp:sp modelId="{A203C0DF-5CAF-41E9-AAFE-F416DB083A0B}">
      <dsp:nvSpPr>
        <dsp:cNvPr id="0" name=""/>
        <dsp:cNvSpPr/>
      </dsp:nvSpPr>
      <dsp:spPr>
        <a:xfrm>
          <a:off x="3087199" y="2323681"/>
          <a:ext cx="476622" cy="355940"/>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C7A05D62-C221-4587-B40E-3BDF4F62AEA1}">
      <dsp:nvSpPr>
        <dsp:cNvPr id="0" name=""/>
        <dsp:cNvSpPr/>
      </dsp:nvSpPr>
      <dsp:spPr>
        <a:xfrm>
          <a:off x="2438400" y="1138373"/>
          <a:ext cx="1774220"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Registra</a:t>
          </a:r>
          <a:endParaRPr lang="es-MX" sz="2000" kern="1200" dirty="0"/>
        </a:p>
      </dsp:txBody>
      <dsp:txXfrm>
        <a:off x="2698229" y="1271391"/>
        <a:ext cx="1254562" cy="642269"/>
      </dsp:txXfrm>
    </dsp:sp>
    <dsp:sp modelId="{2AAE8F80-5670-4911-B8FC-69E3ACF59C52}">
      <dsp:nvSpPr>
        <dsp:cNvPr id="0" name=""/>
        <dsp:cNvSpPr/>
      </dsp:nvSpPr>
      <dsp:spPr>
        <a:xfrm rot="5400000">
          <a:off x="4390028" y="1414555"/>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3E840-8B7E-4784-9BAF-C62ED63BF605}">
      <dsp:nvSpPr>
        <dsp:cNvPr id="0" name=""/>
        <dsp:cNvSpPr/>
      </dsp:nvSpPr>
      <dsp:spPr>
        <a:xfrm>
          <a:off x="5023910" y="1138373"/>
          <a:ext cx="1824458"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Representación Mental</a:t>
          </a:r>
          <a:endParaRPr lang="es-MX" sz="2000" kern="1200" dirty="0"/>
        </a:p>
      </dsp:txBody>
      <dsp:txXfrm>
        <a:off x="5291096" y="1271391"/>
        <a:ext cx="1290086" cy="642269"/>
      </dsp:txXfrm>
    </dsp:sp>
    <dsp:sp modelId="{3C6B599B-C364-460F-AFCA-F05877EFD6EC}">
      <dsp:nvSpPr>
        <dsp:cNvPr id="0" name=""/>
        <dsp:cNvSpPr/>
      </dsp:nvSpPr>
      <dsp:spPr>
        <a:xfrm rot="10800000">
          <a:off x="5697828" y="2343829"/>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2BE59-E4A2-4FC2-AB0D-BB0030361BFB}">
      <dsp:nvSpPr>
        <dsp:cNvPr id="0" name=""/>
        <dsp:cNvSpPr/>
      </dsp:nvSpPr>
      <dsp:spPr>
        <a:xfrm>
          <a:off x="5024487" y="2976772"/>
          <a:ext cx="1823305"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Pensamientos y recuerdos</a:t>
          </a:r>
          <a:endParaRPr lang="es-MX" sz="2000" kern="1200" dirty="0"/>
        </a:p>
      </dsp:txBody>
      <dsp:txXfrm>
        <a:off x="5291504" y="3109790"/>
        <a:ext cx="1289271" cy="642269"/>
      </dsp:txXfrm>
    </dsp:sp>
    <dsp:sp modelId="{74D536BF-C4A8-47BF-BEEB-9265140AF97F}">
      <dsp:nvSpPr>
        <dsp:cNvPr id="0" name=""/>
        <dsp:cNvSpPr/>
      </dsp:nvSpPr>
      <dsp:spPr>
        <a:xfrm rot="11357216">
          <a:off x="5546587" y="417785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5A378-31D8-432A-B0BE-CDFAFE1C3170}">
      <dsp:nvSpPr>
        <dsp:cNvPr id="0" name=""/>
        <dsp:cNvSpPr/>
      </dsp:nvSpPr>
      <dsp:spPr>
        <a:xfrm>
          <a:off x="4857236" y="4806134"/>
          <a:ext cx="1559524"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Memoria</a:t>
          </a:r>
          <a:endParaRPr lang="es-MX" sz="2000" kern="1200" dirty="0"/>
        </a:p>
      </dsp:txBody>
      <dsp:txXfrm>
        <a:off x="5085623" y="4939152"/>
        <a:ext cx="1102750" cy="642269"/>
      </dsp:txXfrm>
    </dsp:sp>
    <dsp:sp modelId="{10079A16-BCE0-47F4-B17C-369B270CE0BB}">
      <dsp:nvSpPr>
        <dsp:cNvPr id="0" name=""/>
        <dsp:cNvSpPr/>
      </dsp:nvSpPr>
      <dsp:spPr>
        <a:xfrm rot="5979572">
          <a:off x="6743504" y="5311213"/>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28A6E-BBC2-4AEC-B56C-7ADD783B38C8}">
      <dsp:nvSpPr>
        <dsp:cNvPr id="0" name=""/>
        <dsp:cNvSpPr/>
      </dsp:nvSpPr>
      <dsp:spPr>
        <a:xfrm>
          <a:off x="7543800" y="5035331"/>
          <a:ext cx="1566436" cy="1365628"/>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Acción</a:t>
          </a:r>
          <a:endParaRPr lang="es-MX" sz="2000" kern="1200" dirty="0"/>
        </a:p>
      </dsp:txBody>
      <dsp:txXfrm>
        <a:off x="7773199" y="5235323"/>
        <a:ext cx="1107638" cy="965644"/>
      </dsp:txXfrm>
    </dsp:sp>
    <dsp:sp modelId="{CC20BDA4-C55D-44E6-9CEB-812425335F22}">
      <dsp:nvSpPr>
        <dsp:cNvPr id="0" name=""/>
        <dsp:cNvSpPr/>
      </dsp:nvSpPr>
      <dsp:spPr>
        <a:xfrm rot="13111">
          <a:off x="8093551" y="4270235"/>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E4DDFC-1E41-4217-AFE6-E8653CA3BC7D}">
      <dsp:nvSpPr>
        <dsp:cNvPr id="0" name=""/>
        <dsp:cNvSpPr/>
      </dsp:nvSpPr>
      <dsp:spPr>
        <a:xfrm>
          <a:off x="7881604" y="2972921"/>
          <a:ext cx="908305"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Habito</a:t>
          </a:r>
          <a:endParaRPr lang="es-MX" sz="2000" kern="1200" dirty="0"/>
        </a:p>
      </dsp:txBody>
      <dsp:txXfrm>
        <a:off x="8014622" y="3105939"/>
        <a:ext cx="642269" cy="642269"/>
      </dsp:txXfrm>
    </dsp:sp>
    <dsp:sp modelId="{6B8E1762-2030-4692-8736-69790031F117}">
      <dsp:nvSpPr>
        <dsp:cNvPr id="0" name=""/>
        <dsp:cNvSpPr/>
      </dsp:nvSpPr>
      <dsp:spPr>
        <a:xfrm>
          <a:off x="8097446" y="2433198"/>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B3C585-79CD-48EB-BC49-757062A9AD1B}">
      <dsp:nvSpPr>
        <dsp:cNvPr id="0" name=""/>
        <dsp:cNvSpPr/>
      </dsp:nvSpPr>
      <dsp:spPr>
        <a:xfrm>
          <a:off x="7529258" y="907786"/>
          <a:ext cx="1612998" cy="1361777"/>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Transformación de Carácter</a:t>
          </a:r>
          <a:endParaRPr lang="es-MX" sz="2000" kern="1200" dirty="0"/>
        </a:p>
      </dsp:txBody>
      <dsp:txXfrm>
        <a:off x="7765476" y="1107214"/>
        <a:ext cx="1140562" cy="962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4746-76D0-44DC-8C66-3204ABF06303}">
      <dsp:nvSpPr>
        <dsp:cNvPr id="0" name=""/>
        <dsp:cNvSpPr/>
      </dsp:nvSpPr>
      <dsp:spPr>
        <a:xfrm>
          <a:off x="1968645" y="911824"/>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DCDE5C-D05F-4F0D-BF91-F5C0F8F5F55C}">
      <dsp:nvSpPr>
        <dsp:cNvPr id="0" name=""/>
        <dsp:cNvSpPr/>
      </dsp:nvSpPr>
      <dsp:spPr>
        <a:xfrm>
          <a:off x="1524000" y="0"/>
          <a:ext cx="2057398" cy="7162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Facultades Superiores:</a:t>
          </a:r>
          <a:endParaRPr lang="es-MX" sz="1900" kern="1200" dirty="0">
            <a:solidFill>
              <a:schemeClr val="bg1"/>
            </a:solidFill>
          </a:endParaRPr>
        </a:p>
      </dsp:txBody>
      <dsp:txXfrm>
        <a:off x="1524000" y="0"/>
        <a:ext cx="2057398" cy="716280"/>
      </dsp:txXfrm>
    </dsp:sp>
    <dsp:sp modelId="{F8F2FFBC-75CF-4967-B690-464AAFDFE4EC}">
      <dsp:nvSpPr>
        <dsp:cNvPr id="0" name=""/>
        <dsp:cNvSpPr/>
      </dsp:nvSpPr>
      <dsp:spPr>
        <a:xfrm>
          <a:off x="2311290"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A52C28-D7BF-45E1-89A4-0B5F750E3D0F}">
      <dsp:nvSpPr>
        <dsp:cNvPr id="0" name=""/>
        <dsp:cNvSpPr/>
      </dsp:nvSpPr>
      <dsp:spPr>
        <a:xfrm>
          <a:off x="3733801" y="609601"/>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Percepción</a:t>
          </a:r>
          <a:endParaRPr lang="es-MX" sz="1900" kern="1200" dirty="0">
            <a:solidFill>
              <a:schemeClr val="bg1"/>
            </a:solidFill>
          </a:endParaRPr>
        </a:p>
      </dsp:txBody>
      <dsp:txXfrm>
        <a:off x="3733801" y="609601"/>
        <a:ext cx="1265451" cy="787908"/>
      </dsp:txXfrm>
    </dsp:sp>
    <dsp:sp modelId="{F3C8D8AE-3D40-4BA1-A218-9CFCC3703A6E}">
      <dsp:nvSpPr>
        <dsp:cNvPr id="0" name=""/>
        <dsp:cNvSpPr/>
      </dsp:nvSpPr>
      <dsp:spPr>
        <a:xfrm>
          <a:off x="2395491"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07509C-F10F-4BD0-9F73-A7FAC5FB144F}">
      <dsp:nvSpPr>
        <dsp:cNvPr id="0" name=""/>
        <dsp:cNvSpPr/>
      </dsp:nvSpPr>
      <dsp:spPr>
        <a:xfrm>
          <a:off x="3864283" y="1446086"/>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Atención</a:t>
          </a:r>
          <a:endParaRPr lang="es-MX" sz="1900" kern="1200" dirty="0">
            <a:solidFill>
              <a:schemeClr val="bg1"/>
            </a:solidFill>
          </a:endParaRPr>
        </a:p>
      </dsp:txBody>
      <dsp:txXfrm>
        <a:off x="3864283" y="1446086"/>
        <a:ext cx="1241116" cy="841629"/>
      </dsp:txXfrm>
    </dsp:sp>
    <dsp:sp modelId="{F441250F-0AD8-4FAA-A44E-3ABA67883700}">
      <dsp:nvSpPr>
        <dsp:cNvPr id="0" name=""/>
        <dsp:cNvSpPr/>
      </dsp:nvSpPr>
      <dsp:spPr>
        <a:xfrm>
          <a:off x="2158463"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3EEB410-E8A1-415C-8E25-937C1712C861}">
      <dsp:nvSpPr>
        <dsp:cNvPr id="0" name=""/>
        <dsp:cNvSpPr/>
      </dsp:nvSpPr>
      <dsp:spPr>
        <a:xfrm>
          <a:off x="3733794" y="2409620"/>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Juicio</a:t>
          </a:r>
          <a:endParaRPr lang="es-MX" sz="1900" kern="1200" dirty="0">
            <a:solidFill>
              <a:schemeClr val="bg1"/>
            </a:solidFill>
          </a:endParaRPr>
        </a:p>
      </dsp:txBody>
      <dsp:txXfrm>
        <a:off x="3733794" y="2409620"/>
        <a:ext cx="1338458" cy="770001"/>
      </dsp:txXfrm>
    </dsp:sp>
    <dsp:sp modelId="{63630BE9-47D8-4E7C-9E0D-5F8488A55E8F}">
      <dsp:nvSpPr>
        <dsp:cNvPr id="0" name=""/>
        <dsp:cNvSpPr/>
      </dsp:nvSpPr>
      <dsp:spPr>
        <a:xfrm>
          <a:off x="1778827"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922F704-B1C6-459B-948A-A79F243D69DC}">
      <dsp:nvSpPr>
        <dsp:cNvPr id="0" name=""/>
        <dsp:cNvSpPr/>
      </dsp:nvSpPr>
      <dsp:spPr>
        <a:xfrm>
          <a:off x="557179" y="2811398"/>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Consciencia</a:t>
          </a:r>
          <a:endParaRPr lang="es-MX" sz="1900" kern="1200" dirty="0">
            <a:solidFill>
              <a:schemeClr val="bg1"/>
            </a:solidFill>
          </a:endParaRPr>
        </a:p>
      </dsp:txBody>
      <dsp:txXfrm>
        <a:off x="557179" y="2811398"/>
        <a:ext cx="1338458" cy="770001"/>
      </dsp:txXfrm>
    </dsp:sp>
    <dsp:sp modelId="{08B0F61B-8542-4B8C-A448-F94205DFE025}">
      <dsp:nvSpPr>
        <dsp:cNvPr id="0" name=""/>
        <dsp:cNvSpPr/>
      </dsp:nvSpPr>
      <dsp:spPr>
        <a:xfrm>
          <a:off x="1541798"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2AE0A3-BA80-45BB-9BFD-6048DDF5EB9B}">
      <dsp:nvSpPr>
        <dsp:cNvPr id="0" name=""/>
        <dsp:cNvSpPr/>
      </dsp:nvSpPr>
      <dsp:spPr>
        <a:xfrm>
          <a:off x="119138" y="1683258"/>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Razón</a:t>
          </a:r>
          <a:endParaRPr lang="es-MX" sz="1900" kern="1200" dirty="0">
            <a:solidFill>
              <a:schemeClr val="bg1"/>
            </a:solidFill>
          </a:endParaRPr>
        </a:p>
      </dsp:txBody>
      <dsp:txXfrm>
        <a:off x="119138" y="1683258"/>
        <a:ext cx="1241116" cy="841629"/>
      </dsp:txXfrm>
    </dsp:sp>
    <dsp:sp modelId="{B6AD81C6-1FC5-40CA-A4AC-3A2BE70F8B1C}">
      <dsp:nvSpPr>
        <dsp:cNvPr id="0" name=""/>
        <dsp:cNvSpPr/>
      </dsp:nvSpPr>
      <dsp:spPr>
        <a:xfrm>
          <a:off x="1625999"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74F565-CD79-4DB8-B2D5-30D72B8F7D1D}">
      <dsp:nvSpPr>
        <dsp:cNvPr id="0" name=""/>
        <dsp:cNvSpPr/>
      </dsp:nvSpPr>
      <dsp:spPr>
        <a:xfrm>
          <a:off x="216481" y="680465"/>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Intelecto</a:t>
          </a:r>
          <a:endParaRPr lang="es-MX" sz="1900" kern="1200" dirty="0">
            <a:solidFill>
              <a:schemeClr val="bg1"/>
            </a:solidFill>
          </a:endParaRPr>
        </a:p>
      </dsp:txBody>
      <dsp:txXfrm>
        <a:off x="216481" y="680465"/>
        <a:ext cx="1265451" cy="787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2B85-0184-47A9-9DE7-4C0F67081BC3}">
      <dsp:nvSpPr>
        <dsp:cNvPr id="0" name=""/>
        <dsp:cNvSpPr/>
      </dsp:nvSpPr>
      <dsp:spPr>
        <a:xfrm>
          <a:off x="1834467" y="1006963"/>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FB05B4-E6C5-4283-B8ED-6B38FB31203E}">
      <dsp:nvSpPr>
        <dsp:cNvPr id="0" name=""/>
        <dsp:cNvSpPr/>
      </dsp:nvSpPr>
      <dsp:spPr>
        <a:xfrm>
          <a:off x="1750335" y="106304"/>
          <a:ext cx="1322069" cy="707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Facultades Inferiores:</a:t>
          </a:r>
          <a:endParaRPr lang="es-MX" sz="2000" kern="1200" dirty="0">
            <a:solidFill>
              <a:schemeClr val="bg1"/>
            </a:solidFill>
          </a:endParaRPr>
        </a:p>
      </dsp:txBody>
      <dsp:txXfrm>
        <a:off x="1750335" y="106304"/>
        <a:ext cx="1322069" cy="707509"/>
      </dsp:txXfrm>
    </dsp:sp>
    <dsp:sp modelId="{78D3FBE4-E3B1-43E2-8E9D-1FF60BCA1E59}">
      <dsp:nvSpPr>
        <dsp:cNvPr id="0" name=""/>
        <dsp:cNvSpPr/>
      </dsp:nvSpPr>
      <dsp:spPr>
        <a:xfrm>
          <a:off x="2172916" y="1169691"/>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BF0A43-AD8F-4194-8B92-EFCD9FDB8A34}">
      <dsp:nvSpPr>
        <dsp:cNvPr id="0" name=""/>
        <dsp:cNvSpPr/>
      </dsp:nvSpPr>
      <dsp:spPr>
        <a:xfrm>
          <a:off x="3549523" y="574685"/>
          <a:ext cx="1249957" cy="866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Pasión</a:t>
          </a:r>
          <a:endParaRPr lang="es-MX" sz="2000" kern="1200" dirty="0">
            <a:solidFill>
              <a:schemeClr val="bg1"/>
            </a:solidFill>
          </a:endParaRPr>
        </a:p>
      </dsp:txBody>
      <dsp:txXfrm>
        <a:off x="3549523" y="574685"/>
        <a:ext cx="1249957" cy="866927"/>
      </dsp:txXfrm>
    </dsp:sp>
    <dsp:sp modelId="{CDF193DE-021D-4282-A09F-9CE6F60BAB28}">
      <dsp:nvSpPr>
        <dsp:cNvPr id="0" name=""/>
        <dsp:cNvSpPr/>
      </dsp:nvSpPr>
      <dsp:spPr>
        <a:xfrm>
          <a:off x="2256087" y="1535827"/>
          <a:ext cx="1153806" cy="115394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DCD553-0ECE-4881-91C7-5C343AC84A6B}">
      <dsp:nvSpPr>
        <dsp:cNvPr id="0" name=""/>
        <dsp:cNvSpPr/>
      </dsp:nvSpPr>
      <dsp:spPr>
        <a:xfrm>
          <a:off x="3544713" y="1717451"/>
          <a:ext cx="1314921" cy="8313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Apetito</a:t>
          </a:r>
          <a:endParaRPr lang="es-MX" sz="2000" kern="1200" dirty="0">
            <a:solidFill>
              <a:schemeClr val="bg1"/>
            </a:solidFill>
          </a:endParaRPr>
        </a:p>
      </dsp:txBody>
      <dsp:txXfrm>
        <a:off x="3544713" y="1717451"/>
        <a:ext cx="1314921" cy="831323"/>
      </dsp:txXfrm>
    </dsp:sp>
    <dsp:sp modelId="{868461F4-2F6B-4CCA-A4C5-F305F489C7E8}">
      <dsp:nvSpPr>
        <dsp:cNvPr id="0" name=""/>
        <dsp:cNvSpPr/>
      </dsp:nvSpPr>
      <dsp:spPr>
        <a:xfrm>
          <a:off x="2021960" y="1829443"/>
          <a:ext cx="1153806" cy="115394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E6CE2B-3B2C-4E76-ABF8-F8D00A05CDE2}">
      <dsp:nvSpPr>
        <dsp:cNvPr id="0" name=""/>
        <dsp:cNvSpPr/>
      </dsp:nvSpPr>
      <dsp:spPr>
        <a:xfrm>
          <a:off x="3396007" y="2826418"/>
          <a:ext cx="1322069" cy="602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Deseo</a:t>
          </a:r>
          <a:endParaRPr lang="es-MX" sz="2000" kern="1200" dirty="0">
            <a:solidFill>
              <a:schemeClr val="bg1"/>
            </a:solidFill>
          </a:endParaRPr>
        </a:p>
      </dsp:txBody>
      <dsp:txXfrm>
        <a:off x="3396007" y="2826418"/>
        <a:ext cx="1322069" cy="602951"/>
      </dsp:txXfrm>
    </dsp:sp>
    <dsp:sp modelId="{96E2A823-6CEB-439B-A60D-A6D4D899385E}">
      <dsp:nvSpPr>
        <dsp:cNvPr id="0" name=""/>
        <dsp:cNvSpPr/>
      </dsp:nvSpPr>
      <dsp:spPr>
        <a:xfrm>
          <a:off x="1646973" y="1829443"/>
          <a:ext cx="1153806" cy="115394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D8B638-6CDB-40C0-AF2F-CBE64AFDB3C5}">
      <dsp:nvSpPr>
        <dsp:cNvPr id="0" name=""/>
        <dsp:cNvSpPr/>
      </dsp:nvSpPr>
      <dsp:spPr>
        <a:xfrm>
          <a:off x="419428" y="2891451"/>
          <a:ext cx="1085088" cy="727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Impulsos</a:t>
          </a:r>
          <a:endParaRPr lang="es-MX" sz="2000" kern="1200" dirty="0">
            <a:solidFill>
              <a:schemeClr val="bg1"/>
            </a:solidFill>
          </a:endParaRPr>
        </a:p>
      </dsp:txBody>
      <dsp:txXfrm>
        <a:off x="419428" y="2891451"/>
        <a:ext cx="1085088" cy="727860"/>
      </dsp:txXfrm>
    </dsp:sp>
    <dsp:sp modelId="{72E9DDE1-9668-4C8D-B949-3C4B6A449AF2}">
      <dsp:nvSpPr>
        <dsp:cNvPr id="0" name=""/>
        <dsp:cNvSpPr/>
      </dsp:nvSpPr>
      <dsp:spPr>
        <a:xfrm>
          <a:off x="1412846" y="1535827"/>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4A5F57-9BA4-434C-881B-F579CEB0D6B1}">
      <dsp:nvSpPr>
        <dsp:cNvPr id="0" name=""/>
        <dsp:cNvSpPr/>
      </dsp:nvSpPr>
      <dsp:spPr>
        <a:xfrm>
          <a:off x="-52107" y="1863651"/>
          <a:ext cx="1345348" cy="6419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Afectos</a:t>
          </a:r>
          <a:endParaRPr lang="es-MX" sz="2000" kern="1200" dirty="0">
            <a:solidFill>
              <a:schemeClr val="bg1"/>
            </a:solidFill>
          </a:endParaRPr>
        </a:p>
      </dsp:txBody>
      <dsp:txXfrm>
        <a:off x="-52107" y="1863651"/>
        <a:ext cx="1345348" cy="641923"/>
      </dsp:txXfrm>
    </dsp:sp>
    <dsp:sp modelId="{F835B33C-AEAE-43E6-A8AF-07C07C1D3738}">
      <dsp:nvSpPr>
        <dsp:cNvPr id="0" name=""/>
        <dsp:cNvSpPr/>
      </dsp:nvSpPr>
      <dsp:spPr>
        <a:xfrm>
          <a:off x="1465349" y="1126360"/>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C6DFBB4-4FEC-4747-98F0-2C6C93AD4A05}">
      <dsp:nvSpPr>
        <dsp:cNvPr id="0" name=""/>
        <dsp:cNvSpPr/>
      </dsp:nvSpPr>
      <dsp:spPr>
        <a:xfrm>
          <a:off x="42928" y="952500"/>
          <a:ext cx="1100074" cy="6340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Instintos</a:t>
          </a:r>
          <a:endParaRPr lang="es-MX" sz="1400" kern="1200" dirty="0">
            <a:solidFill>
              <a:schemeClr val="bg1"/>
            </a:solidFill>
          </a:endParaRPr>
        </a:p>
      </dsp:txBody>
      <dsp:txXfrm>
        <a:off x="42928" y="952500"/>
        <a:ext cx="1100074" cy="634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EA25-4EC7-4EE3-AC44-BAAD0B3D4510}">
      <dsp:nvSpPr>
        <dsp:cNvPr id="0" name=""/>
        <dsp:cNvSpPr/>
      </dsp:nvSpPr>
      <dsp:spPr>
        <a:xfrm>
          <a:off x="4244340" y="2948939"/>
          <a:ext cx="3604259" cy="3604259"/>
        </a:xfrm>
        <a:prstGeom prst="gear9">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Motivación</a:t>
          </a:r>
          <a:endParaRPr lang="es-MX" sz="2300" kern="1200" dirty="0"/>
        </a:p>
      </dsp:txBody>
      <dsp:txXfrm>
        <a:off x="4968956" y="3793219"/>
        <a:ext cx="2155027" cy="1852664"/>
      </dsp:txXfrm>
    </dsp:sp>
    <dsp:sp modelId="{C024A108-965E-41E8-95C3-0B5079719E1D}">
      <dsp:nvSpPr>
        <dsp:cNvPr id="0" name=""/>
        <dsp:cNvSpPr/>
      </dsp:nvSpPr>
      <dsp:spPr>
        <a:xfrm>
          <a:off x="2147316" y="2097023"/>
          <a:ext cx="2621279" cy="2621279"/>
        </a:xfrm>
        <a:prstGeom prst="gear6">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Atención Selectiva</a:t>
          </a:r>
          <a:endParaRPr lang="es-MX" sz="2300" kern="1200" dirty="0"/>
        </a:p>
      </dsp:txBody>
      <dsp:txXfrm>
        <a:off x="2807231" y="2760926"/>
        <a:ext cx="1301449" cy="1293473"/>
      </dsp:txXfrm>
    </dsp:sp>
    <dsp:sp modelId="{84734623-D276-4446-8F9A-1060744E06A2}">
      <dsp:nvSpPr>
        <dsp:cNvPr id="0" name=""/>
        <dsp:cNvSpPr/>
      </dsp:nvSpPr>
      <dsp:spPr>
        <a:xfrm rot="20700000">
          <a:off x="3717604" y="288608"/>
          <a:ext cx="2568318" cy="2568318"/>
        </a:xfrm>
        <a:prstGeom prst="gear6">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Percepción</a:t>
          </a:r>
          <a:endParaRPr lang="es-MX" sz="2300" kern="1200" dirty="0"/>
        </a:p>
      </dsp:txBody>
      <dsp:txXfrm rot="-20700000">
        <a:off x="4280912" y="851915"/>
        <a:ext cx="1441703" cy="1441703"/>
      </dsp:txXfrm>
    </dsp:sp>
    <dsp:sp modelId="{6B32EE2E-7D37-48EB-9A61-B014406595AA}">
      <dsp:nvSpPr>
        <dsp:cNvPr id="0" name=""/>
        <dsp:cNvSpPr/>
      </dsp:nvSpPr>
      <dsp:spPr>
        <a:xfrm>
          <a:off x="3993865" y="2389760"/>
          <a:ext cx="4613452" cy="4613452"/>
        </a:xfrm>
        <a:prstGeom prst="circularArrow">
          <a:avLst>
            <a:gd name="adj1" fmla="val 4688"/>
            <a:gd name="adj2" fmla="val 299029"/>
            <a:gd name="adj3" fmla="val 2553630"/>
            <a:gd name="adj4" fmla="val 157828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DF3FF-8B67-47C2-BAE9-04689ACF2588}">
      <dsp:nvSpPr>
        <dsp:cNvPr id="0" name=""/>
        <dsp:cNvSpPr/>
      </dsp:nvSpPr>
      <dsp:spPr>
        <a:xfrm>
          <a:off x="1683092" y="1506910"/>
          <a:ext cx="3351961" cy="335196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D14013-F5BF-48C3-9A9D-FF29F0F6955A}">
      <dsp:nvSpPr>
        <dsp:cNvPr id="0" name=""/>
        <dsp:cNvSpPr/>
      </dsp:nvSpPr>
      <dsp:spPr>
        <a:xfrm>
          <a:off x="3021421" y="-284073"/>
          <a:ext cx="3614089" cy="361408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19BCE-CC24-46E0-BA77-94D69458F10F}">
      <dsp:nvSpPr>
        <dsp:cNvPr id="0" name=""/>
        <dsp:cNvSpPr/>
      </dsp:nvSpPr>
      <dsp:spPr>
        <a:xfrm>
          <a:off x="60960" y="0"/>
          <a:ext cx="9022078" cy="56387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1E98-AE89-464A-90C8-470FA0A13ACF}">
      <dsp:nvSpPr>
        <dsp:cNvPr id="0" name=""/>
        <dsp:cNvSpPr/>
      </dsp:nvSpPr>
      <dsp:spPr>
        <a:xfrm>
          <a:off x="1206764" y="3891899"/>
          <a:ext cx="234574" cy="234574"/>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2A9DC-AC72-42FF-A98E-18F0168F02B9}">
      <dsp:nvSpPr>
        <dsp:cNvPr id="0" name=""/>
        <dsp:cNvSpPr/>
      </dsp:nvSpPr>
      <dsp:spPr>
        <a:xfrm>
          <a:off x="0" y="2666295"/>
          <a:ext cx="2102144" cy="8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6" tIns="0" rIns="0" bIns="0" numCol="1" spcCol="1270" anchor="t" anchorCtr="0">
          <a:noAutofit/>
        </a:bodyPr>
        <a:lstStyle/>
        <a:p>
          <a:pPr lvl="0" algn="l" defTabSz="977900" rtl="0">
            <a:lnSpc>
              <a:spcPct val="90000"/>
            </a:lnSpc>
            <a:spcBef>
              <a:spcPct val="0"/>
            </a:spcBef>
            <a:spcAft>
              <a:spcPct val="35000"/>
            </a:spcAft>
          </a:pPr>
          <a:r>
            <a:rPr lang="es-MX" sz="2200" kern="1200" dirty="0" smtClean="0"/>
            <a:t>Reconocimiento</a:t>
          </a:r>
          <a:endParaRPr lang="es-MX" sz="2200" kern="1200" dirty="0"/>
        </a:p>
      </dsp:txBody>
      <dsp:txXfrm>
        <a:off x="0" y="2666295"/>
        <a:ext cx="2102144" cy="886493"/>
      </dsp:txXfrm>
    </dsp:sp>
    <dsp:sp modelId="{DD3BC30B-06F2-4390-8B7B-00228E832044}">
      <dsp:nvSpPr>
        <dsp:cNvPr id="0" name=""/>
        <dsp:cNvSpPr/>
      </dsp:nvSpPr>
      <dsp:spPr>
        <a:xfrm>
          <a:off x="3277331" y="2359273"/>
          <a:ext cx="424037" cy="424037"/>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19568-3AF8-4210-8256-43189D5792EB}">
      <dsp:nvSpPr>
        <dsp:cNvPr id="0" name=""/>
        <dsp:cNvSpPr/>
      </dsp:nvSpPr>
      <dsp:spPr>
        <a:xfrm>
          <a:off x="2209810" y="1295393"/>
          <a:ext cx="2165298" cy="306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89" tIns="0" rIns="0" bIns="0" numCol="1" spcCol="1270" anchor="t" anchorCtr="0">
          <a:noAutofit/>
        </a:bodyPr>
        <a:lstStyle/>
        <a:p>
          <a:pPr lvl="0" algn="l" defTabSz="977900" rtl="0">
            <a:lnSpc>
              <a:spcPct val="90000"/>
            </a:lnSpc>
            <a:spcBef>
              <a:spcPct val="0"/>
            </a:spcBef>
            <a:spcAft>
              <a:spcPct val="35000"/>
            </a:spcAft>
          </a:pPr>
          <a:r>
            <a:rPr lang="es-MX" sz="2200" kern="1200" dirty="0" smtClean="0"/>
            <a:t>Interpretación</a:t>
          </a:r>
          <a:endParaRPr lang="es-MX" sz="2200" kern="1200" dirty="0"/>
        </a:p>
      </dsp:txBody>
      <dsp:txXfrm>
        <a:off x="2209810" y="1295393"/>
        <a:ext cx="2165298" cy="3067506"/>
      </dsp:txXfrm>
    </dsp:sp>
    <dsp:sp modelId="{570F2314-8FB7-48B4-9712-0D7FD80593E6}">
      <dsp:nvSpPr>
        <dsp:cNvPr id="0" name=""/>
        <dsp:cNvSpPr/>
      </dsp:nvSpPr>
      <dsp:spPr>
        <a:xfrm>
          <a:off x="5767425" y="1426616"/>
          <a:ext cx="586435" cy="586435"/>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E0F44-EF9C-4D0D-959E-C0F39AE5C183}">
      <dsp:nvSpPr>
        <dsp:cNvPr id="0" name=""/>
        <dsp:cNvSpPr/>
      </dsp:nvSpPr>
      <dsp:spPr>
        <a:xfrm>
          <a:off x="5562602" y="457182"/>
          <a:ext cx="2165298" cy="391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740" tIns="0" rIns="0" bIns="0" numCol="1" spcCol="1270" anchor="t" anchorCtr="0">
          <a:noAutofit/>
        </a:bodyPr>
        <a:lstStyle/>
        <a:p>
          <a:pPr lvl="0" algn="l" defTabSz="977900" rtl="0">
            <a:lnSpc>
              <a:spcPct val="90000"/>
            </a:lnSpc>
            <a:spcBef>
              <a:spcPct val="0"/>
            </a:spcBef>
            <a:spcAft>
              <a:spcPct val="35000"/>
            </a:spcAft>
          </a:pPr>
          <a:r>
            <a:rPr lang="es-MX" sz="2200" kern="1200" dirty="0" smtClean="0"/>
            <a:t>Integración</a:t>
          </a:r>
          <a:endParaRPr lang="es-MX" sz="2200" kern="1200" dirty="0"/>
        </a:p>
      </dsp:txBody>
      <dsp:txXfrm>
        <a:off x="5562602" y="457182"/>
        <a:ext cx="2165298" cy="3918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449761" y="1732882"/>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MX" sz="1700" kern="1200" dirty="0" smtClean="0"/>
            <a:t>OJO DE LA MENTE. (Imagen)</a:t>
          </a:r>
          <a:endParaRPr lang="es-MX" sz="1700" kern="1200" dirty="0"/>
        </a:p>
      </dsp:txBody>
      <dsp:txXfrm>
        <a:off x="3644546" y="1927667"/>
        <a:ext cx="940506" cy="940506"/>
      </dsp:txXfrm>
    </dsp:sp>
    <dsp:sp modelId="{F1BDC5A4-831B-4153-83A5-BEA001996BFB}">
      <dsp:nvSpPr>
        <dsp:cNvPr id="0" name=""/>
        <dsp:cNvSpPr/>
      </dsp:nvSpPr>
      <dsp:spPr>
        <a:xfrm rot="16200000">
          <a:off x="3914520" y="1518056"/>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4786" y="1522588"/>
        <a:ext cx="20027" cy="20027"/>
      </dsp:txXfrm>
    </dsp:sp>
    <dsp:sp modelId="{241AC3C3-40F0-49EE-B807-1F34CB86F352}">
      <dsp:nvSpPr>
        <dsp:cNvPr id="0" name=""/>
        <dsp:cNvSpPr/>
      </dsp:nvSpPr>
      <dsp:spPr>
        <a:xfrm>
          <a:off x="3449761" y="2245"/>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Oído</a:t>
          </a:r>
          <a:endParaRPr lang="es-MX" sz="2800" kern="1200" dirty="0"/>
        </a:p>
      </dsp:txBody>
      <dsp:txXfrm>
        <a:off x="3644546" y="197030"/>
        <a:ext cx="940506" cy="940506"/>
      </dsp:txXfrm>
    </dsp:sp>
    <dsp:sp modelId="{1B4948C3-53E4-4315-B6FF-63D0F7DFA120}">
      <dsp:nvSpPr>
        <dsp:cNvPr id="0" name=""/>
        <dsp:cNvSpPr/>
      </dsp:nvSpPr>
      <dsp:spPr>
        <a:xfrm rot="20520000">
          <a:off x="4737486"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27752" y="2120509"/>
        <a:ext cx="20027" cy="20027"/>
      </dsp:txXfrm>
    </dsp:sp>
    <dsp:sp modelId="{C259DBFF-856B-4FAC-9187-085C84BABF96}">
      <dsp:nvSpPr>
        <dsp:cNvPr id="0" name=""/>
        <dsp:cNvSpPr/>
      </dsp:nvSpPr>
      <dsp:spPr>
        <a:xfrm>
          <a:off x="5095694"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Ojo</a:t>
          </a:r>
          <a:endParaRPr lang="es-MX" sz="2800" kern="1200" dirty="0"/>
        </a:p>
      </dsp:txBody>
      <dsp:txXfrm>
        <a:off x="5290479" y="1392871"/>
        <a:ext cx="940506" cy="940506"/>
      </dsp:txXfrm>
    </dsp:sp>
    <dsp:sp modelId="{B31A6786-A2FF-4232-B3BE-DFA9A5AD824D}">
      <dsp:nvSpPr>
        <dsp:cNvPr id="0" name=""/>
        <dsp:cNvSpPr/>
      </dsp:nvSpPr>
      <dsp:spPr>
        <a:xfrm rot="3240000">
          <a:off x="4423141"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13407" y="3087964"/>
        <a:ext cx="20027" cy="20027"/>
      </dsp:txXfrm>
    </dsp:sp>
    <dsp:sp modelId="{6EBFA515-0766-490B-8A6E-9CE33A1E764F}">
      <dsp:nvSpPr>
        <dsp:cNvPr id="0" name=""/>
        <dsp:cNvSpPr/>
      </dsp:nvSpPr>
      <dsp:spPr>
        <a:xfrm>
          <a:off x="4467004"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Olfato </a:t>
          </a:r>
          <a:endParaRPr lang="es-MX" sz="2800" kern="1200" dirty="0"/>
        </a:p>
      </dsp:txBody>
      <dsp:txXfrm>
        <a:off x="4661789" y="3327782"/>
        <a:ext cx="940506" cy="940506"/>
      </dsp:txXfrm>
    </dsp:sp>
    <dsp:sp modelId="{C7A518AC-1F48-4C6E-9EA7-DE556CA96101}">
      <dsp:nvSpPr>
        <dsp:cNvPr id="0" name=""/>
        <dsp:cNvSpPr/>
      </dsp:nvSpPr>
      <dsp:spPr>
        <a:xfrm rot="7560000">
          <a:off x="3405898"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96164" y="3087964"/>
        <a:ext cx="20027" cy="20027"/>
      </dsp:txXfrm>
    </dsp:sp>
    <dsp:sp modelId="{3402D04F-44B2-42F2-9E6D-096FC9EDB371}">
      <dsp:nvSpPr>
        <dsp:cNvPr id="0" name=""/>
        <dsp:cNvSpPr/>
      </dsp:nvSpPr>
      <dsp:spPr>
        <a:xfrm>
          <a:off x="2432518"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Gusto </a:t>
          </a:r>
          <a:endParaRPr lang="es-MX" sz="2800" kern="1200" dirty="0"/>
        </a:p>
      </dsp:txBody>
      <dsp:txXfrm>
        <a:off x="2627303" y="3327782"/>
        <a:ext cx="940506" cy="940506"/>
      </dsp:txXfrm>
    </dsp:sp>
    <dsp:sp modelId="{3F0A4078-298F-4369-9FF9-DDF199E0C32B}">
      <dsp:nvSpPr>
        <dsp:cNvPr id="0" name=""/>
        <dsp:cNvSpPr/>
      </dsp:nvSpPr>
      <dsp:spPr>
        <a:xfrm rot="11880000">
          <a:off x="3091553"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281819" y="2120509"/>
        <a:ext cx="20027" cy="20027"/>
      </dsp:txXfrm>
    </dsp:sp>
    <dsp:sp modelId="{01511A45-E2A8-4960-819C-9B2B7A9D18D9}">
      <dsp:nvSpPr>
        <dsp:cNvPr id="0" name=""/>
        <dsp:cNvSpPr/>
      </dsp:nvSpPr>
      <dsp:spPr>
        <a:xfrm>
          <a:off x="1803828"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Tacto</a:t>
          </a:r>
          <a:endParaRPr lang="es-MX" sz="2800" kern="1200" dirty="0"/>
        </a:p>
      </dsp:txBody>
      <dsp:txXfrm>
        <a:off x="1998613" y="1392871"/>
        <a:ext cx="940506" cy="940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15" name="14 Marcador de pie de página"/>
          <p:cNvSpPr>
            <a:spLocks noGrp="1"/>
          </p:cNvSpPr>
          <p:nvPr>
            <p:ph type="ftr" sz="quarter" idx="11"/>
          </p:nvPr>
        </p:nvSpPr>
        <p:spPr/>
        <p:txBody>
          <a:bodyPr/>
          <a:lstStyle/>
          <a:p>
            <a:endParaRPr lang="en-US">
              <a:solidFill>
                <a:srgbClr val="3E3D2D"/>
              </a:solidFill>
            </a:endParaRPr>
          </a:p>
        </p:txBody>
      </p:sp>
      <p:sp>
        <p:nvSpPr>
          <p:cNvPr id="16" name="15 Marcador de número de diapositiva"/>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23456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44439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78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s-MX"/>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AB0DC10C-17B0-4CFD-B608-5611D76890E4}" type="slidenum">
              <a:rPr lang="es-MX" smtClean="0"/>
              <a:pPr/>
              <a:t>‹Nº›</a:t>
            </a:fld>
            <a:endParaRPr lang="es-MX"/>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5" name="Footer Placeholder 4"/>
          <p:cNvSpPr>
            <a:spLocks noGrp="1"/>
          </p:cNvSpPr>
          <p:nvPr>
            <p:ph type="ftr" sz="quarter" idx="11"/>
          </p:nvPr>
        </p:nvSpPr>
        <p:spPr>
          <a:xfrm>
            <a:off x="5791200" y="6356350"/>
            <a:ext cx="2895600" cy="365125"/>
          </a:xfrm>
        </p:spPr>
        <p:txBody>
          <a:bodyPr/>
          <a:lstStyle/>
          <a:p>
            <a:endParaRPr lang="es-MX"/>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AB0DC10C-17B0-4CFD-B608-5611D76890E4}" type="slidenum">
              <a:rPr lang="es-MX" smtClean="0"/>
              <a:pPr/>
              <a:t>‹Nº›</a:t>
            </a:fld>
            <a:endParaRPr lang="es-MX"/>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0DC10C-17B0-4CFD-B608-5611D76890E4}" type="slidenum">
              <a:rPr lang="es-MX" smtClean="0"/>
              <a:pPr/>
              <a:t>‹Nº›</a:t>
            </a:fld>
            <a:endParaRPr lang="es-MX"/>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1213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0DC10C-17B0-4CFD-B608-5611D76890E4}" type="slidenum">
              <a:rPr lang="es-MX" smtClean="0"/>
              <a:pPr/>
              <a:t>‹Nº›</a:t>
            </a:fld>
            <a:endParaRPr lang="es-MX"/>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0DC10C-17B0-4CFD-B608-5611D76890E4}" type="slidenum">
              <a:rPr lang="es-MX" smtClean="0"/>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63E65E-B930-48DA-B9B3-3E5BC4083DA3}" type="datetimeFigureOut">
              <a:rPr lang="es-MX" smtClean="0"/>
              <a:pPr/>
              <a:t>06/08/2011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6096000" y="6356350"/>
            <a:ext cx="762000" cy="365125"/>
          </a:xfrm>
        </p:spPr>
        <p:txBody>
          <a:bodyPr/>
          <a:lstStyle/>
          <a:p>
            <a:fld id="{AB0DC10C-17B0-4CFD-B608-5611D76890E4}" type="slidenum">
              <a:rPr lang="es-MX" smtClean="0"/>
              <a:pPr/>
              <a:t>‹Nº›</a:t>
            </a:fld>
            <a:endParaRPr lang="es-MX"/>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77691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31343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8" name="Rectangle 7"/>
          <p:cNvSpPr>
            <a:spLocks noGrp="1"/>
          </p:cNvSpPr>
          <p:nvPr>
            <p:ph type="ftr" sz="quarter" idx="11"/>
          </p:nvPr>
        </p:nvSpPr>
        <p:spPr/>
        <p:txBody>
          <a:bodyPr/>
          <a:lstStyle/>
          <a:p>
            <a:endParaRPr lang="en-US">
              <a:solidFill>
                <a:srgbClr val="3E3D2D"/>
              </a:solidFill>
            </a:endParaRPr>
          </a:p>
        </p:txBody>
      </p:sp>
      <p:sp>
        <p:nvSpPr>
          <p:cNvPr id="9" name="Rectangle 8"/>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67458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4" name="Rectangle 3"/>
          <p:cNvSpPr>
            <a:spLocks noGrp="1"/>
          </p:cNvSpPr>
          <p:nvPr>
            <p:ph type="ftr" sz="quarter" idx="11"/>
          </p:nvPr>
        </p:nvSpPr>
        <p:spPr/>
        <p:txBody>
          <a:bodyPr/>
          <a:lstStyle/>
          <a:p>
            <a:endParaRPr lang="en-US">
              <a:solidFill>
                <a:srgbClr val="3E3D2D"/>
              </a:solidFill>
            </a:endParaRPr>
          </a:p>
        </p:txBody>
      </p:sp>
      <p:sp>
        <p:nvSpPr>
          <p:cNvPr id="5" name="Rectangle 4"/>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55810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3" name="Rectangle 2"/>
          <p:cNvSpPr>
            <a:spLocks noGrp="1"/>
          </p:cNvSpPr>
          <p:nvPr>
            <p:ph type="ftr" sz="quarter" idx="11"/>
          </p:nvPr>
        </p:nvSpPr>
        <p:spPr/>
        <p:txBody>
          <a:bodyPr/>
          <a:lstStyle/>
          <a:p>
            <a:endParaRPr lang="en-US">
              <a:solidFill>
                <a:srgbClr val="3E3D2D"/>
              </a:solidFill>
            </a:endParaRPr>
          </a:p>
        </p:txBody>
      </p:sp>
      <p:sp>
        <p:nvSpPr>
          <p:cNvPr id="4" name="Rectangle 3"/>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80119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0534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2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66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2.bp.blogspot.com/_QB_O0gVykdE/S8rCvxvGRcI/AAAAAAAACjE/xz9OAirHJss/s1600/petric1.jpg"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_QB_O0gVykdE/S8rDCCULMLI/AAAAAAAACjM/YY3IkvFYMIA/s1600/daniel_petric.jpg"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2.bp.blogspot.com/_QB_O0gVykdE/S7qYGSvsGvI/AAAAAAAACes/xYyBx65wYp8/s1600/supercmrpg.jpg" TargetMode="Externa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hyperlink" Target="http://3.bp.blogspot.com/_QB_O0gVykdE/S7qXtRcpRII/AAAAAAAACek/N0UnLgGWzOo/s1600/20060707elpepiult_1.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1.bp.blogspot.com/_QB_O0gVykdE/S7qWkLQUsII/AAAAAAAACeU/Sj-gEWkrsMQ/s1600/DoomBox.jp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57200" y="2514600"/>
            <a:ext cx="8077200" cy="2667000"/>
          </a:xfrm>
          <a:solidFill>
            <a:schemeClr val="tx1">
              <a:lumMod val="65000"/>
            </a:schemeClr>
          </a:solidFill>
        </p:spPr>
        <p:txBody>
          <a:bodyPr>
            <a:noAutofit/>
          </a:bodyPr>
          <a:lstStyle/>
          <a:p>
            <a:r>
              <a:rPr lang="es-MX" sz="5400" dirty="0" smtClean="0">
                <a:latin typeface="Batang" pitchFamily="18" charset="-127"/>
                <a:ea typeface="Batang" pitchFamily="18" charset="-127"/>
              </a:rPr>
              <a:t>Seminario de Higiene Mental: “Las avenidas del alma”</a:t>
            </a:r>
            <a:endParaRPr lang="es-MX" sz="3200" dirty="0">
              <a:latin typeface="Batang" pitchFamily="18" charset="-127"/>
              <a:ea typeface="Batang" pitchFamily="18" charset="-127"/>
            </a:endParaRPr>
          </a:p>
        </p:txBody>
      </p:sp>
      <p:sp>
        <p:nvSpPr>
          <p:cNvPr id="3" name="2 Marcador de contenido"/>
          <p:cNvSpPr>
            <a:spLocks noGrp="1"/>
          </p:cNvSpPr>
          <p:nvPr>
            <p:ph type="subTitle" idx="1"/>
          </p:nvPr>
        </p:nvSpPr>
        <p:spPr>
          <a:xfrm>
            <a:off x="304800" y="304800"/>
            <a:ext cx="8305800" cy="1905000"/>
          </a:xfrm>
        </p:spPr>
        <p:txBody>
          <a:bodyPr>
            <a:noAutofit/>
          </a:bodyPr>
          <a:lstStyle/>
          <a:p>
            <a:r>
              <a:rPr lang="es-CO" sz="3200" i="1" dirty="0" smtClean="0"/>
              <a:t>“</a:t>
            </a:r>
            <a:r>
              <a:rPr lang="es-CO" sz="3200" b="1" i="1" dirty="0"/>
              <a:t>SALUD MENTAL, UN ABORDAJE INTEGRAL: </a:t>
            </a:r>
            <a:r>
              <a:rPr lang="es-CO" sz="3200" b="1" i="1" dirty="0" smtClean="0"/>
              <a:t>CUERPO</a:t>
            </a:r>
            <a:r>
              <a:rPr lang="es-CO" sz="3200" b="1" i="1" dirty="0"/>
              <a:t>, MENTE Y ESPÍRITU SANOS</a:t>
            </a:r>
            <a:r>
              <a:rPr lang="es-CO" sz="3200" i="1" dirty="0"/>
              <a:t>”</a:t>
            </a:r>
            <a:endParaRPr lang="en-US" sz="3200" dirty="0"/>
          </a:p>
          <a:p>
            <a:r>
              <a:rPr lang="es-MX" sz="3600" dirty="0">
                <a:solidFill>
                  <a:schemeClr val="tx1"/>
                </a:solidFill>
                <a:latin typeface="Gill Sans MT Condensed" pitchFamily="34" charset="0"/>
              </a:rPr>
              <a:t>Fundación las </a:t>
            </a:r>
            <a:r>
              <a:rPr lang="es-MX" sz="3600" dirty="0" smtClean="0">
                <a:solidFill>
                  <a:schemeClr val="tx1"/>
                </a:solidFill>
                <a:latin typeface="Gill Sans MT Condensed" pitchFamily="34" charset="0"/>
              </a:rPr>
              <a:t>Delicias. Agosto </a:t>
            </a:r>
            <a:r>
              <a:rPr lang="es-MX" sz="3200" dirty="0" smtClean="0">
                <a:solidFill>
                  <a:schemeClr val="tx1"/>
                </a:solidFill>
                <a:latin typeface="Gill Sans MT Condensed" pitchFamily="34" charset="0"/>
              </a:rPr>
              <a:t>2011. Gerardo Payan</a:t>
            </a:r>
            <a:endParaRPr lang="es-MX" sz="3200" dirty="0">
              <a:solidFill>
                <a:schemeClr val="tx1"/>
              </a:solidFill>
              <a:latin typeface="Gill Sans MT Condense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James </a:t>
            </a:r>
            <a:r>
              <a:rPr lang="es-MX" dirty="0" err="1" smtClean="0"/>
              <a:t>Vicary</a:t>
            </a:r>
            <a:endParaRPr lang="es-MX" dirty="0"/>
          </a:p>
        </p:txBody>
      </p:sp>
      <p:pic>
        <p:nvPicPr>
          <p:cNvPr id="7" name="6 Marcador de contenido" descr="James Vik.jpg"/>
          <p:cNvPicPr>
            <a:picLocks noGrp="1" noChangeAspect="1"/>
          </p:cNvPicPr>
          <p:nvPr>
            <p:ph idx="1"/>
          </p:nvPr>
        </p:nvPicPr>
        <p:blipFill>
          <a:blip r:embed="rId2" cstate="print"/>
          <a:stretch>
            <a:fillRect/>
          </a:stretch>
        </p:blipFill>
        <p:spPr>
          <a:xfrm>
            <a:off x="0" y="1676400"/>
            <a:ext cx="9067800" cy="51816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8229600" cy="5943600"/>
          </a:xfrm>
        </p:spPr>
        <p:txBody>
          <a:bodyPr>
            <a:normAutofit/>
          </a:bodyPr>
          <a:lstStyle/>
          <a:p>
            <a:pPr marL="118872" indent="0" algn="just">
              <a:buNone/>
            </a:pPr>
            <a:r>
              <a:rPr lang="es-MX" dirty="0" smtClean="0"/>
              <a:t>Las corrupciones de esta era degenerada han manchado muchas almas que han estado profesando servir a Dios.  Pero aun ahora no es demasiado tarde para regir los males ni para obtener expiación por la de un Salvador crucificado y resucitado, si os arrepentís y sentís necesidad de perdón.  Necesitamos velar y orar ahora como nunca antes, no sea que caigamos bajo el poder de la tentación y dejemos el ejemplo de una vida que resultará en un miserable naufragio. No debemos, como pueblo, llegar a ser negligentes y considerar el pecado con indiferencia.  El campamento necesita purificación.  </a:t>
            </a:r>
            <a:r>
              <a:rPr lang="es-MX" dirty="0" smtClean="0">
                <a:solidFill>
                  <a:srgbClr val="FFFF00"/>
                </a:solidFill>
              </a:rPr>
              <a:t>Todos los que llevan el nombre de Cristo necesitan velar y orar, y guardar las avenidas del alma; porque Satanás está obrando para corromper destruir, si se le concede la menor ventaja</a:t>
            </a:r>
            <a:r>
              <a:rPr lang="es-MX" dirty="0" smtClean="0"/>
              <a:t>. JOYAS DE LOS TESTIMONIOS Tomo 3 Pg. 198</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33401"/>
            <a:ext cx="8229600" cy="5867400"/>
          </a:xfrm>
        </p:spPr>
        <p:txBody>
          <a:bodyPr>
            <a:noAutofit/>
          </a:bodyPr>
          <a:lstStyle/>
          <a:p>
            <a:pPr marL="118872" indent="0" algn="just">
              <a:buNone/>
            </a:pPr>
            <a:r>
              <a:rPr lang="es-MX" sz="3600" dirty="0" smtClean="0"/>
              <a:t>Los que no quieren ser víctimas de  las trampas de Satanás deben guardar bien las avenidas del alma; deben evitar el leer, mirar u oír lo que puede sugerir pensamientos impuros… El corazón debe ser fielmente vigilado, o </a:t>
            </a:r>
            <a:r>
              <a:rPr lang="es-MX" sz="3600" dirty="0" smtClean="0">
                <a:solidFill>
                  <a:srgbClr val="FFFF00"/>
                </a:solidFill>
              </a:rPr>
              <a:t>males de afuera despertarán males de adentro, y el alma vagará en tinieblas. </a:t>
            </a:r>
            <a:r>
              <a:rPr lang="es-MX" sz="3600" dirty="0" smtClean="0"/>
              <a:t>HOGAR CRISTIANO PG 367. </a:t>
            </a:r>
            <a:r>
              <a:rPr lang="es-MX" sz="3600" dirty="0" smtClean="0">
                <a:latin typeface="Andalus"/>
                <a:cs typeface="Andalus"/>
              </a:rPr>
              <a:t>¶¶¶</a:t>
            </a:r>
            <a:endParaRPr lang="es-MX"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sp>
        <p:nvSpPr>
          <p:cNvPr id="6" name="5 Marcador de contenido"/>
          <p:cNvSpPr>
            <a:spLocks noGrp="1"/>
          </p:cNvSpPr>
          <p:nvPr>
            <p:ph idx="1"/>
          </p:nvPr>
        </p:nvSpPr>
        <p:spPr/>
        <p:txBody>
          <a:bodyPr>
            <a:normAutofit/>
          </a:bodyPr>
          <a:lstStyle/>
          <a:p>
            <a:pPr algn="ctr">
              <a:buNone/>
            </a:pPr>
            <a:r>
              <a:rPr lang="es-MX" sz="8000" dirty="0" smtClean="0"/>
              <a:t>2. Engañados por los Sentidos</a:t>
            </a:r>
            <a:endParaRPr lang="es-MX" sz="8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imaginación</a:t>
            </a:r>
            <a:endParaRPr lang="es-MX" dirty="0"/>
          </a:p>
        </p:txBody>
      </p:sp>
      <p:sp>
        <p:nvSpPr>
          <p:cNvPr id="3" name="2 Marcador de contenido"/>
          <p:cNvSpPr>
            <a:spLocks noGrp="1"/>
          </p:cNvSpPr>
          <p:nvPr>
            <p:ph idx="1"/>
          </p:nvPr>
        </p:nvSpPr>
        <p:spPr/>
        <p:txBody>
          <a:bodyPr>
            <a:normAutofit lnSpcReduction="10000"/>
          </a:bodyPr>
          <a:lstStyle/>
          <a:p>
            <a:pPr marL="118872" indent="0" algn="just">
              <a:buNone/>
            </a:pPr>
            <a:r>
              <a:rPr lang="es-MX" sz="3200" dirty="0" smtClean="0"/>
              <a:t>Algunas veces la imaginación produce la enfermedad, y es frecuente que la agrave.  Muchos hay que llevan vida de inválidos cuando podrían estar buenos si pensaran que lo están.  Muchos se imaginan que la menor exposición del cuerpo les causará alguna enfermedad, y efectivamente el mal sobreviene porque se le espera.  Muchos mueren de enfermedades cuya causa es puramente imaginaria. 2MCP Pg. 611</a:t>
            </a:r>
          </a:p>
          <a:p>
            <a:endParaRPr lang="es-MX" dirty="0"/>
          </a:p>
        </p:txBody>
      </p:sp>
    </p:spTree>
    <p:extLst>
      <p:ext uri="{BB962C8B-B14F-4D97-AF65-F5344CB8AC3E}">
        <p14:creationId xmlns:p14="http://schemas.microsoft.com/office/powerpoint/2010/main" val="2513371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3 Elipse"/>
          <p:cNvSpPr/>
          <p:nvPr/>
        </p:nvSpPr>
        <p:spPr>
          <a:xfrm>
            <a:off x="6927" y="152400"/>
            <a:ext cx="6096000" cy="502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5" name="4 Elipse"/>
          <p:cNvSpPr/>
          <p:nvPr/>
        </p:nvSpPr>
        <p:spPr>
          <a:xfrm>
            <a:off x="1811482" y="1475507"/>
            <a:ext cx="2514600" cy="8520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SUPERIORES</a:t>
            </a:r>
            <a:endParaRPr lang="en-US" dirty="0">
              <a:solidFill>
                <a:prstClr val="white"/>
              </a:solidFill>
            </a:endParaRPr>
          </a:p>
        </p:txBody>
      </p:sp>
      <p:sp>
        <p:nvSpPr>
          <p:cNvPr id="6" name="5 Elipse"/>
          <p:cNvSpPr/>
          <p:nvPr/>
        </p:nvSpPr>
        <p:spPr>
          <a:xfrm>
            <a:off x="1762991" y="3096486"/>
            <a:ext cx="2514600" cy="6892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FACULTADES INFERIORES</a:t>
            </a:r>
            <a:endParaRPr lang="en-US" dirty="0">
              <a:solidFill>
                <a:prstClr val="white"/>
              </a:solidFill>
            </a:endParaRPr>
          </a:p>
        </p:txBody>
      </p:sp>
      <p:sp>
        <p:nvSpPr>
          <p:cNvPr id="7" name="6 Elipse"/>
          <p:cNvSpPr/>
          <p:nvPr/>
        </p:nvSpPr>
        <p:spPr>
          <a:xfrm>
            <a:off x="1974270" y="2327557"/>
            <a:ext cx="2161311" cy="74122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solidFill>
                  <a:prstClr val="black"/>
                </a:solidFill>
              </a:rPr>
              <a:t>VOLUNTAD   FE</a:t>
            </a:r>
            <a:endParaRPr lang="en-US" sz="1400" dirty="0">
              <a:solidFill>
                <a:prstClr val="black"/>
              </a:solidFill>
            </a:endParaRPr>
          </a:p>
        </p:txBody>
      </p:sp>
      <p:sp>
        <p:nvSpPr>
          <p:cNvPr id="8" name="7 Rectángulo"/>
          <p:cNvSpPr/>
          <p:nvPr/>
        </p:nvSpPr>
        <p:spPr>
          <a:xfrm>
            <a:off x="890152" y="4166747"/>
            <a:ext cx="1350818" cy="25630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APETITO</a:t>
            </a:r>
            <a:endParaRPr lang="en-US" dirty="0">
              <a:solidFill>
                <a:prstClr val="white"/>
              </a:solidFill>
            </a:endParaRPr>
          </a:p>
        </p:txBody>
      </p:sp>
      <p:sp>
        <p:nvSpPr>
          <p:cNvPr id="9" name="8 Rectángulo"/>
          <p:cNvSpPr/>
          <p:nvPr/>
        </p:nvSpPr>
        <p:spPr>
          <a:xfrm>
            <a:off x="2576942" y="4793668"/>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PASION</a:t>
            </a:r>
            <a:endParaRPr lang="en-US" dirty="0">
              <a:solidFill>
                <a:prstClr val="white"/>
              </a:solidFill>
            </a:endParaRPr>
          </a:p>
        </p:txBody>
      </p:sp>
      <p:sp>
        <p:nvSpPr>
          <p:cNvPr id="10" name="9 Rectángulo"/>
          <p:cNvSpPr/>
          <p:nvPr/>
        </p:nvSpPr>
        <p:spPr>
          <a:xfrm>
            <a:off x="4016081" y="4145963"/>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DESEO</a:t>
            </a:r>
            <a:endParaRPr lang="en-US" dirty="0">
              <a:solidFill>
                <a:prstClr val="white"/>
              </a:solidFill>
            </a:endParaRPr>
          </a:p>
        </p:txBody>
      </p:sp>
      <p:sp>
        <p:nvSpPr>
          <p:cNvPr id="11" name="10 Rectángulo"/>
          <p:cNvSpPr/>
          <p:nvPr/>
        </p:nvSpPr>
        <p:spPr>
          <a:xfrm>
            <a:off x="4173666" y="1042550"/>
            <a:ext cx="103908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RAZON</a:t>
            </a:r>
            <a:endParaRPr lang="en-US" dirty="0">
              <a:solidFill>
                <a:prstClr val="white"/>
              </a:solidFill>
            </a:endParaRPr>
          </a:p>
        </p:txBody>
      </p:sp>
      <p:sp>
        <p:nvSpPr>
          <p:cNvPr id="12" name="11 Rectángulo"/>
          <p:cNvSpPr/>
          <p:nvPr/>
        </p:nvSpPr>
        <p:spPr>
          <a:xfrm>
            <a:off x="2157844" y="529935"/>
            <a:ext cx="1794166"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CONSCIENCIA</a:t>
            </a:r>
            <a:endParaRPr lang="en-US" dirty="0">
              <a:solidFill>
                <a:prstClr val="white"/>
              </a:solidFill>
            </a:endParaRPr>
          </a:p>
        </p:txBody>
      </p:sp>
      <p:sp>
        <p:nvSpPr>
          <p:cNvPr id="13" name="12 Rectángulo"/>
          <p:cNvSpPr/>
          <p:nvPr/>
        </p:nvSpPr>
        <p:spPr>
          <a:xfrm>
            <a:off x="865907" y="1000988"/>
            <a:ext cx="149282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INTELECTO</a:t>
            </a:r>
            <a:endParaRPr lang="en-US" dirty="0">
              <a:solidFill>
                <a:prstClr val="white"/>
              </a:solidFill>
            </a:endParaRPr>
          </a:p>
        </p:txBody>
      </p:sp>
      <p:sp>
        <p:nvSpPr>
          <p:cNvPr id="14" name="13 Rectángulo"/>
          <p:cNvSpPr/>
          <p:nvPr/>
        </p:nvSpPr>
        <p:spPr>
          <a:xfrm>
            <a:off x="6948049" y="142009"/>
            <a:ext cx="1752600" cy="10356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CORPORAL HUMANA</a:t>
            </a:r>
            <a:endParaRPr lang="en-US" dirty="0">
              <a:solidFill>
                <a:prstClr val="white"/>
              </a:solidFill>
            </a:endParaRPr>
          </a:p>
        </p:txBody>
      </p:sp>
      <p:sp>
        <p:nvSpPr>
          <p:cNvPr id="15" name="14 Rectángulo"/>
          <p:cNvSpPr/>
          <p:nvPr/>
        </p:nvSpPr>
        <p:spPr>
          <a:xfrm>
            <a:off x="6948049" y="1998513"/>
            <a:ext cx="1752600" cy="11984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solidFill>
                  <a:prstClr val="white"/>
                </a:solidFill>
              </a:rPr>
              <a:t>FACULTADES MENTALES DEL HOMBRE</a:t>
            </a:r>
            <a:endParaRPr lang="en-US" dirty="0">
              <a:solidFill>
                <a:prstClr val="white"/>
              </a:solidFill>
            </a:endParaRPr>
          </a:p>
        </p:txBody>
      </p:sp>
      <p:sp>
        <p:nvSpPr>
          <p:cNvPr id="16" name="15 Rectángulo"/>
          <p:cNvSpPr/>
          <p:nvPr/>
        </p:nvSpPr>
        <p:spPr>
          <a:xfrm>
            <a:off x="990600"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VISTA</a:t>
            </a:r>
            <a:endParaRPr lang="en-US" dirty="0">
              <a:solidFill>
                <a:prstClr val="black"/>
              </a:solidFill>
            </a:endParaRPr>
          </a:p>
        </p:txBody>
      </p:sp>
      <p:sp>
        <p:nvSpPr>
          <p:cNvPr id="17" name="16 Rectángulo"/>
          <p:cNvSpPr/>
          <p:nvPr/>
        </p:nvSpPr>
        <p:spPr>
          <a:xfrm>
            <a:off x="7353294"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OIR</a:t>
            </a:r>
            <a:endParaRPr lang="en-US" dirty="0">
              <a:solidFill>
                <a:prstClr val="black"/>
              </a:solidFill>
            </a:endParaRPr>
          </a:p>
        </p:txBody>
      </p:sp>
      <p:sp>
        <p:nvSpPr>
          <p:cNvPr id="18" name="17 Rectángulo"/>
          <p:cNvSpPr/>
          <p:nvPr/>
        </p:nvSpPr>
        <p:spPr>
          <a:xfrm>
            <a:off x="2608116"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OLFATO</a:t>
            </a:r>
            <a:endParaRPr lang="en-US" dirty="0">
              <a:solidFill>
                <a:prstClr val="black"/>
              </a:solidFill>
            </a:endParaRPr>
          </a:p>
        </p:txBody>
      </p:sp>
      <p:sp>
        <p:nvSpPr>
          <p:cNvPr id="19" name="18 Rectángulo"/>
          <p:cNvSpPr/>
          <p:nvPr/>
        </p:nvSpPr>
        <p:spPr>
          <a:xfrm>
            <a:off x="4208312" y="6407727"/>
            <a:ext cx="1544782"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GUSTO</a:t>
            </a:r>
            <a:endParaRPr lang="en-US" dirty="0">
              <a:solidFill>
                <a:prstClr val="white"/>
              </a:solidFill>
            </a:endParaRPr>
          </a:p>
        </p:txBody>
      </p:sp>
      <p:sp>
        <p:nvSpPr>
          <p:cNvPr id="20" name="19 Rectángulo"/>
          <p:cNvSpPr/>
          <p:nvPr/>
        </p:nvSpPr>
        <p:spPr>
          <a:xfrm>
            <a:off x="5787730"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TACTO</a:t>
            </a:r>
            <a:endParaRPr lang="en-US" dirty="0">
              <a:solidFill>
                <a:prstClr val="black"/>
              </a:solidFill>
            </a:endParaRPr>
          </a:p>
        </p:txBody>
      </p:sp>
      <p:sp>
        <p:nvSpPr>
          <p:cNvPr id="21" name="20 Rectángulo"/>
          <p:cNvSpPr/>
          <p:nvPr/>
        </p:nvSpPr>
        <p:spPr>
          <a:xfrm>
            <a:off x="990600" y="6019800"/>
            <a:ext cx="7772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FISICA</a:t>
            </a:r>
            <a:endParaRPr lang="en-US" dirty="0">
              <a:solidFill>
                <a:prstClr val="white"/>
              </a:solidFill>
            </a:endParaRPr>
          </a:p>
        </p:txBody>
      </p:sp>
      <p:sp>
        <p:nvSpPr>
          <p:cNvPr id="22" name="21 Rectángulo"/>
          <p:cNvSpPr/>
          <p:nvPr/>
        </p:nvSpPr>
        <p:spPr>
          <a:xfrm>
            <a:off x="2285999" y="5638800"/>
            <a:ext cx="5299365" cy="332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MENTALES</a:t>
            </a:r>
            <a:endParaRPr lang="en-US" dirty="0">
              <a:solidFill>
                <a:prstClr val="white"/>
              </a:solidFill>
            </a:endParaRPr>
          </a:p>
        </p:txBody>
      </p:sp>
      <p:sp>
        <p:nvSpPr>
          <p:cNvPr id="24" name="23 Rectángulo">
            <a:hlinkClick r:id="" action="ppaction://noaction"/>
          </p:cNvPr>
          <p:cNvSpPr/>
          <p:nvPr/>
        </p:nvSpPr>
        <p:spPr>
          <a:xfrm>
            <a:off x="3380507" y="5292436"/>
            <a:ext cx="3179614"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a:solidFill>
                  <a:prstClr val="white"/>
                </a:solidFill>
              </a:rPr>
              <a:t>VIDA ESPIRITUAL</a:t>
            </a:r>
            <a:endParaRPr lang="en-US" dirty="0">
              <a:solidFill>
                <a:prstClr val="white"/>
              </a:solidFill>
            </a:endParaRPr>
          </a:p>
        </p:txBody>
      </p:sp>
      <p:cxnSp>
        <p:nvCxnSpPr>
          <p:cNvPr id="26" name="25 Conector recto"/>
          <p:cNvCxnSpPr/>
          <p:nvPr/>
        </p:nvCxnSpPr>
        <p:spPr>
          <a:xfrm>
            <a:off x="1515341" y="1485896"/>
            <a:ext cx="296141" cy="266704"/>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3054926" y="959426"/>
            <a:ext cx="0" cy="380999"/>
          </a:xfrm>
          <a:prstGeom prst="line">
            <a:avLst/>
          </a:prstGeom>
        </p:spPr>
        <p:style>
          <a:lnRef idx="3">
            <a:schemeClr val="dk1"/>
          </a:lnRef>
          <a:fillRef idx="0">
            <a:schemeClr val="dk1"/>
          </a:fillRef>
          <a:effectRef idx="2">
            <a:schemeClr val="dk1"/>
          </a:effectRef>
          <a:fontRef idx="minor">
            <a:schemeClr val="tx1"/>
          </a:fontRef>
        </p:style>
      </p:cxnSp>
      <p:cxnSp>
        <p:nvCxnSpPr>
          <p:cNvPr id="30" name="29 Conector recto"/>
          <p:cNvCxnSpPr/>
          <p:nvPr/>
        </p:nvCxnSpPr>
        <p:spPr>
          <a:xfrm flipV="1">
            <a:off x="4402267" y="1485896"/>
            <a:ext cx="349837" cy="187040"/>
          </a:xfrm>
          <a:prstGeom prst="line">
            <a:avLst/>
          </a:prstGeom>
        </p:spPr>
        <p:style>
          <a:lnRef idx="3">
            <a:schemeClr val="dk1"/>
          </a:lnRef>
          <a:fillRef idx="0">
            <a:schemeClr val="dk1"/>
          </a:fillRef>
          <a:effectRef idx="2">
            <a:schemeClr val="dk1"/>
          </a:effectRef>
          <a:fontRef idx="minor">
            <a:schemeClr val="tx1"/>
          </a:fontRef>
        </p:style>
      </p:cxnSp>
      <p:cxnSp>
        <p:nvCxnSpPr>
          <p:cNvPr id="32" name="31 Conector recto"/>
          <p:cNvCxnSpPr/>
          <p:nvPr/>
        </p:nvCxnSpPr>
        <p:spPr>
          <a:xfrm flipH="1">
            <a:off x="1515341" y="3785753"/>
            <a:ext cx="458929" cy="252847"/>
          </a:xfrm>
          <a:prstGeom prst="line">
            <a:avLst/>
          </a:prstGeom>
        </p:spPr>
        <p:style>
          <a:lnRef idx="3">
            <a:schemeClr val="dk1"/>
          </a:lnRef>
          <a:fillRef idx="0">
            <a:schemeClr val="dk1"/>
          </a:fillRef>
          <a:effectRef idx="2">
            <a:schemeClr val="dk1"/>
          </a:effectRef>
          <a:fontRef idx="minor">
            <a:schemeClr val="tx1"/>
          </a:fontRef>
        </p:style>
      </p:cxnSp>
      <p:cxnSp>
        <p:nvCxnSpPr>
          <p:cNvPr id="34" name="33 Conector recto"/>
          <p:cNvCxnSpPr/>
          <p:nvPr/>
        </p:nvCxnSpPr>
        <p:spPr>
          <a:xfrm>
            <a:off x="3047985"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a:off x="4298363" y="3785753"/>
            <a:ext cx="349837" cy="252847"/>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p:cNvCxnSpPr>
            <a:endCxn id="14" idx="1"/>
          </p:cNvCxnSpPr>
          <p:nvPr/>
        </p:nvCxnSpPr>
        <p:spPr>
          <a:xfrm flipV="1">
            <a:off x="5753094" y="659822"/>
            <a:ext cx="1194955" cy="787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181600" y="2597723"/>
            <a:ext cx="17664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flipV="1">
            <a:off x="4326082" y="1998513"/>
            <a:ext cx="855518" cy="5992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4326082" y="2597723"/>
            <a:ext cx="855518" cy="7793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3276600" y="2363059"/>
            <a:ext cx="228600" cy="6702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211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Elipse"/>
          <p:cNvSpPr/>
          <p:nvPr/>
        </p:nvSpPr>
        <p:spPr>
          <a:xfrm>
            <a:off x="1752600" y="990600"/>
            <a:ext cx="5638800" cy="563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1981200" y="1295400"/>
            <a:ext cx="5105400" cy="502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3733800" y="2743200"/>
            <a:ext cx="16002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aphicFrame>
        <p:nvGraphicFramePr>
          <p:cNvPr id="4" name="3 Marcador de contenido"/>
          <p:cNvGraphicFramePr>
            <a:graphicFrameLocks noGrp="1"/>
          </p:cNvGraphicFramePr>
          <p:nvPr>
            <p:ph idx="1"/>
          </p:nvPr>
        </p:nvGraphicFramePr>
        <p:xfrm>
          <a:off x="381000" y="1447800"/>
          <a:ext cx="8229600" cy="446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0" y="12954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 </a:t>
            </a:r>
            <a:endParaRPr lang="es-MX" dirty="0"/>
          </a:p>
        </p:txBody>
      </p:sp>
      <p:sp>
        <p:nvSpPr>
          <p:cNvPr id="9" name="8 Rectángulo redondeado"/>
          <p:cNvSpPr/>
          <p:nvPr/>
        </p:nvSpPr>
        <p:spPr>
          <a:xfrm>
            <a:off x="7162800" y="12192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1" name="10 Rectángulo redondeado"/>
          <p:cNvSpPr/>
          <p:nvPr/>
        </p:nvSpPr>
        <p:spPr>
          <a:xfrm>
            <a:off x="7162800" y="609600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2" name="11 Rectángulo redondeado"/>
          <p:cNvSpPr/>
          <p:nvPr/>
        </p:nvSpPr>
        <p:spPr>
          <a:xfrm>
            <a:off x="0" y="3505200"/>
            <a:ext cx="1752600" cy="9144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4" name="13 Cilindro"/>
          <p:cNvSpPr/>
          <p:nvPr/>
        </p:nvSpPr>
        <p:spPr>
          <a:xfrm>
            <a:off x="1676400" y="9144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ilindro"/>
          <p:cNvSpPr/>
          <p:nvPr/>
        </p:nvSpPr>
        <p:spPr>
          <a:xfrm>
            <a:off x="2057400" y="33528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ilindro"/>
          <p:cNvSpPr/>
          <p:nvPr/>
        </p:nvSpPr>
        <p:spPr>
          <a:xfrm rot="5400000" flipH="1" flipV="1">
            <a:off x="7040880" y="103632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Cilindro"/>
          <p:cNvSpPr/>
          <p:nvPr/>
        </p:nvSpPr>
        <p:spPr>
          <a:xfrm>
            <a:off x="6477000" y="42672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ilindro"/>
          <p:cNvSpPr/>
          <p:nvPr/>
        </p:nvSpPr>
        <p:spPr>
          <a:xfrm>
            <a:off x="4343400" y="685800"/>
            <a:ext cx="2286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redondeado"/>
          <p:cNvSpPr/>
          <p:nvPr/>
        </p:nvSpPr>
        <p:spPr>
          <a:xfrm>
            <a:off x="3505200" y="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22" name="21 Rectángulo redondeado"/>
          <p:cNvSpPr/>
          <p:nvPr/>
        </p:nvSpPr>
        <p:spPr>
          <a:xfrm>
            <a:off x="0" y="4648200"/>
            <a:ext cx="2133600" cy="2209800"/>
          </a:xfrm>
          <a:prstGeom prst="roundRect">
            <a:avLst/>
          </a:prstGeom>
          <a:solidFill>
            <a:srgbClr val="92D050"/>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4800" b="1" dirty="0" smtClean="0"/>
              <a:t>2</a:t>
            </a:r>
          </a:p>
          <a:p>
            <a:pPr algn="ctr"/>
            <a:r>
              <a:rPr lang="es-MX" sz="2800" b="1" dirty="0" smtClean="0"/>
              <a:t> fuentes de Estímulos. </a:t>
            </a:r>
            <a:endParaRPr lang="es-MX" sz="2800" b="1" dirty="0"/>
          </a:p>
        </p:txBody>
      </p:sp>
      <p:cxnSp>
        <p:nvCxnSpPr>
          <p:cNvPr id="24" name="23 Conector recto de flecha"/>
          <p:cNvCxnSpPr/>
          <p:nvPr/>
        </p:nvCxnSpPr>
        <p:spPr>
          <a:xfrm flipV="1">
            <a:off x="5105400" y="914400"/>
            <a:ext cx="1219200" cy="8991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6781800" y="3429000"/>
            <a:ext cx="14478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2392680" y="5745480"/>
            <a:ext cx="85344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V="1">
            <a:off x="1874520" y="1630680"/>
            <a:ext cx="166116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6096000" y="5029200"/>
            <a:ext cx="16764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914400" y="0"/>
            <a:ext cx="2209800" cy="1295400"/>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RESPUESTAS EMOCIONALES, SENTIMENTALES.</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Estímulos explícitos inadvertidos</a:t>
            </a:r>
            <a:endParaRPr lang="en-US" dirty="0"/>
          </a:p>
        </p:txBody>
      </p:sp>
      <p:sp>
        <p:nvSpPr>
          <p:cNvPr id="3" name="2 Marcador de contenido"/>
          <p:cNvSpPr>
            <a:spLocks noGrp="1"/>
          </p:cNvSpPr>
          <p:nvPr>
            <p:ph idx="1"/>
          </p:nvPr>
        </p:nvSpPr>
        <p:spPr/>
        <p:txBody>
          <a:bodyPr>
            <a:normAutofit fontScale="92500" lnSpcReduction="10000"/>
          </a:bodyPr>
          <a:lstStyle/>
          <a:p>
            <a:pPr marL="1428750" lvl="2" indent="-514350">
              <a:buAutoNum type="arabicPeriod"/>
            </a:pPr>
            <a:r>
              <a:rPr lang="es-MX" sz="3200" b="1" dirty="0" smtClean="0"/>
              <a:t>Clave: Motivar la conducta emocional y burlar de ser necesario las defensas racionales.</a:t>
            </a:r>
          </a:p>
          <a:p>
            <a:pPr marL="1657350" lvl="2" indent="-742950">
              <a:buAutoNum type="arabicPeriod"/>
            </a:pPr>
            <a:r>
              <a:rPr lang="es-MX" sz="3200" b="1" dirty="0" smtClean="0"/>
              <a:t>El cerebro emocional condiciona inconscientemente las decisiones racionales conscientes. </a:t>
            </a:r>
          </a:p>
          <a:p>
            <a:pPr marL="1657350" lvl="2" indent="-742950">
              <a:buAutoNum type="arabicPeriod"/>
            </a:pPr>
            <a:r>
              <a:rPr lang="es-MX" sz="3200" b="1" i="1" dirty="0" smtClean="0"/>
              <a:t>La diferencia lo hace el envase, no el contenido.</a:t>
            </a:r>
          </a:p>
          <a:p>
            <a:pPr marL="1657350" lvl="2" indent="-742950">
              <a:buAutoNum type="arabicPeriod"/>
            </a:pPr>
            <a:r>
              <a:rPr lang="es-MX" sz="3200" b="1" i="1" dirty="0" smtClean="0"/>
              <a:t>Transferencia al contenido la sensación del envase. (Engaño)</a:t>
            </a:r>
            <a:endParaRPr lang="en-US" sz="4000" b="1" i="1" dirty="0" smtClean="0"/>
          </a:p>
          <a:p>
            <a:pPr marL="914400" lvl="2" indent="0">
              <a:buNone/>
            </a:pPr>
            <a:endParaRPr lang="en-US" sz="2800" b="1" dirty="0"/>
          </a:p>
          <a:p>
            <a:endParaRPr lang="en-US" dirty="0"/>
          </a:p>
        </p:txBody>
      </p:sp>
    </p:spTree>
    <p:extLst>
      <p:ext uri="{BB962C8B-B14F-4D97-AF65-F5344CB8AC3E}">
        <p14:creationId xmlns:p14="http://schemas.microsoft.com/office/powerpoint/2010/main" val="394593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Imagen retocada.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47207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Temáticas</a:t>
            </a:r>
            <a:endParaRPr lang="en-US" dirty="0"/>
          </a:p>
        </p:txBody>
      </p:sp>
      <p:sp>
        <p:nvSpPr>
          <p:cNvPr id="3" name="2 Marcador de contenido"/>
          <p:cNvSpPr>
            <a:spLocks noGrp="1"/>
          </p:cNvSpPr>
          <p:nvPr>
            <p:ph idx="1"/>
          </p:nvPr>
        </p:nvSpPr>
        <p:spPr/>
        <p:txBody>
          <a:bodyPr/>
          <a:lstStyle/>
          <a:p>
            <a:pPr marL="457200" indent="-457200">
              <a:buAutoNum type="arabicPeriod"/>
            </a:pPr>
            <a:r>
              <a:rPr lang="es-MX" dirty="0" smtClean="0"/>
              <a:t>¿Cómo y que contamina la mente?</a:t>
            </a:r>
          </a:p>
          <a:p>
            <a:pPr marL="457200" indent="-457200">
              <a:buAutoNum type="arabicPeriod"/>
            </a:pPr>
            <a:r>
              <a:rPr lang="es-MX" dirty="0" smtClean="0"/>
              <a:t>Engañados por los sentidos</a:t>
            </a:r>
          </a:p>
          <a:p>
            <a:pPr marL="457200" indent="-457200">
              <a:buAutoNum type="arabicPeriod"/>
            </a:pPr>
            <a:r>
              <a:rPr lang="es-MX" dirty="0" smtClean="0"/>
              <a:t>Dos errores que degradan la mente</a:t>
            </a:r>
          </a:p>
          <a:p>
            <a:pPr marL="457200" indent="-457200">
              <a:buAutoNum type="arabicPeriod"/>
            </a:pPr>
            <a:r>
              <a:rPr lang="es-MX" dirty="0" smtClean="0"/>
              <a:t>Consciente y Subconsciente</a:t>
            </a:r>
          </a:p>
          <a:p>
            <a:pPr marL="457200" indent="-457200">
              <a:buAutoNum type="arabicPeriod"/>
            </a:pPr>
            <a:r>
              <a:rPr lang="es-MX" dirty="0" smtClean="0"/>
              <a:t>Las facultades de la mente en guerra</a:t>
            </a:r>
          </a:p>
          <a:p>
            <a:pPr marL="457200" indent="-457200">
              <a:buAutoNum type="arabicPeriod"/>
            </a:pPr>
            <a:r>
              <a:rPr lang="es-MX" dirty="0" smtClean="0"/>
              <a:t>Circuitos Neuronales: “Escribiendo la palabra de Dios en las Tablas de nuestro corazón”</a:t>
            </a:r>
          </a:p>
          <a:p>
            <a:pPr marL="457200" indent="-457200">
              <a:buAutoNum type="arabicPeriod"/>
            </a:pPr>
            <a:r>
              <a:rPr lang="es-MX" dirty="0" smtClean="0"/>
              <a:t>Leyes para la restauración y el desarrollo integral del hombre</a:t>
            </a:r>
          </a:p>
          <a:p>
            <a:pPr marL="457200" indent="-457200">
              <a:buAutoNum type="arabicPeriod"/>
            </a:pPr>
            <a:endParaRPr lang="es-MX" dirty="0" smtClean="0"/>
          </a:p>
          <a:p>
            <a:pPr marL="457200" indent="-457200">
              <a:buAutoNum type="arabicPeriod"/>
            </a:pPr>
            <a:endParaRPr lang="es-MX" dirty="0" smtClean="0"/>
          </a:p>
          <a:p>
            <a:pPr marL="457200" indent="-457200">
              <a:buAutoNum type="arabicPeriod"/>
            </a:pPr>
            <a:endParaRPr lang="es-MX" dirty="0" smtClean="0"/>
          </a:p>
          <a:p>
            <a:pPr marL="457200" indent="-457200">
              <a:buAutoNum type="arabicPeriod"/>
            </a:pPr>
            <a:endParaRPr lang="en-US" dirty="0"/>
          </a:p>
        </p:txBody>
      </p:sp>
    </p:spTree>
    <p:extLst>
      <p:ext uri="{BB962C8B-B14F-4D97-AF65-F5344CB8AC3E}">
        <p14:creationId xmlns:p14="http://schemas.microsoft.com/office/powerpoint/2010/main" val="359455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Envase o contenido.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231820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imulando.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322340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Aparentar.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3004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Estímulos retocados</a:t>
            </a:r>
            <a:endParaRPr lang="en-US" dirty="0"/>
          </a:p>
        </p:txBody>
      </p:sp>
      <p:sp>
        <p:nvSpPr>
          <p:cNvPr id="3" name="2 Marcador de contenido"/>
          <p:cNvSpPr>
            <a:spLocks noGrp="1"/>
          </p:cNvSpPr>
          <p:nvPr>
            <p:ph idx="1"/>
          </p:nvPr>
        </p:nvSpPr>
        <p:spPr/>
        <p:txBody>
          <a:bodyPr>
            <a:normAutofit lnSpcReduction="10000"/>
          </a:bodyPr>
          <a:lstStyle/>
          <a:p>
            <a:pPr marL="1371600" lvl="2" indent="-457200" algn="just">
              <a:buAutoNum type="arabicPeriod"/>
            </a:pPr>
            <a:r>
              <a:rPr lang="es-MX" sz="3200" b="1" dirty="0" smtClean="0"/>
              <a:t>Propósito </a:t>
            </a:r>
            <a:r>
              <a:rPr lang="es-MX" sz="3200" b="1" dirty="0"/>
              <a:t>de crear respuestas emocionales de percepciones </a:t>
            </a:r>
            <a:r>
              <a:rPr lang="es-MX" sz="3200" b="1" dirty="0" smtClean="0"/>
              <a:t>falsas</a:t>
            </a:r>
          </a:p>
          <a:p>
            <a:pPr marL="1657350" lvl="2" indent="-742950" algn="just">
              <a:buAutoNum type="arabicPeriod"/>
            </a:pPr>
            <a:r>
              <a:rPr lang="es-MX" sz="3200" b="1" dirty="0" smtClean="0"/>
              <a:t>Aunque </a:t>
            </a:r>
            <a:r>
              <a:rPr lang="es-MX" sz="3200" b="1" dirty="0"/>
              <a:t>sabemos que es irreal producimos respuestas reales</a:t>
            </a:r>
            <a:r>
              <a:rPr lang="es-MX" sz="3200" b="1" dirty="0" smtClean="0"/>
              <a:t>.</a:t>
            </a:r>
          </a:p>
          <a:p>
            <a:pPr marL="1657350" lvl="2" indent="-742950" algn="just">
              <a:buAutoNum type="arabicPeriod"/>
            </a:pPr>
            <a:r>
              <a:rPr lang="es-MX" sz="3200" b="1" dirty="0" smtClean="0"/>
              <a:t>Si </a:t>
            </a:r>
            <a:r>
              <a:rPr lang="es-MX" sz="3200" b="1" dirty="0"/>
              <a:t>los retoques son muy obvios o exagerados, la capacidad analítica </a:t>
            </a:r>
            <a:r>
              <a:rPr lang="es-MX" sz="3200" b="1" dirty="0" smtClean="0"/>
              <a:t>(</a:t>
            </a:r>
            <a:r>
              <a:rPr lang="es-MX" sz="3200" b="1" dirty="0"/>
              <a:t>corteza) puede entrar en juego y rechazar la propuesta.  </a:t>
            </a:r>
            <a:endParaRPr lang="es-MX" sz="3200" b="1" dirty="0" smtClean="0"/>
          </a:p>
          <a:p>
            <a:pPr marL="1657350" lvl="2" indent="-742950" algn="just">
              <a:buAutoNum type="arabicPeriod"/>
            </a:pPr>
            <a:r>
              <a:rPr lang="es-MX" sz="3200" b="1" dirty="0" smtClean="0"/>
              <a:t>El </a:t>
            </a:r>
            <a:r>
              <a:rPr lang="es-MX" sz="3200" b="1" dirty="0"/>
              <a:t>cerebro no opera con mentiras.</a:t>
            </a:r>
            <a:endParaRPr lang="en-US" sz="4400" b="1" dirty="0"/>
          </a:p>
          <a:p>
            <a:endParaRPr lang="en-US" dirty="0"/>
          </a:p>
        </p:txBody>
      </p:sp>
    </p:spTree>
    <p:extLst>
      <p:ext uri="{BB962C8B-B14F-4D97-AF65-F5344CB8AC3E}">
        <p14:creationId xmlns:p14="http://schemas.microsoft.com/office/powerpoint/2010/main" val="425405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Tetoque mujer.jpg"/>
          <p:cNvPicPr>
            <a:picLocks noGrp="1" noChangeAspect="1"/>
          </p:cNvPicPr>
          <p:nvPr>
            <p:ph idx="1"/>
          </p:nvPr>
        </p:nvPicPr>
        <p:blipFill>
          <a:blip r:embed="rId2" cstate="print"/>
          <a:stretch>
            <a:fillRect/>
          </a:stretch>
        </p:blipFill>
        <p:spPr>
          <a:xfrm>
            <a:off x="0" y="1600200"/>
            <a:ext cx="9143999" cy="5257800"/>
          </a:xfrm>
        </p:spPr>
      </p:pic>
    </p:spTree>
    <p:extLst>
      <p:ext uri="{BB962C8B-B14F-4D97-AF65-F5344CB8AC3E}">
        <p14:creationId xmlns:p14="http://schemas.microsoft.com/office/powerpoint/2010/main" val="104703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Engano.jpg"/>
          <p:cNvPicPr>
            <a:picLocks noGrp="1" noChangeAspect="1"/>
          </p:cNvPicPr>
          <p:nvPr>
            <p:ph idx="1"/>
          </p:nvPr>
        </p:nvPicPr>
        <p:blipFill>
          <a:blip r:embed="rId2" cstate="print"/>
          <a:stretch>
            <a:fillRect/>
          </a:stretch>
        </p:blipFill>
        <p:spPr>
          <a:xfrm>
            <a:off x="0" y="1524000"/>
            <a:ext cx="9144000" cy="5334000"/>
          </a:xfrm>
        </p:spPr>
      </p:pic>
    </p:spTree>
    <p:extLst>
      <p:ext uri="{BB962C8B-B14F-4D97-AF65-F5344CB8AC3E}">
        <p14:creationId xmlns:p14="http://schemas.microsoft.com/office/powerpoint/2010/main" val="138443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Estímulos inadvertidos</a:t>
            </a:r>
            <a:endParaRPr lang="es-MX" dirty="0"/>
          </a:p>
        </p:txBody>
      </p:sp>
      <p:sp>
        <p:nvSpPr>
          <p:cNvPr id="3" name="2 Marcador de contenido"/>
          <p:cNvSpPr>
            <a:spLocks noGrp="1"/>
          </p:cNvSpPr>
          <p:nvPr>
            <p:ph idx="1"/>
          </p:nvPr>
        </p:nvSpPr>
        <p:spPr/>
        <p:txBody>
          <a:bodyPr>
            <a:normAutofit fontScale="85000" lnSpcReduction="20000"/>
          </a:bodyPr>
          <a:lstStyle/>
          <a:p>
            <a:pPr marL="457200" indent="-457200">
              <a:buAutoNum type="arabicPeriod"/>
            </a:pPr>
            <a:r>
              <a:rPr lang="es-MX" sz="3000" b="1" dirty="0" smtClean="0"/>
              <a:t>Cuando el cerebro registra un estímulo lo analiza y conforme a su </a:t>
            </a:r>
            <a:r>
              <a:rPr lang="es-MX" sz="3000" b="1" i="1" u="sng" dirty="0" smtClean="0"/>
              <a:t>naturaleza e importancia lo puede desechar o guardar</a:t>
            </a:r>
            <a:r>
              <a:rPr lang="es-MX" sz="3000" b="1" dirty="0" smtClean="0"/>
              <a:t> en las memorias de corto, mediano o largo plazo. </a:t>
            </a:r>
          </a:p>
          <a:p>
            <a:pPr marL="457200" indent="-457200">
              <a:buAutoNum type="arabicPeriod"/>
            </a:pPr>
            <a:r>
              <a:rPr lang="es-MX" sz="3000" b="1" dirty="0" smtClean="0"/>
              <a:t>Bajo circunstancias normales, sólo es posible recordar aquellos detalles en los cuales </a:t>
            </a:r>
            <a:r>
              <a:rPr lang="es-MX" sz="3000" u="sng" dirty="0" smtClean="0"/>
              <a:t>nos hayamos fijado</a:t>
            </a:r>
            <a:r>
              <a:rPr lang="es-MX" sz="3000" b="1" dirty="0" smtClean="0"/>
              <a:t>.</a:t>
            </a:r>
          </a:p>
          <a:p>
            <a:pPr marL="457200" indent="-457200">
              <a:buAutoNum type="arabicPeriod"/>
            </a:pPr>
            <a:r>
              <a:rPr lang="es-MX" sz="3000" b="1" dirty="0" smtClean="0"/>
              <a:t>A nivel emocional el proceso es distinto pues detalles que escapan a la percepción consciente pueden ser procesados por el sistema límbico dando paso a la creación de recuerdos y significados emocionales que no se registraron conscientemente</a:t>
            </a:r>
          </a:p>
          <a:p>
            <a:endParaRPr lang="es-MX" dirty="0"/>
          </a:p>
        </p:txBody>
      </p:sp>
    </p:spTree>
    <p:extLst>
      <p:ext uri="{BB962C8B-B14F-4D97-AF65-F5344CB8AC3E}">
        <p14:creationId xmlns:p14="http://schemas.microsoft.com/office/powerpoint/2010/main" val="7182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0" indent="0">
              <a:buNone/>
            </a:pPr>
            <a:r>
              <a:rPr lang="es-MX" sz="3600" b="1" dirty="0" smtClean="0"/>
              <a:t>4. Estos recuerdos emocionales pueden influenciar las decisiones de los individuos aunque éstos no estén conscientes de ello. </a:t>
            </a:r>
          </a:p>
          <a:p>
            <a:pPr marL="0" indent="0">
              <a:buNone/>
            </a:pPr>
            <a:r>
              <a:rPr lang="es-MX" sz="3600" b="1" dirty="0" smtClean="0"/>
              <a:t>5. Las respuestas dependían del estimulo presentado inconscientemente. Las emociones pueden influenciar sobre la razón de un modo inconsciente.</a:t>
            </a:r>
          </a:p>
          <a:p>
            <a:endParaRPr lang="es-MX" dirty="0"/>
          </a:p>
        </p:txBody>
      </p:sp>
    </p:spTree>
    <p:extLst>
      <p:ext uri="{BB962C8B-B14F-4D97-AF65-F5344CB8AC3E}">
        <p14:creationId xmlns:p14="http://schemas.microsoft.com/office/powerpoint/2010/main" val="2632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algn="ctr">
              <a:buNone/>
            </a:pPr>
            <a:r>
              <a:rPr lang="es-MX" sz="8800" dirty="0" smtClean="0"/>
              <a:t>3. Dos errores que degradan la mente</a:t>
            </a:r>
            <a:endParaRPr lang="es-MX"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sz="3200" dirty="0" smtClean="0"/>
              <a:t>Según la Fuente, según el estimulo.</a:t>
            </a:r>
          </a:p>
          <a:p>
            <a:r>
              <a:rPr lang="es-MX" sz="3200" dirty="0" smtClean="0"/>
              <a:t>Según el estimulo, según la respuesta</a:t>
            </a:r>
            <a:r>
              <a:rPr lang="es-MX" dirty="0" smtClean="0"/>
              <a:t>.</a:t>
            </a:r>
          </a:p>
          <a:p>
            <a:endParaRPr lang="es-MX" dirty="0" smtClean="0"/>
          </a:p>
          <a:p>
            <a:pPr>
              <a:buNone/>
            </a:pPr>
            <a:r>
              <a:rPr lang="es-MX" sz="11400" dirty="0" smtClean="0">
                <a:latin typeface="Freestyle Script" pitchFamily="66" charset="0"/>
              </a:rPr>
              <a:t>¿Cual es tu fuente?</a:t>
            </a:r>
            <a:endParaRPr lang="es-MX" sz="11400" dirty="0">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algn="ctr">
              <a:buNone/>
            </a:pPr>
            <a:r>
              <a:rPr lang="es-MX" sz="9600" dirty="0" smtClean="0"/>
              <a:t>1. ¿Cómo y que contamina la mente?</a:t>
            </a:r>
            <a:endParaRPr lang="es-MX" sz="9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Gloria = Carácter</a:t>
            </a:r>
            <a:endParaRPr lang="en-US" dirty="0"/>
          </a:p>
        </p:txBody>
      </p:sp>
      <p:sp>
        <p:nvSpPr>
          <p:cNvPr id="3" name="2 Marcador de contenido"/>
          <p:cNvSpPr>
            <a:spLocks noGrp="1"/>
          </p:cNvSpPr>
          <p:nvPr>
            <p:ph idx="1"/>
          </p:nvPr>
        </p:nvSpPr>
        <p:spPr>
          <a:xfrm>
            <a:off x="457200" y="1600200"/>
            <a:ext cx="8229600" cy="5029200"/>
          </a:xfrm>
        </p:spPr>
        <p:txBody>
          <a:bodyPr>
            <a:normAutofit fontScale="92500"/>
          </a:bodyPr>
          <a:lstStyle/>
          <a:p>
            <a:pPr marL="0" indent="0" algn="just">
              <a:buNone/>
            </a:pPr>
            <a:r>
              <a:rPr lang="es-ES" dirty="0"/>
              <a:t>La gloria de Dios es su carácter.  Mientras Moisés se encontraba en el monte intercediendo fervorosamente con Dios, oró: "Te ruego que me muestres tu </a:t>
            </a:r>
            <a:r>
              <a:rPr lang="es-ES" dirty="0" smtClean="0"/>
              <a:t>gloria“… La </a:t>
            </a:r>
            <a:r>
              <a:rPr lang="es-ES" dirty="0"/>
              <a:t>gloria de Dios -su carácter-, fue revelada entonces: "Y pasando Jehová por delante de él, proclamó: ¡Jehová! ¡Jehová! fuerte, misericordioso y piadoso; tardo para la ira, y grande en misericordia y verdad; que guarda misericordia a millares, que perdona la iniquidad, la rebelión y el pecado, y que de ningún modo tendrá por inocente al malvado" (</a:t>
            </a:r>
            <a:r>
              <a:rPr lang="es-ES" dirty="0" err="1"/>
              <a:t>Exo</a:t>
            </a:r>
            <a:r>
              <a:rPr lang="es-ES" dirty="0"/>
              <a:t>. 34: 7</a:t>
            </a:r>
            <a:r>
              <a:rPr lang="es-ES" dirty="0" smtClean="0"/>
              <a:t>). Este </a:t>
            </a:r>
            <a:r>
              <a:rPr lang="es-ES" dirty="0"/>
              <a:t>carácter fue revelado por la vida de Cristo.  Para que pudiera condenar al pecado con su propio ejemplo en la carne, tomó sobre sí la semejanza de la carne de pecado.  Constantemente contempló el carácter de Dios; constantemente reveló ese carácter al mundo.  Cristo desea que sus seguidores revelen en su vida ese mismo carácter. -FC 133</a:t>
            </a:r>
            <a:r>
              <a:rPr lang="es-ES" dirty="0" smtClean="0"/>
              <a:t>. MGD 323</a:t>
            </a:r>
            <a:endParaRPr lang="en-US" dirty="0"/>
          </a:p>
        </p:txBody>
      </p:sp>
    </p:spTree>
    <p:extLst>
      <p:ext uri="{BB962C8B-B14F-4D97-AF65-F5344CB8AC3E}">
        <p14:creationId xmlns:p14="http://schemas.microsoft.com/office/powerpoint/2010/main" val="332118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Vacío Humano</a:t>
            </a:r>
            <a:endParaRPr lang="en-US" dirty="0"/>
          </a:p>
        </p:txBody>
      </p:sp>
      <p:sp>
        <p:nvSpPr>
          <p:cNvPr id="3" name="2 Marcador de contenido"/>
          <p:cNvSpPr>
            <a:spLocks noGrp="1"/>
          </p:cNvSpPr>
          <p:nvPr>
            <p:ph idx="1"/>
          </p:nvPr>
        </p:nvSpPr>
        <p:spPr>
          <a:xfrm>
            <a:off x="457200" y="1600200"/>
            <a:ext cx="8229600" cy="4724400"/>
          </a:xfrm>
        </p:spPr>
        <p:txBody>
          <a:bodyPr>
            <a:noAutofit/>
          </a:bodyPr>
          <a:lstStyle/>
          <a:p>
            <a:pPr marL="0" indent="0" algn="just">
              <a:buNone/>
            </a:pPr>
            <a:r>
              <a:rPr lang="es-ES" dirty="0" smtClean="0"/>
              <a:t>En el </a:t>
            </a:r>
            <a:r>
              <a:rPr lang="es-ES" dirty="0"/>
              <a:t>corazón de todos los seres humanos, sin distinción de raza o posición social, </a:t>
            </a:r>
            <a:r>
              <a:rPr lang="es-ES" b="1" i="1" u="sng" dirty="0"/>
              <a:t>hay un indecible anhelo de algo que ahora no poseen. </a:t>
            </a:r>
            <a:r>
              <a:rPr lang="es-ES" dirty="0"/>
              <a:t>Este anhelo es implantado en la misma constitución del hombre por un Dios misericordioso, para que el hombre no se sienta satisfecho con su presente condición, sea mala o buena. Dios desea que el ser humano busque lo mejor, y lo halle en el bien eterno de su </a:t>
            </a:r>
            <a:r>
              <a:rPr lang="es-ES" dirty="0" smtClean="0"/>
              <a:t>alma. En vano procuran los hombres satisfacer este deseo con los placeres, las riquezas, la comodidad, la fama, o el poder. Los que tratan de hacerlo, descubren que estas cosas hartan los sentidos, pero dejan el alma tan vacía y desconforme como antes. DTG Pg. 5</a:t>
            </a:r>
            <a:endParaRPr lang="en-US" dirty="0"/>
          </a:p>
        </p:txBody>
      </p:sp>
    </p:spTree>
    <p:extLst>
      <p:ext uri="{BB962C8B-B14F-4D97-AF65-F5344CB8AC3E}">
        <p14:creationId xmlns:p14="http://schemas.microsoft.com/office/powerpoint/2010/main" val="4175776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OGGER_PHOTO_ID_5461391624200668610" descr="http://2.bp.blogspot.com/_QB_O0gVykdE/S8rCvxvGRcI/AAAAAAAACjE/xz9OAirHJss/s320/petric1.jpg">
            <a:hlinkClick r:id="rId2"/>
          </p:cNvPr>
          <p:cNvPicPr>
            <a:picLocks noGrp="1"/>
          </p:cNvPicPr>
          <p:nvPr>
            <p:ph idx="1"/>
          </p:nvPr>
        </p:nvPicPr>
        <p:blipFill>
          <a:blip r:embed="rId3" cstate="print"/>
          <a:stretch>
            <a:fillRect/>
          </a:stretch>
        </p:blipFill>
        <p:spPr bwMode="auto">
          <a:xfrm>
            <a:off x="0" y="1524000"/>
            <a:ext cx="9144000" cy="5333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4" name="BLOGGER_PHOTO_ID_5461391937888792754" descr="http://4.bp.blogspot.com/_QB_O0gVykdE/S8rDCCULMLI/AAAAAAAACjM/YY3IkvFYMIA/s320/daniel_petric.jpg">
            <a:hlinkClick r:id="rId2"/>
          </p:cNvPr>
          <p:cNvPicPr>
            <a:picLocks noGrp="1"/>
          </p:cNvPicPr>
          <p:nvPr>
            <p:ph idx="1"/>
          </p:nvPr>
        </p:nvPicPr>
        <p:blipFill>
          <a:blip r:embed="rId3" cstate="print"/>
          <a:stretch>
            <a:fillRect/>
          </a:stretch>
        </p:blipFill>
        <p:spPr bwMode="auto">
          <a:xfrm>
            <a:off x="0" y="1600200"/>
            <a:ext cx="9144000" cy="525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n-US"/>
          </a:p>
        </p:txBody>
      </p:sp>
      <p:pic>
        <p:nvPicPr>
          <p:cNvPr id="4" name="BLOGGER_PHOTO_ID_5456841132391275250" descr="http://2.bp.blogspot.com/_QB_O0gVykdE/S7qYGSvsGvI/AAAAAAAACes/xYyBx65wYp8/s200/supercmrpg.jpg">
            <a:hlinkClick r:id="rId2"/>
          </p:cNvPr>
          <p:cNvPicPr>
            <a:picLocks noGrp="1"/>
          </p:cNvPicPr>
          <p:nvPr>
            <p:ph sz="half" idx="1"/>
          </p:nvPr>
        </p:nvPicPr>
        <p:blipFill>
          <a:blip r:embed="rId3" cstate="print"/>
          <a:stretch>
            <a:fillRect/>
          </a:stretch>
        </p:blipFill>
        <p:spPr bwMode="auto">
          <a:xfrm>
            <a:off x="4572000" y="1600200"/>
            <a:ext cx="4572000" cy="5257800"/>
          </a:xfrm>
          <a:prstGeom prst="rect">
            <a:avLst/>
          </a:prstGeom>
          <a:noFill/>
          <a:ln w="9525">
            <a:noFill/>
            <a:miter lim="800000"/>
            <a:headEnd/>
            <a:tailEnd/>
          </a:ln>
        </p:spPr>
      </p:pic>
      <p:pic>
        <p:nvPicPr>
          <p:cNvPr id="5" name="BLOGGER_PHOTO_ID_5456840702546232450" descr="http://3.bp.blogspot.com/_QB_O0gVykdE/S7qXtRcpRII/AAAAAAAACek/N0UnLgGWzOo/s200/20060707elpepiult_1.jpg">
            <a:hlinkClick r:id="rId4"/>
          </p:cNvPr>
          <p:cNvPicPr/>
          <p:nvPr/>
        </p:nvPicPr>
        <p:blipFill>
          <a:blip r:embed="rId5" cstate="print"/>
          <a:srcRect/>
          <a:stretch>
            <a:fillRect/>
          </a:stretch>
        </p:blipFill>
        <p:spPr bwMode="auto">
          <a:xfrm>
            <a:off x="20782" y="1905000"/>
            <a:ext cx="4551218" cy="4800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BLOGGER_PHOTO_ID_5456839446753489026" descr="http://1.bp.blogspot.com/_QB_O0gVykdE/S7qWkLQUsII/AAAAAAAACeU/Sj-gEWkrsMQ/s400/DoomBox.jpg">
            <a:hlinkClick r:id="rId2"/>
          </p:cNvPr>
          <p:cNvPicPr>
            <a:picLocks noGrp="1"/>
          </p:cNvPicPr>
          <p:nvPr>
            <p:ph idx="1"/>
          </p:nvPr>
        </p:nvPicPr>
        <p:blipFill>
          <a:blip r:embed="rId3" cstate="print"/>
          <a:stretch>
            <a:fillRect/>
          </a:stretch>
        </p:blipFill>
        <p:spPr bwMode="auto">
          <a:xfrm>
            <a:off x="76200" y="1600200"/>
            <a:ext cx="9067800" cy="525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Sentidos</a:t>
            </a:r>
            <a:endParaRPr lang="es-MX" dirty="0"/>
          </a:p>
        </p:txBody>
      </p:sp>
      <p:sp>
        <p:nvSpPr>
          <p:cNvPr id="3" name="2 Marcador de contenido"/>
          <p:cNvSpPr>
            <a:spLocks noGrp="1"/>
          </p:cNvSpPr>
          <p:nvPr>
            <p:ph idx="1"/>
          </p:nvPr>
        </p:nvSpPr>
        <p:spPr/>
        <p:txBody>
          <a:bodyPr>
            <a:normAutofit lnSpcReduction="10000"/>
          </a:bodyPr>
          <a:lstStyle/>
          <a:p>
            <a:pPr marL="118872" indent="0" algn="just">
              <a:buNone/>
            </a:pPr>
            <a:r>
              <a:rPr lang="es-MX" sz="2800" dirty="0" smtClean="0"/>
              <a:t>Mateo 18: 8-9.  Se ha registrado (cap. 5: 28) que Cristo, yendo más allá de la acción, llamó la atención al motivo que la produce, es decir, la intención o forma de pensar que provoca la acción.  Aquí va más allá del motivo o la intención para señalar las vías por las cuales el pecado logra entrar en la vida: los sentidos que se comunican con el sistema nervioso.  </a:t>
            </a:r>
            <a:r>
              <a:rPr lang="es-MX" sz="2800" b="1" i="1" u="sng" dirty="0" smtClean="0"/>
              <a:t>Para la mayoría de las personas los más fuertes incentivos al pecado son los que llegan a la mente por el camino de los nervios óptico, auditivo y otros nervios sensoriales </a:t>
            </a:r>
            <a:r>
              <a:rPr lang="es-MX" sz="2800" dirty="0" smtClean="0"/>
              <a:t>(</a:t>
            </a:r>
            <a:r>
              <a:rPr lang="es-MX" sz="2800" dirty="0" err="1" smtClean="0"/>
              <a:t>HAp</a:t>
            </a:r>
            <a:r>
              <a:rPr lang="es-MX" sz="2800" dirty="0" smtClean="0"/>
              <a:t> 413). CBA5 Pg. 327-328</a:t>
            </a:r>
          </a:p>
          <a:p>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lstStyle/>
          <a:p>
            <a:endParaRPr lang="es-MX"/>
          </a:p>
        </p:txBody>
      </p:sp>
      <p:sp>
        <p:nvSpPr>
          <p:cNvPr id="3" name="2 Marcador de texto"/>
          <p:cNvSpPr>
            <a:spLocks noGrp="1"/>
          </p:cNvSpPr>
          <p:nvPr>
            <p:ph type="body" sz="half" idx="2"/>
          </p:nvPr>
        </p:nvSpPr>
        <p:spPr/>
        <p:txBody>
          <a:bodyPr/>
          <a:lstStyle/>
          <a:p>
            <a:endParaRPr lang="es-MX"/>
          </a:p>
        </p:txBody>
      </p:sp>
      <p:pic>
        <p:nvPicPr>
          <p:cNvPr id="1026" name="Picture 2" descr="http://www.cantv.net/images/redes/resenas/1676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lstStyle/>
          <a:p>
            <a:endParaRPr lang="es-MX" dirty="0"/>
          </a:p>
        </p:txBody>
      </p:sp>
      <p:sp>
        <p:nvSpPr>
          <p:cNvPr id="3" name="2 Marcador de texto"/>
          <p:cNvSpPr>
            <a:spLocks noGrp="1"/>
          </p:cNvSpPr>
          <p:nvPr>
            <p:ph type="body" sz="half" idx="2"/>
          </p:nvPr>
        </p:nvSpPr>
        <p:spPr/>
        <p:txBody>
          <a:bodyPr/>
          <a:lstStyle/>
          <a:p>
            <a:endParaRPr lang="es-MX"/>
          </a:p>
        </p:txBody>
      </p:sp>
      <p:sp>
        <p:nvSpPr>
          <p:cNvPr id="27650" name="AutoShape 2" descr="data:image/jpg;base64,/9j/4AAQSkZJRgABAQAAAQABAAD/2wCEAAkGBhQSEBUTExQWFRUUFBcUFhgWGBQWFxUVFhUXFBcVFBYXHCYeFxojGRUVHy8gJCcpLCwsFR4xNTAqNSYrLCkBCQoKDgwOGg8PGikkHRwpKSkpKSwpKSkpLCkpLCkpKSkqLCkpKSwpKSwpLCkpLCkpKSkpKSksKSwsKSwsLCkuKf/AABEIAKsAyAMBIgACEQEDEQH/xAAbAAABBQEBAAAAAAAAAAAAAAAEAQIDBQYAB//EAEAQAAEDAgQDBgQDBQcEAwAAAAEAAhEDIQQSMUEFUWEGEyJxgZEyobHwQsHRBxRSYuEjM3JzgpLxFTSysxZjov/EABoBAAIDAQEAAAAAAAAAAAAAAAEDAAIEBQb/xAAlEQACAgEEAgMAAwEAAAAAAAAAAQIRAwQSITETQSJRcTJhgRT/2gAMAwEAAhEDEQA/APEwVzSk2S6BEAounlyaTASsG6gGSgwOpXB/9FGXeykpj8R9EUAnpnKJOv3YJjqk6qMvnyT2gIlWSMCldU2CgNTZeg9nv2aNqYX94q1Q2RmAEJOXNHErkCjOYZ2Woz/62F/rFvmUuBrZcPiKh1eadL1e41HAelK5UVRwAruBm4pg++nsm4qplwtFu73VKp8vDSZ8mOP+oqq5X6Sgfvt/sI99LM0ObeGsHi3kbKtoUMwlwyt5n8hujMXi7tp0rAMbfpG52WtFe4ugh7WtJDdZta/VPr0YqvDRmcXO8hffn5IXAYSpUDhRa55EZne60/ZYMFeo59gHkX81WUqF5d2LE5tGddwuuTMH5qaj2cqu1b52svSj2jwg3amntfhhySPJI5L1uZ9QPO3dj62zSnH9n9VwlxIPIX/Rehf/ADOhJEiWjMeg6oU/tAowCBAJiXWnyR3y+i8dTqn1Ax+F/Z/VDs4vAsCIM89SqfiXDyx5DtV6bh+2lOpIbB10K8+4/W7yqXDqWn+IDVpHMfkrwbfZp0+TPkk1kVFQ3CAG6l7xo023/RDPdOvp1TqNPMb6fegTDY19hNCu46eED38ydfRclmRYQPr67rlYqZrdLuuhcBZJNZ0SU57tkrRAlI1kqAFptny+7JXPlcTsr7s9Uw1Ok+piKXeHO1rR/pcTNxyRQzHDfKm6KEORuG4XWf8ABSe6eTTHvELSDtvSZ/c4RjY3OX8m/mhsR2/xTvhyM8mz8ySpZo8Wnj/Kd/iKnHcBr0WB9VhY0nKJiSYJ0B6Lb/sz7OuxrHirXeKTIGRroJn8lksVxSrXw7zVeX5atOJi0tqTEeSK7EMzY2jSdVdSp1Hw8tcWyIJDZ5k29Vl1cXLE6dV7M+VRUlsun9lr+0DheHwlRtCgS4A53AmYOwn3QHa6iylicgaQ1lOmKbTrlc3PLj5uI9F7fxXDYLDYdxrU6TaQF8zWy7oCfE4nzleEccxX7zRZiD8QqVKVToHHvKc+jnN/0LFoNRLJVp/Hi37F7bRZdkuCsxWd9XxNYQ0NkgEkTJjQD0VN2iewYh9OlApthoi85Re+8KsZjXNBDXOaDrlJE+caoY1NV2LHyyweFY1Gmu2bns92to0MLlynOHOtFnGbEu2QTsQRRc/Qvc4n1usxhzYeZKvOJvy0Gt8yqszanUSyqEJdIpm4gwTJU+FcbO1vDR/E4H6DUoXDUi4HZou48h05ko3Le4IsBH8LDo0fzP59SiMhBdheFHWZDnX0cfxVHTo0aAb2Sd1JkAHYvqaTyA2+agbiA2ZuLggWzOt4Rya2Inz5pr8QXXOvLYDkByRRaclHg0vARcnwmAbtgH5R9Ch8dEudaCYJM3cI0A0c02K7gdmE/eqXAuzkT8RiOuYucXRsYB87qLsTp2pSk2BVeF5jLTY68gfv6qMup0rGHO5bBW+OxIiB8EWzOu4bETtNvVqo69IOOk+X3/wrDMmG3Yx3EJEAx5D8yuQr8OWm45aXnrPJchYlwSK6FxSrlWg2IU4FMXKUFCyj2/8Aan/Ob/4PVdKPb/2rv89v/rcoNh7/ABgspQ5PwmCdVdDY6k2A8ytdwrglKmzN3YrP2dUB7tv+GnbN5ut0QEuSiUfD8K+rQe2mx1R3e0vCxpcfhq7NujKXYnGm/c5P8x9Jnye4ELVU8VWfSLC+G5gA1gFNoBBkQ0ARZvsha/Bxv9+qtQMuWq/CkrdjMY74u7dGgOIok+njU3D+y2KbTr0X0XAVKedpBY8d5SOdsZCZlucequ3cKY6mDERp1SYDCd3VZUb+Fwd7bfVLlD40hcM/J5zUplphwLTyIIPsVGV6FxfhTm1zTBJZJLQ64ykZmm87FUOL7PSbAA9LK0eVYzdzRQ4QS4DqrvjlOzZMNA159GjcpmA4QWVRILzOgFvX+LyS8bfNb+N40H4WxudrctOZUfZWryIFww1gR4SWMPpL3n531RXDMMypUyuqFstc5rw0uJcAc1QtkHoP1Q1GIf8AiBBBO9QyPC3+Ubnf5KJ2KLHDKfECHOI5jRg6Dkib1JR5ZaO4XhCZGLMAQB3TrD/dzk+qhxOApAE06/eEatyOYY5yTeOSEx1ANdLfheA9vkdvQyPRTYCn4hyGp2g2N/dWQrJkTbW1F7hGhmGLja0DzNvlJKHw4LS47iW+rWXPu4oziJDKbR+FkET+In4Z89VXCk4tBdYZSTO5eQQfZRGbAuGPxlUOJibEjraQQPT3kclV1i5rpbob9Jm9vvUI3uoquAeDLjAgi4OnzKbicNLR5nKfOIEfegUNEnvVkdN4eMpsfv2XIIvDYHPb8yuUKKf9FdCROhJCAsaQuhKuUCW/AuylbFS5oDWAxmdpPIDdWvEOxz6NJrC8Oz1QZEiAGEGx80b2c7b0qVBlFzH5m+EZYh1zBvodJVji+IiuR3jMjROXNpJ3zi0+ylHSy/8ANi09xdzZX8J4I5rZAa5rTABlpnnoQVqOE4IBgcW+IzbWBMW2R3AOzDatJrm1XMptEuu2o0HcAOlV/E8VUa/Ix7HDQSwtPydCjOZodVDHm3TjYXUdTzBjgbgu8LSdNJyjqqevUaTl8Uf4H2Hsn4+rWotaWd2ajjkBJdAzdI+arKnBMS54/eK0tNopk0xe1yGkwjZfXSeXO5SW3+i5x9cWY1roFh4Y+pS4bDPLfCydYvMncwJ0SYbCVDh6L5b4qTTPicbCLyQtrwLCFlFsmXETMRAOwCyavVLTwtidNpvPPavXZjOMYJ7e4dUGVxDqZm3wiQf9p+Sp8Y9rJJcABuTC9B7UvHdtES4v8PSxk+xhYOvgQarnOaDDQQYmCJ02lDRZnlxbmqHajGseXbfon4DUbUGYXHUET+izvaLAZ65FOmWtgudH4z57AfNaPhzC0PdFwSp6XEKOUhzXFzhIjRp56yfJa6syY51kcjzSo4skH44i2jB/COv0Q7afkFqO03Bg7xsBBiTbUc03sPw6m+sTUgljZa07mTeN4spRuwrzyUV7BKWAccPmcx0UzmDiCAWus4XvAMH1KI4PSa6rTNQf2ciRt7ey3HGnl1J1OmM7nDLa4aNyVl8J2drMqA1Bb6IbkW1s8OCeyE02uw3tJimOqAU/CxjZJAgTy9fyVDWxhdlbMguk9RJPt8R9QpeNYjM8gfA3X+Y8lVucYLjq6w6Df6QrozY3a3MiL7l3MzO5JKsRVzskiTNxpMjxDoZg+yrokQPXoeqfhKZkjYwekjYnlf0UL45pPke9gdez+s5XeT5I90qJOGbPiy/6szSOkizvOxXIUNtGcXJUihmEhdCVIUAh/CcKC4udMAgA7Tm57WXo/B6FQECk4PB0Dxt0e3T2KznZnC5WN5uufVanA4VjKbnMJpvLjJY7LbYFuh9leqMeXJboM4jVEFrsNB/iplpM9S2HH1CoKFFgdLn1m3mMtT6kFF4erVdUIa8OAE+Jv5tI+ijGJq0z8LCJmzj+bVWi0eOgXjGMbDYrOMPbrlt/+VNXxzBSa92IMCxmPyb1VHxapiamJADctMEO1GV2h+JW+NwQr0W06rSA1+cRUA2i/hPVAY+1uLThuKpuwlH+9fDD/FljMQI0Gke6u6XaR9KmB3QgDwlzottpMrMUHOaxtNpa1rRA+J0CbC8T5ohzTIlxc0dQ0ewufdJy4YZFU1YIZp4pOUGXuCw9TEv7yqfICwA5BXbOFUwPhCThRb3YyxoiqlUDUpPS2x9HmtVqsuXI7ZmO0VAUW5m6k30vp+SyTzkruAEyem4ke0q67V8U7x2VpsCq3C0jDqsB2USfaAtWPrk7GkjJY/kWbMJ3lFxDbt6jTkqHs32V7zEuzDwgzHmtD2Jxjqj3MJEunUT+aM4ZXbQxDmPO8SbaKTfHBM8p48b2mjwfDmU2gNAEIfjZa2k4nkpqvFqbRJcFg+2Pa8PBYw2WeMW3ycXBhyZcl8mNxtXNUJOk/YCHqEHb05KJz5+/y3TKlUDU+i2HrV9EucNTXV7IR+J5D3uoS4nzhCyygWH/AFIxHxcpAMeS5Vwk2FkqFl+hFySV0oihU6iyXAczCZKmwUd42dMwn3UI+EzYYOsGgZZJ35eQR9OqYJ2JQ/EOG1KRY5rfA4RYXtrMpjcWQCNRuCIM801quDmxcZ8ot8JjoYWiATqQhXPcTAug6Lt1oMGWtpZo8bt+ioN/ixBhWhgLhDvNC1XieiixeKykE3ukxWIDgHCwOiqMSOOsjbkmY3H38h81Hh5udlC1hc+B89huSgWdLlhuB7Q1aY1MbBLjO0dSoCJhH4bhYicriIBmBJH09AgsXgqc5QTm6gA+4V/DxZzlnwSnxH/SmGcu113KJxnECGimwiJGYjc8ktbCOAIdaB7puAwTbufoBPtt1VaOkpxDuH8XOHIcMocSBpeOZuu/aHVOZr2m7gHSBGvL3QT8CX0nv/EHZhbYm4+Y9lF2j4lNANIOZrW66oPspVytFE3idQ6uJ89FBVqDckn5eyGNXyCQEIj1BLpEjqttwOiHytnn6qcQfX6qN/QKDUMJnbZNBPJS5OeiQVALD+qBYUGN59PkuUQq+p5LlCA+ddnUC5Vsm0nD0+kSXADWUMAtH2f4VA714/wj80VbF5ZRxxtm2qcRc6g2m6S5haR4oaec+5SMxFN1jlB8x/wSqStWtr0/VDV61oC0udHGhhs2eHwbAPC0GecT81MxrCSHeExEaeSxeDxtamZDrcjcK8wWLFYw6xG0/QpfJpcUvY3HYfPVa0XCXG0zOUWAVw3DDmBymPkd1FUpDQkHqptsHmrhFdhTlBHNEcP4dnqmP4T7yEwUoKJ4diS2q1zRvHmrxSTVick5OLosajJcxhID8gcw6ZhYlp2kEEdVX42n4pIhwN+fNT8Spl5EGCCS3+WTMA8rT6lTY+n3lJr/AMbQATzMAX91o4bOTJOCTZV42nJaY+Js22I1HuSonUpGWLDpqjnGA3exCHIzPvYTbokyXJ0cEvgRd6O6fA5NWV7ViA0/ytb7FacjK9zT5rI9saxJDevyhKmuLN+B/KjP5k4FQtCdJSjpUTB0eakDjvuoWDdc50/oiSh9SrKTIfJcPsJ5bFz7KEXAtJk6W++a5MNX25JFAUO/dl37qj+7Xd2mbDD5mScD4F3tQA6fU8lqKmDcf7NsS0HpYKu7O1Kc5KhyEmWvmAD/ADLW43hxbTb42Olhl7RbLFvFN3bRuUyMPjwc3UZ35FuMMXGbXOyKwmCMyblEYThWVsqyoYayig32NyahJUgMUE11GEfUphDupq+wSstjBxBzRBdI5G6Lwb3VGPdma0MExpmPJAV6QiU7BYiDliQ7Ucx57Kj4G8ONoO4VioeQQfEIm8T1VsKAFNpjQmPPVVNfDtLiWOdYNiZ3Fx6K9wlDvcLGpBBEa9Y9laK3IySy7asEa8iM7i3kGwT68lNWENgE257kxr7IyngMjAQLnnePTmg8UMupl3LYeZ5q0YuPYrJmWXiIHWqmW3025yiKdM8re/1Q9LWUU7EwJNvvYKONj4tQSSK3itINhwME7a9VhOL1DUqk7Cw9Fsu0HEm91MeI+FvQDWVjHNSp/Rv0zfbAjSSilz0RPd81G47JW06CmREJBybqpO79B1/NMfU2b/yqjExsRpc89vRNNzf79U3NzSIDDn1FyUUudui5Ehe5F2RT5V2VaqODuIcisOGVXCW/hdE6x7IXKrrgDO8cGEHo4CY5yOSPJScviXWFYDTjokewhFdwG2BBi1tEJVp9Vo9HLjK2DVABqh6j5PRFVQIsh3Msls1RB6p9goKWGm4sihTmyKqsayA28i/QpMkP37RgqVXtDXEQ3SAAT5lWnDMQQM2aA2C7qRpA3lR0MM7ITGo+agxjckNnz806CcVZhySWV7TQv4gQXA3/ALNxbAAk5ZE899Fl/wDqBcNbx+qsHVnHuycvgAg6g+aqqzGNJDb3KrubZojijjXCJW4g6clI/FDKc2kIZh0Mi6r+L4jwwN9fRF9BS3SoqsbiS907bDohXBTFqY5JZ0ocKgd6iieg+9VO5kqF4nyS2aokT3SLf89Soo1UzngId7if6JbNETngb+yXN6ffNNDJShw6meVlBg2Z/Xdckq1uVguQ4CarIuyKfu0vdroUeZ3EGVXPZvi7qL8sAteRNr66hVvdo3g+FzVmDS/zRSF5JJwdm3x2Glwi06+yr6+BPMK1kgmfK/NN/d+a1KFrk4ayuL46KB2CceUJ7OGuItACuhhBzRWCY0HSVSWI0LVGbp4HIbifmjKTbjK24PLdagcJDrmFBVcymYZBI13A/qosaFz1V9FNiZptz1Nfwjqd4WTxlUl3MzPmr3jmJdUqST/QKmrUwLyhkXpD9M9qt9sgGdxu7029gpHYXW9/qoziAFHV4i7QfPVJpI2bpyZK2hAgzAVfxFoJHknfvTydVHXfKDpobji1LkDdT6KFzQiHqCodkpm+DIKvIbIZ45lT1HISoOaUzbAjIHUpD7fmlLeen1Ub7/eiWzShjjKZP9U56YR9hVGoVrJMc90ikouIvy581ylAN33Sc2gSi6DASiwF11GzxUsjRXNwXNT0sPlMjVFNCdlVlEU8smWWE7QR/eNkj8QsfUaIw9oKRF8/sP1WfhPATLZmeKD9F0OO0R+F5/2hNHahrfhoj1cT9FUZUmVBtkWGC9GrwPHmVhDjkjVotPkSgMXj23A0nTf1VCQuhWTKPBFS4JMWM0nmq2uyQjShH6pUuTVj4Au5TH0EeoqoS3FGtTYD3UJj2ot4ULwqNIdGTAqjYQ1Rtkc8IWoEmRtgwJxULmyiKqhqaDzSWb4AtR0/eigdUUj1GBeOiWzVEjddc+jaZ/VSTBClYwZXKtDLBWMt+q5TnRIoG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7652" name="AutoShape 4" descr="data:image/jpg;base64,/9j/4AAQSkZJRgABAQAAAQABAAD/2wCEAAkGBhQSEBUTExQWFRUUFBcUFhgWGBQWFxUVFhUXFBcVFBYXHCYeFxojGRUVHy8gJCcpLCwsFR4xNTAqNSYrLCkBCQoKDgwOGg8PGikkHRwpKSkpKSwpKSkpLCkpLCkpKSkqLCkpKSwpKSwpLCkpLCkpKSkpKSksKSwsKSwsLCkuKf/AABEIAKsAyAMBIgACEQEDEQH/xAAbAAABBQEBAAAAAAAAAAAAAAAEAQIDBQYAB//EAEAQAAEDAgQDBgQDBQcEAwAAAAEAAhEDIQQSMUEFUWEGEyJxgZEyobHwQsHRBxRSYuEjM3JzgpLxFTSysxZjov/EABoBAAIDAQEAAAAAAAAAAAAAAAEDAAIEBQb/xAAlEQACAgEEAgMAAwEAAAAAAAAAAQIRAwQSITETQSJRcTJhgRT/2gAMAwEAAhEDEQA/APEwVzSk2S6BEAounlyaTASsG6gGSgwOpXB/9FGXeykpj8R9EUAnpnKJOv3YJjqk6qMvnyT2gIlWSMCldU2CgNTZeg9nv2aNqYX94q1Q2RmAEJOXNHErkCjOYZ2Woz/62F/rFvmUuBrZcPiKh1eadL1e41HAelK5UVRwAruBm4pg++nsm4qplwtFu73VKp8vDSZ8mOP+oqq5X6Sgfvt/sI99LM0ObeGsHi3kbKtoUMwlwyt5n8hujMXi7tp0rAMbfpG52WtFe4ugh7WtJDdZta/VPr0YqvDRmcXO8hffn5IXAYSpUDhRa55EZne60/ZYMFeo59gHkX81WUqF5d2LE5tGddwuuTMH5qaj2cqu1b52svSj2jwg3amntfhhySPJI5L1uZ9QPO3dj62zSnH9n9VwlxIPIX/Rehf/ADOhJEiWjMeg6oU/tAowCBAJiXWnyR3y+i8dTqn1Ax+F/Z/VDs4vAsCIM89SqfiXDyx5DtV6bh+2lOpIbB10K8+4/W7yqXDqWn+IDVpHMfkrwbfZp0+TPkk1kVFQ3CAG6l7xo023/RDPdOvp1TqNPMb6fegTDY19hNCu46eED38ydfRclmRYQPr67rlYqZrdLuuhcBZJNZ0SU57tkrRAlI1kqAFptny+7JXPlcTsr7s9Uw1Ok+piKXeHO1rR/pcTNxyRQzHDfKm6KEORuG4XWf8ABSe6eTTHvELSDtvSZ/c4RjY3OX8m/mhsR2/xTvhyM8mz8ySpZo8Wnj/Kd/iKnHcBr0WB9VhY0nKJiSYJ0B6Lb/sz7OuxrHirXeKTIGRroJn8lksVxSrXw7zVeX5atOJi0tqTEeSK7EMzY2jSdVdSp1Hw8tcWyIJDZ5k29Vl1cXLE6dV7M+VRUlsun9lr+0DheHwlRtCgS4A53AmYOwn3QHa6iylicgaQ1lOmKbTrlc3PLj5uI9F7fxXDYLDYdxrU6TaQF8zWy7oCfE4nzleEccxX7zRZiD8QqVKVToHHvKc+jnN/0LFoNRLJVp/Hi37F7bRZdkuCsxWd9XxNYQ0NkgEkTJjQD0VN2iewYh9OlApthoi85Re+8KsZjXNBDXOaDrlJE+caoY1NV2LHyyweFY1Gmu2bns92to0MLlynOHOtFnGbEu2QTsQRRc/Qvc4n1usxhzYeZKvOJvy0Gt8yqszanUSyqEJdIpm4gwTJU+FcbO1vDR/E4H6DUoXDUi4HZou48h05ko3Le4IsBH8LDo0fzP59SiMhBdheFHWZDnX0cfxVHTo0aAb2Sd1JkAHYvqaTyA2+agbiA2ZuLggWzOt4Rya2Inz5pr8QXXOvLYDkByRRaclHg0vARcnwmAbtgH5R9Ch8dEudaCYJM3cI0A0c02K7gdmE/eqXAuzkT8RiOuYucXRsYB87qLsTp2pSk2BVeF5jLTY68gfv6qMup0rGHO5bBW+OxIiB8EWzOu4bETtNvVqo69IOOk+X3/wrDMmG3Yx3EJEAx5D8yuQr8OWm45aXnrPJchYlwSK6FxSrlWg2IU4FMXKUFCyj2/8Aan/Ob/4PVdKPb/2rv89v/rcoNh7/ABgspQ5PwmCdVdDY6k2A8ytdwrglKmzN3YrP2dUB7tv+GnbN5ut0QEuSiUfD8K+rQe2mx1R3e0vCxpcfhq7NujKXYnGm/c5P8x9Jnye4ELVU8VWfSLC+G5gA1gFNoBBkQ0ARZvsha/Bxv9+qtQMuWq/CkrdjMY74u7dGgOIok+njU3D+y2KbTr0X0XAVKedpBY8d5SOdsZCZlucequ3cKY6mDERp1SYDCd3VZUb+Fwd7bfVLlD40hcM/J5zUplphwLTyIIPsVGV6FxfhTm1zTBJZJLQ64ykZmm87FUOL7PSbAA9LK0eVYzdzRQ4QS4DqrvjlOzZMNA159GjcpmA4QWVRILzOgFvX+LyS8bfNb+N40H4WxudrctOZUfZWryIFww1gR4SWMPpL3n531RXDMMypUyuqFstc5rw0uJcAc1QtkHoP1Q1GIf8AiBBBO9QyPC3+Ubnf5KJ2KLHDKfECHOI5jRg6Dkib1JR5ZaO4XhCZGLMAQB3TrD/dzk+qhxOApAE06/eEatyOYY5yTeOSEx1ANdLfheA9vkdvQyPRTYCn4hyGp2g2N/dWQrJkTbW1F7hGhmGLja0DzNvlJKHw4LS47iW+rWXPu4oziJDKbR+FkET+In4Z89VXCk4tBdYZSTO5eQQfZRGbAuGPxlUOJibEjraQQPT3kclV1i5rpbob9Jm9vvUI3uoquAeDLjAgi4OnzKbicNLR5nKfOIEfegUNEnvVkdN4eMpsfv2XIIvDYHPb8yuUKKf9FdCROhJCAsaQuhKuUCW/AuylbFS5oDWAxmdpPIDdWvEOxz6NJrC8Oz1QZEiAGEGx80b2c7b0qVBlFzH5m+EZYh1zBvodJVji+IiuR3jMjROXNpJ3zi0+ylHSy/8ANi09xdzZX8J4I5rZAa5rTABlpnnoQVqOE4IBgcW+IzbWBMW2R3AOzDatJrm1XMptEuu2o0HcAOlV/E8VUa/Ix7HDQSwtPydCjOZodVDHm3TjYXUdTzBjgbgu8LSdNJyjqqevUaTl8Uf4H2Hsn4+rWotaWd2ajjkBJdAzdI+arKnBMS54/eK0tNopk0xe1yGkwjZfXSeXO5SW3+i5x9cWY1roFh4Y+pS4bDPLfCydYvMncwJ0SYbCVDh6L5b4qTTPicbCLyQtrwLCFlFsmXETMRAOwCyavVLTwtidNpvPPavXZjOMYJ7e4dUGVxDqZm3wiQf9p+Sp8Y9rJJcABuTC9B7UvHdtES4v8PSxk+xhYOvgQarnOaDDQQYmCJ02lDRZnlxbmqHajGseXbfon4DUbUGYXHUET+izvaLAZ65FOmWtgudH4z57AfNaPhzC0PdFwSp6XEKOUhzXFzhIjRp56yfJa6syY51kcjzSo4skH44i2jB/COv0Q7afkFqO03Bg7xsBBiTbUc03sPw6m+sTUgljZa07mTeN4spRuwrzyUV7BKWAccPmcx0UzmDiCAWus4XvAMH1KI4PSa6rTNQf2ciRt7ey3HGnl1J1OmM7nDLa4aNyVl8J2drMqA1Bb6IbkW1s8OCeyE02uw3tJimOqAU/CxjZJAgTy9fyVDWxhdlbMguk9RJPt8R9QpeNYjM8gfA3X+Y8lVucYLjq6w6Df6QrozY3a3MiL7l3MzO5JKsRVzskiTNxpMjxDoZg+yrokQPXoeqfhKZkjYwekjYnlf0UL45pPke9gdez+s5XeT5I90qJOGbPiy/6szSOkizvOxXIUNtGcXJUihmEhdCVIUAh/CcKC4udMAgA7Tm57WXo/B6FQECk4PB0Dxt0e3T2KznZnC5WN5uufVanA4VjKbnMJpvLjJY7LbYFuh9leqMeXJboM4jVEFrsNB/iplpM9S2HH1CoKFFgdLn1m3mMtT6kFF4erVdUIa8OAE+Jv5tI+ijGJq0z8LCJmzj+bVWi0eOgXjGMbDYrOMPbrlt/+VNXxzBSa92IMCxmPyb1VHxapiamJADctMEO1GV2h+JW+NwQr0W06rSA1+cRUA2i/hPVAY+1uLThuKpuwlH+9fDD/FljMQI0Gke6u6XaR9KmB3QgDwlzottpMrMUHOaxtNpa1rRA+J0CbC8T5ohzTIlxc0dQ0ewufdJy4YZFU1YIZp4pOUGXuCw9TEv7yqfICwA5BXbOFUwPhCThRb3YyxoiqlUDUpPS2x9HmtVqsuXI7ZmO0VAUW5m6k30vp+SyTzkruAEyem4ke0q67V8U7x2VpsCq3C0jDqsB2USfaAtWPrk7GkjJY/kWbMJ3lFxDbt6jTkqHs32V7zEuzDwgzHmtD2Jxjqj3MJEunUT+aM4ZXbQxDmPO8SbaKTfHBM8p48b2mjwfDmU2gNAEIfjZa2k4nkpqvFqbRJcFg+2Pa8PBYw2WeMW3ycXBhyZcl8mNxtXNUJOk/YCHqEHb05KJz5+/y3TKlUDU+i2HrV9EucNTXV7IR+J5D3uoS4nzhCyygWH/AFIxHxcpAMeS5Vwk2FkqFl+hFySV0oihU6iyXAczCZKmwUd42dMwn3UI+EzYYOsGgZZJ35eQR9OqYJ2JQ/EOG1KRY5rfA4RYXtrMpjcWQCNRuCIM801quDmxcZ8ot8JjoYWiATqQhXPcTAug6Lt1oMGWtpZo8bt+ioN/ixBhWhgLhDvNC1XieiixeKykE3ukxWIDgHCwOiqMSOOsjbkmY3H38h81Hh5udlC1hc+B89huSgWdLlhuB7Q1aY1MbBLjO0dSoCJhH4bhYicriIBmBJH09AgsXgqc5QTm6gA+4V/DxZzlnwSnxH/SmGcu113KJxnECGimwiJGYjc8ktbCOAIdaB7puAwTbufoBPtt1VaOkpxDuH8XOHIcMocSBpeOZuu/aHVOZr2m7gHSBGvL3QT8CX0nv/EHZhbYm4+Y9lF2j4lNANIOZrW66oPspVytFE3idQ6uJ89FBVqDckn5eyGNXyCQEIj1BLpEjqttwOiHytnn6qcQfX6qN/QKDUMJnbZNBPJS5OeiQVALD+qBYUGN59PkuUQq+p5LlCA+ddnUC5Vsm0nD0+kSXADWUMAtH2f4VA714/wj80VbF5ZRxxtm2qcRc6g2m6S5haR4oaec+5SMxFN1jlB8x/wSqStWtr0/VDV61oC0udHGhhs2eHwbAPC0GecT81MxrCSHeExEaeSxeDxtamZDrcjcK8wWLFYw6xG0/QpfJpcUvY3HYfPVa0XCXG0zOUWAVw3DDmBymPkd1FUpDQkHqptsHmrhFdhTlBHNEcP4dnqmP4T7yEwUoKJ4diS2q1zRvHmrxSTVick5OLosajJcxhID8gcw6ZhYlp2kEEdVX42n4pIhwN+fNT8Spl5EGCCS3+WTMA8rT6lTY+n3lJr/AMbQATzMAX91o4bOTJOCTZV42nJaY+Js22I1HuSonUpGWLDpqjnGA3exCHIzPvYTbokyXJ0cEvgRd6O6fA5NWV7ViA0/ytb7FacjK9zT5rI9saxJDevyhKmuLN+B/KjP5k4FQtCdJSjpUTB0eakDjvuoWDdc50/oiSh9SrKTIfJcPsJ5bFz7KEXAtJk6W++a5MNX25JFAUO/dl37qj+7Xd2mbDD5mScD4F3tQA6fU8lqKmDcf7NsS0HpYKu7O1Kc5KhyEmWvmAD/ADLW43hxbTb42Olhl7RbLFvFN3bRuUyMPjwc3UZ35FuMMXGbXOyKwmCMyblEYThWVsqyoYayig32NyahJUgMUE11GEfUphDupq+wSstjBxBzRBdI5G6Lwb3VGPdma0MExpmPJAV6QiU7BYiDliQ7Ucx57Kj4G8ONoO4VioeQQfEIm8T1VsKAFNpjQmPPVVNfDtLiWOdYNiZ3Fx6K9wlDvcLGpBBEa9Y9laK3IySy7asEa8iM7i3kGwT68lNWENgE257kxr7IyngMjAQLnnePTmg8UMupl3LYeZ5q0YuPYrJmWXiIHWqmW3025yiKdM8re/1Q9LWUU7EwJNvvYKONj4tQSSK3itINhwME7a9VhOL1DUqk7Cw9Fsu0HEm91MeI+FvQDWVjHNSp/Rv0zfbAjSSilz0RPd81G47JW06CmREJBybqpO79B1/NMfU2b/yqjExsRpc89vRNNzf79U3NzSIDDn1FyUUudui5Ehe5F2RT5V2VaqODuIcisOGVXCW/hdE6x7IXKrrgDO8cGEHo4CY5yOSPJScviXWFYDTjokewhFdwG2BBi1tEJVp9Vo9HLjK2DVABqh6j5PRFVQIsh3Msls1RB6p9goKWGm4sihTmyKqsayA28i/QpMkP37RgqVXtDXEQ3SAAT5lWnDMQQM2aA2C7qRpA3lR0MM7ITGo+agxjckNnz806CcVZhySWV7TQv4gQXA3/ALNxbAAk5ZE899Fl/wDqBcNbx+qsHVnHuycvgAg6g+aqqzGNJDb3KrubZojijjXCJW4g6clI/FDKc2kIZh0Mi6r+L4jwwN9fRF9BS3SoqsbiS907bDohXBTFqY5JZ0ocKgd6iieg+9VO5kqF4nyS2aokT3SLf89Soo1UzngId7if6JbNETngb+yXN6ffNNDJShw6meVlBg2Z/Xdckq1uVguQ4CarIuyKfu0vdroUeZ3EGVXPZvi7qL8sAteRNr66hVvdo3g+FzVmDS/zRSF5JJwdm3x2Glwi06+yr6+BPMK1kgmfK/NN/d+a1KFrk4ayuL46KB2CceUJ7OGuItACuhhBzRWCY0HSVSWI0LVGbp4HIbifmjKTbjK24PLdagcJDrmFBVcymYZBI13A/qosaFz1V9FNiZptz1Nfwjqd4WTxlUl3MzPmr3jmJdUqST/QKmrUwLyhkXpD9M9qt9sgGdxu7029gpHYXW9/qoziAFHV4i7QfPVJpI2bpyZK2hAgzAVfxFoJHknfvTydVHXfKDpobji1LkDdT6KFzQiHqCodkpm+DIKvIbIZ45lT1HISoOaUzbAjIHUpD7fmlLeen1Ub7/eiWzShjjKZP9U56YR9hVGoVrJMc90ikouIvy581ylAN33Sc2gSi6DASiwF11GzxUsjRXNwXNT0sPlMjVFNCdlVlEU8smWWE7QR/eNkj8QsfUaIw9oKRF8/sP1WfhPATLZmeKD9F0OO0R+F5/2hNHahrfhoj1cT9FUZUmVBtkWGC9GrwPHmVhDjkjVotPkSgMXj23A0nTf1VCQuhWTKPBFS4JMWM0nmq2uyQjShH6pUuTVj4Au5TH0EeoqoS3FGtTYD3UJj2ot4ULwqNIdGTAqjYQ1Rtkc8IWoEmRtgwJxULmyiKqhqaDzSWb4AtR0/eigdUUj1GBeOiWzVEjddc+jaZ/VSTBClYwZXKtDLBWMt+q5TnRIoG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7654" name="Picture 6" descr="http://t3.gstatic.com/images?q=tbn:8Ma3fzyDqRbTLM:http://wwwimre.imre.oc.uh.cu/cmblog/wp-content/uploads/2009/06/musica-neurologia.jpg&amp;t=1"/>
          <p:cNvPicPr>
            <a:picLocks noChangeAspect="1" noChangeArrowheads="1"/>
          </p:cNvPicPr>
          <p:nvPr/>
        </p:nvPicPr>
        <p:blipFill>
          <a:blip r:embed="rId2" cstate="print"/>
          <a:srcRect/>
          <a:stretch>
            <a:fillRect/>
          </a:stretch>
        </p:blipFill>
        <p:spPr bwMode="auto">
          <a:xfrm>
            <a:off x="-18269" y="0"/>
            <a:ext cx="916226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381000"/>
            <a:ext cx="8229600" cy="1252728"/>
          </a:xfrm>
        </p:spPr>
        <p:txBody>
          <a:bodyPr>
            <a:noAutofit/>
          </a:bodyPr>
          <a:lstStyle/>
          <a:p>
            <a:pPr algn="ctr"/>
            <a:r>
              <a:rPr lang="es-MX" sz="4000" dirty="0" smtClean="0"/>
              <a:t>Híper estimulación (parámetros) Inmunidad al estimulo.</a:t>
            </a:r>
            <a:br>
              <a:rPr lang="es-MX" sz="4000" dirty="0" smtClean="0"/>
            </a:br>
            <a:endParaRPr lang="es-MX" sz="4000" dirty="0"/>
          </a:p>
        </p:txBody>
      </p:sp>
      <p:sp>
        <p:nvSpPr>
          <p:cNvPr id="6" name="5 Marcador de contenido"/>
          <p:cNvSpPr>
            <a:spLocks noGrp="1"/>
          </p:cNvSpPr>
          <p:nvPr>
            <p:ph idx="1"/>
          </p:nvPr>
        </p:nvSpPr>
        <p:spPr/>
        <p:txBody>
          <a:bodyPr>
            <a:normAutofit lnSpcReduction="10000"/>
          </a:bodyPr>
          <a:lstStyle/>
          <a:p>
            <a:pPr marL="514350" indent="-514350">
              <a:buAutoNum type="arabicPeriod"/>
            </a:pPr>
            <a:r>
              <a:rPr lang="es-MX" sz="2800" b="1" dirty="0" smtClean="0"/>
              <a:t>Imitación de conductas vistas, escuchadas y sugeridas.</a:t>
            </a:r>
          </a:p>
          <a:p>
            <a:pPr marL="514350" indent="-514350">
              <a:buAutoNum type="arabicPeriod"/>
            </a:pPr>
            <a:r>
              <a:rPr lang="es-MX" sz="2800" b="1" dirty="0" smtClean="0"/>
              <a:t>Influencia en el cambio del sistema de valores y comportamientos.</a:t>
            </a:r>
          </a:p>
          <a:p>
            <a:pPr marL="514350" indent="-514350">
              <a:buAutoNum type="arabicPeriod"/>
            </a:pPr>
            <a:r>
              <a:rPr lang="es-MX" sz="2800" b="1" dirty="0" smtClean="0"/>
              <a:t>Identificación con Personajes (Proyección). (Ejemplo “la vida es bella”)</a:t>
            </a:r>
          </a:p>
          <a:p>
            <a:pPr marL="514350" indent="-514350">
              <a:buAutoNum type="arabicPeriod"/>
            </a:pPr>
            <a:r>
              <a:rPr lang="es-MX" sz="2800" b="1" dirty="0" smtClean="0"/>
              <a:t>Mientras más sofisticado, real y repetido sea, mas impacto habrá.</a:t>
            </a:r>
          </a:p>
          <a:p>
            <a:pPr marL="514350" indent="-514350">
              <a:buAutoNum type="arabicPeriod"/>
            </a:pPr>
            <a:r>
              <a:rPr lang="es-MX" sz="2800" b="1" dirty="0" smtClean="0"/>
              <a:t>La respuesta puede verse inmediatamente o surgir mas tarde.</a:t>
            </a:r>
          </a:p>
          <a:p>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acceso a la Mente</a:t>
            </a:r>
            <a:endParaRPr lang="en-US" dirty="0"/>
          </a:p>
        </p:txBody>
      </p:sp>
      <p:sp>
        <p:nvSpPr>
          <p:cNvPr id="3" name="2 Subtítulo"/>
          <p:cNvSpPr>
            <a:spLocks noGrp="1"/>
          </p:cNvSpPr>
          <p:nvPr>
            <p:ph idx="1"/>
          </p:nvPr>
        </p:nvSpPr>
        <p:spPr/>
        <p:txBody>
          <a:bodyPr>
            <a:normAutofit/>
          </a:bodyPr>
          <a:lstStyle/>
          <a:p>
            <a:pPr marL="118872" indent="0" algn="just">
              <a:buNone/>
            </a:pPr>
            <a:r>
              <a:rPr lang="es-MX" sz="4000" dirty="0" smtClean="0"/>
              <a:t>Las Avenidas del alma. Todos deben custodiar los sentidos, no sea que Satanás obtenga la victoria sobre ellos; porque son las avenidas del alma.- JOYAS DE LOS TESTIMONIOS TOMO 1 Pág. 426. </a:t>
            </a:r>
            <a:endParaRPr lang="es-MX"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Introversion.jpg"/>
          <p:cNvPicPr>
            <a:picLocks noGrp="1" noChangeAspect="1"/>
          </p:cNvPicPr>
          <p:nvPr>
            <p:ph idx="1"/>
          </p:nvPr>
        </p:nvPicPr>
        <p:blipFill>
          <a:blip r:embed="rId2" cstate="print"/>
          <a:stretch>
            <a:fillRect/>
          </a:stretch>
        </p:blipFill>
        <p:spPr>
          <a:xfrm>
            <a:off x="0" y="1574571"/>
            <a:ext cx="9144000" cy="5283429"/>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ctr">
              <a:buNone/>
            </a:pPr>
            <a:r>
              <a:rPr lang="es-MX" b="1" dirty="0" smtClean="0"/>
              <a:t>	</a:t>
            </a:r>
            <a:r>
              <a:rPr lang="es-MX" sz="9600" b="1" dirty="0" smtClean="0"/>
              <a:t>4. Consciente y subconsciente</a:t>
            </a:r>
            <a:endParaRPr lang="es-MX"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home.coqui.net/proconci/IPC_Web_Site/Cerebro/IMAG008.JPG"/>
          <p:cNvPicPr>
            <a:picLocks noGrp="1"/>
          </p:cNvPicPr>
          <p:nvPr>
            <p:ph idx="1"/>
          </p:nvPr>
        </p:nvPicPr>
        <p:blipFill>
          <a:blip r:embed="rId2" cstate="print"/>
          <a:stretch>
            <a:fillRect/>
          </a:stretch>
        </p:blipFill>
        <p:spPr bwMode="auto">
          <a:xfrm>
            <a:off x="0" y="1600200"/>
            <a:ext cx="9144000" cy="5257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home.coqui.net/proconci/IPC_Web_Site/La_Base_Neurologica/IMAG007.JPG"/>
          <p:cNvPicPr>
            <a:picLocks noGrp="1"/>
          </p:cNvPicPr>
          <p:nvPr>
            <p:ph idx="1"/>
          </p:nvPr>
        </p:nvPicPr>
        <p:blipFill>
          <a:blip r:embed="rId2" cstate="print"/>
          <a:stretch>
            <a:fillRect/>
          </a:stretch>
        </p:blipFill>
        <p:spPr bwMode="auto">
          <a:xfrm>
            <a:off x="0" y="1524000"/>
            <a:ext cx="9220200" cy="5334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Lucha por la mente humana. </a:t>
            </a:r>
            <a:endParaRPr lang="es-MX" dirty="0"/>
          </a:p>
        </p:txBody>
      </p:sp>
      <p:sp>
        <p:nvSpPr>
          <p:cNvPr id="5" name="4 Marcador de texto"/>
          <p:cNvSpPr>
            <a:spLocks noGrp="1"/>
          </p:cNvSpPr>
          <p:nvPr>
            <p:ph type="body" idx="1"/>
          </p:nvPr>
        </p:nvSpPr>
        <p:spPr/>
        <p:txBody>
          <a:bodyPr/>
          <a:lstStyle/>
          <a:p>
            <a:r>
              <a:rPr lang="es-MX" dirty="0" smtClean="0"/>
              <a:t>Mente Carnal</a:t>
            </a:r>
            <a:endParaRPr lang="es-MX" dirty="0"/>
          </a:p>
        </p:txBody>
      </p:sp>
      <p:sp>
        <p:nvSpPr>
          <p:cNvPr id="3" name="2 Marcador de contenido"/>
          <p:cNvSpPr>
            <a:spLocks noGrp="1"/>
          </p:cNvSpPr>
          <p:nvPr>
            <p:ph sz="half" idx="2"/>
          </p:nvPr>
        </p:nvSpPr>
        <p:spPr/>
        <p:txBody>
          <a:bodyPr>
            <a:normAutofit fontScale="85000" lnSpcReduction="20000"/>
          </a:bodyPr>
          <a:lstStyle/>
          <a:p>
            <a:r>
              <a:rPr lang="es-MX" dirty="0" smtClean="0"/>
              <a:t>Entretenimiento</a:t>
            </a:r>
          </a:p>
          <a:p>
            <a:r>
              <a:rPr lang="es-MX" dirty="0" smtClean="0"/>
              <a:t>Diversión</a:t>
            </a:r>
          </a:p>
          <a:p>
            <a:r>
              <a:rPr lang="es-MX" dirty="0" smtClean="0"/>
              <a:t>Destruye</a:t>
            </a:r>
          </a:p>
          <a:p>
            <a:r>
              <a:rPr lang="es-MX" dirty="0" smtClean="0"/>
              <a:t>Atrofia</a:t>
            </a:r>
          </a:p>
          <a:p>
            <a:r>
              <a:rPr lang="es-MX" dirty="0" smtClean="0"/>
              <a:t>Adictiva</a:t>
            </a:r>
          </a:p>
          <a:p>
            <a:r>
              <a:rPr lang="es-MX" dirty="0" smtClean="0"/>
              <a:t>Aquí y ahora</a:t>
            </a:r>
          </a:p>
          <a:p>
            <a:r>
              <a:rPr lang="es-MX" dirty="0" smtClean="0"/>
              <a:t>Satisfacción sensorial</a:t>
            </a:r>
          </a:p>
          <a:p>
            <a:r>
              <a:rPr lang="es-MX" dirty="0" smtClean="0"/>
              <a:t>Impulsiva</a:t>
            </a:r>
          </a:p>
          <a:p>
            <a:r>
              <a:rPr lang="es-MX" dirty="0" smtClean="0"/>
              <a:t>Excita y deprime</a:t>
            </a:r>
          </a:p>
          <a:p>
            <a:r>
              <a:rPr lang="es-MX" dirty="0" smtClean="0"/>
              <a:t>Falsa vía de escape</a:t>
            </a:r>
          </a:p>
          <a:p>
            <a:r>
              <a:rPr lang="es-MX" dirty="0" smtClean="0"/>
              <a:t>Sensacional</a:t>
            </a:r>
          </a:p>
          <a:p>
            <a:r>
              <a:rPr lang="es-MX" dirty="0" smtClean="0"/>
              <a:t>Ficticio</a:t>
            </a:r>
            <a:endParaRPr lang="es-MX" dirty="0"/>
          </a:p>
        </p:txBody>
      </p:sp>
      <p:sp>
        <p:nvSpPr>
          <p:cNvPr id="6" name="5 Marcador de texto"/>
          <p:cNvSpPr>
            <a:spLocks noGrp="1"/>
          </p:cNvSpPr>
          <p:nvPr>
            <p:ph type="body" sz="quarter" idx="3"/>
          </p:nvPr>
        </p:nvSpPr>
        <p:spPr/>
        <p:txBody>
          <a:bodyPr/>
          <a:lstStyle/>
          <a:p>
            <a:r>
              <a:rPr lang="es-MX" dirty="0" smtClean="0"/>
              <a:t>Mente Espiritual</a:t>
            </a:r>
            <a:endParaRPr lang="es-MX" dirty="0"/>
          </a:p>
        </p:txBody>
      </p:sp>
      <p:sp>
        <p:nvSpPr>
          <p:cNvPr id="7" name="6 Marcador de contenido"/>
          <p:cNvSpPr>
            <a:spLocks noGrp="1"/>
          </p:cNvSpPr>
          <p:nvPr>
            <p:ph sz="quarter" idx="4"/>
          </p:nvPr>
        </p:nvSpPr>
        <p:spPr/>
        <p:txBody>
          <a:bodyPr>
            <a:normAutofit fontScale="85000" lnSpcReduction="20000"/>
          </a:bodyPr>
          <a:lstStyle/>
          <a:p>
            <a:r>
              <a:rPr lang="es-MX" dirty="0" smtClean="0"/>
              <a:t>Desarrollo</a:t>
            </a:r>
          </a:p>
          <a:p>
            <a:r>
              <a:rPr lang="es-MX" dirty="0" smtClean="0"/>
              <a:t>Recreación</a:t>
            </a:r>
          </a:p>
          <a:p>
            <a:r>
              <a:rPr lang="es-MX" dirty="0" smtClean="0"/>
              <a:t>Construye</a:t>
            </a:r>
          </a:p>
          <a:p>
            <a:r>
              <a:rPr lang="es-MX" dirty="0" smtClean="0"/>
              <a:t>Potencializa</a:t>
            </a:r>
          </a:p>
          <a:p>
            <a:r>
              <a:rPr lang="es-MX" dirty="0" smtClean="0"/>
              <a:t>Libertad</a:t>
            </a:r>
          </a:p>
          <a:p>
            <a:r>
              <a:rPr lang="es-MX" dirty="0" smtClean="0"/>
              <a:t>Eternidad</a:t>
            </a:r>
          </a:p>
          <a:p>
            <a:r>
              <a:rPr lang="es-MX" dirty="0" smtClean="0"/>
              <a:t>Paz Integral</a:t>
            </a:r>
          </a:p>
          <a:p>
            <a:r>
              <a:rPr lang="es-MX" dirty="0" smtClean="0"/>
              <a:t>Racional</a:t>
            </a:r>
          </a:p>
          <a:p>
            <a:r>
              <a:rPr lang="es-MX" dirty="0" smtClean="0"/>
              <a:t>Paz Constante</a:t>
            </a:r>
          </a:p>
          <a:p>
            <a:r>
              <a:rPr lang="es-MX" dirty="0" smtClean="0"/>
              <a:t>Confrontación</a:t>
            </a:r>
          </a:p>
          <a:p>
            <a:r>
              <a:rPr lang="es-MX" dirty="0" smtClean="0"/>
              <a:t>Racional</a:t>
            </a:r>
          </a:p>
          <a:p>
            <a:r>
              <a:rPr lang="es-MX" dirty="0" smtClean="0"/>
              <a:t>Real</a:t>
            </a:r>
          </a:p>
          <a:p>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linds(horizont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strips(downLef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linds(horizontal)">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strips(downLeft)">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blinds(horizontal)">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strips(downLeft)">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blinds(horizontal)">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strips(downLeft)">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blinds(horizontal)">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strips(downLeft)">
                                      <p:cBhvr>
                                        <p:cTn id="87" dur="500"/>
                                        <p:tgtEl>
                                          <p:spTgt spid="3">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blinds(horizontal)">
                                      <p:cBhvr>
                                        <p:cTn id="92" dur="500"/>
                                        <p:tgtEl>
                                          <p:spTgt spid="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strips(downLeft)">
                                      <p:cBhvr>
                                        <p:cTn id="97" dur="500"/>
                                        <p:tgtEl>
                                          <p:spTgt spid="3">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
                                            <p:txEl>
                                              <p:pRg st="9" end="9"/>
                                            </p:txEl>
                                          </p:spTgt>
                                        </p:tgtEl>
                                        <p:attrNameLst>
                                          <p:attrName>style.visibility</p:attrName>
                                        </p:attrNameLst>
                                      </p:cBhvr>
                                      <p:to>
                                        <p:strVal val="visible"/>
                                      </p:to>
                                    </p:set>
                                    <p:animEffect transition="in" filter="blinds(horizontal)">
                                      <p:cBhvr>
                                        <p:cTn id="102" dur="500"/>
                                        <p:tgtEl>
                                          <p:spTgt spid="7">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animEffect transition="in" filter="strips(downLeft)">
                                      <p:cBhvr>
                                        <p:cTn id="107" dur="500"/>
                                        <p:tgtEl>
                                          <p:spTgt spid="3">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
                                            <p:txEl>
                                              <p:pRg st="10" end="10"/>
                                            </p:txEl>
                                          </p:spTgt>
                                        </p:tgtEl>
                                        <p:attrNameLst>
                                          <p:attrName>style.visibility</p:attrName>
                                        </p:attrNameLst>
                                      </p:cBhvr>
                                      <p:to>
                                        <p:strVal val="visible"/>
                                      </p:to>
                                    </p:set>
                                    <p:animEffect transition="in" filter="blinds(horizontal)">
                                      <p:cBhvr>
                                        <p:cTn id="112" dur="500"/>
                                        <p:tgtEl>
                                          <p:spTgt spid="7">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grpId="0" nodeType="clickEffect">
                                  <p:stCondLst>
                                    <p:cond delay="0"/>
                                  </p:stCondLst>
                                  <p:childTnLst>
                                    <p:set>
                                      <p:cBhvr>
                                        <p:cTn id="116" dur="1" fill="hold">
                                          <p:stCondLst>
                                            <p:cond delay="0"/>
                                          </p:stCondLst>
                                        </p:cTn>
                                        <p:tgtEl>
                                          <p:spTgt spid="3">
                                            <p:txEl>
                                              <p:pRg st="11" end="11"/>
                                            </p:txEl>
                                          </p:spTgt>
                                        </p:tgtEl>
                                        <p:attrNameLst>
                                          <p:attrName>style.visibility</p:attrName>
                                        </p:attrNameLst>
                                      </p:cBhvr>
                                      <p:to>
                                        <p:strVal val="visible"/>
                                      </p:to>
                                    </p:set>
                                    <p:animEffect transition="in" filter="strips(downLeft)">
                                      <p:cBhvr>
                                        <p:cTn id="117" dur="500"/>
                                        <p:tgtEl>
                                          <p:spTgt spid="3">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
                                            <p:txEl>
                                              <p:pRg st="11" end="11"/>
                                            </p:txEl>
                                          </p:spTgt>
                                        </p:tgtEl>
                                        <p:attrNameLst>
                                          <p:attrName>style.visibility</p:attrName>
                                        </p:attrNameLst>
                                      </p:cBhvr>
                                      <p:to>
                                        <p:strVal val="visible"/>
                                      </p:to>
                                    </p:set>
                                    <p:animEffect transition="in" filter="blinds(horizontal)">
                                      <p:cBhvr>
                                        <p:cTn id="12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algn="ctr">
              <a:buNone/>
            </a:pPr>
            <a:r>
              <a:rPr lang="es-MX" dirty="0" smtClean="0"/>
              <a:t>	</a:t>
            </a:r>
            <a:r>
              <a:rPr lang="es-MX" sz="8800" dirty="0" smtClean="0"/>
              <a:t>5. Las facultades de la Mente en Guerra</a:t>
            </a:r>
            <a:endParaRPr lang="es-MX"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9899844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76529446-288F-4461-B47A-4A5B839A91DC}"/>
                                            </p:graphicEl>
                                          </p:spTgt>
                                        </p:tgtEl>
                                        <p:attrNameLst>
                                          <p:attrName>style.visibility</p:attrName>
                                        </p:attrNameLst>
                                      </p:cBhvr>
                                      <p:to>
                                        <p:strVal val="visible"/>
                                      </p:to>
                                    </p:set>
                                    <p:animEffect transition="in" filter="randombar(horizontal)">
                                      <p:cBhvr>
                                        <p:cTn id="7" dur="500"/>
                                        <p:tgtEl>
                                          <p:spTgt spid="4">
                                            <p:graphicEl>
                                              <a:dgm id="{76529446-288F-4461-B47A-4A5B839A91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51963092-7387-4E50-B5B6-CF2A78C5446B}"/>
                                            </p:graphicEl>
                                          </p:spTgt>
                                        </p:tgtEl>
                                        <p:attrNameLst>
                                          <p:attrName>style.visibility</p:attrName>
                                        </p:attrNameLst>
                                      </p:cBhvr>
                                      <p:to>
                                        <p:strVal val="visible"/>
                                      </p:to>
                                    </p:set>
                                    <p:animEffect transition="in" filter="randombar(horizontal)">
                                      <p:cBhvr>
                                        <p:cTn id="12" dur="500"/>
                                        <p:tgtEl>
                                          <p:spTgt spid="4">
                                            <p:graphicEl>
                                              <a:dgm id="{51963092-7387-4E50-B5B6-CF2A78C5446B}"/>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F4A10692-92CD-4CDF-8AD7-AEDDE7FB147B}"/>
                                            </p:graphicEl>
                                          </p:spTgt>
                                        </p:tgtEl>
                                        <p:attrNameLst>
                                          <p:attrName>style.visibility</p:attrName>
                                        </p:attrNameLst>
                                      </p:cBhvr>
                                      <p:to>
                                        <p:strVal val="visible"/>
                                      </p:to>
                                    </p:set>
                                    <p:animEffect transition="in" filter="randombar(horizontal)">
                                      <p:cBhvr>
                                        <p:cTn id="15" dur="500"/>
                                        <p:tgtEl>
                                          <p:spTgt spid="4">
                                            <p:graphicEl>
                                              <a:dgm id="{F4A10692-92CD-4CDF-8AD7-AEDDE7FB147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7CBB7EFF-F0A1-44EB-AD47-8BD1E4A66F31}"/>
                                            </p:graphicEl>
                                          </p:spTgt>
                                        </p:tgtEl>
                                        <p:attrNameLst>
                                          <p:attrName>style.visibility</p:attrName>
                                        </p:attrNameLst>
                                      </p:cBhvr>
                                      <p:to>
                                        <p:strVal val="visible"/>
                                      </p:to>
                                    </p:set>
                                    <p:animEffect transition="in" filter="randombar(horizontal)">
                                      <p:cBhvr>
                                        <p:cTn id="20" dur="500"/>
                                        <p:tgtEl>
                                          <p:spTgt spid="4">
                                            <p:graphicEl>
                                              <a:dgm id="{7CBB7EFF-F0A1-44EB-AD47-8BD1E4A66F3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4C3BFD0E-48CA-4BB5-8FD4-273D4707C6AE}"/>
                                            </p:graphicEl>
                                          </p:spTgt>
                                        </p:tgtEl>
                                        <p:attrNameLst>
                                          <p:attrName>style.visibility</p:attrName>
                                        </p:attrNameLst>
                                      </p:cBhvr>
                                      <p:to>
                                        <p:strVal val="visible"/>
                                      </p:to>
                                    </p:set>
                                    <p:animEffect transition="in" filter="randombar(horizontal)">
                                      <p:cBhvr>
                                        <p:cTn id="23" dur="500"/>
                                        <p:tgtEl>
                                          <p:spTgt spid="4">
                                            <p:graphicEl>
                                              <a:dgm id="{4C3BFD0E-48CA-4BB5-8FD4-273D4707C6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graphicEl>
                                              <a:dgm id="{61E745FC-87F6-411E-AA6A-D96C8FD9F54A}"/>
                                            </p:graphicEl>
                                          </p:spTgt>
                                        </p:tgtEl>
                                        <p:attrNameLst>
                                          <p:attrName>style.visibility</p:attrName>
                                        </p:attrNameLst>
                                      </p:cBhvr>
                                      <p:to>
                                        <p:strVal val="visible"/>
                                      </p:to>
                                    </p:set>
                                    <p:animEffect transition="in" filter="randombar(horizontal)">
                                      <p:cBhvr>
                                        <p:cTn id="28" dur="500"/>
                                        <p:tgtEl>
                                          <p:spTgt spid="4">
                                            <p:graphicEl>
                                              <a:dgm id="{61E745FC-87F6-411E-AA6A-D96C8FD9F54A}"/>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338CAB2F-6F6B-4706-9691-97828E4FC151}"/>
                                            </p:graphicEl>
                                          </p:spTgt>
                                        </p:tgtEl>
                                        <p:attrNameLst>
                                          <p:attrName>style.visibility</p:attrName>
                                        </p:attrNameLst>
                                      </p:cBhvr>
                                      <p:to>
                                        <p:strVal val="visible"/>
                                      </p:to>
                                    </p:set>
                                    <p:animEffect transition="in" filter="randombar(horizontal)">
                                      <p:cBhvr>
                                        <p:cTn id="31" dur="500"/>
                                        <p:tgtEl>
                                          <p:spTgt spid="4">
                                            <p:graphicEl>
                                              <a:dgm id="{338CAB2F-6F6B-4706-9691-97828E4FC1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graphicEl>
                                              <a:dgm id="{AAC3BD53-72BA-4E48-9785-AEBDD25F94BF}"/>
                                            </p:graphicEl>
                                          </p:spTgt>
                                        </p:tgtEl>
                                        <p:attrNameLst>
                                          <p:attrName>style.visibility</p:attrName>
                                        </p:attrNameLst>
                                      </p:cBhvr>
                                      <p:to>
                                        <p:strVal val="visible"/>
                                      </p:to>
                                    </p:set>
                                    <p:animEffect transition="in" filter="randombar(horizontal)">
                                      <p:cBhvr>
                                        <p:cTn id="36" dur="500"/>
                                        <p:tgtEl>
                                          <p:spTgt spid="4">
                                            <p:graphicEl>
                                              <a:dgm id="{AAC3BD53-72BA-4E48-9785-AEBDD25F94BF}"/>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graphicEl>
                                              <a:dgm id="{8DCDAEFF-71A3-4539-A042-66B57C798D4B}"/>
                                            </p:graphicEl>
                                          </p:spTgt>
                                        </p:tgtEl>
                                        <p:attrNameLst>
                                          <p:attrName>style.visibility</p:attrName>
                                        </p:attrNameLst>
                                      </p:cBhvr>
                                      <p:to>
                                        <p:strVal val="visible"/>
                                      </p:to>
                                    </p:set>
                                    <p:animEffect transition="in" filter="randombar(horizontal)">
                                      <p:cBhvr>
                                        <p:cTn id="39" dur="500"/>
                                        <p:tgtEl>
                                          <p:spTgt spid="4">
                                            <p:graphicEl>
                                              <a:dgm id="{8DCDAEFF-71A3-4539-A042-66B57C798D4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graphicEl>
                                              <a:dgm id="{A203C0DF-5CAF-41E9-AAFE-F416DB083A0B}"/>
                                            </p:graphicEl>
                                          </p:spTgt>
                                        </p:tgtEl>
                                        <p:attrNameLst>
                                          <p:attrName>style.visibility</p:attrName>
                                        </p:attrNameLst>
                                      </p:cBhvr>
                                      <p:to>
                                        <p:strVal val="visible"/>
                                      </p:to>
                                    </p:set>
                                    <p:animEffect transition="in" filter="randombar(horizontal)">
                                      <p:cBhvr>
                                        <p:cTn id="44" dur="500"/>
                                        <p:tgtEl>
                                          <p:spTgt spid="4">
                                            <p:graphicEl>
                                              <a:dgm id="{A203C0DF-5CAF-41E9-AAFE-F416DB083A0B}"/>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graphicEl>
                                              <a:dgm id="{C7A05D62-C221-4587-B40E-3BDF4F62AEA1}"/>
                                            </p:graphicEl>
                                          </p:spTgt>
                                        </p:tgtEl>
                                        <p:attrNameLst>
                                          <p:attrName>style.visibility</p:attrName>
                                        </p:attrNameLst>
                                      </p:cBhvr>
                                      <p:to>
                                        <p:strVal val="visible"/>
                                      </p:to>
                                    </p:set>
                                    <p:animEffect transition="in" filter="randombar(horizontal)">
                                      <p:cBhvr>
                                        <p:cTn id="47" dur="500"/>
                                        <p:tgtEl>
                                          <p:spTgt spid="4">
                                            <p:graphicEl>
                                              <a:dgm id="{C7A05D62-C221-4587-B40E-3BDF4F62AEA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graphicEl>
                                              <a:dgm id="{2AAE8F80-5670-4911-B8FC-69E3ACF59C52}"/>
                                            </p:graphicEl>
                                          </p:spTgt>
                                        </p:tgtEl>
                                        <p:attrNameLst>
                                          <p:attrName>style.visibility</p:attrName>
                                        </p:attrNameLst>
                                      </p:cBhvr>
                                      <p:to>
                                        <p:strVal val="visible"/>
                                      </p:to>
                                    </p:set>
                                    <p:animEffect transition="in" filter="randombar(horizontal)">
                                      <p:cBhvr>
                                        <p:cTn id="52" dur="500"/>
                                        <p:tgtEl>
                                          <p:spTgt spid="4">
                                            <p:graphicEl>
                                              <a:dgm id="{2AAE8F80-5670-4911-B8FC-69E3ACF59C52}"/>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
                                            <p:graphicEl>
                                              <a:dgm id="{EC63E840-8B7E-4784-9BAF-C62ED63BF605}"/>
                                            </p:graphicEl>
                                          </p:spTgt>
                                        </p:tgtEl>
                                        <p:attrNameLst>
                                          <p:attrName>style.visibility</p:attrName>
                                        </p:attrNameLst>
                                      </p:cBhvr>
                                      <p:to>
                                        <p:strVal val="visible"/>
                                      </p:to>
                                    </p:set>
                                    <p:animEffect transition="in" filter="randombar(horizontal)">
                                      <p:cBhvr>
                                        <p:cTn id="55" dur="500"/>
                                        <p:tgtEl>
                                          <p:spTgt spid="4">
                                            <p:graphicEl>
                                              <a:dgm id="{EC63E840-8B7E-4784-9BAF-C62ED63BF60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
                                            <p:graphicEl>
                                              <a:dgm id="{3C6B599B-C364-460F-AFCA-F05877EFD6EC}"/>
                                            </p:graphicEl>
                                          </p:spTgt>
                                        </p:tgtEl>
                                        <p:attrNameLst>
                                          <p:attrName>style.visibility</p:attrName>
                                        </p:attrNameLst>
                                      </p:cBhvr>
                                      <p:to>
                                        <p:strVal val="visible"/>
                                      </p:to>
                                    </p:set>
                                    <p:animEffect transition="in" filter="randombar(horizontal)">
                                      <p:cBhvr>
                                        <p:cTn id="60" dur="500"/>
                                        <p:tgtEl>
                                          <p:spTgt spid="4">
                                            <p:graphicEl>
                                              <a:dgm id="{3C6B599B-C364-460F-AFCA-F05877EFD6EC}"/>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
                                            <p:graphicEl>
                                              <a:dgm id="{D762BE59-E4A2-4FC2-AB0D-BB0030361BFB}"/>
                                            </p:graphicEl>
                                          </p:spTgt>
                                        </p:tgtEl>
                                        <p:attrNameLst>
                                          <p:attrName>style.visibility</p:attrName>
                                        </p:attrNameLst>
                                      </p:cBhvr>
                                      <p:to>
                                        <p:strVal val="visible"/>
                                      </p:to>
                                    </p:set>
                                    <p:animEffect transition="in" filter="randombar(horizontal)">
                                      <p:cBhvr>
                                        <p:cTn id="63" dur="500"/>
                                        <p:tgtEl>
                                          <p:spTgt spid="4">
                                            <p:graphicEl>
                                              <a:dgm id="{D762BE59-E4A2-4FC2-AB0D-BB0030361BF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4">
                                            <p:graphicEl>
                                              <a:dgm id="{74D536BF-C4A8-47BF-BEEB-9265140AF97F}"/>
                                            </p:graphicEl>
                                          </p:spTgt>
                                        </p:tgtEl>
                                        <p:attrNameLst>
                                          <p:attrName>style.visibility</p:attrName>
                                        </p:attrNameLst>
                                      </p:cBhvr>
                                      <p:to>
                                        <p:strVal val="visible"/>
                                      </p:to>
                                    </p:set>
                                    <p:animEffect transition="in" filter="randombar(horizontal)">
                                      <p:cBhvr>
                                        <p:cTn id="68" dur="500"/>
                                        <p:tgtEl>
                                          <p:spTgt spid="4">
                                            <p:graphicEl>
                                              <a:dgm id="{74D536BF-C4A8-47BF-BEEB-9265140AF97F}"/>
                                            </p:graphicEl>
                                          </p:spTgt>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
                                            <p:graphicEl>
                                              <a:dgm id="{2985A378-31D8-432A-B0BE-CDFAFE1C3170}"/>
                                            </p:graphicEl>
                                          </p:spTgt>
                                        </p:tgtEl>
                                        <p:attrNameLst>
                                          <p:attrName>style.visibility</p:attrName>
                                        </p:attrNameLst>
                                      </p:cBhvr>
                                      <p:to>
                                        <p:strVal val="visible"/>
                                      </p:to>
                                    </p:set>
                                    <p:animEffect transition="in" filter="randombar(horizontal)">
                                      <p:cBhvr>
                                        <p:cTn id="71" dur="500"/>
                                        <p:tgtEl>
                                          <p:spTgt spid="4">
                                            <p:graphicEl>
                                              <a:dgm id="{2985A378-31D8-432A-B0BE-CDFAFE1C317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
                                            <p:graphicEl>
                                              <a:dgm id="{10079A16-BCE0-47F4-B17C-369B270CE0BB}"/>
                                            </p:graphicEl>
                                          </p:spTgt>
                                        </p:tgtEl>
                                        <p:attrNameLst>
                                          <p:attrName>style.visibility</p:attrName>
                                        </p:attrNameLst>
                                      </p:cBhvr>
                                      <p:to>
                                        <p:strVal val="visible"/>
                                      </p:to>
                                    </p:set>
                                    <p:animEffect transition="in" filter="randombar(horizontal)">
                                      <p:cBhvr>
                                        <p:cTn id="76" dur="500"/>
                                        <p:tgtEl>
                                          <p:spTgt spid="4">
                                            <p:graphicEl>
                                              <a:dgm id="{10079A16-BCE0-47F4-B17C-369B270CE0BB}"/>
                                            </p:graphicEl>
                                          </p:spTgt>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
                                            <p:graphicEl>
                                              <a:dgm id="{1C828A6E-BBC2-4AEC-B56C-7ADD783B38C8}"/>
                                            </p:graphicEl>
                                          </p:spTgt>
                                        </p:tgtEl>
                                        <p:attrNameLst>
                                          <p:attrName>style.visibility</p:attrName>
                                        </p:attrNameLst>
                                      </p:cBhvr>
                                      <p:to>
                                        <p:strVal val="visible"/>
                                      </p:to>
                                    </p:set>
                                    <p:animEffect transition="in" filter="randombar(horizontal)">
                                      <p:cBhvr>
                                        <p:cTn id="79" dur="500"/>
                                        <p:tgtEl>
                                          <p:spTgt spid="4">
                                            <p:graphicEl>
                                              <a:dgm id="{1C828A6E-BBC2-4AEC-B56C-7ADD783B38C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4">
                                            <p:graphicEl>
                                              <a:dgm id="{CC20BDA4-C55D-44E6-9CEB-812425335F22}"/>
                                            </p:graphicEl>
                                          </p:spTgt>
                                        </p:tgtEl>
                                        <p:attrNameLst>
                                          <p:attrName>style.visibility</p:attrName>
                                        </p:attrNameLst>
                                      </p:cBhvr>
                                      <p:to>
                                        <p:strVal val="visible"/>
                                      </p:to>
                                    </p:set>
                                    <p:animEffect transition="in" filter="randombar(horizontal)">
                                      <p:cBhvr>
                                        <p:cTn id="84" dur="500"/>
                                        <p:tgtEl>
                                          <p:spTgt spid="4">
                                            <p:graphicEl>
                                              <a:dgm id="{CC20BDA4-C55D-44E6-9CEB-812425335F22}"/>
                                            </p:graphicEl>
                                          </p:spTgt>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
                                            <p:graphicEl>
                                              <a:dgm id="{FBE4DDFC-1E41-4217-AFE6-E8653CA3BC7D}"/>
                                            </p:graphicEl>
                                          </p:spTgt>
                                        </p:tgtEl>
                                        <p:attrNameLst>
                                          <p:attrName>style.visibility</p:attrName>
                                        </p:attrNameLst>
                                      </p:cBhvr>
                                      <p:to>
                                        <p:strVal val="visible"/>
                                      </p:to>
                                    </p:set>
                                    <p:animEffect transition="in" filter="randombar(horizontal)">
                                      <p:cBhvr>
                                        <p:cTn id="87" dur="500"/>
                                        <p:tgtEl>
                                          <p:spTgt spid="4">
                                            <p:graphicEl>
                                              <a:dgm id="{FBE4DDFC-1E41-4217-AFE6-E8653CA3BC7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
                                            <p:graphicEl>
                                              <a:dgm id="{6B8E1762-2030-4692-8736-69790031F117}"/>
                                            </p:graphicEl>
                                          </p:spTgt>
                                        </p:tgtEl>
                                        <p:attrNameLst>
                                          <p:attrName>style.visibility</p:attrName>
                                        </p:attrNameLst>
                                      </p:cBhvr>
                                      <p:to>
                                        <p:strVal val="visible"/>
                                      </p:to>
                                    </p:set>
                                    <p:animEffect transition="in" filter="randombar(horizontal)">
                                      <p:cBhvr>
                                        <p:cTn id="92" dur="500"/>
                                        <p:tgtEl>
                                          <p:spTgt spid="4">
                                            <p:graphicEl>
                                              <a:dgm id="{6B8E1762-2030-4692-8736-69790031F117}"/>
                                            </p:graphicEl>
                                          </p:spTgt>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4">
                                            <p:graphicEl>
                                              <a:dgm id="{9EB3C585-79CD-48EB-BC49-757062A9AD1B}"/>
                                            </p:graphicEl>
                                          </p:spTgt>
                                        </p:tgtEl>
                                        <p:attrNameLst>
                                          <p:attrName>style.visibility</p:attrName>
                                        </p:attrNameLst>
                                      </p:cBhvr>
                                      <p:to>
                                        <p:strVal val="visible"/>
                                      </p:to>
                                    </p:set>
                                    <p:animEffect transition="in" filter="randombar(horizontal)">
                                      <p:cBhvr>
                                        <p:cTn id="95" dur="500"/>
                                        <p:tgtEl>
                                          <p:spTgt spid="4">
                                            <p:graphicEl>
                                              <a:dgm id="{9EB3C585-79CD-48EB-BC49-757062A9AD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n-US" sz="3600" dirty="0" smtClean="0"/>
              <a:t>A noble character is not the result of accident; it is not due to special favors or endowments of Providence. </a:t>
            </a:r>
            <a:r>
              <a:rPr lang="en-US" sz="3600" dirty="0" smtClean="0">
                <a:solidFill>
                  <a:srgbClr val="FFFF00"/>
                </a:solidFill>
              </a:rPr>
              <a:t>It is the result of self-discipline, of subjection of the lower to the higher nature, of the surrender of self to the service of God and man. </a:t>
            </a:r>
            <a:r>
              <a:rPr lang="en-US" sz="3600" dirty="0" smtClean="0"/>
              <a:t>. . .  </a:t>
            </a:r>
            <a:r>
              <a:rPr lang="es-MX" sz="3600" dirty="0" smtClean="0"/>
              <a:t>{CC 249.4}  </a:t>
            </a:r>
            <a:endParaRPr lang="es-MX"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home.coqui.net/proconci/IPC_Web_Site/Criterios/IMAG007.JPG"/>
          <p:cNvPicPr>
            <a:picLocks noGrp="1"/>
          </p:cNvPicPr>
          <p:nvPr>
            <p:ph idx="1"/>
          </p:nvPr>
        </p:nvPicPr>
        <p:blipFill>
          <a:blip r:embed="rId2" cstate="print"/>
          <a:stretch>
            <a:fillRect/>
          </a:stretch>
        </p:blipFill>
        <p:spPr bwMode="auto">
          <a:xfrm>
            <a:off x="0" y="1676400"/>
            <a:ext cx="9144000" cy="518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MX"/>
          </a:p>
        </p:txBody>
      </p:sp>
      <p:sp>
        <p:nvSpPr>
          <p:cNvPr id="8" name="7 Marcador de contenido"/>
          <p:cNvSpPr>
            <a:spLocks noGrp="1"/>
          </p:cNvSpPr>
          <p:nvPr>
            <p:ph idx="1"/>
          </p:nvPr>
        </p:nvSpPr>
        <p:spPr/>
        <p:txBody>
          <a:bodyPr>
            <a:noAutofit/>
          </a:bodyPr>
          <a:lstStyle/>
          <a:p>
            <a:pPr marL="118872" indent="0" algn="just">
              <a:buNone/>
            </a:pPr>
            <a:r>
              <a:rPr lang="es-MX" sz="3200" dirty="0" smtClean="0"/>
              <a:t>"La Palabra de Dios nos advierte claramente que a menos que nos abstengamos de los deseos carnales, la naturaleza física estará en conflicto con la naturaleza espiritual.  La satisfacción de los deseos carnales en el comer está en pugna con la salud y la paz.  </a:t>
            </a:r>
            <a:r>
              <a:rPr lang="es-MX" sz="3200" dirty="0" smtClean="0">
                <a:solidFill>
                  <a:srgbClr val="FFFF00"/>
                </a:solidFill>
              </a:rPr>
              <a:t>De esa manera, se establece un conflicto entre las facultades superiores e inferiores del hombre.</a:t>
            </a:r>
            <a:r>
              <a:rPr lang="es-MX" sz="3200" dirty="0" smtClean="0"/>
              <a:t>"-CD 382. LA FE POR </a:t>
            </a:r>
            <a:r>
              <a:rPr lang="es-MX" sz="3200" dirty="0" smtClean="0"/>
              <a:t>LA CUAL </a:t>
            </a:r>
            <a:r>
              <a:rPr lang="es-MX" sz="3200" dirty="0" smtClean="0"/>
              <a:t>VIVO. 234</a:t>
            </a:r>
            <a:endParaRPr lang="es-MX"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Ciudad de Babilonia</a:t>
            </a:r>
            <a:endParaRPr lang="es-MX" dirty="0"/>
          </a:p>
        </p:txBody>
      </p:sp>
      <p:pic>
        <p:nvPicPr>
          <p:cNvPr id="4" name="3 Marcador de contenido" descr="Babilonia.jp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4 Elipse"/>
          <p:cNvSpPr/>
          <p:nvPr/>
        </p:nvSpPr>
        <p:spPr>
          <a:xfrm>
            <a:off x="1219200" y="609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51137128"/>
              </p:ext>
            </p:extLst>
          </p:nvPr>
        </p:nvGraphicFramePr>
        <p:xfrm>
          <a:off x="0" y="0"/>
          <a:ext cx="5105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5410200" y="3962400"/>
            <a:ext cx="2514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6" name="3 Marcador de contenido"/>
          <p:cNvGraphicFramePr>
            <a:graphicFrameLocks/>
          </p:cNvGraphicFramePr>
          <p:nvPr>
            <p:extLst>
              <p:ext uri="{D42A27DB-BD31-4B8C-83A1-F6EECF244321}">
                <p14:modId xmlns:p14="http://schemas.microsoft.com/office/powerpoint/2010/main" val="1441361497"/>
              </p:ext>
            </p:extLst>
          </p:nvPr>
        </p:nvGraphicFramePr>
        <p:xfrm>
          <a:off x="4267200" y="3162300"/>
          <a:ext cx="4807527" cy="373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Rectángulo redondeado"/>
          <p:cNvSpPr/>
          <p:nvPr/>
        </p:nvSpPr>
        <p:spPr>
          <a:xfrm>
            <a:off x="114300" y="3581400"/>
            <a:ext cx="2209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POTENCIAS DEL RACIOCINIO</a:t>
            </a:r>
            <a:endParaRPr lang="es-MX" sz="2400" dirty="0">
              <a:solidFill>
                <a:prstClr val="white"/>
              </a:solidFill>
            </a:endParaRPr>
          </a:p>
        </p:txBody>
      </p:sp>
      <p:sp>
        <p:nvSpPr>
          <p:cNvPr id="12" name="11 Rectángulo redondeado"/>
          <p:cNvSpPr/>
          <p:nvPr/>
        </p:nvSpPr>
        <p:spPr>
          <a:xfrm>
            <a:off x="7010400" y="1641763"/>
            <a:ext cx="2001982"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PASIONES</a:t>
            </a:r>
            <a:r>
              <a:rPr lang="es-MX" sz="2400" dirty="0">
                <a:solidFill>
                  <a:prstClr val="white"/>
                </a:solidFill>
              </a:rPr>
              <a:t> </a:t>
            </a:r>
            <a:r>
              <a:rPr lang="es-MX" sz="2400" dirty="0" smtClean="0">
                <a:solidFill>
                  <a:prstClr val="white"/>
                </a:solidFill>
              </a:rPr>
              <a:t>BAJAS</a:t>
            </a:r>
            <a:endParaRPr lang="es-MX" sz="2400" dirty="0">
              <a:solidFill>
                <a:prstClr val="white"/>
              </a:solidFill>
            </a:endParaRPr>
          </a:p>
        </p:txBody>
      </p:sp>
      <p:cxnSp>
        <p:nvCxnSpPr>
          <p:cNvPr id="16" name="15 Conector recto"/>
          <p:cNvCxnSpPr/>
          <p:nvPr/>
        </p:nvCxnSpPr>
        <p:spPr>
          <a:xfrm flipV="1">
            <a:off x="0" y="0"/>
            <a:ext cx="9144000" cy="6858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648200" y="3314700"/>
            <a:ext cx="762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Rectángulo"/>
          <p:cNvSpPr/>
          <p:nvPr/>
        </p:nvSpPr>
        <p:spPr>
          <a:xfrm>
            <a:off x="3124200" y="3314700"/>
            <a:ext cx="152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FUERZA DE VOLUNTAD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4098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3 Elipse"/>
          <p:cNvSpPr/>
          <p:nvPr/>
        </p:nvSpPr>
        <p:spPr>
          <a:xfrm>
            <a:off x="6927" y="152400"/>
            <a:ext cx="6096000" cy="502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5" name="4 Elipse"/>
          <p:cNvSpPr/>
          <p:nvPr/>
        </p:nvSpPr>
        <p:spPr>
          <a:xfrm>
            <a:off x="1811482" y="1475507"/>
            <a:ext cx="2514600" cy="8520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solidFill>
                  <a:prstClr val="white"/>
                </a:solidFill>
              </a:rPr>
              <a:t>FACULTADES SUPERIORES</a:t>
            </a:r>
            <a:endParaRPr lang="en-US" dirty="0">
              <a:solidFill>
                <a:prstClr val="white"/>
              </a:solidFill>
            </a:endParaRPr>
          </a:p>
        </p:txBody>
      </p:sp>
      <p:sp>
        <p:nvSpPr>
          <p:cNvPr id="6" name="5 Elipse"/>
          <p:cNvSpPr/>
          <p:nvPr/>
        </p:nvSpPr>
        <p:spPr>
          <a:xfrm>
            <a:off x="1762991" y="3096486"/>
            <a:ext cx="2514600" cy="6892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FACULTADES INFERIORES</a:t>
            </a:r>
            <a:endParaRPr lang="en-US" dirty="0">
              <a:solidFill>
                <a:prstClr val="white"/>
              </a:solidFill>
            </a:endParaRPr>
          </a:p>
        </p:txBody>
      </p:sp>
      <p:sp>
        <p:nvSpPr>
          <p:cNvPr id="7" name="6 Elipse"/>
          <p:cNvSpPr/>
          <p:nvPr/>
        </p:nvSpPr>
        <p:spPr>
          <a:xfrm>
            <a:off x="1974270" y="2327557"/>
            <a:ext cx="2161311" cy="74122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smtClean="0">
                <a:solidFill>
                  <a:prstClr val="black"/>
                </a:solidFill>
              </a:rPr>
              <a:t>VOLUNTAD   FE</a:t>
            </a:r>
            <a:endParaRPr lang="en-US" sz="1400" dirty="0">
              <a:solidFill>
                <a:prstClr val="black"/>
              </a:solidFill>
            </a:endParaRPr>
          </a:p>
        </p:txBody>
      </p:sp>
      <p:sp>
        <p:nvSpPr>
          <p:cNvPr id="8" name="7 Rectángulo"/>
          <p:cNvSpPr/>
          <p:nvPr/>
        </p:nvSpPr>
        <p:spPr>
          <a:xfrm>
            <a:off x="890152" y="4166747"/>
            <a:ext cx="1350818" cy="25630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APETITO</a:t>
            </a:r>
            <a:endParaRPr lang="en-US" dirty="0">
              <a:solidFill>
                <a:prstClr val="white"/>
              </a:solidFill>
            </a:endParaRPr>
          </a:p>
        </p:txBody>
      </p:sp>
      <p:sp>
        <p:nvSpPr>
          <p:cNvPr id="9" name="8 Rectángulo"/>
          <p:cNvSpPr/>
          <p:nvPr/>
        </p:nvSpPr>
        <p:spPr>
          <a:xfrm>
            <a:off x="2576942" y="4793668"/>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PASION</a:t>
            </a:r>
            <a:endParaRPr lang="en-US" dirty="0">
              <a:solidFill>
                <a:prstClr val="white"/>
              </a:solidFill>
            </a:endParaRPr>
          </a:p>
        </p:txBody>
      </p:sp>
      <p:sp>
        <p:nvSpPr>
          <p:cNvPr id="10" name="9 Rectángulo"/>
          <p:cNvSpPr/>
          <p:nvPr/>
        </p:nvSpPr>
        <p:spPr>
          <a:xfrm>
            <a:off x="4016081" y="4145963"/>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DESEO</a:t>
            </a:r>
            <a:endParaRPr lang="en-US" dirty="0">
              <a:solidFill>
                <a:prstClr val="white"/>
              </a:solidFill>
            </a:endParaRPr>
          </a:p>
        </p:txBody>
      </p:sp>
      <p:sp>
        <p:nvSpPr>
          <p:cNvPr id="11" name="10 Rectángulo"/>
          <p:cNvSpPr/>
          <p:nvPr/>
        </p:nvSpPr>
        <p:spPr>
          <a:xfrm>
            <a:off x="4173666" y="1042550"/>
            <a:ext cx="103908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solidFill>
                  <a:prstClr val="white"/>
                </a:solidFill>
              </a:rPr>
              <a:t>RAZON</a:t>
            </a:r>
            <a:endParaRPr lang="en-US" dirty="0">
              <a:solidFill>
                <a:prstClr val="white"/>
              </a:solidFill>
            </a:endParaRPr>
          </a:p>
        </p:txBody>
      </p:sp>
      <p:sp>
        <p:nvSpPr>
          <p:cNvPr id="12" name="11 Rectángulo"/>
          <p:cNvSpPr/>
          <p:nvPr/>
        </p:nvSpPr>
        <p:spPr>
          <a:xfrm>
            <a:off x="2157844" y="529935"/>
            <a:ext cx="1794166"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solidFill>
                  <a:prstClr val="white"/>
                </a:solidFill>
              </a:rPr>
              <a:t>CONSCIENCIA</a:t>
            </a:r>
            <a:endParaRPr lang="en-US" dirty="0">
              <a:solidFill>
                <a:prstClr val="white"/>
              </a:solidFill>
            </a:endParaRPr>
          </a:p>
        </p:txBody>
      </p:sp>
      <p:sp>
        <p:nvSpPr>
          <p:cNvPr id="13" name="12 Rectángulo"/>
          <p:cNvSpPr/>
          <p:nvPr/>
        </p:nvSpPr>
        <p:spPr>
          <a:xfrm>
            <a:off x="865907" y="1000988"/>
            <a:ext cx="149282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solidFill>
                  <a:prstClr val="white"/>
                </a:solidFill>
              </a:rPr>
              <a:t>INTELECTO</a:t>
            </a:r>
            <a:endParaRPr lang="en-US" dirty="0">
              <a:solidFill>
                <a:prstClr val="white"/>
              </a:solidFill>
            </a:endParaRPr>
          </a:p>
        </p:txBody>
      </p:sp>
      <p:sp>
        <p:nvSpPr>
          <p:cNvPr id="14" name="13 Rectángulo"/>
          <p:cNvSpPr/>
          <p:nvPr/>
        </p:nvSpPr>
        <p:spPr>
          <a:xfrm>
            <a:off x="6948049" y="142009"/>
            <a:ext cx="1752600" cy="10356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ESTRUCTURA CORPORAL HUMANA</a:t>
            </a:r>
            <a:endParaRPr lang="en-US" dirty="0">
              <a:solidFill>
                <a:prstClr val="white"/>
              </a:solidFill>
            </a:endParaRPr>
          </a:p>
        </p:txBody>
      </p:sp>
      <p:sp>
        <p:nvSpPr>
          <p:cNvPr id="15" name="14 Rectángulo"/>
          <p:cNvSpPr/>
          <p:nvPr/>
        </p:nvSpPr>
        <p:spPr>
          <a:xfrm>
            <a:off x="6948049" y="1998513"/>
            <a:ext cx="1752600" cy="11984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smtClean="0">
                <a:solidFill>
                  <a:prstClr val="white"/>
                </a:solidFill>
              </a:rPr>
              <a:t>FACULTADES MENTALES DEL HOMBRE</a:t>
            </a:r>
            <a:endParaRPr lang="en-US" dirty="0">
              <a:solidFill>
                <a:prstClr val="white"/>
              </a:solidFill>
            </a:endParaRPr>
          </a:p>
        </p:txBody>
      </p:sp>
      <p:sp>
        <p:nvSpPr>
          <p:cNvPr id="16" name="15 Rectángulo"/>
          <p:cNvSpPr/>
          <p:nvPr/>
        </p:nvSpPr>
        <p:spPr>
          <a:xfrm>
            <a:off x="990600"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smtClean="0">
                <a:solidFill>
                  <a:prstClr val="black"/>
                </a:solidFill>
              </a:rPr>
              <a:t>VISTA</a:t>
            </a:r>
            <a:endParaRPr lang="en-US" dirty="0">
              <a:solidFill>
                <a:prstClr val="black"/>
              </a:solidFill>
            </a:endParaRPr>
          </a:p>
        </p:txBody>
      </p:sp>
      <p:sp>
        <p:nvSpPr>
          <p:cNvPr id="17" name="16 Rectángulo"/>
          <p:cNvSpPr/>
          <p:nvPr/>
        </p:nvSpPr>
        <p:spPr>
          <a:xfrm>
            <a:off x="7353294"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smtClean="0">
                <a:solidFill>
                  <a:prstClr val="black"/>
                </a:solidFill>
              </a:rPr>
              <a:t>OIR</a:t>
            </a:r>
            <a:endParaRPr lang="en-US" dirty="0">
              <a:solidFill>
                <a:prstClr val="black"/>
              </a:solidFill>
            </a:endParaRPr>
          </a:p>
        </p:txBody>
      </p:sp>
      <p:sp>
        <p:nvSpPr>
          <p:cNvPr id="18" name="17 Rectángulo"/>
          <p:cNvSpPr/>
          <p:nvPr/>
        </p:nvSpPr>
        <p:spPr>
          <a:xfrm>
            <a:off x="2608116"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smtClean="0">
                <a:solidFill>
                  <a:prstClr val="black"/>
                </a:solidFill>
              </a:rPr>
              <a:t>OLFATO</a:t>
            </a:r>
            <a:endParaRPr lang="en-US" dirty="0">
              <a:solidFill>
                <a:prstClr val="black"/>
              </a:solidFill>
            </a:endParaRPr>
          </a:p>
        </p:txBody>
      </p:sp>
      <p:sp>
        <p:nvSpPr>
          <p:cNvPr id="19" name="18 Rectángulo"/>
          <p:cNvSpPr/>
          <p:nvPr/>
        </p:nvSpPr>
        <p:spPr>
          <a:xfrm>
            <a:off x="4208312" y="6407727"/>
            <a:ext cx="1544782"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GUSTO</a:t>
            </a:r>
            <a:endParaRPr lang="en-US" dirty="0">
              <a:solidFill>
                <a:prstClr val="white"/>
              </a:solidFill>
            </a:endParaRPr>
          </a:p>
        </p:txBody>
      </p:sp>
      <p:sp>
        <p:nvSpPr>
          <p:cNvPr id="20" name="19 Rectángulo"/>
          <p:cNvSpPr/>
          <p:nvPr/>
        </p:nvSpPr>
        <p:spPr>
          <a:xfrm>
            <a:off x="5787730"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smtClean="0">
                <a:solidFill>
                  <a:prstClr val="black"/>
                </a:solidFill>
              </a:rPr>
              <a:t>TACTO</a:t>
            </a:r>
            <a:endParaRPr lang="en-US" dirty="0">
              <a:solidFill>
                <a:prstClr val="black"/>
              </a:solidFill>
            </a:endParaRPr>
          </a:p>
        </p:txBody>
      </p:sp>
      <p:sp>
        <p:nvSpPr>
          <p:cNvPr id="21" name="20 Rectángulo"/>
          <p:cNvSpPr/>
          <p:nvPr/>
        </p:nvSpPr>
        <p:spPr>
          <a:xfrm>
            <a:off x="990600" y="6019800"/>
            <a:ext cx="7772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prstClr val="white"/>
                </a:solidFill>
              </a:rPr>
              <a:t>ESTRUCTURA FISICA</a:t>
            </a:r>
            <a:endParaRPr lang="en-US" dirty="0">
              <a:solidFill>
                <a:prstClr val="white"/>
              </a:solidFill>
            </a:endParaRPr>
          </a:p>
        </p:txBody>
      </p:sp>
      <p:sp>
        <p:nvSpPr>
          <p:cNvPr id="22" name="21 Rectángulo"/>
          <p:cNvSpPr/>
          <p:nvPr/>
        </p:nvSpPr>
        <p:spPr>
          <a:xfrm>
            <a:off x="2285999" y="5638800"/>
            <a:ext cx="5299365" cy="332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smtClean="0">
                <a:solidFill>
                  <a:prstClr val="white"/>
                </a:solidFill>
              </a:rPr>
              <a:t>FACULTADES MENTALES</a:t>
            </a:r>
            <a:endParaRPr lang="en-US" dirty="0">
              <a:solidFill>
                <a:prstClr val="white"/>
              </a:solidFill>
            </a:endParaRPr>
          </a:p>
        </p:txBody>
      </p:sp>
      <p:sp>
        <p:nvSpPr>
          <p:cNvPr id="24" name="23 Rectángulo"/>
          <p:cNvSpPr/>
          <p:nvPr/>
        </p:nvSpPr>
        <p:spPr>
          <a:xfrm>
            <a:off x="3380507" y="5292436"/>
            <a:ext cx="3179614"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smtClean="0">
                <a:solidFill>
                  <a:prstClr val="white"/>
                </a:solidFill>
              </a:rPr>
              <a:t>VIDA ESPIRITUAL</a:t>
            </a:r>
            <a:endParaRPr lang="en-US" dirty="0">
              <a:solidFill>
                <a:prstClr val="white"/>
              </a:solidFill>
            </a:endParaRPr>
          </a:p>
        </p:txBody>
      </p:sp>
      <p:cxnSp>
        <p:nvCxnSpPr>
          <p:cNvPr id="26" name="25 Conector recto"/>
          <p:cNvCxnSpPr/>
          <p:nvPr/>
        </p:nvCxnSpPr>
        <p:spPr>
          <a:xfrm>
            <a:off x="1515341" y="1485896"/>
            <a:ext cx="296141" cy="266704"/>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3054926" y="959426"/>
            <a:ext cx="0" cy="380999"/>
          </a:xfrm>
          <a:prstGeom prst="line">
            <a:avLst/>
          </a:prstGeom>
        </p:spPr>
        <p:style>
          <a:lnRef idx="3">
            <a:schemeClr val="dk1"/>
          </a:lnRef>
          <a:fillRef idx="0">
            <a:schemeClr val="dk1"/>
          </a:fillRef>
          <a:effectRef idx="2">
            <a:schemeClr val="dk1"/>
          </a:effectRef>
          <a:fontRef idx="minor">
            <a:schemeClr val="tx1"/>
          </a:fontRef>
        </p:style>
      </p:cxnSp>
      <p:cxnSp>
        <p:nvCxnSpPr>
          <p:cNvPr id="30" name="29 Conector recto"/>
          <p:cNvCxnSpPr/>
          <p:nvPr/>
        </p:nvCxnSpPr>
        <p:spPr>
          <a:xfrm flipV="1">
            <a:off x="4402267" y="1485896"/>
            <a:ext cx="349837" cy="187040"/>
          </a:xfrm>
          <a:prstGeom prst="line">
            <a:avLst/>
          </a:prstGeom>
        </p:spPr>
        <p:style>
          <a:lnRef idx="3">
            <a:schemeClr val="dk1"/>
          </a:lnRef>
          <a:fillRef idx="0">
            <a:schemeClr val="dk1"/>
          </a:fillRef>
          <a:effectRef idx="2">
            <a:schemeClr val="dk1"/>
          </a:effectRef>
          <a:fontRef idx="minor">
            <a:schemeClr val="tx1"/>
          </a:fontRef>
        </p:style>
      </p:cxnSp>
      <p:cxnSp>
        <p:nvCxnSpPr>
          <p:cNvPr id="32" name="31 Conector recto"/>
          <p:cNvCxnSpPr/>
          <p:nvPr/>
        </p:nvCxnSpPr>
        <p:spPr>
          <a:xfrm flipH="1">
            <a:off x="1515341" y="3785753"/>
            <a:ext cx="458929" cy="252847"/>
          </a:xfrm>
          <a:prstGeom prst="line">
            <a:avLst/>
          </a:prstGeom>
        </p:spPr>
        <p:style>
          <a:lnRef idx="3">
            <a:schemeClr val="dk1"/>
          </a:lnRef>
          <a:fillRef idx="0">
            <a:schemeClr val="dk1"/>
          </a:fillRef>
          <a:effectRef idx="2">
            <a:schemeClr val="dk1"/>
          </a:effectRef>
          <a:fontRef idx="minor">
            <a:schemeClr val="tx1"/>
          </a:fontRef>
        </p:style>
      </p:cxnSp>
      <p:cxnSp>
        <p:nvCxnSpPr>
          <p:cNvPr id="34" name="33 Conector recto"/>
          <p:cNvCxnSpPr/>
          <p:nvPr/>
        </p:nvCxnSpPr>
        <p:spPr>
          <a:xfrm>
            <a:off x="3047985"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a:off x="4298363" y="3785753"/>
            <a:ext cx="349837" cy="252847"/>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p:cNvCxnSpPr>
            <a:endCxn id="14" idx="1"/>
          </p:cNvCxnSpPr>
          <p:nvPr/>
        </p:nvCxnSpPr>
        <p:spPr>
          <a:xfrm flipV="1">
            <a:off x="5753094" y="659822"/>
            <a:ext cx="1194955" cy="787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181600" y="2597723"/>
            <a:ext cx="17664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flipV="1">
            <a:off x="4326082" y="1998513"/>
            <a:ext cx="855518" cy="5992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4326082" y="2597723"/>
            <a:ext cx="855518" cy="7793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3276600" y="2363059"/>
            <a:ext cx="228600" cy="6702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898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152400"/>
          <a:ext cx="9144000" cy="655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0F9FEA25-4EC7-4EE3-AC44-BAAD0B3D4510}"/>
                                            </p:graphicEl>
                                          </p:spTgt>
                                        </p:tgtEl>
                                        <p:attrNameLst>
                                          <p:attrName>style.visibility</p:attrName>
                                        </p:attrNameLst>
                                      </p:cBhvr>
                                      <p:to>
                                        <p:strVal val="visible"/>
                                      </p:to>
                                    </p:set>
                                    <p:animEffect transition="in" filter="blinds(horizontal)">
                                      <p:cBhvr>
                                        <p:cTn id="7" dur="500"/>
                                        <p:tgtEl>
                                          <p:spTgt spid="4">
                                            <p:graphicEl>
                                              <a:dgm id="{0F9FEA25-4EC7-4EE3-AC44-BAAD0B3D45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6B32EE2E-7D37-48EB-9A61-B014406595AA}"/>
                                            </p:graphicEl>
                                          </p:spTgt>
                                        </p:tgtEl>
                                        <p:attrNameLst>
                                          <p:attrName>style.visibility</p:attrName>
                                        </p:attrNameLst>
                                      </p:cBhvr>
                                      <p:to>
                                        <p:strVal val="visible"/>
                                      </p:to>
                                    </p:set>
                                    <p:animEffect transition="in" filter="blinds(horizontal)">
                                      <p:cBhvr>
                                        <p:cTn id="12" dur="500"/>
                                        <p:tgtEl>
                                          <p:spTgt spid="4">
                                            <p:graphicEl>
                                              <a:dgm id="{6B32EE2E-7D37-48EB-9A61-B014406595AA}"/>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C024A108-965E-41E8-95C3-0B5079719E1D}"/>
                                            </p:graphicEl>
                                          </p:spTgt>
                                        </p:tgtEl>
                                        <p:attrNameLst>
                                          <p:attrName>style.visibility</p:attrName>
                                        </p:attrNameLst>
                                      </p:cBhvr>
                                      <p:to>
                                        <p:strVal val="visible"/>
                                      </p:to>
                                    </p:set>
                                    <p:animEffect transition="in" filter="blinds(horizontal)">
                                      <p:cBhvr>
                                        <p:cTn id="15" dur="500"/>
                                        <p:tgtEl>
                                          <p:spTgt spid="4">
                                            <p:graphicEl>
                                              <a:dgm id="{C024A108-965E-41E8-95C3-0B5079719E1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graphicEl>
                                              <a:dgm id="{E12DF3FF-8B67-47C2-BAE9-04689ACF2588}"/>
                                            </p:graphicEl>
                                          </p:spTgt>
                                        </p:tgtEl>
                                        <p:attrNameLst>
                                          <p:attrName>style.visibility</p:attrName>
                                        </p:attrNameLst>
                                      </p:cBhvr>
                                      <p:to>
                                        <p:strVal val="visible"/>
                                      </p:to>
                                    </p:set>
                                    <p:animEffect transition="in" filter="blinds(horizontal)">
                                      <p:cBhvr>
                                        <p:cTn id="20" dur="500"/>
                                        <p:tgtEl>
                                          <p:spTgt spid="4">
                                            <p:graphicEl>
                                              <a:dgm id="{E12DF3FF-8B67-47C2-BAE9-04689ACF2588}"/>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graphicEl>
                                              <a:dgm id="{84734623-D276-4446-8F9A-1060744E06A2}"/>
                                            </p:graphicEl>
                                          </p:spTgt>
                                        </p:tgtEl>
                                        <p:attrNameLst>
                                          <p:attrName>style.visibility</p:attrName>
                                        </p:attrNameLst>
                                      </p:cBhvr>
                                      <p:to>
                                        <p:strVal val="visible"/>
                                      </p:to>
                                    </p:set>
                                    <p:animEffect transition="in" filter="blinds(horizontal)">
                                      <p:cBhvr>
                                        <p:cTn id="23" dur="500"/>
                                        <p:tgtEl>
                                          <p:spTgt spid="4">
                                            <p:graphicEl>
                                              <a:dgm id="{84734623-D276-4446-8F9A-1060744E06A2}"/>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graphicEl>
                                              <a:dgm id="{FDD14013-F5BF-48C3-9A9D-FF29F0F6955A}"/>
                                            </p:graphicEl>
                                          </p:spTgt>
                                        </p:tgtEl>
                                        <p:attrNameLst>
                                          <p:attrName>style.visibility</p:attrName>
                                        </p:attrNameLst>
                                      </p:cBhvr>
                                      <p:to>
                                        <p:strVal val="visible"/>
                                      </p:to>
                                    </p:set>
                                    <p:animEffect transition="in" filter="blinds(horizontal)">
                                      <p:cBhvr>
                                        <p:cTn id="26" dur="500"/>
                                        <p:tgtEl>
                                          <p:spTgt spid="4">
                                            <p:graphicEl>
                                              <a:dgm id="{FDD14013-F5BF-48C3-9A9D-FF29F0F695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Percepción</a:t>
            </a:r>
            <a:endParaRPr lang="es-MX" dirty="0"/>
          </a:p>
        </p:txBody>
      </p:sp>
      <p:graphicFrame>
        <p:nvGraphicFramePr>
          <p:cNvPr id="5" name="4 Marcador de contenido"/>
          <p:cNvGraphicFramePr>
            <a:graphicFrameLocks noGrp="1"/>
          </p:cNvGraphicFramePr>
          <p:nvPr>
            <p:ph idx="1"/>
          </p:nvPr>
        </p:nvGraphicFramePr>
        <p:xfrm>
          <a:off x="0" y="1219200"/>
          <a:ext cx="91440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graphicEl>
                                              <a:dgm id="{35219BCE-CC24-46E0-BA77-94D69458F10F}"/>
                                            </p:graphicEl>
                                          </p:spTgt>
                                        </p:tgtEl>
                                        <p:attrNameLst>
                                          <p:attrName>style.visibility</p:attrName>
                                        </p:attrNameLst>
                                      </p:cBhvr>
                                      <p:to>
                                        <p:strVal val="visible"/>
                                      </p:to>
                                    </p:set>
                                    <p:animEffect transition="in" filter="strips(downLeft)">
                                      <p:cBhvr>
                                        <p:cTn id="7" dur="500"/>
                                        <p:tgtEl>
                                          <p:spTgt spid="5">
                                            <p:graphicEl>
                                              <a:dgm id="{35219BCE-CC24-46E0-BA77-94D69458F1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graphicEl>
                                              <a:dgm id="{770D1E98-AE89-464A-90C8-470FA0A13ACF}"/>
                                            </p:graphicEl>
                                          </p:spTgt>
                                        </p:tgtEl>
                                        <p:attrNameLst>
                                          <p:attrName>style.visibility</p:attrName>
                                        </p:attrNameLst>
                                      </p:cBhvr>
                                      <p:to>
                                        <p:strVal val="visible"/>
                                      </p:to>
                                    </p:set>
                                    <p:animEffect transition="in" filter="strips(downLeft)">
                                      <p:cBhvr>
                                        <p:cTn id="12" dur="500"/>
                                        <p:tgtEl>
                                          <p:spTgt spid="5">
                                            <p:graphicEl>
                                              <a:dgm id="{770D1E98-AE89-464A-90C8-470FA0A13ACF}"/>
                                            </p:graphic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graphicEl>
                                              <a:dgm id="{8302A9DC-AC72-42FF-A98E-18F0168F02B9}"/>
                                            </p:graphicEl>
                                          </p:spTgt>
                                        </p:tgtEl>
                                        <p:attrNameLst>
                                          <p:attrName>style.visibility</p:attrName>
                                        </p:attrNameLst>
                                      </p:cBhvr>
                                      <p:to>
                                        <p:strVal val="visible"/>
                                      </p:to>
                                    </p:set>
                                    <p:animEffect transition="in" filter="strips(downLeft)">
                                      <p:cBhvr>
                                        <p:cTn id="15" dur="500"/>
                                        <p:tgtEl>
                                          <p:spTgt spid="5">
                                            <p:graphicEl>
                                              <a:dgm id="{8302A9DC-AC72-42FF-A98E-18F0168F02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
                                            <p:graphicEl>
                                              <a:dgm id="{DD3BC30B-06F2-4390-8B7B-00228E832044}"/>
                                            </p:graphicEl>
                                          </p:spTgt>
                                        </p:tgtEl>
                                        <p:attrNameLst>
                                          <p:attrName>style.visibility</p:attrName>
                                        </p:attrNameLst>
                                      </p:cBhvr>
                                      <p:to>
                                        <p:strVal val="visible"/>
                                      </p:to>
                                    </p:set>
                                    <p:animEffect transition="in" filter="strips(downLeft)">
                                      <p:cBhvr>
                                        <p:cTn id="20" dur="500"/>
                                        <p:tgtEl>
                                          <p:spTgt spid="5">
                                            <p:graphicEl>
                                              <a:dgm id="{DD3BC30B-06F2-4390-8B7B-00228E832044}"/>
                                            </p:graphic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
                                            <p:graphicEl>
                                              <a:dgm id="{F7C19568-3AF8-4210-8256-43189D5792EB}"/>
                                            </p:graphicEl>
                                          </p:spTgt>
                                        </p:tgtEl>
                                        <p:attrNameLst>
                                          <p:attrName>style.visibility</p:attrName>
                                        </p:attrNameLst>
                                      </p:cBhvr>
                                      <p:to>
                                        <p:strVal val="visible"/>
                                      </p:to>
                                    </p:set>
                                    <p:animEffect transition="in" filter="strips(downLeft)">
                                      <p:cBhvr>
                                        <p:cTn id="23" dur="500"/>
                                        <p:tgtEl>
                                          <p:spTgt spid="5">
                                            <p:graphicEl>
                                              <a:dgm id="{F7C19568-3AF8-4210-8256-43189D5792E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
                                            <p:graphicEl>
                                              <a:dgm id="{570F2314-8FB7-48B4-9712-0D7FD80593E6}"/>
                                            </p:graphicEl>
                                          </p:spTgt>
                                        </p:tgtEl>
                                        <p:attrNameLst>
                                          <p:attrName>style.visibility</p:attrName>
                                        </p:attrNameLst>
                                      </p:cBhvr>
                                      <p:to>
                                        <p:strVal val="visible"/>
                                      </p:to>
                                    </p:set>
                                    <p:animEffect transition="in" filter="strips(downLeft)">
                                      <p:cBhvr>
                                        <p:cTn id="28" dur="500"/>
                                        <p:tgtEl>
                                          <p:spTgt spid="5">
                                            <p:graphicEl>
                                              <a:dgm id="{570F2314-8FB7-48B4-9712-0D7FD80593E6}"/>
                                            </p:graphic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
                                            <p:graphicEl>
                                              <a:dgm id="{F6BE0F44-EF9C-4D0D-959E-C0F39AE5C183}"/>
                                            </p:graphicEl>
                                          </p:spTgt>
                                        </p:tgtEl>
                                        <p:attrNameLst>
                                          <p:attrName>style.visibility</p:attrName>
                                        </p:attrNameLst>
                                      </p:cBhvr>
                                      <p:to>
                                        <p:strVal val="visible"/>
                                      </p:to>
                                    </p:set>
                                    <p:animEffect transition="in" filter="strips(downLeft)">
                                      <p:cBhvr>
                                        <p:cTn id="31" dur="500"/>
                                        <p:tgtEl>
                                          <p:spTgt spid="5">
                                            <p:graphicEl>
                                              <a:dgm id="{F6BE0F44-EF9C-4D0D-959E-C0F39AE5C1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MX" sz="5400" dirty="0" smtClean="0"/>
              <a:t>El orgullo, el amor a sí mismo, el egoísmo, el odio, la envidia y los celos han oscurecido los poderes de percepción. -2T 605 (1871).</a:t>
            </a:r>
            <a:endParaRPr lang="es-MX" sz="5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Elipse"/>
          <p:cNvSpPr/>
          <p:nvPr/>
        </p:nvSpPr>
        <p:spPr>
          <a:xfrm>
            <a:off x="1752600" y="990600"/>
            <a:ext cx="5638800" cy="563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1981200" y="1295400"/>
            <a:ext cx="5105400" cy="502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Elipse"/>
          <p:cNvSpPr/>
          <p:nvPr/>
        </p:nvSpPr>
        <p:spPr>
          <a:xfrm>
            <a:off x="3733800" y="2743200"/>
            <a:ext cx="16002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aphicFrame>
        <p:nvGraphicFramePr>
          <p:cNvPr id="4" name="3 Marcador de contenido"/>
          <p:cNvGraphicFramePr>
            <a:graphicFrameLocks noGrp="1"/>
          </p:cNvGraphicFramePr>
          <p:nvPr>
            <p:ph idx="1"/>
          </p:nvPr>
        </p:nvGraphicFramePr>
        <p:xfrm>
          <a:off x="381000" y="1447800"/>
          <a:ext cx="8229600" cy="446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0" y="12954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 </a:t>
            </a:r>
            <a:endParaRPr lang="es-MX" dirty="0"/>
          </a:p>
        </p:txBody>
      </p:sp>
      <p:sp>
        <p:nvSpPr>
          <p:cNvPr id="9" name="8 Rectángulo redondeado"/>
          <p:cNvSpPr/>
          <p:nvPr/>
        </p:nvSpPr>
        <p:spPr>
          <a:xfrm>
            <a:off x="7162800" y="12192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1" name="10 Rectángulo redondeado"/>
          <p:cNvSpPr/>
          <p:nvPr/>
        </p:nvSpPr>
        <p:spPr>
          <a:xfrm>
            <a:off x="7162800" y="609600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2" name="11 Rectángulo redondeado"/>
          <p:cNvSpPr/>
          <p:nvPr/>
        </p:nvSpPr>
        <p:spPr>
          <a:xfrm>
            <a:off x="0" y="3505200"/>
            <a:ext cx="1752600" cy="9144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14" name="13 Cilindro"/>
          <p:cNvSpPr/>
          <p:nvPr/>
        </p:nvSpPr>
        <p:spPr>
          <a:xfrm>
            <a:off x="1676400" y="9144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ilindro"/>
          <p:cNvSpPr/>
          <p:nvPr/>
        </p:nvSpPr>
        <p:spPr>
          <a:xfrm>
            <a:off x="2057400" y="33528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ilindro"/>
          <p:cNvSpPr/>
          <p:nvPr/>
        </p:nvSpPr>
        <p:spPr>
          <a:xfrm rot="5400000" flipH="1" flipV="1">
            <a:off x="7040880" y="103632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Cilindro"/>
          <p:cNvSpPr/>
          <p:nvPr/>
        </p:nvSpPr>
        <p:spPr>
          <a:xfrm>
            <a:off x="6477000" y="42672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ilindro"/>
          <p:cNvSpPr/>
          <p:nvPr/>
        </p:nvSpPr>
        <p:spPr>
          <a:xfrm>
            <a:off x="4343400" y="685800"/>
            <a:ext cx="2286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redondeado"/>
          <p:cNvSpPr/>
          <p:nvPr/>
        </p:nvSpPr>
        <p:spPr>
          <a:xfrm>
            <a:off x="3505200" y="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ESTIMULOS AMBIENTALES</a:t>
            </a:r>
            <a:endParaRPr lang="es-MX" dirty="0"/>
          </a:p>
        </p:txBody>
      </p:sp>
      <p:sp>
        <p:nvSpPr>
          <p:cNvPr id="22" name="21 Rectángulo redondeado"/>
          <p:cNvSpPr/>
          <p:nvPr/>
        </p:nvSpPr>
        <p:spPr>
          <a:xfrm>
            <a:off x="0" y="4648200"/>
            <a:ext cx="2133600" cy="2209800"/>
          </a:xfrm>
          <a:prstGeom prst="roundRect">
            <a:avLst/>
          </a:prstGeom>
          <a:solidFill>
            <a:srgbClr val="92D050"/>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4800" b="1" dirty="0" smtClean="0"/>
              <a:t>2</a:t>
            </a:r>
          </a:p>
          <a:p>
            <a:pPr algn="ctr"/>
            <a:r>
              <a:rPr lang="es-MX" sz="2800" b="1" dirty="0" smtClean="0"/>
              <a:t> Motivaciones. </a:t>
            </a:r>
            <a:endParaRPr lang="es-MX" sz="2800" b="1" dirty="0"/>
          </a:p>
        </p:txBody>
      </p:sp>
      <p:cxnSp>
        <p:nvCxnSpPr>
          <p:cNvPr id="24" name="23 Conector recto de flecha"/>
          <p:cNvCxnSpPr/>
          <p:nvPr/>
        </p:nvCxnSpPr>
        <p:spPr>
          <a:xfrm flipV="1">
            <a:off x="5105400" y="914400"/>
            <a:ext cx="1219200" cy="8991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6781800" y="3429000"/>
            <a:ext cx="14478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2392680" y="5745480"/>
            <a:ext cx="85344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V="1">
            <a:off x="1874520" y="1630680"/>
            <a:ext cx="166116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6096000" y="5029200"/>
            <a:ext cx="16764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914400" y="0"/>
            <a:ext cx="2209800" cy="1295400"/>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RESPUESTAS EMOCIONALES, SENTIMENTALES.</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10000"/>
          </a:bodyPr>
          <a:lstStyle/>
          <a:p>
            <a:pPr marL="118872" indent="0" algn="just">
              <a:buNone/>
            </a:pPr>
            <a:r>
              <a:rPr lang="es-ES" sz="3200" b="1" dirty="0" smtClean="0"/>
              <a:t>“Para apropiarnos de la gracia de Dios tenemos que hacer nuestra parte. El Señor no tiene el propósito de hacer por nosotros ni el querer ni el hacer. Concede su gracia para que se efectúe en nosotros el querer y el hacer; pero nunca como un sustituto para nuestro esfuerzo. </a:t>
            </a:r>
            <a:r>
              <a:rPr lang="es-ES" sz="3200" b="1" dirty="0" smtClean="0">
                <a:solidFill>
                  <a:srgbClr val="FFFF00"/>
                </a:solidFill>
              </a:rPr>
              <a:t>Nuestra alma debe estar dispuesta a cooperar.</a:t>
            </a:r>
            <a:r>
              <a:rPr lang="es-ES" sz="3200" b="1" dirty="0" smtClean="0"/>
              <a:t> El Espíritu Santo obra en nosotros para que podamos ocuparnos de nuestra propia salvación”. 4CBA:1189.</a:t>
            </a:r>
            <a:endParaRPr lang="es-MX" sz="3200" b="1" dirty="0" smtClean="0"/>
          </a:p>
          <a:p>
            <a:endParaRPr lang="es-MX"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10000"/>
          </a:bodyPr>
          <a:lstStyle/>
          <a:p>
            <a:pPr marL="118872" lvl="0" indent="0" algn="just">
              <a:buNone/>
            </a:pPr>
            <a:r>
              <a:rPr lang="en-US" sz="3200" dirty="0" smtClean="0"/>
              <a:t>The experimental knowledge of God and of Jesus Christ whom He has sent, transforms man into the image of God. </a:t>
            </a:r>
            <a:r>
              <a:rPr lang="en-US" sz="3200" dirty="0" smtClean="0">
                <a:solidFill>
                  <a:srgbClr val="FFFF00"/>
                </a:solidFill>
              </a:rPr>
              <a:t>It gives to man the mastery of himself, bringing every impulse and passion of the lower nature under the control of the higher powers of the mind</a:t>
            </a:r>
            <a:r>
              <a:rPr lang="en-US" sz="3200" dirty="0" smtClean="0"/>
              <a:t>. It makes its possessor a son of God and an heir of heaven. It brings him into communion with the mind of the Infinite, and opens to him the rich treasures of the universe.  </a:t>
            </a:r>
            <a:r>
              <a:rPr lang="es-MX" sz="3200" dirty="0" smtClean="0"/>
              <a:t>{COL 114.2}  </a:t>
            </a:r>
          </a:p>
          <a:p>
            <a:endParaRPr lang="es-MX"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marL="118872" lvl="0" indent="0" algn="just">
              <a:buNone/>
            </a:pPr>
            <a:r>
              <a:rPr lang="es-MX" sz="2800" dirty="0" smtClean="0"/>
              <a:t>Muchos no están haciendo la mayor suma de bien, porque ejercitan el intelecto en una dirección y descuidan de dar atención esmerada a aquellas cosas para las cuales piensan que no se adaptan. Dejan así dormir algunas facultades débiles, porque la obra que las ejercitaría, y por consiguiente las fortalecería, no les agrada. </a:t>
            </a:r>
            <a:r>
              <a:rPr lang="es-MX" sz="2800" b="1" i="1" u="sng" dirty="0" smtClean="0">
                <a:solidFill>
                  <a:srgbClr val="FFFF00"/>
                </a:solidFill>
              </a:rPr>
              <a:t>Deben ejercitarse y cultivarse todas las facultades de la mente. La percepción, el juicio, la memoria y todas las potencias del raciocinio deben tener igual  fuerza a fin de que la mente esté bien equilibrada</a:t>
            </a:r>
            <a:r>
              <a:rPr lang="es-MX" sz="2800" dirty="0" smtClean="0">
                <a:solidFill>
                  <a:srgbClr val="FFFF00"/>
                </a:solidFill>
              </a:rPr>
              <a:t>.</a:t>
            </a:r>
            <a:r>
              <a:rPr lang="es-MX" sz="2800" dirty="0" smtClean="0"/>
              <a:t>­ 1JT 290 (1872). 2MCP 458</a:t>
            </a:r>
          </a:p>
          <a:p>
            <a:endParaRPr lang="es-MX"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118872" indent="0" algn="just">
              <a:buNone/>
            </a:pPr>
            <a:r>
              <a:rPr lang="es-MX" sz="2800" dirty="0" smtClean="0"/>
              <a:t>La gracia santificadora de Dios sobre la mente humana </a:t>
            </a:r>
            <a:r>
              <a:rPr lang="es-MX" sz="2800" dirty="0" smtClean="0">
                <a:solidFill>
                  <a:srgbClr val="92D050"/>
                </a:solidFill>
              </a:rPr>
              <a:t>santifica los poderes del raciocinio</a:t>
            </a:r>
            <a:r>
              <a:rPr lang="es-MX" sz="2800" dirty="0" smtClean="0"/>
              <a:t>.  Siempre se preguntará: ¿Honrará a Dios este acto que estoy por realizar?  Siempre habrá un espíritu sumiso y de profunda humildad y se pondrá menos confianza en la sabiduría humana y mucho más en la búsqueda de Dios con la humilde oración: </a:t>
            </a:r>
            <a:r>
              <a:rPr lang="es-MX" sz="2800" dirty="0" smtClean="0">
                <a:solidFill>
                  <a:srgbClr val="FFFF00"/>
                </a:solidFill>
              </a:rPr>
              <a:t>Enséñame tu camino y tu voluntad.  Y el Señor creará una corriente de pensamiento que será sabio seguir</a:t>
            </a:r>
            <a:r>
              <a:rPr lang="es-MX" sz="2800" dirty="0" smtClean="0"/>
              <a:t> (Carta 144, 1898). En Lugares Celestiales 140</a:t>
            </a:r>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Importancia de la Mente</a:t>
            </a:r>
            <a:endParaRPr lang="en-US" dirty="0"/>
          </a:p>
        </p:txBody>
      </p:sp>
      <p:sp>
        <p:nvSpPr>
          <p:cNvPr id="3" name="2 Marcador de contenido"/>
          <p:cNvSpPr>
            <a:spLocks noGrp="1"/>
          </p:cNvSpPr>
          <p:nvPr>
            <p:ph idx="1"/>
          </p:nvPr>
        </p:nvSpPr>
        <p:spPr>
          <a:xfrm>
            <a:off x="457200" y="1600200"/>
            <a:ext cx="8229600" cy="4800600"/>
          </a:xfrm>
        </p:spPr>
        <p:txBody>
          <a:bodyPr>
            <a:normAutofit/>
          </a:bodyPr>
          <a:lstStyle/>
          <a:p>
            <a:pPr marL="0" indent="0" algn="just">
              <a:buNone/>
            </a:pPr>
            <a:r>
              <a:rPr lang="es-ES" sz="4000" dirty="0" smtClean="0"/>
              <a:t>Cada </a:t>
            </a:r>
            <a:r>
              <a:rPr lang="es-ES" sz="4000" dirty="0"/>
              <a:t>órgano del cuerpo ha sido hecho para estar subordinado a la mente.  Es ella la capital del cuerpo. </a:t>
            </a:r>
            <a:r>
              <a:rPr lang="es-ES" sz="4000" dirty="0" smtClean="0"/>
              <a:t>-La </a:t>
            </a:r>
            <a:r>
              <a:rPr lang="es-ES" sz="4000" dirty="0"/>
              <a:t>mente controla al hombre entero.  Todos nuestros actos, buenos o malos, tienen su origen en la </a:t>
            </a:r>
            <a:r>
              <a:rPr lang="es-ES" sz="4000" dirty="0" smtClean="0"/>
              <a:t>mente. EC </a:t>
            </a:r>
            <a:r>
              <a:rPr lang="es-ES" sz="4000" dirty="0"/>
              <a:t>14 (1872). </a:t>
            </a:r>
            <a:r>
              <a:rPr lang="es-ES" sz="4000" dirty="0" smtClean="0"/>
              <a:t>FE </a:t>
            </a:r>
            <a:r>
              <a:rPr lang="es-ES" sz="4000" dirty="0"/>
              <a:t>426 (1896).</a:t>
            </a:r>
            <a:endParaRPr lang="en-US" sz="4000" dirty="0"/>
          </a:p>
        </p:txBody>
      </p:sp>
    </p:spTree>
    <p:extLst>
      <p:ext uri="{BB962C8B-B14F-4D97-AF65-F5344CB8AC3E}">
        <p14:creationId xmlns:p14="http://schemas.microsoft.com/office/powerpoint/2010/main" val="4168801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8229600" cy="6324599"/>
          </a:xfrm>
        </p:spPr>
        <p:txBody>
          <a:bodyPr>
            <a:normAutofit/>
          </a:bodyPr>
          <a:lstStyle/>
          <a:p>
            <a:pPr marL="118872" lvl="0" indent="0" algn="just">
              <a:buNone/>
            </a:pPr>
            <a:r>
              <a:rPr lang="es-MX" dirty="0" smtClean="0"/>
              <a:t>Las pasiones inferiores tienen su sede en el cuerpo y obran por su medio</a:t>
            </a:r>
            <a:r>
              <a:rPr lang="es-MX" dirty="0" smtClean="0">
                <a:solidFill>
                  <a:srgbClr val="FFFF00"/>
                </a:solidFill>
              </a:rPr>
              <a:t>.  Las palabras "carne", "carnal" o "concupiscencias carnales" abarcan la naturaleza inferior y corrupta; por sí misma la carne no puede obrar contra la voluntad de Dios</a:t>
            </a:r>
            <a:r>
              <a:rPr lang="es-MX" dirty="0" smtClean="0"/>
              <a:t>.  Se nos ordena que crucifiquemos la carne, con los afectos y las concupiscencias. ¿Cómo lo haremos? ¿Infligiremos dolor al cuerpo?  No, pero daremos muerte a la tentación de pecar.  Debe expulsarse el pensamiento corrompido.  Todo intento debe someterse al cautiverio de Jesucristo.  </a:t>
            </a:r>
            <a:r>
              <a:rPr lang="es-MX" dirty="0" smtClean="0">
                <a:solidFill>
                  <a:srgbClr val="FFFF00"/>
                </a:solidFill>
              </a:rPr>
              <a:t>Todas las propensiones animales deben sujetarse a las facultades superiores del alma</a:t>
            </a:r>
            <a:r>
              <a:rPr lang="es-MX" dirty="0" smtClean="0"/>
              <a:t>.  El amor de Dios debe reinar supremo; Cristo debe ocupar un trono indiviso.  Nuestros cuerpos deben ser considerados como su posesión adquirida.  Los miembros del cuerpo han de llegar a ser los instrumentos de la justicia. -El hogar adventista, pág. 112.</a:t>
            </a:r>
          </a:p>
          <a:p>
            <a:endParaRPr lang="es-MX"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ES" sz="4400" dirty="0" smtClean="0"/>
              <a:t>“El poder del dominio propio se acrecienta con el ejercicio. Lo que al principio parece difícil, se vuelve fácil con la práctica, hasta que los buenos pensamientos y acciones llegan a ser habituales”. </a:t>
            </a:r>
            <a:r>
              <a:rPr lang="es-ES" sz="4400" b="1" dirty="0" smtClean="0"/>
              <a:t>MC:392</a:t>
            </a:r>
            <a:r>
              <a:rPr lang="es-ES" sz="4400" dirty="0" smtClean="0"/>
              <a:t>.</a:t>
            </a:r>
            <a:endParaRPr lang="es-MX" sz="4400" dirty="0" smtClean="0"/>
          </a:p>
          <a:p>
            <a:endParaRPr lang="es-MX" sz="4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MX"/>
          </a:p>
        </p:txBody>
      </p:sp>
      <p:sp>
        <p:nvSpPr>
          <p:cNvPr id="8" name="7 Marcador de contenido"/>
          <p:cNvSpPr>
            <a:spLocks noGrp="1"/>
          </p:cNvSpPr>
          <p:nvPr>
            <p:ph idx="1"/>
          </p:nvPr>
        </p:nvSpPr>
        <p:spPr/>
        <p:txBody>
          <a:bodyPr>
            <a:normAutofit/>
          </a:bodyPr>
          <a:lstStyle/>
          <a:p>
            <a:pPr algn="ctr">
              <a:buNone/>
            </a:pPr>
            <a:r>
              <a:rPr lang="es-MX" dirty="0" smtClean="0"/>
              <a:t>	</a:t>
            </a:r>
            <a:r>
              <a:rPr lang="es-MX" sz="11500" dirty="0" smtClean="0"/>
              <a:t>6. Circuitos Neuronales</a:t>
            </a:r>
            <a:endParaRPr lang="es-MX" sz="115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118872" indent="0" algn="just">
              <a:buNone/>
            </a:pPr>
            <a:r>
              <a:rPr lang="es-ES" sz="4400" dirty="0" smtClean="0"/>
              <a:t>“El poder del dominio propio se acrecienta con el ejercicio. Lo que al principio parece difícil, se vuelve fácil con la práctica, hasta que los buenos pensamientos y acciones llegan a ser habituales”. </a:t>
            </a:r>
            <a:r>
              <a:rPr lang="es-ES" sz="4400" b="1" dirty="0" smtClean="0"/>
              <a:t>MC:392</a:t>
            </a:r>
            <a:r>
              <a:rPr lang="es-ES" sz="4400" dirty="0" smtClean="0"/>
              <a:t>.</a:t>
            </a:r>
            <a:endParaRPr lang="es-MX" sz="4400" dirty="0" smtClean="0"/>
          </a:p>
          <a:p>
            <a:endParaRPr lang="es-MX"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10000"/>
          </a:bodyPr>
          <a:lstStyle/>
          <a:p>
            <a:pPr marL="118872" indent="0" algn="just">
              <a:buNone/>
            </a:pPr>
            <a:r>
              <a:rPr lang="es-ES" sz="3200" dirty="0" smtClean="0"/>
              <a:t>“El cerebro es </a:t>
            </a:r>
            <a:r>
              <a:rPr lang="es-ES" sz="3200" dirty="0" smtClean="0">
                <a:solidFill>
                  <a:srgbClr val="FFFF00"/>
                </a:solidFill>
              </a:rPr>
              <a:t>la capital </a:t>
            </a:r>
            <a:r>
              <a:rPr lang="es-ES" sz="3200" dirty="0" smtClean="0"/>
              <a:t>del cuerpo, el asiento de todas las fuerzas nerviosas y de la acción mental. Los nervios que proceden del cerebro </a:t>
            </a:r>
            <a:r>
              <a:rPr lang="es-ES" sz="3200" dirty="0" smtClean="0">
                <a:solidFill>
                  <a:srgbClr val="FFFF00"/>
                </a:solidFill>
              </a:rPr>
              <a:t>controlan al cuerpo</a:t>
            </a:r>
            <a:r>
              <a:rPr lang="es-ES" sz="3200" dirty="0" smtClean="0"/>
              <a:t>. Por el cerebro y los nervios, </a:t>
            </a:r>
            <a:r>
              <a:rPr lang="es-ES" sz="3200" dirty="0" smtClean="0">
                <a:solidFill>
                  <a:srgbClr val="92D050"/>
                </a:solidFill>
              </a:rPr>
              <a:t>impresiones mentales son llevadas al cuerpo como por alambres de un telégrafo</a:t>
            </a:r>
            <a:r>
              <a:rPr lang="es-ES" sz="3200" dirty="0" smtClean="0"/>
              <a:t>; y éstos </a:t>
            </a:r>
            <a:r>
              <a:rPr lang="es-ES" sz="3200" dirty="0" smtClean="0">
                <a:solidFill>
                  <a:srgbClr val="FFFF00"/>
                </a:solidFill>
              </a:rPr>
              <a:t>controlan la acción vital de cada parte del sistema</a:t>
            </a:r>
            <a:r>
              <a:rPr lang="es-ES" sz="3200" dirty="0" smtClean="0"/>
              <a:t>. Todos los órganos del movimiento son gobernados por las instrucciones que reciben del cerebro”. </a:t>
            </a:r>
            <a:r>
              <a:rPr lang="es-ES" sz="3200" b="1" dirty="0" smtClean="0"/>
              <a:t>3T:69</a:t>
            </a:r>
            <a:r>
              <a:rPr lang="es-ES" sz="3200" dirty="0" smtClean="0"/>
              <a:t>.</a:t>
            </a:r>
            <a:endParaRPr lang="es-MX" sz="3200" dirty="0" smtClean="0"/>
          </a:p>
          <a:p>
            <a:endParaRPr lang="es-MX"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inapsis 1.jp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inapsis 2.jpg"/>
          <p:cNvPicPr>
            <a:picLocks noGrp="1" noChangeAspect="1"/>
          </p:cNvPicPr>
          <p:nvPr>
            <p:ph idx="1"/>
          </p:nvPr>
        </p:nvPicPr>
        <p:blipFill>
          <a:blip r:embed="rId2" cstate="print"/>
          <a:stretch>
            <a:fillRect/>
          </a:stretch>
        </p:blipFill>
        <p:spPr>
          <a:xfrm>
            <a:off x="0" y="1600200"/>
            <a:ext cx="9144000" cy="5237004"/>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MX"/>
          </a:p>
        </p:txBody>
      </p:sp>
      <p:sp>
        <p:nvSpPr>
          <p:cNvPr id="9" name="8 Marcador de texto"/>
          <p:cNvSpPr>
            <a:spLocks noGrp="1"/>
          </p:cNvSpPr>
          <p:nvPr>
            <p:ph type="body" idx="1"/>
          </p:nvPr>
        </p:nvSpPr>
        <p:spPr/>
        <p:txBody>
          <a:bodyPr/>
          <a:lstStyle/>
          <a:p>
            <a:endParaRPr lang="es-MX"/>
          </a:p>
        </p:txBody>
      </p:sp>
      <p:pic>
        <p:nvPicPr>
          <p:cNvPr id="4" name="3 Marcador de contenido" descr="sinapsis 1.jpg"/>
          <p:cNvPicPr>
            <a:picLocks noGrp="1" noChangeAspect="1"/>
          </p:cNvPicPr>
          <p:nvPr>
            <p:ph sz="half" idx="2"/>
          </p:nvPr>
        </p:nvPicPr>
        <p:blipFill>
          <a:blip r:embed="rId2" cstate="print"/>
          <a:stretch>
            <a:fillRect/>
          </a:stretch>
        </p:blipFill>
        <p:spPr>
          <a:xfrm>
            <a:off x="0" y="0"/>
            <a:ext cx="9144000" cy="3669042"/>
          </a:xfrm>
        </p:spPr>
      </p:pic>
      <p:sp>
        <p:nvSpPr>
          <p:cNvPr id="10" name="9 Marcador de texto"/>
          <p:cNvSpPr>
            <a:spLocks noGrp="1"/>
          </p:cNvSpPr>
          <p:nvPr>
            <p:ph type="body" sz="quarter" idx="3"/>
          </p:nvPr>
        </p:nvSpPr>
        <p:spPr/>
        <p:txBody>
          <a:bodyPr/>
          <a:lstStyle/>
          <a:p>
            <a:endParaRPr lang="es-MX"/>
          </a:p>
        </p:txBody>
      </p:sp>
      <p:sp>
        <p:nvSpPr>
          <p:cNvPr id="11" name="10 Marcador de contenido"/>
          <p:cNvSpPr>
            <a:spLocks noGrp="1"/>
          </p:cNvSpPr>
          <p:nvPr>
            <p:ph sz="quarter" idx="4"/>
          </p:nvPr>
        </p:nvSpPr>
        <p:spPr/>
        <p:txBody>
          <a:bodyPr/>
          <a:lstStyle/>
          <a:p>
            <a:endParaRPr lang="es-MX"/>
          </a:p>
        </p:txBody>
      </p:sp>
      <p:pic>
        <p:nvPicPr>
          <p:cNvPr id="5" name="3 Marcador de contenido" descr="sinapsis 2.jpg"/>
          <p:cNvPicPr>
            <a:picLocks noChangeAspect="1"/>
          </p:cNvPicPr>
          <p:nvPr/>
        </p:nvPicPr>
        <p:blipFill>
          <a:blip r:embed="rId3" cstate="print"/>
          <a:stretch>
            <a:fillRect/>
          </a:stretch>
        </p:blipFill>
        <p:spPr>
          <a:xfrm>
            <a:off x="0" y="3733800"/>
            <a:ext cx="9144000" cy="3124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descr="neurona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Botones.jpg"/>
          <p:cNvPicPr>
            <a:picLocks noGrp="1" noChangeAspect="1"/>
          </p:cNvPicPr>
          <p:nvPr>
            <p:ph idx="1"/>
          </p:nvPr>
        </p:nvPicPr>
        <p:blipFill>
          <a:blip r:embed="rId2" cstate="print"/>
          <a:stretch>
            <a:fillRect/>
          </a:stretch>
        </p:blipFill>
        <p:spPr>
          <a:xfrm>
            <a:off x="457200" y="1994641"/>
            <a:ext cx="8229600" cy="373708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Importancia del Cerebro</a:t>
            </a:r>
            <a:endParaRPr lang="es-MX" dirty="0"/>
          </a:p>
        </p:txBody>
      </p:sp>
      <p:sp>
        <p:nvSpPr>
          <p:cNvPr id="3" name="2 Marcador de contenido"/>
          <p:cNvSpPr>
            <a:spLocks noGrp="1"/>
          </p:cNvSpPr>
          <p:nvPr>
            <p:ph idx="1"/>
          </p:nvPr>
        </p:nvSpPr>
        <p:spPr/>
        <p:txBody>
          <a:bodyPr>
            <a:normAutofit/>
          </a:bodyPr>
          <a:lstStyle/>
          <a:p>
            <a:pPr marL="118872" indent="0" algn="just">
              <a:buNone/>
            </a:pPr>
            <a:r>
              <a:rPr lang="es-ES" sz="3200" dirty="0" smtClean="0"/>
              <a:t>“Los nervios del cerebro que se comunican con todo el sistema son el único medio a través del cual el cielo puede comunicarse con el hombre y afectar su vida interior. Cualquier cosa que interrumpa la circulación de las corrientes eléctricas del sistema nerviosos, disminuye la fortaleza de los poderes vitales, y el resultado es la muerte de la sensibilidad de la mente”. </a:t>
            </a:r>
            <a:r>
              <a:rPr lang="es-ES" sz="3200" b="1" dirty="0" smtClean="0"/>
              <a:t>2T:347</a:t>
            </a:r>
            <a:r>
              <a:rPr lang="es-ES" sz="3200" dirty="0" smtClean="0"/>
              <a:t>.</a:t>
            </a:r>
            <a:endParaRPr lang="es-MX" sz="3200"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Botones 2.jp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xocitosis.jp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otones proceso.jpg"/>
          <p:cNvPicPr>
            <a:picLocks noGrp="1" noChangeAspect="1"/>
          </p:cNvPicPr>
          <p:nvPr>
            <p:ph idx="1"/>
          </p:nvPr>
        </p:nvPicPr>
        <p:blipFill>
          <a:blip r:embed="rId2" cstate="print"/>
          <a:stretch>
            <a:fillRect/>
          </a:stretch>
        </p:blipFill>
        <p:spPr>
          <a:xfrm>
            <a:off x="0" y="1600200"/>
            <a:ext cx="91440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118872" indent="0" algn="just">
              <a:buNone/>
            </a:pPr>
            <a:r>
              <a:rPr lang="es-MX" dirty="0" smtClean="0"/>
              <a:t> </a:t>
            </a:r>
            <a:r>
              <a:rPr lang="es-ES" dirty="0" smtClean="0"/>
              <a:t>“Y nadie se lisonjee pensando que los pecados acariciados por un tiempo pueden ser fácilmente abandonados en alguna ocasión futura. Esto no es así. Cada pecado acariciado debilita el carácter y fortalece el hábito; y el resultado es una depravación física, mental y moral. Podéis arrepentiros del mal que habéis hecho, y encaminar vuestros pies por senderos rectos; </a:t>
            </a:r>
            <a:r>
              <a:rPr lang="es-ES" dirty="0" smtClean="0">
                <a:solidFill>
                  <a:srgbClr val="FFFF00"/>
                </a:solidFill>
              </a:rPr>
              <a:t>pero el amoldamiento de vuestra mente y vuestra familiaridad con el mal, os harán difícil distinguir entre lo correcto y lo erróneo</a:t>
            </a:r>
            <a:r>
              <a:rPr lang="es-ES" dirty="0" smtClean="0"/>
              <a:t>. Mediante los malos hábitos que hayáis formado, Satanás os asaltará repetidas veces”. </a:t>
            </a:r>
            <a:r>
              <a:rPr lang="es-ES" b="1" dirty="0" smtClean="0"/>
              <a:t>PVGM:224</a:t>
            </a:r>
            <a:r>
              <a:rPr lang="es-ES" dirty="0" smtClean="0"/>
              <a:t>.</a:t>
            </a:r>
            <a:endParaRPr lang="es-MX" dirty="0" smtClean="0"/>
          </a:p>
          <a:p>
            <a:endParaRPr lang="es-MX"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lnSpcReduction="10000"/>
          </a:bodyPr>
          <a:lstStyle/>
          <a:p>
            <a:pPr marL="118872" indent="0">
              <a:buNone/>
            </a:pPr>
            <a:r>
              <a:rPr lang="es-ES" b="1" dirty="0" smtClean="0"/>
              <a:t>El psicólogo de Harvard, William James observó:</a:t>
            </a:r>
            <a:endParaRPr lang="es-MX" b="1" dirty="0" smtClean="0"/>
          </a:p>
          <a:p>
            <a:pPr marL="118872" indent="0" algn="just">
              <a:buNone/>
            </a:pPr>
            <a:r>
              <a:rPr lang="es-ES" sz="2800" dirty="0" smtClean="0"/>
              <a:t>“Si los jóvenes solamente se dieran cuenta de cuán pronto se volverán simples paquetes ambulantes de hábitos, prestarían más atención a su conducta mientras están en un estado plástico. Estamos tejiendo nuestros propios destinos, buenos o malos, para que nunca sean deshechos… </a:t>
            </a:r>
            <a:r>
              <a:rPr lang="es-ES" sz="2800" dirty="0" smtClean="0">
                <a:solidFill>
                  <a:srgbClr val="FFFF00"/>
                </a:solidFill>
              </a:rPr>
              <a:t>En lo profundo de sus células y fibras nerviosas las moléculas la están contando, registrando y almacenándola para ser usada en contra suya cuando venga la próxima tentación</a:t>
            </a:r>
            <a:r>
              <a:rPr lang="es-ES" sz="2800" dirty="0" smtClean="0"/>
              <a:t>. </a:t>
            </a:r>
            <a:r>
              <a:rPr lang="es-ES" sz="2800" dirty="0" smtClean="0">
                <a:solidFill>
                  <a:srgbClr val="FFFF00"/>
                </a:solidFill>
              </a:rPr>
              <a:t>Nada de lo que hacemos jamás es, científicamente en el sentido literal, borrado</a:t>
            </a:r>
            <a:r>
              <a:rPr lang="es-ES" sz="2800" dirty="0" smtClean="0"/>
              <a:t>.” </a:t>
            </a:r>
            <a:endParaRPr lang="es-MX" sz="2800" dirty="0" smtClean="0"/>
          </a:p>
          <a:p>
            <a:endParaRPr lang="es-MX"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ES" sz="3200" dirty="0" smtClean="0"/>
              <a:t>“Lo que el niño ve y oye está trazando profundas líneas en la tierna mente, </a:t>
            </a:r>
            <a:r>
              <a:rPr lang="es-ES" sz="3200" dirty="0" smtClean="0">
                <a:solidFill>
                  <a:srgbClr val="FFFF00"/>
                </a:solidFill>
              </a:rPr>
              <a:t>que ninguna circunstancia posterior de la vida podrá borrar del todo.</a:t>
            </a:r>
            <a:r>
              <a:rPr lang="es-ES" sz="3200" dirty="0" smtClean="0"/>
              <a:t> Entonces el intelecto está tomando forma y los afectos están recibiendo dirección y fortaleza. Los actos repetidos en cierto sentido se convierten en hábitos. Estos se pueden modificar mediante una severa educación, en la vida posterior, </a:t>
            </a:r>
            <a:r>
              <a:rPr lang="es-ES" sz="3200" dirty="0" smtClean="0">
                <a:solidFill>
                  <a:srgbClr val="FFFF00"/>
                </a:solidFill>
              </a:rPr>
              <a:t>pero rara vez se cambian</a:t>
            </a:r>
            <a:r>
              <a:rPr lang="es-ES" sz="3200" dirty="0" smtClean="0"/>
              <a:t>”. </a:t>
            </a:r>
            <a:r>
              <a:rPr lang="es-ES" sz="3200" b="1" dirty="0" smtClean="0"/>
              <a:t>CN:184-185</a:t>
            </a:r>
            <a:r>
              <a:rPr lang="es-ES" sz="3200" dirty="0" smtClean="0"/>
              <a:t>.</a:t>
            </a:r>
            <a:endParaRPr lang="es-MX" sz="3200" dirty="0" smtClean="0"/>
          </a:p>
          <a:p>
            <a:endParaRPr lang="es-MX" sz="3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Pasos a seguir</a:t>
            </a:r>
            <a:endParaRPr lang="es-MX" dirty="0"/>
          </a:p>
        </p:txBody>
      </p:sp>
      <p:sp>
        <p:nvSpPr>
          <p:cNvPr id="3" name="2 Marcador de contenido"/>
          <p:cNvSpPr>
            <a:spLocks noGrp="1"/>
          </p:cNvSpPr>
          <p:nvPr>
            <p:ph idx="1"/>
          </p:nvPr>
        </p:nvSpPr>
        <p:spPr/>
        <p:txBody>
          <a:bodyPr>
            <a:normAutofit lnSpcReduction="10000"/>
          </a:bodyPr>
          <a:lstStyle/>
          <a:p>
            <a:pPr marL="633222" indent="-514350">
              <a:buAutoNum type="arabicPeriod"/>
            </a:pPr>
            <a:r>
              <a:rPr lang="es-MX" dirty="0" smtClean="0"/>
              <a:t>Reconocer que necesitamos ser llenos de Dios. </a:t>
            </a:r>
          </a:p>
          <a:p>
            <a:pPr marL="633222" indent="-514350">
              <a:buAutoNum type="arabicPeriod"/>
            </a:pPr>
            <a:r>
              <a:rPr lang="es-MX" dirty="0" smtClean="0"/>
              <a:t>Reconocer que podemos ser engañados. </a:t>
            </a:r>
          </a:p>
          <a:p>
            <a:pPr marL="633222" indent="-514350">
              <a:buAutoNum type="arabicPeriod"/>
            </a:pPr>
            <a:r>
              <a:rPr lang="es-MX" dirty="0" smtClean="0"/>
              <a:t>Identificar los ambientes negativos (fuentes)</a:t>
            </a:r>
          </a:p>
          <a:p>
            <a:pPr marL="633222" indent="-514350">
              <a:buAutoNum type="arabicPeriod"/>
            </a:pPr>
            <a:r>
              <a:rPr lang="es-MX" dirty="0" smtClean="0"/>
              <a:t>Identificar y aceptar que por naturaleza no todo lo podemos controlar</a:t>
            </a:r>
          </a:p>
          <a:p>
            <a:pPr marL="633222" indent="-514350">
              <a:buAutoNum type="arabicPeriod"/>
            </a:pPr>
            <a:r>
              <a:rPr lang="es-MX" dirty="0" smtClean="0"/>
              <a:t>Reconocer que la lucha es Cósmica</a:t>
            </a:r>
          </a:p>
          <a:p>
            <a:pPr marL="633222" indent="-514350">
              <a:buAutoNum type="arabicPeriod"/>
            </a:pPr>
            <a:r>
              <a:rPr lang="es-MX" dirty="0" smtClean="0"/>
              <a:t>Ponerle un Alto, (No y firmeza) y llevar el pensamiento cautivo a Cristo</a:t>
            </a:r>
          </a:p>
          <a:p>
            <a:pPr marL="633222" indent="-514350">
              <a:buAutoNum type="arabicPeriod"/>
            </a:pPr>
            <a:r>
              <a:rPr lang="es-MX" dirty="0" smtClean="0"/>
              <a:t>En nuestra imposibilidad someternos a Cristo. Pedirle un nuevo corazón</a:t>
            </a:r>
          </a:p>
          <a:p>
            <a:pPr marL="633222" indent="-514350">
              <a:buAutoNum type="arabicPeriod"/>
            </a:pPr>
            <a:r>
              <a:rPr lang="es-MX" dirty="0" smtClean="0"/>
              <a:t>Apartarse del mal</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marL="118872" indent="0" algn="just">
              <a:buNone/>
            </a:pPr>
            <a:r>
              <a:rPr lang="es-MX" sz="2800" dirty="0" smtClean="0"/>
              <a:t>El que se niega a ver, escuchar, gustar, oler o tocar lo que incita al pecado, ha ganado buena parte de la batalla para evitar los pensamientos pecaminosos.  </a:t>
            </a:r>
            <a:r>
              <a:rPr lang="es-MX" sz="2800" dirty="0" smtClean="0">
                <a:solidFill>
                  <a:srgbClr val="FFFF00"/>
                </a:solidFill>
              </a:rPr>
              <a:t>El que inmediatamente desecha los malos pensamientos, cuando fugazmente pasan como un relámpago en su conciencia, evita así la formación de una manera de pensar que se hace hábito y que condicionan la mente para que peque cuando se presente la oportunidad.  </a:t>
            </a:r>
            <a:r>
              <a:rPr lang="es-MX" sz="2800" dirty="0" smtClean="0"/>
              <a:t>Cristo vivió una vida sin pecado porque "no había en él nada que respondiera a los sofismas de Satanás" (DTG 98). CBA5 328</a:t>
            </a:r>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Mente y Cerebro</a:t>
            </a:r>
            <a:endParaRPr lang="en-US" dirty="0"/>
          </a:p>
        </p:txBody>
      </p:sp>
      <p:sp>
        <p:nvSpPr>
          <p:cNvPr id="5" name="4 Marcador de contenido"/>
          <p:cNvSpPr>
            <a:spLocks noGrp="1"/>
          </p:cNvSpPr>
          <p:nvPr>
            <p:ph idx="1"/>
          </p:nvPr>
        </p:nvSpPr>
        <p:spPr>
          <a:xfrm>
            <a:off x="457200" y="1600200"/>
            <a:ext cx="8229600" cy="4953000"/>
          </a:xfrm>
        </p:spPr>
        <p:txBody>
          <a:bodyPr>
            <a:normAutofit fontScale="62500" lnSpcReduction="20000"/>
          </a:bodyPr>
          <a:lstStyle/>
          <a:p>
            <a:pPr marL="0" indent="0" algn="just">
              <a:buNone/>
            </a:pPr>
            <a:r>
              <a:rPr lang="es-ES" sz="5700" dirty="0" smtClean="0"/>
              <a:t>El </a:t>
            </a:r>
            <a:r>
              <a:rPr lang="es-ES" sz="5700" dirty="0"/>
              <a:t>cerebro es el órgano y el instrumento de la mente, y controla todo el cuerpo. Para que las demás partes del organismo estén sanas, el cerebro tiene que estar sano. Y para que el cerebro esté sano, la sangre debe ser pura. Si la sangre se mantiene pura mediante hábitos correctos relativos a la comida y la bebida, el cerebro recibirá adecuada nutrición</a:t>
            </a:r>
            <a:r>
              <a:rPr lang="es-ES" sz="5700" dirty="0" smtClean="0"/>
              <a:t>. 2MCP </a:t>
            </a:r>
            <a:r>
              <a:rPr lang="es-ES" sz="5700" dirty="0"/>
              <a:t>pg. 396</a:t>
            </a:r>
            <a:endParaRPr lang="en-US" sz="5700" dirty="0"/>
          </a:p>
          <a:p>
            <a:endParaRPr lang="en-US" dirty="0"/>
          </a:p>
        </p:txBody>
      </p:sp>
    </p:spTree>
    <p:extLst>
      <p:ext uri="{BB962C8B-B14F-4D97-AF65-F5344CB8AC3E}">
        <p14:creationId xmlns:p14="http://schemas.microsoft.com/office/powerpoint/2010/main" val="415037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descr="neurona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efab">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4662</TotalTime>
  <Words>2900</Words>
  <Application>Microsoft Office PowerPoint</Application>
  <PresentationFormat>Presentación en pantalla (4:3)</PresentationFormat>
  <Paragraphs>226</Paragraphs>
  <Slides>77</Slides>
  <Notes>0</Notes>
  <HiddenSlides>0</HiddenSlides>
  <MMClips>0</MMClips>
  <ScaleCrop>false</ScaleCrop>
  <HeadingPairs>
    <vt:vector size="4" baseType="variant">
      <vt:variant>
        <vt:lpstr>Tema</vt:lpstr>
      </vt:variant>
      <vt:variant>
        <vt:i4>2</vt:i4>
      </vt:variant>
      <vt:variant>
        <vt:lpstr>Títulos de diapositiva</vt:lpstr>
      </vt:variant>
      <vt:variant>
        <vt:i4>77</vt:i4>
      </vt:variant>
    </vt:vector>
  </HeadingPairs>
  <TitlesOfParts>
    <vt:vector size="79" baseType="lpstr">
      <vt:lpstr>Prefab</vt:lpstr>
      <vt:lpstr>Decatur</vt:lpstr>
      <vt:lpstr>Seminario de Higiene Mental: “Las avenidas del alma”</vt:lpstr>
      <vt:lpstr>Temáticas</vt:lpstr>
      <vt:lpstr>Presentación de PowerPoint</vt:lpstr>
      <vt:lpstr>El acceso a la Mente</vt:lpstr>
      <vt:lpstr>Ciudad de Babilonia</vt:lpstr>
      <vt:lpstr>Importancia de la Mente</vt:lpstr>
      <vt:lpstr>Importancia del Cerebro</vt:lpstr>
      <vt:lpstr>Mente y Cerebro</vt:lpstr>
      <vt:lpstr>Presentación de PowerPoint</vt:lpstr>
      <vt:lpstr>James Vicary</vt:lpstr>
      <vt:lpstr>Presentación de PowerPoint</vt:lpstr>
      <vt:lpstr>Presentación de PowerPoint</vt:lpstr>
      <vt:lpstr>Presentación de PowerPoint</vt:lpstr>
      <vt:lpstr>La imaginación</vt:lpstr>
      <vt:lpstr>Presentación de PowerPoint</vt:lpstr>
      <vt:lpstr>Presentación de PowerPoint</vt:lpstr>
      <vt:lpstr>Presentación de PowerPoint</vt:lpstr>
      <vt:lpstr>Estímulos explícitos inadvertidos</vt:lpstr>
      <vt:lpstr>Presentación de PowerPoint</vt:lpstr>
      <vt:lpstr>Presentación de PowerPoint</vt:lpstr>
      <vt:lpstr>Presentación de PowerPoint</vt:lpstr>
      <vt:lpstr>Presentación de PowerPoint</vt:lpstr>
      <vt:lpstr>Estímulos retocados</vt:lpstr>
      <vt:lpstr>Presentación de PowerPoint</vt:lpstr>
      <vt:lpstr>Presentación de PowerPoint</vt:lpstr>
      <vt:lpstr>Estímulos inadvertidos</vt:lpstr>
      <vt:lpstr>Presentación de PowerPoint</vt:lpstr>
      <vt:lpstr>Presentación de PowerPoint</vt:lpstr>
      <vt:lpstr>Presentación de PowerPoint</vt:lpstr>
      <vt:lpstr>Gloria = Carácter</vt:lpstr>
      <vt:lpstr>Vacío Humano</vt:lpstr>
      <vt:lpstr>Presentación de PowerPoint</vt:lpstr>
      <vt:lpstr>Presentación de PowerPoint</vt:lpstr>
      <vt:lpstr>Presentación de PowerPoint</vt:lpstr>
      <vt:lpstr>Presentación de PowerPoint</vt:lpstr>
      <vt:lpstr>Los Sentidos</vt:lpstr>
      <vt:lpstr>Presentación de PowerPoint</vt:lpstr>
      <vt:lpstr>Presentación de PowerPoint</vt:lpstr>
      <vt:lpstr>Híper estimulación (parámetros) Inmunidad al estimulo. </vt:lpstr>
      <vt:lpstr>Presentación de PowerPoint</vt:lpstr>
      <vt:lpstr>Presentación de PowerPoint</vt:lpstr>
      <vt:lpstr>Presentación de PowerPoint</vt:lpstr>
      <vt:lpstr>Presentación de PowerPoint</vt:lpstr>
      <vt:lpstr>Lucha por la mente humana.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Percepción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a seguir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Gerardo Payan</dc:creator>
  <cp:lastModifiedBy>Gerardo Payan</cp:lastModifiedBy>
  <cp:revision>204</cp:revision>
  <dcterms:created xsi:type="dcterms:W3CDTF">2010-09-28T16:53:55Z</dcterms:created>
  <dcterms:modified xsi:type="dcterms:W3CDTF">2011-08-07T03:04:02Z</dcterms:modified>
</cp:coreProperties>
</file>