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34" r:id="rId59"/>
    <p:sldId id="313" r:id="rId60"/>
    <p:sldId id="314" r:id="rId61"/>
    <p:sldId id="315" r:id="rId62"/>
    <p:sldId id="316" r:id="rId63"/>
    <p:sldId id="319" r:id="rId64"/>
    <p:sldId id="326" r:id="rId65"/>
    <p:sldId id="329" r:id="rId66"/>
    <p:sldId id="330" r:id="rId67"/>
    <p:sldId id="331" r:id="rId68"/>
    <p:sldId id="337" r:id="rId69"/>
    <p:sldId id="332" r:id="rId70"/>
    <p:sldId id="335" r:id="rId71"/>
    <p:sldId id="336"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537BEF91-34FA-4C36-B39C-1D26943A41B6}">
      <dgm:prSet/>
      <dgm:spPr/>
      <dgm:t>
        <a:bodyPr/>
        <a:lstStyle/>
        <a:p>
          <a:r>
            <a:rPr lang="es-MX" dirty="0" smtClean="0"/>
            <a:t>Ojo</a:t>
          </a:r>
          <a:endParaRPr lang="es-MX" dirty="0"/>
        </a:p>
      </dgm:t>
    </dgm:pt>
    <dgm:pt modelId="{35F2662B-CEBC-419D-88E8-8522D6A7B090}" type="parTrans" cxnId="{541CAB23-8AD4-4E78-8E92-98EE1AA59B1D}">
      <dgm:prSet/>
      <dgm:spPr/>
      <dgm:t>
        <a:bodyPr/>
        <a:lstStyle/>
        <a:p>
          <a:endParaRPr lang="es-MX"/>
        </a:p>
      </dgm:t>
    </dgm:pt>
    <dgm:pt modelId="{0751EEFF-711E-435E-99D9-D1A55B2B91F3}" type="sibTrans" cxnId="{541CAB23-8AD4-4E78-8E92-98EE1AA59B1D}">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1B4948C3-53E4-4315-B6FF-63D0F7DFA120}" type="pres">
      <dgm:prSet presAssocID="{35F2662B-CEBC-419D-88E8-8522D6A7B090}" presName="Name9" presStyleLbl="parChTrans1D2" presStyleIdx="1" presStyleCnt="5"/>
      <dgm:spPr/>
      <dgm:t>
        <a:bodyPr/>
        <a:lstStyle/>
        <a:p>
          <a:endParaRPr lang="es-MX"/>
        </a:p>
      </dgm:t>
    </dgm:pt>
    <dgm:pt modelId="{C5AA6CF9-DE05-434B-8F49-71FC0F3F8268}" type="pres">
      <dgm:prSet presAssocID="{35F2662B-CEBC-419D-88E8-8522D6A7B090}" presName="connTx" presStyleLbl="parChTrans1D2" presStyleIdx="1" presStyleCnt="5"/>
      <dgm:spPr/>
      <dgm:t>
        <a:bodyPr/>
        <a:lstStyle/>
        <a:p>
          <a:endParaRPr lang="es-MX"/>
        </a:p>
      </dgm:t>
    </dgm:pt>
    <dgm:pt modelId="{C259DBFF-856B-4FAC-9187-085C84BABF96}" type="pres">
      <dgm:prSet presAssocID="{537BEF91-34FA-4C36-B39C-1D26943A41B6}"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E464E984-7064-4647-A44B-6B24F17DD04C}" type="presOf" srcId="{537BEF91-34FA-4C36-B39C-1D26943A41B6}" destId="{C259DBFF-856B-4FAC-9187-085C84BABF96}" srcOrd="0"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92228D76-A35A-4BCB-965D-8935CE72B5AF}" type="presOf" srcId="{5E4321D1-4596-49AD-90E9-5F7B8F21789F}" destId="{7890A5C0-B137-45C8-B057-C651485205AA}" srcOrd="1" destOrd="0" presId="urn:microsoft.com/office/officeart/2005/8/layout/radial1"/>
    <dgm:cxn modelId="{601AEA45-A016-412C-9B0D-81DFCD41CB59}" type="presOf" srcId="{8E49FBF2-DCBB-437F-8F44-657C497118C0}" destId="{0812809A-ED9E-4B2A-A5DC-8E0DC9BCC8A2}" srcOrd="0" destOrd="0" presId="urn:microsoft.com/office/officeart/2005/8/layout/radial1"/>
    <dgm:cxn modelId="{3101DB99-601B-489A-9DC8-37BBB66F9888}" type="presOf" srcId="{6C166DE6-FCA6-4AE5-9D21-C4CC8D7F3941}" destId="{B31A6786-A2FF-4232-B3BE-DFA9A5AD824D}" srcOrd="0" destOrd="0" presId="urn:microsoft.com/office/officeart/2005/8/layout/radial1"/>
    <dgm:cxn modelId="{00A0AD43-C832-4C5F-9F2B-9F07CF345B18}" type="presOf" srcId="{35F2662B-CEBC-419D-88E8-8522D6A7B090}" destId="{C5AA6CF9-DE05-434B-8F49-71FC0F3F8268}" srcOrd="1" destOrd="0" presId="urn:microsoft.com/office/officeart/2005/8/layout/radial1"/>
    <dgm:cxn modelId="{B2E73A4E-52D8-45B1-BCCC-385F324A327B}" type="presOf" srcId="{6C166DE6-FCA6-4AE5-9D21-C4CC8D7F3941}" destId="{8A212B51-C72C-4FAD-AF60-BE61953206A4}" srcOrd="1" destOrd="0" presId="urn:microsoft.com/office/officeart/2005/8/layout/radial1"/>
    <dgm:cxn modelId="{6B2EB110-69EF-4427-99FD-E3139C39781B}" type="presOf" srcId="{CAC12348-0007-4C7D-A9F8-AE6A0804C5D4}" destId="{2DCD67E3-C686-43E3-9B8B-C9E110E09F32}" srcOrd="0" destOrd="0" presId="urn:microsoft.com/office/officeart/2005/8/layout/radial1"/>
    <dgm:cxn modelId="{4B84A857-6390-4160-BB60-2E5F6387B1EA}" type="presOf" srcId="{5E4321D1-4596-49AD-90E9-5F7B8F21789F}" destId="{C7A518AC-1F48-4C6E-9EA7-DE556CA96101}" srcOrd="0" destOrd="0" presId="urn:microsoft.com/office/officeart/2005/8/layout/radial1"/>
    <dgm:cxn modelId="{CAD30D31-FE94-4D53-8114-9A17A4D4A7F8}" type="presOf" srcId="{F56B8F8B-93B9-4D3D-9729-FCCDAE87C80A}" destId="{818D7479-0CD2-4123-AEDC-21AE0C2FA130}" srcOrd="1" destOrd="0" presId="urn:microsoft.com/office/officeart/2005/8/layout/radial1"/>
    <dgm:cxn modelId="{46FDAD31-A373-419F-9ADF-BC5A702B7C5C}" type="presOf" srcId="{8B9E360E-4632-4AB7-ACFF-B1AEBB0E9AD9}" destId="{C2B473E2-4E27-42F9-A363-25883508CA12}" srcOrd="1" destOrd="0" presId="urn:microsoft.com/office/officeart/2005/8/layout/radial1"/>
    <dgm:cxn modelId="{8D914544-FAD2-4642-8314-B62336505361}" type="presOf" srcId="{35F2662B-CEBC-419D-88E8-8522D6A7B090}" destId="{1B4948C3-53E4-4315-B6FF-63D0F7DFA120}" srcOrd="0" destOrd="0" presId="urn:microsoft.com/office/officeart/2005/8/layout/radial1"/>
    <dgm:cxn modelId="{FFF9CFEE-C9FE-492F-A5B3-BE86E5930A11}" type="presOf" srcId="{B7B07DB9-FBAF-4E67-AFEE-787E376F4A11}" destId="{01511A45-E2A8-4960-819C-9B2B7A9D18D9}" srcOrd="0" destOrd="0" presId="urn:microsoft.com/office/officeart/2005/8/layout/radial1"/>
    <dgm:cxn modelId="{A0CD6C65-49CA-48D7-B599-83E5741CF917}" type="presOf" srcId="{37D1A196-2A0C-40F8-B7D9-D6FFEDD776A9}" destId="{3402D04F-44B2-42F2-9E6D-096FC9EDB371}" srcOrd="0" destOrd="0" presId="urn:microsoft.com/office/officeart/2005/8/layout/radial1"/>
    <dgm:cxn modelId="{28C81C78-1A4E-4C57-88D7-D57C060D0BDC}" type="presOf" srcId="{61A74919-1E7D-45D6-A8AD-2F9181267259}" destId="{6EBFA515-0766-490B-8A6E-9CE33A1E764F}" srcOrd="0"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05120259-C8D2-4ADA-B00F-E5FD25CCAF30}" type="presOf" srcId="{8B9E360E-4632-4AB7-ACFF-B1AEBB0E9AD9}" destId="{F1BDC5A4-831B-4153-83A5-BEA001996BFB}" srcOrd="0" destOrd="0" presId="urn:microsoft.com/office/officeart/2005/8/layout/radial1"/>
    <dgm:cxn modelId="{2451343A-20F1-4499-A49B-893E35775F27}" srcId="{8E49FBF2-DCBB-437F-8F44-657C497118C0}" destId="{61A74919-1E7D-45D6-A8AD-2F9181267259}" srcOrd="2" destOrd="0" parTransId="{6C166DE6-FCA6-4AE5-9D21-C4CC8D7F3941}" sibTransId="{F1B05675-6549-4AA3-931D-274A9F037939}"/>
    <dgm:cxn modelId="{7795EB80-C9A6-40F1-9B16-C788EBDAD7F4}" type="presOf" srcId="{F56B8F8B-93B9-4D3D-9729-FCCDAE87C80A}" destId="{3F0A4078-298F-4369-9FF9-DDF199E0C32B}" srcOrd="0" destOrd="0" presId="urn:microsoft.com/office/officeart/2005/8/layout/radial1"/>
    <dgm:cxn modelId="{060CBABE-A48C-479B-BC06-05AF01926AE8}" srcId="{8E49FBF2-DCBB-437F-8F44-657C497118C0}" destId="{37D1A196-2A0C-40F8-B7D9-D6FFEDD776A9}" srcOrd="3" destOrd="0" parTransId="{5E4321D1-4596-49AD-90E9-5F7B8F21789F}" sibTransId="{07864CDF-C589-40CA-9DD2-7755805EEBC8}"/>
    <dgm:cxn modelId="{8D70E001-838A-46C8-BF3B-9FE05F34CF87}" type="presOf" srcId="{B5634E81-0E8D-4512-A7F5-BE861014FA46}" destId="{241AC3C3-40F0-49EE-B807-1F34CB86F352}" srcOrd="0" destOrd="0" presId="urn:microsoft.com/office/officeart/2005/8/layout/radial1"/>
    <dgm:cxn modelId="{96E3C6CF-D14D-4307-99FB-D49CB0E51B84}" srcId="{8E49FBF2-DCBB-437F-8F44-657C497118C0}" destId="{B5634E81-0E8D-4512-A7F5-BE861014FA46}" srcOrd="0" destOrd="0" parTransId="{8B9E360E-4632-4AB7-ACFF-B1AEBB0E9AD9}" sibTransId="{6BBA5C22-1D38-40D2-86D0-7815B2FB723C}"/>
    <dgm:cxn modelId="{541CAB23-8AD4-4E78-8E92-98EE1AA59B1D}" srcId="{8E49FBF2-DCBB-437F-8F44-657C497118C0}" destId="{537BEF91-34FA-4C36-B39C-1D26943A41B6}" srcOrd="1" destOrd="0" parTransId="{35F2662B-CEBC-419D-88E8-8522D6A7B090}" sibTransId="{0751EEFF-711E-435E-99D9-D1A55B2B91F3}"/>
    <dgm:cxn modelId="{8E8B06B3-624E-4E22-BDD4-018F9517C88B}" type="presParOf" srcId="{2DCD67E3-C686-43E3-9B8B-C9E110E09F32}" destId="{0812809A-ED9E-4B2A-A5DC-8E0DC9BCC8A2}" srcOrd="0" destOrd="0" presId="urn:microsoft.com/office/officeart/2005/8/layout/radial1"/>
    <dgm:cxn modelId="{191EB9C8-8431-4F3A-B410-1C56D204FAA2}" type="presParOf" srcId="{2DCD67E3-C686-43E3-9B8B-C9E110E09F32}" destId="{F1BDC5A4-831B-4153-83A5-BEA001996BFB}" srcOrd="1" destOrd="0" presId="urn:microsoft.com/office/officeart/2005/8/layout/radial1"/>
    <dgm:cxn modelId="{05A4C1B7-C85B-463F-B018-55FF0688541D}" type="presParOf" srcId="{F1BDC5A4-831B-4153-83A5-BEA001996BFB}" destId="{C2B473E2-4E27-42F9-A363-25883508CA12}" srcOrd="0" destOrd="0" presId="urn:microsoft.com/office/officeart/2005/8/layout/radial1"/>
    <dgm:cxn modelId="{76C69791-5ADF-4DB8-810E-A74B8614BCE3}" type="presParOf" srcId="{2DCD67E3-C686-43E3-9B8B-C9E110E09F32}" destId="{241AC3C3-40F0-49EE-B807-1F34CB86F352}" srcOrd="2" destOrd="0" presId="urn:microsoft.com/office/officeart/2005/8/layout/radial1"/>
    <dgm:cxn modelId="{284A7E63-D24B-41BB-913B-CE09395E22BF}" type="presParOf" srcId="{2DCD67E3-C686-43E3-9B8B-C9E110E09F32}" destId="{1B4948C3-53E4-4315-B6FF-63D0F7DFA120}" srcOrd="3" destOrd="0" presId="urn:microsoft.com/office/officeart/2005/8/layout/radial1"/>
    <dgm:cxn modelId="{8BEA4F8B-FE81-4636-94AE-3D09EBA4D247}" type="presParOf" srcId="{1B4948C3-53E4-4315-B6FF-63D0F7DFA120}" destId="{C5AA6CF9-DE05-434B-8F49-71FC0F3F8268}" srcOrd="0" destOrd="0" presId="urn:microsoft.com/office/officeart/2005/8/layout/radial1"/>
    <dgm:cxn modelId="{4FCEDAA7-3427-4DF7-AA2B-3FA2DBFE474D}" type="presParOf" srcId="{2DCD67E3-C686-43E3-9B8B-C9E110E09F32}" destId="{C259DBFF-856B-4FAC-9187-085C84BABF96}" srcOrd="4" destOrd="0" presId="urn:microsoft.com/office/officeart/2005/8/layout/radial1"/>
    <dgm:cxn modelId="{C2043A89-D9AA-49E8-9BE1-5463A1211F3E}" type="presParOf" srcId="{2DCD67E3-C686-43E3-9B8B-C9E110E09F32}" destId="{B31A6786-A2FF-4232-B3BE-DFA9A5AD824D}" srcOrd="5" destOrd="0" presId="urn:microsoft.com/office/officeart/2005/8/layout/radial1"/>
    <dgm:cxn modelId="{C6025DCC-C11E-48E9-BA37-41B0B75B25F1}" type="presParOf" srcId="{B31A6786-A2FF-4232-B3BE-DFA9A5AD824D}" destId="{8A212B51-C72C-4FAD-AF60-BE61953206A4}" srcOrd="0" destOrd="0" presId="urn:microsoft.com/office/officeart/2005/8/layout/radial1"/>
    <dgm:cxn modelId="{F6E44443-43BE-4A9D-822A-71F978BDC4D8}" type="presParOf" srcId="{2DCD67E3-C686-43E3-9B8B-C9E110E09F32}" destId="{6EBFA515-0766-490B-8A6E-9CE33A1E764F}" srcOrd="6" destOrd="0" presId="urn:microsoft.com/office/officeart/2005/8/layout/radial1"/>
    <dgm:cxn modelId="{BD3A9A6F-2C3C-401B-B83B-5AA300070C42}" type="presParOf" srcId="{2DCD67E3-C686-43E3-9B8B-C9E110E09F32}" destId="{C7A518AC-1F48-4C6E-9EA7-DE556CA96101}" srcOrd="7" destOrd="0" presId="urn:microsoft.com/office/officeart/2005/8/layout/radial1"/>
    <dgm:cxn modelId="{00C5D541-8EB5-4E7D-9882-9EC25EFCDAE2}" type="presParOf" srcId="{C7A518AC-1F48-4C6E-9EA7-DE556CA96101}" destId="{7890A5C0-B137-45C8-B057-C651485205AA}" srcOrd="0" destOrd="0" presId="urn:microsoft.com/office/officeart/2005/8/layout/radial1"/>
    <dgm:cxn modelId="{27341E21-59EC-4127-9293-3D3BECB65A25}" type="presParOf" srcId="{2DCD67E3-C686-43E3-9B8B-C9E110E09F32}" destId="{3402D04F-44B2-42F2-9E6D-096FC9EDB371}" srcOrd="8" destOrd="0" presId="urn:microsoft.com/office/officeart/2005/8/layout/radial1"/>
    <dgm:cxn modelId="{17BCE738-B433-4F73-98BE-328BAE265DA1}" type="presParOf" srcId="{2DCD67E3-C686-43E3-9B8B-C9E110E09F32}" destId="{3F0A4078-298F-4369-9FF9-DDF199E0C32B}" srcOrd="9" destOrd="0" presId="urn:microsoft.com/office/officeart/2005/8/layout/radial1"/>
    <dgm:cxn modelId="{26F54AEA-EB14-4142-B634-7EF8ECC94B14}" type="presParOf" srcId="{3F0A4078-298F-4369-9FF9-DDF199E0C32B}" destId="{818D7479-0CD2-4123-AEDC-21AE0C2FA130}" srcOrd="0" destOrd="0" presId="urn:microsoft.com/office/officeart/2005/8/layout/radial1"/>
    <dgm:cxn modelId="{8C0762D5-868F-4BC4-8BD6-C39580F99B25}"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2"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 </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1B4CD9E-E25F-4118-A3E9-C903B865B211}">
      <dgm:prSet/>
      <dgm:spPr/>
      <dgm:t>
        <a:bodyPr/>
        <a:lstStyle/>
        <a:p>
          <a:r>
            <a:rPr lang="es-MX" dirty="0" smtClean="0"/>
            <a:t>Ojo. </a:t>
          </a:r>
          <a:endParaRPr lang="es-MX" dirty="0"/>
        </a:p>
      </dgm:t>
    </dgm:pt>
    <dgm:pt modelId="{B75661C8-FB42-4463-81F7-C6DEF8889BC3}" type="parTrans" cxnId="{811EBE84-73CC-403F-B281-C8574CA82D34}">
      <dgm:prSet/>
      <dgm:spPr/>
      <dgm:t>
        <a:bodyPr/>
        <a:lstStyle/>
        <a:p>
          <a:endParaRPr lang="es-MX"/>
        </a:p>
      </dgm:t>
    </dgm:pt>
    <dgm:pt modelId="{CCA56B07-0286-44B6-8B4C-2DD96B73837A}" type="sibTrans" cxnId="{811EBE84-73CC-403F-B281-C8574CA82D3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C11F0DD5-45B4-4D1D-9CCB-187132E83744}" type="pres">
      <dgm:prSet presAssocID="{B75661C8-FB42-4463-81F7-C6DEF8889BC3}" presName="Name9" presStyleLbl="parChTrans1D2" presStyleIdx="1" presStyleCnt="5"/>
      <dgm:spPr/>
      <dgm:t>
        <a:bodyPr/>
        <a:lstStyle/>
        <a:p>
          <a:endParaRPr lang="es-MX"/>
        </a:p>
      </dgm:t>
    </dgm:pt>
    <dgm:pt modelId="{9955FA0B-25DA-469F-8D47-40857BA43722}" type="pres">
      <dgm:prSet presAssocID="{B75661C8-FB42-4463-81F7-C6DEF8889BC3}" presName="connTx" presStyleLbl="parChTrans1D2" presStyleIdx="1" presStyleCnt="5"/>
      <dgm:spPr/>
      <dgm:t>
        <a:bodyPr/>
        <a:lstStyle/>
        <a:p>
          <a:endParaRPr lang="es-MX"/>
        </a:p>
      </dgm:t>
    </dgm:pt>
    <dgm:pt modelId="{3FF54F11-0912-48B8-AA6D-CDFD41A29F3A}" type="pres">
      <dgm:prSet presAssocID="{31B4CD9E-E25F-4118-A3E9-C903B865B211}"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811EBE84-73CC-403F-B281-C8574CA82D34}" srcId="{8E49FBF2-DCBB-437F-8F44-657C497118C0}" destId="{31B4CD9E-E25F-4118-A3E9-C903B865B211}" srcOrd="1" destOrd="0" parTransId="{B75661C8-FB42-4463-81F7-C6DEF8889BC3}" sibTransId="{CCA56B07-0286-44B6-8B4C-2DD96B73837A}"/>
    <dgm:cxn modelId="{8B3ADCF6-6B8C-4814-938D-869E45213900}" type="presOf" srcId="{5E4321D1-4596-49AD-90E9-5F7B8F21789F}" destId="{7890A5C0-B137-45C8-B057-C651485205AA}" srcOrd="1" destOrd="0" presId="urn:microsoft.com/office/officeart/2005/8/layout/radial1"/>
    <dgm:cxn modelId="{B2A32C2C-C918-4AD4-B9E4-9B3701AA361B}" type="presOf" srcId="{6C166DE6-FCA6-4AE5-9D21-C4CC8D7F3941}" destId="{B31A6786-A2FF-4232-B3BE-DFA9A5AD824D}" srcOrd="0" destOrd="0" presId="urn:microsoft.com/office/officeart/2005/8/layout/radial1"/>
    <dgm:cxn modelId="{2EA7FDFB-12F8-4D07-8616-2DC784590CF1}" type="presOf" srcId="{B75661C8-FB42-4463-81F7-C6DEF8889BC3}" destId="{9955FA0B-25DA-469F-8D47-40857BA43722}" srcOrd="1" destOrd="0" presId="urn:microsoft.com/office/officeart/2005/8/layout/radial1"/>
    <dgm:cxn modelId="{7A3E9783-6B30-435A-BE48-683E370B4899}" type="presOf" srcId="{61A74919-1E7D-45D6-A8AD-2F9181267259}" destId="{6EBFA515-0766-490B-8A6E-9CE33A1E764F}" srcOrd="0" destOrd="0" presId="urn:microsoft.com/office/officeart/2005/8/layout/radial1"/>
    <dgm:cxn modelId="{3D2D5EF3-A0F2-4F66-ABF5-6814B0F910AD}" type="presOf" srcId="{6C166DE6-FCA6-4AE5-9D21-C4CC8D7F3941}" destId="{8A212B51-C72C-4FAD-AF60-BE61953206A4}" srcOrd="1"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62C61BB7-DDD1-4655-BD5E-A1D429A84B0D}" type="presOf" srcId="{F56B8F8B-93B9-4D3D-9729-FCCDAE87C80A}" destId="{818D7479-0CD2-4123-AEDC-21AE0C2FA130}" srcOrd="1" destOrd="0" presId="urn:microsoft.com/office/officeart/2005/8/layout/radial1"/>
    <dgm:cxn modelId="{FA342C7D-846D-4665-A408-5EC9C2531550}" type="presOf" srcId="{CAC12348-0007-4C7D-A9F8-AE6A0804C5D4}" destId="{2DCD67E3-C686-43E3-9B8B-C9E110E09F32}" srcOrd="0" destOrd="0" presId="urn:microsoft.com/office/officeart/2005/8/layout/radial1"/>
    <dgm:cxn modelId="{B8CC19CA-4F42-4B63-9E7A-01366082D335}" type="presOf" srcId="{5E4321D1-4596-49AD-90E9-5F7B8F21789F}" destId="{C7A518AC-1F48-4C6E-9EA7-DE556CA96101}" srcOrd="0" destOrd="0" presId="urn:microsoft.com/office/officeart/2005/8/layout/radial1"/>
    <dgm:cxn modelId="{2399A713-2899-4FDC-81F8-E9B373ABA6AE}" type="presOf" srcId="{8B9E360E-4632-4AB7-ACFF-B1AEBB0E9AD9}" destId="{C2B473E2-4E27-42F9-A363-25883508CA12}" srcOrd="1" destOrd="0" presId="urn:microsoft.com/office/officeart/2005/8/layout/radial1"/>
    <dgm:cxn modelId="{5127412A-7024-48D4-9BBB-78D00D21B5E0}" type="presOf" srcId="{37D1A196-2A0C-40F8-B7D9-D6FFEDD776A9}" destId="{3402D04F-44B2-42F2-9E6D-096FC9EDB371}" srcOrd="0" destOrd="0" presId="urn:microsoft.com/office/officeart/2005/8/layout/radial1"/>
    <dgm:cxn modelId="{AD883773-5649-42A7-A1BD-6DA8FA7918CF}" type="presOf" srcId="{B75661C8-FB42-4463-81F7-C6DEF8889BC3}" destId="{C11F0DD5-45B4-4D1D-9CCB-187132E83744}" srcOrd="0" destOrd="0" presId="urn:microsoft.com/office/officeart/2005/8/layout/radial1"/>
    <dgm:cxn modelId="{3E21137F-75FD-45AF-B728-66616843DD28}" type="presOf" srcId="{8E49FBF2-DCBB-437F-8F44-657C497118C0}" destId="{0812809A-ED9E-4B2A-A5DC-8E0DC9BCC8A2}" srcOrd="0" destOrd="0" presId="urn:microsoft.com/office/officeart/2005/8/layout/radial1"/>
    <dgm:cxn modelId="{1CD1528B-7F91-402F-8DB4-32D86DAB47FA}" type="presOf" srcId="{31B4CD9E-E25F-4118-A3E9-C903B865B211}" destId="{3FF54F11-0912-48B8-AA6D-CDFD41A29F3A}" srcOrd="0"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4A0E44BB-C2A3-44C1-AC16-C89B62F8DAFC}" type="presOf" srcId="{F56B8F8B-93B9-4D3D-9729-FCCDAE87C80A}" destId="{3F0A4078-298F-4369-9FF9-DDF199E0C32B}" srcOrd="0" destOrd="0" presId="urn:microsoft.com/office/officeart/2005/8/layout/radial1"/>
    <dgm:cxn modelId="{2451343A-20F1-4499-A49B-893E35775F27}" srcId="{8E49FBF2-DCBB-437F-8F44-657C497118C0}" destId="{61A74919-1E7D-45D6-A8AD-2F9181267259}" srcOrd="2" destOrd="0" parTransId="{6C166DE6-FCA6-4AE5-9D21-C4CC8D7F3941}" sibTransId="{F1B05675-6549-4AA3-931D-274A9F037939}"/>
    <dgm:cxn modelId="{060CBABE-A48C-479B-BC06-05AF01926AE8}" srcId="{8E49FBF2-DCBB-437F-8F44-657C497118C0}" destId="{37D1A196-2A0C-40F8-B7D9-D6FFEDD776A9}" srcOrd="3" destOrd="0" parTransId="{5E4321D1-4596-49AD-90E9-5F7B8F21789F}" sibTransId="{07864CDF-C589-40CA-9DD2-7755805EEBC8}"/>
    <dgm:cxn modelId="{96E3C6CF-D14D-4307-99FB-D49CB0E51B84}" srcId="{8E49FBF2-DCBB-437F-8F44-657C497118C0}" destId="{B5634E81-0E8D-4512-A7F5-BE861014FA46}" srcOrd="0" destOrd="0" parTransId="{8B9E360E-4632-4AB7-ACFF-B1AEBB0E9AD9}" sibTransId="{6BBA5C22-1D38-40D2-86D0-7815B2FB723C}"/>
    <dgm:cxn modelId="{A7569E36-5941-4A7C-B5E1-B062E6951FC4}" type="presOf" srcId="{B5634E81-0E8D-4512-A7F5-BE861014FA46}" destId="{241AC3C3-40F0-49EE-B807-1F34CB86F352}" srcOrd="0" destOrd="0" presId="urn:microsoft.com/office/officeart/2005/8/layout/radial1"/>
    <dgm:cxn modelId="{2B4BD4CF-1390-4786-A547-2C373821D06A}" type="presOf" srcId="{8B9E360E-4632-4AB7-ACFF-B1AEBB0E9AD9}" destId="{F1BDC5A4-831B-4153-83A5-BEA001996BFB}" srcOrd="0" destOrd="0" presId="urn:microsoft.com/office/officeart/2005/8/layout/radial1"/>
    <dgm:cxn modelId="{C6585ED7-A517-425F-9AE9-99B5FEF49040}" type="presOf" srcId="{B7B07DB9-FBAF-4E67-AFEE-787E376F4A11}" destId="{01511A45-E2A8-4960-819C-9B2B7A9D18D9}" srcOrd="0" destOrd="0" presId="urn:microsoft.com/office/officeart/2005/8/layout/radial1"/>
    <dgm:cxn modelId="{9835E504-3ED0-4023-B649-4971F01CCC7F}" type="presParOf" srcId="{2DCD67E3-C686-43E3-9B8B-C9E110E09F32}" destId="{0812809A-ED9E-4B2A-A5DC-8E0DC9BCC8A2}" srcOrd="0" destOrd="0" presId="urn:microsoft.com/office/officeart/2005/8/layout/radial1"/>
    <dgm:cxn modelId="{F1B574C7-5945-4B55-AA4F-F0CC6C1ADFC6}" type="presParOf" srcId="{2DCD67E3-C686-43E3-9B8B-C9E110E09F32}" destId="{F1BDC5A4-831B-4153-83A5-BEA001996BFB}" srcOrd="1" destOrd="0" presId="urn:microsoft.com/office/officeart/2005/8/layout/radial1"/>
    <dgm:cxn modelId="{D66EFD09-C414-435B-89E9-66A9B0CDF388}" type="presParOf" srcId="{F1BDC5A4-831B-4153-83A5-BEA001996BFB}" destId="{C2B473E2-4E27-42F9-A363-25883508CA12}" srcOrd="0" destOrd="0" presId="urn:microsoft.com/office/officeart/2005/8/layout/radial1"/>
    <dgm:cxn modelId="{5AA91931-43DE-423D-9A70-F91448D4AC52}" type="presParOf" srcId="{2DCD67E3-C686-43E3-9B8B-C9E110E09F32}" destId="{241AC3C3-40F0-49EE-B807-1F34CB86F352}" srcOrd="2" destOrd="0" presId="urn:microsoft.com/office/officeart/2005/8/layout/radial1"/>
    <dgm:cxn modelId="{719E9FAF-EBFB-4C34-961D-0624A9FFD8DF}" type="presParOf" srcId="{2DCD67E3-C686-43E3-9B8B-C9E110E09F32}" destId="{C11F0DD5-45B4-4D1D-9CCB-187132E83744}" srcOrd="3" destOrd="0" presId="urn:microsoft.com/office/officeart/2005/8/layout/radial1"/>
    <dgm:cxn modelId="{51A1697B-5472-48B6-8C66-927258951468}" type="presParOf" srcId="{C11F0DD5-45B4-4D1D-9CCB-187132E83744}" destId="{9955FA0B-25DA-469F-8D47-40857BA43722}" srcOrd="0" destOrd="0" presId="urn:microsoft.com/office/officeart/2005/8/layout/radial1"/>
    <dgm:cxn modelId="{3A926DFA-AD9B-4462-A6EB-AFFD1A5F2FD8}" type="presParOf" srcId="{2DCD67E3-C686-43E3-9B8B-C9E110E09F32}" destId="{3FF54F11-0912-48B8-AA6D-CDFD41A29F3A}" srcOrd="4" destOrd="0" presId="urn:microsoft.com/office/officeart/2005/8/layout/radial1"/>
    <dgm:cxn modelId="{FB6FD613-8FD8-4469-83C6-723E416FDF71}" type="presParOf" srcId="{2DCD67E3-C686-43E3-9B8B-C9E110E09F32}" destId="{B31A6786-A2FF-4232-B3BE-DFA9A5AD824D}" srcOrd="5" destOrd="0" presId="urn:microsoft.com/office/officeart/2005/8/layout/radial1"/>
    <dgm:cxn modelId="{D0E75420-E6AC-4210-8BD7-20CFDDE3E31B}" type="presParOf" srcId="{B31A6786-A2FF-4232-B3BE-DFA9A5AD824D}" destId="{8A212B51-C72C-4FAD-AF60-BE61953206A4}" srcOrd="0" destOrd="0" presId="urn:microsoft.com/office/officeart/2005/8/layout/radial1"/>
    <dgm:cxn modelId="{12183BEA-B45B-4884-AE89-7BA12F0C0E50}" type="presParOf" srcId="{2DCD67E3-C686-43E3-9B8B-C9E110E09F32}" destId="{6EBFA515-0766-490B-8A6E-9CE33A1E764F}" srcOrd="6" destOrd="0" presId="urn:microsoft.com/office/officeart/2005/8/layout/radial1"/>
    <dgm:cxn modelId="{42B1F3F6-398F-4B16-92C4-63CAD4AC590B}" type="presParOf" srcId="{2DCD67E3-C686-43E3-9B8B-C9E110E09F32}" destId="{C7A518AC-1F48-4C6E-9EA7-DE556CA96101}" srcOrd="7" destOrd="0" presId="urn:microsoft.com/office/officeart/2005/8/layout/radial1"/>
    <dgm:cxn modelId="{E742DFD9-6ACB-488B-93E7-2ECB28AD1D14}" type="presParOf" srcId="{C7A518AC-1F48-4C6E-9EA7-DE556CA96101}" destId="{7890A5C0-B137-45C8-B057-C651485205AA}" srcOrd="0" destOrd="0" presId="urn:microsoft.com/office/officeart/2005/8/layout/radial1"/>
    <dgm:cxn modelId="{8CDEB22A-2F80-4FCB-BB6C-71BFC9ACABE5}" type="presParOf" srcId="{2DCD67E3-C686-43E3-9B8B-C9E110E09F32}" destId="{3402D04F-44B2-42F2-9E6D-096FC9EDB371}" srcOrd="8" destOrd="0" presId="urn:microsoft.com/office/officeart/2005/8/layout/radial1"/>
    <dgm:cxn modelId="{E774FA6A-06E6-4C7D-87B9-297A29E52629}" type="presParOf" srcId="{2DCD67E3-C686-43E3-9B8B-C9E110E09F32}" destId="{3F0A4078-298F-4369-9FF9-DDF199E0C32B}" srcOrd="9" destOrd="0" presId="urn:microsoft.com/office/officeart/2005/8/layout/radial1"/>
    <dgm:cxn modelId="{F4C402F9-AF6A-4E44-A6A7-D30F57C1B59B}" type="presParOf" srcId="{3F0A4078-298F-4369-9FF9-DDF199E0C32B}" destId="{818D7479-0CD2-4123-AEDC-21AE0C2FA130}" srcOrd="0" destOrd="0" presId="urn:microsoft.com/office/officeart/2005/8/layout/radial1"/>
    <dgm:cxn modelId="{47FB1BE5-1CBF-4BE7-A600-257767922DF6}"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45CB96-D8E1-4E89-B6AE-8A73E185DC9B}" type="doc">
      <dgm:prSet loTypeId="urn:microsoft.com/office/officeart/2005/8/layout/bProcess2" loCatId="process" qsTypeId="urn:microsoft.com/office/officeart/2005/8/quickstyle/simple1" qsCatId="simple" csTypeId="urn:microsoft.com/office/officeart/2005/8/colors/accent5_1" csCatId="accent5" phldr="1"/>
      <dgm:spPr/>
      <dgm:t>
        <a:bodyPr/>
        <a:lstStyle/>
        <a:p>
          <a:endParaRPr lang="es-MX"/>
        </a:p>
      </dgm:t>
    </dgm:pt>
    <dgm:pt modelId="{DD43D1D1-3ABA-44F2-B92B-DEAB0430599A}">
      <dgm:prSet custT="1"/>
      <dgm:spPr/>
      <dgm:t>
        <a:bodyPr/>
        <a:lstStyle/>
        <a:p>
          <a:pPr rtl="0"/>
          <a:r>
            <a:rPr lang="es-MX" sz="2000" dirty="0" smtClean="0"/>
            <a:t>Mente</a:t>
          </a:r>
          <a:endParaRPr lang="es-MX" sz="2000" dirty="0"/>
        </a:p>
      </dgm:t>
    </dgm:pt>
    <dgm:pt modelId="{3EC6F755-8C07-4042-AC23-CA946FE07479}" type="parTrans" cxnId="{980C58DB-9C14-4316-A2AD-1CBBD91A7DC3}">
      <dgm:prSet/>
      <dgm:spPr/>
      <dgm:t>
        <a:bodyPr/>
        <a:lstStyle/>
        <a:p>
          <a:endParaRPr lang="es-MX"/>
        </a:p>
      </dgm:t>
    </dgm:pt>
    <dgm:pt modelId="{E1524055-5C6A-449C-9066-8BC35E1DF405}" type="sibTrans" cxnId="{980C58DB-9C14-4316-A2AD-1CBBD91A7DC3}">
      <dgm:prSet/>
      <dgm:spPr/>
      <dgm:t>
        <a:bodyPr/>
        <a:lstStyle/>
        <a:p>
          <a:endParaRPr lang="es-MX"/>
        </a:p>
      </dgm:t>
    </dgm:pt>
    <dgm:pt modelId="{77FF3DE8-E3E0-4018-98AC-CA7C5B57A43D}">
      <dgm:prSet custT="1"/>
      <dgm:spPr/>
      <dgm:t>
        <a:bodyPr/>
        <a:lstStyle/>
        <a:p>
          <a:pPr rtl="0"/>
          <a:r>
            <a:rPr lang="es-MX" sz="2000" dirty="0" smtClean="0"/>
            <a:t>Sentidos</a:t>
          </a:r>
          <a:endParaRPr lang="es-MX" sz="2000" dirty="0"/>
        </a:p>
      </dgm:t>
    </dgm:pt>
    <dgm:pt modelId="{9FA0AE97-52AB-41E9-8459-F5A792C2EC54}" type="parTrans" cxnId="{D064BB42-0DEC-4A98-A896-84655A9022AC}">
      <dgm:prSet/>
      <dgm:spPr/>
      <dgm:t>
        <a:bodyPr/>
        <a:lstStyle/>
        <a:p>
          <a:endParaRPr lang="es-MX"/>
        </a:p>
      </dgm:t>
    </dgm:pt>
    <dgm:pt modelId="{BEFC5BBE-CBDB-400D-8B1E-BB6F42115689}" type="sibTrans" cxnId="{D064BB42-0DEC-4A98-A896-84655A9022AC}">
      <dgm:prSet/>
      <dgm:spPr/>
      <dgm:t>
        <a:bodyPr/>
        <a:lstStyle/>
        <a:p>
          <a:endParaRPr lang="es-MX"/>
        </a:p>
      </dgm:t>
    </dgm:pt>
    <dgm:pt modelId="{2B940734-427F-4F26-A003-8EA38CDC70B9}">
      <dgm:prSet custT="1"/>
      <dgm:spPr/>
      <dgm:t>
        <a:bodyPr/>
        <a:lstStyle/>
        <a:p>
          <a:pPr rtl="0"/>
          <a:r>
            <a:rPr lang="es-MX" sz="2000" dirty="0" smtClean="0"/>
            <a:t>Estímulos</a:t>
          </a:r>
          <a:endParaRPr lang="es-MX" sz="2000" dirty="0"/>
        </a:p>
      </dgm:t>
    </dgm:pt>
    <dgm:pt modelId="{4752B052-81E9-4428-84A8-41A1E7490276}" type="parTrans" cxnId="{75F3AED2-E9C8-47D9-A5B5-AB1805F55A69}">
      <dgm:prSet/>
      <dgm:spPr/>
      <dgm:t>
        <a:bodyPr/>
        <a:lstStyle/>
        <a:p>
          <a:endParaRPr lang="es-MX"/>
        </a:p>
      </dgm:t>
    </dgm:pt>
    <dgm:pt modelId="{AD6C962B-FC4E-4774-9F7E-BB47BAF6BD13}" type="sibTrans" cxnId="{75F3AED2-E9C8-47D9-A5B5-AB1805F55A69}">
      <dgm:prSet/>
      <dgm:spPr/>
      <dgm:t>
        <a:bodyPr/>
        <a:lstStyle/>
        <a:p>
          <a:endParaRPr lang="es-MX"/>
        </a:p>
      </dgm:t>
    </dgm:pt>
    <dgm:pt modelId="{2541D9C7-C4A1-4CEE-8131-B29BDADD14D4}">
      <dgm:prSet custT="1"/>
      <dgm:spPr/>
      <dgm:t>
        <a:bodyPr/>
        <a:lstStyle/>
        <a:p>
          <a:pPr rtl="0"/>
          <a:r>
            <a:rPr lang="es-MX" sz="2000" dirty="0" smtClean="0"/>
            <a:t>Información</a:t>
          </a:r>
          <a:endParaRPr lang="es-MX" sz="2000" dirty="0"/>
        </a:p>
      </dgm:t>
    </dgm:pt>
    <dgm:pt modelId="{3A9E7B4E-0D9B-41F3-812E-AA010EE5F0B5}" type="parTrans" cxnId="{89C256BD-6074-4E20-8155-20938CA36182}">
      <dgm:prSet/>
      <dgm:spPr/>
      <dgm:t>
        <a:bodyPr/>
        <a:lstStyle/>
        <a:p>
          <a:endParaRPr lang="es-MX"/>
        </a:p>
      </dgm:t>
    </dgm:pt>
    <dgm:pt modelId="{CE7C5C2A-35DE-4023-AB09-8D400D55CC2D}" type="sibTrans" cxnId="{89C256BD-6074-4E20-8155-20938CA36182}">
      <dgm:prSet/>
      <dgm:spPr/>
      <dgm:t>
        <a:bodyPr/>
        <a:lstStyle/>
        <a:p>
          <a:endParaRPr lang="es-MX"/>
        </a:p>
      </dgm:t>
    </dgm:pt>
    <dgm:pt modelId="{ADEB616F-6322-4CF0-9CC7-6F762E8A859D}">
      <dgm:prSet custT="1"/>
      <dgm:spPr/>
      <dgm:t>
        <a:bodyPr/>
        <a:lstStyle/>
        <a:p>
          <a:pPr rtl="0"/>
          <a:r>
            <a:rPr lang="es-MX" sz="2000" dirty="0" smtClean="0"/>
            <a:t>Rechazada</a:t>
          </a:r>
          <a:endParaRPr lang="es-MX" sz="2000" dirty="0"/>
        </a:p>
      </dgm:t>
    </dgm:pt>
    <dgm:pt modelId="{88FE8E1C-50A9-4D08-9E03-B13567048D44}" type="parTrans" cxnId="{6D63D3B0-F2B0-4708-AE15-F3C5206E358E}">
      <dgm:prSet/>
      <dgm:spPr/>
      <dgm:t>
        <a:bodyPr/>
        <a:lstStyle/>
        <a:p>
          <a:endParaRPr lang="es-MX"/>
        </a:p>
      </dgm:t>
    </dgm:pt>
    <dgm:pt modelId="{A611DF16-53F0-4FE9-BADE-ECA1C8F82016}" type="sibTrans" cxnId="{6D63D3B0-F2B0-4708-AE15-F3C5206E358E}">
      <dgm:prSet/>
      <dgm:spPr>
        <a:solidFill>
          <a:srgbClr val="FF0000"/>
        </a:solidFill>
      </dgm:spPr>
      <dgm:t>
        <a:bodyPr/>
        <a:lstStyle/>
        <a:p>
          <a:endParaRPr lang="es-MX"/>
        </a:p>
      </dgm:t>
    </dgm:pt>
    <dgm:pt modelId="{F0CF25E4-BCCA-4145-93A2-4F2D9BA38B10}">
      <dgm:prSet custT="1"/>
      <dgm:spPr/>
      <dgm:t>
        <a:bodyPr/>
        <a:lstStyle/>
        <a:p>
          <a:pPr rtl="0"/>
          <a:r>
            <a:rPr lang="es-MX" sz="2000" dirty="0" smtClean="0"/>
            <a:t>Registra</a:t>
          </a:r>
          <a:endParaRPr lang="es-MX" sz="2000" dirty="0"/>
        </a:p>
      </dgm:t>
    </dgm:pt>
    <dgm:pt modelId="{0021C1D5-7140-4488-AC5F-6864FC31F929}" type="parTrans" cxnId="{EE8218C9-BE16-4002-AA98-919D290159E5}">
      <dgm:prSet/>
      <dgm:spPr/>
      <dgm:t>
        <a:bodyPr/>
        <a:lstStyle/>
        <a:p>
          <a:endParaRPr lang="es-MX"/>
        </a:p>
      </dgm:t>
    </dgm:pt>
    <dgm:pt modelId="{DF69C9FA-C329-4E2A-9769-1DB915BD374B}" type="sibTrans" cxnId="{EE8218C9-BE16-4002-AA98-919D290159E5}">
      <dgm:prSet/>
      <dgm:spPr/>
      <dgm:t>
        <a:bodyPr/>
        <a:lstStyle/>
        <a:p>
          <a:endParaRPr lang="es-MX"/>
        </a:p>
      </dgm:t>
    </dgm:pt>
    <dgm:pt modelId="{3941241B-1EFA-47FE-A1C5-4AEBB2DBFED6}">
      <dgm:prSet custT="1"/>
      <dgm:spPr/>
      <dgm:t>
        <a:bodyPr/>
        <a:lstStyle/>
        <a:p>
          <a:pPr rtl="0"/>
          <a:r>
            <a:rPr lang="es-MX" sz="2000" dirty="0" smtClean="0"/>
            <a:t>Representación Mental</a:t>
          </a:r>
          <a:endParaRPr lang="es-MX" sz="2000" dirty="0"/>
        </a:p>
      </dgm:t>
    </dgm:pt>
    <dgm:pt modelId="{860CF831-7C79-44EF-9EB1-885DDB8C4657}" type="parTrans" cxnId="{5F087D50-2229-4789-BB51-E9535429CA01}">
      <dgm:prSet/>
      <dgm:spPr/>
      <dgm:t>
        <a:bodyPr/>
        <a:lstStyle/>
        <a:p>
          <a:endParaRPr lang="es-MX"/>
        </a:p>
      </dgm:t>
    </dgm:pt>
    <dgm:pt modelId="{6BE12D67-E4BB-4777-BB2D-A29C81F1C93A}" type="sibTrans" cxnId="{5F087D50-2229-4789-BB51-E9535429CA01}">
      <dgm:prSet/>
      <dgm:spPr/>
      <dgm:t>
        <a:bodyPr/>
        <a:lstStyle/>
        <a:p>
          <a:endParaRPr lang="es-MX"/>
        </a:p>
      </dgm:t>
    </dgm:pt>
    <dgm:pt modelId="{745A07E1-DDD1-433A-B13C-8C7B0465414D}">
      <dgm:prSet custT="1"/>
      <dgm:spPr/>
      <dgm:t>
        <a:bodyPr/>
        <a:lstStyle/>
        <a:p>
          <a:pPr rtl="0"/>
          <a:r>
            <a:rPr lang="es-MX" sz="2000" dirty="0" smtClean="0"/>
            <a:t>Pensamientos y recuerdos</a:t>
          </a:r>
          <a:endParaRPr lang="es-MX" sz="2000" dirty="0"/>
        </a:p>
      </dgm:t>
    </dgm:pt>
    <dgm:pt modelId="{776442F5-C647-4C92-9A83-3A81917EA16C}" type="parTrans" cxnId="{8B99B1E3-5274-4FE7-9A3B-F96B291AB5E3}">
      <dgm:prSet/>
      <dgm:spPr/>
      <dgm:t>
        <a:bodyPr/>
        <a:lstStyle/>
        <a:p>
          <a:endParaRPr lang="es-MX"/>
        </a:p>
      </dgm:t>
    </dgm:pt>
    <dgm:pt modelId="{73892CBD-3E14-4EC9-87A3-C6E4CDA03CB2}" type="sibTrans" cxnId="{8B99B1E3-5274-4FE7-9A3B-F96B291AB5E3}">
      <dgm:prSet/>
      <dgm:spPr/>
      <dgm:t>
        <a:bodyPr/>
        <a:lstStyle/>
        <a:p>
          <a:endParaRPr lang="es-MX"/>
        </a:p>
      </dgm:t>
    </dgm:pt>
    <dgm:pt modelId="{45EDFA5A-D3B9-42F9-B343-3AB20B09C561}">
      <dgm:prSet custT="1"/>
      <dgm:spPr/>
      <dgm:t>
        <a:bodyPr/>
        <a:lstStyle/>
        <a:p>
          <a:pPr rtl="0"/>
          <a:r>
            <a:rPr lang="es-MX" sz="2000" dirty="0" smtClean="0"/>
            <a:t>Memoria</a:t>
          </a:r>
          <a:endParaRPr lang="es-MX" sz="2000" dirty="0"/>
        </a:p>
      </dgm:t>
    </dgm:pt>
    <dgm:pt modelId="{B4E77387-09B4-4759-AA0C-E06F9A7A1861}" type="parTrans" cxnId="{684AF291-B83C-43A4-8EDF-34D26906CC24}">
      <dgm:prSet/>
      <dgm:spPr/>
      <dgm:t>
        <a:bodyPr/>
        <a:lstStyle/>
        <a:p>
          <a:endParaRPr lang="es-MX"/>
        </a:p>
      </dgm:t>
    </dgm:pt>
    <dgm:pt modelId="{90CBF2DA-F368-4465-AB36-3C7484E4B21D}" type="sibTrans" cxnId="{684AF291-B83C-43A4-8EDF-34D26906CC24}">
      <dgm:prSet/>
      <dgm:spPr/>
      <dgm:t>
        <a:bodyPr/>
        <a:lstStyle/>
        <a:p>
          <a:endParaRPr lang="es-MX"/>
        </a:p>
      </dgm:t>
    </dgm:pt>
    <dgm:pt modelId="{CDB0C212-1B0E-4416-8729-EF6A445CD0E6}">
      <dgm:prSet custT="1"/>
      <dgm:spPr/>
      <dgm:t>
        <a:bodyPr/>
        <a:lstStyle/>
        <a:p>
          <a:pPr rtl="0"/>
          <a:r>
            <a:rPr lang="es-MX" sz="2000" dirty="0" smtClean="0"/>
            <a:t>Acción</a:t>
          </a:r>
          <a:endParaRPr lang="es-MX" sz="2000" dirty="0"/>
        </a:p>
      </dgm:t>
    </dgm:pt>
    <dgm:pt modelId="{BF8CA82E-FFBE-4782-B15D-10D58A8EFE9C}" type="parTrans" cxnId="{CC9CAD4D-7135-4173-AE71-C2749027F06D}">
      <dgm:prSet/>
      <dgm:spPr/>
      <dgm:t>
        <a:bodyPr/>
        <a:lstStyle/>
        <a:p>
          <a:endParaRPr lang="es-MX"/>
        </a:p>
      </dgm:t>
    </dgm:pt>
    <dgm:pt modelId="{2C8C196B-3B7A-41BE-9148-AF02BA59409A}" type="sibTrans" cxnId="{CC9CAD4D-7135-4173-AE71-C2749027F06D}">
      <dgm:prSet/>
      <dgm:spPr/>
      <dgm:t>
        <a:bodyPr/>
        <a:lstStyle/>
        <a:p>
          <a:endParaRPr lang="es-MX"/>
        </a:p>
      </dgm:t>
    </dgm:pt>
    <dgm:pt modelId="{8EA1D9BF-89EE-4B08-9DE4-63B881553C2D}">
      <dgm:prSet custT="1"/>
      <dgm:spPr/>
      <dgm:t>
        <a:bodyPr/>
        <a:lstStyle/>
        <a:p>
          <a:pPr rtl="0"/>
          <a:r>
            <a:rPr lang="es-MX" sz="2000" dirty="0" smtClean="0"/>
            <a:t>Habito</a:t>
          </a:r>
          <a:endParaRPr lang="es-MX" sz="2000" dirty="0"/>
        </a:p>
      </dgm:t>
    </dgm:pt>
    <dgm:pt modelId="{2F6ED00F-2786-42E6-92AD-788DAB21C5C5}" type="parTrans" cxnId="{563B8EB5-DFB8-4A14-ACF8-62236D94E1FC}">
      <dgm:prSet/>
      <dgm:spPr/>
      <dgm:t>
        <a:bodyPr/>
        <a:lstStyle/>
        <a:p>
          <a:endParaRPr lang="es-MX"/>
        </a:p>
      </dgm:t>
    </dgm:pt>
    <dgm:pt modelId="{AD4CDE5C-1FB5-4495-B06B-D0C518C73A02}" type="sibTrans" cxnId="{563B8EB5-DFB8-4A14-ACF8-62236D94E1FC}">
      <dgm:prSet/>
      <dgm:spPr/>
      <dgm:t>
        <a:bodyPr/>
        <a:lstStyle/>
        <a:p>
          <a:endParaRPr lang="es-MX"/>
        </a:p>
      </dgm:t>
    </dgm:pt>
    <dgm:pt modelId="{035360A0-44BD-45E4-B086-BC10204BC6D2}">
      <dgm:prSet custT="1"/>
      <dgm:spPr/>
      <dgm:t>
        <a:bodyPr/>
        <a:lstStyle/>
        <a:p>
          <a:pPr rtl="0"/>
          <a:r>
            <a:rPr lang="es-MX" sz="2000" dirty="0" smtClean="0"/>
            <a:t>Transformación de Carácter</a:t>
          </a:r>
          <a:endParaRPr lang="es-MX" sz="2000" dirty="0"/>
        </a:p>
      </dgm:t>
    </dgm:pt>
    <dgm:pt modelId="{88E93B81-A540-478C-857E-AD75A456FAF7}" type="parTrans" cxnId="{7CF82F00-746F-4757-84B7-690667220100}">
      <dgm:prSet/>
      <dgm:spPr/>
      <dgm:t>
        <a:bodyPr/>
        <a:lstStyle/>
        <a:p>
          <a:endParaRPr lang="es-MX"/>
        </a:p>
      </dgm:t>
    </dgm:pt>
    <dgm:pt modelId="{7B4303E9-433A-4B24-B7CF-E966AEE3FC7D}" type="sibTrans" cxnId="{7CF82F00-746F-4757-84B7-690667220100}">
      <dgm:prSet/>
      <dgm:spPr/>
      <dgm:t>
        <a:bodyPr/>
        <a:lstStyle/>
        <a:p>
          <a:endParaRPr lang="es-MX"/>
        </a:p>
      </dgm:t>
    </dgm:pt>
    <dgm:pt modelId="{3E58915E-C0AE-4F3A-8489-D091244A98A6}" type="pres">
      <dgm:prSet presAssocID="{7D45CB96-D8E1-4E89-B6AE-8A73E185DC9B}" presName="diagram" presStyleCnt="0">
        <dgm:presLayoutVars>
          <dgm:dir/>
          <dgm:resizeHandles/>
        </dgm:presLayoutVars>
      </dgm:prSet>
      <dgm:spPr/>
      <dgm:t>
        <a:bodyPr/>
        <a:lstStyle/>
        <a:p>
          <a:endParaRPr lang="es-MX"/>
        </a:p>
      </dgm:t>
    </dgm:pt>
    <dgm:pt modelId="{76529446-288F-4461-B47A-4A5B839A91DC}" type="pres">
      <dgm:prSet presAssocID="{DD43D1D1-3ABA-44F2-B92B-DEAB0430599A}" presName="firstNode" presStyleLbl="node1" presStyleIdx="0" presStyleCnt="12">
        <dgm:presLayoutVars>
          <dgm:bulletEnabled val="1"/>
        </dgm:presLayoutVars>
      </dgm:prSet>
      <dgm:spPr/>
      <dgm:t>
        <a:bodyPr/>
        <a:lstStyle/>
        <a:p>
          <a:endParaRPr lang="es-MX"/>
        </a:p>
      </dgm:t>
    </dgm:pt>
    <dgm:pt modelId="{51963092-7387-4E50-B5B6-CF2A78C5446B}" type="pres">
      <dgm:prSet presAssocID="{E1524055-5C6A-449C-9066-8BC35E1DF405}" presName="sibTrans" presStyleLbl="sibTrans2D1" presStyleIdx="0" presStyleCnt="11"/>
      <dgm:spPr/>
      <dgm:t>
        <a:bodyPr/>
        <a:lstStyle/>
        <a:p>
          <a:endParaRPr lang="es-MX"/>
        </a:p>
      </dgm:t>
    </dgm:pt>
    <dgm:pt modelId="{F3E7D09B-5DCA-4D80-ACB8-24797234BAEA}" type="pres">
      <dgm:prSet presAssocID="{77FF3DE8-E3E0-4018-98AC-CA7C5B57A43D}" presName="middleNode" presStyleCnt="0"/>
      <dgm:spPr/>
    </dgm:pt>
    <dgm:pt modelId="{E154BE26-3BED-475A-B3F7-084FCAE5F29E}" type="pres">
      <dgm:prSet presAssocID="{77FF3DE8-E3E0-4018-98AC-CA7C5B57A43D}" presName="padding" presStyleLbl="node1" presStyleIdx="0" presStyleCnt="12"/>
      <dgm:spPr/>
    </dgm:pt>
    <dgm:pt modelId="{F4A10692-92CD-4CDF-8AD7-AEDDE7FB147B}" type="pres">
      <dgm:prSet presAssocID="{77FF3DE8-E3E0-4018-98AC-CA7C5B57A43D}" presName="shape" presStyleLbl="node1" presStyleIdx="1" presStyleCnt="12" custScaleX="163103" custScaleY="106996">
        <dgm:presLayoutVars>
          <dgm:bulletEnabled val="1"/>
        </dgm:presLayoutVars>
      </dgm:prSet>
      <dgm:spPr/>
      <dgm:t>
        <a:bodyPr/>
        <a:lstStyle/>
        <a:p>
          <a:endParaRPr lang="es-MX"/>
        </a:p>
      </dgm:t>
    </dgm:pt>
    <dgm:pt modelId="{7CBB7EFF-F0A1-44EB-AD47-8BD1E4A66F31}" type="pres">
      <dgm:prSet presAssocID="{BEFC5BBE-CBDB-400D-8B1E-BB6F42115689}" presName="sibTrans" presStyleLbl="sibTrans2D1" presStyleIdx="1" presStyleCnt="11"/>
      <dgm:spPr/>
      <dgm:t>
        <a:bodyPr/>
        <a:lstStyle/>
        <a:p>
          <a:endParaRPr lang="es-MX"/>
        </a:p>
      </dgm:t>
    </dgm:pt>
    <dgm:pt modelId="{3CB428CD-6141-44E3-ACBF-B1862AC6F70E}" type="pres">
      <dgm:prSet presAssocID="{2B940734-427F-4F26-A003-8EA38CDC70B9}" presName="middleNode" presStyleCnt="0"/>
      <dgm:spPr/>
    </dgm:pt>
    <dgm:pt modelId="{4A75FF35-4B1B-41F1-B44B-EC808949DF1D}" type="pres">
      <dgm:prSet presAssocID="{2B940734-427F-4F26-A003-8EA38CDC70B9}" presName="padding" presStyleLbl="node1" presStyleIdx="1" presStyleCnt="12"/>
      <dgm:spPr/>
    </dgm:pt>
    <dgm:pt modelId="{4C3BFD0E-48CA-4BB5-8FD4-273D4707C6AE}" type="pres">
      <dgm:prSet presAssocID="{2B940734-427F-4F26-A003-8EA38CDC70B9}" presName="shape" presStyleLbl="node1" presStyleIdx="2" presStyleCnt="12" custScaleX="178945" custScaleY="130180">
        <dgm:presLayoutVars>
          <dgm:bulletEnabled val="1"/>
        </dgm:presLayoutVars>
      </dgm:prSet>
      <dgm:spPr/>
      <dgm:t>
        <a:bodyPr/>
        <a:lstStyle/>
        <a:p>
          <a:endParaRPr lang="es-MX"/>
        </a:p>
      </dgm:t>
    </dgm:pt>
    <dgm:pt modelId="{61E745FC-87F6-411E-AA6A-D96C8FD9F54A}" type="pres">
      <dgm:prSet presAssocID="{AD6C962B-FC4E-4774-9F7E-BB47BAF6BD13}" presName="sibTrans" presStyleLbl="sibTrans2D1" presStyleIdx="2" presStyleCnt="11"/>
      <dgm:spPr/>
      <dgm:t>
        <a:bodyPr/>
        <a:lstStyle/>
        <a:p>
          <a:endParaRPr lang="es-MX"/>
        </a:p>
      </dgm:t>
    </dgm:pt>
    <dgm:pt modelId="{904C7BBC-0F6C-472D-A58D-CB73C6C2F2A6}" type="pres">
      <dgm:prSet presAssocID="{2541D9C7-C4A1-4CEE-8131-B29BDADD14D4}" presName="middleNode" presStyleCnt="0"/>
      <dgm:spPr/>
    </dgm:pt>
    <dgm:pt modelId="{B1B24F1E-2672-4BAC-AF20-DAAD34B1E37A}" type="pres">
      <dgm:prSet presAssocID="{2541D9C7-C4A1-4CEE-8131-B29BDADD14D4}" presName="padding" presStyleLbl="node1" presStyleIdx="2" presStyleCnt="12"/>
      <dgm:spPr/>
    </dgm:pt>
    <dgm:pt modelId="{338CAB2F-6F6B-4706-9691-97828E4FC151}" type="pres">
      <dgm:prSet presAssocID="{2541D9C7-C4A1-4CEE-8131-B29BDADD14D4}" presName="shape" presStyleLbl="node1" presStyleIdx="3" presStyleCnt="12" custScaleX="224046">
        <dgm:presLayoutVars>
          <dgm:bulletEnabled val="1"/>
        </dgm:presLayoutVars>
      </dgm:prSet>
      <dgm:spPr/>
      <dgm:t>
        <a:bodyPr/>
        <a:lstStyle/>
        <a:p>
          <a:endParaRPr lang="es-MX"/>
        </a:p>
      </dgm:t>
    </dgm:pt>
    <dgm:pt modelId="{AAC3BD53-72BA-4E48-9785-AEBDD25F94BF}" type="pres">
      <dgm:prSet presAssocID="{CE7C5C2A-35DE-4023-AB09-8D400D55CC2D}" presName="sibTrans" presStyleLbl="sibTrans2D1" presStyleIdx="3" presStyleCnt="11"/>
      <dgm:spPr/>
      <dgm:t>
        <a:bodyPr/>
        <a:lstStyle/>
        <a:p>
          <a:endParaRPr lang="es-MX"/>
        </a:p>
      </dgm:t>
    </dgm:pt>
    <dgm:pt modelId="{173450DD-73C5-427D-919D-FCBDDD24D828}" type="pres">
      <dgm:prSet presAssocID="{ADEB616F-6322-4CF0-9CC7-6F762E8A859D}" presName="middleNode" presStyleCnt="0"/>
      <dgm:spPr/>
    </dgm:pt>
    <dgm:pt modelId="{C3CC57BC-1A95-4C86-B6BE-CE49509CFFEE}" type="pres">
      <dgm:prSet presAssocID="{ADEB616F-6322-4CF0-9CC7-6F762E8A859D}" presName="padding" presStyleLbl="node1" presStyleIdx="3" presStyleCnt="12"/>
      <dgm:spPr/>
    </dgm:pt>
    <dgm:pt modelId="{8DCDAEFF-71A3-4539-A042-66B57C798D4B}" type="pres">
      <dgm:prSet presAssocID="{ADEB616F-6322-4CF0-9CC7-6F762E8A859D}" presName="shape" presStyleLbl="node1" presStyleIdx="4" presStyleCnt="12" custScaleX="206313">
        <dgm:presLayoutVars>
          <dgm:bulletEnabled val="1"/>
        </dgm:presLayoutVars>
      </dgm:prSet>
      <dgm:spPr/>
      <dgm:t>
        <a:bodyPr/>
        <a:lstStyle/>
        <a:p>
          <a:endParaRPr lang="es-MX"/>
        </a:p>
      </dgm:t>
    </dgm:pt>
    <dgm:pt modelId="{A203C0DF-5CAF-41E9-AAFE-F416DB083A0B}" type="pres">
      <dgm:prSet presAssocID="{A611DF16-53F0-4FE9-BADE-ECA1C8F82016}" presName="sibTrans" presStyleLbl="sibTrans2D1" presStyleIdx="4" presStyleCnt="11"/>
      <dgm:spPr/>
      <dgm:t>
        <a:bodyPr/>
        <a:lstStyle/>
        <a:p>
          <a:endParaRPr lang="es-MX"/>
        </a:p>
      </dgm:t>
    </dgm:pt>
    <dgm:pt modelId="{A43CE594-3440-49F1-8A2F-424F464FF21D}" type="pres">
      <dgm:prSet presAssocID="{F0CF25E4-BCCA-4145-93A2-4F2D9BA38B10}" presName="middleNode" presStyleCnt="0"/>
      <dgm:spPr/>
    </dgm:pt>
    <dgm:pt modelId="{FACFDBCC-2FFF-4573-857A-F841F4315FCD}" type="pres">
      <dgm:prSet presAssocID="{F0CF25E4-BCCA-4145-93A2-4F2D9BA38B10}" presName="padding" presStyleLbl="node1" presStyleIdx="4" presStyleCnt="12"/>
      <dgm:spPr/>
    </dgm:pt>
    <dgm:pt modelId="{C7A05D62-C221-4587-B40E-3BDF4F62AEA1}" type="pres">
      <dgm:prSet presAssocID="{F0CF25E4-BCCA-4145-93A2-4F2D9BA38B10}" presName="shape" presStyleLbl="node1" presStyleIdx="5" presStyleCnt="12" custScaleX="195333">
        <dgm:presLayoutVars>
          <dgm:bulletEnabled val="1"/>
        </dgm:presLayoutVars>
      </dgm:prSet>
      <dgm:spPr/>
      <dgm:t>
        <a:bodyPr/>
        <a:lstStyle/>
        <a:p>
          <a:endParaRPr lang="es-MX"/>
        </a:p>
      </dgm:t>
    </dgm:pt>
    <dgm:pt modelId="{2AAE8F80-5670-4911-B8FC-69E3ACF59C52}" type="pres">
      <dgm:prSet presAssocID="{DF69C9FA-C329-4E2A-9769-1DB915BD374B}" presName="sibTrans" presStyleLbl="sibTrans2D1" presStyleIdx="5" presStyleCnt="11"/>
      <dgm:spPr/>
      <dgm:t>
        <a:bodyPr/>
        <a:lstStyle/>
        <a:p>
          <a:endParaRPr lang="es-MX"/>
        </a:p>
      </dgm:t>
    </dgm:pt>
    <dgm:pt modelId="{807F5970-F729-40DD-93FA-9AB5134872FF}" type="pres">
      <dgm:prSet presAssocID="{3941241B-1EFA-47FE-A1C5-4AEBB2DBFED6}" presName="middleNode" presStyleCnt="0"/>
      <dgm:spPr/>
    </dgm:pt>
    <dgm:pt modelId="{DDFBEE8E-ED6E-4CCB-8696-A09B008D7D2D}" type="pres">
      <dgm:prSet presAssocID="{3941241B-1EFA-47FE-A1C5-4AEBB2DBFED6}" presName="padding" presStyleLbl="node1" presStyleIdx="5" presStyleCnt="12"/>
      <dgm:spPr/>
    </dgm:pt>
    <dgm:pt modelId="{EC63E840-8B7E-4784-9BAF-C62ED63BF605}" type="pres">
      <dgm:prSet presAssocID="{3941241B-1EFA-47FE-A1C5-4AEBB2DBFED6}" presName="shape" presStyleLbl="node1" presStyleIdx="6" presStyleCnt="12" custScaleX="200864">
        <dgm:presLayoutVars>
          <dgm:bulletEnabled val="1"/>
        </dgm:presLayoutVars>
      </dgm:prSet>
      <dgm:spPr/>
      <dgm:t>
        <a:bodyPr/>
        <a:lstStyle/>
        <a:p>
          <a:endParaRPr lang="es-MX"/>
        </a:p>
      </dgm:t>
    </dgm:pt>
    <dgm:pt modelId="{3C6B599B-C364-460F-AFCA-F05877EFD6EC}" type="pres">
      <dgm:prSet presAssocID="{6BE12D67-E4BB-4777-BB2D-A29C81F1C93A}" presName="sibTrans" presStyleLbl="sibTrans2D1" presStyleIdx="6" presStyleCnt="11"/>
      <dgm:spPr/>
      <dgm:t>
        <a:bodyPr/>
        <a:lstStyle/>
        <a:p>
          <a:endParaRPr lang="es-MX"/>
        </a:p>
      </dgm:t>
    </dgm:pt>
    <dgm:pt modelId="{764816A6-9B4E-4381-92FE-8293890A711C}" type="pres">
      <dgm:prSet presAssocID="{745A07E1-DDD1-433A-B13C-8C7B0465414D}" presName="middleNode" presStyleCnt="0"/>
      <dgm:spPr/>
    </dgm:pt>
    <dgm:pt modelId="{F3C9E225-DA19-4ACF-BC33-9EEED05447C7}" type="pres">
      <dgm:prSet presAssocID="{745A07E1-DDD1-433A-B13C-8C7B0465414D}" presName="padding" presStyleLbl="node1" presStyleIdx="6" presStyleCnt="12"/>
      <dgm:spPr/>
    </dgm:pt>
    <dgm:pt modelId="{D762BE59-E4A2-4FC2-AB0D-BB0030361BFB}" type="pres">
      <dgm:prSet presAssocID="{745A07E1-DDD1-433A-B13C-8C7B0465414D}" presName="shape" presStyleLbl="node1" presStyleIdx="7" presStyleCnt="12" custScaleX="200737">
        <dgm:presLayoutVars>
          <dgm:bulletEnabled val="1"/>
        </dgm:presLayoutVars>
      </dgm:prSet>
      <dgm:spPr/>
      <dgm:t>
        <a:bodyPr/>
        <a:lstStyle/>
        <a:p>
          <a:endParaRPr lang="es-MX"/>
        </a:p>
      </dgm:t>
    </dgm:pt>
    <dgm:pt modelId="{74D536BF-C4A8-47BF-BEEB-9265140AF97F}" type="pres">
      <dgm:prSet presAssocID="{73892CBD-3E14-4EC9-87A3-C6E4CDA03CB2}" presName="sibTrans" presStyleLbl="sibTrans2D1" presStyleIdx="7" presStyleCnt="11"/>
      <dgm:spPr/>
      <dgm:t>
        <a:bodyPr/>
        <a:lstStyle/>
        <a:p>
          <a:endParaRPr lang="es-MX"/>
        </a:p>
      </dgm:t>
    </dgm:pt>
    <dgm:pt modelId="{E0E740DB-A38A-4017-98AA-1A6EC56A40FF}" type="pres">
      <dgm:prSet presAssocID="{45EDFA5A-D3B9-42F9-B343-3AB20B09C561}" presName="middleNode" presStyleCnt="0"/>
      <dgm:spPr/>
    </dgm:pt>
    <dgm:pt modelId="{E3ED948E-A1CF-4A02-8E36-594BE5583487}" type="pres">
      <dgm:prSet presAssocID="{45EDFA5A-D3B9-42F9-B343-3AB20B09C561}" presName="padding" presStyleLbl="node1" presStyleIdx="7" presStyleCnt="12"/>
      <dgm:spPr/>
    </dgm:pt>
    <dgm:pt modelId="{2985A378-31D8-432A-B0BE-CDFAFE1C3170}" type="pres">
      <dgm:prSet presAssocID="{45EDFA5A-D3B9-42F9-B343-3AB20B09C561}" presName="shape" presStyleLbl="node1" presStyleIdx="8" presStyleCnt="12" custScaleX="171696" custLinFactNeighborX="-32934" custLinFactNeighborY="-995">
        <dgm:presLayoutVars>
          <dgm:bulletEnabled val="1"/>
        </dgm:presLayoutVars>
      </dgm:prSet>
      <dgm:spPr/>
      <dgm:t>
        <a:bodyPr/>
        <a:lstStyle/>
        <a:p>
          <a:endParaRPr lang="es-MX"/>
        </a:p>
      </dgm:t>
    </dgm:pt>
    <dgm:pt modelId="{10079A16-BCE0-47F4-B17C-369B270CE0BB}" type="pres">
      <dgm:prSet presAssocID="{90CBF2DA-F368-4465-AB36-3C7484E4B21D}" presName="sibTrans" presStyleLbl="sibTrans2D1" presStyleIdx="8" presStyleCnt="11"/>
      <dgm:spPr/>
      <dgm:t>
        <a:bodyPr/>
        <a:lstStyle/>
        <a:p>
          <a:endParaRPr lang="es-MX"/>
        </a:p>
      </dgm:t>
    </dgm:pt>
    <dgm:pt modelId="{583086D0-9FA0-4785-8FD7-0A847A1E7F96}" type="pres">
      <dgm:prSet presAssocID="{CDB0C212-1B0E-4416-8729-EF6A445CD0E6}" presName="middleNode" presStyleCnt="0"/>
      <dgm:spPr/>
    </dgm:pt>
    <dgm:pt modelId="{5B05CEE2-3B38-4000-ADAB-2D4A341C3792}" type="pres">
      <dgm:prSet presAssocID="{CDB0C212-1B0E-4416-8729-EF6A445CD0E6}" presName="padding" presStyleLbl="node1" presStyleIdx="8" presStyleCnt="12"/>
      <dgm:spPr/>
    </dgm:pt>
    <dgm:pt modelId="{1C828A6E-BBC2-4AEC-B56C-7ADD783B38C8}" type="pres">
      <dgm:prSet presAssocID="{CDB0C212-1B0E-4416-8729-EF6A445CD0E6}" presName="shape" presStyleLbl="node1" presStyleIdx="9" presStyleCnt="12" custScaleX="172457" custScaleY="150349" custLinFactNeighborX="-962" custLinFactNeighborY="49625">
        <dgm:presLayoutVars>
          <dgm:bulletEnabled val="1"/>
        </dgm:presLayoutVars>
      </dgm:prSet>
      <dgm:spPr/>
      <dgm:t>
        <a:bodyPr/>
        <a:lstStyle/>
        <a:p>
          <a:endParaRPr lang="es-MX"/>
        </a:p>
      </dgm:t>
    </dgm:pt>
    <dgm:pt modelId="{CC20BDA4-C55D-44E6-9CEB-812425335F22}" type="pres">
      <dgm:prSet presAssocID="{2C8C196B-3B7A-41BE-9148-AF02BA59409A}" presName="sibTrans" presStyleLbl="sibTrans2D1" presStyleIdx="9" presStyleCnt="11"/>
      <dgm:spPr/>
      <dgm:t>
        <a:bodyPr/>
        <a:lstStyle/>
        <a:p>
          <a:endParaRPr lang="es-MX"/>
        </a:p>
      </dgm:t>
    </dgm:pt>
    <dgm:pt modelId="{FBF99561-FD91-488F-8EA6-6A46FC904EF5}" type="pres">
      <dgm:prSet presAssocID="{8EA1D9BF-89EE-4B08-9DE4-63B881553C2D}" presName="middleNode" presStyleCnt="0"/>
      <dgm:spPr/>
    </dgm:pt>
    <dgm:pt modelId="{A570FACE-2591-4BEE-97E6-FE1EE76934E3}" type="pres">
      <dgm:prSet presAssocID="{8EA1D9BF-89EE-4B08-9DE4-63B881553C2D}" presName="padding" presStyleLbl="node1" presStyleIdx="9" presStyleCnt="12"/>
      <dgm:spPr/>
    </dgm:pt>
    <dgm:pt modelId="{FBE4DDFC-1E41-4217-AFE6-E8653CA3BC7D}" type="pres">
      <dgm:prSet presAssocID="{8EA1D9BF-89EE-4B08-9DE4-63B881553C2D}" presName="shape" presStyleLbl="node1" presStyleIdx="10" presStyleCnt="12">
        <dgm:presLayoutVars>
          <dgm:bulletEnabled val="1"/>
        </dgm:presLayoutVars>
      </dgm:prSet>
      <dgm:spPr/>
      <dgm:t>
        <a:bodyPr/>
        <a:lstStyle/>
        <a:p>
          <a:endParaRPr lang="es-MX"/>
        </a:p>
      </dgm:t>
    </dgm:pt>
    <dgm:pt modelId="{6B8E1762-2030-4692-8736-69790031F117}" type="pres">
      <dgm:prSet presAssocID="{AD4CDE5C-1FB5-4495-B06B-D0C518C73A02}" presName="sibTrans" presStyleLbl="sibTrans2D1" presStyleIdx="10" presStyleCnt="11"/>
      <dgm:spPr/>
      <dgm:t>
        <a:bodyPr/>
        <a:lstStyle/>
        <a:p>
          <a:endParaRPr lang="es-MX"/>
        </a:p>
      </dgm:t>
    </dgm:pt>
    <dgm:pt modelId="{9EB3C585-79CD-48EB-BC49-757062A9AD1B}" type="pres">
      <dgm:prSet presAssocID="{035360A0-44BD-45E4-B086-BC10204BC6D2}" presName="lastNode" presStyleLbl="node1" presStyleIdx="11" presStyleCnt="12" custScaleX="118448">
        <dgm:presLayoutVars>
          <dgm:bulletEnabled val="1"/>
        </dgm:presLayoutVars>
      </dgm:prSet>
      <dgm:spPr/>
      <dgm:t>
        <a:bodyPr/>
        <a:lstStyle/>
        <a:p>
          <a:endParaRPr lang="es-MX"/>
        </a:p>
      </dgm:t>
    </dgm:pt>
  </dgm:ptLst>
  <dgm:cxnLst>
    <dgm:cxn modelId="{7CF82F00-746F-4757-84B7-690667220100}" srcId="{7D45CB96-D8E1-4E89-B6AE-8A73E185DC9B}" destId="{035360A0-44BD-45E4-B086-BC10204BC6D2}" srcOrd="11" destOrd="0" parTransId="{88E93B81-A540-478C-857E-AD75A456FAF7}" sibTransId="{7B4303E9-433A-4B24-B7CF-E966AEE3FC7D}"/>
    <dgm:cxn modelId="{010C7EE8-065E-4B6F-8983-E3B533B94627}" type="presOf" srcId="{745A07E1-DDD1-433A-B13C-8C7B0465414D}" destId="{D762BE59-E4A2-4FC2-AB0D-BB0030361BFB}" srcOrd="0" destOrd="0" presId="urn:microsoft.com/office/officeart/2005/8/layout/bProcess2"/>
    <dgm:cxn modelId="{E2F26BF8-F72B-4AC9-9CDA-F699B4645FB4}" type="presOf" srcId="{BEFC5BBE-CBDB-400D-8B1E-BB6F42115689}" destId="{7CBB7EFF-F0A1-44EB-AD47-8BD1E4A66F31}" srcOrd="0" destOrd="0" presId="urn:microsoft.com/office/officeart/2005/8/layout/bProcess2"/>
    <dgm:cxn modelId="{8C412272-FC51-4D32-9252-E0C34E23FB67}" type="presOf" srcId="{6BE12D67-E4BB-4777-BB2D-A29C81F1C93A}" destId="{3C6B599B-C364-460F-AFCA-F05877EFD6EC}" srcOrd="0" destOrd="0" presId="urn:microsoft.com/office/officeart/2005/8/layout/bProcess2"/>
    <dgm:cxn modelId="{59361F8F-3123-4DBA-AFCA-7D8E3A9EB9B3}" type="presOf" srcId="{A611DF16-53F0-4FE9-BADE-ECA1C8F82016}" destId="{A203C0DF-5CAF-41E9-AAFE-F416DB083A0B}" srcOrd="0" destOrd="0" presId="urn:microsoft.com/office/officeart/2005/8/layout/bProcess2"/>
    <dgm:cxn modelId="{C889DE2D-542F-4EFD-AC66-55A3EB06C909}" type="presOf" srcId="{E1524055-5C6A-449C-9066-8BC35E1DF405}" destId="{51963092-7387-4E50-B5B6-CF2A78C5446B}" srcOrd="0" destOrd="0" presId="urn:microsoft.com/office/officeart/2005/8/layout/bProcess2"/>
    <dgm:cxn modelId="{C062F056-99B6-4564-9C60-5248EA7E7B42}" type="presOf" srcId="{3941241B-1EFA-47FE-A1C5-4AEBB2DBFED6}" destId="{EC63E840-8B7E-4784-9BAF-C62ED63BF605}" srcOrd="0" destOrd="0" presId="urn:microsoft.com/office/officeart/2005/8/layout/bProcess2"/>
    <dgm:cxn modelId="{89C256BD-6074-4E20-8155-20938CA36182}" srcId="{7D45CB96-D8E1-4E89-B6AE-8A73E185DC9B}" destId="{2541D9C7-C4A1-4CEE-8131-B29BDADD14D4}" srcOrd="3" destOrd="0" parTransId="{3A9E7B4E-0D9B-41F3-812E-AA010EE5F0B5}" sibTransId="{CE7C5C2A-35DE-4023-AB09-8D400D55CC2D}"/>
    <dgm:cxn modelId="{D7E5AD49-98E7-4AF8-B6DF-93AA3B6AF995}" type="presOf" srcId="{AD4CDE5C-1FB5-4495-B06B-D0C518C73A02}" destId="{6B8E1762-2030-4692-8736-69790031F117}" srcOrd="0" destOrd="0" presId="urn:microsoft.com/office/officeart/2005/8/layout/bProcess2"/>
    <dgm:cxn modelId="{75F3AED2-E9C8-47D9-A5B5-AB1805F55A69}" srcId="{7D45CB96-D8E1-4E89-B6AE-8A73E185DC9B}" destId="{2B940734-427F-4F26-A003-8EA38CDC70B9}" srcOrd="2" destOrd="0" parTransId="{4752B052-81E9-4428-84A8-41A1E7490276}" sibTransId="{AD6C962B-FC4E-4774-9F7E-BB47BAF6BD13}"/>
    <dgm:cxn modelId="{04679308-80AF-4BA9-8125-5755E8BA39B1}" type="presOf" srcId="{90CBF2DA-F368-4465-AB36-3C7484E4B21D}" destId="{10079A16-BCE0-47F4-B17C-369B270CE0BB}" srcOrd="0" destOrd="0" presId="urn:microsoft.com/office/officeart/2005/8/layout/bProcess2"/>
    <dgm:cxn modelId="{7B5732BA-2B09-4C30-84B1-D3C3A92C1EAC}" type="presOf" srcId="{7D45CB96-D8E1-4E89-B6AE-8A73E185DC9B}" destId="{3E58915E-C0AE-4F3A-8489-D091244A98A6}" srcOrd="0" destOrd="0" presId="urn:microsoft.com/office/officeart/2005/8/layout/bProcess2"/>
    <dgm:cxn modelId="{0C8260ED-CF3B-46DE-9177-2471DBE66850}" type="presOf" srcId="{035360A0-44BD-45E4-B086-BC10204BC6D2}" destId="{9EB3C585-79CD-48EB-BC49-757062A9AD1B}" srcOrd="0" destOrd="0" presId="urn:microsoft.com/office/officeart/2005/8/layout/bProcess2"/>
    <dgm:cxn modelId="{F12B99EF-6F56-4784-A9A4-6F144CFF0B09}" type="presOf" srcId="{DF69C9FA-C329-4E2A-9769-1DB915BD374B}" destId="{2AAE8F80-5670-4911-B8FC-69E3ACF59C52}" srcOrd="0" destOrd="0" presId="urn:microsoft.com/office/officeart/2005/8/layout/bProcess2"/>
    <dgm:cxn modelId="{527A77ED-5BB8-413F-8F46-3054440322F4}" type="presOf" srcId="{73892CBD-3E14-4EC9-87A3-C6E4CDA03CB2}" destId="{74D536BF-C4A8-47BF-BEEB-9265140AF97F}" srcOrd="0" destOrd="0" presId="urn:microsoft.com/office/officeart/2005/8/layout/bProcess2"/>
    <dgm:cxn modelId="{0348B41D-5B84-432E-8C8E-2F5DFAF403A0}" type="presOf" srcId="{8EA1D9BF-89EE-4B08-9DE4-63B881553C2D}" destId="{FBE4DDFC-1E41-4217-AFE6-E8653CA3BC7D}" srcOrd="0" destOrd="0" presId="urn:microsoft.com/office/officeart/2005/8/layout/bProcess2"/>
    <dgm:cxn modelId="{6D63D3B0-F2B0-4708-AE15-F3C5206E358E}" srcId="{7D45CB96-D8E1-4E89-B6AE-8A73E185DC9B}" destId="{ADEB616F-6322-4CF0-9CC7-6F762E8A859D}" srcOrd="4" destOrd="0" parTransId="{88FE8E1C-50A9-4D08-9E03-B13567048D44}" sibTransId="{A611DF16-53F0-4FE9-BADE-ECA1C8F82016}"/>
    <dgm:cxn modelId="{11A1EC35-E7BA-4DA6-9091-B9E782EA0487}" type="presOf" srcId="{77FF3DE8-E3E0-4018-98AC-CA7C5B57A43D}" destId="{F4A10692-92CD-4CDF-8AD7-AEDDE7FB147B}" srcOrd="0" destOrd="0" presId="urn:microsoft.com/office/officeart/2005/8/layout/bProcess2"/>
    <dgm:cxn modelId="{9A0FED3D-07C1-4A52-A2C6-7279BF1FCF0A}" type="presOf" srcId="{CE7C5C2A-35DE-4023-AB09-8D400D55CC2D}" destId="{AAC3BD53-72BA-4E48-9785-AEBDD25F94BF}" srcOrd="0" destOrd="0" presId="urn:microsoft.com/office/officeart/2005/8/layout/bProcess2"/>
    <dgm:cxn modelId="{0299504F-A3AE-4E88-AA38-2BAA33F1E1A9}" type="presOf" srcId="{2B940734-427F-4F26-A003-8EA38CDC70B9}" destId="{4C3BFD0E-48CA-4BB5-8FD4-273D4707C6AE}" srcOrd="0" destOrd="0" presId="urn:microsoft.com/office/officeart/2005/8/layout/bProcess2"/>
    <dgm:cxn modelId="{29F1180B-76D5-4C09-ADF1-7A1C29CB2118}" type="presOf" srcId="{F0CF25E4-BCCA-4145-93A2-4F2D9BA38B10}" destId="{C7A05D62-C221-4587-B40E-3BDF4F62AEA1}" srcOrd="0" destOrd="0" presId="urn:microsoft.com/office/officeart/2005/8/layout/bProcess2"/>
    <dgm:cxn modelId="{38671731-BBBC-464C-B9AF-81BC8E578898}" type="presOf" srcId="{DD43D1D1-3ABA-44F2-B92B-DEAB0430599A}" destId="{76529446-288F-4461-B47A-4A5B839A91DC}" srcOrd="0" destOrd="0" presId="urn:microsoft.com/office/officeart/2005/8/layout/bProcess2"/>
    <dgm:cxn modelId="{67FA8F4E-8B8C-45BB-A1BA-2D93209639E5}" type="presOf" srcId="{AD6C962B-FC4E-4774-9F7E-BB47BAF6BD13}" destId="{61E745FC-87F6-411E-AA6A-D96C8FD9F54A}" srcOrd="0" destOrd="0" presId="urn:microsoft.com/office/officeart/2005/8/layout/bProcess2"/>
    <dgm:cxn modelId="{CC9CAD4D-7135-4173-AE71-C2749027F06D}" srcId="{7D45CB96-D8E1-4E89-B6AE-8A73E185DC9B}" destId="{CDB0C212-1B0E-4416-8729-EF6A445CD0E6}" srcOrd="9" destOrd="0" parTransId="{BF8CA82E-FFBE-4782-B15D-10D58A8EFE9C}" sibTransId="{2C8C196B-3B7A-41BE-9148-AF02BA59409A}"/>
    <dgm:cxn modelId="{980C58DB-9C14-4316-A2AD-1CBBD91A7DC3}" srcId="{7D45CB96-D8E1-4E89-B6AE-8A73E185DC9B}" destId="{DD43D1D1-3ABA-44F2-B92B-DEAB0430599A}" srcOrd="0" destOrd="0" parTransId="{3EC6F755-8C07-4042-AC23-CA946FE07479}" sibTransId="{E1524055-5C6A-449C-9066-8BC35E1DF405}"/>
    <dgm:cxn modelId="{684AF291-B83C-43A4-8EDF-34D26906CC24}" srcId="{7D45CB96-D8E1-4E89-B6AE-8A73E185DC9B}" destId="{45EDFA5A-D3B9-42F9-B343-3AB20B09C561}" srcOrd="8" destOrd="0" parTransId="{B4E77387-09B4-4759-AA0C-E06F9A7A1861}" sibTransId="{90CBF2DA-F368-4465-AB36-3C7484E4B21D}"/>
    <dgm:cxn modelId="{F8433ACF-E41D-4850-8A26-779D14883302}" type="presOf" srcId="{2541D9C7-C4A1-4CEE-8131-B29BDADD14D4}" destId="{338CAB2F-6F6B-4706-9691-97828E4FC151}" srcOrd="0" destOrd="0" presId="urn:microsoft.com/office/officeart/2005/8/layout/bProcess2"/>
    <dgm:cxn modelId="{383572C4-3079-4614-92BD-FE76FE3FD062}" type="presOf" srcId="{2C8C196B-3B7A-41BE-9148-AF02BA59409A}" destId="{CC20BDA4-C55D-44E6-9CEB-812425335F22}" srcOrd="0" destOrd="0" presId="urn:microsoft.com/office/officeart/2005/8/layout/bProcess2"/>
    <dgm:cxn modelId="{CE226641-0EA1-4602-B670-32E9245759C2}" type="presOf" srcId="{45EDFA5A-D3B9-42F9-B343-3AB20B09C561}" destId="{2985A378-31D8-432A-B0BE-CDFAFE1C3170}" srcOrd="0" destOrd="0" presId="urn:microsoft.com/office/officeart/2005/8/layout/bProcess2"/>
    <dgm:cxn modelId="{5F087D50-2229-4789-BB51-E9535429CA01}" srcId="{7D45CB96-D8E1-4E89-B6AE-8A73E185DC9B}" destId="{3941241B-1EFA-47FE-A1C5-4AEBB2DBFED6}" srcOrd="6" destOrd="0" parTransId="{860CF831-7C79-44EF-9EB1-885DDB8C4657}" sibTransId="{6BE12D67-E4BB-4777-BB2D-A29C81F1C93A}"/>
    <dgm:cxn modelId="{2B7A3A29-0939-4DA2-94AB-79C9E81F13F4}" type="presOf" srcId="{CDB0C212-1B0E-4416-8729-EF6A445CD0E6}" destId="{1C828A6E-BBC2-4AEC-B56C-7ADD783B38C8}" srcOrd="0" destOrd="0" presId="urn:microsoft.com/office/officeart/2005/8/layout/bProcess2"/>
    <dgm:cxn modelId="{EE8218C9-BE16-4002-AA98-919D290159E5}" srcId="{7D45CB96-D8E1-4E89-B6AE-8A73E185DC9B}" destId="{F0CF25E4-BCCA-4145-93A2-4F2D9BA38B10}" srcOrd="5" destOrd="0" parTransId="{0021C1D5-7140-4488-AC5F-6864FC31F929}" sibTransId="{DF69C9FA-C329-4E2A-9769-1DB915BD374B}"/>
    <dgm:cxn modelId="{D064BB42-0DEC-4A98-A896-84655A9022AC}" srcId="{7D45CB96-D8E1-4E89-B6AE-8A73E185DC9B}" destId="{77FF3DE8-E3E0-4018-98AC-CA7C5B57A43D}" srcOrd="1" destOrd="0" parTransId="{9FA0AE97-52AB-41E9-8459-F5A792C2EC54}" sibTransId="{BEFC5BBE-CBDB-400D-8B1E-BB6F42115689}"/>
    <dgm:cxn modelId="{563B8EB5-DFB8-4A14-ACF8-62236D94E1FC}" srcId="{7D45CB96-D8E1-4E89-B6AE-8A73E185DC9B}" destId="{8EA1D9BF-89EE-4B08-9DE4-63B881553C2D}" srcOrd="10" destOrd="0" parTransId="{2F6ED00F-2786-42E6-92AD-788DAB21C5C5}" sibTransId="{AD4CDE5C-1FB5-4495-B06B-D0C518C73A02}"/>
    <dgm:cxn modelId="{F0A09F8A-07E2-4B5E-9BF7-AA5210DDD4D6}" type="presOf" srcId="{ADEB616F-6322-4CF0-9CC7-6F762E8A859D}" destId="{8DCDAEFF-71A3-4539-A042-66B57C798D4B}" srcOrd="0" destOrd="0" presId="urn:microsoft.com/office/officeart/2005/8/layout/bProcess2"/>
    <dgm:cxn modelId="{8B99B1E3-5274-4FE7-9A3B-F96B291AB5E3}" srcId="{7D45CB96-D8E1-4E89-B6AE-8A73E185DC9B}" destId="{745A07E1-DDD1-433A-B13C-8C7B0465414D}" srcOrd="7" destOrd="0" parTransId="{776442F5-C647-4C92-9A83-3A81917EA16C}" sibTransId="{73892CBD-3E14-4EC9-87A3-C6E4CDA03CB2}"/>
    <dgm:cxn modelId="{DA9DBA79-1E4C-41DD-894B-5D9AAB9F233A}" type="presParOf" srcId="{3E58915E-C0AE-4F3A-8489-D091244A98A6}" destId="{76529446-288F-4461-B47A-4A5B839A91DC}" srcOrd="0" destOrd="0" presId="urn:microsoft.com/office/officeart/2005/8/layout/bProcess2"/>
    <dgm:cxn modelId="{A813B133-4958-4746-83BA-382CF0E4059C}" type="presParOf" srcId="{3E58915E-C0AE-4F3A-8489-D091244A98A6}" destId="{51963092-7387-4E50-B5B6-CF2A78C5446B}" srcOrd="1" destOrd="0" presId="urn:microsoft.com/office/officeart/2005/8/layout/bProcess2"/>
    <dgm:cxn modelId="{35E4F6A9-77FF-4886-A00B-301255DAD512}" type="presParOf" srcId="{3E58915E-C0AE-4F3A-8489-D091244A98A6}" destId="{F3E7D09B-5DCA-4D80-ACB8-24797234BAEA}" srcOrd="2" destOrd="0" presId="urn:microsoft.com/office/officeart/2005/8/layout/bProcess2"/>
    <dgm:cxn modelId="{689E025B-317A-46D0-A817-B68D9E11E6FC}" type="presParOf" srcId="{F3E7D09B-5DCA-4D80-ACB8-24797234BAEA}" destId="{E154BE26-3BED-475A-B3F7-084FCAE5F29E}" srcOrd="0" destOrd="0" presId="urn:microsoft.com/office/officeart/2005/8/layout/bProcess2"/>
    <dgm:cxn modelId="{D2DF0780-D4FA-4C3F-869A-03FB6B82BE91}" type="presParOf" srcId="{F3E7D09B-5DCA-4D80-ACB8-24797234BAEA}" destId="{F4A10692-92CD-4CDF-8AD7-AEDDE7FB147B}" srcOrd="1" destOrd="0" presId="urn:microsoft.com/office/officeart/2005/8/layout/bProcess2"/>
    <dgm:cxn modelId="{38AC1054-DE84-445E-A573-7E9419F5C756}" type="presParOf" srcId="{3E58915E-C0AE-4F3A-8489-D091244A98A6}" destId="{7CBB7EFF-F0A1-44EB-AD47-8BD1E4A66F31}" srcOrd="3" destOrd="0" presId="urn:microsoft.com/office/officeart/2005/8/layout/bProcess2"/>
    <dgm:cxn modelId="{4B31A7CA-BC60-4B8D-B384-8C6223BBA356}" type="presParOf" srcId="{3E58915E-C0AE-4F3A-8489-D091244A98A6}" destId="{3CB428CD-6141-44E3-ACBF-B1862AC6F70E}" srcOrd="4" destOrd="0" presId="urn:microsoft.com/office/officeart/2005/8/layout/bProcess2"/>
    <dgm:cxn modelId="{B93D46FC-7876-482C-9475-B1A3588C5A4A}" type="presParOf" srcId="{3CB428CD-6141-44E3-ACBF-B1862AC6F70E}" destId="{4A75FF35-4B1B-41F1-B44B-EC808949DF1D}" srcOrd="0" destOrd="0" presId="urn:microsoft.com/office/officeart/2005/8/layout/bProcess2"/>
    <dgm:cxn modelId="{5AE4414E-2157-4EC5-9970-4BE9ECB0D8C9}" type="presParOf" srcId="{3CB428CD-6141-44E3-ACBF-B1862AC6F70E}" destId="{4C3BFD0E-48CA-4BB5-8FD4-273D4707C6AE}" srcOrd="1" destOrd="0" presId="urn:microsoft.com/office/officeart/2005/8/layout/bProcess2"/>
    <dgm:cxn modelId="{2FED651B-0B34-4F8C-BA76-6563ACEF74FA}" type="presParOf" srcId="{3E58915E-C0AE-4F3A-8489-D091244A98A6}" destId="{61E745FC-87F6-411E-AA6A-D96C8FD9F54A}" srcOrd="5" destOrd="0" presId="urn:microsoft.com/office/officeart/2005/8/layout/bProcess2"/>
    <dgm:cxn modelId="{A1F2936D-7F62-4F28-A497-36AD5C77A460}" type="presParOf" srcId="{3E58915E-C0AE-4F3A-8489-D091244A98A6}" destId="{904C7BBC-0F6C-472D-A58D-CB73C6C2F2A6}" srcOrd="6" destOrd="0" presId="urn:microsoft.com/office/officeart/2005/8/layout/bProcess2"/>
    <dgm:cxn modelId="{5D4FBF74-959F-4337-BD78-B1DE9D7A3305}" type="presParOf" srcId="{904C7BBC-0F6C-472D-A58D-CB73C6C2F2A6}" destId="{B1B24F1E-2672-4BAC-AF20-DAAD34B1E37A}" srcOrd="0" destOrd="0" presId="urn:microsoft.com/office/officeart/2005/8/layout/bProcess2"/>
    <dgm:cxn modelId="{D16B04B0-0A33-45DF-A09D-725B900DB485}" type="presParOf" srcId="{904C7BBC-0F6C-472D-A58D-CB73C6C2F2A6}" destId="{338CAB2F-6F6B-4706-9691-97828E4FC151}" srcOrd="1" destOrd="0" presId="urn:microsoft.com/office/officeart/2005/8/layout/bProcess2"/>
    <dgm:cxn modelId="{E2A621D0-730A-4C58-ADC0-5B70A6A80DF7}" type="presParOf" srcId="{3E58915E-C0AE-4F3A-8489-D091244A98A6}" destId="{AAC3BD53-72BA-4E48-9785-AEBDD25F94BF}" srcOrd="7" destOrd="0" presId="urn:microsoft.com/office/officeart/2005/8/layout/bProcess2"/>
    <dgm:cxn modelId="{18E0F72A-2832-4743-9148-61C592EAFCC9}" type="presParOf" srcId="{3E58915E-C0AE-4F3A-8489-D091244A98A6}" destId="{173450DD-73C5-427D-919D-FCBDDD24D828}" srcOrd="8" destOrd="0" presId="urn:microsoft.com/office/officeart/2005/8/layout/bProcess2"/>
    <dgm:cxn modelId="{141E9FB6-BF0E-4670-B89D-CC1A6F256384}" type="presParOf" srcId="{173450DD-73C5-427D-919D-FCBDDD24D828}" destId="{C3CC57BC-1A95-4C86-B6BE-CE49509CFFEE}" srcOrd="0" destOrd="0" presId="urn:microsoft.com/office/officeart/2005/8/layout/bProcess2"/>
    <dgm:cxn modelId="{44DDA17F-E2B1-415A-A341-A98014F9FFC2}" type="presParOf" srcId="{173450DD-73C5-427D-919D-FCBDDD24D828}" destId="{8DCDAEFF-71A3-4539-A042-66B57C798D4B}" srcOrd="1" destOrd="0" presId="urn:microsoft.com/office/officeart/2005/8/layout/bProcess2"/>
    <dgm:cxn modelId="{85E26E6D-DFC2-4E7B-B15D-1A4165163062}" type="presParOf" srcId="{3E58915E-C0AE-4F3A-8489-D091244A98A6}" destId="{A203C0DF-5CAF-41E9-AAFE-F416DB083A0B}" srcOrd="9" destOrd="0" presId="urn:microsoft.com/office/officeart/2005/8/layout/bProcess2"/>
    <dgm:cxn modelId="{1227C590-793A-49AE-B7A4-07016BBA04BC}" type="presParOf" srcId="{3E58915E-C0AE-4F3A-8489-D091244A98A6}" destId="{A43CE594-3440-49F1-8A2F-424F464FF21D}" srcOrd="10" destOrd="0" presId="urn:microsoft.com/office/officeart/2005/8/layout/bProcess2"/>
    <dgm:cxn modelId="{0D916991-A04F-492A-9A63-796C222DE7AC}" type="presParOf" srcId="{A43CE594-3440-49F1-8A2F-424F464FF21D}" destId="{FACFDBCC-2FFF-4573-857A-F841F4315FCD}" srcOrd="0" destOrd="0" presId="urn:microsoft.com/office/officeart/2005/8/layout/bProcess2"/>
    <dgm:cxn modelId="{B166691B-B2CC-4028-8A83-B94DDFAD51A7}" type="presParOf" srcId="{A43CE594-3440-49F1-8A2F-424F464FF21D}" destId="{C7A05D62-C221-4587-B40E-3BDF4F62AEA1}" srcOrd="1" destOrd="0" presId="urn:microsoft.com/office/officeart/2005/8/layout/bProcess2"/>
    <dgm:cxn modelId="{9477CC65-9825-4520-87FA-2F93475B2942}" type="presParOf" srcId="{3E58915E-C0AE-4F3A-8489-D091244A98A6}" destId="{2AAE8F80-5670-4911-B8FC-69E3ACF59C52}" srcOrd="11" destOrd="0" presId="urn:microsoft.com/office/officeart/2005/8/layout/bProcess2"/>
    <dgm:cxn modelId="{21F6A3EA-B7B9-4036-B886-3CD8D5D2718E}" type="presParOf" srcId="{3E58915E-C0AE-4F3A-8489-D091244A98A6}" destId="{807F5970-F729-40DD-93FA-9AB5134872FF}" srcOrd="12" destOrd="0" presId="urn:microsoft.com/office/officeart/2005/8/layout/bProcess2"/>
    <dgm:cxn modelId="{6EDD3969-F25D-45E9-B436-6E8129227DD5}" type="presParOf" srcId="{807F5970-F729-40DD-93FA-9AB5134872FF}" destId="{DDFBEE8E-ED6E-4CCB-8696-A09B008D7D2D}" srcOrd="0" destOrd="0" presId="urn:microsoft.com/office/officeart/2005/8/layout/bProcess2"/>
    <dgm:cxn modelId="{FCDA3C14-F44B-437A-AC71-7247220AF918}" type="presParOf" srcId="{807F5970-F729-40DD-93FA-9AB5134872FF}" destId="{EC63E840-8B7E-4784-9BAF-C62ED63BF605}" srcOrd="1" destOrd="0" presId="urn:microsoft.com/office/officeart/2005/8/layout/bProcess2"/>
    <dgm:cxn modelId="{7FADC18D-D16F-477B-AD8B-EAA3D87AEA42}" type="presParOf" srcId="{3E58915E-C0AE-4F3A-8489-D091244A98A6}" destId="{3C6B599B-C364-460F-AFCA-F05877EFD6EC}" srcOrd="13" destOrd="0" presId="urn:microsoft.com/office/officeart/2005/8/layout/bProcess2"/>
    <dgm:cxn modelId="{6A325A90-B4AB-4B9A-9093-49E23FDFDFA9}" type="presParOf" srcId="{3E58915E-C0AE-4F3A-8489-D091244A98A6}" destId="{764816A6-9B4E-4381-92FE-8293890A711C}" srcOrd="14" destOrd="0" presId="urn:microsoft.com/office/officeart/2005/8/layout/bProcess2"/>
    <dgm:cxn modelId="{DDC24316-7E3C-4B79-A458-6DBF094354DC}" type="presParOf" srcId="{764816A6-9B4E-4381-92FE-8293890A711C}" destId="{F3C9E225-DA19-4ACF-BC33-9EEED05447C7}" srcOrd="0" destOrd="0" presId="urn:microsoft.com/office/officeart/2005/8/layout/bProcess2"/>
    <dgm:cxn modelId="{D8F2A1CC-D227-4922-833F-32C2E9141E82}" type="presParOf" srcId="{764816A6-9B4E-4381-92FE-8293890A711C}" destId="{D762BE59-E4A2-4FC2-AB0D-BB0030361BFB}" srcOrd="1" destOrd="0" presId="urn:microsoft.com/office/officeart/2005/8/layout/bProcess2"/>
    <dgm:cxn modelId="{66D799D9-FE1B-4632-A416-7EE1DDD2A862}" type="presParOf" srcId="{3E58915E-C0AE-4F3A-8489-D091244A98A6}" destId="{74D536BF-C4A8-47BF-BEEB-9265140AF97F}" srcOrd="15" destOrd="0" presId="urn:microsoft.com/office/officeart/2005/8/layout/bProcess2"/>
    <dgm:cxn modelId="{BAC2D0EC-9505-4220-84CF-BC5910E9452C}" type="presParOf" srcId="{3E58915E-C0AE-4F3A-8489-D091244A98A6}" destId="{E0E740DB-A38A-4017-98AA-1A6EC56A40FF}" srcOrd="16" destOrd="0" presId="urn:microsoft.com/office/officeart/2005/8/layout/bProcess2"/>
    <dgm:cxn modelId="{E709E39A-E72E-471A-9EFA-6E82D802E7DA}" type="presParOf" srcId="{E0E740DB-A38A-4017-98AA-1A6EC56A40FF}" destId="{E3ED948E-A1CF-4A02-8E36-594BE5583487}" srcOrd="0" destOrd="0" presId="urn:microsoft.com/office/officeart/2005/8/layout/bProcess2"/>
    <dgm:cxn modelId="{D191D23E-C905-4FDE-A037-EDAB99FA9279}" type="presParOf" srcId="{E0E740DB-A38A-4017-98AA-1A6EC56A40FF}" destId="{2985A378-31D8-432A-B0BE-CDFAFE1C3170}" srcOrd="1" destOrd="0" presId="urn:microsoft.com/office/officeart/2005/8/layout/bProcess2"/>
    <dgm:cxn modelId="{A7114673-4D75-48EF-92B3-3E51726C419F}" type="presParOf" srcId="{3E58915E-C0AE-4F3A-8489-D091244A98A6}" destId="{10079A16-BCE0-47F4-B17C-369B270CE0BB}" srcOrd="17" destOrd="0" presId="urn:microsoft.com/office/officeart/2005/8/layout/bProcess2"/>
    <dgm:cxn modelId="{3B811804-1794-4703-8AA7-0B71D4BD8BC9}" type="presParOf" srcId="{3E58915E-C0AE-4F3A-8489-D091244A98A6}" destId="{583086D0-9FA0-4785-8FD7-0A847A1E7F96}" srcOrd="18" destOrd="0" presId="urn:microsoft.com/office/officeart/2005/8/layout/bProcess2"/>
    <dgm:cxn modelId="{DBABC2DB-1AA9-4C13-9D4F-1C7F38AE01A0}" type="presParOf" srcId="{583086D0-9FA0-4785-8FD7-0A847A1E7F96}" destId="{5B05CEE2-3B38-4000-ADAB-2D4A341C3792}" srcOrd="0" destOrd="0" presId="urn:microsoft.com/office/officeart/2005/8/layout/bProcess2"/>
    <dgm:cxn modelId="{7E864025-DDE1-4013-971B-2070B91F1F4D}" type="presParOf" srcId="{583086D0-9FA0-4785-8FD7-0A847A1E7F96}" destId="{1C828A6E-BBC2-4AEC-B56C-7ADD783B38C8}" srcOrd="1" destOrd="0" presId="urn:microsoft.com/office/officeart/2005/8/layout/bProcess2"/>
    <dgm:cxn modelId="{7A368DAD-2E3A-47A5-8190-8883FBBB0E12}" type="presParOf" srcId="{3E58915E-C0AE-4F3A-8489-D091244A98A6}" destId="{CC20BDA4-C55D-44E6-9CEB-812425335F22}" srcOrd="19" destOrd="0" presId="urn:microsoft.com/office/officeart/2005/8/layout/bProcess2"/>
    <dgm:cxn modelId="{548926F6-79BC-4825-A5D6-8F58346339C2}" type="presParOf" srcId="{3E58915E-C0AE-4F3A-8489-D091244A98A6}" destId="{FBF99561-FD91-488F-8EA6-6A46FC904EF5}" srcOrd="20" destOrd="0" presId="urn:microsoft.com/office/officeart/2005/8/layout/bProcess2"/>
    <dgm:cxn modelId="{C351C251-4E10-4542-B5A1-3A45C8F2662E}" type="presParOf" srcId="{FBF99561-FD91-488F-8EA6-6A46FC904EF5}" destId="{A570FACE-2591-4BEE-97E6-FE1EE76934E3}" srcOrd="0" destOrd="0" presId="urn:microsoft.com/office/officeart/2005/8/layout/bProcess2"/>
    <dgm:cxn modelId="{68D16818-4A0C-493E-B8A3-D12883D468D5}" type="presParOf" srcId="{FBF99561-FD91-488F-8EA6-6A46FC904EF5}" destId="{FBE4DDFC-1E41-4217-AFE6-E8653CA3BC7D}" srcOrd="1" destOrd="0" presId="urn:microsoft.com/office/officeart/2005/8/layout/bProcess2"/>
    <dgm:cxn modelId="{7590AEDE-EFF7-43AA-B0A2-2BFFB817C627}" type="presParOf" srcId="{3E58915E-C0AE-4F3A-8489-D091244A98A6}" destId="{6B8E1762-2030-4692-8736-69790031F117}" srcOrd="21" destOrd="0" presId="urn:microsoft.com/office/officeart/2005/8/layout/bProcess2"/>
    <dgm:cxn modelId="{3702AA35-24E4-4337-A81D-962ED8E27E59}" type="presParOf" srcId="{3E58915E-C0AE-4F3A-8489-D091244A98A6}" destId="{9EB3C585-79CD-48EB-BC49-757062A9AD1B}"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AF691A-904B-4BAF-A7A8-C8BE0D409423}" type="doc">
      <dgm:prSet loTypeId="urn:microsoft.com/office/officeart/2005/8/layout/venn1" loCatId="relationship" qsTypeId="urn:microsoft.com/office/officeart/2005/8/quickstyle/simple1" qsCatId="simple" csTypeId="urn:microsoft.com/office/officeart/2005/8/colors/accent0_1" csCatId="mainScheme" phldr="1"/>
      <dgm:spPr/>
      <dgm:t>
        <a:bodyPr/>
        <a:lstStyle/>
        <a:p>
          <a:endParaRPr lang="es-MX"/>
        </a:p>
      </dgm:t>
    </dgm:pt>
    <dgm:pt modelId="{D7D4A59B-891C-41A9-9600-1C4D469F4E41}">
      <dgm:prSet/>
      <dgm:spPr/>
      <dgm:t>
        <a:bodyPr/>
        <a:lstStyle/>
        <a:p>
          <a:pPr rtl="0"/>
          <a:r>
            <a:rPr lang="es-MX" dirty="0" smtClean="0">
              <a:solidFill>
                <a:schemeClr val="bg1"/>
              </a:solidFill>
            </a:rPr>
            <a:t>Facultades Superiores:</a:t>
          </a:r>
          <a:endParaRPr lang="es-MX" dirty="0">
            <a:solidFill>
              <a:schemeClr val="bg1"/>
            </a:solidFill>
          </a:endParaRPr>
        </a:p>
      </dgm:t>
    </dgm:pt>
    <dgm:pt modelId="{3BA5186C-7750-4C0C-8B22-6A9154F1EE69}" type="parTrans" cxnId="{82372DE8-9170-41E2-B2D2-02BD362E5725}">
      <dgm:prSet/>
      <dgm:spPr/>
      <dgm:t>
        <a:bodyPr/>
        <a:lstStyle/>
        <a:p>
          <a:endParaRPr lang="es-MX"/>
        </a:p>
      </dgm:t>
    </dgm:pt>
    <dgm:pt modelId="{79FF4176-D2C1-4BF0-92B2-103ADB557179}" type="sibTrans" cxnId="{82372DE8-9170-41E2-B2D2-02BD362E5725}">
      <dgm:prSet/>
      <dgm:spPr/>
      <dgm:t>
        <a:bodyPr/>
        <a:lstStyle/>
        <a:p>
          <a:endParaRPr lang="es-MX"/>
        </a:p>
      </dgm:t>
    </dgm:pt>
    <dgm:pt modelId="{074BA8C0-E9E5-4546-9040-483AC0356B1C}">
      <dgm:prSet/>
      <dgm:spPr/>
      <dgm:t>
        <a:bodyPr/>
        <a:lstStyle/>
        <a:p>
          <a:pPr rtl="0"/>
          <a:r>
            <a:rPr lang="es-MX" dirty="0" smtClean="0">
              <a:solidFill>
                <a:schemeClr val="bg1"/>
              </a:solidFill>
            </a:rPr>
            <a:t>Percepción</a:t>
          </a:r>
          <a:endParaRPr lang="es-MX" dirty="0">
            <a:solidFill>
              <a:schemeClr val="bg1"/>
            </a:solidFill>
          </a:endParaRPr>
        </a:p>
      </dgm:t>
    </dgm:pt>
    <dgm:pt modelId="{04D838A6-BF98-4071-AFFD-613511C348C1}" type="parTrans" cxnId="{71EB652F-B09D-456A-AB75-7FFD1F121D4A}">
      <dgm:prSet/>
      <dgm:spPr/>
      <dgm:t>
        <a:bodyPr/>
        <a:lstStyle/>
        <a:p>
          <a:endParaRPr lang="es-MX"/>
        </a:p>
      </dgm:t>
    </dgm:pt>
    <dgm:pt modelId="{89A694A9-DFC3-4C8F-B17B-295A64E241EC}" type="sibTrans" cxnId="{71EB652F-B09D-456A-AB75-7FFD1F121D4A}">
      <dgm:prSet/>
      <dgm:spPr/>
      <dgm:t>
        <a:bodyPr/>
        <a:lstStyle/>
        <a:p>
          <a:endParaRPr lang="es-MX"/>
        </a:p>
      </dgm:t>
    </dgm:pt>
    <dgm:pt modelId="{4BED9ED6-40BD-4ECB-939B-8BD4C9632041}">
      <dgm:prSet/>
      <dgm:spPr/>
      <dgm:t>
        <a:bodyPr/>
        <a:lstStyle/>
        <a:p>
          <a:pPr rtl="0"/>
          <a:r>
            <a:rPr lang="es-MX" dirty="0" smtClean="0">
              <a:solidFill>
                <a:schemeClr val="bg1"/>
              </a:solidFill>
            </a:rPr>
            <a:t>Juicio</a:t>
          </a:r>
          <a:endParaRPr lang="es-MX" dirty="0">
            <a:solidFill>
              <a:schemeClr val="bg1"/>
            </a:solidFill>
          </a:endParaRPr>
        </a:p>
      </dgm:t>
    </dgm:pt>
    <dgm:pt modelId="{13C9AA22-F635-4702-946C-70F726BF9935}" type="parTrans" cxnId="{9A736C79-48CF-4304-BB29-E910F2A90910}">
      <dgm:prSet/>
      <dgm:spPr/>
      <dgm:t>
        <a:bodyPr/>
        <a:lstStyle/>
        <a:p>
          <a:endParaRPr lang="es-MX"/>
        </a:p>
      </dgm:t>
    </dgm:pt>
    <dgm:pt modelId="{F2EBB8AA-AE2F-43BB-B6EC-99030B19C8E5}" type="sibTrans" cxnId="{9A736C79-48CF-4304-BB29-E910F2A90910}">
      <dgm:prSet/>
      <dgm:spPr/>
      <dgm:t>
        <a:bodyPr/>
        <a:lstStyle/>
        <a:p>
          <a:endParaRPr lang="es-MX"/>
        </a:p>
      </dgm:t>
    </dgm:pt>
    <dgm:pt modelId="{5A18C423-C7EF-4E39-A13A-AF5E78DEB012}">
      <dgm:prSet/>
      <dgm:spPr/>
      <dgm:t>
        <a:bodyPr/>
        <a:lstStyle/>
        <a:p>
          <a:pPr rtl="0"/>
          <a:r>
            <a:rPr lang="es-MX" dirty="0" smtClean="0">
              <a:solidFill>
                <a:schemeClr val="bg1"/>
              </a:solidFill>
            </a:rPr>
            <a:t>Consciencia</a:t>
          </a:r>
          <a:endParaRPr lang="es-MX" dirty="0">
            <a:solidFill>
              <a:schemeClr val="bg1"/>
            </a:solidFill>
          </a:endParaRPr>
        </a:p>
      </dgm:t>
    </dgm:pt>
    <dgm:pt modelId="{64A66CB7-3504-4841-BF0B-4F9436FEC454}" type="parTrans" cxnId="{C508630C-9B6D-4BE4-8D66-814EC6596F33}">
      <dgm:prSet/>
      <dgm:spPr/>
      <dgm:t>
        <a:bodyPr/>
        <a:lstStyle/>
        <a:p>
          <a:endParaRPr lang="es-MX"/>
        </a:p>
      </dgm:t>
    </dgm:pt>
    <dgm:pt modelId="{851AFBDC-FB62-4DB0-A230-A7FC9C8E2CF1}" type="sibTrans" cxnId="{C508630C-9B6D-4BE4-8D66-814EC6596F33}">
      <dgm:prSet/>
      <dgm:spPr/>
      <dgm:t>
        <a:bodyPr/>
        <a:lstStyle/>
        <a:p>
          <a:endParaRPr lang="es-MX"/>
        </a:p>
      </dgm:t>
    </dgm:pt>
    <dgm:pt modelId="{D153A2EB-9C86-4595-BD61-1839E3DF11DB}">
      <dgm:prSet/>
      <dgm:spPr/>
      <dgm:t>
        <a:bodyPr/>
        <a:lstStyle/>
        <a:p>
          <a:pPr rtl="0"/>
          <a:r>
            <a:rPr lang="es-MX" dirty="0" smtClean="0">
              <a:solidFill>
                <a:schemeClr val="bg1"/>
              </a:solidFill>
            </a:rPr>
            <a:t>Razón</a:t>
          </a:r>
          <a:endParaRPr lang="es-MX" dirty="0">
            <a:solidFill>
              <a:schemeClr val="bg1"/>
            </a:solidFill>
          </a:endParaRPr>
        </a:p>
      </dgm:t>
    </dgm:pt>
    <dgm:pt modelId="{9C7628A0-165D-46CB-949F-01840E882F9F}" type="parTrans" cxnId="{2F1DBE31-157F-4E01-9D98-8786ADF6339E}">
      <dgm:prSet/>
      <dgm:spPr/>
      <dgm:t>
        <a:bodyPr/>
        <a:lstStyle/>
        <a:p>
          <a:endParaRPr lang="es-MX"/>
        </a:p>
      </dgm:t>
    </dgm:pt>
    <dgm:pt modelId="{070A433D-FDB0-463F-B567-B16551154886}" type="sibTrans" cxnId="{2F1DBE31-157F-4E01-9D98-8786ADF6339E}">
      <dgm:prSet/>
      <dgm:spPr/>
      <dgm:t>
        <a:bodyPr/>
        <a:lstStyle/>
        <a:p>
          <a:endParaRPr lang="es-MX"/>
        </a:p>
      </dgm:t>
    </dgm:pt>
    <dgm:pt modelId="{CEF3066E-0386-4C7A-A4C9-5C65A58F1DA9}">
      <dgm:prSet/>
      <dgm:spPr/>
      <dgm:t>
        <a:bodyPr/>
        <a:lstStyle/>
        <a:p>
          <a:pPr rtl="0"/>
          <a:r>
            <a:rPr lang="es-MX" dirty="0" smtClean="0">
              <a:solidFill>
                <a:schemeClr val="bg1"/>
              </a:solidFill>
            </a:rPr>
            <a:t>Atención</a:t>
          </a:r>
          <a:endParaRPr lang="es-MX" dirty="0">
            <a:solidFill>
              <a:schemeClr val="bg1"/>
            </a:solidFill>
          </a:endParaRPr>
        </a:p>
      </dgm:t>
    </dgm:pt>
    <dgm:pt modelId="{E4F6E90B-C024-4EA5-AE5D-36A5706B555B}" type="parTrans" cxnId="{F400E278-5910-4805-8DE2-271D720CAA2D}">
      <dgm:prSet/>
      <dgm:spPr/>
      <dgm:t>
        <a:bodyPr/>
        <a:lstStyle/>
        <a:p>
          <a:endParaRPr lang="es-MX"/>
        </a:p>
      </dgm:t>
    </dgm:pt>
    <dgm:pt modelId="{0AF7BA2F-B930-43E7-B10D-D5C35D700EFD}" type="sibTrans" cxnId="{F400E278-5910-4805-8DE2-271D720CAA2D}">
      <dgm:prSet/>
      <dgm:spPr/>
      <dgm:t>
        <a:bodyPr/>
        <a:lstStyle/>
        <a:p>
          <a:endParaRPr lang="es-MX"/>
        </a:p>
      </dgm:t>
    </dgm:pt>
    <dgm:pt modelId="{DC1065F2-99E4-488C-B6A9-FE023B08E04C}">
      <dgm:prSet/>
      <dgm:spPr/>
      <dgm:t>
        <a:bodyPr/>
        <a:lstStyle/>
        <a:p>
          <a:pPr rtl="0"/>
          <a:r>
            <a:rPr lang="es-MX" dirty="0" smtClean="0">
              <a:solidFill>
                <a:schemeClr val="bg1"/>
              </a:solidFill>
            </a:rPr>
            <a:t>Intelecto</a:t>
          </a:r>
          <a:endParaRPr lang="es-MX" dirty="0">
            <a:solidFill>
              <a:schemeClr val="bg1"/>
            </a:solidFill>
          </a:endParaRPr>
        </a:p>
      </dgm:t>
    </dgm:pt>
    <dgm:pt modelId="{47089E8E-19C6-4DD8-8898-0FE43374B9B8}" type="parTrans" cxnId="{AB314152-5446-4F54-8DD7-298F6ED91753}">
      <dgm:prSet/>
      <dgm:spPr/>
      <dgm:t>
        <a:bodyPr/>
        <a:lstStyle/>
        <a:p>
          <a:endParaRPr lang="es-MX"/>
        </a:p>
      </dgm:t>
    </dgm:pt>
    <dgm:pt modelId="{CBB0AD55-2B32-4C19-A42B-604C5B249B3A}" type="sibTrans" cxnId="{AB314152-5446-4F54-8DD7-298F6ED91753}">
      <dgm:prSet/>
      <dgm:spPr/>
      <dgm:t>
        <a:bodyPr/>
        <a:lstStyle/>
        <a:p>
          <a:endParaRPr lang="es-MX"/>
        </a:p>
      </dgm:t>
    </dgm:pt>
    <dgm:pt modelId="{C5979A50-9484-45FB-BC3B-ACF366A87966}" type="pres">
      <dgm:prSet presAssocID="{48AF691A-904B-4BAF-A7A8-C8BE0D409423}" presName="compositeShape" presStyleCnt="0">
        <dgm:presLayoutVars>
          <dgm:chMax val="7"/>
          <dgm:dir/>
          <dgm:resizeHandles val="exact"/>
        </dgm:presLayoutVars>
      </dgm:prSet>
      <dgm:spPr/>
      <dgm:t>
        <a:bodyPr/>
        <a:lstStyle/>
        <a:p>
          <a:endParaRPr lang="es-MX"/>
        </a:p>
      </dgm:t>
    </dgm:pt>
    <dgm:pt modelId="{318E4746-76D0-44DC-8C66-3204ABF06303}" type="pres">
      <dgm:prSet presAssocID="{D7D4A59B-891C-41A9-9600-1C4D469F4E41}" presName="circ1" presStyleLbl="vennNode1" presStyleIdx="0" presStyleCnt="7"/>
      <dgm:spPr/>
      <dgm:t>
        <a:bodyPr/>
        <a:lstStyle/>
        <a:p>
          <a:endParaRPr lang="es-MX"/>
        </a:p>
      </dgm:t>
    </dgm:pt>
    <dgm:pt modelId="{86DCDE5C-D05F-4F0D-BF91-F5C0F8F5F55C}" type="pres">
      <dgm:prSet presAssocID="{D7D4A59B-891C-41A9-9600-1C4D469F4E41}" presName="circ1Tx" presStyleLbl="revTx" presStyleIdx="0" presStyleCnt="0" custScaleX="153714">
        <dgm:presLayoutVars>
          <dgm:chMax val="0"/>
          <dgm:chPref val="0"/>
          <dgm:bulletEnabled val="1"/>
        </dgm:presLayoutVars>
      </dgm:prSet>
      <dgm:spPr/>
      <dgm:t>
        <a:bodyPr/>
        <a:lstStyle/>
        <a:p>
          <a:endParaRPr lang="es-MX"/>
        </a:p>
      </dgm:t>
    </dgm:pt>
    <dgm:pt modelId="{F8F2FFBC-75CF-4967-B690-464AAFDFE4EC}" type="pres">
      <dgm:prSet presAssocID="{074BA8C0-E9E5-4546-9040-483AC0356B1C}" presName="circ2" presStyleLbl="vennNode1" presStyleIdx="1" presStyleCnt="7"/>
      <dgm:spPr/>
      <dgm:t>
        <a:bodyPr/>
        <a:lstStyle/>
        <a:p>
          <a:endParaRPr lang="es-MX"/>
        </a:p>
      </dgm:t>
    </dgm:pt>
    <dgm:pt modelId="{B2A52C28-D7BF-45E1-89A4-0B5F750E3D0F}" type="pres">
      <dgm:prSet presAssocID="{074BA8C0-E9E5-4546-9040-483AC0356B1C}" presName="circ2Tx" presStyleLbl="revTx" presStyleIdx="0" presStyleCnt="0" custLinFactNeighborX="8719" custLinFactNeighborY="-8994">
        <dgm:presLayoutVars>
          <dgm:chMax val="0"/>
          <dgm:chPref val="0"/>
          <dgm:bulletEnabled val="1"/>
        </dgm:presLayoutVars>
      </dgm:prSet>
      <dgm:spPr/>
      <dgm:t>
        <a:bodyPr/>
        <a:lstStyle/>
        <a:p>
          <a:endParaRPr lang="es-MX"/>
        </a:p>
      </dgm:t>
    </dgm:pt>
    <dgm:pt modelId="{F3C8D8AE-3D40-4BA1-A218-9CFCC3703A6E}" type="pres">
      <dgm:prSet presAssocID="{CEF3066E-0386-4C7A-A4C9-5C65A58F1DA9}" presName="circ3" presStyleLbl="vennNode1" presStyleIdx="2" presStyleCnt="7"/>
      <dgm:spPr/>
      <dgm:t>
        <a:bodyPr/>
        <a:lstStyle/>
        <a:p>
          <a:endParaRPr lang="es-MX"/>
        </a:p>
      </dgm:t>
    </dgm:pt>
    <dgm:pt modelId="{F207509C-F10F-4BD0-9F73-A7FAC5FB144F}" type="pres">
      <dgm:prSet presAssocID="{CEF3066E-0386-4C7A-A4C9-5C65A58F1DA9}" presName="circ3Tx" presStyleLbl="revTx" presStyleIdx="0" presStyleCnt="0" custLinFactNeighborX="11365" custLinFactNeighborY="-28180">
        <dgm:presLayoutVars>
          <dgm:chMax val="0"/>
          <dgm:chPref val="0"/>
          <dgm:bulletEnabled val="1"/>
        </dgm:presLayoutVars>
      </dgm:prSet>
      <dgm:spPr/>
      <dgm:t>
        <a:bodyPr/>
        <a:lstStyle/>
        <a:p>
          <a:endParaRPr lang="es-MX"/>
        </a:p>
      </dgm:t>
    </dgm:pt>
    <dgm:pt modelId="{F441250F-0AD8-4FAA-A44E-3ABA67883700}" type="pres">
      <dgm:prSet presAssocID="{4BED9ED6-40BD-4ECB-939B-8BD4C9632041}" presName="circ4" presStyleLbl="vennNode1" presStyleIdx="3" presStyleCnt="7"/>
      <dgm:spPr/>
      <dgm:t>
        <a:bodyPr/>
        <a:lstStyle/>
        <a:p>
          <a:endParaRPr lang="es-MX"/>
        </a:p>
      </dgm:t>
    </dgm:pt>
    <dgm:pt modelId="{A3EEB410-E8A1-415C-8E25-937C1712C861}" type="pres">
      <dgm:prSet presAssocID="{4BED9ED6-40BD-4ECB-939B-8BD4C9632041}" presName="circ4Tx" presStyleLbl="revTx" presStyleIdx="0" presStyleCnt="0" custLinFactNeighborX="39152" custLinFactNeighborY="-52179">
        <dgm:presLayoutVars>
          <dgm:chMax val="0"/>
          <dgm:chPref val="0"/>
          <dgm:bulletEnabled val="1"/>
        </dgm:presLayoutVars>
      </dgm:prSet>
      <dgm:spPr/>
      <dgm:t>
        <a:bodyPr/>
        <a:lstStyle/>
        <a:p>
          <a:endParaRPr lang="es-MX"/>
        </a:p>
      </dgm:t>
    </dgm:pt>
    <dgm:pt modelId="{63630BE9-47D8-4E7C-9E0D-5F8488A55E8F}" type="pres">
      <dgm:prSet presAssocID="{5A18C423-C7EF-4E39-A13A-AF5E78DEB012}" presName="circ5" presStyleLbl="vennNode1" presStyleIdx="4" presStyleCnt="7"/>
      <dgm:spPr/>
      <dgm:t>
        <a:bodyPr/>
        <a:lstStyle/>
        <a:p>
          <a:endParaRPr lang="es-MX"/>
        </a:p>
      </dgm:t>
    </dgm:pt>
    <dgm:pt modelId="{A922F704-B1C6-459B-948A-A79F243D69DC}" type="pres">
      <dgm:prSet presAssocID="{5A18C423-C7EF-4E39-A13A-AF5E78DEB012}" presName="circ5Tx" presStyleLbl="revTx" presStyleIdx="0" presStyleCnt="0">
        <dgm:presLayoutVars>
          <dgm:chMax val="0"/>
          <dgm:chPref val="0"/>
          <dgm:bulletEnabled val="1"/>
        </dgm:presLayoutVars>
      </dgm:prSet>
      <dgm:spPr/>
      <dgm:t>
        <a:bodyPr/>
        <a:lstStyle/>
        <a:p>
          <a:endParaRPr lang="es-MX"/>
        </a:p>
      </dgm:t>
    </dgm:pt>
    <dgm:pt modelId="{08B0F61B-8542-4B8C-A448-F94205DFE025}" type="pres">
      <dgm:prSet presAssocID="{D153A2EB-9C86-4595-BD61-1839E3DF11DB}" presName="circ6" presStyleLbl="vennNode1" presStyleIdx="5" presStyleCnt="7"/>
      <dgm:spPr/>
      <dgm:t>
        <a:bodyPr/>
        <a:lstStyle/>
        <a:p>
          <a:endParaRPr lang="es-MX"/>
        </a:p>
      </dgm:t>
    </dgm:pt>
    <dgm:pt modelId="{BE2AE0A3-BA80-45BB-9BFD-6048DDF5EB9B}" type="pres">
      <dgm:prSet presAssocID="{D153A2EB-9C86-4595-BD61-1839E3DF11DB}" presName="circ6Tx" presStyleLbl="revTx" presStyleIdx="0" presStyleCnt="0">
        <dgm:presLayoutVars>
          <dgm:chMax val="0"/>
          <dgm:chPref val="0"/>
          <dgm:bulletEnabled val="1"/>
        </dgm:presLayoutVars>
      </dgm:prSet>
      <dgm:spPr/>
      <dgm:t>
        <a:bodyPr/>
        <a:lstStyle/>
        <a:p>
          <a:endParaRPr lang="es-MX"/>
        </a:p>
      </dgm:t>
    </dgm:pt>
    <dgm:pt modelId="{B6AD81C6-1FC5-40CA-A4AC-3A2BE70F8B1C}" type="pres">
      <dgm:prSet presAssocID="{DC1065F2-99E4-488C-B6A9-FE023B08E04C}" presName="circ7" presStyleLbl="vennNode1" presStyleIdx="6" presStyleCnt="7"/>
      <dgm:spPr/>
      <dgm:t>
        <a:bodyPr/>
        <a:lstStyle/>
        <a:p>
          <a:endParaRPr lang="es-MX"/>
        </a:p>
      </dgm:t>
    </dgm:pt>
    <dgm:pt modelId="{3B74F565-CD79-4DB8-B2D5-30D72B8F7D1D}" type="pres">
      <dgm:prSet presAssocID="{DC1065F2-99E4-488C-B6A9-FE023B08E04C}" presName="circ7Tx" presStyleLbl="revTx" presStyleIdx="0" presStyleCnt="0">
        <dgm:presLayoutVars>
          <dgm:chMax val="0"/>
          <dgm:chPref val="0"/>
          <dgm:bulletEnabled val="1"/>
        </dgm:presLayoutVars>
      </dgm:prSet>
      <dgm:spPr/>
      <dgm:t>
        <a:bodyPr/>
        <a:lstStyle/>
        <a:p>
          <a:endParaRPr lang="es-MX"/>
        </a:p>
      </dgm:t>
    </dgm:pt>
  </dgm:ptLst>
  <dgm:cxnLst>
    <dgm:cxn modelId="{82372DE8-9170-41E2-B2D2-02BD362E5725}" srcId="{48AF691A-904B-4BAF-A7A8-C8BE0D409423}" destId="{D7D4A59B-891C-41A9-9600-1C4D469F4E41}" srcOrd="0" destOrd="0" parTransId="{3BA5186C-7750-4C0C-8B22-6A9154F1EE69}" sibTransId="{79FF4176-D2C1-4BF0-92B2-103ADB557179}"/>
    <dgm:cxn modelId="{71EB652F-B09D-456A-AB75-7FFD1F121D4A}" srcId="{48AF691A-904B-4BAF-A7A8-C8BE0D409423}" destId="{074BA8C0-E9E5-4546-9040-483AC0356B1C}" srcOrd="1" destOrd="0" parTransId="{04D838A6-BF98-4071-AFFD-613511C348C1}" sibTransId="{89A694A9-DFC3-4C8F-B17B-295A64E241EC}"/>
    <dgm:cxn modelId="{2F1DBE31-157F-4E01-9D98-8786ADF6339E}" srcId="{48AF691A-904B-4BAF-A7A8-C8BE0D409423}" destId="{D153A2EB-9C86-4595-BD61-1839E3DF11DB}" srcOrd="5" destOrd="0" parTransId="{9C7628A0-165D-46CB-949F-01840E882F9F}" sibTransId="{070A433D-FDB0-463F-B567-B16551154886}"/>
    <dgm:cxn modelId="{1F77CAC2-AF29-4307-B8B0-3F6DA3E6C751}" type="presOf" srcId="{CEF3066E-0386-4C7A-A4C9-5C65A58F1DA9}" destId="{F207509C-F10F-4BD0-9F73-A7FAC5FB144F}" srcOrd="0" destOrd="0" presId="urn:microsoft.com/office/officeart/2005/8/layout/venn1"/>
    <dgm:cxn modelId="{4C969B24-0454-4DB7-98C7-CEB97C3FDF15}" type="presOf" srcId="{D153A2EB-9C86-4595-BD61-1839E3DF11DB}" destId="{BE2AE0A3-BA80-45BB-9BFD-6048DDF5EB9B}" srcOrd="0" destOrd="0" presId="urn:microsoft.com/office/officeart/2005/8/layout/venn1"/>
    <dgm:cxn modelId="{AB314152-5446-4F54-8DD7-298F6ED91753}" srcId="{48AF691A-904B-4BAF-A7A8-C8BE0D409423}" destId="{DC1065F2-99E4-488C-B6A9-FE023B08E04C}" srcOrd="6" destOrd="0" parTransId="{47089E8E-19C6-4DD8-8898-0FE43374B9B8}" sibTransId="{CBB0AD55-2B32-4C19-A42B-604C5B249B3A}"/>
    <dgm:cxn modelId="{97896A2B-A357-4D17-9E7B-807163134F44}" type="presOf" srcId="{4BED9ED6-40BD-4ECB-939B-8BD4C9632041}" destId="{A3EEB410-E8A1-415C-8E25-937C1712C861}" srcOrd="0" destOrd="0" presId="urn:microsoft.com/office/officeart/2005/8/layout/venn1"/>
    <dgm:cxn modelId="{C0FE7CC5-BCCD-4949-B71E-43C7F72FEAF9}" type="presOf" srcId="{48AF691A-904B-4BAF-A7A8-C8BE0D409423}" destId="{C5979A50-9484-45FB-BC3B-ACF366A87966}" srcOrd="0" destOrd="0" presId="urn:microsoft.com/office/officeart/2005/8/layout/venn1"/>
    <dgm:cxn modelId="{C508630C-9B6D-4BE4-8D66-814EC6596F33}" srcId="{48AF691A-904B-4BAF-A7A8-C8BE0D409423}" destId="{5A18C423-C7EF-4E39-A13A-AF5E78DEB012}" srcOrd="4" destOrd="0" parTransId="{64A66CB7-3504-4841-BF0B-4F9436FEC454}" sibTransId="{851AFBDC-FB62-4DB0-A230-A7FC9C8E2CF1}"/>
    <dgm:cxn modelId="{5ABE9C87-6B2E-4DA2-9938-CC1B33EEA0F2}" type="presOf" srcId="{D7D4A59B-891C-41A9-9600-1C4D469F4E41}" destId="{86DCDE5C-D05F-4F0D-BF91-F5C0F8F5F55C}" srcOrd="0" destOrd="0" presId="urn:microsoft.com/office/officeart/2005/8/layout/venn1"/>
    <dgm:cxn modelId="{9A736C79-48CF-4304-BB29-E910F2A90910}" srcId="{48AF691A-904B-4BAF-A7A8-C8BE0D409423}" destId="{4BED9ED6-40BD-4ECB-939B-8BD4C9632041}" srcOrd="3" destOrd="0" parTransId="{13C9AA22-F635-4702-946C-70F726BF9935}" sibTransId="{F2EBB8AA-AE2F-43BB-B6EC-99030B19C8E5}"/>
    <dgm:cxn modelId="{F677DB4C-9031-47A5-B74A-B0B71E346626}" type="presOf" srcId="{074BA8C0-E9E5-4546-9040-483AC0356B1C}" destId="{B2A52C28-D7BF-45E1-89A4-0B5F750E3D0F}" srcOrd="0" destOrd="0" presId="urn:microsoft.com/office/officeart/2005/8/layout/venn1"/>
    <dgm:cxn modelId="{F400E278-5910-4805-8DE2-271D720CAA2D}" srcId="{48AF691A-904B-4BAF-A7A8-C8BE0D409423}" destId="{CEF3066E-0386-4C7A-A4C9-5C65A58F1DA9}" srcOrd="2" destOrd="0" parTransId="{E4F6E90B-C024-4EA5-AE5D-36A5706B555B}" sibTransId="{0AF7BA2F-B930-43E7-B10D-D5C35D700EFD}"/>
    <dgm:cxn modelId="{9AD07F32-722B-4BAC-BDC0-4E3682FFEF1D}" type="presOf" srcId="{DC1065F2-99E4-488C-B6A9-FE023B08E04C}" destId="{3B74F565-CD79-4DB8-B2D5-30D72B8F7D1D}" srcOrd="0" destOrd="0" presId="urn:microsoft.com/office/officeart/2005/8/layout/venn1"/>
    <dgm:cxn modelId="{BB6B506C-88F4-4BE4-BA40-E52AF1DC054A}" type="presOf" srcId="{5A18C423-C7EF-4E39-A13A-AF5E78DEB012}" destId="{A922F704-B1C6-459B-948A-A79F243D69DC}" srcOrd="0" destOrd="0" presId="urn:microsoft.com/office/officeart/2005/8/layout/venn1"/>
    <dgm:cxn modelId="{BA129EA6-D4C7-47AA-8EDF-D658DDA1071D}" type="presParOf" srcId="{C5979A50-9484-45FB-BC3B-ACF366A87966}" destId="{318E4746-76D0-44DC-8C66-3204ABF06303}" srcOrd="0" destOrd="0" presId="urn:microsoft.com/office/officeart/2005/8/layout/venn1"/>
    <dgm:cxn modelId="{91B38002-D536-4601-AB32-ABF07D2A5452}" type="presParOf" srcId="{C5979A50-9484-45FB-BC3B-ACF366A87966}" destId="{86DCDE5C-D05F-4F0D-BF91-F5C0F8F5F55C}" srcOrd="1" destOrd="0" presId="urn:microsoft.com/office/officeart/2005/8/layout/venn1"/>
    <dgm:cxn modelId="{AD0182F2-F645-475E-AA7F-3F64E32B30BF}" type="presParOf" srcId="{C5979A50-9484-45FB-BC3B-ACF366A87966}" destId="{F8F2FFBC-75CF-4967-B690-464AAFDFE4EC}" srcOrd="2" destOrd="0" presId="urn:microsoft.com/office/officeart/2005/8/layout/venn1"/>
    <dgm:cxn modelId="{2D874830-A616-4173-AE5F-CAA2CF628D5D}" type="presParOf" srcId="{C5979A50-9484-45FB-BC3B-ACF366A87966}" destId="{B2A52C28-D7BF-45E1-89A4-0B5F750E3D0F}" srcOrd="3" destOrd="0" presId="urn:microsoft.com/office/officeart/2005/8/layout/venn1"/>
    <dgm:cxn modelId="{38A736F4-016D-4596-AD7D-FEF647B739FC}" type="presParOf" srcId="{C5979A50-9484-45FB-BC3B-ACF366A87966}" destId="{F3C8D8AE-3D40-4BA1-A218-9CFCC3703A6E}" srcOrd="4" destOrd="0" presId="urn:microsoft.com/office/officeart/2005/8/layout/venn1"/>
    <dgm:cxn modelId="{EA5ABFB9-81A4-4E09-94C3-0818F87342F1}" type="presParOf" srcId="{C5979A50-9484-45FB-BC3B-ACF366A87966}" destId="{F207509C-F10F-4BD0-9F73-A7FAC5FB144F}" srcOrd="5" destOrd="0" presId="urn:microsoft.com/office/officeart/2005/8/layout/venn1"/>
    <dgm:cxn modelId="{F4E17894-731A-440A-8D2D-169D03C14B4E}" type="presParOf" srcId="{C5979A50-9484-45FB-BC3B-ACF366A87966}" destId="{F441250F-0AD8-4FAA-A44E-3ABA67883700}" srcOrd="6" destOrd="0" presId="urn:microsoft.com/office/officeart/2005/8/layout/venn1"/>
    <dgm:cxn modelId="{28FE7E70-8A0E-4010-A144-59F62F5A2EB6}" type="presParOf" srcId="{C5979A50-9484-45FB-BC3B-ACF366A87966}" destId="{A3EEB410-E8A1-415C-8E25-937C1712C861}" srcOrd="7" destOrd="0" presId="urn:microsoft.com/office/officeart/2005/8/layout/venn1"/>
    <dgm:cxn modelId="{C67BDBDE-CB86-4929-84A0-9F9310AD81E5}" type="presParOf" srcId="{C5979A50-9484-45FB-BC3B-ACF366A87966}" destId="{63630BE9-47D8-4E7C-9E0D-5F8488A55E8F}" srcOrd="8" destOrd="0" presId="urn:microsoft.com/office/officeart/2005/8/layout/venn1"/>
    <dgm:cxn modelId="{D648BD00-E052-4BFC-8357-688D84A1773F}" type="presParOf" srcId="{C5979A50-9484-45FB-BC3B-ACF366A87966}" destId="{A922F704-B1C6-459B-948A-A79F243D69DC}" srcOrd="9" destOrd="0" presId="urn:microsoft.com/office/officeart/2005/8/layout/venn1"/>
    <dgm:cxn modelId="{D3D422C2-F2B9-466D-9A8C-BF48A58CC161}" type="presParOf" srcId="{C5979A50-9484-45FB-BC3B-ACF366A87966}" destId="{08B0F61B-8542-4B8C-A448-F94205DFE025}" srcOrd="10" destOrd="0" presId="urn:microsoft.com/office/officeart/2005/8/layout/venn1"/>
    <dgm:cxn modelId="{D5DA1D83-AA71-4B7A-8034-BD1460899C6E}" type="presParOf" srcId="{C5979A50-9484-45FB-BC3B-ACF366A87966}" destId="{BE2AE0A3-BA80-45BB-9BFD-6048DDF5EB9B}" srcOrd="11" destOrd="0" presId="urn:microsoft.com/office/officeart/2005/8/layout/venn1"/>
    <dgm:cxn modelId="{3456E708-F214-4AF0-823E-40C1A98EE80E}" type="presParOf" srcId="{C5979A50-9484-45FB-BC3B-ACF366A87966}" destId="{B6AD81C6-1FC5-40CA-A4AC-3A2BE70F8B1C}" srcOrd="12" destOrd="0" presId="urn:microsoft.com/office/officeart/2005/8/layout/venn1"/>
    <dgm:cxn modelId="{0BFAEA0F-F1FC-484B-A400-741ACD915CFD}" type="presParOf" srcId="{C5979A50-9484-45FB-BC3B-ACF366A87966}" destId="{3B74F565-CD79-4DB8-B2D5-30D72B8F7D1D}"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AE681D-E7A2-45D2-A3AE-B47EC95D68E9}" type="doc">
      <dgm:prSet loTypeId="urn:microsoft.com/office/officeart/2005/8/layout/venn1" loCatId="relationship" qsTypeId="urn:microsoft.com/office/officeart/2005/8/quickstyle/simple1" qsCatId="simple" csTypeId="urn:microsoft.com/office/officeart/2005/8/colors/colorful1#1" csCatId="colorful" phldr="1"/>
      <dgm:spPr/>
      <dgm:t>
        <a:bodyPr/>
        <a:lstStyle/>
        <a:p>
          <a:endParaRPr lang="es-MX"/>
        </a:p>
      </dgm:t>
    </dgm:pt>
    <dgm:pt modelId="{17D693BE-7082-459F-8956-05722F6CB12F}">
      <dgm:prSet custT="1"/>
      <dgm:spPr/>
      <dgm:t>
        <a:bodyPr/>
        <a:lstStyle/>
        <a:p>
          <a:pPr rtl="0"/>
          <a:r>
            <a:rPr lang="es-MX" sz="2000" dirty="0" smtClean="0">
              <a:solidFill>
                <a:schemeClr val="bg1"/>
              </a:solidFill>
            </a:rPr>
            <a:t>Facultades Inferiores:</a:t>
          </a:r>
          <a:endParaRPr lang="es-MX" sz="2000" dirty="0">
            <a:solidFill>
              <a:schemeClr val="bg1"/>
            </a:solidFill>
          </a:endParaRPr>
        </a:p>
      </dgm:t>
    </dgm:pt>
    <dgm:pt modelId="{03611331-DA3D-49C9-8614-821A0EFD54D0}" type="parTrans" cxnId="{EF618483-62C9-4484-8A96-70AD2620C101}">
      <dgm:prSet/>
      <dgm:spPr/>
      <dgm:t>
        <a:bodyPr/>
        <a:lstStyle/>
        <a:p>
          <a:endParaRPr lang="es-MX"/>
        </a:p>
      </dgm:t>
    </dgm:pt>
    <dgm:pt modelId="{65F982A3-EA05-49FE-A4ED-9471812BE053}" type="sibTrans" cxnId="{EF618483-62C9-4484-8A96-70AD2620C101}">
      <dgm:prSet/>
      <dgm:spPr/>
      <dgm:t>
        <a:bodyPr/>
        <a:lstStyle/>
        <a:p>
          <a:endParaRPr lang="es-MX"/>
        </a:p>
      </dgm:t>
    </dgm:pt>
    <dgm:pt modelId="{6B9602BF-5D4B-4157-913A-87A3D0BEBCBE}">
      <dgm:prSet custT="1"/>
      <dgm:spPr/>
      <dgm:t>
        <a:bodyPr/>
        <a:lstStyle/>
        <a:p>
          <a:pPr rtl="0"/>
          <a:r>
            <a:rPr lang="es-MX" sz="2000" dirty="0" smtClean="0">
              <a:solidFill>
                <a:schemeClr val="bg1"/>
              </a:solidFill>
            </a:rPr>
            <a:t>Pasión</a:t>
          </a:r>
          <a:endParaRPr lang="es-MX" sz="2000" dirty="0">
            <a:solidFill>
              <a:schemeClr val="bg1"/>
            </a:solidFill>
          </a:endParaRPr>
        </a:p>
      </dgm:t>
    </dgm:pt>
    <dgm:pt modelId="{9F06B4BC-B598-4A19-BEF4-B7E17830D66C}" type="parTrans" cxnId="{715F240C-4F16-4701-AE92-C0DE11CF2EB9}">
      <dgm:prSet/>
      <dgm:spPr/>
      <dgm:t>
        <a:bodyPr/>
        <a:lstStyle/>
        <a:p>
          <a:endParaRPr lang="es-MX"/>
        </a:p>
      </dgm:t>
    </dgm:pt>
    <dgm:pt modelId="{2E9A7A9D-F8F8-4488-AA9A-89CCD5698B29}" type="sibTrans" cxnId="{715F240C-4F16-4701-AE92-C0DE11CF2EB9}">
      <dgm:prSet/>
      <dgm:spPr/>
      <dgm:t>
        <a:bodyPr/>
        <a:lstStyle/>
        <a:p>
          <a:endParaRPr lang="es-MX"/>
        </a:p>
      </dgm:t>
    </dgm:pt>
    <dgm:pt modelId="{DAC35F9D-DFD1-413E-AACB-9769A902EF80}">
      <dgm:prSet custT="1"/>
      <dgm:spPr>
        <a:solidFill>
          <a:schemeClr val="accent2"/>
        </a:solidFill>
        <a:ln>
          <a:solidFill>
            <a:schemeClr val="accent1"/>
          </a:solidFill>
        </a:ln>
      </dgm:spPr>
      <dgm:t>
        <a:bodyPr/>
        <a:lstStyle/>
        <a:p>
          <a:pPr rtl="0"/>
          <a:r>
            <a:rPr lang="es-MX" sz="2000" dirty="0" smtClean="0">
              <a:solidFill>
                <a:schemeClr val="bg1"/>
              </a:solidFill>
            </a:rPr>
            <a:t>Apetito</a:t>
          </a:r>
          <a:endParaRPr lang="es-MX" sz="2000" dirty="0">
            <a:solidFill>
              <a:schemeClr val="bg1"/>
            </a:solidFill>
          </a:endParaRPr>
        </a:p>
      </dgm:t>
    </dgm:pt>
    <dgm:pt modelId="{B32D0628-21BF-4EC2-9BD8-5A48062A00B1}" type="parTrans" cxnId="{CD1A9285-3939-4381-9E47-B63F9A83E0EE}">
      <dgm:prSet/>
      <dgm:spPr/>
      <dgm:t>
        <a:bodyPr/>
        <a:lstStyle/>
        <a:p>
          <a:endParaRPr lang="es-MX"/>
        </a:p>
      </dgm:t>
    </dgm:pt>
    <dgm:pt modelId="{97D5D001-2CC9-4D05-90A1-69C2B52AEE1D}" type="sibTrans" cxnId="{CD1A9285-3939-4381-9E47-B63F9A83E0EE}">
      <dgm:prSet/>
      <dgm:spPr/>
      <dgm:t>
        <a:bodyPr/>
        <a:lstStyle/>
        <a:p>
          <a:endParaRPr lang="es-MX"/>
        </a:p>
      </dgm:t>
    </dgm:pt>
    <dgm:pt modelId="{DCAC5E97-EB75-4E80-8FFD-C67932881468}">
      <dgm:prSet custT="1"/>
      <dgm:spPr/>
      <dgm:t>
        <a:bodyPr/>
        <a:lstStyle/>
        <a:p>
          <a:pPr rtl="0"/>
          <a:r>
            <a:rPr lang="es-MX" sz="2000" dirty="0" smtClean="0">
              <a:solidFill>
                <a:schemeClr val="bg1"/>
              </a:solidFill>
            </a:rPr>
            <a:t>Deseo</a:t>
          </a:r>
          <a:endParaRPr lang="es-MX" sz="2000" dirty="0">
            <a:solidFill>
              <a:schemeClr val="bg1"/>
            </a:solidFill>
          </a:endParaRPr>
        </a:p>
      </dgm:t>
    </dgm:pt>
    <dgm:pt modelId="{05E447B2-0FC2-42F9-BF8B-A4C5A5089632}" type="parTrans" cxnId="{FDF31AAF-0BD5-4F28-9BF3-AC988DDA471F}">
      <dgm:prSet/>
      <dgm:spPr/>
      <dgm:t>
        <a:bodyPr/>
        <a:lstStyle/>
        <a:p>
          <a:endParaRPr lang="es-MX"/>
        </a:p>
      </dgm:t>
    </dgm:pt>
    <dgm:pt modelId="{D9787276-7DBB-4FD0-9F29-68E269D4C27A}" type="sibTrans" cxnId="{FDF31AAF-0BD5-4F28-9BF3-AC988DDA471F}">
      <dgm:prSet/>
      <dgm:spPr/>
      <dgm:t>
        <a:bodyPr/>
        <a:lstStyle/>
        <a:p>
          <a:endParaRPr lang="es-MX"/>
        </a:p>
      </dgm:t>
    </dgm:pt>
    <dgm:pt modelId="{5C2B29D9-558C-4544-8349-0F6677E1001C}">
      <dgm:prSet custT="1"/>
      <dgm:spPr/>
      <dgm:t>
        <a:bodyPr/>
        <a:lstStyle/>
        <a:p>
          <a:pPr rtl="0"/>
          <a:r>
            <a:rPr lang="es-MX" sz="2000" dirty="0" smtClean="0">
              <a:solidFill>
                <a:schemeClr val="bg1"/>
              </a:solidFill>
            </a:rPr>
            <a:t>Impulsos</a:t>
          </a:r>
          <a:endParaRPr lang="es-MX" sz="2000" dirty="0">
            <a:solidFill>
              <a:schemeClr val="bg1"/>
            </a:solidFill>
          </a:endParaRPr>
        </a:p>
      </dgm:t>
    </dgm:pt>
    <dgm:pt modelId="{A4F8B866-13BF-4999-BD4F-1FB224A66A21}" type="parTrans" cxnId="{CFC42790-1C41-4469-A5B7-9FDFF868C8C6}">
      <dgm:prSet/>
      <dgm:spPr/>
      <dgm:t>
        <a:bodyPr/>
        <a:lstStyle/>
        <a:p>
          <a:endParaRPr lang="es-MX"/>
        </a:p>
      </dgm:t>
    </dgm:pt>
    <dgm:pt modelId="{A21FD795-FCF1-4045-964B-6B6879A5C0DE}" type="sibTrans" cxnId="{CFC42790-1C41-4469-A5B7-9FDFF868C8C6}">
      <dgm:prSet/>
      <dgm:spPr/>
      <dgm:t>
        <a:bodyPr/>
        <a:lstStyle/>
        <a:p>
          <a:endParaRPr lang="es-MX"/>
        </a:p>
      </dgm:t>
    </dgm:pt>
    <dgm:pt modelId="{D539711F-28E8-48DF-A80B-A5571E52E4A4}">
      <dgm:prSet custT="1"/>
      <dgm:spPr/>
      <dgm:t>
        <a:bodyPr/>
        <a:lstStyle/>
        <a:p>
          <a:pPr rtl="0"/>
          <a:r>
            <a:rPr lang="es-MX" sz="2000" dirty="0" smtClean="0">
              <a:solidFill>
                <a:schemeClr val="bg1"/>
              </a:solidFill>
            </a:rPr>
            <a:t>Afectos</a:t>
          </a:r>
          <a:endParaRPr lang="es-MX" sz="2000" dirty="0">
            <a:solidFill>
              <a:schemeClr val="bg1"/>
            </a:solidFill>
          </a:endParaRPr>
        </a:p>
      </dgm:t>
    </dgm:pt>
    <dgm:pt modelId="{1567DD66-1EC4-4797-BDAF-66B059023E0C}" type="parTrans" cxnId="{904E803D-5926-44DD-A458-65C884C1ED54}">
      <dgm:prSet/>
      <dgm:spPr/>
      <dgm:t>
        <a:bodyPr/>
        <a:lstStyle/>
        <a:p>
          <a:endParaRPr lang="es-MX"/>
        </a:p>
      </dgm:t>
    </dgm:pt>
    <dgm:pt modelId="{83DE6446-8260-4EFF-BE1F-2F2B83C75AFD}" type="sibTrans" cxnId="{904E803D-5926-44DD-A458-65C884C1ED54}">
      <dgm:prSet/>
      <dgm:spPr/>
      <dgm:t>
        <a:bodyPr/>
        <a:lstStyle/>
        <a:p>
          <a:endParaRPr lang="es-MX"/>
        </a:p>
      </dgm:t>
    </dgm:pt>
    <dgm:pt modelId="{2531C3C3-2651-4F15-9927-78D9AB71110C}">
      <dgm:prSet custT="1"/>
      <dgm:spPr/>
      <dgm:t>
        <a:bodyPr/>
        <a:lstStyle/>
        <a:p>
          <a:pPr rtl="0"/>
          <a:r>
            <a:rPr lang="es-MX" sz="2000" dirty="0" smtClean="0">
              <a:solidFill>
                <a:schemeClr val="bg1"/>
              </a:solidFill>
            </a:rPr>
            <a:t>Instintos</a:t>
          </a:r>
          <a:endParaRPr lang="es-MX" sz="1400" dirty="0">
            <a:solidFill>
              <a:schemeClr val="bg1"/>
            </a:solidFill>
          </a:endParaRPr>
        </a:p>
      </dgm:t>
    </dgm:pt>
    <dgm:pt modelId="{1C9CBB6D-95A2-4DF9-B54E-061C9948E7B3}" type="parTrans" cxnId="{53B7F544-9D3C-4F84-B28A-F6FF136AE28B}">
      <dgm:prSet/>
      <dgm:spPr/>
      <dgm:t>
        <a:bodyPr/>
        <a:lstStyle/>
        <a:p>
          <a:endParaRPr lang="es-MX"/>
        </a:p>
      </dgm:t>
    </dgm:pt>
    <dgm:pt modelId="{5E944EDF-5B79-4559-8E16-78EFD923B196}" type="sibTrans" cxnId="{53B7F544-9D3C-4F84-B28A-F6FF136AE28B}">
      <dgm:prSet/>
      <dgm:spPr/>
      <dgm:t>
        <a:bodyPr/>
        <a:lstStyle/>
        <a:p>
          <a:endParaRPr lang="es-MX"/>
        </a:p>
      </dgm:t>
    </dgm:pt>
    <dgm:pt modelId="{836B65AF-6FD7-4BE1-8657-72335AFB1BCB}" type="pres">
      <dgm:prSet presAssocID="{CBAE681D-E7A2-45D2-A3AE-B47EC95D68E9}" presName="compositeShape" presStyleCnt="0">
        <dgm:presLayoutVars>
          <dgm:chMax val="7"/>
          <dgm:dir/>
          <dgm:resizeHandles val="exact"/>
        </dgm:presLayoutVars>
      </dgm:prSet>
      <dgm:spPr/>
      <dgm:t>
        <a:bodyPr/>
        <a:lstStyle/>
        <a:p>
          <a:endParaRPr lang="es-MX"/>
        </a:p>
      </dgm:t>
    </dgm:pt>
    <dgm:pt modelId="{AA242B85-0184-47A9-9DE7-4C0F67081BC3}" type="pres">
      <dgm:prSet presAssocID="{17D693BE-7082-459F-8956-05722F6CB12F}" presName="circ1" presStyleLbl="vennNode1" presStyleIdx="0" presStyleCnt="7"/>
      <dgm:spPr/>
      <dgm:t>
        <a:bodyPr/>
        <a:lstStyle/>
        <a:p>
          <a:endParaRPr lang="es-MX"/>
        </a:p>
      </dgm:t>
    </dgm:pt>
    <dgm:pt modelId="{4DFB05B4-E6C5-4283-B8ED-6B38FB31203E}" type="pres">
      <dgm:prSet presAssocID="{17D693BE-7082-459F-8956-05722F6CB12F}" presName="circ1Tx" presStyleLbl="revTx" presStyleIdx="0" presStyleCnt="0">
        <dgm:presLayoutVars>
          <dgm:chMax val="0"/>
          <dgm:chPref val="0"/>
          <dgm:bulletEnabled val="1"/>
        </dgm:presLayoutVars>
      </dgm:prSet>
      <dgm:spPr/>
      <dgm:t>
        <a:bodyPr/>
        <a:lstStyle/>
        <a:p>
          <a:endParaRPr lang="es-MX"/>
        </a:p>
      </dgm:t>
    </dgm:pt>
    <dgm:pt modelId="{78D3FBE4-E3B1-43E2-8E9D-1FF60BCA1E59}" type="pres">
      <dgm:prSet presAssocID="{6B9602BF-5D4B-4157-913A-87A3D0BEBCBE}" presName="circ2" presStyleLbl="vennNode1" presStyleIdx="1" presStyleCnt="7"/>
      <dgm:spPr/>
      <dgm:t>
        <a:bodyPr/>
        <a:lstStyle/>
        <a:p>
          <a:endParaRPr lang="es-MX"/>
        </a:p>
      </dgm:t>
    </dgm:pt>
    <dgm:pt modelId="{B9BF0A43-AD8F-4194-8B92-EFCD9FDB8A34}" type="pres">
      <dgm:prSet presAssocID="{6B9602BF-5D4B-4157-913A-87A3D0BEBCBE}" presName="circ2Tx" presStyleLbl="revTx" presStyleIdx="0" presStyleCnt="0" custScaleY="111393" custLinFactNeighborX="6440" custLinFactNeighborY="-20484">
        <dgm:presLayoutVars>
          <dgm:chMax val="0"/>
          <dgm:chPref val="0"/>
          <dgm:bulletEnabled val="1"/>
        </dgm:presLayoutVars>
      </dgm:prSet>
      <dgm:spPr/>
      <dgm:t>
        <a:bodyPr/>
        <a:lstStyle/>
        <a:p>
          <a:endParaRPr lang="es-MX"/>
        </a:p>
      </dgm:t>
    </dgm:pt>
    <dgm:pt modelId="{CDF193DE-021D-4282-A09F-9CE6F60BAB28}" type="pres">
      <dgm:prSet presAssocID="{DAC35F9D-DFD1-413E-AACB-9769A902EF80}" presName="circ3" presStyleLbl="vennNode1" presStyleIdx="2" presStyleCnt="7"/>
      <dgm:spPr/>
      <dgm:t>
        <a:bodyPr/>
        <a:lstStyle/>
        <a:p>
          <a:endParaRPr lang="es-MX"/>
        </a:p>
      </dgm:t>
    </dgm:pt>
    <dgm:pt modelId="{2CDCD553-0ECE-4881-91C7-5C343AC84A6B}" type="pres">
      <dgm:prSet presAssocID="{DAC35F9D-DFD1-413E-AACB-9769A902EF80}" presName="circ3Tx" presStyleLbl="revTx" presStyleIdx="0" presStyleCnt="0" custScaleX="107260" custLinFactNeighborX="7898" custLinFactNeighborY="-6195">
        <dgm:presLayoutVars>
          <dgm:chMax val="0"/>
          <dgm:chPref val="0"/>
          <dgm:bulletEnabled val="1"/>
        </dgm:presLayoutVars>
      </dgm:prSet>
      <dgm:spPr/>
      <dgm:t>
        <a:bodyPr/>
        <a:lstStyle/>
        <a:p>
          <a:endParaRPr lang="es-MX"/>
        </a:p>
      </dgm:t>
    </dgm:pt>
    <dgm:pt modelId="{868461F4-2F6B-4CCA-A4C5-F305F489C7E8}" type="pres">
      <dgm:prSet presAssocID="{DCAC5E97-EB75-4E80-8FFD-C67932881468}" presName="circ4" presStyleLbl="vennNode1" presStyleIdx="3" presStyleCnt="7"/>
      <dgm:spPr/>
      <dgm:t>
        <a:bodyPr/>
        <a:lstStyle/>
        <a:p>
          <a:endParaRPr lang="es-MX"/>
        </a:p>
      </dgm:t>
    </dgm:pt>
    <dgm:pt modelId="{D1E6CE2B-3B2C-4E76-ABF8-F8D00A05CDE2}" type="pres">
      <dgm:prSet presAssocID="{DCAC5E97-EB75-4E80-8FFD-C67932881468}" presName="circ4Tx" presStyleLbl="revTx" presStyleIdx="0" presStyleCnt="0" custScaleY="79276" custLinFactNeighborX="25386" custLinFactNeighborY="-17838">
        <dgm:presLayoutVars>
          <dgm:chMax val="0"/>
          <dgm:chPref val="0"/>
          <dgm:bulletEnabled val="1"/>
        </dgm:presLayoutVars>
      </dgm:prSet>
      <dgm:spPr/>
      <dgm:t>
        <a:bodyPr/>
        <a:lstStyle/>
        <a:p>
          <a:endParaRPr lang="es-MX"/>
        </a:p>
      </dgm:t>
    </dgm:pt>
    <dgm:pt modelId="{96E2A823-6CEB-439B-A60D-A6D4D899385E}" type="pres">
      <dgm:prSet presAssocID="{5C2B29D9-558C-4544-8349-0F6677E1001C}" presName="circ5" presStyleLbl="vennNode1" presStyleIdx="4" presStyleCnt="7"/>
      <dgm:spPr/>
      <dgm:t>
        <a:bodyPr/>
        <a:lstStyle/>
        <a:p>
          <a:endParaRPr lang="es-MX"/>
        </a:p>
      </dgm:t>
    </dgm:pt>
    <dgm:pt modelId="{F4D8B638-6CDB-40C0-AF2F-CBE64AFDB3C5}" type="pres">
      <dgm:prSet presAssocID="{5C2B29D9-558C-4544-8349-0F6677E1001C}" presName="circ5Tx" presStyleLbl="revTx" presStyleIdx="0" presStyleCnt="0" custScaleX="82075" custScaleY="95699" custLinFactNeighborX="-10540" custLinFactNeighborY="-1076">
        <dgm:presLayoutVars>
          <dgm:chMax val="0"/>
          <dgm:chPref val="0"/>
          <dgm:bulletEnabled val="1"/>
        </dgm:presLayoutVars>
      </dgm:prSet>
      <dgm:spPr/>
      <dgm:t>
        <a:bodyPr/>
        <a:lstStyle/>
        <a:p>
          <a:endParaRPr lang="es-MX"/>
        </a:p>
      </dgm:t>
    </dgm:pt>
    <dgm:pt modelId="{72E9DDE1-9668-4C8D-B949-3C4B6A449AF2}" type="pres">
      <dgm:prSet presAssocID="{D539711F-28E8-48DF-A80B-A5571E52E4A4}" presName="circ6" presStyleLbl="vennNode1" presStyleIdx="5" presStyleCnt="7"/>
      <dgm:spPr/>
      <dgm:t>
        <a:bodyPr/>
        <a:lstStyle/>
        <a:p>
          <a:endParaRPr lang="es-MX"/>
        </a:p>
      </dgm:t>
    </dgm:pt>
    <dgm:pt modelId="{3F4A5F57-9BA4-434C-881B-F579CEB0D6B1}" type="pres">
      <dgm:prSet presAssocID="{D539711F-28E8-48DF-A80B-A5571E52E4A4}" presName="circ6Tx" presStyleLbl="revTx" presStyleIdx="0" presStyleCnt="0" custScaleX="109742" custScaleY="77217">
        <dgm:presLayoutVars>
          <dgm:chMax val="0"/>
          <dgm:chPref val="0"/>
          <dgm:bulletEnabled val="1"/>
        </dgm:presLayoutVars>
      </dgm:prSet>
      <dgm:spPr/>
      <dgm:t>
        <a:bodyPr/>
        <a:lstStyle/>
        <a:p>
          <a:endParaRPr lang="es-MX"/>
        </a:p>
      </dgm:t>
    </dgm:pt>
    <dgm:pt modelId="{F835B33C-AEAE-43E6-A8AF-07C07C1D3738}" type="pres">
      <dgm:prSet presAssocID="{2531C3C3-2651-4F15-9927-78D9AB71110C}" presName="circ7" presStyleLbl="vennNode1" presStyleIdx="6" presStyleCnt="7" custLinFactNeighborX="-2658" custLinFactNeighborY="-3755"/>
      <dgm:spPr/>
      <dgm:t>
        <a:bodyPr/>
        <a:lstStyle/>
        <a:p>
          <a:endParaRPr lang="es-MX"/>
        </a:p>
      </dgm:t>
    </dgm:pt>
    <dgm:pt modelId="{5C6DFBB4-4FEC-4747-98F0-2C6C93AD4A05}" type="pres">
      <dgm:prSet presAssocID="{2531C3C3-2651-4F15-9927-78D9AB71110C}" presName="circ7Tx" presStyleLbl="revTx" presStyleIdx="0" presStyleCnt="0" custScaleX="88009" custScaleY="81475" custLinFactNeighborX="-10862" custLinFactNeighborY="13103">
        <dgm:presLayoutVars>
          <dgm:chMax val="0"/>
          <dgm:chPref val="0"/>
          <dgm:bulletEnabled val="1"/>
        </dgm:presLayoutVars>
      </dgm:prSet>
      <dgm:spPr/>
      <dgm:t>
        <a:bodyPr/>
        <a:lstStyle/>
        <a:p>
          <a:endParaRPr lang="es-MX"/>
        </a:p>
      </dgm:t>
    </dgm:pt>
  </dgm:ptLst>
  <dgm:cxnLst>
    <dgm:cxn modelId="{BE1AC287-CC1C-41DB-957A-84AC3B9F8C17}" type="presOf" srcId="{17D693BE-7082-459F-8956-05722F6CB12F}" destId="{4DFB05B4-E6C5-4283-B8ED-6B38FB31203E}" srcOrd="0" destOrd="0" presId="urn:microsoft.com/office/officeart/2005/8/layout/venn1"/>
    <dgm:cxn modelId="{CFC42790-1C41-4469-A5B7-9FDFF868C8C6}" srcId="{CBAE681D-E7A2-45D2-A3AE-B47EC95D68E9}" destId="{5C2B29D9-558C-4544-8349-0F6677E1001C}" srcOrd="4" destOrd="0" parTransId="{A4F8B866-13BF-4999-BD4F-1FB224A66A21}" sibTransId="{A21FD795-FCF1-4045-964B-6B6879A5C0DE}"/>
    <dgm:cxn modelId="{3298054A-9509-4D9B-B266-8A3AB8E9E843}" type="presOf" srcId="{CBAE681D-E7A2-45D2-A3AE-B47EC95D68E9}" destId="{836B65AF-6FD7-4BE1-8657-72335AFB1BCB}" srcOrd="0" destOrd="0" presId="urn:microsoft.com/office/officeart/2005/8/layout/venn1"/>
    <dgm:cxn modelId="{FDF31AAF-0BD5-4F28-9BF3-AC988DDA471F}" srcId="{CBAE681D-E7A2-45D2-A3AE-B47EC95D68E9}" destId="{DCAC5E97-EB75-4E80-8FFD-C67932881468}" srcOrd="3" destOrd="0" parTransId="{05E447B2-0FC2-42F9-BF8B-A4C5A5089632}" sibTransId="{D9787276-7DBB-4FD0-9F29-68E269D4C27A}"/>
    <dgm:cxn modelId="{715F240C-4F16-4701-AE92-C0DE11CF2EB9}" srcId="{CBAE681D-E7A2-45D2-A3AE-B47EC95D68E9}" destId="{6B9602BF-5D4B-4157-913A-87A3D0BEBCBE}" srcOrd="1" destOrd="0" parTransId="{9F06B4BC-B598-4A19-BEF4-B7E17830D66C}" sibTransId="{2E9A7A9D-F8F8-4488-AA9A-89CCD5698B29}"/>
    <dgm:cxn modelId="{BCC804D7-12E2-451A-A7F6-8735650E2E03}" type="presOf" srcId="{6B9602BF-5D4B-4157-913A-87A3D0BEBCBE}" destId="{B9BF0A43-AD8F-4194-8B92-EFCD9FDB8A34}" srcOrd="0" destOrd="0" presId="urn:microsoft.com/office/officeart/2005/8/layout/venn1"/>
    <dgm:cxn modelId="{EF618483-62C9-4484-8A96-70AD2620C101}" srcId="{CBAE681D-E7A2-45D2-A3AE-B47EC95D68E9}" destId="{17D693BE-7082-459F-8956-05722F6CB12F}" srcOrd="0" destOrd="0" parTransId="{03611331-DA3D-49C9-8614-821A0EFD54D0}" sibTransId="{65F982A3-EA05-49FE-A4ED-9471812BE053}"/>
    <dgm:cxn modelId="{CD1A9285-3939-4381-9E47-B63F9A83E0EE}" srcId="{CBAE681D-E7A2-45D2-A3AE-B47EC95D68E9}" destId="{DAC35F9D-DFD1-413E-AACB-9769A902EF80}" srcOrd="2" destOrd="0" parTransId="{B32D0628-21BF-4EC2-9BD8-5A48062A00B1}" sibTransId="{97D5D001-2CC9-4D05-90A1-69C2B52AEE1D}"/>
    <dgm:cxn modelId="{53B7F544-9D3C-4F84-B28A-F6FF136AE28B}" srcId="{CBAE681D-E7A2-45D2-A3AE-B47EC95D68E9}" destId="{2531C3C3-2651-4F15-9927-78D9AB71110C}" srcOrd="6" destOrd="0" parTransId="{1C9CBB6D-95A2-4DF9-B54E-061C9948E7B3}" sibTransId="{5E944EDF-5B79-4559-8E16-78EFD923B196}"/>
    <dgm:cxn modelId="{4802ABAD-C315-4AB3-AA78-7F1FA73C8FAB}" type="presOf" srcId="{DCAC5E97-EB75-4E80-8FFD-C67932881468}" destId="{D1E6CE2B-3B2C-4E76-ABF8-F8D00A05CDE2}" srcOrd="0" destOrd="0" presId="urn:microsoft.com/office/officeart/2005/8/layout/venn1"/>
    <dgm:cxn modelId="{627990EE-5605-401E-AF18-6F8EE627C7F1}" type="presOf" srcId="{2531C3C3-2651-4F15-9927-78D9AB71110C}" destId="{5C6DFBB4-4FEC-4747-98F0-2C6C93AD4A05}" srcOrd="0" destOrd="0" presId="urn:microsoft.com/office/officeart/2005/8/layout/venn1"/>
    <dgm:cxn modelId="{5A0FBAFD-7708-4F28-BBA3-223877C411B6}" type="presOf" srcId="{DAC35F9D-DFD1-413E-AACB-9769A902EF80}" destId="{2CDCD553-0ECE-4881-91C7-5C343AC84A6B}" srcOrd="0" destOrd="0" presId="urn:microsoft.com/office/officeart/2005/8/layout/venn1"/>
    <dgm:cxn modelId="{904E803D-5926-44DD-A458-65C884C1ED54}" srcId="{CBAE681D-E7A2-45D2-A3AE-B47EC95D68E9}" destId="{D539711F-28E8-48DF-A80B-A5571E52E4A4}" srcOrd="5" destOrd="0" parTransId="{1567DD66-1EC4-4797-BDAF-66B059023E0C}" sibTransId="{83DE6446-8260-4EFF-BE1F-2F2B83C75AFD}"/>
    <dgm:cxn modelId="{D36DCC17-FF80-40C0-B59D-0CE34B929CBD}" type="presOf" srcId="{5C2B29D9-558C-4544-8349-0F6677E1001C}" destId="{F4D8B638-6CDB-40C0-AF2F-CBE64AFDB3C5}" srcOrd="0" destOrd="0" presId="urn:microsoft.com/office/officeart/2005/8/layout/venn1"/>
    <dgm:cxn modelId="{E35D5F2A-840A-4342-9659-B2C0C9EC1479}" type="presOf" srcId="{D539711F-28E8-48DF-A80B-A5571E52E4A4}" destId="{3F4A5F57-9BA4-434C-881B-F579CEB0D6B1}" srcOrd="0" destOrd="0" presId="urn:microsoft.com/office/officeart/2005/8/layout/venn1"/>
    <dgm:cxn modelId="{F9ADA873-2C77-45EF-9A9A-F20B28DA198F}" type="presParOf" srcId="{836B65AF-6FD7-4BE1-8657-72335AFB1BCB}" destId="{AA242B85-0184-47A9-9DE7-4C0F67081BC3}" srcOrd="0" destOrd="0" presId="urn:microsoft.com/office/officeart/2005/8/layout/venn1"/>
    <dgm:cxn modelId="{030DF611-5092-4C90-8691-F8BE61F69F4D}" type="presParOf" srcId="{836B65AF-6FD7-4BE1-8657-72335AFB1BCB}" destId="{4DFB05B4-E6C5-4283-B8ED-6B38FB31203E}" srcOrd="1" destOrd="0" presId="urn:microsoft.com/office/officeart/2005/8/layout/venn1"/>
    <dgm:cxn modelId="{A07BF83E-39C2-4E76-93CA-09EFB47413AA}" type="presParOf" srcId="{836B65AF-6FD7-4BE1-8657-72335AFB1BCB}" destId="{78D3FBE4-E3B1-43E2-8E9D-1FF60BCA1E59}" srcOrd="2" destOrd="0" presId="urn:microsoft.com/office/officeart/2005/8/layout/venn1"/>
    <dgm:cxn modelId="{F93CDAD3-4ED0-4086-8758-E098BF86E6F7}" type="presParOf" srcId="{836B65AF-6FD7-4BE1-8657-72335AFB1BCB}" destId="{B9BF0A43-AD8F-4194-8B92-EFCD9FDB8A34}" srcOrd="3" destOrd="0" presId="urn:microsoft.com/office/officeart/2005/8/layout/venn1"/>
    <dgm:cxn modelId="{EDDE5AD1-131F-4FE1-B8A1-77B1B5F05E2F}" type="presParOf" srcId="{836B65AF-6FD7-4BE1-8657-72335AFB1BCB}" destId="{CDF193DE-021D-4282-A09F-9CE6F60BAB28}" srcOrd="4" destOrd="0" presId="urn:microsoft.com/office/officeart/2005/8/layout/venn1"/>
    <dgm:cxn modelId="{E15B2C21-462B-4124-A978-2BBBADD081E6}" type="presParOf" srcId="{836B65AF-6FD7-4BE1-8657-72335AFB1BCB}" destId="{2CDCD553-0ECE-4881-91C7-5C343AC84A6B}" srcOrd="5" destOrd="0" presId="urn:microsoft.com/office/officeart/2005/8/layout/venn1"/>
    <dgm:cxn modelId="{1607FECC-6AA7-4578-9F38-ACA9CFC47C25}" type="presParOf" srcId="{836B65AF-6FD7-4BE1-8657-72335AFB1BCB}" destId="{868461F4-2F6B-4CCA-A4C5-F305F489C7E8}" srcOrd="6" destOrd="0" presId="urn:microsoft.com/office/officeart/2005/8/layout/venn1"/>
    <dgm:cxn modelId="{E9310FE8-D00E-494C-B578-3C5A6C020E15}" type="presParOf" srcId="{836B65AF-6FD7-4BE1-8657-72335AFB1BCB}" destId="{D1E6CE2B-3B2C-4E76-ABF8-F8D00A05CDE2}" srcOrd="7" destOrd="0" presId="urn:microsoft.com/office/officeart/2005/8/layout/venn1"/>
    <dgm:cxn modelId="{3761C2B7-8131-44AB-8EEB-967A9C708F04}" type="presParOf" srcId="{836B65AF-6FD7-4BE1-8657-72335AFB1BCB}" destId="{96E2A823-6CEB-439B-A60D-A6D4D899385E}" srcOrd="8" destOrd="0" presId="urn:microsoft.com/office/officeart/2005/8/layout/venn1"/>
    <dgm:cxn modelId="{A674BB2C-1914-4E33-ABCC-5C171B3A02FF}" type="presParOf" srcId="{836B65AF-6FD7-4BE1-8657-72335AFB1BCB}" destId="{F4D8B638-6CDB-40C0-AF2F-CBE64AFDB3C5}" srcOrd="9" destOrd="0" presId="urn:microsoft.com/office/officeart/2005/8/layout/venn1"/>
    <dgm:cxn modelId="{09171067-01BB-4AFB-8A4E-68E3A094C738}" type="presParOf" srcId="{836B65AF-6FD7-4BE1-8657-72335AFB1BCB}" destId="{72E9DDE1-9668-4C8D-B949-3C4B6A449AF2}" srcOrd="10" destOrd="0" presId="urn:microsoft.com/office/officeart/2005/8/layout/venn1"/>
    <dgm:cxn modelId="{0EE02A80-200A-4AD9-B860-8977DCC709DD}" type="presParOf" srcId="{836B65AF-6FD7-4BE1-8657-72335AFB1BCB}" destId="{3F4A5F57-9BA4-434C-881B-F579CEB0D6B1}" srcOrd="11" destOrd="0" presId="urn:microsoft.com/office/officeart/2005/8/layout/venn1"/>
    <dgm:cxn modelId="{3877A48C-42F7-4451-8ED1-5F5304773AF2}" type="presParOf" srcId="{836B65AF-6FD7-4BE1-8657-72335AFB1BCB}" destId="{F835B33C-AEAE-43E6-A8AF-07C07C1D3738}" srcOrd="12" destOrd="0" presId="urn:microsoft.com/office/officeart/2005/8/layout/venn1"/>
    <dgm:cxn modelId="{27D1E490-A3A1-4F6D-9131-4B73491A7619}" type="presParOf" srcId="{836B65AF-6FD7-4BE1-8657-72335AFB1BCB}" destId="{5C6DFBB4-4FEC-4747-98F0-2C6C93AD4A05}" srcOrd="1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8FB0C-3730-4E80-8531-89B909FD0093}" type="doc">
      <dgm:prSet loTypeId="urn:microsoft.com/office/officeart/2005/8/layout/gear1" loCatId="relationship" qsTypeId="urn:microsoft.com/office/officeart/2005/8/quickstyle/simple1" qsCatId="simple" csTypeId="urn:microsoft.com/office/officeart/2005/8/colors/accent1_2" csCatId="accent1"/>
      <dgm:spPr/>
      <dgm:t>
        <a:bodyPr/>
        <a:lstStyle/>
        <a:p>
          <a:endParaRPr lang="es-MX"/>
        </a:p>
      </dgm:t>
    </dgm:pt>
    <dgm:pt modelId="{2D7B2DD2-6157-4258-B73A-4D4E6E52C7B3}">
      <dgm:prSet/>
      <dgm:spPr/>
      <dgm:t>
        <a:bodyPr/>
        <a:lstStyle/>
        <a:p>
          <a:pPr rtl="0"/>
          <a:r>
            <a:rPr lang="es-MX" dirty="0" smtClean="0"/>
            <a:t>Motivación</a:t>
          </a:r>
          <a:endParaRPr lang="es-MX" dirty="0"/>
        </a:p>
      </dgm:t>
    </dgm:pt>
    <dgm:pt modelId="{D7DDDAB4-CA4F-409D-A936-A3E228596165}" type="parTrans" cxnId="{3738BE24-2E5A-49DD-AC11-AE8FC29692C6}">
      <dgm:prSet/>
      <dgm:spPr/>
      <dgm:t>
        <a:bodyPr/>
        <a:lstStyle/>
        <a:p>
          <a:endParaRPr lang="es-MX"/>
        </a:p>
      </dgm:t>
    </dgm:pt>
    <dgm:pt modelId="{D1C0ED42-8A12-45A8-9235-3E093D5C0ADF}" type="sibTrans" cxnId="{3738BE24-2E5A-49DD-AC11-AE8FC29692C6}">
      <dgm:prSet/>
      <dgm:spPr/>
      <dgm:t>
        <a:bodyPr/>
        <a:lstStyle/>
        <a:p>
          <a:endParaRPr lang="es-MX"/>
        </a:p>
      </dgm:t>
    </dgm:pt>
    <dgm:pt modelId="{8FED7BAD-CD57-4F3B-8C34-44C013C6ED5C}">
      <dgm:prSet/>
      <dgm:spPr/>
      <dgm:t>
        <a:bodyPr/>
        <a:lstStyle/>
        <a:p>
          <a:pPr rtl="0"/>
          <a:r>
            <a:rPr lang="es-MX" dirty="0" smtClean="0"/>
            <a:t>Atención Selectiva</a:t>
          </a:r>
          <a:endParaRPr lang="es-MX" dirty="0"/>
        </a:p>
      </dgm:t>
    </dgm:pt>
    <dgm:pt modelId="{3EE65E26-494C-417A-9C7C-621DEB200697}" type="parTrans" cxnId="{F58DC062-2343-4AB0-99FE-B9212363DFBA}">
      <dgm:prSet/>
      <dgm:spPr/>
      <dgm:t>
        <a:bodyPr/>
        <a:lstStyle/>
        <a:p>
          <a:endParaRPr lang="es-MX"/>
        </a:p>
      </dgm:t>
    </dgm:pt>
    <dgm:pt modelId="{01A07F7B-4A0E-491D-B239-C68CA4C8EF98}" type="sibTrans" cxnId="{F58DC062-2343-4AB0-99FE-B9212363DFBA}">
      <dgm:prSet/>
      <dgm:spPr/>
      <dgm:t>
        <a:bodyPr/>
        <a:lstStyle/>
        <a:p>
          <a:endParaRPr lang="es-MX"/>
        </a:p>
      </dgm:t>
    </dgm:pt>
    <dgm:pt modelId="{60BF847F-72E9-43CB-B156-23D767D0794D}">
      <dgm:prSet/>
      <dgm:spPr/>
      <dgm:t>
        <a:bodyPr/>
        <a:lstStyle/>
        <a:p>
          <a:pPr rtl="0"/>
          <a:r>
            <a:rPr lang="es-MX" dirty="0" smtClean="0"/>
            <a:t>Percepción</a:t>
          </a:r>
          <a:endParaRPr lang="es-MX" dirty="0"/>
        </a:p>
      </dgm:t>
    </dgm:pt>
    <dgm:pt modelId="{3E762445-0836-497F-AFA2-995B37F61FD6}" type="parTrans" cxnId="{919054D1-A72A-4AA7-84AF-B32DC80955D3}">
      <dgm:prSet/>
      <dgm:spPr/>
      <dgm:t>
        <a:bodyPr/>
        <a:lstStyle/>
        <a:p>
          <a:endParaRPr lang="es-MX"/>
        </a:p>
      </dgm:t>
    </dgm:pt>
    <dgm:pt modelId="{FD909EAE-05D0-4E71-928E-5CFCF3010614}" type="sibTrans" cxnId="{919054D1-A72A-4AA7-84AF-B32DC80955D3}">
      <dgm:prSet/>
      <dgm:spPr/>
      <dgm:t>
        <a:bodyPr/>
        <a:lstStyle/>
        <a:p>
          <a:endParaRPr lang="es-MX"/>
        </a:p>
      </dgm:t>
    </dgm:pt>
    <dgm:pt modelId="{E8CC7801-7DB2-41CC-AF6D-818FAFDA987B}" type="pres">
      <dgm:prSet presAssocID="{6028FB0C-3730-4E80-8531-89B909FD0093}" presName="composite" presStyleCnt="0">
        <dgm:presLayoutVars>
          <dgm:chMax val="3"/>
          <dgm:animLvl val="lvl"/>
          <dgm:resizeHandles val="exact"/>
        </dgm:presLayoutVars>
      </dgm:prSet>
      <dgm:spPr/>
      <dgm:t>
        <a:bodyPr/>
        <a:lstStyle/>
        <a:p>
          <a:endParaRPr lang="es-MX"/>
        </a:p>
      </dgm:t>
    </dgm:pt>
    <dgm:pt modelId="{0F9FEA25-4EC7-4EE3-AC44-BAAD0B3D4510}" type="pres">
      <dgm:prSet presAssocID="{2D7B2DD2-6157-4258-B73A-4D4E6E52C7B3}" presName="gear1" presStyleLbl="node1" presStyleIdx="0" presStyleCnt="3">
        <dgm:presLayoutVars>
          <dgm:chMax val="1"/>
          <dgm:bulletEnabled val="1"/>
        </dgm:presLayoutVars>
      </dgm:prSet>
      <dgm:spPr/>
      <dgm:t>
        <a:bodyPr/>
        <a:lstStyle/>
        <a:p>
          <a:endParaRPr lang="es-MX"/>
        </a:p>
      </dgm:t>
    </dgm:pt>
    <dgm:pt modelId="{512E5BF6-AD5F-49C7-9A8C-518A30D1BDE3}" type="pres">
      <dgm:prSet presAssocID="{2D7B2DD2-6157-4258-B73A-4D4E6E52C7B3}" presName="gear1srcNode" presStyleLbl="node1" presStyleIdx="0" presStyleCnt="3"/>
      <dgm:spPr/>
      <dgm:t>
        <a:bodyPr/>
        <a:lstStyle/>
        <a:p>
          <a:endParaRPr lang="es-MX"/>
        </a:p>
      </dgm:t>
    </dgm:pt>
    <dgm:pt modelId="{94E6ABE9-C4E1-4033-91ED-6998DB83ED6D}" type="pres">
      <dgm:prSet presAssocID="{2D7B2DD2-6157-4258-B73A-4D4E6E52C7B3}" presName="gear1dstNode" presStyleLbl="node1" presStyleIdx="0" presStyleCnt="3"/>
      <dgm:spPr/>
      <dgm:t>
        <a:bodyPr/>
        <a:lstStyle/>
        <a:p>
          <a:endParaRPr lang="es-MX"/>
        </a:p>
      </dgm:t>
    </dgm:pt>
    <dgm:pt modelId="{C024A108-965E-41E8-95C3-0B5079719E1D}" type="pres">
      <dgm:prSet presAssocID="{8FED7BAD-CD57-4F3B-8C34-44C013C6ED5C}" presName="gear2" presStyleLbl="node1" presStyleIdx="1" presStyleCnt="3">
        <dgm:presLayoutVars>
          <dgm:chMax val="1"/>
          <dgm:bulletEnabled val="1"/>
        </dgm:presLayoutVars>
      </dgm:prSet>
      <dgm:spPr/>
      <dgm:t>
        <a:bodyPr/>
        <a:lstStyle/>
        <a:p>
          <a:endParaRPr lang="es-MX"/>
        </a:p>
      </dgm:t>
    </dgm:pt>
    <dgm:pt modelId="{AA864D01-1A54-49EF-B1B3-934F3FD2CCD7}" type="pres">
      <dgm:prSet presAssocID="{8FED7BAD-CD57-4F3B-8C34-44C013C6ED5C}" presName="gear2srcNode" presStyleLbl="node1" presStyleIdx="1" presStyleCnt="3"/>
      <dgm:spPr/>
      <dgm:t>
        <a:bodyPr/>
        <a:lstStyle/>
        <a:p>
          <a:endParaRPr lang="es-MX"/>
        </a:p>
      </dgm:t>
    </dgm:pt>
    <dgm:pt modelId="{934151DE-A95B-458D-9800-8A0425675719}" type="pres">
      <dgm:prSet presAssocID="{8FED7BAD-CD57-4F3B-8C34-44C013C6ED5C}" presName="gear2dstNode" presStyleLbl="node1" presStyleIdx="1" presStyleCnt="3"/>
      <dgm:spPr/>
      <dgm:t>
        <a:bodyPr/>
        <a:lstStyle/>
        <a:p>
          <a:endParaRPr lang="es-MX"/>
        </a:p>
      </dgm:t>
    </dgm:pt>
    <dgm:pt modelId="{84734623-D276-4446-8F9A-1060744E06A2}" type="pres">
      <dgm:prSet presAssocID="{60BF847F-72E9-43CB-B156-23D767D0794D}" presName="gear3" presStyleLbl="node1" presStyleIdx="2" presStyleCnt="3" custLinFactNeighborX="3246" custLinFactNeighborY="-4845"/>
      <dgm:spPr/>
      <dgm:t>
        <a:bodyPr/>
        <a:lstStyle/>
        <a:p>
          <a:endParaRPr lang="es-MX"/>
        </a:p>
      </dgm:t>
    </dgm:pt>
    <dgm:pt modelId="{874B9C9A-D02A-4EF3-92AB-267E790817F5}" type="pres">
      <dgm:prSet presAssocID="{60BF847F-72E9-43CB-B156-23D767D0794D}" presName="gear3tx" presStyleLbl="node1" presStyleIdx="2" presStyleCnt="3">
        <dgm:presLayoutVars>
          <dgm:chMax val="1"/>
          <dgm:bulletEnabled val="1"/>
        </dgm:presLayoutVars>
      </dgm:prSet>
      <dgm:spPr/>
      <dgm:t>
        <a:bodyPr/>
        <a:lstStyle/>
        <a:p>
          <a:endParaRPr lang="es-MX"/>
        </a:p>
      </dgm:t>
    </dgm:pt>
    <dgm:pt modelId="{02149D40-16AF-4A4B-91C9-C3E1040B710A}" type="pres">
      <dgm:prSet presAssocID="{60BF847F-72E9-43CB-B156-23D767D0794D}" presName="gear3srcNode" presStyleLbl="node1" presStyleIdx="2" presStyleCnt="3"/>
      <dgm:spPr/>
      <dgm:t>
        <a:bodyPr/>
        <a:lstStyle/>
        <a:p>
          <a:endParaRPr lang="es-MX"/>
        </a:p>
      </dgm:t>
    </dgm:pt>
    <dgm:pt modelId="{8D0810B5-1B39-4EDB-96E3-62A1811B2115}" type="pres">
      <dgm:prSet presAssocID="{60BF847F-72E9-43CB-B156-23D767D0794D}" presName="gear3dstNode" presStyleLbl="node1" presStyleIdx="2" presStyleCnt="3"/>
      <dgm:spPr/>
      <dgm:t>
        <a:bodyPr/>
        <a:lstStyle/>
        <a:p>
          <a:endParaRPr lang="es-MX"/>
        </a:p>
      </dgm:t>
    </dgm:pt>
    <dgm:pt modelId="{6B32EE2E-7D37-48EB-9A61-B014406595AA}" type="pres">
      <dgm:prSet presAssocID="{D1C0ED42-8A12-45A8-9235-3E093D5C0ADF}" presName="connector1" presStyleLbl="sibTrans2D1" presStyleIdx="0" presStyleCnt="3"/>
      <dgm:spPr/>
      <dgm:t>
        <a:bodyPr/>
        <a:lstStyle/>
        <a:p>
          <a:endParaRPr lang="es-MX"/>
        </a:p>
      </dgm:t>
    </dgm:pt>
    <dgm:pt modelId="{E12DF3FF-8B67-47C2-BAE9-04689ACF2588}" type="pres">
      <dgm:prSet presAssocID="{01A07F7B-4A0E-491D-B239-C68CA4C8EF98}" presName="connector2" presStyleLbl="sibTrans2D1" presStyleIdx="1" presStyleCnt="3"/>
      <dgm:spPr/>
      <dgm:t>
        <a:bodyPr/>
        <a:lstStyle/>
        <a:p>
          <a:endParaRPr lang="es-MX"/>
        </a:p>
      </dgm:t>
    </dgm:pt>
    <dgm:pt modelId="{FDD14013-F5BF-48C3-9A9D-FF29F0F6955A}" type="pres">
      <dgm:prSet presAssocID="{FD909EAE-05D0-4E71-928E-5CFCF3010614}" presName="connector3" presStyleLbl="sibTrans2D1" presStyleIdx="2" presStyleCnt="3"/>
      <dgm:spPr/>
      <dgm:t>
        <a:bodyPr/>
        <a:lstStyle/>
        <a:p>
          <a:endParaRPr lang="es-MX"/>
        </a:p>
      </dgm:t>
    </dgm:pt>
  </dgm:ptLst>
  <dgm:cxnLst>
    <dgm:cxn modelId="{95AD1FB0-89A8-4BA9-BF18-528844B3B84F}" type="presOf" srcId="{2D7B2DD2-6157-4258-B73A-4D4E6E52C7B3}" destId="{512E5BF6-AD5F-49C7-9A8C-518A30D1BDE3}" srcOrd="1" destOrd="0" presId="urn:microsoft.com/office/officeart/2005/8/layout/gear1"/>
    <dgm:cxn modelId="{630021AC-2D85-4E98-9B4A-70D662619BE4}" type="presOf" srcId="{2D7B2DD2-6157-4258-B73A-4D4E6E52C7B3}" destId="{0F9FEA25-4EC7-4EE3-AC44-BAAD0B3D4510}" srcOrd="0" destOrd="0" presId="urn:microsoft.com/office/officeart/2005/8/layout/gear1"/>
    <dgm:cxn modelId="{EE3CA3BB-FE89-40AF-A898-7E4B9B2D1397}" type="presOf" srcId="{60BF847F-72E9-43CB-B156-23D767D0794D}" destId="{02149D40-16AF-4A4B-91C9-C3E1040B710A}" srcOrd="2" destOrd="0" presId="urn:microsoft.com/office/officeart/2005/8/layout/gear1"/>
    <dgm:cxn modelId="{6F4408F8-71C0-4E29-AFA1-41164C1D439A}" type="presOf" srcId="{01A07F7B-4A0E-491D-B239-C68CA4C8EF98}" destId="{E12DF3FF-8B67-47C2-BAE9-04689ACF2588}" srcOrd="0" destOrd="0" presId="urn:microsoft.com/office/officeart/2005/8/layout/gear1"/>
    <dgm:cxn modelId="{4BF9177E-CF26-4206-8D59-5DDDE6DCF278}" type="presOf" srcId="{60BF847F-72E9-43CB-B156-23D767D0794D}" destId="{84734623-D276-4446-8F9A-1060744E06A2}" srcOrd="0" destOrd="0" presId="urn:microsoft.com/office/officeart/2005/8/layout/gear1"/>
    <dgm:cxn modelId="{C36D2AE7-EC2E-4B00-98DB-43123CFFC584}" type="presOf" srcId="{60BF847F-72E9-43CB-B156-23D767D0794D}" destId="{874B9C9A-D02A-4EF3-92AB-267E790817F5}" srcOrd="1" destOrd="0" presId="urn:microsoft.com/office/officeart/2005/8/layout/gear1"/>
    <dgm:cxn modelId="{919054D1-A72A-4AA7-84AF-B32DC80955D3}" srcId="{6028FB0C-3730-4E80-8531-89B909FD0093}" destId="{60BF847F-72E9-43CB-B156-23D767D0794D}" srcOrd="2" destOrd="0" parTransId="{3E762445-0836-497F-AFA2-995B37F61FD6}" sibTransId="{FD909EAE-05D0-4E71-928E-5CFCF3010614}"/>
    <dgm:cxn modelId="{B605B738-0997-4234-AA00-B2CC1938D028}" type="presOf" srcId="{8FED7BAD-CD57-4F3B-8C34-44C013C6ED5C}" destId="{934151DE-A95B-458D-9800-8A0425675719}" srcOrd="2" destOrd="0" presId="urn:microsoft.com/office/officeart/2005/8/layout/gear1"/>
    <dgm:cxn modelId="{6AC4BC9D-A433-407B-94AF-E97FB15586D9}" type="presOf" srcId="{FD909EAE-05D0-4E71-928E-5CFCF3010614}" destId="{FDD14013-F5BF-48C3-9A9D-FF29F0F6955A}" srcOrd="0" destOrd="0" presId="urn:microsoft.com/office/officeart/2005/8/layout/gear1"/>
    <dgm:cxn modelId="{AA97E5D4-67BC-44FF-B35A-40AC2D444488}" type="presOf" srcId="{D1C0ED42-8A12-45A8-9235-3E093D5C0ADF}" destId="{6B32EE2E-7D37-48EB-9A61-B014406595AA}" srcOrd="0" destOrd="0" presId="urn:microsoft.com/office/officeart/2005/8/layout/gear1"/>
    <dgm:cxn modelId="{29816833-2A67-458A-890C-5B9D248CBA9D}" type="presOf" srcId="{8FED7BAD-CD57-4F3B-8C34-44C013C6ED5C}" destId="{C024A108-965E-41E8-95C3-0B5079719E1D}" srcOrd="0" destOrd="0" presId="urn:microsoft.com/office/officeart/2005/8/layout/gear1"/>
    <dgm:cxn modelId="{6F2813EF-F2C0-4E85-A9D9-FB5F9A479E14}" type="presOf" srcId="{60BF847F-72E9-43CB-B156-23D767D0794D}" destId="{8D0810B5-1B39-4EDB-96E3-62A1811B2115}" srcOrd="3" destOrd="0" presId="urn:microsoft.com/office/officeart/2005/8/layout/gear1"/>
    <dgm:cxn modelId="{64ADCB9F-5522-497E-B22A-D57522E481A9}" type="presOf" srcId="{6028FB0C-3730-4E80-8531-89B909FD0093}" destId="{E8CC7801-7DB2-41CC-AF6D-818FAFDA987B}" srcOrd="0" destOrd="0" presId="urn:microsoft.com/office/officeart/2005/8/layout/gear1"/>
    <dgm:cxn modelId="{684314FC-FADC-4A70-B7EF-58A292899C9B}" type="presOf" srcId="{2D7B2DD2-6157-4258-B73A-4D4E6E52C7B3}" destId="{94E6ABE9-C4E1-4033-91ED-6998DB83ED6D}" srcOrd="2" destOrd="0" presId="urn:microsoft.com/office/officeart/2005/8/layout/gear1"/>
    <dgm:cxn modelId="{C9630FF5-D1AD-4184-906E-18F4972682C9}" type="presOf" srcId="{8FED7BAD-CD57-4F3B-8C34-44C013C6ED5C}" destId="{AA864D01-1A54-49EF-B1B3-934F3FD2CCD7}" srcOrd="1" destOrd="0" presId="urn:microsoft.com/office/officeart/2005/8/layout/gear1"/>
    <dgm:cxn modelId="{F58DC062-2343-4AB0-99FE-B9212363DFBA}" srcId="{6028FB0C-3730-4E80-8531-89B909FD0093}" destId="{8FED7BAD-CD57-4F3B-8C34-44C013C6ED5C}" srcOrd="1" destOrd="0" parTransId="{3EE65E26-494C-417A-9C7C-621DEB200697}" sibTransId="{01A07F7B-4A0E-491D-B239-C68CA4C8EF98}"/>
    <dgm:cxn modelId="{3738BE24-2E5A-49DD-AC11-AE8FC29692C6}" srcId="{6028FB0C-3730-4E80-8531-89B909FD0093}" destId="{2D7B2DD2-6157-4258-B73A-4D4E6E52C7B3}" srcOrd="0" destOrd="0" parTransId="{D7DDDAB4-CA4F-409D-A936-A3E228596165}" sibTransId="{D1C0ED42-8A12-45A8-9235-3E093D5C0ADF}"/>
    <dgm:cxn modelId="{1762526C-9B5F-4705-BAD8-49A1B6D41ED9}" type="presParOf" srcId="{E8CC7801-7DB2-41CC-AF6D-818FAFDA987B}" destId="{0F9FEA25-4EC7-4EE3-AC44-BAAD0B3D4510}" srcOrd="0" destOrd="0" presId="urn:microsoft.com/office/officeart/2005/8/layout/gear1"/>
    <dgm:cxn modelId="{1187E865-9B8D-461E-9592-81217532A77E}" type="presParOf" srcId="{E8CC7801-7DB2-41CC-AF6D-818FAFDA987B}" destId="{512E5BF6-AD5F-49C7-9A8C-518A30D1BDE3}" srcOrd="1" destOrd="0" presId="urn:microsoft.com/office/officeart/2005/8/layout/gear1"/>
    <dgm:cxn modelId="{E527D401-CF72-4EAB-BBE5-5C3CFDFB80B7}" type="presParOf" srcId="{E8CC7801-7DB2-41CC-AF6D-818FAFDA987B}" destId="{94E6ABE9-C4E1-4033-91ED-6998DB83ED6D}" srcOrd="2" destOrd="0" presId="urn:microsoft.com/office/officeart/2005/8/layout/gear1"/>
    <dgm:cxn modelId="{9BCD1A8C-E24B-49B9-8724-80BD79CD9944}" type="presParOf" srcId="{E8CC7801-7DB2-41CC-AF6D-818FAFDA987B}" destId="{C024A108-965E-41E8-95C3-0B5079719E1D}" srcOrd="3" destOrd="0" presId="urn:microsoft.com/office/officeart/2005/8/layout/gear1"/>
    <dgm:cxn modelId="{E5297B1F-77C4-4A30-B718-5E6ED23FD002}" type="presParOf" srcId="{E8CC7801-7DB2-41CC-AF6D-818FAFDA987B}" destId="{AA864D01-1A54-49EF-B1B3-934F3FD2CCD7}" srcOrd="4" destOrd="0" presId="urn:microsoft.com/office/officeart/2005/8/layout/gear1"/>
    <dgm:cxn modelId="{06AF0DBA-359E-4737-86CF-1E95571EC7D0}" type="presParOf" srcId="{E8CC7801-7DB2-41CC-AF6D-818FAFDA987B}" destId="{934151DE-A95B-458D-9800-8A0425675719}" srcOrd="5" destOrd="0" presId="urn:microsoft.com/office/officeart/2005/8/layout/gear1"/>
    <dgm:cxn modelId="{F2C78A3A-FAE2-4514-9098-5F89DEDFF069}" type="presParOf" srcId="{E8CC7801-7DB2-41CC-AF6D-818FAFDA987B}" destId="{84734623-D276-4446-8F9A-1060744E06A2}" srcOrd="6" destOrd="0" presId="urn:microsoft.com/office/officeart/2005/8/layout/gear1"/>
    <dgm:cxn modelId="{79CF5AE6-D343-401B-89B1-2E1F151FC750}" type="presParOf" srcId="{E8CC7801-7DB2-41CC-AF6D-818FAFDA987B}" destId="{874B9C9A-D02A-4EF3-92AB-267E790817F5}" srcOrd="7" destOrd="0" presId="urn:microsoft.com/office/officeart/2005/8/layout/gear1"/>
    <dgm:cxn modelId="{B7AFC686-29CC-4315-A9A2-B7CD56FABDF1}" type="presParOf" srcId="{E8CC7801-7DB2-41CC-AF6D-818FAFDA987B}" destId="{02149D40-16AF-4A4B-91C9-C3E1040B710A}" srcOrd="8" destOrd="0" presId="urn:microsoft.com/office/officeart/2005/8/layout/gear1"/>
    <dgm:cxn modelId="{2F9093F4-9BDD-4E62-B013-A1B13B7D4CCA}" type="presParOf" srcId="{E8CC7801-7DB2-41CC-AF6D-818FAFDA987B}" destId="{8D0810B5-1B39-4EDB-96E3-62A1811B2115}" srcOrd="9" destOrd="0" presId="urn:microsoft.com/office/officeart/2005/8/layout/gear1"/>
    <dgm:cxn modelId="{D333900C-9A89-4C72-A7F7-03EC886A287B}" type="presParOf" srcId="{E8CC7801-7DB2-41CC-AF6D-818FAFDA987B}" destId="{6B32EE2E-7D37-48EB-9A61-B014406595AA}" srcOrd="10" destOrd="0" presId="urn:microsoft.com/office/officeart/2005/8/layout/gear1"/>
    <dgm:cxn modelId="{3A08CF56-E1E3-44E8-A0E6-3428F678D075}" type="presParOf" srcId="{E8CC7801-7DB2-41CC-AF6D-818FAFDA987B}" destId="{E12DF3FF-8B67-47C2-BAE9-04689ACF2588}" srcOrd="11" destOrd="0" presId="urn:microsoft.com/office/officeart/2005/8/layout/gear1"/>
    <dgm:cxn modelId="{22F869DD-4FD0-4792-905E-239C3EB130A9}" type="presParOf" srcId="{E8CC7801-7DB2-41CC-AF6D-818FAFDA987B}" destId="{FDD14013-F5BF-48C3-9A9D-FF29F0F695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1466D7-4F52-44EF-B26A-2042C2B0D63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MX"/>
        </a:p>
      </dgm:t>
    </dgm:pt>
    <dgm:pt modelId="{A5D0CDD4-6E0B-4A1F-A20E-C9074856203E}">
      <dgm:prSet/>
      <dgm:spPr/>
      <dgm:t>
        <a:bodyPr/>
        <a:lstStyle/>
        <a:p>
          <a:pPr rtl="0"/>
          <a:r>
            <a:rPr lang="es-MX" dirty="0" smtClean="0"/>
            <a:t>Reconocimiento</a:t>
          </a:r>
          <a:endParaRPr lang="es-MX" dirty="0"/>
        </a:p>
      </dgm:t>
    </dgm:pt>
    <dgm:pt modelId="{90EB5B07-B3C2-4A33-903C-2D286527DB35}" type="parTrans" cxnId="{2EDEC3E8-14B1-4DC0-AE4E-B3B99211FD5F}">
      <dgm:prSet/>
      <dgm:spPr/>
      <dgm:t>
        <a:bodyPr/>
        <a:lstStyle/>
        <a:p>
          <a:endParaRPr lang="es-MX"/>
        </a:p>
      </dgm:t>
    </dgm:pt>
    <dgm:pt modelId="{F02A54A8-9131-444D-8FE8-5A05A585E0A4}" type="sibTrans" cxnId="{2EDEC3E8-14B1-4DC0-AE4E-B3B99211FD5F}">
      <dgm:prSet/>
      <dgm:spPr/>
      <dgm:t>
        <a:bodyPr/>
        <a:lstStyle/>
        <a:p>
          <a:endParaRPr lang="es-MX"/>
        </a:p>
      </dgm:t>
    </dgm:pt>
    <dgm:pt modelId="{55C8786E-4AEC-4D02-AF02-388AE023F0CF}">
      <dgm:prSet/>
      <dgm:spPr/>
      <dgm:t>
        <a:bodyPr/>
        <a:lstStyle/>
        <a:p>
          <a:pPr rtl="0"/>
          <a:r>
            <a:rPr lang="es-MX" dirty="0" smtClean="0"/>
            <a:t>Interpretación</a:t>
          </a:r>
          <a:endParaRPr lang="es-MX" dirty="0"/>
        </a:p>
      </dgm:t>
    </dgm:pt>
    <dgm:pt modelId="{B9E67A1D-2303-4DA2-9DCD-B0C95C51D22B}" type="parTrans" cxnId="{7AEA813B-646B-4173-95C8-A3E6359C205B}">
      <dgm:prSet/>
      <dgm:spPr/>
      <dgm:t>
        <a:bodyPr/>
        <a:lstStyle/>
        <a:p>
          <a:endParaRPr lang="es-MX"/>
        </a:p>
      </dgm:t>
    </dgm:pt>
    <dgm:pt modelId="{10D9CFE6-7BCD-4040-8CE9-D502C69842BC}" type="sibTrans" cxnId="{7AEA813B-646B-4173-95C8-A3E6359C205B}">
      <dgm:prSet/>
      <dgm:spPr/>
      <dgm:t>
        <a:bodyPr/>
        <a:lstStyle/>
        <a:p>
          <a:endParaRPr lang="es-MX"/>
        </a:p>
      </dgm:t>
    </dgm:pt>
    <dgm:pt modelId="{6F9FFA12-D280-4C52-B19A-9D540C72CCEB}">
      <dgm:prSet/>
      <dgm:spPr/>
      <dgm:t>
        <a:bodyPr/>
        <a:lstStyle/>
        <a:p>
          <a:pPr rtl="0"/>
          <a:r>
            <a:rPr lang="es-MX" dirty="0" smtClean="0"/>
            <a:t>Integración</a:t>
          </a:r>
          <a:endParaRPr lang="es-MX" dirty="0"/>
        </a:p>
      </dgm:t>
    </dgm:pt>
    <dgm:pt modelId="{AFD7062D-F9EC-429F-822C-B7993628E8BD}" type="parTrans" cxnId="{BB5F919F-E34E-431D-A684-C5247A87A0D2}">
      <dgm:prSet/>
      <dgm:spPr/>
      <dgm:t>
        <a:bodyPr/>
        <a:lstStyle/>
        <a:p>
          <a:endParaRPr lang="es-MX"/>
        </a:p>
      </dgm:t>
    </dgm:pt>
    <dgm:pt modelId="{3DA96ABA-EAD9-4BBE-BBC7-ABDA779F539D}" type="sibTrans" cxnId="{BB5F919F-E34E-431D-A684-C5247A87A0D2}">
      <dgm:prSet/>
      <dgm:spPr/>
      <dgm:t>
        <a:bodyPr/>
        <a:lstStyle/>
        <a:p>
          <a:endParaRPr lang="es-MX"/>
        </a:p>
      </dgm:t>
    </dgm:pt>
    <dgm:pt modelId="{D7C077EA-F3C8-48A6-A247-64D22BF6AADA}" type="pres">
      <dgm:prSet presAssocID="{251466D7-4F52-44EF-B26A-2042C2B0D636}" presName="arrowDiagram" presStyleCnt="0">
        <dgm:presLayoutVars>
          <dgm:chMax val="5"/>
          <dgm:dir/>
          <dgm:resizeHandles val="exact"/>
        </dgm:presLayoutVars>
      </dgm:prSet>
      <dgm:spPr/>
      <dgm:t>
        <a:bodyPr/>
        <a:lstStyle/>
        <a:p>
          <a:endParaRPr lang="es-MX"/>
        </a:p>
      </dgm:t>
    </dgm:pt>
    <dgm:pt modelId="{35219BCE-CC24-46E0-BA77-94D69458F10F}" type="pres">
      <dgm:prSet presAssocID="{251466D7-4F52-44EF-B26A-2042C2B0D636}" presName="arrow" presStyleLbl="bgShp" presStyleIdx="0" presStyleCnt="1"/>
      <dgm:spPr/>
    </dgm:pt>
    <dgm:pt modelId="{1ECE2599-CAF9-4AF2-8834-9534CDFB3C61}" type="pres">
      <dgm:prSet presAssocID="{251466D7-4F52-44EF-B26A-2042C2B0D636}" presName="arrowDiagram3" presStyleCnt="0"/>
      <dgm:spPr/>
    </dgm:pt>
    <dgm:pt modelId="{770D1E98-AE89-464A-90C8-470FA0A13ACF}" type="pres">
      <dgm:prSet presAssocID="{A5D0CDD4-6E0B-4A1F-A20E-C9074856203E}" presName="bullet3a" presStyleLbl="node1" presStyleIdx="0" presStyleCnt="3"/>
      <dgm:spPr/>
    </dgm:pt>
    <dgm:pt modelId="{8302A9DC-AC72-42FF-A98E-18F0168F02B9}" type="pres">
      <dgm:prSet presAssocID="{A5D0CDD4-6E0B-4A1F-A20E-C9074856203E}" presName="textBox3a" presStyleLbl="revTx" presStyleIdx="0" presStyleCnt="3" custScaleY="54399" custLinFactY="-5206" custLinFactNeighborX="-84112" custLinFactNeighborY="-100000">
        <dgm:presLayoutVars>
          <dgm:bulletEnabled val="1"/>
        </dgm:presLayoutVars>
      </dgm:prSet>
      <dgm:spPr/>
      <dgm:t>
        <a:bodyPr/>
        <a:lstStyle/>
        <a:p>
          <a:endParaRPr lang="es-MX"/>
        </a:p>
      </dgm:t>
    </dgm:pt>
    <dgm:pt modelId="{DD3BC30B-06F2-4390-8B7B-00228E832044}" type="pres">
      <dgm:prSet presAssocID="{55C8786E-4AEC-4D02-AF02-388AE023F0CF}" presName="bullet3b" presStyleLbl="node1" presStyleIdx="1" presStyleCnt="3"/>
      <dgm:spPr/>
    </dgm:pt>
    <dgm:pt modelId="{F7C19568-3AF8-4210-8256-43189D5792EB}" type="pres">
      <dgm:prSet presAssocID="{55C8786E-4AEC-4D02-AF02-388AE023F0CF}" presName="textBox3b" presStyleLbl="revTx" presStyleIdx="1" presStyleCnt="3" custLinFactNeighborX="-59093" custLinFactNeighborY="-41594">
        <dgm:presLayoutVars>
          <dgm:bulletEnabled val="1"/>
        </dgm:presLayoutVars>
      </dgm:prSet>
      <dgm:spPr/>
      <dgm:t>
        <a:bodyPr/>
        <a:lstStyle/>
        <a:p>
          <a:endParaRPr lang="es-MX"/>
        </a:p>
      </dgm:t>
    </dgm:pt>
    <dgm:pt modelId="{570F2314-8FB7-48B4-9712-0D7FD80593E6}" type="pres">
      <dgm:prSet presAssocID="{6F9FFA12-D280-4C52-B19A-9D540C72CCEB}" presName="bullet3c" presStyleLbl="node1" presStyleIdx="2" presStyleCnt="3"/>
      <dgm:spPr/>
    </dgm:pt>
    <dgm:pt modelId="{F6BE0F44-EF9C-4D0D-959E-C0F39AE5C183}" type="pres">
      <dgm:prSet presAssocID="{6F9FFA12-D280-4C52-B19A-9D540C72CCEB}" presName="textBox3c" presStyleLbl="revTx" presStyleIdx="2" presStyleCnt="3" custLinFactNeighborX="-23001" custLinFactNeighborY="-32219">
        <dgm:presLayoutVars>
          <dgm:bulletEnabled val="1"/>
        </dgm:presLayoutVars>
      </dgm:prSet>
      <dgm:spPr/>
      <dgm:t>
        <a:bodyPr/>
        <a:lstStyle/>
        <a:p>
          <a:endParaRPr lang="es-MX"/>
        </a:p>
      </dgm:t>
    </dgm:pt>
  </dgm:ptLst>
  <dgm:cxnLst>
    <dgm:cxn modelId="{1D4F8601-AE7D-43B2-A175-47A41FDE0FCB}" type="presOf" srcId="{251466D7-4F52-44EF-B26A-2042C2B0D636}" destId="{D7C077EA-F3C8-48A6-A247-64D22BF6AADA}" srcOrd="0" destOrd="0" presId="urn:microsoft.com/office/officeart/2005/8/layout/arrow2"/>
    <dgm:cxn modelId="{6008AA4A-DE8C-41AE-972B-0A43249B68C2}" type="presOf" srcId="{6F9FFA12-D280-4C52-B19A-9D540C72CCEB}" destId="{F6BE0F44-EF9C-4D0D-959E-C0F39AE5C183}" srcOrd="0" destOrd="0" presId="urn:microsoft.com/office/officeart/2005/8/layout/arrow2"/>
    <dgm:cxn modelId="{BB5F919F-E34E-431D-A684-C5247A87A0D2}" srcId="{251466D7-4F52-44EF-B26A-2042C2B0D636}" destId="{6F9FFA12-D280-4C52-B19A-9D540C72CCEB}" srcOrd="2" destOrd="0" parTransId="{AFD7062D-F9EC-429F-822C-B7993628E8BD}" sibTransId="{3DA96ABA-EAD9-4BBE-BBC7-ABDA779F539D}"/>
    <dgm:cxn modelId="{06FCA2CA-053A-4560-ABE4-6FA5D8BA35D0}" type="presOf" srcId="{55C8786E-4AEC-4D02-AF02-388AE023F0CF}" destId="{F7C19568-3AF8-4210-8256-43189D5792EB}" srcOrd="0" destOrd="0" presId="urn:microsoft.com/office/officeart/2005/8/layout/arrow2"/>
    <dgm:cxn modelId="{2EDEC3E8-14B1-4DC0-AE4E-B3B99211FD5F}" srcId="{251466D7-4F52-44EF-B26A-2042C2B0D636}" destId="{A5D0CDD4-6E0B-4A1F-A20E-C9074856203E}" srcOrd="0" destOrd="0" parTransId="{90EB5B07-B3C2-4A33-903C-2D286527DB35}" sibTransId="{F02A54A8-9131-444D-8FE8-5A05A585E0A4}"/>
    <dgm:cxn modelId="{2A853473-B95C-49BC-BB85-1AAB4685359C}" type="presOf" srcId="{A5D0CDD4-6E0B-4A1F-A20E-C9074856203E}" destId="{8302A9DC-AC72-42FF-A98E-18F0168F02B9}" srcOrd="0" destOrd="0" presId="urn:microsoft.com/office/officeart/2005/8/layout/arrow2"/>
    <dgm:cxn modelId="{7AEA813B-646B-4173-95C8-A3E6359C205B}" srcId="{251466D7-4F52-44EF-B26A-2042C2B0D636}" destId="{55C8786E-4AEC-4D02-AF02-388AE023F0CF}" srcOrd="1" destOrd="0" parTransId="{B9E67A1D-2303-4DA2-9DCD-B0C95C51D22B}" sibTransId="{10D9CFE6-7BCD-4040-8CE9-D502C69842BC}"/>
    <dgm:cxn modelId="{2842F5EB-128D-4C83-84A5-606C5484E4E4}" type="presParOf" srcId="{D7C077EA-F3C8-48A6-A247-64D22BF6AADA}" destId="{35219BCE-CC24-46E0-BA77-94D69458F10F}" srcOrd="0" destOrd="0" presId="urn:microsoft.com/office/officeart/2005/8/layout/arrow2"/>
    <dgm:cxn modelId="{148028FA-EA98-435B-8F69-682D87F5CED6}" type="presParOf" srcId="{D7C077EA-F3C8-48A6-A247-64D22BF6AADA}" destId="{1ECE2599-CAF9-4AF2-8834-9534CDFB3C61}" srcOrd="1" destOrd="0" presId="urn:microsoft.com/office/officeart/2005/8/layout/arrow2"/>
    <dgm:cxn modelId="{56A50DCE-26DE-4363-B137-428D8651D9FA}" type="presParOf" srcId="{1ECE2599-CAF9-4AF2-8834-9534CDFB3C61}" destId="{770D1E98-AE89-464A-90C8-470FA0A13ACF}" srcOrd="0" destOrd="0" presId="urn:microsoft.com/office/officeart/2005/8/layout/arrow2"/>
    <dgm:cxn modelId="{6885CB99-62D7-4392-BD6D-F1F4153E94AF}" type="presParOf" srcId="{1ECE2599-CAF9-4AF2-8834-9534CDFB3C61}" destId="{8302A9DC-AC72-42FF-A98E-18F0168F02B9}" srcOrd="1" destOrd="0" presId="urn:microsoft.com/office/officeart/2005/8/layout/arrow2"/>
    <dgm:cxn modelId="{CEE15DB3-F95D-4BE1-B7BB-71B2396F0DD5}" type="presParOf" srcId="{1ECE2599-CAF9-4AF2-8834-9534CDFB3C61}" destId="{DD3BC30B-06F2-4390-8B7B-00228E832044}" srcOrd="2" destOrd="0" presId="urn:microsoft.com/office/officeart/2005/8/layout/arrow2"/>
    <dgm:cxn modelId="{CC0A358F-0503-4784-91DA-C9A268D266F4}" type="presParOf" srcId="{1ECE2599-CAF9-4AF2-8834-9534CDFB3C61}" destId="{F7C19568-3AF8-4210-8256-43189D5792EB}" srcOrd="3" destOrd="0" presId="urn:microsoft.com/office/officeart/2005/8/layout/arrow2"/>
    <dgm:cxn modelId="{32F4DF34-51D3-4BDE-AC41-168E4B91FCE1}" type="presParOf" srcId="{1ECE2599-CAF9-4AF2-8834-9534CDFB3C61}" destId="{570F2314-8FB7-48B4-9712-0D7FD80593E6}" srcOrd="4" destOrd="0" presId="urn:microsoft.com/office/officeart/2005/8/layout/arrow2"/>
    <dgm:cxn modelId="{7085AE56-EDFD-47A2-9DE9-C08C0122865F}" type="presParOf" srcId="{1ECE2599-CAF9-4AF2-8834-9534CDFB3C61}" destId="{F6BE0F44-EF9C-4D0D-959E-C0F39AE5C18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C12348-0007-4C7D-A9F8-AE6A0804C5D4}"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es-MX"/>
        </a:p>
      </dgm:t>
    </dgm:pt>
    <dgm:pt modelId="{8E49FBF2-DCBB-437F-8F44-657C497118C0}">
      <dgm:prSet/>
      <dgm:spPr/>
      <dgm:t>
        <a:bodyPr/>
        <a:lstStyle/>
        <a:p>
          <a:pPr rtl="0"/>
          <a:r>
            <a:rPr lang="es-MX" dirty="0" smtClean="0"/>
            <a:t>OJO DE LA MENTE. (Imagen)</a:t>
          </a:r>
          <a:endParaRPr lang="es-MX" dirty="0"/>
        </a:p>
      </dgm:t>
    </dgm:pt>
    <dgm:pt modelId="{3EECF322-E6EB-42C3-853F-4ACA8577D9F5}" type="parTrans" cxnId="{42769842-C6E8-4474-8B9B-81B96421E9EB}">
      <dgm:prSet/>
      <dgm:spPr/>
      <dgm:t>
        <a:bodyPr/>
        <a:lstStyle/>
        <a:p>
          <a:endParaRPr lang="es-MX"/>
        </a:p>
      </dgm:t>
    </dgm:pt>
    <dgm:pt modelId="{CB30669F-F994-41C4-9A20-E35C1CE68934}" type="sibTrans" cxnId="{42769842-C6E8-4474-8B9B-81B96421E9EB}">
      <dgm:prSet/>
      <dgm:spPr/>
      <dgm:t>
        <a:bodyPr/>
        <a:lstStyle/>
        <a:p>
          <a:endParaRPr lang="es-MX"/>
        </a:p>
      </dgm:t>
    </dgm:pt>
    <dgm:pt modelId="{B5634E81-0E8D-4512-A7F5-BE861014FA46}">
      <dgm:prSet/>
      <dgm:spPr/>
      <dgm:t>
        <a:bodyPr/>
        <a:lstStyle/>
        <a:p>
          <a:r>
            <a:rPr lang="es-MX" dirty="0" smtClean="0"/>
            <a:t>Oído</a:t>
          </a:r>
          <a:endParaRPr lang="es-MX" dirty="0"/>
        </a:p>
      </dgm:t>
    </dgm:pt>
    <dgm:pt modelId="{8B9E360E-4632-4AB7-ACFF-B1AEBB0E9AD9}" type="parTrans" cxnId="{96E3C6CF-D14D-4307-99FB-D49CB0E51B84}">
      <dgm:prSet/>
      <dgm:spPr/>
      <dgm:t>
        <a:bodyPr/>
        <a:lstStyle/>
        <a:p>
          <a:endParaRPr lang="es-MX"/>
        </a:p>
      </dgm:t>
    </dgm:pt>
    <dgm:pt modelId="{6BBA5C22-1D38-40D2-86D0-7815B2FB723C}" type="sibTrans" cxnId="{96E3C6CF-D14D-4307-99FB-D49CB0E51B84}">
      <dgm:prSet/>
      <dgm:spPr/>
      <dgm:t>
        <a:bodyPr/>
        <a:lstStyle/>
        <a:p>
          <a:endParaRPr lang="es-MX"/>
        </a:p>
      </dgm:t>
    </dgm:pt>
    <dgm:pt modelId="{37D1A196-2A0C-40F8-B7D9-D6FFEDD776A9}">
      <dgm:prSet/>
      <dgm:spPr/>
      <dgm:t>
        <a:bodyPr/>
        <a:lstStyle/>
        <a:p>
          <a:r>
            <a:rPr lang="es-MX" dirty="0" smtClean="0"/>
            <a:t>Gusto </a:t>
          </a:r>
          <a:endParaRPr lang="es-MX" dirty="0"/>
        </a:p>
      </dgm:t>
    </dgm:pt>
    <dgm:pt modelId="{5E4321D1-4596-49AD-90E9-5F7B8F21789F}" type="parTrans" cxnId="{060CBABE-A48C-479B-BC06-05AF01926AE8}">
      <dgm:prSet/>
      <dgm:spPr/>
      <dgm:t>
        <a:bodyPr/>
        <a:lstStyle/>
        <a:p>
          <a:endParaRPr lang="es-MX"/>
        </a:p>
      </dgm:t>
    </dgm:pt>
    <dgm:pt modelId="{07864CDF-C589-40CA-9DD2-7755805EEBC8}" type="sibTrans" cxnId="{060CBABE-A48C-479B-BC06-05AF01926AE8}">
      <dgm:prSet/>
      <dgm:spPr/>
      <dgm:t>
        <a:bodyPr/>
        <a:lstStyle/>
        <a:p>
          <a:endParaRPr lang="es-MX"/>
        </a:p>
      </dgm:t>
    </dgm:pt>
    <dgm:pt modelId="{B7B07DB9-FBAF-4E67-AFEE-787E376F4A11}">
      <dgm:prSet/>
      <dgm:spPr/>
      <dgm:t>
        <a:bodyPr/>
        <a:lstStyle/>
        <a:p>
          <a:r>
            <a:rPr lang="es-MX" dirty="0" smtClean="0"/>
            <a:t>Tacto</a:t>
          </a:r>
          <a:endParaRPr lang="es-MX" dirty="0"/>
        </a:p>
      </dgm:t>
    </dgm:pt>
    <dgm:pt modelId="{F56B8F8B-93B9-4D3D-9729-FCCDAE87C80A}" type="parTrans" cxnId="{7F5DC7AA-7C98-421B-A820-2DFCA608DF40}">
      <dgm:prSet/>
      <dgm:spPr/>
      <dgm:t>
        <a:bodyPr/>
        <a:lstStyle/>
        <a:p>
          <a:endParaRPr lang="es-MX"/>
        </a:p>
      </dgm:t>
    </dgm:pt>
    <dgm:pt modelId="{5D1FEC83-8DB5-4639-AB57-CA67969E1E81}" type="sibTrans" cxnId="{7F5DC7AA-7C98-421B-A820-2DFCA608DF40}">
      <dgm:prSet/>
      <dgm:spPr/>
      <dgm:t>
        <a:bodyPr/>
        <a:lstStyle/>
        <a:p>
          <a:endParaRPr lang="es-MX"/>
        </a:p>
      </dgm:t>
    </dgm:pt>
    <dgm:pt modelId="{61A74919-1E7D-45D6-A8AD-2F9181267259}">
      <dgm:prSet/>
      <dgm:spPr/>
      <dgm:t>
        <a:bodyPr/>
        <a:lstStyle/>
        <a:p>
          <a:r>
            <a:rPr lang="es-MX" dirty="0" smtClean="0"/>
            <a:t>Olfato </a:t>
          </a:r>
          <a:endParaRPr lang="es-MX" dirty="0"/>
        </a:p>
      </dgm:t>
    </dgm:pt>
    <dgm:pt modelId="{F1B05675-6549-4AA3-931D-274A9F037939}" type="sibTrans" cxnId="{2451343A-20F1-4499-A49B-893E35775F27}">
      <dgm:prSet/>
      <dgm:spPr/>
      <dgm:t>
        <a:bodyPr/>
        <a:lstStyle/>
        <a:p>
          <a:endParaRPr lang="es-MX"/>
        </a:p>
      </dgm:t>
    </dgm:pt>
    <dgm:pt modelId="{6C166DE6-FCA6-4AE5-9D21-C4CC8D7F3941}" type="parTrans" cxnId="{2451343A-20F1-4499-A49B-893E35775F27}">
      <dgm:prSet/>
      <dgm:spPr/>
      <dgm:t>
        <a:bodyPr/>
        <a:lstStyle/>
        <a:p>
          <a:endParaRPr lang="es-MX"/>
        </a:p>
      </dgm:t>
    </dgm:pt>
    <dgm:pt modelId="{537BEF91-34FA-4C36-B39C-1D26943A41B6}">
      <dgm:prSet/>
      <dgm:spPr/>
      <dgm:t>
        <a:bodyPr/>
        <a:lstStyle/>
        <a:p>
          <a:r>
            <a:rPr lang="es-MX" dirty="0" smtClean="0"/>
            <a:t>Ojo</a:t>
          </a:r>
          <a:endParaRPr lang="es-MX" dirty="0"/>
        </a:p>
      </dgm:t>
    </dgm:pt>
    <dgm:pt modelId="{35F2662B-CEBC-419D-88E8-8522D6A7B090}" type="parTrans" cxnId="{541CAB23-8AD4-4E78-8E92-98EE1AA59B1D}">
      <dgm:prSet/>
      <dgm:spPr/>
      <dgm:t>
        <a:bodyPr/>
        <a:lstStyle/>
        <a:p>
          <a:endParaRPr lang="es-MX"/>
        </a:p>
      </dgm:t>
    </dgm:pt>
    <dgm:pt modelId="{0751EEFF-711E-435E-99D9-D1A55B2B91F3}" type="sibTrans" cxnId="{541CAB23-8AD4-4E78-8E92-98EE1AA59B1D}">
      <dgm:prSet/>
      <dgm:spPr/>
      <dgm:t>
        <a:bodyPr/>
        <a:lstStyle/>
        <a:p>
          <a:endParaRPr lang="es-MX"/>
        </a:p>
      </dgm:t>
    </dgm:pt>
    <dgm:pt modelId="{2DCD67E3-C686-43E3-9B8B-C9E110E09F32}" type="pres">
      <dgm:prSet presAssocID="{CAC12348-0007-4C7D-A9F8-AE6A0804C5D4}" presName="cycle" presStyleCnt="0">
        <dgm:presLayoutVars>
          <dgm:chMax val="1"/>
          <dgm:dir/>
          <dgm:animLvl val="ctr"/>
          <dgm:resizeHandles val="exact"/>
        </dgm:presLayoutVars>
      </dgm:prSet>
      <dgm:spPr/>
      <dgm:t>
        <a:bodyPr/>
        <a:lstStyle/>
        <a:p>
          <a:endParaRPr lang="es-MX"/>
        </a:p>
      </dgm:t>
    </dgm:pt>
    <dgm:pt modelId="{0812809A-ED9E-4B2A-A5DC-8E0DC9BCC8A2}" type="pres">
      <dgm:prSet presAssocID="{8E49FBF2-DCBB-437F-8F44-657C497118C0}" presName="centerShape" presStyleLbl="node0" presStyleIdx="0" presStyleCnt="1"/>
      <dgm:spPr/>
      <dgm:t>
        <a:bodyPr/>
        <a:lstStyle/>
        <a:p>
          <a:endParaRPr lang="es-MX"/>
        </a:p>
      </dgm:t>
    </dgm:pt>
    <dgm:pt modelId="{F1BDC5A4-831B-4153-83A5-BEA001996BFB}" type="pres">
      <dgm:prSet presAssocID="{8B9E360E-4632-4AB7-ACFF-B1AEBB0E9AD9}" presName="Name9" presStyleLbl="parChTrans1D2" presStyleIdx="0" presStyleCnt="5"/>
      <dgm:spPr/>
      <dgm:t>
        <a:bodyPr/>
        <a:lstStyle/>
        <a:p>
          <a:endParaRPr lang="es-MX"/>
        </a:p>
      </dgm:t>
    </dgm:pt>
    <dgm:pt modelId="{C2B473E2-4E27-42F9-A363-25883508CA12}" type="pres">
      <dgm:prSet presAssocID="{8B9E360E-4632-4AB7-ACFF-B1AEBB0E9AD9}" presName="connTx" presStyleLbl="parChTrans1D2" presStyleIdx="0" presStyleCnt="5"/>
      <dgm:spPr/>
      <dgm:t>
        <a:bodyPr/>
        <a:lstStyle/>
        <a:p>
          <a:endParaRPr lang="es-MX"/>
        </a:p>
      </dgm:t>
    </dgm:pt>
    <dgm:pt modelId="{241AC3C3-40F0-49EE-B807-1F34CB86F352}" type="pres">
      <dgm:prSet presAssocID="{B5634E81-0E8D-4512-A7F5-BE861014FA46}" presName="node" presStyleLbl="node1" presStyleIdx="0" presStyleCnt="5">
        <dgm:presLayoutVars>
          <dgm:bulletEnabled val="1"/>
        </dgm:presLayoutVars>
      </dgm:prSet>
      <dgm:spPr/>
      <dgm:t>
        <a:bodyPr/>
        <a:lstStyle/>
        <a:p>
          <a:endParaRPr lang="es-MX"/>
        </a:p>
      </dgm:t>
    </dgm:pt>
    <dgm:pt modelId="{1B4948C3-53E4-4315-B6FF-63D0F7DFA120}" type="pres">
      <dgm:prSet presAssocID="{35F2662B-CEBC-419D-88E8-8522D6A7B090}" presName="Name9" presStyleLbl="parChTrans1D2" presStyleIdx="1" presStyleCnt="5"/>
      <dgm:spPr/>
      <dgm:t>
        <a:bodyPr/>
        <a:lstStyle/>
        <a:p>
          <a:endParaRPr lang="es-MX"/>
        </a:p>
      </dgm:t>
    </dgm:pt>
    <dgm:pt modelId="{C5AA6CF9-DE05-434B-8F49-71FC0F3F8268}" type="pres">
      <dgm:prSet presAssocID="{35F2662B-CEBC-419D-88E8-8522D6A7B090}" presName="connTx" presStyleLbl="parChTrans1D2" presStyleIdx="1" presStyleCnt="5"/>
      <dgm:spPr/>
      <dgm:t>
        <a:bodyPr/>
        <a:lstStyle/>
        <a:p>
          <a:endParaRPr lang="es-MX"/>
        </a:p>
      </dgm:t>
    </dgm:pt>
    <dgm:pt modelId="{C259DBFF-856B-4FAC-9187-085C84BABF96}" type="pres">
      <dgm:prSet presAssocID="{537BEF91-34FA-4C36-B39C-1D26943A41B6}" presName="node" presStyleLbl="node1" presStyleIdx="1" presStyleCnt="5">
        <dgm:presLayoutVars>
          <dgm:bulletEnabled val="1"/>
        </dgm:presLayoutVars>
      </dgm:prSet>
      <dgm:spPr/>
      <dgm:t>
        <a:bodyPr/>
        <a:lstStyle/>
        <a:p>
          <a:endParaRPr lang="es-MX"/>
        </a:p>
      </dgm:t>
    </dgm:pt>
    <dgm:pt modelId="{B31A6786-A2FF-4232-B3BE-DFA9A5AD824D}" type="pres">
      <dgm:prSet presAssocID="{6C166DE6-FCA6-4AE5-9D21-C4CC8D7F3941}" presName="Name9" presStyleLbl="parChTrans1D2" presStyleIdx="2" presStyleCnt="5"/>
      <dgm:spPr/>
      <dgm:t>
        <a:bodyPr/>
        <a:lstStyle/>
        <a:p>
          <a:endParaRPr lang="es-MX"/>
        </a:p>
      </dgm:t>
    </dgm:pt>
    <dgm:pt modelId="{8A212B51-C72C-4FAD-AF60-BE61953206A4}" type="pres">
      <dgm:prSet presAssocID="{6C166DE6-FCA6-4AE5-9D21-C4CC8D7F3941}" presName="connTx" presStyleLbl="parChTrans1D2" presStyleIdx="2" presStyleCnt="5"/>
      <dgm:spPr/>
      <dgm:t>
        <a:bodyPr/>
        <a:lstStyle/>
        <a:p>
          <a:endParaRPr lang="es-MX"/>
        </a:p>
      </dgm:t>
    </dgm:pt>
    <dgm:pt modelId="{6EBFA515-0766-490B-8A6E-9CE33A1E764F}" type="pres">
      <dgm:prSet presAssocID="{61A74919-1E7D-45D6-A8AD-2F9181267259}" presName="node" presStyleLbl="node1" presStyleIdx="2" presStyleCnt="5">
        <dgm:presLayoutVars>
          <dgm:bulletEnabled val="1"/>
        </dgm:presLayoutVars>
      </dgm:prSet>
      <dgm:spPr/>
      <dgm:t>
        <a:bodyPr/>
        <a:lstStyle/>
        <a:p>
          <a:endParaRPr lang="es-MX"/>
        </a:p>
      </dgm:t>
    </dgm:pt>
    <dgm:pt modelId="{C7A518AC-1F48-4C6E-9EA7-DE556CA96101}" type="pres">
      <dgm:prSet presAssocID="{5E4321D1-4596-49AD-90E9-5F7B8F21789F}" presName="Name9" presStyleLbl="parChTrans1D2" presStyleIdx="3" presStyleCnt="5"/>
      <dgm:spPr/>
      <dgm:t>
        <a:bodyPr/>
        <a:lstStyle/>
        <a:p>
          <a:endParaRPr lang="es-MX"/>
        </a:p>
      </dgm:t>
    </dgm:pt>
    <dgm:pt modelId="{7890A5C0-B137-45C8-B057-C651485205AA}" type="pres">
      <dgm:prSet presAssocID="{5E4321D1-4596-49AD-90E9-5F7B8F21789F}" presName="connTx" presStyleLbl="parChTrans1D2" presStyleIdx="3" presStyleCnt="5"/>
      <dgm:spPr/>
      <dgm:t>
        <a:bodyPr/>
        <a:lstStyle/>
        <a:p>
          <a:endParaRPr lang="es-MX"/>
        </a:p>
      </dgm:t>
    </dgm:pt>
    <dgm:pt modelId="{3402D04F-44B2-42F2-9E6D-096FC9EDB371}" type="pres">
      <dgm:prSet presAssocID="{37D1A196-2A0C-40F8-B7D9-D6FFEDD776A9}" presName="node" presStyleLbl="node1" presStyleIdx="3" presStyleCnt="5">
        <dgm:presLayoutVars>
          <dgm:bulletEnabled val="1"/>
        </dgm:presLayoutVars>
      </dgm:prSet>
      <dgm:spPr/>
      <dgm:t>
        <a:bodyPr/>
        <a:lstStyle/>
        <a:p>
          <a:endParaRPr lang="es-MX"/>
        </a:p>
      </dgm:t>
    </dgm:pt>
    <dgm:pt modelId="{3F0A4078-298F-4369-9FF9-DDF199E0C32B}" type="pres">
      <dgm:prSet presAssocID="{F56B8F8B-93B9-4D3D-9729-FCCDAE87C80A}" presName="Name9" presStyleLbl="parChTrans1D2" presStyleIdx="4" presStyleCnt="5"/>
      <dgm:spPr/>
      <dgm:t>
        <a:bodyPr/>
        <a:lstStyle/>
        <a:p>
          <a:endParaRPr lang="es-MX"/>
        </a:p>
      </dgm:t>
    </dgm:pt>
    <dgm:pt modelId="{818D7479-0CD2-4123-AEDC-21AE0C2FA130}" type="pres">
      <dgm:prSet presAssocID="{F56B8F8B-93B9-4D3D-9729-FCCDAE87C80A}" presName="connTx" presStyleLbl="parChTrans1D2" presStyleIdx="4" presStyleCnt="5"/>
      <dgm:spPr/>
      <dgm:t>
        <a:bodyPr/>
        <a:lstStyle/>
        <a:p>
          <a:endParaRPr lang="es-MX"/>
        </a:p>
      </dgm:t>
    </dgm:pt>
    <dgm:pt modelId="{01511A45-E2A8-4960-819C-9B2B7A9D18D9}" type="pres">
      <dgm:prSet presAssocID="{B7B07DB9-FBAF-4E67-AFEE-787E376F4A11}" presName="node" presStyleLbl="node1" presStyleIdx="4" presStyleCnt="5">
        <dgm:presLayoutVars>
          <dgm:bulletEnabled val="1"/>
        </dgm:presLayoutVars>
      </dgm:prSet>
      <dgm:spPr/>
      <dgm:t>
        <a:bodyPr/>
        <a:lstStyle/>
        <a:p>
          <a:endParaRPr lang="es-MX"/>
        </a:p>
      </dgm:t>
    </dgm:pt>
  </dgm:ptLst>
  <dgm:cxnLst>
    <dgm:cxn modelId="{237A77CB-9F39-4D7B-A138-F968444C1C51}" type="presOf" srcId="{61A74919-1E7D-45D6-A8AD-2F9181267259}" destId="{6EBFA515-0766-490B-8A6E-9CE33A1E764F}" srcOrd="0" destOrd="0" presId="urn:microsoft.com/office/officeart/2005/8/layout/radial1"/>
    <dgm:cxn modelId="{39316A5B-0AAA-4F41-BE85-AED0A750A1B3}" type="presOf" srcId="{6C166DE6-FCA6-4AE5-9D21-C4CC8D7F3941}" destId="{B31A6786-A2FF-4232-B3BE-DFA9A5AD824D}" srcOrd="0" destOrd="0" presId="urn:microsoft.com/office/officeart/2005/8/layout/radial1"/>
    <dgm:cxn modelId="{42769842-C6E8-4474-8B9B-81B96421E9EB}" srcId="{CAC12348-0007-4C7D-A9F8-AE6A0804C5D4}" destId="{8E49FBF2-DCBB-437F-8F44-657C497118C0}" srcOrd="0" destOrd="0" parTransId="{3EECF322-E6EB-42C3-853F-4ACA8577D9F5}" sibTransId="{CB30669F-F994-41C4-9A20-E35C1CE68934}"/>
    <dgm:cxn modelId="{1144E7A3-9CCB-4558-BD52-022FDE2C1F18}" type="presOf" srcId="{5E4321D1-4596-49AD-90E9-5F7B8F21789F}" destId="{7890A5C0-B137-45C8-B057-C651485205AA}" srcOrd="1" destOrd="0" presId="urn:microsoft.com/office/officeart/2005/8/layout/radial1"/>
    <dgm:cxn modelId="{AC148BD0-3365-4E07-B4D3-6F8C48AAC23A}" type="presOf" srcId="{6C166DE6-FCA6-4AE5-9D21-C4CC8D7F3941}" destId="{8A212B51-C72C-4FAD-AF60-BE61953206A4}" srcOrd="1" destOrd="0" presId="urn:microsoft.com/office/officeart/2005/8/layout/radial1"/>
    <dgm:cxn modelId="{8D41AFF0-CC21-4A74-9E6C-A92C5F0F5D40}" type="presOf" srcId="{B7B07DB9-FBAF-4E67-AFEE-787E376F4A11}" destId="{01511A45-E2A8-4960-819C-9B2B7A9D18D9}" srcOrd="0" destOrd="0" presId="urn:microsoft.com/office/officeart/2005/8/layout/radial1"/>
    <dgm:cxn modelId="{FD5227ED-DA67-4A20-AF89-700B4AD46650}" type="presOf" srcId="{8B9E360E-4632-4AB7-ACFF-B1AEBB0E9AD9}" destId="{C2B473E2-4E27-42F9-A363-25883508CA12}" srcOrd="1" destOrd="0" presId="urn:microsoft.com/office/officeart/2005/8/layout/radial1"/>
    <dgm:cxn modelId="{A3B26D87-D9D1-4534-AA45-3F8E034F8854}" type="presOf" srcId="{F56B8F8B-93B9-4D3D-9729-FCCDAE87C80A}" destId="{818D7479-0CD2-4123-AEDC-21AE0C2FA130}" srcOrd="1" destOrd="0" presId="urn:microsoft.com/office/officeart/2005/8/layout/radial1"/>
    <dgm:cxn modelId="{3E11A9B4-9BE7-4EA4-BAE1-709037DA9D78}" type="presOf" srcId="{537BEF91-34FA-4C36-B39C-1D26943A41B6}" destId="{C259DBFF-856B-4FAC-9187-085C84BABF96}" srcOrd="0" destOrd="0" presId="urn:microsoft.com/office/officeart/2005/8/layout/radial1"/>
    <dgm:cxn modelId="{7C3EB3DA-808D-4ACC-8FD1-6A0F7272DE47}" type="presOf" srcId="{35F2662B-CEBC-419D-88E8-8522D6A7B090}" destId="{1B4948C3-53E4-4315-B6FF-63D0F7DFA120}" srcOrd="0" destOrd="0" presId="urn:microsoft.com/office/officeart/2005/8/layout/radial1"/>
    <dgm:cxn modelId="{68BC1C1F-14A9-4538-B721-3F8A728E3C26}" type="presOf" srcId="{B5634E81-0E8D-4512-A7F5-BE861014FA46}" destId="{241AC3C3-40F0-49EE-B807-1F34CB86F352}" srcOrd="0" destOrd="0" presId="urn:microsoft.com/office/officeart/2005/8/layout/radial1"/>
    <dgm:cxn modelId="{6610F8CA-EA0C-4ABA-B12A-5357CD557D3F}" type="presOf" srcId="{5E4321D1-4596-49AD-90E9-5F7B8F21789F}" destId="{C7A518AC-1F48-4C6E-9EA7-DE556CA96101}" srcOrd="0" destOrd="0" presId="urn:microsoft.com/office/officeart/2005/8/layout/radial1"/>
    <dgm:cxn modelId="{0F5A6A02-2F95-4ABF-87FC-4C6C3CF61D9A}" type="presOf" srcId="{8B9E360E-4632-4AB7-ACFF-B1AEBB0E9AD9}" destId="{F1BDC5A4-831B-4153-83A5-BEA001996BFB}" srcOrd="0" destOrd="0" presId="urn:microsoft.com/office/officeart/2005/8/layout/radial1"/>
    <dgm:cxn modelId="{E2288284-9149-4470-97A9-C6ACD2A3C919}" type="presOf" srcId="{CAC12348-0007-4C7D-A9F8-AE6A0804C5D4}" destId="{2DCD67E3-C686-43E3-9B8B-C9E110E09F32}" srcOrd="0" destOrd="0" presId="urn:microsoft.com/office/officeart/2005/8/layout/radial1"/>
    <dgm:cxn modelId="{7F5DC7AA-7C98-421B-A820-2DFCA608DF40}" srcId="{8E49FBF2-DCBB-437F-8F44-657C497118C0}" destId="{B7B07DB9-FBAF-4E67-AFEE-787E376F4A11}" srcOrd="4" destOrd="0" parTransId="{F56B8F8B-93B9-4D3D-9729-FCCDAE87C80A}" sibTransId="{5D1FEC83-8DB5-4639-AB57-CA67969E1E81}"/>
    <dgm:cxn modelId="{060CBABE-A48C-479B-BC06-05AF01926AE8}" srcId="{8E49FBF2-DCBB-437F-8F44-657C497118C0}" destId="{37D1A196-2A0C-40F8-B7D9-D6FFEDD776A9}" srcOrd="3" destOrd="0" parTransId="{5E4321D1-4596-49AD-90E9-5F7B8F21789F}" sibTransId="{07864CDF-C589-40CA-9DD2-7755805EEBC8}"/>
    <dgm:cxn modelId="{2451343A-20F1-4499-A49B-893E35775F27}" srcId="{8E49FBF2-DCBB-437F-8F44-657C497118C0}" destId="{61A74919-1E7D-45D6-A8AD-2F9181267259}" srcOrd="2" destOrd="0" parTransId="{6C166DE6-FCA6-4AE5-9D21-C4CC8D7F3941}" sibTransId="{F1B05675-6549-4AA3-931D-274A9F037939}"/>
    <dgm:cxn modelId="{F4EAF146-028A-4186-8494-229806604884}" type="presOf" srcId="{37D1A196-2A0C-40F8-B7D9-D6FFEDD776A9}" destId="{3402D04F-44B2-42F2-9E6D-096FC9EDB371}" srcOrd="0" destOrd="0" presId="urn:microsoft.com/office/officeart/2005/8/layout/radial1"/>
    <dgm:cxn modelId="{96E3C6CF-D14D-4307-99FB-D49CB0E51B84}" srcId="{8E49FBF2-DCBB-437F-8F44-657C497118C0}" destId="{B5634E81-0E8D-4512-A7F5-BE861014FA46}" srcOrd="0" destOrd="0" parTransId="{8B9E360E-4632-4AB7-ACFF-B1AEBB0E9AD9}" sibTransId="{6BBA5C22-1D38-40D2-86D0-7815B2FB723C}"/>
    <dgm:cxn modelId="{E6EFF4CC-BA3A-44AD-A702-E96C182CC59E}" type="presOf" srcId="{8E49FBF2-DCBB-437F-8F44-657C497118C0}" destId="{0812809A-ED9E-4B2A-A5DC-8E0DC9BCC8A2}" srcOrd="0" destOrd="0" presId="urn:microsoft.com/office/officeart/2005/8/layout/radial1"/>
    <dgm:cxn modelId="{541CAB23-8AD4-4E78-8E92-98EE1AA59B1D}" srcId="{8E49FBF2-DCBB-437F-8F44-657C497118C0}" destId="{537BEF91-34FA-4C36-B39C-1D26943A41B6}" srcOrd="1" destOrd="0" parTransId="{35F2662B-CEBC-419D-88E8-8522D6A7B090}" sibTransId="{0751EEFF-711E-435E-99D9-D1A55B2B91F3}"/>
    <dgm:cxn modelId="{A44FC408-2025-4D89-9691-49D1C6E22022}" type="presOf" srcId="{F56B8F8B-93B9-4D3D-9729-FCCDAE87C80A}" destId="{3F0A4078-298F-4369-9FF9-DDF199E0C32B}" srcOrd="0" destOrd="0" presId="urn:microsoft.com/office/officeart/2005/8/layout/radial1"/>
    <dgm:cxn modelId="{9F0C655B-F76E-4157-8B6E-BE921660FDCB}" type="presOf" srcId="{35F2662B-CEBC-419D-88E8-8522D6A7B090}" destId="{C5AA6CF9-DE05-434B-8F49-71FC0F3F8268}" srcOrd="1" destOrd="0" presId="urn:microsoft.com/office/officeart/2005/8/layout/radial1"/>
    <dgm:cxn modelId="{1922BE6E-26D2-4AD3-9753-C5680EE48D8A}" type="presParOf" srcId="{2DCD67E3-C686-43E3-9B8B-C9E110E09F32}" destId="{0812809A-ED9E-4B2A-A5DC-8E0DC9BCC8A2}" srcOrd="0" destOrd="0" presId="urn:microsoft.com/office/officeart/2005/8/layout/radial1"/>
    <dgm:cxn modelId="{77F9580E-0952-4640-8E7A-5D36FFCA26AA}" type="presParOf" srcId="{2DCD67E3-C686-43E3-9B8B-C9E110E09F32}" destId="{F1BDC5A4-831B-4153-83A5-BEA001996BFB}" srcOrd="1" destOrd="0" presId="urn:microsoft.com/office/officeart/2005/8/layout/radial1"/>
    <dgm:cxn modelId="{66F5162A-BD21-4C7D-82E4-3D3936EC3934}" type="presParOf" srcId="{F1BDC5A4-831B-4153-83A5-BEA001996BFB}" destId="{C2B473E2-4E27-42F9-A363-25883508CA12}" srcOrd="0" destOrd="0" presId="urn:microsoft.com/office/officeart/2005/8/layout/radial1"/>
    <dgm:cxn modelId="{7F12BF70-0B30-482B-B02B-28B7EC27D017}" type="presParOf" srcId="{2DCD67E3-C686-43E3-9B8B-C9E110E09F32}" destId="{241AC3C3-40F0-49EE-B807-1F34CB86F352}" srcOrd="2" destOrd="0" presId="urn:microsoft.com/office/officeart/2005/8/layout/radial1"/>
    <dgm:cxn modelId="{A3B4C076-8AFE-4CA8-822C-85C1801D7758}" type="presParOf" srcId="{2DCD67E3-C686-43E3-9B8B-C9E110E09F32}" destId="{1B4948C3-53E4-4315-B6FF-63D0F7DFA120}" srcOrd="3" destOrd="0" presId="urn:microsoft.com/office/officeart/2005/8/layout/radial1"/>
    <dgm:cxn modelId="{A7B62038-0A0F-4687-B5D3-7BD43AE7AEB8}" type="presParOf" srcId="{1B4948C3-53E4-4315-B6FF-63D0F7DFA120}" destId="{C5AA6CF9-DE05-434B-8F49-71FC0F3F8268}" srcOrd="0" destOrd="0" presId="urn:microsoft.com/office/officeart/2005/8/layout/radial1"/>
    <dgm:cxn modelId="{738F29A9-D8B2-40E7-9666-C81AC8490ACB}" type="presParOf" srcId="{2DCD67E3-C686-43E3-9B8B-C9E110E09F32}" destId="{C259DBFF-856B-4FAC-9187-085C84BABF96}" srcOrd="4" destOrd="0" presId="urn:microsoft.com/office/officeart/2005/8/layout/radial1"/>
    <dgm:cxn modelId="{9C7C8CDA-5F00-4127-B364-5136B0517DBF}" type="presParOf" srcId="{2DCD67E3-C686-43E3-9B8B-C9E110E09F32}" destId="{B31A6786-A2FF-4232-B3BE-DFA9A5AD824D}" srcOrd="5" destOrd="0" presId="urn:microsoft.com/office/officeart/2005/8/layout/radial1"/>
    <dgm:cxn modelId="{4CF6D108-BB9E-4DEA-BC3B-638222FF18E9}" type="presParOf" srcId="{B31A6786-A2FF-4232-B3BE-DFA9A5AD824D}" destId="{8A212B51-C72C-4FAD-AF60-BE61953206A4}" srcOrd="0" destOrd="0" presId="urn:microsoft.com/office/officeart/2005/8/layout/radial1"/>
    <dgm:cxn modelId="{84674A59-41DD-45C6-B309-ED25F702CE91}" type="presParOf" srcId="{2DCD67E3-C686-43E3-9B8B-C9E110E09F32}" destId="{6EBFA515-0766-490B-8A6E-9CE33A1E764F}" srcOrd="6" destOrd="0" presId="urn:microsoft.com/office/officeart/2005/8/layout/radial1"/>
    <dgm:cxn modelId="{98D9EE9D-E850-45CC-9770-1C5B45973698}" type="presParOf" srcId="{2DCD67E3-C686-43E3-9B8B-C9E110E09F32}" destId="{C7A518AC-1F48-4C6E-9EA7-DE556CA96101}" srcOrd="7" destOrd="0" presId="urn:microsoft.com/office/officeart/2005/8/layout/radial1"/>
    <dgm:cxn modelId="{DEBE6B2F-25EA-40EE-B58C-B16C57938EB9}" type="presParOf" srcId="{C7A518AC-1F48-4C6E-9EA7-DE556CA96101}" destId="{7890A5C0-B137-45C8-B057-C651485205AA}" srcOrd="0" destOrd="0" presId="urn:microsoft.com/office/officeart/2005/8/layout/radial1"/>
    <dgm:cxn modelId="{AAB0728A-7CA7-4C33-BC6C-B691FF5D0478}" type="presParOf" srcId="{2DCD67E3-C686-43E3-9B8B-C9E110E09F32}" destId="{3402D04F-44B2-42F2-9E6D-096FC9EDB371}" srcOrd="8" destOrd="0" presId="urn:microsoft.com/office/officeart/2005/8/layout/radial1"/>
    <dgm:cxn modelId="{8121303D-39CA-466B-8756-368AC94DA0FC}" type="presParOf" srcId="{2DCD67E3-C686-43E3-9B8B-C9E110E09F32}" destId="{3F0A4078-298F-4369-9FF9-DDF199E0C32B}" srcOrd="9" destOrd="0" presId="urn:microsoft.com/office/officeart/2005/8/layout/radial1"/>
    <dgm:cxn modelId="{8E7AA7E5-CE8D-426F-94E8-D8EB2E85BF59}" type="presParOf" srcId="{3F0A4078-298F-4369-9FF9-DDF199E0C32B}" destId="{818D7479-0CD2-4123-AEDC-21AE0C2FA130}" srcOrd="0" destOrd="0" presId="urn:microsoft.com/office/officeart/2005/8/layout/radial1"/>
    <dgm:cxn modelId="{D9F8B96B-3002-457D-AC26-031DFE4440A1}" type="presParOf" srcId="{2DCD67E3-C686-43E3-9B8B-C9E110E09F32}" destId="{01511A45-E2A8-4960-819C-9B2B7A9D18D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449761" y="1732882"/>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MX" sz="1700" kern="1200" dirty="0" smtClean="0"/>
            <a:t>OJO DE LA MENTE. (Imagen)</a:t>
          </a:r>
          <a:endParaRPr lang="es-MX" sz="1700" kern="1200" dirty="0"/>
        </a:p>
      </dsp:txBody>
      <dsp:txXfrm>
        <a:off x="3644546" y="1927667"/>
        <a:ext cx="940506" cy="940506"/>
      </dsp:txXfrm>
    </dsp:sp>
    <dsp:sp modelId="{F1BDC5A4-831B-4153-83A5-BEA001996BFB}">
      <dsp:nvSpPr>
        <dsp:cNvPr id="0" name=""/>
        <dsp:cNvSpPr/>
      </dsp:nvSpPr>
      <dsp:spPr>
        <a:xfrm rot="16200000">
          <a:off x="3914520" y="1518056"/>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4786" y="1522588"/>
        <a:ext cx="20027" cy="20027"/>
      </dsp:txXfrm>
    </dsp:sp>
    <dsp:sp modelId="{241AC3C3-40F0-49EE-B807-1F34CB86F352}">
      <dsp:nvSpPr>
        <dsp:cNvPr id="0" name=""/>
        <dsp:cNvSpPr/>
      </dsp:nvSpPr>
      <dsp:spPr>
        <a:xfrm>
          <a:off x="3449761" y="2245"/>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Oído</a:t>
          </a:r>
          <a:endParaRPr lang="es-MX" sz="2800" kern="1200" dirty="0"/>
        </a:p>
      </dsp:txBody>
      <dsp:txXfrm>
        <a:off x="3644546" y="197030"/>
        <a:ext cx="940506" cy="940506"/>
      </dsp:txXfrm>
    </dsp:sp>
    <dsp:sp modelId="{1B4948C3-53E4-4315-B6FF-63D0F7DFA120}">
      <dsp:nvSpPr>
        <dsp:cNvPr id="0" name=""/>
        <dsp:cNvSpPr/>
      </dsp:nvSpPr>
      <dsp:spPr>
        <a:xfrm rot="20520000">
          <a:off x="4737486"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27752" y="2120509"/>
        <a:ext cx="20027" cy="20027"/>
      </dsp:txXfrm>
    </dsp:sp>
    <dsp:sp modelId="{C259DBFF-856B-4FAC-9187-085C84BABF96}">
      <dsp:nvSpPr>
        <dsp:cNvPr id="0" name=""/>
        <dsp:cNvSpPr/>
      </dsp:nvSpPr>
      <dsp:spPr>
        <a:xfrm>
          <a:off x="5095694"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Ojo</a:t>
          </a:r>
          <a:endParaRPr lang="es-MX" sz="2800" kern="1200" dirty="0"/>
        </a:p>
      </dsp:txBody>
      <dsp:txXfrm>
        <a:off x="5290479" y="1392871"/>
        <a:ext cx="940506" cy="940506"/>
      </dsp:txXfrm>
    </dsp:sp>
    <dsp:sp modelId="{B31A6786-A2FF-4232-B3BE-DFA9A5AD824D}">
      <dsp:nvSpPr>
        <dsp:cNvPr id="0" name=""/>
        <dsp:cNvSpPr/>
      </dsp:nvSpPr>
      <dsp:spPr>
        <a:xfrm rot="3240000">
          <a:off x="4423141"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13407" y="3087964"/>
        <a:ext cx="20027" cy="20027"/>
      </dsp:txXfrm>
    </dsp:sp>
    <dsp:sp modelId="{6EBFA515-0766-490B-8A6E-9CE33A1E764F}">
      <dsp:nvSpPr>
        <dsp:cNvPr id="0" name=""/>
        <dsp:cNvSpPr/>
      </dsp:nvSpPr>
      <dsp:spPr>
        <a:xfrm>
          <a:off x="4467004"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Olfato </a:t>
          </a:r>
          <a:endParaRPr lang="es-MX" sz="2800" kern="1200" dirty="0"/>
        </a:p>
      </dsp:txBody>
      <dsp:txXfrm>
        <a:off x="4661789" y="3327782"/>
        <a:ext cx="940506" cy="940506"/>
      </dsp:txXfrm>
    </dsp:sp>
    <dsp:sp modelId="{C7A518AC-1F48-4C6E-9EA7-DE556CA96101}">
      <dsp:nvSpPr>
        <dsp:cNvPr id="0" name=""/>
        <dsp:cNvSpPr/>
      </dsp:nvSpPr>
      <dsp:spPr>
        <a:xfrm rot="7560000">
          <a:off x="3405898"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96164" y="3087964"/>
        <a:ext cx="20027" cy="20027"/>
      </dsp:txXfrm>
    </dsp:sp>
    <dsp:sp modelId="{3402D04F-44B2-42F2-9E6D-096FC9EDB371}">
      <dsp:nvSpPr>
        <dsp:cNvPr id="0" name=""/>
        <dsp:cNvSpPr/>
      </dsp:nvSpPr>
      <dsp:spPr>
        <a:xfrm>
          <a:off x="2432518"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Gusto </a:t>
          </a:r>
          <a:endParaRPr lang="es-MX" sz="2800" kern="1200" dirty="0"/>
        </a:p>
      </dsp:txBody>
      <dsp:txXfrm>
        <a:off x="2627303" y="3327782"/>
        <a:ext cx="940506" cy="940506"/>
      </dsp:txXfrm>
    </dsp:sp>
    <dsp:sp modelId="{3F0A4078-298F-4369-9FF9-DDF199E0C32B}">
      <dsp:nvSpPr>
        <dsp:cNvPr id="0" name=""/>
        <dsp:cNvSpPr/>
      </dsp:nvSpPr>
      <dsp:spPr>
        <a:xfrm rot="11880000">
          <a:off x="3091553"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281819" y="2120509"/>
        <a:ext cx="20027" cy="20027"/>
      </dsp:txXfrm>
    </dsp:sp>
    <dsp:sp modelId="{01511A45-E2A8-4960-819C-9B2B7A9D18D9}">
      <dsp:nvSpPr>
        <dsp:cNvPr id="0" name=""/>
        <dsp:cNvSpPr/>
      </dsp:nvSpPr>
      <dsp:spPr>
        <a:xfrm>
          <a:off x="1803828"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Tacto</a:t>
          </a:r>
          <a:endParaRPr lang="es-MX" sz="2800" kern="1200" dirty="0"/>
        </a:p>
      </dsp:txBody>
      <dsp:txXfrm>
        <a:off x="1998613" y="1392871"/>
        <a:ext cx="940506" cy="940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557538" y="2666698"/>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s-MX" sz="2700" kern="1200" dirty="0" smtClean="0"/>
            <a:t>OJO DE LA MENTE. (Imagen)</a:t>
          </a:r>
          <a:endParaRPr lang="es-MX" sz="2700" kern="1200" dirty="0"/>
        </a:p>
      </dsp:txBody>
      <dsp:txXfrm>
        <a:off x="3854667" y="2963827"/>
        <a:ext cx="1434664" cy="1434664"/>
      </dsp:txXfrm>
    </dsp:sp>
    <dsp:sp modelId="{F1BDC5A4-831B-4153-83A5-BEA001996BFB}">
      <dsp:nvSpPr>
        <dsp:cNvPr id="0" name=""/>
        <dsp:cNvSpPr/>
      </dsp:nvSpPr>
      <dsp:spPr>
        <a:xfrm rot="16200000">
          <a:off x="4266135" y="2340864"/>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556706" y="2345540"/>
        <a:ext cx="30586" cy="30586"/>
      </dsp:txXfrm>
    </dsp:sp>
    <dsp:sp modelId="{241AC3C3-40F0-49EE-B807-1F34CB86F352}">
      <dsp:nvSpPr>
        <dsp:cNvPr id="0" name=""/>
        <dsp:cNvSpPr/>
      </dsp:nvSpPr>
      <dsp:spPr>
        <a:xfrm>
          <a:off x="3557538" y="26046"/>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Oído. </a:t>
          </a:r>
          <a:endParaRPr lang="es-MX" sz="3900" kern="1200" dirty="0"/>
        </a:p>
      </dsp:txBody>
      <dsp:txXfrm>
        <a:off x="3854667" y="323175"/>
        <a:ext cx="1434664" cy="1434664"/>
      </dsp:txXfrm>
    </dsp:sp>
    <dsp:sp modelId="{C11F0DD5-45B4-4D1D-9CCB-187132E83744}">
      <dsp:nvSpPr>
        <dsp:cNvPr id="0" name=""/>
        <dsp:cNvSpPr/>
      </dsp:nvSpPr>
      <dsp:spPr>
        <a:xfrm rot="20520000">
          <a:off x="5521839" y="325318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812411" y="3257863"/>
        <a:ext cx="30586" cy="30586"/>
      </dsp:txXfrm>
    </dsp:sp>
    <dsp:sp modelId="{3FF54F11-0912-48B8-AA6D-CDFD41A29F3A}">
      <dsp:nvSpPr>
        <dsp:cNvPr id="0" name=""/>
        <dsp:cNvSpPr/>
      </dsp:nvSpPr>
      <dsp:spPr>
        <a:xfrm>
          <a:off x="6068947" y="1850692"/>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Ojo. </a:t>
          </a:r>
          <a:endParaRPr lang="es-MX" sz="3900" kern="1200" dirty="0"/>
        </a:p>
      </dsp:txBody>
      <dsp:txXfrm>
        <a:off x="6366076" y="2147821"/>
        <a:ext cx="1434664" cy="1434664"/>
      </dsp:txXfrm>
    </dsp:sp>
    <dsp:sp modelId="{B31A6786-A2FF-4232-B3BE-DFA9A5AD824D}">
      <dsp:nvSpPr>
        <dsp:cNvPr id="0" name=""/>
        <dsp:cNvSpPr/>
      </dsp:nvSpPr>
      <dsp:spPr>
        <a:xfrm rot="3240000">
          <a:off x="5042203" y="472935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5332774" y="4734032"/>
        <a:ext cx="30586" cy="30586"/>
      </dsp:txXfrm>
    </dsp:sp>
    <dsp:sp modelId="{6EBFA515-0766-490B-8A6E-9CE33A1E764F}">
      <dsp:nvSpPr>
        <dsp:cNvPr id="0" name=""/>
        <dsp:cNvSpPr/>
      </dsp:nvSpPr>
      <dsp:spPr>
        <a:xfrm>
          <a:off x="5109674" y="4803030"/>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Olfato. </a:t>
          </a:r>
          <a:endParaRPr lang="es-MX" sz="3900" kern="1200" dirty="0"/>
        </a:p>
      </dsp:txBody>
      <dsp:txXfrm>
        <a:off x="5406803" y="5100159"/>
        <a:ext cx="1434664" cy="1434664"/>
      </dsp:txXfrm>
    </dsp:sp>
    <dsp:sp modelId="{C7A518AC-1F48-4C6E-9EA7-DE556CA96101}">
      <dsp:nvSpPr>
        <dsp:cNvPr id="0" name=""/>
        <dsp:cNvSpPr/>
      </dsp:nvSpPr>
      <dsp:spPr>
        <a:xfrm rot="7560000">
          <a:off x="3490067" y="472935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780638" y="4734032"/>
        <a:ext cx="30586" cy="30586"/>
      </dsp:txXfrm>
    </dsp:sp>
    <dsp:sp modelId="{3402D04F-44B2-42F2-9E6D-096FC9EDB371}">
      <dsp:nvSpPr>
        <dsp:cNvPr id="0" name=""/>
        <dsp:cNvSpPr/>
      </dsp:nvSpPr>
      <dsp:spPr>
        <a:xfrm>
          <a:off x="2005402" y="4803030"/>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Gusto. </a:t>
          </a:r>
          <a:endParaRPr lang="es-MX" sz="3900" kern="1200" dirty="0"/>
        </a:p>
      </dsp:txBody>
      <dsp:txXfrm>
        <a:off x="2302531" y="5100159"/>
        <a:ext cx="1434664" cy="1434664"/>
      </dsp:txXfrm>
    </dsp:sp>
    <dsp:sp modelId="{3F0A4078-298F-4369-9FF9-DDF199E0C32B}">
      <dsp:nvSpPr>
        <dsp:cNvPr id="0" name=""/>
        <dsp:cNvSpPr/>
      </dsp:nvSpPr>
      <dsp:spPr>
        <a:xfrm rot="11880000">
          <a:off x="3010430" y="3253186"/>
          <a:ext cx="611729" cy="39939"/>
        </a:xfrm>
        <a:custGeom>
          <a:avLst/>
          <a:gdLst/>
          <a:ahLst/>
          <a:cxnLst/>
          <a:rect l="0" t="0" r="0" b="0"/>
          <a:pathLst>
            <a:path>
              <a:moveTo>
                <a:pt x="0" y="19969"/>
              </a:moveTo>
              <a:lnTo>
                <a:pt x="611729" y="19969"/>
              </a:lnTo>
            </a:path>
          </a:pathLst>
        </a:custGeom>
        <a:noFill/>
        <a:ln w="282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301002" y="3257863"/>
        <a:ext cx="30586" cy="30586"/>
      </dsp:txXfrm>
    </dsp:sp>
    <dsp:sp modelId="{01511A45-E2A8-4960-819C-9B2B7A9D18D9}">
      <dsp:nvSpPr>
        <dsp:cNvPr id="0" name=""/>
        <dsp:cNvSpPr/>
      </dsp:nvSpPr>
      <dsp:spPr>
        <a:xfrm>
          <a:off x="1046129" y="1850692"/>
          <a:ext cx="2028922" cy="2028922"/>
        </a:xfrm>
        <a:prstGeom prst="ellipse">
          <a:avLst/>
        </a:prstGeom>
        <a:solidFill>
          <a:schemeClr val="lt1">
            <a:hueOff val="0"/>
            <a:satOff val="0"/>
            <a:lumOff val="0"/>
            <a:alphaOff val="0"/>
          </a:schemeClr>
        </a:solidFill>
        <a:ln w="282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s-MX" sz="3900" kern="1200" dirty="0" smtClean="0"/>
            <a:t>Tacto</a:t>
          </a:r>
          <a:endParaRPr lang="es-MX" sz="3900" kern="1200" dirty="0"/>
        </a:p>
      </dsp:txBody>
      <dsp:txXfrm>
        <a:off x="1343258" y="2147821"/>
        <a:ext cx="1434664" cy="1434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29446-288F-4461-B47A-4A5B839A91DC}">
      <dsp:nvSpPr>
        <dsp:cNvPr id="0" name=""/>
        <dsp:cNvSpPr/>
      </dsp:nvSpPr>
      <dsp:spPr>
        <a:xfrm>
          <a:off x="133538" y="911637"/>
          <a:ext cx="1361777" cy="1361777"/>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Mente</a:t>
          </a:r>
          <a:endParaRPr lang="es-MX" sz="2000" kern="1200" dirty="0"/>
        </a:p>
      </dsp:txBody>
      <dsp:txXfrm>
        <a:off x="332966" y="1111065"/>
        <a:ext cx="962921" cy="962921"/>
      </dsp:txXfrm>
    </dsp:sp>
    <dsp:sp modelId="{51963092-7387-4E50-B5B6-CF2A78C5446B}">
      <dsp:nvSpPr>
        <dsp:cNvPr id="0" name=""/>
        <dsp:cNvSpPr/>
      </dsp:nvSpPr>
      <dsp:spPr>
        <a:xfrm rot="10800000">
          <a:off x="576116" y="244131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A10692-92CD-4CDF-8AD7-AEDDE7FB147B}">
      <dsp:nvSpPr>
        <dsp:cNvPr id="0" name=""/>
        <dsp:cNvSpPr/>
      </dsp:nvSpPr>
      <dsp:spPr>
        <a:xfrm>
          <a:off x="73690" y="2945000"/>
          <a:ext cx="1481473" cy="971850"/>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Sentidos</a:t>
          </a:r>
          <a:endParaRPr lang="es-MX" sz="2000" kern="1200" dirty="0"/>
        </a:p>
      </dsp:txBody>
      <dsp:txXfrm>
        <a:off x="290647" y="3087324"/>
        <a:ext cx="1047559" cy="687202"/>
      </dsp:txXfrm>
    </dsp:sp>
    <dsp:sp modelId="{7CBB7EFF-F0A1-44EB-AD47-8BD1E4A66F31}">
      <dsp:nvSpPr>
        <dsp:cNvPr id="0" name=""/>
        <dsp:cNvSpPr/>
      </dsp:nvSpPr>
      <dsp:spPr>
        <a:xfrm rot="10800000">
          <a:off x="576116" y="4129583"/>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BFD0E-48CA-4BB5-8FD4-273D4707C6AE}">
      <dsp:nvSpPr>
        <dsp:cNvPr id="0" name=""/>
        <dsp:cNvSpPr/>
      </dsp:nvSpPr>
      <dsp:spPr>
        <a:xfrm>
          <a:off x="1743" y="4678108"/>
          <a:ext cx="1625367" cy="1182432"/>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Estímulos</a:t>
          </a:r>
          <a:endParaRPr lang="es-MX" sz="2000" kern="1200" dirty="0"/>
        </a:p>
      </dsp:txBody>
      <dsp:txXfrm>
        <a:off x="239772" y="4851271"/>
        <a:ext cx="1149309" cy="836106"/>
      </dsp:txXfrm>
    </dsp:sp>
    <dsp:sp modelId="{61E745FC-87F6-411E-AA6A-D96C8FD9F54A}">
      <dsp:nvSpPr>
        <dsp:cNvPr id="0" name=""/>
        <dsp:cNvSpPr/>
      </dsp:nvSpPr>
      <dsp:spPr>
        <a:xfrm rot="5400000">
          <a:off x="1739318" y="5091354"/>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8CAB2F-6F6B-4706-9691-97828E4FC151}">
      <dsp:nvSpPr>
        <dsp:cNvPr id="0" name=""/>
        <dsp:cNvSpPr/>
      </dsp:nvSpPr>
      <dsp:spPr>
        <a:xfrm>
          <a:off x="2307999" y="4815172"/>
          <a:ext cx="2035022"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Información</a:t>
          </a:r>
          <a:endParaRPr lang="es-MX" sz="2000" kern="1200" dirty="0"/>
        </a:p>
      </dsp:txBody>
      <dsp:txXfrm>
        <a:off x="2606021" y="4948190"/>
        <a:ext cx="1438978" cy="642269"/>
      </dsp:txXfrm>
    </dsp:sp>
    <dsp:sp modelId="{AAC3BD53-72BA-4E48-9785-AEBDD25F94BF}">
      <dsp:nvSpPr>
        <dsp:cNvPr id="0" name=""/>
        <dsp:cNvSpPr/>
      </dsp:nvSpPr>
      <dsp:spPr>
        <a:xfrm>
          <a:off x="3087199" y="416208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CDAEFF-71A3-4539-A042-66B57C798D4B}">
      <dsp:nvSpPr>
        <dsp:cNvPr id="0" name=""/>
        <dsp:cNvSpPr/>
      </dsp:nvSpPr>
      <dsp:spPr>
        <a:xfrm>
          <a:off x="2388534" y="2976772"/>
          <a:ext cx="1873952"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Rechazada</a:t>
          </a:r>
          <a:endParaRPr lang="es-MX" sz="2000" kern="1200" dirty="0"/>
        </a:p>
      </dsp:txBody>
      <dsp:txXfrm>
        <a:off x="2662968" y="3109790"/>
        <a:ext cx="1325084" cy="642269"/>
      </dsp:txXfrm>
    </dsp:sp>
    <dsp:sp modelId="{A203C0DF-5CAF-41E9-AAFE-F416DB083A0B}">
      <dsp:nvSpPr>
        <dsp:cNvPr id="0" name=""/>
        <dsp:cNvSpPr/>
      </dsp:nvSpPr>
      <dsp:spPr>
        <a:xfrm>
          <a:off x="3087199" y="2323681"/>
          <a:ext cx="476622" cy="355940"/>
        </a:xfrm>
        <a:prstGeom prst="triangle">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C7A05D62-C221-4587-B40E-3BDF4F62AEA1}">
      <dsp:nvSpPr>
        <dsp:cNvPr id="0" name=""/>
        <dsp:cNvSpPr/>
      </dsp:nvSpPr>
      <dsp:spPr>
        <a:xfrm>
          <a:off x="2438400" y="1138373"/>
          <a:ext cx="1774220"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Registra</a:t>
          </a:r>
          <a:endParaRPr lang="es-MX" sz="2000" kern="1200" dirty="0"/>
        </a:p>
      </dsp:txBody>
      <dsp:txXfrm>
        <a:off x="2698229" y="1271391"/>
        <a:ext cx="1254562" cy="642269"/>
      </dsp:txXfrm>
    </dsp:sp>
    <dsp:sp modelId="{2AAE8F80-5670-4911-B8FC-69E3ACF59C52}">
      <dsp:nvSpPr>
        <dsp:cNvPr id="0" name=""/>
        <dsp:cNvSpPr/>
      </dsp:nvSpPr>
      <dsp:spPr>
        <a:xfrm rot="5400000">
          <a:off x="4390028" y="1414555"/>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63E840-8B7E-4784-9BAF-C62ED63BF605}">
      <dsp:nvSpPr>
        <dsp:cNvPr id="0" name=""/>
        <dsp:cNvSpPr/>
      </dsp:nvSpPr>
      <dsp:spPr>
        <a:xfrm>
          <a:off x="5023910" y="1138373"/>
          <a:ext cx="1824458"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Representación Mental</a:t>
          </a:r>
          <a:endParaRPr lang="es-MX" sz="2000" kern="1200" dirty="0"/>
        </a:p>
      </dsp:txBody>
      <dsp:txXfrm>
        <a:off x="5291096" y="1271391"/>
        <a:ext cx="1290086" cy="642269"/>
      </dsp:txXfrm>
    </dsp:sp>
    <dsp:sp modelId="{3C6B599B-C364-460F-AFCA-F05877EFD6EC}">
      <dsp:nvSpPr>
        <dsp:cNvPr id="0" name=""/>
        <dsp:cNvSpPr/>
      </dsp:nvSpPr>
      <dsp:spPr>
        <a:xfrm rot="10800000">
          <a:off x="5697828" y="2343829"/>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62BE59-E4A2-4FC2-AB0D-BB0030361BFB}">
      <dsp:nvSpPr>
        <dsp:cNvPr id="0" name=""/>
        <dsp:cNvSpPr/>
      </dsp:nvSpPr>
      <dsp:spPr>
        <a:xfrm>
          <a:off x="5024487" y="2976772"/>
          <a:ext cx="1823305"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Pensamientos y recuerdos</a:t>
          </a:r>
          <a:endParaRPr lang="es-MX" sz="2000" kern="1200" dirty="0"/>
        </a:p>
      </dsp:txBody>
      <dsp:txXfrm>
        <a:off x="5291504" y="3109790"/>
        <a:ext cx="1289271" cy="642269"/>
      </dsp:txXfrm>
    </dsp:sp>
    <dsp:sp modelId="{74D536BF-C4A8-47BF-BEEB-9265140AF97F}">
      <dsp:nvSpPr>
        <dsp:cNvPr id="0" name=""/>
        <dsp:cNvSpPr/>
      </dsp:nvSpPr>
      <dsp:spPr>
        <a:xfrm rot="11357216">
          <a:off x="5546587" y="4177851"/>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85A378-31D8-432A-B0BE-CDFAFE1C3170}">
      <dsp:nvSpPr>
        <dsp:cNvPr id="0" name=""/>
        <dsp:cNvSpPr/>
      </dsp:nvSpPr>
      <dsp:spPr>
        <a:xfrm>
          <a:off x="4857236" y="4806134"/>
          <a:ext cx="1559524"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Memoria</a:t>
          </a:r>
          <a:endParaRPr lang="es-MX" sz="2000" kern="1200" dirty="0"/>
        </a:p>
      </dsp:txBody>
      <dsp:txXfrm>
        <a:off x="5085623" y="4939152"/>
        <a:ext cx="1102750" cy="642269"/>
      </dsp:txXfrm>
    </dsp:sp>
    <dsp:sp modelId="{10079A16-BCE0-47F4-B17C-369B270CE0BB}">
      <dsp:nvSpPr>
        <dsp:cNvPr id="0" name=""/>
        <dsp:cNvSpPr/>
      </dsp:nvSpPr>
      <dsp:spPr>
        <a:xfrm rot="5979572">
          <a:off x="6743504" y="5311213"/>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28A6E-BBC2-4AEC-B56C-7ADD783B38C8}">
      <dsp:nvSpPr>
        <dsp:cNvPr id="0" name=""/>
        <dsp:cNvSpPr/>
      </dsp:nvSpPr>
      <dsp:spPr>
        <a:xfrm>
          <a:off x="7543800" y="5035331"/>
          <a:ext cx="1566436" cy="1365628"/>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Acción</a:t>
          </a:r>
          <a:endParaRPr lang="es-MX" sz="2000" kern="1200" dirty="0"/>
        </a:p>
      </dsp:txBody>
      <dsp:txXfrm>
        <a:off x="7773199" y="5235323"/>
        <a:ext cx="1107638" cy="965644"/>
      </dsp:txXfrm>
    </dsp:sp>
    <dsp:sp modelId="{CC20BDA4-C55D-44E6-9CEB-812425335F22}">
      <dsp:nvSpPr>
        <dsp:cNvPr id="0" name=""/>
        <dsp:cNvSpPr/>
      </dsp:nvSpPr>
      <dsp:spPr>
        <a:xfrm rot="13111">
          <a:off x="8093551" y="4270235"/>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E4DDFC-1E41-4217-AFE6-E8653CA3BC7D}">
      <dsp:nvSpPr>
        <dsp:cNvPr id="0" name=""/>
        <dsp:cNvSpPr/>
      </dsp:nvSpPr>
      <dsp:spPr>
        <a:xfrm>
          <a:off x="7881604" y="2972921"/>
          <a:ext cx="908305" cy="908305"/>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Habito</a:t>
          </a:r>
          <a:endParaRPr lang="es-MX" sz="2000" kern="1200" dirty="0"/>
        </a:p>
      </dsp:txBody>
      <dsp:txXfrm>
        <a:off x="8014622" y="3105939"/>
        <a:ext cx="642269" cy="642269"/>
      </dsp:txXfrm>
    </dsp:sp>
    <dsp:sp modelId="{6B8E1762-2030-4692-8736-69790031F117}">
      <dsp:nvSpPr>
        <dsp:cNvPr id="0" name=""/>
        <dsp:cNvSpPr/>
      </dsp:nvSpPr>
      <dsp:spPr>
        <a:xfrm>
          <a:off x="8097446" y="2433198"/>
          <a:ext cx="476622" cy="355940"/>
        </a:xfrm>
        <a:prstGeom prst="triangle">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B3C585-79CD-48EB-BC49-757062A9AD1B}">
      <dsp:nvSpPr>
        <dsp:cNvPr id="0" name=""/>
        <dsp:cNvSpPr/>
      </dsp:nvSpPr>
      <dsp:spPr>
        <a:xfrm>
          <a:off x="7529258" y="907786"/>
          <a:ext cx="1612998" cy="1361777"/>
        </a:xfrm>
        <a:prstGeom prst="ellipse">
          <a:avLst/>
        </a:prstGeom>
        <a:solidFill>
          <a:schemeClr val="lt1">
            <a:hueOff val="0"/>
            <a:satOff val="0"/>
            <a:lumOff val="0"/>
            <a:alphaOff val="0"/>
          </a:schemeClr>
        </a:solidFill>
        <a:ln w="2825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s-MX" sz="2000" kern="1200" dirty="0" smtClean="0"/>
            <a:t>Transformación de Carácter</a:t>
          </a:r>
          <a:endParaRPr lang="es-MX" sz="2000" kern="1200" dirty="0"/>
        </a:p>
      </dsp:txBody>
      <dsp:txXfrm>
        <a:off x="7765476" y="1107214"/>
        <a:ext cx="1140562" cy="962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E4746-76D0-44DC-8C66-3204ABF06303}">
      <dsp:nvSpPr>
        <dsp:cNvPr id="0" name=""/>
        <dsp:cNvSpPr/>
      </dsp:nvSpPr>
      <dsp:spPr>
        <a:xfrm>
          <a:off x="1968645" y="911824"/>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6DCDE5C-D05F-4F0D-BF91-F5C0F8F5F55C}">
      <dsp:nvSpPr>
        <dsp:cNvPr id="0" name=""/>
        <dsp:cNvSpPr/>
      </dsp:nvSpPr>
      <dsp:spPr>
        <a:xfrm>
          <a:off x="1524000" y="0"/>
          <a:ext cx="2057398" cy="7162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Facultades Superiores:</a:t>
          </a:r>
          <a:endParaRPr lang="es-MX" sz="1900" kern="1200" dirty="0">
            <a:solidFill>
              <a:schemeClr val="bg1"/>
            </a:solidFill>
          </a:endParaRPr>
        </a:p>
      </dsp:txBody>
      <dsp:txXfrm>
        <a:off x="1524000" y="0"/>
        <a:ext cx="2057398" cy="716280"/>
      </dsp:txXfrm>
    </dsp:sp>
    <dsp:sp modelId="{F8F2FFBC-75CF-4967-B690-464AAFDFE4EC}">
      <dsp:nvSpPr>
        <dsp:cNvPr id="0" name=""/>
        <dsp:cNvSpPr/>
      </dsp:nvSpPr>
      <dsp:spPr>
        <a:xfrm>
          <a:off x="2311290"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2A52C28-D7BF-45E1-89A4-0B5F750E3D0F}">
      <dsp:nvSpPr>
        <dsp:cNvPr id="0" name=""/>
        <dsp:cNvSpPr/>
      </dsp:nvSpPr>
      <dsp:spPr>
        <a:xfrm>
          <a:off x="3733801" y="609601"/>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Percepción</a:t>
          </a:r>
          <a:endParaRPr lang="es-MX" sz="1900" kern="1200" dirty="0">
            <a:solidFill>
              <a:schemeClr val="bg1"/>
            </a:solidFill>
          </a:endParaRPr>
        </a:p>
      </dsp:txBody>
      <dsp:txXfrm>
        <a:off x="3733801" y="609601"/>
        <a:ext cx="1265451" cy="787908"/>
      </dsp:txXfrm>
    </dsp:sp>
    <dsp:sp modelId="{F3C8D8AE-3D40-4BA1-A218-9CFCC3703A6E}">
      <dsp:nvSpPr>
        <dsp:cNvPr id="0" name=""/>
        <dsp:cNvSpPr/>
      </dsp:nvSpPr>
      <dsp:spPr>
        <a:xfrm>
          <a:off x="2395491"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07509C-F10F-4BD0-9F73-A7FAC5FB144F}">
      <dsp:nvSpPr>
        <dsp:cNvPr id="0" name=""/>
        <dsp:cNvSpPr/>
      </dsp:nvSpPr>
      <dsp:spPr>
        <a:xfrm>
          <a:off x="3864283" y="1446086"/>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Atención</a:t>
          </a:r>
          <a:endParaRPr lang="es-MX" sz="1900" kern="1200" dirty="0">
            <a:solidFill>
              <a:schemeClr val="bg1"/>
            </a:solidFill>
          </a:endParaRPr>
        </a:p>
      </dsp:txBody>
      <dsp:txXfrm>
        <a:off x="3864283" y="1446086"/>
        <a:ext cx="1241116" cy="841629"/>
      </dsp:txXfrm>
    </dsp:sp>
    <dsp:sp modelId="{F441250F-0AD8-4FAA-A44E-3ABA67883700}">
      <dsp:nvSpPr>
        <dsp:cNvPr id="0" name=""/>
        <dsp:cNvSpPr/>
      </dsp:nvSpPr>
      <dsp:spPr>
        <a:xfrm>
          <a:off x="2158463"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3EEB410-E8A1-415C-8E25-937C1712C861}">
      <dsp:nvSpPr>
        <dsp:cNvPr id="0" name=""/>
        <dsp:cNvSpPr/>
      </dsp:nvSpPr>
      <dsp:spPr>
        <a:xfrm>
          <a:off x="3733794" y="2409620"/>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Juicio</a:t>
          </a:r>
          <a:endParaRPr lang="es-MX" sz="1900" kern="1200" dirty="0">
            <a:solidFill>
              <a:schemeClr val="bg1"/>
            </a:solidFill>
          </a:endParaRPr>
        </a:p>
      </dsp:txBody>
      <dsp:txXfrm>
        <a:off x="3733794" y="2409620"/>
        <a:ext cx="1338458" cy="770001"/>
      </dsp:txXfrm>
    </dsp:sp>
    <dsp:sp modelId="{63630BE9-47D8-4E7C-9E0D-5F8488A55E8F}">
      <dsp:nvSpPr>
        <dsp:cNvPr id="0" name=""/>
        <dsp:cNvSpPr/>
      </dsp:nvSpPr>
      <dsp:spPr>
        <a:xfrm>
          <a:off x="1778827" y="1744499"/>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922F704-B1C6-459B-948A-A79F243D69DC}">
      <dsp:nvSpPr>
        <dsp:cNvPr id="0" name=""/>
        <dsp:cNvSpPr/>
      </dsp:nvSpPr>
      <dsp:spPr>
        <a:xfrm>
          <a:off x="557179" y="2811398"/>
          <a:ext cx="1338458" cy="77000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Consciencia</a:t>
          </a:r>
          <a:endParaRPr lang="es-MX" sz="1900" kern="1200" dirty="0">
            <a:solidFill>
              <a:schemeClr val="bg1"/>
            </a:solidFill>
          </a:endParaRPr>
        </a:p>
      </dsp:txBody>
      <dsp:txXfrm>
        <a:off x="557179" y="2811398"/>
        <a:ext cx="1338458" cy="770001"/>
      </dsp:txXfrm>
    </dsp:sp>
    <dsp:sp modelId="{08B0F61B-8542-4B8C-A448-F94205DFE025}">
      <dsp:nvSpPr>
        <dsp:cNvPr id="0" name=""/>
        <dsp:cNvSpPr/>
      </dsp:nvSpPr>
      <dsp:spPr>
        <a:xfrm>
          <a:off x="1541798" y="1447243"/>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2AE0A3-BA80-45BB-9BFD-6048DDF5EB9B}">
      <dsp:nvSpPr>
        <dsp:cNvPr id="0" name=""/>
        <dsp:cNvSpPr/>
      </dsp:nvSpPr>
      <dsp:spPr>
        <a:xfrm>
          <a:off x="119138" y="1683258"/>
          <a:ext cx="1241116" cy="8416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Razón</a:t>
          </a:r>
          <a:endParaRPr lang="es-MX" sz="1900" kern="1200" dirty="0">
            <a:solidFill>
              <a:schemeClr val="bg1"/>
            </a:solidFill>
          </a:endParaRPr>
        </a:p>
      </dsp:txBody>
      <dsp:txXfrm>
        <a:off x="119138" y="1683258"/>
        <a:ext cx="1241116" cy="841629"/>
      </dsp:txXfrm>
    </dsp:sp>
    <dsp:sp modelId="{B6AD81C6-1FC5-40CA-A4AC-3A2BE70F8B1C}">
      <dsp:nvSpPr>
        <dsp:cNvPr id="0" name=""/>
        <dsp:cNvSpPr/>
      </dsp:nvSpPr>
      <dsp:spPr>
        <a:xfrm>
          <a:off x="1625999" y="1076568"/>
          <a:ext cx="1168109" cy="1168252"/>
        </a:xfrm>
        <a:prstGeom prst="ellipse">
          <a:avLst/>
        </a:prstGeom>
        <a:solidFill>
          <a:schemeClr val="lt1">
            <a:alpha val="50000"/>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74F565-CD79-4DB8-B2D5-30D72B8F7D1D}">
      <dsp:nvSpPr>
        <dsp:cNvPr id="0" name=""/>
        <dsp:cNvSpPr/>
      </dsp:nvSpPr>
      <dsp:spPr>
        <a:xfrm>
          <a:off x="216481" y="680465"/>
          <a:ext cx="1265451" cy="78790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44550" rtl="0">
            <a:lnSpc>
              <a:spcPct val="90000"/>
            </a:lnSpc>
            <a:spcBef>
              <a:spcPct val="0"/>
            </a:spcBef>
            <a:spcAft>
              <a:spcPct val="35000"/>
            </a:spcAft>
          </a:pPr>
          <a:r>
            <a:rPr lang="es-MX" sz="1900" kern="1200" dirty="0" smtClean="0">
              <a:solidFill>
                <a:schemeClr val="bg1"/>
              </a:solidFill>
            </a:rPr>
            <a:t>Intelecto</a:t>
          </a:r>
          <a:endParaRPr lang="es-MX" sz="1900" kern="1200" dirty="0">
            <a:solidFill>
              <a:schemeClr val="bg1"/>
            </a:solidFill>
          </a:endParaRPr>
        </a:p>
      </dsp:txBody>
      <dsp:txXfrm>
        <a:off x="216481" y="680465"/>
        <a:ext cx="1265451" cy="7879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2B85-0184-47A9-9DE7-4C0F67081BC3}">
      <dsp:nvSpPr>
        <dsp:cNvPr id="0" name=""/>
        <dsp:cNvSpPr/>
      </dsp:nvSpPr>
      <dsp:spPr>
        <a:xfrm>
          <a:off x="1834467" y="1006963"/>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FB05B4-E6C5-4283-B8ED-6B38FB31203E}">
      <dsp:nvSpPr>
        <dsp:cNvPr id="0" name=""/>
        <dsp:cNvSpPr/>
      </dsp:nvSpPr>
      <dsp:spPr>
        <a:xfrm>
          <a:off x="1750335" y="106304"/>
          <a:ext cx="1322069" cy="7075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Facultades Inferiores:</a:t>
          </a:r>
          <a:endParaRPr lang="es-MX" sz="2000" kern="1200" dirty="0">
            <a:solidFill>
              <a:schemeClr val="bg1"/>
            </a:solidFill>
          </a:endParaRPr>
        </a:p>
      </dsp:txBody>
      <dsp:txXfrm>
        <a:off x="1750335" y="106304"/>
        <a:ext cx="1322069" cy="707509"/>
      </dsp:txXfrm>
    </dsp:sp>
    <dsp:sp modelId="{78D3FBE4-E3B1-43E2-8E9D-1FF60BCA1E59}">
      <dsp:nvSpPr>
        <dsp:cNvPr id="0" name=""/>
        <dsp:cNvSpPr/>
      </dsp:nvSpPr>
      <dsp:spPr>
        <a:xfrm>
          <a:off x="2172916" y="1169691"/>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BF0A43-AD8F-4194-8B92-EFCD9FDB8A34}">
      <dsp:nvSpPr>
        <dsp:cNvPr id="0" name=""/>
        <dsp:cNvSpPr/>
      </dsp:nvSpPr>
      <dsp:spPr>
        <a:xfrm>
          <a:off x="3549523" y="574685"/>
          <a:ext cx="1249957" cy="866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Pasión</a:t>
          </a:r>
          <a:endParaRPr lang="es-MX" sz="2000" kern="1200" dirty="0">
            <a:solidFill>
              <a:schemeClr val="bg1"/>
            </a:solidFill>
          </a:endParaRPr>
        </a:p>
      </dsp:txBody>
      <dsp:txXfrm>
        <a:off x="3549523" y="574685"/>
        <a:ext cx="1249957" cy="866927"/>
      </dsp:txXfrm>
    </dsp:sp>
    <dsp:sp modelId="{CDF193DE-021D-4282-A09F-9CE6F60BAB28}">
      <dsp:nvSpPr>
        <dsp:cNvPr id="0" name=""/>
        <dsp:cNvSpPr/>
      </dsp:nvSpPr>
      <dsp:spPr>
        <a:xfrm>
          <a:off x="2256087" y="1535827"/>
          <a:ext cx="1153806" cy="115394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CDCD553-0ECE-4881-91C7-5C343AC84A6B}">
      <dsp:nvSpPr>
        <dsp:cNvPr id="0" name=""/>
        <dsp:cNvSpPr/>
      </dsp:nvSpPr>
      <dsp:spPr>
        <a:xfrm>
          <a:off x="3544713" y="1717451"/>
          <a:ext cx="1314921" cy="8313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Apetito</a:t>
          </a:r>
          <a:endParaRPr lang="es-MX" sz="2000" kern="1200" dirty="0">
            <a:solidFill>
              <a:schemeClr val="bg1"/>
            </a:solidFill>
          </a:endParaRPr>
        </a:p>
      </dsp:txBody>
      <dsp:txXfrm>
        <a:off x="3544713" y="1717451"/>
        <a:ext cx="1314921" cy="831323"/>
      </dsp:txXfrm>
    </dsp:sp>
    <dsp:sp modelId="{868461F4-2F6B-4CCA-A4C5-F305F489C7E8}">
      <dsp:nvSpPr>
        <dsp:cNvPr id="0" name=""/>
        <dsp:cNvSpPr/>
      </dsp:nvSpPr>
      <dsp:spPr>
        <a:xfrm>
          <a:off x="2021960" y="1829443"/>
          <a:ext cx="1153806" cy="115394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1E6CE2B-3B2C-4E76-ABF8-F8D00A05CDE2}">
      <dsp:nvSpPr>
        <dsp:cNvPr id="0" name=""/>
        <dsp:cNvSpPr/>
      </dsp:nvSpPr>
      <dsp:spPr>
        <a:xfrm>
          <a:off x="3396007" y="2826418"/>
          <a:ext cx="1322069" cy="6029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Deseo</a:t>
          </a:r>
          <a:endParaRPr lang="es-MX" sz="2000" kern="1200" dirty="0">
            <a:solidFill>
              <a:schemeClr val="bg1"/>
            </a:solidFill>
          </a:endParaRPr>
        </a:p>
      </dsp:txBody>
      <dsp:txXfrm>
        <a:off x="3396007" y="2826418"/>
        <a:ext cx="1322069" cy="602951"/>
      </dsp:txXfrm>
    </dsp:sp>
    <dsp:sp modelId="{96E2A823-6CEB-439B-A60D-A6D4D899385E}">
      <dsp:nvSpPr>
        <dsp:cNvPr id="0" name=""/>
        <dsp:cNvSpPr/>
      </dsp:nvSpPr>
      <dsp:spPr>
        <a:xfrm>
          <a:off x="1646973" y="1829443"/>
          <a:ext cx="1153806" cy="115394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4D8B638-6CDB-40C0-AF2F-CBE64AFDB3C5}">
      <dsp:nvSpPr>
        <dsp:cNvPr id="0" name=""/>
        <dsp:cNvSpPr/>
      </dsp:nvSpPr>
      <dsp:spPr>
        <a:xfrm>
          <a:off x="419428" y="2891451"/>
          <a:ext cx="1085088" cy="7278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Impulsos</a:t>
          </a:r>
          <a:endParaRPr lang="es-MX" sz="2000" kern="1200" dirty="0">
            <a:solidFill>
              <a:schemeClr val="bg1"/>
            </a:solidFill>
          </a:endParaRPr>
        </a:p>
      </dsp:txBody>
      <dsp:txXfrm>
        <a:off x="419428" y="2891451"/>
        <a:ext cx="1085088" cy="727860"/>
      </dsp:txXfrm>
    </dsp:sp>
    <dsp:sp modelId="{72E9DDE1-9668-4C8D-B949-3C4B6A449AF2}">
      <dsp:nvSpPr>
        <dsp:cNvPr id="0" name=""/>
        <dsp:cNvSpPr/>
      </dsp:nvSpPr>
      <dsp:spPr>
        <a:xfrm>
          <a:off x="1412846" y="1535827"/>
          <a:ext cx="1153806" cy="115394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F4A5F57-9BA4-434C-881B-F579CEB0D6B1}">
      <dsp:nvSpPr>
        <dsp:cNvPr id="0" name=""/>
        <dsp:cNvSpPr/>
      </dsp:nvSpPr>
      <dsp:spPr>
        <a:xfrm>
          <a:off x="-52107" y="1863651"/>
          <a:ext cx="1345348" cy="6419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Afectos</a:t>
          </a:r>
          <a:endParaRPr lang="es-MX" sz="2000" kern="1200" dirty="0">
            <a:solidFill>
              <a:schemeClr val="bg1"/>
            </a:solidFill>
          </a:endParaRPr>
        </a:p>
      </dsp:txBody>
      <dsp:txXfrm>
        <a:off x="-52107" y="1863651"/>
        <a:ext cx="1345348" cy="641923"/>
      </dsp:txXfrm>
    </dsp:sp>
    <dsp:sp modelId="{F835B33C-AEAE-43E6-A8AF-07C07C1D3738}">
      <dsp:nvSpPr>
        <dsp:cNvPr id="0" name=""/>
        <dsp:cNvSpPr/>
      </dsp:nvSpPr>
      <dsp:spPr>
        <a:xfrm>
          <a:off x="1465349" y="1126360"/>
          <a:ext cx="1153806" cy="115394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C6DFBB4-4FEC-4747-98F0-2C6C93AD4A05}">
      <dsp:nvSpPr>
        <dsp:cNvPr id="0" name=""/>
        <dsp:cNvSpPr/>
      </dsp:nvSpPr>
      <dsp:spPr>
        <a:xfrm>
          <a:off x="42928" y="952500"/>
          <a:ext cx="1100074" cy="6340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s-MX" sz="2000" kern="1200" dirty="0" smtClean="0">
              <a:solidFill>
                <a:schemeClr val="bg1"/>
              </a:solidFill>
            </a:rPr>
            <a:t>Instintos</a:t>
          </a:r>
          <a:endParaRPr lang="es-MX" sz="1400" kern="1200" dirty="0">
            <a:solidFill>
              <a:schemeClr val="bg1"/>
            </a:solidFill>
          </a:endParaRPr>
        </a:p>
      </dsp:txBody>
      <dsp:txXfrm>
        <a:off x="42928" y="952500"/>
        <a:ext cx="1100074" cy="634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EA25-4EC7-4EE3-AC44-BAAD0B3D4510}">
      <dsp:nvSpPr>
        <dsp:cNvPr id="0" name=""/>
        <dsp:cNvSpPr/>
      </dsp:nvSpPr>
      <dsp:spPr>
        <a:xfrm>
          <a:off x="4244340" y="2948939"/>
          <a:ext cx="3604259" cy="3604259"/>
        </a:xfrm>
        <a:prstGeom prst="gear9">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Motivación</a:t>
          </a:r>
          <a:endParaRPr lang="es-MX" sz="2300" kern="1200" dirty="0"/>
        </a:p>
      </dsp:txBody>
      <dsp:txXfrm>
        <a:off x="4968956" y="3793219"/>
        <a:ext cx="2155027" cy="1852664"/>
      </dsp:txXfrm>
    </dsp:sp>
    <dsp:sp modelId="{C024A108-965E-41E8-95C3-0B5079719E1D}">
      <dsp:nvSpPr>
        <dsp:cNvPr id="0" name=""/>
        <dsp:cNvSpPr/>
      </dsp:nvSpPr>
      <dsp:spPr>
        <a:xfrm>
          <a:off x="2147316" y="2097023"/>
          <a:ext cx="2621279" cy="2621279"/>
        </a:xfrm>
        <a:prstGeom prst="gear6">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Atención Selectiva</a:t>
          </a:r>
          <a:endParaRPr lang="es-MX" sz="2300" kern="1200" dirty="0"/>
        </a:p>
      </dsp:txBody>
      <dsp:txXfrm>
        <a:off x="2807231" y="2760926"/>
        <a:ext cx="1301449" cy="1293473"/>
      </dsp:txXfrm>
    </dsp:sp>
    <dsp:sp modelId="{84734623-D276-4446-8F9A-1060744E06A2}">
      <dsp:nvSpPr>
        <dsp:cNvPr id="0" name=""/>
        <dsp:cNvSpPr/>
      </dsp:nvSpPr>
      <dsp:spPr>
        <a:xfrm rot="20700000">
          <a:off x="3717604" y="288608"/>
          <a:ext cx="2568318" cy="2568318"/>
        </a:xfrm>
        <a:prstGeom prst="gear6">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0">
            <a:lnSpc>
              <a:spcPct val="90000"/>
            </a:lnSpc>
            <a:spcBef>
              <a:spcPct val="0"/>
            </a:spcBef>
            <a:spcAft>
              <a:spcPct val="35000"/>
            </a:spcAft>
          </a:pPr>
          <a:r>
            <a:rPr lang="es-MX" sz="2300" kern="1200" dirty="0" smtClean="0"/>
            <a:t>Percepción</a:t>
          </a:r>
          <a:endParaRPr lang="es-MX" sz="2300" kern="1200" dirty="0"/>
        </a:p>
      </dsp:txBody>
      <dsp:txXfrm rot="-20700000">
        <a:off x="4280912" y="851915"/>
        <a:ext cx="1441703" cy="1441703"/>
      </dsp:txXfrm>
    </dsp:sp>
    <dsp:sp modelId="{6B32EE2E-7D37-48EB-9A61-B014406595AA}">
      <dsp:nvSpPr>
        <dsp:cNvPr id="0" name=""/>
        <dsp:cNvSpPr/>
      </dsp:nvSpPr>
      <dsp:spPr>
        <a:xfrm>
          <a:off x="3993865" y="2389760"/>
          <a:ext cx="4613452" cy="4613452"/>
        </a:xfrm>
        <a:prstGeom prst="circularArrow">
          <a:avLst>
            <a:gd name="adj1" fmla="val 4688"/>
            <a:gd name="adj2" fmla="val 299029"/>
            <a:gd name="adj3" fmla="val 2553630"/>
            <a:gd name="adj4" fmla="val 15782808"/>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2DF3FF-8B67-47C2-BAE9-04689ACF2588}">
      <dsp:nvSpPr>
        <dsp:cNvPr id="0" name=""/>
        <dsp:cNvSpPr/>
      </dsp:nvSpPr>
      <dsp:spPr>
        <a:xfrm>
          <a:off x="1683092" y="1506910"/>
          <a:ext cx="3351961" cy="335196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D14013-F5BF-48C3-9A9D-FF29F0F6955A}">
      <dsp:nvSpPr>
        <dsp:cNvPr id="0" name=""/>
        <dsp:cNvSpPr/>
      </dsp:nvSpPr>
      <dsp:spPr>
        <a:xfrm>
          <a:off x="3021421" y="-284073"/>
          <a:ext cx="3614089" cy="361408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19BCE-CC24-46E0-BA77-94D69458F10F}">
      <dsp:nvSpPr>
        <dsp:cNvPr id="0" name=""/>
        <dsp:cNvSpPr/>
      </dsp:nvSpPr>
      <dsp:spPr>
        <a:xfrm>
          <a:off x="60960" y="0"/>
          <a:ext cx="9022078" cy="56387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D1E98-AE89-464A-90C8-470FA0A13ACF}">
      <dsp:nvSpPr>
        <dsp:cNvPr id="0" name=""/>
        <dsp:cNvSpPr/>
      </dsp:nvSpPr>
      <dsp:spPr>
        <a:xfrm>
          <a:off x="1206764" y="3891899"/>
          <a:ext cx="234574" cy="234574"/>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02A9DC-AC72-42FF-A98E-18F0168F02B9}">
      <dsp:nvSpPr>
        <dsp:cNvPr id="0" name=""/>
        <dsp:cNvSpPr/>
      </dsp:nvSpPr>
      <dsp:spPr>
        <a:xfrm>
          <a:off x="0" y="2666295"/>
          <a:ext cx="2102144" cy="8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296" tIns="0" rIns="0" bIns="0" numCol="1" spcCol="1270" anchor="t" anchorCtr="0">
          <a:noAutofit/>
        </a:bodyPr>
        <a:lstStyle/>
        <a:p>
          <a:pPr lvl="0" algn="l" defTabSz="977900" rtl="0">
            <a:lnSpc>
              <a:spcPct val="90000"/>
            </a:lnSpc>
            <a:spcBef>
              <a:spcPct val="0"/>
            </a:spcBef>
            <a:spcAft>
              <a:spcPct val="35000"/>
            </a:spcAft>
          </a:pPr>
          <a:r>
            <a:rPr lang="es-MX" sz="2200" kern="1200" dirty="0" smtClean="0"/>
            <a:t>Reconocimiento</a:t>
          </a:r>
          <a:endParaRPr lang="es-MX" sz="2200" kern="1200" dirty="0"/>
        </a:p>
      </dsp:txBody>
      <dsp:txXfrm>
        <a:off x="0" y="2666295"/>
        <a:ext cx="2102144" cy="886493"/>
      </dsp:txXfrm>
    </dsp:sp>
    <dsp:sp modelId="{DD3BC30B-06F2-4390-8B7B-00228E832044}">
      <dsp:nvSpPr>
        <dsp:cNvPr id="0" name=""/>
        <dsp:cNvSpPr/>
      </dsp:nvSpPr>
      <dsp:spPr>
        <a:xfrm>
          <a:off x="3277331" y="2359273"/>
          <a:ext cx="424037" cy="424037"/>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19568-3AF8-4210-8256-43189D5792EB}">
      <dsp:nvSpPr>
        <dsp:cNvPr id="0" name=""/>
        <dsp:cNvSpPr/>
      </dsp:nvSpPr>
      <dsp:spPr>
        <a:xfrm>
          <a:off x="2209810" y="1295393"/>
          <a:ext cx="2165298" cy="3067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4689" tIns="0" rIns="0" bIns="0" numCol="1" spcCol="1270" anchor="t" anchorCtr="0">
          <a:noAutofit/>
        </a:bodyPr>
        <a:lstStyle/>
        <a:p>
          <a:pPr lvl="0" algn="l" defTabSz="977900" rtl="0">
            <a:lnSpc>
              <a:spcPct val="90000"/>
            </a:lnSpc>
            <a:spcBef>
              <a:spcPct val="0"/>
            </a:spcBef>
            <a:spcAft>
              <a:spcPct val="35000"/>
            </a:spcAft>
          </a:pPr>
          <a:r>
            <a:rPr lang="es-MX" sz="2200" kern="1200" dirty="0" smtClean="0"/>
            <a:t>Interpretación</a:t>
          </a:r>
          <a:endParaRPr lang="es-MX" sz="2200" kern="1200" dirty="0"/>
        </a:p>
      </dsp:txBody>
      <dsp:txXfrm>
        <a:off x="2209810" y="1295393"/>
        <a:ext cx="2165298" cy="3067506"/>
      </dsp:txXfrm>
    </dsp:sp>
    <dsp:sp modelId="{570F2314-8FB7-48B4-9712-0D7FD80593E6}">
      <dsp:nvSpPr>
        <dsp:cNvPr id="0" name=""/>
        <dsp:cNvSpPr/>
      </dsp:nvSpPr>
      <dsp:spPr>
        <a:xfrm>
          <a:off x="5767425" y="1426616"/>
          <a:ext cx="586435" cy="586435"/>
        </a:xfrm>
        <a:prstGeom prst="ellipse">
          <a:avLst/>
        </a:prstGeom>
        <a:solidFill>
          <a:schemeClr val="accent1">
            <a:hueOff val="0"/>
            <a:satOff val="0"/>
            <a:lumOff val="0"/>
            <a:alphaOff val="0"/>
          </a:schemeClr>
        </a:solidFill>
        <a:ln w="282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E0F44-EF9C-4D0D-959E-C0F39AE5C183}">
      <dsp:nvSpPr>
        <dsp:cNvPr id="0" name=""/>
        <dsp:cNvSpPr/>
      </dsp:nvSpPr>
      <dsp:spPr>
        <a:xfrm>
          <a:off x="5562602" y="457182"/>
          <a:ext cx="2165298" cy="3918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740" tIns="0" rIns="0" bIns="0" numCol="1" spcCol="1270" anchor="t" anchorCtr="0">
          <a:noAutofit/>
        </a:bodyPr>
        <a:lstStyle/>
        <a:p>
          <a:pPr lvl="0" algn="l" defTabSz="977900" rtl="0">
            <a:lnSpc>
              <a:spcPct val="90000"/>
            </a:lnSpc>
            <a:spcBef>
              <a:spcPct val="0"/>
            </a:spcBef>
            <a:spcAft>
              <a:spcPct val="35000"/>
            </a:spcAft>
          </a:pPr>
          <a:r>
            <a:rPr lang="es-MX" sz="2200" kern="1200" dirty="0" smtClean="0"/>
            <a:t>Integración</a:t>
          </a:r>
          <a:endParaRPr lang="es-MX" sz="2200" kern="1200" dirty="0"/>
        </a:p>
      </dsp:txBody>
      <dsp:txXfrm>
        <a:off x="5562602" y="457182"/>
        <a:ext cx="2165298" cy="3918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2809A-ED9E-4B2A-A5DC-8E0DC9BCC8A2}">
      <dsp:nvSpPr>
        <dsp:cNvPr id="0" name=""/>
        <dsp:cNvSpPr/>
      </dsp:nvSpPr>
      <dsp:spPr>
        <a:xfrm>
          <a:off x="3449761" y="1732882"/>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rtl="0">
            <a:lnSpc>
              <a:spcPct val="90000"/>
            </a:lnSpc>
            <a:spcBef>
              <a:spcPct val="0"/>
            </a:spcBef>
            <a:spcAft>
              <a:spcPct val="35000"/>
            </a:spcAft>
          </a:pPr>
          <a:r>
            <a:rPr lang="es-MX" sz="1700" kern="1200" dirty="0" smtClean="0"/>
            <a:t>OJO DE LA MENTE. (Imagen)</a:t>
          </a:r>
          <a:endParaRPr lang="es-MX" sz="1700" kern="1200" dirty="0"/>
        </a:p>
      </dsp:txBody>
      <dsp:txXfrm>
        <a:off x="3644546" y="1927667"/>
        <a:ext cx="940506" cy="940506"/>
      </dsp:txXfrm>
    </dsp:sp>
    <dsp:sp modelId="{F1BDC5A4-831B-4153-83A5-BEA001996BFB}">
      <dsp:nvSpPr>
        <dsp:cNvPr id="0" name=""/>
        <dsp:cNvSpPr/>
      </dsp:nvSpPr>
      <dsp:spPr>
        <a:xfrm rot="16200000">
          <a:off x="3914520" y="1518056"/>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104786" y="1522588"/>
        <a:ext cx="20027" cy="20027"/>
      </dsp:txXfrm>
    </dsp:sp>
    <dsp:sp modelId="{241AC3C3-40F0-49EE-B807-1F34CB86F352}">
      <dsp:nvSpPr>
        <dsp:cNvPr id="0" name=""/>
        <dsp:cNvSpPr/>
      </dsp:nvSpPr>
      <dsp:spPr>
        <a:xfrm>
          <a:off x="3449761" y="2245"/>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Oído</a:t>
          </a:r>
          <a:endParaRPr lang="es-MX" sz="2800" kern="1200" dirty="0"/>
        </a:p>
      </dsp:txBody>
      <dsp:txXfrm>
        <a:off x="3644546" y="197030"/>
        <a:ext cx="940506" cy="940506"/>
      </dsp:txXfrm>
    </dsp:sp>
    <dsp:sp modelId="{1B4948C3-53E4-4315-B6FF-63D0F7DFA120}">
      <dsp:nvSpPr>
        <dsp:cNvPr id="0" name=""/>
        <dsp:cNvSpPr/>
      </dsp:nvSpPr>
      <dsp:spPr>
        <a:xfrm rot="20520000">
          <a:off x="4737486"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927752" y="2120509"/>
        <a:ext cx="20027" cy="20027"/>
      </dsp:txXfrm>
    </dsp:sp>
    <dsp:sp modelId="{C259DBFF-856B-4FAC-9187-085C84BABF96}">
      <dsp:nvSpPr>
        <dsp:cNvPr id="0" name=""/>
        <dsp:cNvSpPr/>
      </dsp:nvSpPr>
      <dsp:spPr>
        <a:xfrm>
          <a:off x="5095694"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Ojo</a:t>
          </a:r>
          <a:endParaRPr lang="es-MX" sz="2800" kern="1200" dirty="0"/>
        </a:p>
      </dsp:txBody>
      <dsp:txXfrm>
        <a:off x="5290479" y="1392871"/>
        <a:ext cx="940506" cy="940506"/>
      </dsp:txXfrm>
    </dsp:sp>
    <dsp:sp modelId="{B31A6786-A2FF-4232-B3BE-DFA9A5AD824D}">
      <dsp:nvSpPr>
        <dsp:cNvPr id="0" name=""/>
        <dsp:cNvSpPr/>
      </dsp:nvSpPr>
      <dsp:spPr>
        <a:xfrm rot="3240000">
          <a:off x="4423141"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4613407" y="3087964"/>
        <a:ext cx="20027" cy="20027"/>
      </dsp:txXfrm>
    </dsp:sp>
    <dsp:sp modelId="{6EBFA515-0766-490B-8A6E-9CE33A1E764F}">
      <dsp:nvSpPr>
        <dsp:cNvPr id="0" name=""/>
        <dsp:cNvSpPr/>
      </dsp:nvSpPr>
      <dsp:spPr>
        <a:xfrm>
          <a:off x="4467004"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Olfato </a:t>
          </a:r>
          <a:endParaRPr lang="es-MX" sz="2800" kern="1200" dirty="0"/>
        </a:p>
      </dsp:txBody>
      <dsp:txXfrm>
        <a:off x="4661789" y="3327782"/>
        <a:ext cx="940506" cy="940506"/>
      </dsp:txXfrm>
    </dsp:sp>
    <dsp:sp modelId="{C7A518AC-1F48-4C6E-9EA7-DE556CA96101}">
      <dsp:nvSpPr>
        <dsp:cNvPr id="0" name=""/>
        <dsp:cNvSpPr/>
      </dsp:nvSpPr>
      <dsp:spPr>
        <a:xfrm rot="7560000">
          <a:off x="3405898" y="3083432"/>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596164" y="3087964"/>
        <a:ext cx="20027" cy="20027"/>
      </dsp:txXfrm>
    </dsp:sp>
    <dsp:sp modelId="{3402D04F-44B2-42F2-9E6D-096FC9EDB371}">
      <dsp:nvSpPr>
        <dsp:cNvPr id="0" name=""/>
        <dsp:cNvSpPr/>
      </dsp:nvSpPr>
      <dsp:spPr>
        <a:xfrm>
          <a:off x="2432518" y="3132997"/>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Gusto </a:t>
          </a:r>
          <a:endParaRPr lang="es-MX" sz="2800" kern="1200" dirty="0"/>
        </a:p>
      </dsp:txBody>
      <dsp:txXfrm>
        <a:off x="2627303" y="3327782"/>
        <a:ext cx="940506" cy="940506"/>
      </dsp:txXfrm>
    </dsp:sp>
    <dsp:sp modelId="{3F0A4078-298F-4369-9FF9-DDF199E0C32B}">
      <dsp:nvSpPr>
        <dsp:cNvPr id="0" name=""/>
        <dsp:cNvSpPr/>
      </dsp:nvSpPr>
      <dsp:spPr>
        <a:xfrm rot="11880000">
          <a:off x="3091553" y="2115977"/>
          <a:ext cx="400559" cy="29091"/>
        </a:xfrm>
        <a:custGeom>
          <a:avLst/>
          <a:gdLst/>
          <a:ahLst/>
          <a:cxnLst/>
          <a:rect l="0" t="0" r="0" b="0"/>
          <a:pathLst>
            <a:path>
              <a:moveTo>
                <a:pt x="0" y="14545"/>
              </a:moveTo>
              <a:lnTo>
                <a:pt x="400559" y="14545"/>
              </a:lnTo>
            </a:path>
          </a:pathLst>
        </a:custGeom>
        <a:noFill/>
        <a:ln w="282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0800000">
        <a:off x="3281819" y="2120509"/>
        <a:ext cx="20027" cy="20027"/>
      </dsp:txXfrm>
    </dsp:sp>
    <dsp:sp modelId="{01511A45-E2A8-4960-819C-9B2B7A9D18D9}">
      <dsp:nvSpPr>
        <dsp:cNvPr id="0" name=""/>
        <dsp:cNvSpPr/>
      </dsp:nvSpPr>
      <dsp:spPr>
        <a:xfrm>
          <a:off x="1803828" y="1198086"/>
          <a:ext cx="1330076" cy="1330076"/>
        </a:xfrm>
        <a:prstGeom prst="ellipse">
          <a:avLst/>
        </a:prstGeom>
        <a:solidFill>
          <a:schemeClr val="lt1">
            <a:hueOff val="0"/>
            <a:satOff val="0"/>
            <a:lumOff val="0"/>
            <a:alphaOff val="0"/>
          </a:schemeClr>
        </a:solidFill>
        <a:ln w="282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kern="1200" dirty="0" smtClean="0"/>
            <a:t>Tacto</a:t>
          </a:r>
          <a:endParaRPr lang="es-MX" sz="2800" kern="1200" dirty="0"/>
        </a:p>
      </dsp:txBody>
      <dsp:txXfrm>
        <a:off x="1998613" y="1392871"/>
        <a:ext cx="940506" cy="94050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s-MX">
              <a:solidFill>
                <a:srgbClr val="D7DAE1"/>
              </a:solidFill>
            </a:endParaRP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AB0DC10C-17B0-4CFD-B608-5611D76890E4}" type="slidenum">
              <a:rPr lang="es-MX" smtClean="0">
                <a:solidFill>
                  <a:srgbClr val="D7DAE1"/>
                </a:solidFill>
              </a:rPr>
              <a:pPr/>
              <a:t>‹Nº›</a:t>
            </a:fld>
            <a:endParaRPr lang="es-MX">
              <a:solidFill>
                <a:srgbClr val="D7DAE1"/>
              </a:solidFill>
            </a:endParaRPr>
          </a:p>
        </p:txBody>
      </p:sp>
      <p:sp>
        <p:nvSpPr>
          <p:cNvPr id="15" name="TextBox 14"/>
          <p:cNvSpPr txBox="1"/>
          <p:nvPr/>
        </p:nvSpPr>
        <p:spPr>
          <a:xfrm>
            <a:off x="4818888" y="4261104"/>
            <a:ext cx="1219200" cy="584775"/>
          </a:xfrm>
          <a:prstGeom prst="rect">
            <a:avLst/>
          </a:prstGeom>
          <a:noFill/>
        </p:spPr>
        <p:txBody>
          <a:bodyPr wrap="square" rtlCol="0">
            <a:spAutoFit/>
          </a:bodyPr>
          <a:lstStyle/>
          <a:p>
            <a:r>
              <a:rPr lang="en-US" sz="3200" spc="150" dirty="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val="170395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5" name="Footer Placeholder 4"/>
          <p:cNvSpPr>
            <a:spLocks noGrp="1"/>
          </p:cNvSpPr>
          <p:nvPr>
            <p:ph type="ftr" sz="quarter" idx="11"/>
          </p:nvPr>
        </p:nvSpPr>
        <p:spPr/>
        <p:txBody>
          <a:bodyPr/>
          <a:lstStyle/>
          <a:p>
            <a:endParaRPr lang="es-MX">
              <a:solidFill>
                <a:srgbClr val="D7DAE1"/>
              </a:solidFill>
            </a:endParaRPr>
          </a:p>
        </p:txBody>
      </p:sp>
      <p:sp>
        <p:nvSpPr>
          <p:cNvPr id="6" name="Slide Number Placeholder 5"/>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356260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5" name="Footer Placeholder 4"/>
          <p:cNvSpPr>
            <a:spLocks noGrp="1"/>
          </p:cNvSpPr>
          <p:nvPr>
            <p:ph type="ftr" sz="quarter" idx="11"/>
          </p:nvPr>
        </p:nvSpPr>
        <p:spPr/>
        <p:txBody>
          <a:bodyPr/>
          <a:lstStyle/>
          <a:p>
            <a:endParaRPr lang="es-MX">
              <a:solidFill>
                <a:srgbClr val="D7DAE1"/>
              </a:solidFill>
            </a:endParaRPr>
          </a:p>
        </p:txBody>
      </p:sp>
      <p:sp>
        <p:nvSpPr>
          <p:cNvPr id="6" name="Slide Number Placeholder 5"/>
          <p:cNvSpPr>
            <a:spLocks noGrp="1"/>
          </p:cNvSpPr>
          <p:nvPr>
            <p:ph type="sldNum" sz="quarter" idx="12"/>
          </p:nvPr>
        </p:nvSpPr>
        <p:spPr>
          <a:xfrm>
            <a:off x="6096000" y="6356350"/>
            <a:ext cx="762000" cy="365125"/>
          </a:xfrm>
        </p:spPr>
        <p:txBody>
          <a:bodyPr/>
          <a:lstStyle/>
          <a:p>
            <a:fld id="{AB0DC10C-17B0-4CFD-B608-5611D76890E4}" type="slidenum">
              <a:rPr lang="es-MX" smtClean="0">
                <a:solidFill>
                  <a:srgbClr val="D7DAE1"/>
                </a:solidFill>
              </a:rPr>
              <a:pPr/>
              <a:t>‹Nº›</a:t>
            </a:fld>
            <a:endParaRPr lang="es-MX">
              <a:solidFill>
                <a:srgbClr val="D7DAE1"/>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9569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7" name="Round Same Side Corner Rectangle 6"/>
          <p:cNvSpPr/>
          <p:nvPr/>
        </p:nvSpPr>
        <p:spPr>
          <a:xfrm flipV="1">
            <a:off x="228600" y="4724400"/>
            <a:ext cx="8686800" cy="1828800"/>
          </a:xfrm>
          <a:prstGeom prst="round2SameRect">
            <a:avLst>
              <a:gd name="adj1" fmla="val 10784"/>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Same Side Corner Rectangle 7"/>
          <p:cNvSpPr/>
          <p:nvPr/>
        </p:nvSpPr>
        <p:spPr>
          <a:xfrm>
            <a:off x="228600" y="228600"/>
            <a:ext cx="8686800" cy="4419600"/>
          </a:xfrm>
          <a:prstGeom prst="round2SameRect">
            <a:avLst>
              <a:gd name="adj1" fmla="val 2821"/>
              <a:gd name="adj2" fmla="val 0"/>
            </a:avLst>
          </a:prstGeom>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subTitle" idx="1"/>
          </p:nvPr>
        </p:nvSpPr>
        <p:spPr>
          <a:xfrm>
            <a:off x="304800" y="4800600"/>
            <a:ext cx="8534400" cy="1600200"/>
          </a:xfrm>
        </p:spPr>
        <p:txBody>
          <a:bodyPr anchor="ctr">
            <a:normAutofit/>
          </a:bodyPr>
          <a:lstStyle>
            <a:lvl1pPr marL="0" indent="0" algn="ctr">
              <a:buNone/>
              <a:defRPr sz="28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0" name="9 Título"/>
          <p:cNvSpPr>
            <a:spLocks noGrp="1"/>
          </p:cNvSpPr>
          <p:nvPr>
            <p:ph type="title"/>
          </p:nvPr>
        </p:nvSpPr>
        <p:spPr/>
        <p:txBody>
          <a:bodyPr/>
          <a:lstStyle/>
          <a:p>
            <a:r>
              <a:rPr lang="es-ES" smtClean="0"/>
              <a:t>Haga clic para modificar el estilo de título del patrón</a:t>
            </a:r>
            <a:endParaRPr lang="en-US"/>
          </a:p>
        </p:txBody>
      </p:sp>
      <p:sp>
        <p:nvSpPr>
          <p:cNvPr id="14" name="13 Marcador de fecha"/>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15" name="14 Marcador de pie de página"/>
          <p:cNvSpPr>
            <a:spLocks noGrp="1"/>
          </p:cNvSpPr>
          <p:nvPr>
            <p:ph type="ftr" sz="quarter" idx="11"/>
          </p:nvPr>
        </p:nvSpPr>
        <p:spPr/>
        <p:txBody>
          <a:bodyPr/>
          <a:lstStyle/>
          <a:p>
            <a:endParaRPr lang="en-US">
              <a:solidFill>
                <a:srgbClr val="3E3D2D"/>
              </a:solidFill>
            </a:endParaRPr>
          </a:p>
        </p:txBody>
      </p:sp>
      <p:sp>
        <p:nvSpPr>
          <p:cNvPr id="16" name="15 Marcador de número de diapositiva"/>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7242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dirty="0"/>
          </a:p>
        </p:txBody>
      </p:sp>
      <p:sp>
        <p:nvSpPr>
          <p:cNvPr id="3" name="Rectangl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599820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Round Same Side Corner Rectangle 7"/>
          <p:cNvSpPr/>
          <p:nvPr/>
        </p:nvSpPr>
        <p:spPr>
          <a:xfrm>
            <a:off x="228600" y="228600"/>
            <a:ext cx="8686800" cy="4953000"/>
          </a:xfrm>
          <a:prstGeom prst="round2SameRect">
            <a:avLst>
              <a:gd name="adj1" fmla="val 2821"/>
              <a:gd name="adj2" fmla="val 0"/>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 Same Side Corner Rectangle 6"/>
          <p:cNvSpPr/>
          <p:nvPr/>
        </p:nvSpPr>
        <p:spPr>
          <a:xfrm flipV="1">
            <a:off x="228600" y="5257800"/>
            <a:ext cx="8686800" cy="1295400"/>
          </a:xfrm>
          <a:prstGeom prst="round2SameRect">
            <a:avLst>
              <a:gd name="adj1" fmla="val 10784"/>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685800" y="838200"/>
            <a:ext cx="7772400" cy="4191000"/>
          </a:xfrm>
        </p:spPr>
        <p:txBody>
          <a:bodyPr anchor="ctr"/>
          <a:lstStyle>
            <a:lvl1pPr algn="ctr">
              <a:defRPr sz="4800" b="0" cap="none" baseline="0">
                <a:solidFill>
                  <a:schemeClr val="bg2"/>
                </a:solidFill>
                <a:effectLst/>
              </a:defRPr>
            </a:lvl1pPr>
          </a:lstStyle>
          <a:p>
            <a:r>
              <a:rPr lang="es-ES" smtClean="0"/>
              <a:t>Haga clic para modificar el estilo de título del patrón</a:t>
            </a:r>
            <a:endParaRPr lang="en-US" dirty="0"/>
          </a:p>
        </p:txBody>
      </p:sp>
      <p:sp>
        <p:nvSpPr>
          <p:cNvPr id="3" name="Rectangle 2"/>
          <p:cNvSpPr>
            <a:spLocks noGrp="1"/>
          </p:cNvSpPr>
          <p:nvPr>
            <p:ph type="body" idx="1"/>
          </p:nvPr>
        </p:nvSpPr>
        <p:spPr>
          <a:xfrm>
            <a:off x="722313" y="5410200"/>
            <a:ext cx="7772400" cy="1042987"/>
          </a:xfrm>
        </p:spPr>
        <p:txBody>
          <a:bodyPr anchor="ctr">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045642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sz="half" idx="1"/>
          </p:nvPr>
        </p:nvSpPr>
        <p:spPr>
          <a:xfrm>
            <a:off x="301752"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sz="half" idx="2"/>
          </p:nvPr>
        </p:nvSpPr>
        <p:spPr>
          <a:xfrm>
            <a:off x="4648200" y="1600200"/>
            <a:ext cx="416052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37881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Rectangle 2"/>
          <p:cNvSpPr>
            <a:spLocks noGrp="1"/>
          </p:cNvSpPr>
          <p:nvPr>
            <p:ph type="body" idx="1"/>
          </p:nvPr>
        </p:nvSpPr>
        <p:spPr>
          <a:xfrm>
            <a:off x="301752"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Rectangle 3"/>
          <p:cNvSpPr>
            <a:spLocks noGrp="1"/>
          </p:cNvSpPr>
          <p:nvPr>
            <p:ph sz="half" idx="2"/>
          </p:nvPr>
        </p:nvSpPr>
        <p:spPr>
          <a:xfrm>
            <a:off x="301752"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body" sz="quarter" idx="3"/>
          </p:nvPr>
        </p:nvSpPr>
        <p:spPr>
          <a:xfrm>
            <a:off x="4645024" y="1535112"/>
            <a:ext cx="4160520" cy="827087"/>
          </a:xfrm>
        </p:spPr>
        <p:txBody>
          <a:bodyPr anchor="ctr">
            <a:normAutofit/>
            <a:scene3d>
              <a:camera prst="orthographicFront"/>
              <a:lightRig rig="flat" dir="tl">
                <a:rot lat="0" lon="0" rev="6600000"/>
              </a:lightRig>
            </a:scene3d>
            <a:sp3d>
              <a:contourClr>
                <a:schemeClr val="accent2">
                  <a:shade val="75000"/>
                </a:schemeClr>
              </a:contourClr>
            </a:sp3d>
          </a:bodyPr>
          <a:lstStyle>
            <a:lvl1pPr marL="0" indent="0" algn="ctr">
              <a:buNone/>
              <a:defRPr lang="en-US" sz="2400" b="0" dirty="0" smtClean="0">
                <a:ln w="11430"/>
                <a:solidFill>
                  <a:schemeClr val="tx2"/>
                </a:solidFill>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Rectangle 5"/>
          <p:cNvSpPr>
            <a:spLocks noGrp="1"/>
          </p:cNvSpPr>
          <p:nvPr>
            <p:ph sz="quarter" idx="4"/>
          </p:nvPr>
        </p:nvSpPr>
        <p:spPr>
          <a:xfrm>
            <a:off x="4645024" y="2373312"/>
            <a:ext cx="41605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8" name="Rectangle 7"/>
          <p:cNvSpPr>
            <a:spLocks noGrp="1"/>
          </p:cNvSpPr>
          <p:nvPr>
            <p:ph type="ftr" sz="quarter" idx="11"/>
          </p:nvPr>
        </p:nvSpPr>
        <p:spPr/>
        <p:txBody>
          <a:bodyPr/>
          <a:lstStyle/>
          <a:p>
            <a:endParaRPr lang="en-US">
              <a:solidFill>
                <a:srgbClr val="3E3D2D"/>
              </a:solidFill>
            </a:endParaRPr>
          </a:p>
        </p:txBody>
      </p:sp>
      <p:sp>
        <p:nvSpPr>
          <p:cNvPr id="9" name="Rectangle 8"/>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2041814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4" name="Rectangle 3"/>
          <p:cNvSpPr>
            <a:spLocks noGrp="1"/>
          </p:cNvSpPr>
          <p:nvPr>
            <p:ph type="ftr" sz="quarter" idx="11"/>
          </p:nvPr>
        </p:nvSpPr>
        <p:spPr/>
        <p:txBody>
          <a:bodyPr/>
          <a:lstStyle/>
          <a:p>
            <a:endParaRPr lang="en-US">
              <a:solidFill>
                <a:srgbClr val="3E3D2D"/>
              </a:solidFill>
            </a:endParaRPr>
          </a:p>
        </p:txBody>
      </p:sp>
      <p:sp>
        <p:nvSpPr>
          <p:cNvPr id="5" name="Rectangle 4"/>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028428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3" name="Rectangle 2"/>
          <p:cNvSpPr>
            <a:spLocks noGrp="1"/>
          </p:cNvSpPr>
          <p:nvPr>
            <p:ph type="ftr" sz="quarter" idx="11"/>
          </p:nvPr>
        </p:nvSpPr>
        <p:spPr/>
        <p:txBody>
          <a:bodyPr/>
          <a:lstStyle/>
          <a:p>
            <a:endParaRPr lang="en-US">
              <a:solidFill>
                <a:srgbClr val="3E3D2D"/>
              </a:solidFill>
            </a:endParaRPr>
          </a:p>
        </p:txBody>
      </p:sp>
      <p:sp>
        <p:nvSpPr>
          <p:cNvPr id="4" name="Rectangle 3"/>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3642914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3" name="Rectangle 2"/>
          <p:cNvSpPr>
            <a:spLocks noGrp="1"/>
          </p:cNvSpPr>
          <p:nvPr>
            <p:ph idx="1"/>
          </p:nvPr>
        </p:nvSpPr>
        <p:spPr>
          <a:xfrm>
            <a:off x="228600" y="1600200"/>
            <a:ext cx="8686800" cy="4724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cxnSp>
        <p:nvCxnSpPr>
          <p:cNvPr id="9" name="Straight Connector 8"/>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 useBgFill="1">
        <p:nvSpPr>
          <p:cNvPr id="10" name="Rectangle 9"/>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lgn="l">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85643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5" name="Footer Placeholder 4"/>
          <p:cNvSpPr>
            <a:spLocks noGrp="1"/>
          </p:cNvSpPr>
          <p:nvPr>
            <p:ph type="ftr" sz="quarter" idx="11"/>
          </p:nvPr>
        </p:nvSpPr>
        <p:spPr/>
        <p:txBody>
          <a:bodyPr/>
          <a:lstStyle/>
          <a:p>
            <a:endParaRPr lang="es-MX">
              <a:solidFill>
                <a:srgbClr val="D7DAE1"/>
              </a:solidFill>
            </a:endParaRPr>
          </a:p>
        </p:txBody>
      </p:sp>
      <p:sp>
        <p:nvSpPr>
          <p:cNvPr id="6" name="Slide Number Placeholder 5"/>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1164436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ound Same Side Corner Rectangle 7"/>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a:spLocks noGrp="1"/>
          </p:cNvSpPr>
          <p:nvPr>
            <p:ph type="pic" idx="1"/>
          </p:nvPr>
        </p:nvSpPr>
        <p:spPr>
          <a:xfrm>
            <a:off x="228600" y="1524000"/>
            <a:ext cx="8686800" cy="49103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5" name="Rectangle 4"/>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6" name="Rectangle 5"/>
          <p:cNvSpPr>
            <a:spLocks noGrp="1"/>
          </p:cNvSpPr>
          <p:nvPr>
            <p:ph type="ftr" sz="quarter" idx="11"/>
          </p:nvPr>
        </p:nvSpPr>
        <p:spPr/>
        <p:txBody>
          <a:bodyPr/>
          <a:lstStyle/>
          <a:p>
            <a:endParaRPr lang="en-US">
              <a:solidFill>
                <a:srgbClr val="3E3D2D"/>
              </a:solidFill>
            </a:endParaRPr>
          </a:p>
        </p:txBody>
      </p:sp>
      <p:sp>
        <p:nvSpPr>
          <p:cNvPr id="7" name="Rectangle 6"/>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useBgFill="1">
        <p:nvSpPr>
          <p:cNvPr id="9" name="Rectangle 8"/>
          <p:cNvSpPr/>
          <p:nvPr/>
        </p:nvSpPr>
        <p:spPr>
          <a:xfrm>
            <a:off x="4876800" y="152400"/>
            <a:ext cx="3581400" cy="12954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4967288" y="152400"/>
            <a:ext cx="3400425" cy="1295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p:nvPr>
        </p:nvSpPr>
        <p:spPr>
          <a:xfrm>
            <a:off x="304800" y="228600"/>
            <a:ext cx="4495800" cy="1143000"/>
          </a:xfrm>
        </p:spPr>
        <p:txBody>
          <a:bodyPr anchor="ctr"/>
          <a:lstStyle>
            <a:lvl1pPr algn="l">
              <a:defRPr sz="2800" b="0"/>
            </a:lvl1pPr>
          </a:lstStyle>
          <a:p>
            <a:r>
              <a:rPr lang="es-ES" smtClean="0"/>
              <a:t>Haga clic para modificar el estilo de título del patrón</a:t>
            </a:r>
            <a:endParaRPr lang="en-US" dirty="0"/>
          </a:p>
        </p:txBody>
      </p:sp>
      <p:sp>
        <p:nvSpPr>
          <p:cNvPr id="4" name="Rectangle 3"/>
          <p:cNvSpPr>
            <a:spLocks noGrp="1"/>
          </p:cNvSpPr>
          <p:nvPr>
            <p:ph type="body" sz="half" idx="2"/>
          </p:nvPr>
        </p:nvSpPr>
        <p:spPr>
          <a:xfrm>
            <a:off x="5105400" y="228600"/>
            <a:ext cx="3200400" cy="1143000"/>
          </a:xfrm>
        </p:spPr>
        <p:txBody>
          <a:bodyPr anchor="ctr">
            <a:normAutofit/>
          </a:bodyPr>
          <a:lstStyle>
            <a:lvl1pPr marL="0" indent="0">
              <a:buNone/>
              <a:defRPr sz="16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1" name="Straight Connector 10"/>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052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mtClean="0"/>
              <a:t>Haga clic para modificar el estilo de título del patrón</a:t>
            </a:r>
            <a:endParaRPr lang="en-US"/>
          </a:p>
        </p:txBody>
      </p:sp>
      <p:sp>
        <p:nvSpPr>
          <p:cNvPr id="3" name="Rectangle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Tree>
    <p:extLst>
      <p:ext uri="{BB962C8B-B14F-4D97-AF65-F5344CB8AC3E}">
        <p14:creationId xmlns:p14="http://schemas.microsoft.com/office/powerpoint/2010/main" val="1096918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3" name="Rectangle 2"/>
          <p:cNvSpPr>
            <a:spLocks noGrp="1"/>
          </p:cNvSpPr>
          <p:nvPr>
            <p:ph type="body" orient="vert" idx="1"/>
          </p:nvPr>
        </p:nvSpPr>
        <p:spPr>
          <a:xfrm>
            <a:off x="457200" y="274638"/>
            <a:ext cx="6400800" cy="60499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Rectangle 3"/>
          <p:cNvSpPr>
            <a:spLocks noGrp="1"/>
          </p:cNvSpPr>
          <p:nvPr>
            <p:ph type="dt" sz="half" idx="10"/>
          </p:nvPr>
        </p:nvSpPr>
        <p:spPr/>
        <p:txBody>
          <a:body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Rectangle 4"/>
          <p:cNvSpPr>
            <a:spLocks noGrp="1"/>
          </p:cNvSpPr>
          <p:nvPr>
            <p:ph type="ftr" sz="quarter" idx="11"/>
          </p:nvPr>
        </p:nvSpPr>
        <p:spPr/>
        <p:txBody>
          <a:bodyPr/>
          <a:lstStyle/>
          <a:p>
            <a:endParaRPr lang="en-US">
              <a:solidFill>
                <a:srgbClr val="3E3D2D"/>
              </a:solidFill>
            </a:endParaRPr>
          </a:p>
        </p:txBody>
      </p:sp>
      <p:sp>
        <p:nvSpPr>
          <p:cNvPr id="6" name="Rectangle 5"/>
          <p:cNvSpPr>
            <a:spLocks noGrp="1"/>
          </p:cNvSpPr>
          <p:nvPr>
            <p:ph type="sldNum" sz="quarter" idx="12"/>
          </p:nvPr>
        </p:nvSpPr>
        <p:spPr/>
        <p:txBody>
          <a:bodyPr/>
          <a:lstStyle/>
          <a:p>
            <a:fld id="{F9EFA51B-D8FD-446C-B31C-35605D27C328}" type="slidenum">
              <a:rPr lang="en-US" smtClean="0">
                <a:solidFill>
                  <a:srgbClr val="3E3D2D"/>
                </a:solidFill>
              </a:rPr>
              <a:pPr/>
              <a:t>‹Nº›</a:t>
            </a:fld>
            <a:endParaRPr lang="en-US">
              <a:solidFill>
                <a:srgbClr val="3E3D2D"/>
              </a:solidFill>
            </a:endParaRPr>
          </a:p>
        </p:txBody>
      </p:sp>
      <p:sp>
        <p:nvSpPr>
          <p:cNvPr id="7" name="Round Same Side Corner Rectangle 6"/>
          <p:cNvSpPr/>
          <p:nvPr/>
        </p:nvSpPr>
        <p:spPr>
          <a:xfrm rot="5400000">
            <a:off x="4862513" y="2300287"/>
            <a:ext cx="6096000" cy="1952625"/>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Rectangle 1"/>
          <p:cNvSpPr>
            <a:spLocks noGrp="1"/>
          </p:cNvSpPr>
          <p:nvPr>
            <p:ph type="title" orient="vert"/>
          </p:nvPr>
        </p:nvSpPr>
        <p:spPr>
          <a:xfrm>
            <a:off x="7029450" y="274638"/>
            <a:ext cx="1752600" cy="5973762"/>
          </a:xfrm>
        </p:spPr>
        <p:txBody>
          <a:bodyPr vert="eaVert"/>
          <a:lstStyle>
            <a:lvl1pPr>
              <a:defRPr>
                <a:solidFill>
                  <a:srgbClr val="FFFFFF"/>
                </a:solidFill>
              </a:defRPr>
            </a:lvl1pPr>
          </a:lstStyle>
          <a:p>
            <a:r>
              <a:rPr lang="es-ES" smtClean="0"/>
              <a:t>Haga clic para modificar el estilo de título del patrón</a:t>
            </a:r>
            <a:endParaRPr lang="en-US" dirty="0"/>
          </a:p>
        </p:txBody>
      </p:sp>
      <p:cxnSp>
        <p:nvCxnSpPr>
          <p:cNvPr id="8" name="Straight Connector 7"/>
          <p:cNvCxnSpPr/>
          <p:nvPr/>
        </p:nvCxnSpPr>
        <p:spPr>
          <a:xfrm>
            <a:off x="228600" y="6528816"/>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95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5" name="Footer Placeholder 4"/>
          <p:cNvSpPr>
            <a:spLocks noGrp="1"/>
          </p:cNvSpPr>
          <p:nvPr>
            <p:ph type="ftr" sz="quarter" idx="11"/>
          </p:nvPr>
        </p:nvSpPr>
        <p:spPr>
          <a:xfrm>
            <a:off x="5791200" y="6356350"/>
            <a:ext cx="2895600" cy="365125"/>
          </a:xfrm>
        </p:spPr>
        <p:txBody>
          <a:bodyPr/>
          <a:lstStyle/>
          <a:p>
            <a:endParaRPr lang="es-MX">
              <a:solidFill>
                <a:srgbClr val="D7DAE1"/>
              </a:solidFill>
            </a:endParaRP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AB0DC10C-17B0-4CFD-B608-5611D76890E4}" type="slidenum">
              <a:rPr lang="es-MX" smtClean="0"/>
              <a:pPr/>
              <a:t>‹Nº›</a:t>
            </a:fld>
            <a:endParaRPr lang="es-MX"/>
          </a:p>
        </p:txBody>
      </p:sp>
      <p:sp>
        <p:nvSpPr>
          <p:cNvPr id="11" name="TextBox 10"/>
          <p:cNvSpPr txBox="1"/>
          <p:nvPr/>
        </p:nvSpPr>
        <p:spPr>
          <a:xfrm>
            <a:off x="4818888" y="4261104"/>
            <a:ext cx="1219200" cy="584775"/>
          </a:xfrm>
          <a:prstGeom prst="rect">
            <a:avLst/>
          </a:prstGeom>
          <a:noFill/>
        </p:spPr>
        <p:txBody>
          <a:bodyPr wrap="square" rtlCol="0">
            <a:spAutoFit/>
          </a:bodyPr>
          <a:lstStyle/>
          <a:p>
            <a:r>
              <a:rPr lang="en-US" sz="3200" spc="150" dirty="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638764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6" name="Footer Placeholder 5"/>
          <p:cNvSpPr>
            <a:spLocks noGrp="1"/>
          </p:cNvSpPr>
          <p:nvPr>
            <p:ph type="ftr" sz="quarter" idx="11"/>
          </p:nvPr>
        </p:nvSpPr>
        <p:spPr/>
        <p:txBody>
          <a:bodyPr/>
          <a:lstStyle/>
          <a:p>
            <a:endParaRPr lang="es-MX">
              <a:solidFill>
                <a:srgbClr val="D7DAE1"/>
              </a:solidFill>
            </a:endParaRPr>
          </a:p>
        </p:txBody>
      </p:sp>
      <p:sp>
        <p:nvSpPr>
          <p:cNvPr id="7" name="Slide Number Placeholder 6"/>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249991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8" name="Footer Placeholder 7"/>
          <p:cNvSpPr>
            <a:spLocks noGrp="1"/>
          </p:cNvSpPr>
          <p:nvPr>
            <p:ph type="ftr" sz="quarter" idx="11"/>
          </p:nvPr>
        </p:nvSpPr>
        <p:spPr/>
        <p:txBody>
          <a:bodyPr/>
          <a:lstStyle/>
          <a:p>
            <a:endParaRPr lang="es-MX">
              <a:solidFill>
                <a:srgbClr val="D7DAE1"/>
              </a:solidFill>
            </a:endParaRPr>
          </a:p>
        </p:txBody>
      </p:sp>
      <p:sp>
        <p:nvSpPr>
          <p:cNvPr id="9" name="Slide Number Placeholder 8"/>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96062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4" name="Footer Placeholder 3"/>
          <p:cNvSpPr>
            <a:spLocks noGrp="1"/>
          </p:cNvSpPr>
          <p:nvPr>
            <p:ph type="ftr" sz="quarter" idx="11"/>
          </p:nvPr>
        </p:nvSpPr>
        <p:spPr/>
        <p:txBody>
          <a:bodyPr/>
          <a:lstStyle/>
          <a:p>
            <a:endParaRPr lang="es-MX">
              <a:solidFill>
                <a:srgbClr val="D7DAE1"/>
              </a:solidFill>
            </a:endParaRPr>
          </a:p>
        </p:txBody>
      </p:sp>
      <p:sp>
        <p:nvSpPr>
          <p:cNvPr id="5" name="Slide Number Placeholder 4"/>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4082338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3" name="Footer Placeholder 2"/>
          <p:cNvSpPr>
            <a:spLocks noGrp="1"/>
          </p:cNvSpPr>
          <p:nvPr>
            <p:ph type="ftr" sz="quarter" idx="11"/>
          </p:nvPr>
        </p:nvSpPr>
        <p:spPr/>
        <p:txBody>
          <a:bodyPr/>
          <a:lstStyle/>
          <a:p>
            <a:endParaRPr lang="es-MX">
              <a:solidFill>
                <a:srgbClr val="D7DAE1"/>
              </a:solidFill>
            </a:endParaRPr>
          </a:p>
        </p:txBody>
      </p:sp>
      <p:sp>
        <p:nvSpPr>
          <p:cNvPr id="4" name="Slide Number Placeholder 3"/>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Tree>
    <p:extLst>
      <p:ext uri="{BB962C8B-B14F-4D97-AF65-F5344CB8AC3E}">
        <p14:creationId xmlns:p14="http://schemas.microsoft.com/office/powerpoint/2010/main" val="20945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6" name="Footer Placeholder 5"/>
          <p:cNvSpPr>
            <a:spLocks noGrp="1"/>
          </p:cNvSpPr>
          <p:nvPr>
            <p:ph type="ftr" sz="quarter" idx="11"/>
          </p:nvPr>
        </p:nvSpPr>
        <p:spPr/>
        <p:txBody>
          <a:bodyPr/>
          <a:lstStyle/>
          <a:p>
            <a:endParaRPr lang="es-MX">
              <a:solidFill>
                <a:srgbClr val="D7DAE1"/>
              </a:solidFill>
            </a:endParaRPr>
          </a:p>
        </p:txBody>
      </p:sp>
      <p:sp>
        <p:nvSpPr>
          <p:cNvPr id="7" name="Slide Number Placeholder 6"/>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513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0B63E65E-B930-48DA-B9B3-3E5BC4083DA3}" type="datetimeFigureOut">
              <a:rPr lang="es-MX" smtClean="0">
                <a:solidFill>
                  <a:srgbClr val="D7DAE1"/>
                </a:solidFill>
              </a:rPr>
              <a:pPr/>
              <a:t>06/08/2011</a:t>
            </a:fld>
            <a:endParaRPr lang="es-MX">
              <a:solidFill>
                <a:srgbClr val="D7DAE1"/>
              </a:solidFill>
            </a:endParaRPr>
          </a:p>
        </p:txBody>
      </p:sp>
      <p:sp>
        <p:nvSpPr>
          <p:cNvPr id="6" name="Footer Placeholder 5"/>
          <p:cNvSpPr>
            <a:spLocks noGrp="1"/>
          </p:cNvSpPr>
          <p:nvPr>
            <p:ph type="ftr" sz="quarter" idx="11"/>
          </p:nvPr>
        </p:nvSpPr>
        <p:spPr/>
        <p:txBody>
          <a:bodyPr/>
          <a:lstStyle/>
          <a:p>
            <a:endParaRPr lang="es-MX">
              <a:solidFill>
                <a:srgbClr val="D7DAE1"/>
              </a:solidFill>
            </a:endParaRPr>
          </a:p>
        </p:txBody>
      </p:sp>
      <p:sp>
        <p:nvSpPr>
          <p:cNvPr id="7" name="Slide Number Placeholder 6"/>
          <p:cNvSpPr>
            <a:spLocks noGrp="1"/>
          </p:cNvSpPr>
          <p:nvPr>
            <p:ph type="sldNum" sz="quarter" idx="12"/>
          </p:nvPr>
        </p:nvSpPr>
        <p:spPr/>
        <p:txBody>
          <a:bodyPr/>
          <a:lstStyle/>
          <a:p>
            <a:fld id="{AB0DC10C-17B0-4CFD-B608-5611D76890E4}" type="slidenum">
              <a:rPr lang="es-MX" smtClean="0">
                <a:solidFill>
                  <a:srgbClr val="D7DAE1"/>
                </a:solidFill>
              </a:rPr>
              <a:pPr/>
              <a:t>‹Nº›</a:t>
            </a:fld>
            <a:endParaRPr lang="es-MX">
              <a:solidFill>
                <a:srgbClr val="D7DAE1"/>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0923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58169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Same Side Corner Rectangle 6"/>
          <p:cNvSpPr/>
          <p:nvPr/>
        </p:nvSpPr>
        <p:spPr>
          <a:xfrm>
            <a:off x="228600" y="152400"/>
            <a:ext cx="8686800" cy="1295400"/>
          </a:xfrm>
          <a:prstGeom prst="round2SameRect">
            <a:avLst>
              <a:gd name="adj1" fmla="val 4902"/>
              <a:gd name="adj2" fmla="val 0"/>
            </a:avLst>
          </a:prstGeom>
          <a:solidFill>
            <a:schemeClr val="accent1"/>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04800" y="274638"/>
            <a:ext cx="85344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04800" y="1600200"/>
            <a:ext cx="85344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28600" y="6520942"/>
            <a:ext cx="2133600" cy="320040"/>
          </a:xfrm>
          <a:prstGeom prst="rect">
            <a:avLst/>
          </a:prstGeom>
        </p:spPr>
        <p:txBody>
          <a:bodyPr vert="horz" lIns="91440" tIns="45720" rIns="91440" bIns="45720" rtlCol="0" anchor="ctr"/>
          <a:lstStyle>
            <a:lvl1pPr algn="l">
              <a:defRPr sz="1200">
                <a:solidFill>
                  <a:schemeClr val="tx2"/>
                </a:solidFill>
              </a:defRPr>
            </a:lvl1pPr>
          </a:lstStyle>
          <a:p>
            <a:fld id="{0B3F10DD-C708-45FA-8ED7-96C0631A4787}" type="datetimeFigureOut">
              <a:rPr lang="en-US" smtClean="0">
                <a:solidFill>
                  <a:srgbClr val="3E3D2D"/>
                </a:solidFill>
              </a:rPr>
              <a:pPr/>
              <a:t>8/6/2011</a:t>
            </a:fld>
            <a:endParaRPr lang="en-US">
              <a:solidFill>
                <a:srgbClr val="3E3D2D"/>
              </a:solidFill>
            </a:endParaRPr>
          </a:p>
        </p:txBody>
      </p:sp>
      <p:sp>
        <p:nvSpPr>
          <p:cNvPr id="5" name="Footer Placeholder 4"/>
          <p:cNvSpPr>
            <a:spLocks noGrp="1"/>
          </p:cNvSpPr>
          <p:nvPr>
            <p:ph type="ftr" sz="quarter" idx="3"/>
          </p:nvPr>
        </p:nvSpPr>
        <p:spPr>
          <a:xfrm>
            <a:off x="2895600" y="6520942"/>
            <a:ext cx="3429000" cy="320040"/>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3E3D2D"/>
              </a:solidFill>
            </a:endParaRPr>
          </a:p>
        </p:txBody>
      </p:sp>
      <p:sp>
        <p:nvSpPr>
          <p:cNvPr id="6" name="Slide Number Placeholder 5"/>
          <p:cNvSpPr>
            <a:spLocks noGrp="1"/>
          </p:cNvSpPr>
          <p:nvPr>
            <p:ph type="sldNum" sz="quarter" idx="4"/>
          </p:nvPr>
        </p:nvSpPr>
        <p:spPr>
          <a:xfrm>
            <a:off x="6781800" y="6520942"/>
            <a:ext cx="2133600" cy="320040"/>
          </a:xfrm>
          <a:prstGeom prst="rect">
            <a:avLst/>
          </a:prstGeom>
        </p:spPr>
        <p:txBody>
          <a:bodyPr vert="horz" lIns="91440" tIns="45720" rIns="91440" bIns="45720" rtlCol="0" anchor="ctr"/>
          <a:lstStyle>
            <a:lvl1pPr algn="r">
              <a:defRPr sz="1200">
                <a:solidFill>
                  <a:schemeClr val="tx2"/>
                </a:solidFill>
              </a:defRPr>
            </a:lvl1pPr>
          </a:lstStyle>
          <a:p>
            <a:fld id="{F9EFA51B-D8FD-446C-B31C-35605D27C328}" type="slidenum">
              <a:rPr lang="en-US" smtClean="0">
                <a:solidFill>
                  <a:srgbClr val="3E3D2D"/>
                </a:solidFill>
              </a:rPr>
              <a:pPr/>
              <a:t>‹Nº›</a:t>
            </a:fld>
            <a:endParaRPr lang="en-US">
              <a:solidFill>
                <a:srgbClr val="3E3D2D"/>
              </a:solidFill>
            </a:endParaRPr>
          </a:p>
        </p:txBody>
      </p:sp>
      <p:cxnSp>
        <p:nvCxnSpPr>
          <p:cNvPr id="8" name="Straight Connector 7"/>
          <p:cNvCxnSpPr/>
          <p:nvPr/>
        </p:nvCxnSpPr>
        <p:spPr>
          <a:xfrm>
            <a:off x="228600" y="6524625"/>
            <a:ext cx="8686800" cy="1588"/>
          </a:xfrm>
          <a:prstGeom prst="line">
            <a:avLst/>
          </a:prstGeom>
          <a:ln w="12700" cap="rnd" cmpd="sng" algn="ctr">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042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a:solidFill>
            <a:srgbClr val="FFFFFF"/>
          </a:solidFill>
          <a:effectLst/>
          <a:latin typeface="+mj-lt"/>
          <a:ea typeface="+mj-ea"/>
          <a:cs typeface="+mj-cs"/>
        </a:defRPr>
      </a:lvl1pPr>
    </p:titleStyle>
    <p:bodyStyle>
      <a:lvl1pPr marL="274320" indent="-274320" algn="l" defTabSz="914400" rtl="0" eaLnBrk="1" latinLnBrk="0" hangingPunct="1">
        <a:spcBef>
          <a:spcPct val="20000"/>
        </a:spcBef>
        <a:buClr>
          <a:schemeClr val="accent2"/>
        </a:buClr>
        <a:buSzPct val="85000"/>
        <a:buFont typeface="Wingdings 2" pitchFamily="18" charset="2"/>
        <a:buChar char=""/>
        <a:defRPr sz="2800" kern="1200">
          <a:solidFill>
            <a:schemeClr val="tx1"/>
          </a:solidFill>
          <a:latin typeface="+mn-lt"/>
          <a:ea typeface="+mn-ea"/>
          <a:cs typeface="+mn-cs"/>
        </a:defRPr>
      </a:lvl1pPr>
      <a:lvl2pPr marL="548640" indent="-228600" algn="l" defTabSz="914400" rtl="0" eaLnBrk="1" latinLnBrk="0" hangingPunct="1">
        <a:spcBef>
          <a:spcPct val="20000"/>
        </a:spcBef>
        <a:buClr>
          <a:schemeClr val="accent2"/>
        </a:buClr>
        <a:buSzPct val="85000"/>
        <a:buFont typeface="Wingdings 2" pitchFamily="18" charset="2"/>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2"/>
        </a:buClr>
        <a:buSzPct val="100000"/>
        <a:buFont typeface="Arial" pitchFamily="34" charset="0"/>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5pPr>
      <a:lvl6pPr marL="1463040" indent="-182880" algn="l" defTabSz="914400"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6pPr>
      <a:lvl7pPr marL="1737360" indent="-18288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1920240" indent="-182880" algn="l" defTabSz="914400" rtl="0" eaLnBrk="1" latinLnBrk="0" hangingPunct="1">
        <a:spcBef>
          <a:spcPct val="20000"/>
        </a:spcBef>
        <a:buClr>
          <a:schemeClr val="accent2"/>
        </a:buClr>
        <a:buFont typeface="Arial" pitchFamily="34" charset="0"/>
        <a:buChar char="•"/>
        <a:defRPr sz="1600" kern="1200" baseline="0">
          <a:solidFill>
            <a:schemeClr val="tx2"/>
          </a:solidFill>
          <a:latin typeface="+mn-lt"/>
          <a:ea typeface="+mn-ea"/>
          <a:cs typeface="+mn-cs"/>
        </a:defRPr>
      </a:lvl8pPr>
      <a:lvl9pPr marL="2194560" indent="-182880" algn="l" defTabSz="914400" rtl="0" eaLnBrk="1" latinLnBrk="0" hangingPunct="1">
        <a:spcBef>
          <a:spcPts val="310"/>
        </a:spcBef>
        <a:buClr>
          <a:schemeClr val="accent2"/>
        </a:buClr>
        <a:buFont typeface="Arial"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2.bp.blogspot.com/_QB_O0gVykdE/S8rCvxvGRcI/AAAAAAAACjE/xz9OAirHJss/s1600/petric1.jp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4.bp.blogspot.com/_QB_O0gVykdE/S8rDCCULMLI/AAAAAAAACjM/YY3IkvFYMIA/s1600/daniel_petric.jp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2.bp.blogspot.com/_QB_O0gVykdE/S7qYGSvsGvI/AAAAAAAACes/xYyBx65wYp8/s1600/supercmrpg.jpg" TargetMode="Externa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hyperlink" Target="http://3.bp.blogspot.com/_QB_O0gVykdE/S7qXtRcpRII/AAAAAAAACek/N0UnLgGWzOo/s1600/20060707elpepiult_1.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1.bp.blogspot.com/_QB_O0gVykdE/S7qWkLQUsII/AAAAAAAACeU/Sj-gEWkrsMQ/s1600/DoomBox.jp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3 Título"/>
          <p:cNvSpPr>
            <a:spLocks noGrp="1"/>
          </p:cNvSpPr>
          <p:nvPr>
            <p:ph type="ctrTitle"/>
          </p:nvPr>
        </p:nvSpPr>
        <p:spPr>
          <a:xfrm>
            <a:off x="457200" y="2514600"/>
            <a:ext cx="8077200" cy="2667000"/>
          </a:xfrm>
          <a:solidFill>
            <a:schemeClr val="tx1">
              <a:lumMod val="65000"/>
            </a:schemeClr>
          </a:solidFill>
        </p:spPr>
        <p:txBody>
          <a:bodyPr>
            <a:noAutofit/>
          </a:bodyPr>
          <a:lstStyle/>
          <a:p>
            <a:r>
              <a:rPr lang="es-MX" sz="5400" dirty="0" smtClean="0">
                <a:latin typeface="Batang" pitchFamily="18" charset="-127"/>
                <a:ea typeface="Batang" pitchFamily="18" charset="-127"/>
              </a:rPr>
              <a:t>Seminario de Higiene Mental: “Las avenidas del alma”</a:t>
            </a:r>
            <a:endParaRPr lang="es-MX" sz="3200" dirty="0">
              <a:latin typeface="Batang" pitchFamily="18" charset="-127"/>
              <a:ea typeface="Batang" pitchFamily="18" charset="-127"/>
            </a:endParaRPr>
          </a:p>
        </p:txBody>
      </p:sp>
      <p:sp>
        <p:nvSpPr>
          <p:cNvPr id="3" name="2 Marcador de contenido"/>
          <p:cNvSpPr>
            <a:spLocks noGrp="1"/>
          </p:cNvSpPr>
          <p:nvPr>
            <p:ph type="subTitle" idx="1"/>
          </p:nvPr>
        </p:nvSpPr>
        <p:spPr>
          <a:xfrm>
            <a:off x="304800" y="304800"/>
            <a:ext cx="8305800" cy="1905000"/>
          </a:xfrm>
        </p:spPr>
        <p:txBody>
          <a:bodyPr>
            <a:noAutofit/>
          </a:bodyPr>
          <a:lstStyle/>
          <a:p>
            <a:r>
              <a:rPr lang="es-CO" sz="3200" i="1" dirty="0" smtClean="0"/>
              <a:t>“</a:t>
            </a:r>
            <a:r>
              <a:rPr lang="es-CO" sz="3200" b="1" i="1" dirty="0"/>
              <a:t>SALUD MENTAL, UN ABORDAJE INTEGRAL: </a:t>
            </a:r>
            <a:r>
              <a:rPr lang="es-CO" sz="3200" b="1" i="1" dirty="0" smtClean="0"/>
              <a:t>CUERPO</a:t>
            </a:r>
            <a:r>
              <a:rPr lang="es-CO" sz="3200" b="1" i="1" dirty="0"/>
              <a:t>, MENTE Y ESPÍRITU SANOS</a:t>
            </a:r>
            <a:r>
              <a:rPr lang="es-CO" sz="3200" i="1" dirty="0"/>
              <a:t>”</a:t>
            </a:r>
            <a:endParaRPr lang="en-US" sz="3200" dirty="0"/>
          </a:p>
          <a:p>
            <a:r>
              <a:rPr lang="es-MX" sz="3600" dirty="0">
                <a:solidFill>
                  <a:schemeClr val="tx1"/>
                </a:solidFill>
                <a:latin typeface="Gill Sans MT Condensed" pitchFamily="34" charset="0"/>
              </a:rPr>
              <a:t>Fundación las </a:t>
            </a:r>
            <a:r>
              <a:rPr lang="es-MX" sz="3600" dirty="0" smtClean="0">
                <a:solidFill>
                  <a:schemeClr val="tx1"/>
                </a:solidFill>
                <a:latin typeface="Gill Sans MT Condensed" pitchFamily="34" charset="0"/>
              </a:rPr>
              <a:t>Delicias. Agosto </a:t>
            </a:r>
            <a:r>
              <a:rPr lang="es-MX" sz="3200" dirty="0" smtClean="0">
                <a:solidFill>
                  <a:schemeClr val="tx1"/>
                </a:solidFill>
                <a:latin typeface="Gill Sans MT Condensed" pitchFamily="34" charset="0"/>
              </a:rPr>
              <a:t>2011. Gerardo Payan</a:t>
            </a:r>
            <a:endParaRPr lang="es-MX" sz="3200" dirty="0">
              <a:solidFill>
                <a:schemeClr val="tx1"/>
              </a:solidFill>
              <a:latin typeface="Gill Sans MT Condensed" pitchFamily="34" charset="0"/>
            </a:endParaRPr>
          </a:p>
        </p:txBody>
      </p:sp>
    </p:spTree>
    <p:extLst>
      <p:ext uri="{BB962C8B-B14F-4D97-AF65-F5344CB8AC3E}">
        <p14:creationId xmlns:p14="http://schemas.microsoft.com/office/powerpoint/2010/main" val="1544693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dirty="0" smtClean="0"/>
              <a:t>James </a:t>
            </a:r>
            <a:r>
              <a:rPr lang="es-MX" dirty="0" err="1" smtClean="0"/>
              <a:t>Vicary</a:t>
            </a:r>
            <a:endParaRPr lang="es-MX" dirty="0"/>
          </a:p>
        </p:txBody>
      </p:sp>
      <p:pic>
        <p:nvPicPr>
          <p:cNvPr id="7" name="6 Marcador de contenido" descr="James Vik.jpg"/>
          <p:cNvPicPr>
            <a:picLocks noGrp="1" noChangeAspect="1"/>
          </p:cNvPicPr>
          <p:nvPr>
            <p:ph idx="1"/>
          </p:nvPr>
        </p:nvPicPr>
        <p:blipFill>
          <a:blip r:embed="rId2" cstate="print"/>
          <a:stretch>
            <a:fillRect/>
          </a:stretch>
        </p:blipFill>
        <p:spPr>
          <a:xfrm>
            <a:off x="0" y="1676400"/>
            <a:ext cx="9067800" cy="5181600"/>
          </a:xfrm>
        </p:spPr>
      </p:pic>
    </p:spTree>
    <p:extLst>
      <p:ext uri="{BB962C8B-B14F-4D97-AF65-F5344CB8AC3E}">
        <p14:creationId xmlns:p14="http://schemas.microsoft.com/office/powerpoint/2010/main" val="2072112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1"/>
            <a:ext cx="8229600" cy="5943600"/>
          </a:xfrm>
        </p:spPr>
        <p:txBody>
          <a:bodyPr>
            <a:normAutofit/>
          </a:bodyPr>
          <a:lstStyle/>
          <a:p>
            <a:pPr marL="118872" indent="0" algn="just">
              <a:buNone/>
            </a:pPr>
            <a:r>
              <a:rPr lang="es-MX" dirty="0" smtClean="0"/>
              <a:t>Las corrupciones de esta era degenerada han manchado muchas almas que han estado profesando servir a Dios.  Pero aun ahora no es demasiado tarde para regir los males ni para obtener expiación por la de un Salvador crucificado y resucitado, si os arrepentís y sentís necesidad de perdón.  Necesitamos velar y orar ahora como nunca antes, no sea que caigamos bajo el poder de la tentación y dejemos el ejemplo de una vida que resultará en un miserable naufragio. No debemos, como pueblo, llegar a ser negligentes y considerar el pecado con indiferencia.  El campamento necesita purificación.  </a:t>
            </a:r>
            <a:r>
              <a:rPr lang="es-MX" dirty="0" smtClean="0">
                <a:solidFill>
                  <a:srgbClr val="FFFF00"/>
                </a:solidFill>
              </a:rPr>
              <a:t>Todos los que llevan el nombre de Cristo necesitan velar y orar, y guardar las avenidas del alma; porque Satanás está obrando para corromper destruir, si se le concede la menor ventaja</a:t>
            </a:r>
            <a:r>
              <a:rPr lang="es-MX" dirty="0" smtClean="0"/>
              <a:t>. JOYAS DE LOS TESTIMONIOS Tomo 3 Pg. 198</a:t>
            </a:r>
            <a:endParaRPr lang="es-MX" dirty="0"/>
          </a:p>
        </p:txBody>
      </p:sp>
    </p:spTree>
    <p:extLst>
      <p:ext uri="{BB962C8B-B14F-4D97-AF65-F5344CB8AC3E}">
        <p14:creationId xmlns:p14="http://schemas.microsoft.com/office/powerpoint/2010/main" val="633365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33401"/>
            <a:ext cx="8229600" cy="5867400"/>
          </a:xfrm>
        </p:spPr>
        <p:txBody>
          <a:bodyPr>
            <a:noAutofit/>
          </a:bodyPr>
          <a:lstStyle/>
          <a:p>
            <a:pPr marL="118872" indent="0" algn="just">
              <a:buNone/>
            </a:pPr>
            <a:r>
              <a:rPr lang="es-MX" sz="3600" dirty="0" smtClean="0"/>
              <a:t>Los que no quieren ser víctimas de  las trampas de Satanás deben guardar bien las avenidas del alma; deben evitar el leer, mirar u oír lo que puede sugerir pensamientos impuros… El corazón debe ser fielmente vigilado, o </a:t>
            </a:r>
            <a:r>
              <a:rPr lang="es-MX" sz="3600" dirty="0" smtClean="0">
                <a:solidFill>
                  <a:srgbClr val="FFFF00"/>
                </a:solidFill>
              </a:rPr>
              <a:t>males de afuera despertarán males de adentro, y el alma vagará en tinieblas. </a:t>
            </a:r>
            <a:r>
              <a:rPr lang="es-MX" sz="3600" dirty="0" smtClean="0"/>
              <a:t>HOGAR CRISTIANO PG 367. </a:t>
            </a:r>
            <a:r>
              <a:rPr lang="es-MX" sz="3600" dirty="0" smtClean="0">
                <a:latin typeface="Andalus"/>
                <a:cs typeface="Andalus"/>
              </a:rPr>
              <a:t>¶¶¶</a:t>
            </a:r>
            <a:endParaRPr lang="es-MX" sz="3600" dirty="0"/>
          </a:p>
        </p:txBody>
      </p:sp>
    </p:spTree>
    <p:extLst>
      <p:ext uri="{BB962C8B-B14F-4D97-AF65-F5344CB8AC3E}">
        <p14:creationId xmlns:p14="http://schemas.microsoft.com/office/powerpoint/2010/main" val="3129517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sp>
        <p:nvSpPr>
          <p:cNvPr id="6" name="5 Marcador de contenido"/>
          <p:cNvSpPr>
            <a:spLocks noGrp="1"/>
          </p:cNvSpPr>
          <p:nvPr>
            <p:ph idx="1"/>
          </p:nvPr>
        </p:nvSpPr>
        <p:spPr/>
        <p:txBody>
          <a:bodyPr>
            <a:normAutofit/>
          </a:bodyPr>
          <a:lstStyle/>
          <a:p>
            <a:pPr algn="ctr">
              <a:buNone/>
            </a:pPr>
            <a:r>
              <a:rPr lang="es-MX" sz="8000" dirty="0" smtClean="0"/>
              <a:t>2. Engañados por los Sentidos</a:t>
            </a:r>
            <a:endParaRPr lang="es-MX" sz="8800" dirty="0"/>
          </a:p>
        </p:txBody>
      </p:sp>
    </p:spTree>
    <p:extLst>
      <p:ext uri="{BB962C8B-B14F-4D97-AF65-F5344CB8AC3E}">
        <p14:creationId xmlns:p14="http://schemas.microsoft.com/office/powerpoint/2010/main" val="3187941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La imaginación</a:t>
            </a:r>
            <a:endParaRPr lang="es-MX" dirty="0"/>
          </a:p>
        </p:txBody>
      </p:sp>
      <p:sp>
        <p:nvSpPr>
          <p:cNvPr id="3" name="2 Marcador de contenido"/>
          <p:cNvSpPr>
            <a:spLocks noGrp="1"/>
          </p:cNvSpPr>
          <p:nvPr>
            <p:ph idx="1"/>
          </p:nvPr>
        </p:nvSpPr>
        <p:spPr/>
        <p:txBody>
          <a:bodyPr>
            <a:normAutofit lnSpcReduction="10000"/>
          </a:bodyPr>
          <a:lstStyle/>
          <a:p>
            <a:pPr marL="118872" indent="0" algn="just">
              <a:buNone/>
            </a:pPr>
            <a:r>
              <a:rPr lang="es-MX" sz="3200" dirty="0" smtClean="0"/>
              <a:t>Algunas veces la imaginación produce la enfermedad, y es frecuente que la agrave.  Muchos hay que llevan vida de inválidos cuando podrían estar buenos si pensaran que lo están.  Muchos se imaginan que la menor exposición del cuerpo les causará alguna enfermedad, y efectivamente el mal sobreviene porque se le espera.  Muchos mueren de enfermedades cuya causa es puramente imaginaria. 2MCP Pg. 611</a:t>
            </a:r>
          </a:p>
          <a:p>
            <a:endParaRPr lang="es-MX" dirty="0"/>
          </a:p>
        </p:txBody>
      </p:sp>
    </p:spTree>
    <p:extLst>
      <p:ext uri="{BB962C8B-B14F-4D97-AF65-F5344CB8AC3E}">
        <p14:creationId xmlns:p14="http://schemas.microsoft.com/office/powerpoint/2010/main" val="1856725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3 Elipse"/>
          <p:cNvSpPr/>
          <p:nvPr/>
        </p:nvSpPr>
        <p:spPr>
          <a:xfrm>
            <a:off x="6927" y="152400"/>
            <a:ext cx="6096000" cy="502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5" name="4 Elipse"/>
          <p:cNvSpPr/>
          <p:nvPr/>
        </p:nvSpPr>
        <p:spPr>
          <a:xfrm>
            <a:off x="1811482" y="1475507"/>
            <a:ext cx="2514600" cy="8520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SUPERIORES</a:t>
            </a:r>
            <a:endParaRPr lang="en-US" dirty="0">
              <a:solidFill>
                <a:prstClr val="white"/>
              </a:solidFill>
            </a:endParaRPr>
          </a:p>
        </p:txBody>
      </p:sp>
      <p:sp>
        <p:nvSpPr>
          <p:cNvPr id="6" name="5 Elipse"/>
          <p:cNvSpPr/>
          <p:nvPr/>
        </p:nvSpPr>
        <p:spPr>
          <a:xfrm>
            <a:off x="1762991" y="3096486"/>
            <a:ext cx="2514600" cy="6892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FACULTADES INFERIORES</a:t>
            </a:r>
            <a:endParaRPr lang="en-US" dirty="0">
              <a:solidFill>
                <a:prstClr val="white"/>
              </a:solidFill>
            </a:endParaRPr>
          </a:p>
        </p:txBody>
      </p:sp>
      <p:sp>
        <p:nvSpPr>
          <p:cNvPr id="7" name="6 Elipse"/>
          <p:cNvSpPr/>
          <p:nvPr/>
        </p:nvSpPr>
        <p:spPr>
          <a:xfrm>
            <a:off x="1974270" y="2327557"/>
            <a:ext cx="2161311" cy="74122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solidFill>
                  <a:prstClr val="black"/>
                </a:solidFill>
              </a:rPr>
              <a:t>VOLUNTAD   FE</a:t>
            </a:r>
            <a:endParaRPr lang="en-US" sz="1400" dirty="0">
              <a:solidFill>
                <a:prstClr val="black"/>
              </a:solidFill>
            </a:endParaRPr>
          </a:p>
        </p:txBody>
      </p:sp>
      <p:sp>
        <p:nvSpPr>
          <p:cNvPr id="8" name="7 Rectángulo"/>
          <p:cNvSpPr/>
          <p:nvPr/>
        </p:nvSpPr>
        <p:spPr>
          <a:xfrm>
            <a:off x="890152" y="4166747"/>
            <a:ext cx="1350818" cy="25630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APETITO</a:t>
            </a:r>
            <a:endParaRPr lang="en-US" dirty="0">
              <a:solidFill>
                <a:prstClr val="white"/>
              </a:solidFill>
            </a:endParaRPr>
          </a:p>
        </p:txBody>
      </p:sp>
      <p:sp>
        <p:nvSpPr>
          <p:cNvPr id="9" name="8 Rectángulo"/>
          <p:cNvSpPr/>
          <p:nvPr/>
        </p:nvSpPr>
        <p:spPr>
          <a:xfrm>
            <a:off x="2576942" y="4793668"/>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PASION</a:t>
            </a:r>
            <a:endParaRPr lang="en-US" dirty="0">
              <a:solidFill>
                <a:prstClr val="white"/>
              </a:solidFill>
            </a:endParaRPr>
          </a:p>
        </p:txBody>
      </p:sp>
      <p:sp>
        <p:nvSpPr>
          <p:cNvPr id="10" name="9 Rectángulo"/>
          <p:cNvSpPr/>
          <p:nvPr/>
        </p:nvSpPr>
        <p:spPr>
          <a:xfrm>
            <a:off x="4016081" y="4145963"/>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DESEO</a:t>
            </a:r>
            <a:endParaRPr lang="en-US" dirty="0">
              <a:solidFill>
                <a:prstClr val="white"/>
              </a:solidFill>
            </a:endParaRPr>
          </a:p>
        </p:txBody>
      </p:sp>
      <p:sp>
        <p:nvSpPr>
          <p:cNvPr id="11" name="10 Rectángulo"/>
          <p:cNvSpPr/>
          <p:nvPr/>
        </p:nvSpPr>
        <p:spPr>
          <a:xfrm>
            <a:off x="4173666" y="1042550"/>
            <a:ext cx="103908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RAZON</a:t>
            </a:r>
            <a:endParaRPr lang="en-US" dirty="0">
              <a:solidFill>
                <a:prstClr val="white"/>
              </a:solidFill>
            </a:endParaRPr>
          </a:p>
        </p:txBody>
      </p:sp>
      <p:sp>
        <p:nvSpPr>
          <p:cNvPr id="12" name="11 Rectángulo"/>
          <p:cNvSpPr/>
          <p:nvPr/>
        </p:nvSpPr>
        <p:spPr>
          <a:xfrm>
            <a:off x="2157844" y="529935"/>
            <a:ext cx="1794166"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CONSCIENCIA</a:t>
            </a:r>
            <a:endParaRPr lang="en-US" dirty="0">
              <a:solidFill>
                <a:prstClr val="white"/>
              </a:solidFill>
            </a:endParaRPr>
          </a:p>
        </p:txBody>
      </p:sp>
      <p:sp>
        <p:nvSpPr>
          <p:cNvPr id="13" name="12 Rectángulo"/>
          <p:cNvSpPr/>
          <p:nvPr/>
        </p:nvSpPr>
        <p:spPr>
          <a:xfrm>
            <a:off x="865907" y="1000988"/>
            <a:ext cx="149282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INTELECTO</a:t>
            </a:r>
            <a:endParaRPr lang="en-US" dirty="0">
              <a:solidFill>
                <a:prstClr val="white"/>
              </a:solidFill>
            </a:endParaRPr>
          </a:p>
        </p:txBody>
      </p:sp>
      <p:sp>
        <p:nvSpPr>
          <p:cNvPr id="14" name="13 Rectángulo"/>
          <p:cNvSpPr/>
          <p:nvPr/>
        </p:nvSpPr>
        <p:spPr>
          <a:xfrm>
            <a:off x="6948049" y="142009"/>
            <a:ext cx="1752600" cy="10356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CORPORAL HUMANA</a:t>
            </a:r>
            <a:endParaRPr lang="en-US" dirty="0">
              <a:solidFill>
                <a:prstClr val="white"/>
              </a:solidFill>
            </a:endParaRPr>
          </a:p>
        </p:txBody>
      </p:sp>
      <p:sp>
        <p:nvSpPr>
          <p:cNvPr id="15" name="14 Rectángulo"/>
          <p:cNvSpPr/>
          <p:nvPr/>
        </p:nvSpPr>
        <p:spPr>
          <a:xfrm>
            <a:off x="6948049" y="1998513"/>
            <a:ext cx="1752600" cy="11984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solidFill>
                  <a:prstClr val="white"/>
                </a:solidFill>
              </a:rPr>
              <a:t>FACULTADES MENTALES DEL HOMBRE</a:t>
            </a:r>
            <a:endParaRPr lang="en-US" dirty="0">
              <a:solidFill>
                <a:prstClr val="white"/>
              </a:solidFill>
            </a:endParaRPr>
          </a:p>
        </p:txBody>
      </p:sp>
      <p:sp>
        <p:nvSpPr>
          <p:cNvPr id="16" name="15 Rectángulo"/>
          <p:cNvSpPr/>
          <p:nvPr/>
        </p:nvSpPr>
        <p:spPr>
          <a:xfrm>
            <a:off x="990600"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VISTA</a:t>
            </a:r>
            <a:endParaRPr lang="en-US" dirty="0">
              <a:solidFill>
                <a:prstClr val="black"/>
              </a:solidFill>
            </a:endParaRPr>
          </a:p>
        </p:txBody>
      </p:sp>
      <p:sp>
        <p:nvSpPr>
          <p:cNvPr id="17" name="16 Rectángulo"/>
          <p:cNvSpPr/>
          <p:nvPr/>
        </p:nvSpPr>
        <p:spPr>
          <a:xfrm>
            <a:off x="7353294"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OIR</a:t>
            </a:r>
            <a:endParaRPr lang="en-US" dirty="0">
              <a:solidFill>
                <a:prstClr val="black"/>
              </a:solidFill>
            </a:endParaRPr>
          </a:p>
        </p:txBody>
      </p:sp>
      <p:sp>
        <p:nvSpPr>
          <p:cNvPr id="18" name="17 Rectángulo"/>
          <p:cNvSpPr/>
          <p:nvPr/>
        </p:nvSpPr>
        <p:spPr>
          <a:xfrm>
            <a:off x="2608116"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OLFATO</a:t>
            </a:r>
            <a:endParaRPr lang="en-US" dirty="0">
              <a:solidFill>
                <a:prstClr val="black"/>
              </a:solidFill>
            </a:endParaRPr>
          </a:p>
        </p:txBody>
      </p:sp>
      <p:sp>
        <p:nvSpPr>
          <p:cNvPr id="19" name="18 Rectángulo"/>
          <p:cNvSpPr/>
          <p:nvPr/>
        </p:nvSpPr>
        <p:spPr>
          <a:xfrm>
            <a:off x="4208312" y="6407727"/>
            <a:ext cx="1544782"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GUSTO</a:t>
            </a:r>
            <a:endParaRPr lang="en-US" dirty="0">
              <a:solidFill>
                <a:prstClr val="white"/>
              </a:solidFill>
            </a:endParaRPr>
          </a:p>
        </p:txBody>
      </p:sp>
      <p:sp>
        <p:nvSpPr>
          <p:cNvPr id="20" name="19 Rectángulo"/>
          <p:cNvSpPr/>
          <p:nvPr/>
        </p:nvSpPr>
        <p:spPr>
          <a:xfrm>
            <a:off x="5787730"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TACTO</a:t>
            </a:r>
            <a:endParaRPr lang="en-US" dirty="0">
              <a:solidFill>
                <a:prstClr val="black"/>
              </a:solidFill>
            </a:endParaRPr>
          </a:p>
        </p:txBody>
      </p:sp>
      <p:sp>
        <p:nvSpPr>
          <p:cNvPr id="21" name="20 Rectángulo"/>
          <p:cNvSpPr/>
          <p:nvPr/>
        </p:nvSpPr>
        <p:spPr>
          <a:xfrm>
            <a:off x="990600" y="6019800"/>
            <a:ext cx="7772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FISICA</a:t>
            </a:r>
            <a:endParaRPr lang="en-US" dirty="0">
              <a:solidFill>
                <a:prstClr val="white"/>
              </a:solidFill>
            </a:endParaRPr>
          </a:p>
        </p:txBody>
      </p:sp>
      <p:sp>
        <p:nvSpPr>
          <p:cNvPr id="22" name="21 Rectángulo"/>
          <p:cNvSpPr/>
          <p:nvPr/>
        </p:nvSpPr>
        <p:spPr>
          <a:xfrm>
            <a:off x="2285999" y="5638800"/>
            <a:ext cx="5299365" cy="332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MENTALES</a:t>
            </a:r>
            <a:endParaRPr lang="en-US" dirty="0">
              <a:solidFill>
                <a:prstClr val="white"/>
              </a:solidFill>
            </a:endParaRPr>
          </a:p>
        </p:txBody>
      </p:sp>
      <p:sp>
        <p:nvSpPr>
          <p:cNvPr id="24" name="23 Rectángulo">
            <a:hlinkClick r:id="" action="ppaction://noaction"/>
          </p:cNvPr>
          <p:cNvSpPr/>
          <p:nvPr/>
        </p:nvSpPr>
        <p:spPr>
          <a:xfrm>
            <a:off x="3380507" y="5292436"/>
            <a:ext cx="3179614"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a:solidFill>
                  <a:prstClr val="white"/>
                </a:solidFill>
              </a:rPr>
              <a:t>VIDA ESPIRITUAL</a:t>
            </a:r>
            <a:endParaRPr lang="en-US" dirty="0">
              <a:solidFill>
                <a:prstClr val="white"/>
              </a:solidFill>
            </a:endParaRPr>
          </a:p>
        </p:txBody>
      </p:sp>
      <p:cxnSp>
        <p:nvCxnSpPr>
          <p:cNvPr id="26" name="25 Conector recto"/>
          <p:cNvCxnSpPr/>
          <p:nvPr/>
        </p:nvCxnSpPr>
        <p:spPr>
          <a:xfrm>
            <a:off x="1515341" y="1485896"/>
            <a:ext cx="296141" cy="266704"/>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3054926" y="959426"/>
            <a:ext cx="0" cy="380999"/>
          </a:xfrm>
          <a:prstGeom prst="line">
            <a:avLst/>
          </a:prstGeom>
        </p:spPr>
        <p:style>
          <a:lnRef idx="3">
            <a:schemeClr val="dk1"/>
          </a:lnRef>
          <a:fillRef idx="0">
            <a:schemeClr val="dk1"/>
          </a:fillRef>
          <a:effectRef idx="2">
            <a:schemeClr val="dk1"/>
          </a:effectRef>
          <a:fontRef idx="minor">
            <a:schemeClr val="tx1"/>
          </a:fontRef>
        </p:style>
      </p:cxnSp>
      <p:cxnSp>
        <p:nvCxnSpPr>
          <p:cNvPr id="30" name="29 Conector recto"/>
          <p:cNvCxnSpPr/>
          <p:nvPr/>
        </p:nvCxnSpPr>
        <p:spPr>
          <a:xfrm flipV="1">
            <a:off x="4402267" y="1485896"/>
            <a:ext cx="349837" cy="187040"/>
          </a:xfrm>
          <a:prstGeom prst="line">
            <a:avLst/>
          </a:prstGeom>
        </p:spPr>
        <p:style>
          <a:lnRef idx="3">
            <a:schemeClr val="dk1"/>
          </a:lnRef>
          <a:fillRef idx="0">
            <a:schemeClr val="dk1"/>
          </a:fillRef>
          <a:effectRef idx="2">
            <a:schemeClr val="dk1"/>
          </a:effectRef>
          <a:fontRef idx="minor">
            <a:schemeClr val="tx1"/>
          </a:fontRef>
        </p:style>
      </p:cxnSp>
      <p:cxnSp>
        <p:nvCxnSpPr>
          <p:cNvPr id="32" name="31 Conector recto"/>
          <p:cNvCxnSpPr/>
          <p:nvPr/>
        </p:nvCxnSpPr>
        <p:spPr>
          <a:xfrm flipH="1">
            <a:off x="1515341" y="3785753"/>
            <a:ext cx="458929" cy="252847"/>
          </a:xfrm>
          <a:prstGeom prst="line">
            <a:avLst/>
          </a:prstGeom>
        </p:spPr>
        <p:style>
          <a:lnRef idx="3">
            <a:schemeClr val="dk1"/>
          </a:lnRef>
          <a:fillRef idx="0">
            <a:schemeClr val="dk1"/>
          </a:fillRef>
          <a:effectRef idx="2">
            <a:schemeClr val="dk1"/>
          </a:effectRef>
          <a:fontRef idx="minor">
            <a:schemeClr val="tx1"/>
          </a:fontRef>
        </p:style>
      </p:cxnSp>
      <p:cxnSp>
        <p:nvCxnSpPr>
          <p:cNvPr id="34" name="33 Conector recto"/>
          <p:cNvCxnSpPr/>
          <p:nvPr/>
        </p:nvCxnSpPr>
        <p:spPr>
          <a:xfrm>
            <a:off x="3047985"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a:off x="4298363" y="3785753"/>
            <a:ext cx="349837" cy="252847"/>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p:cNvCxnSpPr>
            <a:endCxn id="14" idx="1"/>
          </p:cNvCxnSpPr>
          <p:nvPr/>
        </p:nvCxnSpPr>
        <p:spPr>
          <a:xfrm flipV="1">
            <a:off x="5753094" y="659822"/>
            <a:ext cx="1194955" cy="787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181600" y="2597723"/>
            <a:ext cx="17664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flipV="1">
            <a:off x="4326082" y="1998513"/>
            <a:ext cx="855518" cy="5992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4326082" y="2597723"/>
            <a:ext cx="855518" cy="7793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3276600" y="2363059"/>
            <a:ext cx="228600" cy="6702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0379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Elipse"/>
          <p:cNvSpPr/>
          <p:nvPr/>
        </p:nvSpPr>
        <p:spPr>
          <a:xfrm>
            <a:off x="1752600" y="990600"/>
            <a:ext cx="5638800" cy="563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4 Elipse"/>
          <p:cNvSpPr/>
          <p:nvPr/>
        </p:nvSpPr>
        <p:spPr>
          <a:xfrm>
            <a:off x="1981200" y="1295400"/>
            <a:ext cx="5105400" cy="502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 name="2 Elipse"/>
          <p:cNvSpPr/>
          <p:nvPr/>
        </p:nvSpPr>
        <p:spPr>
          <a:xfrm>
            <a:off x="3733800" y="2743200"/>
            <a:ext cx="16002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prstClr val="black"/>
              </a:solidFill>
            </a:endParaRPr>
          </a:p>
        </p:txBody>
      </p:sp>
      <p:graphicFrame>
        <p:nvGraphicFramePr>
          <p:cNvPr id="4" name="3 Marcador de contenido"/>
          <p:cNvGraphicFramePr>
            <a:graphicFrameLocks noGrp="1"/>
          </p:cNvGraphicFramePr>
          <p:nvPr>
            <p:ph idx="1"/>
          </p:nvPr>
        </p:nvGraphicFramePr>
        <p:xfrm>
          <a:off x="381000" y="1447800"/>
          <a:ext cx="8229600" cy="446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0" y="12954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 </a:t>
            </a:r>
            <a:endParaRPr lang="es-MX" dirty="0">
              <a:solidFill>
                <a:prstClr val="white"/>
              </a:solidFill>
            </a:endParaRPr>
          </a:p>
        </p:txBody>
      </p:sp>
      <p:sp>
        <p:nvSpPr>
          <p:cNvPr id="9" name="8 Rectángulo redondeado"/>
          <p:cNvSpPr/>
          <p:nvPr/>
        </p:nvSpPr>
        <p:spPr>
          <a:xfrm>
            <a:off x="7162800" y="12192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1" name="10 Rectángulo redondeado"/>
          <p:cNvSpPr/>
          <p:nvPr/>
        </p:nvSpPr>
        <p:spPr>
          <a:xfrm>
            <a:off x="7162800" y="609600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2" name="11 Rectángulo redondeado"/>
          <p:cNvSpPr/>
          <p:nvPr/>
        </p:nvSpPr>
        <p:spPr>
          <a:xfrm>
            <a:off x="0" y="3505200"/>
            <a:ext cx="1752600" cy="9144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4" name="13 Cilindro"/>
          <p:cNvSpPr/>
          <p:nvPr/>
        </p:nvSpPr>
        <p:spPr>
          <a:xfrm>
            <a:off x="1676400" y="9144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 name="14 Cilindro"/>
          <p:cNvSpPr/>
          <p:nvPr/>
        </p:nvSpPr>
        <p:spPr>
          <a:xfrm>
            <a:off x="2057400" y="33528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 name="16 Cilindro"/>
          <p:cNvSpPr/>
          <p:nvPr/>
        </p:nvSpPr>
        <p:spPr>
          <a:xfrm rot="5400000" flipH="1" flipV="1">
            <a:off x="7040880" y="103632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 name="17 Cilindro"/>
          <p:cNvSpPr/>
          <p:nvPr/>
        </p:nvSpPr>
        <p:spPr>
          <a:xfrm>
            <a:off x="6477000" y="42672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0" name="19 Cilindro"/>
          <p:cNvSpPr/>
          <p:nvPr/>
        </p:nvSpPr>
        <p:spPr>
          <a:xfrm>
            <a:off x="4343400" y="685800"/>
            <a:ext cx="2286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1" name="20 Rectángulo redondeado"/>
          <p:cNvSpPr/>
          <p:nvPr/>
        </p:nvSpPr>
        <p:spPr>
          <a:xfrm>
            <a:off x="3505200" y="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22" name="21 Rectángulo redondeado"/>
          <p:cNvSpPr/>
          <p:nvPr/>
        </p:nvSpPr>
        <p:spPr>
          <a:xfrm>
            <a:off x="0" y="4648200"/>
            <a:ext cx="2133600" cy="2209800"/>
          </a:xfrm>
          <a:prstGeom prst="roundRect">
            <a:avLst/>
          </a:prstGeom>
          <a:solidFill>
            <a:srgbClr val="92D050"/>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4800" b="1" dirty="0">
                <a:solidFill>
                  <a:prstClr val="black"/>
                </a:solidFill>
              </a:rPr>
              <a:t>2</a:t>
            </a:r>
          </a:p>
          <a:p>
            <a:pPr algn="ctr"/>
            <a:r>
              <a:rPr lang="es-MX" sz="2800" b="1" dirty="0">
                <a:solidFill>
                  <a:prstClr val="black"/>
                </a:solidFill>
              </a:rPr>
              <a:t> fuentes de Estímulos. </a:t>
            </a:r>
            <a:endParaRPr lang="es-MX" sz="2800" b="1" dirty="0">
              <a:solidFill>
                <a:prstClr val="black"/>
              </a:solidFill>
            </a:endParaRPr>
          </a:p>
        </p:txBody>
      </p:sp>
      <p:cxnSp>
        <p:nvCxnSpPr>
          <p:cNvPr id="24" name="23 Conector recto de flecha"/>
          <p:cNvCxnSpPr/>
          <p:nvPr/>
        </p:nvCxnSpPr>
        <p:spPr>
          <a:xfrm flipV="1">
            <a:off x="5105400" y="914400"/>
            <a:ext cx="1219200" cy="8991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6781800" y="3429000"/>
            <a:ext cx="14478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2392680" y="5745480"/>
            <a:ext cx="85344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V="1">
            <a:off x="1874520" y="1630680"/>
            <a:ext cx="166116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6096000" y="5029200"/>
            <a:ext cx="16764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914400" y="0"/>
            <a:ext cx="2209800" cy="1295400"/>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RESPUESTAS EMOCIONALES, SENTIMENTALES.</a:t>
            </a:r>
            <a:endParaRPr lang="es-MX" dirty="0">
              <a:solidFill>
                <a:prstClr val="white"/>
              </a:solidFill>
            </a:endParaRPr>
          </a:p>
        </p:txBody>
      </p:sp>
    </p:spTree>
    <p:extLst>
      <p:ext uri="{BB962C8B-B14F-4D97-AF65-F5344CB8AC3E}">
        <p14:creationId xmlns:p14="http://schemas.microsoft.com/office/powerpoint/2010/main" val="155028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42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Estímulos explícitos inadvertidos</a:t>
            </a:r>
            <a:endParaRPr lang="en-US" dirty="0"/>
          </a:p>
        </p:txBody>
      </p:sp>
      <p:sp>
        <p:nvSpPr>
          <p:cNvPr id="3" name="2 Marcador de contenido"/>
          <p:cNvSpPr>
            <a:spLocks noGrp="1"/>
          </p:cNvSpPr>
          <p:nvPr>
            <p:ph idx="1"/>
          </p:nvPr>
        </p:nvSpPr>
        <p:spPr/>
        <p:txBody>
          <a:bodyPr>
            <a:normAutofit fontScale="92500" lnSpcReduction="10000"/>
          </a:bodyPr>
          <a:lstStyle/>
          <a:p>
            <a:pPr marL="1428750" lvl="2" indent="-514350">
              <a:buAutoNum type="arabicPeriod"/>
            </a:pPr>
            <a:r>
              <a:rPr lang="es-MX" sz="3200" b="1" dirty="0" smtClean="0"/>
              <a:t>Clave: Motivar la conducta emocional y burlar de ser necesario las defensas racionales.</a:t>
            </a:r>
          </a:p>
          <a:p>
            <a:pPr marL="1657350" lvl="2" indent="-742950">
              <a:buAutoNum type="arabicPeriod"/>
            </a:pPr>
            <a:r>
              <a:rPr lang="es-MX" sz="3200" b="1" dirty="0" smtClean="0"/>
              <a:t>El cerebro emocional condiciona inconscientemente las decisiones racionales conscientes. </a:t>
            </a:r>
          </a:p>
          <a:p>
            <a:pPr marL="1657350" lvl="2" indent="-742950">
              <a:buAutoNum type="arabicPeriod"/>
            </a:pPr>
            <a:r>
              <a:rPr lang="es-MX" sz="3200" b="1" i="1" dirty="0" smtClean="0"/>
              <a:t>La diferencia lo hace el envase, no el contenido.</a:t>
            </a:r>
          </a:p>
          <a:p>
            <a:pPr marL="1657350" lvl="2" indent="-742950">
              <a:buAutoNum type="arabicPeriod"/>
            </a:pPr>
            <a:r>
              <a:rPr lang="es-MX" sz="3200" b="1" i="1" dirty="0" smtClean="0"/>
              <a:t>Transferencia al contenido la sensación del envase. (Engaño)</a:t>
            </a:r>
            <a:endParaRPr lang="en-US" sz="4000" b="1" i="1" dirty="0" smtClean="0"/>
          </a:p>
          <a:p>
            <a:pPr marL="914400" lvl="2" indent="0">
              <a:buNone/>
            </a:pPr>
            <a:endParaRPr lang="en-US" sz="2800" b="1" dirty="0"/>
          </a:p>
          <a:p>
            <a:endParaRPr lang="en-US" dirty="0"/>
          </a:p>
        </p:txBody>
      </p:sp>
    </p:spTree>
    <p:extLst>
      <p:ext uri="{BB962C8B-B14F-4D97-AF65-F5344CB8AC3E}">
        <p14:creationId xmlns:p14="http://schemas.microsoft.com/office/powerpoint/2010/main" val="694573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Imagen retocada.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105524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Temáticas</a:t>
            </a:r>
            <a:endParaRPr lang="en-US" dirty="0"/>
          </a:p>
        </p:txBody>
      </p:sp>
      <p:sp>
        <p:nvSpPr>
          <p:cNvPr id="3" name="2 Marcador de contenido"/>
          <p:cNvSpPr>
            <a:spLocks noGrp="1"/>
          </p:cNvSpPr>
          <p:nvPr>
            <p:ph idx="1"/>
          </p:nvPr>
        </p:nvSpPr>
        <p:spPr/>
        <p:txBody>
          <a:bodyPr/>
          <a:lstStyle/>
          <a:p>
            <a:pPr marL="457200" indent="-457200">
              <a:buAutoNum type="arabicPeriod"/>
            </a:pPr>
            <a:r>
              <a:rPr lang="es-MX" dirty="0" smtClean="0"/>
              <a:t>¿Cómo y que contamina la mente?</a:t>
            </a:r>
          </a:p>
          <a:p>
            <a:pPr marL="457200" indent="-457200">
              <a:buAutoNum type="arabicPeriod"/>
            </a:pPr>
            <a:r>
              <a:rPr lang="es-MX" dirty="0" smtClean="0"/>
              <a:t>Engañados por los sentidos</a:t>
            </a:r>
          </a:p>
          <a:p>
            <a:pPr marL="457200" indent="-457200">
              <a:buAutoNum type="arabicPeriod"/>
            </a:pPr>
            <a:r>
              <a:rPr lang="es-MX" dirty="0" smtClean="0"/>
              <a:t>Dos errores que degradan la mente</a:t>
            </a:r>
          </a:p>
          <a:p>
            <a:pPr marL="457200" indent="-457200">
              <a:buAutoNum type="arabicPeriod"/>
            </a:pPr>
            <a:r>
              <a:rPr lang="es-MX" dirty="0" smtClean="0"/>
              <a:t>Consciente y Subconsciente</a:t>
            </a:r>
          </a:p>
          <a:p>
            <a:pPr marL="457200" indent="-457200">
              <a:buAutoNum type="arabicPeriod"/>
            </a:pPr>
            <a:r>
              <a:rPr lang="es-MX" dirty="0" smtClean="0"/>
              <a:t>Las facultades de la mente en guerra</a:t>
            </a:r>
          </a:p>
          <a:p>
            <a:pPr marL="457200" indent="-457200">
              <a:buAutoNum type="arabicPeriod"/>
            </a:pPr>
            <a:r>
              <a:rPr lang="es-MX" dirty="0" smtClean="0"/>
              <a:t>Circuitos Neuronales: “Escribiendo la palabra de Dios en las Tablas de nuestro corazón”</a:t>
            </a:r>
          </a:p>
          <a:p>
            <a:pPr marL="457200" indent="-457200">
              <a:buAutoNum type="arabicPeriod"/>
            </a:pPr>
            <a:r>
              <a:rPr lang="es-MX" dirty="0" smtClean="0"/>
              <a:t>Leyes para la restauración y el desarrollo integral del hombre</a:t>
            </a:r>
          </a:p>
          <a:p>
            <a:pPr marL="457200" indent="-457200">
              <a:buAutoNum type="arabicPeriod"/>
            </a:pPr>
            <a:endParaRPr lang="es-MX" dirty="0" smtClean="0"/>
          </a:p>
          <a:p>
            <a:pPr marL="457200" indent="-457200">
              <a:buAutoNum type="arabicPeriod"/>
            </a:pPr>
            <a:endParaRPr lang="es-MX" dirty="0" smtClean="0"/>
          </a:p>
          <a:p>
            <a:pPr marL="457200" indent="-457200">
              <a:buAutoNum type="arabicPeriod"/>
            </a:pPr>
            <a:endParaRPr lang="es-MX" dirty="0" smtClean="0"/>
          </a:p>
          <a:p>
            <a:pPr marL="457200" indent="-457200">
              <a:buAutoNum type="arabicPeriod"/>
            </a:pPr>
            <a:endParaRPr lang="en-US" dirty="0"/>
          </a:p>
        </p:txBody>
      </p:sp>
    </p:spTree>
    <p:extLst>
      <p:ext uri="{BB962C8B-B14F-4D97-AF65-F5344CB8AC3E}">
        <p14:creationId xmlns:p14="http://schemas.microsoft.com/office/powerpoint/2010/main" val="1209957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Envase o contenido.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298271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Simulando.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403570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Aparentar.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109067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Estímulos retocados</a:t>
            </a:r>
            <a:endParaRPr lang="en-US" dirty="0"/>
          </a:p>
        </p:txBody>
      </p:sp>
      <p:sp>
        <p:nvSpPr>
          <p:cNvPr id="3" name="2 Marcador de contenido"/>
          <p:cNvSpPr>
            <a:spLocks noGrp="1"/>
          </p:cNvSpPr>
          <p:nvPr>
            <p:ph idx="1"/>
          </p:nvPr>
        </p:nvSpPr>
        <p:spPr/>
        <p:txBody>
          <a:bodyPr>
            <a:normAutofit lnSpcReduction="10000"/>
          </a:bodyPr>
          <a:lstStyle/>
          <a:p>
            <a:pPr marL="1371600" lvl="2" indent="-457200" algn="just">
              <a:buAutoNum type="arabicPeriod"/>
            </a:pPr>
            <a:r>
              <a:rPr lang="es-MX" sz="3200" b="1" dirty="0" smtClean="0"/>
              <a:t>Propósito </a:t>
            </a:r>
            <a:r>
              <a:rPr lang="es-MX" sz="3200" b="1" dirty="0"/>
              <a:t>de crear respuestas emocionales de percepciones </a:t>
            </a:r>
            <a:r>
              <a:rPr lang="es-MX" sz="3200" b="1" dirty="0" smtClean="0"/>
              <a:t>falsas</a:t>
            </a:r>
          </a:p>
          <a:p>
            <a:pPr marL="1657350" lvl="2" indent="-742950" algn="just">
              <a:buAutoNum type="arabicPeriod"/>
            </a:pPr>
            <a:r>
              <a:rPr lang="es-MX" sz="3200" b="1" dirty="0" smtClean="0"/>
              <a:t>Aunque </a:t>
            </a:r>
            <a:r>
              <a:rPr lang="es-MX" sz="3200" b="1" dirty="0"/>
              <a:t>sabemos que es irreal producimos respuestas reales</a:t>
            </a:r>
            <a:r>
              <a:rPr lang="es-MX" sz="3200" b="1" dirty="0" smtClean="0"/>
              <a:t>.</a:t>
            </a:r>
          </a:p>
          <a:p>
            <a:pPr marL="1657350" lvl="2" indent="-742950" algn="just">
              <a:buAutoNum type="arabicPeriod"/>
            </a:pPr>
            <a:r>
              <a:rPr lang="es-MX" sz="3200" b="1" dirty="0" smtClean="0"/>
              <a:t>Si </a:t>
            </a:r>
            <a:r>
              <a:rPr lang="es-MX" sz="3200" b="1" dirty="0"/>
              <a:t>los retoques son muy obvios o exagerados, la capacidad analítica </a:t>
            </a:r>
            <a:r>
              <a:rPr lang="es-MX" sz="3200" b="1" dirty="0" smtClean="0"/>
              <a:t>(</a:t>
            </a:r>
            <a:r>
              <a:rPr lang="es-MX" sz="3200" b="1" dirty="0"/>
              <a:t>corteza) puede entrar en juego y rechazar la propuesta.  </a:t>
            </a:r>
            <a:endParaRPr lang="es-MX" sz="3200" b="1" dirty="0" smtClean="0"/>
          </a:p>
          <a:p>
            <a:pPr marL="1657350" lvl="2" indent="-742950" algn="just">
              <a:buAutoNum type="arabicPeriod"/>
            </a:pPr>
            <a:r>
              <a:rPr lang="es-MX" sz="3200" b="1" dirty="0" smtClean="0"/>
              <a:t>El </a:t>
            </a:r>
            <a:r>
              <a:rPr lang="es-MX" sz="3200" b="1" dirty="0"/>
              <a:t>cerebro no opera con mentiras.</a:t>
            </a:r>
            <a:endParaRPr lang="en-US" sz="4400" b="1" dirty="0"/>
          </a:p>
          <a:p>
            <a:endParaRPr lang="en-US" dirty="0"/>
          </a:p>
        </p:txBody>
      </p:sp>
    </p:spTree>
    <p:extLst>
      <p:ext uri="{BB962C8B-B14F-4D97-AF65-F5344CB8AC3E}">
        <p14:creationId xmlns:p14="http://schemas.microsoft.com/office/powerpoint/2010/main" val="305833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Tetoque mujer.jpg"/>
          <p:cNvPicPr>
            <a:picLocks noGrp="1" noChangeAspect="1"/>
          </p:cNvPicPr>
          <p:nvPr>
            <p:ph idx="1"/>
          </p:nvPr>
        </p:nvPicPr>
        <p:blipFill>
          <a:blip r:embed="rId2" cstate="print"/>
          <a:stretch>
            <a:fillRect/>
          </a:stretch>
        </p:blipFill>
        <p:spPr>
          <a:xfrm>
            <a:off x="0" y="1600200"/>
            <a:ext cx="9143999" cy="5257800"/>
          </a:xfrm>
        </p:spPr>
      </p:pic>
    </p:spTree>
    <p:extLst>
      <p:ext uri="{BB962C8B-B14F-4D97-AF65-F5344CB8AC3E}">
        <p14:creationId xmlns:p14="http://schemas.microsoft.com/office/powerpoint/2010/main" val="390340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Engano.jpg"/>
          <p:cNvPicPr>
            <a:picLocks noGrp="1" noChangeAspect="1"/>
          </p:cNvPicPr>
          <p:nvPr>
            <p:ph idx="1"/>
          </p:nvPr>
        </p:nvPicPr>
        <p:blipFill>
          <a:blip r:embed="rId2" cstate="print"/>
          <a:stretch>
            <a:fillRect/>
          </a:stretch>
        </p:blipFill>
        <p:spPr>
          <a:xfrm>
            <a:off x="0" y="1524000"/>
            <a:ext cx="9144000" cy="5334000"/>
          </a:xfrm>
        </p:spPr>
      </p:pic>
    </p:spTree>
    <p:extLst>
      <p:ext uri="{BB962C8B-B14F-4D97-AF65-F5344CB8AC3E}">
        <p14:creationId xmlns:p14="http://schemas.microsoft.com/office/powerpoint/2010/main" val="69860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t>Estímulos inadvertidos</a:t>
            </a:r>
            <a:endParaRPr lang="es-MX" dirty="0"/>
          </a:p>
        </p:txBody>
      </p:sp>
      <p:sp>
        <p:nvSpPr>
          <p:cNvPr id="3" name="2 Marcador de contenido"/>
          <p:cNvSpPr>
            <a:spLocks noGrp="1"/>
          </p:cNvSpPr>
          <p:nvPr>
            <p:ph idx="1"/>
          </p:nvPr>
        </p:nvSpPr>
        <p:spPr/>
        <p:txBody>
          <a:bodyPr>
            <a:normAutofit fontScale="85000" lnSpcReduction="20000"/>
          </a:bodyPr>
          <a:lstStyle/>
          <a:p>
            <a:pPr marL="457200" indent="-457200">
              <a:buAutoNum type="arabicPeriod"/>
            </a:pPr>
            <a:r>
              <a:rPr lang="es-MX" sz="3000" b="1" dirty="0" smtClean="0"/>
              <a:t>Cuando el cerebro registra un estímulo lo analiza y conforme a su </a:t>
            </a:r>
            <a:r>
              <a:rPr lang="es-MX" sz="3000" b="1" i="1" u="sng" dirty="0" smtClean="0"/>
              <a:t>naturaleza e importancia lo puede desechar o guardar</a:t>
            </a:r>
            <a:r>
              <a:rPr lang="es-MX" sz="3000" b="1" dirty="0" smtClean="0"/>
              <a:t> en las memorias de corto, mediano o largo plazo. </a:t>
            </a:r>
          </a:p>
          <a:p>
            <a:pPr marL="457200" indent="-457200">
              <a:buAutoNum type="arabicPeriod"/>
            </a:pPr>
            <a:r>
              <a:rPr lang="es-MX" sz="3000" b="1" dirty="0" smtClean="0"/>
              <a:t>Bajo circunstancias normales, sólo es posible recordar aquellos detalles en los cuales </a:t>
            </a:r>
            <a:r>
              <a:rPr lang="es-MX" sz="3000" u="sng" dirty="0" smtClean="0"/>
              <a:t>nos hayamos fijado</a:t>
            </a:r>
            <a:r>
              <a:rPr lang="es-MX" sz="3000" b="1" dirty="0" smtClean="0"/>
              <a:t>.</a:t>
            </a:r>
          </a:p>
          <a:p>
            <a:pPr marL="457200" indent="-457200">
              <a:buAutoNum type="arabicPeriod"/>
            </a:pPr>
            <a:r>
              <a:rPr lang="es-MX" sz="3000" b="1" dirty="0" smtClean="0"/>
              <a:t>A nivel emocional el proceso es distinto pues detalles que escapan a la percepción consciente pueden ser procesados por el sistema límbico dando paso a la creación de recuerdos y significados emocionales que no se registraron conscientemente</a:t>
            </a:r>
          </a:p>
          <a:p>
            <a:endParaRPr lang="es-MX" dirty="0"/>
          </a:p>
        </p:txBody>
      </p:sp>
    </p:spTree>
    <p:extLst>
      <p:ext uri="{BB962C8B-B14F-4D97-AF65-F5344CB8AC3E}">
        <p14:creationId xmlns:p14="http://schemas.microsoft.com/office/powerpoint/2010/main" val="418792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0" indent="0">
              <a:buNone/>
            </a:pPr>
            <a:r>
              <a:rPr lang="es-MX" sz="3600" b="1" dirty="0" smtClean="0"/>
              <a:t>4. Estos recuerdos emocionales pueden influenciar las decisiones de los individuos aunque éstos no estén conscientes de ello. </a:t>
            </a:r>
          </a:p>
          <a:p>
            <a:pPr marL="0" indent="0">
              <a:buNone/>
            </a:pPr>
            <a:r>
              <a:rPr lang="es-MX" sz="3600" b="1" dirty="0" smtClean="0"/>
              <a:t>5. Las respuestas dependían del estimulo presentado inconscientemente. Las emociones pueden influenciar sobre la razón de un modo inconsciente.</a:t>
            </a:r>
          </a:p>
          <a:p>
            <a:endParaRPr lang="es-MX" dirty="0"/>
          </a:p>
        </p:txBody>
      </p:sp>
    </p:spTree>
    <p:extLst>
      <p:ext uri="{BB962C8B-B14F-4D97-AF65-F5344CB8AC3E}">
        <p14:creationId xmlns:p14="http://schemas.microsoft.com/office/powerpoint/2010/main" val="419962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pPr algn="ctr">
              <a:buNone/>
            </a:pPr>
            <a:r>
              <a:rPr lang="es-MX" sz="8800" dirty="0" smtClean="0"/>
              <a:t>3. Dos errores que degradan la mente</a:t>
            </a:r>
            <a:endParaRPr lang="es-MX" dirty="0"/>
          </a:p>
        </p:txBody>
      </p:sp>
    </p:spTree>
    <p:extLst>
      <p:ext uri="{BB962C8B-B14F-4D97-AF65-F5344CB8AC3E}">
        <p14:creationId xmlns:p14="http://schemas.microsoft.com/office/powerpoint/2010/main" val="345598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a:bodyPr>
          <a:lstStyle/>
          <a:p>
            <a:r>
              <a:rPr lang="es-MX" sz="3200" dirty="0" smtClean="0"/>
              <a:t>Según la Fuente, según el estimulo.</a:t>
            </a:r>
          </a:p>
          <a:p>
            <a:r>
              <a:rPr lang="es-MX" sz="3200" dirty="0" smtClean="0"/>
              <a:t>Según el estimulo, según la respuesta</a:t>
            </a:r>
            <a:r>
              <a:rPr lang="es-MX" dirty="0" smtClean="0"/>
              <a:t>.</a:t>
            </a:r>
          </a:p>
          <a:p>
            <a:endParaRPr lang="es-MX" dirty="0" smtClean="0"/>
          </a:p>
          <a:p>
            <a:pPr>
              <a:buNone/>
            </a:pPr>
            <a:r>
              <a:rPr lang="es-MX" sz="11400" dirty="0" smtClean="0">
                <a:latin typeface="Freestyle Script" pitchFamily="66" charset="0"/>
              </a:rPr>
              <a:t>¿Cual es tu fuente?</a:t>
            </a:r>
            <a:endParaRPr lang="es-MX" sz="11400" dirty="0">
              <a:latin typeface="Freestyle Script" pitchFamily="66" charset="0"/>
            </a:endParaRPr>
          </a:p>
        </p:txBody>
      </p:sp>
    </p:spTree>
    <p:extLst>
      <p:ext uri="{BB962C8B-B14F-4D97-AF65-F5344CB8AC3E}">
        <p14:creationId xmlns:p14="http://schemas.microsoft.com/office/powerpoint/2010/main" val="9331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algn="ctr">
              <a:buNone/>
            </a:pPr>
            <a:r>
              <a:rPr lang="es-MX" sz="9600" dirty="0" smtClean="0"/>
              <a:t>1. ¿Cómo y que contamina la mente?</a:t>
            </a:r>
            <a:endParaRPr lang="es-MX" sz="9600" dirty="0"/>
          </a:p>
        </p:txBody>
      </p:sp>
    </p:spTree>
    <p:extLst>
      <p:ext uri="{BB962C8B-B14F-4D97-AF65-F5344CB8AC3E}">
        <p14:creationId xmlns:p14="http://schemas.microsoft.com/office/powerpoint/2010/main" val="232360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Gloria = Carácter</a:t>
            </a:r>
            <a:endParaRPr lang="en-US" dirty="0"/>
          </a:p>
        </p:txBody>
      </p:sp>
      <p:sp>
        <p:nvSpPr>
          <p:cNvPr id="3" name="2 Marcador de contenido"/>
          <p:cNvSpPr>
            <a:spLocks noGrp="1"/>
          </p:cNvSpPr>
          <p:nvPr>
            <p:ph idx="1"/>
          </p:nvPr>
        </p:nvSpPr>
        <p:spPr>
          <a:xfrm>
            <a:off x="457200" y="1600200"/>
            <a:ext cx="8229600" cy="5029200"/>
          </a:xfrm>
        </p:spPr>
        <p:txBody>
          <a:bodyPr>
            <a:normAutofit fontScale="92500"/>
          </a:bodyPr>
          <a:lstStyle/>
          <a:p>
            <a:pPr marL="0" indent="0" algn="just">
              <a:buNone/>
            </a:pPr>
            <a:r>
              <a:rPr lang="es-ES" dirty="0"/>
              <a:t>La gloria de Dios es su carácter.  Mientras Moisés se encontraba en el monte intercediendo fervorosamente con Dios, oró: "Te ruego que me muestres tu </a:t>
            </a:r>
            <a:r>
              <a:rPr lang="es-ES" dirty="0" smtClean="0"/>
              <a:t>gloria“… La </a:t>
            </a:r>
            <a:r>
              <a:rPr lang="es-ES" dirty="0"/>
              <a:t>gloria de Dios -su carácter-, fue revelada entonces: "Y pasando Jehová por delante de él, proclamó: ¡Jehová! ¡Jehová! fuerte, misericordioso y piadoso; tardo para la ira, y grande en misericordia y verdad; que guarda misericordia a millares, que perdona la iniquidad, la rebelión y el pecado, y que de ningún modo tendrá por inocente al malvado" (</a:t>
            </a:r>
            <a:r>
              <a:rPr lang="es-ES" dirty="0" err="1"/>
              <a:t>Exo</a:t>
            </a:r>
            <a:r>
              <a:rPr lang="es-ES" dirty="0"/>
              <a:t>. 34: 7</a:t>
            </a:r>
            <a:r>
              <a:rPr lang="es-ES" dirty="0" smtClean="0"/>
              <a:t>). Este </a:t>
            </a:r>
            <a:r>
              <a:rPr lang="es-ES" dirty="0"/>
              <a:t>carácter fue revelado por la vida de Cristo.  Para que pudiera condenar al pecado con su propio ejemplo en la carne, tomó sobre sí la semejanza de la carne de pecado.  Constantemente contempló el carácter de Dios; constantemente reveló ese carácter al mundo.  Cristo desea que sus seguidores revelen en su vida ese mismo carácter. -FC 133</a:t>
            </a:r>
            <a:r>
              <a:rPr lang="es-ES" dirty="0" smtClean="0"/>
              <a:t>. MGD 323</a:t>
            </a:r>
            <a:endParaRPr lang="en-US" dirty="0"/>
          </a:p>
        </p:txBody>
      </p:sp>
    </p:spTree>
    <p:extLst>
      <p:ext uri="{BB962C8B-B14F-4D97-AF65-F5344CB8AC3E}">
        <p14:creationId xmlns:p14="http://schemas.microsoft.com/office/powerpoint/2010/main" val="2336047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Vacío Humano</a:t>
            </a:r>
            <a:endParaRPr lang="en-US" dirty="0"/>
          </a:p>
        </p:txBody>
      </p:sp>
      <p:sp>
        <p:nvSpPr>
          <p:cNvPr id="3" name="2 Marcador de contenido"/>
          <p:cNvSpPr>
            <a:spLocks noGrp="1"/>
          </p:cNvSpPr>
          <p:nvPr>
            <p:ph idx="1"/>
          </p:nvPr>
        </p:nvSpPr>
        <p:spPr>
          <a:xfrm>
            <a:off x="457200" y="1600200"/>
            <a:ext cx="8229600" cy="4724400"/>
          </a:xfrm>
        </p:spPr>
        <p:txBody>
          <a:bodyPr>
            <a:noAutofit/>
          </a:bodyPr>
          <a:lstStyle/>
          <a:p>
            <a:pPr marL="0" indent="0" algn="just">
              <a:buNone/>
            </a:pPr>
            <a:r>
              <a:rPr lang="es-ES" dirty="0" smtClean="0"/>
              <a:t>En el </a:t>
            </a:r>
            <a:r>
              <a:rPr lang="es-ES" dirty="0"/>
              <a:t>corazón de todos los seres humanos, sin distinción de raza o posición social, </a:t>
            </a:r>
            <a:r>
              <a:rPr lang="es-ES" b="1" i="1" u="sng" dirty="0"/>
              <a:t>hay un indecible anhelo de algo que ahora no poseen. </a:t>
            </a:r>
            <a:r>
              <a:rPr lang="es-ES" dirty="0"/>
              <a:t>Este anhelo es implantado en la misma constitución del hombre por un Dios misericordioso, para que el hombre no se sienta satisfecho con su presente condición, sea mala o buena. Dios desea que el ser humano busque lo mejor, y lo halle en el bien eterno de su </a:t>
            </a:r>
            <a:r>
              <a:rPr lang="es-ES" dirty="0" smtClean="0"/>
              <a:t>alma. En vano procuran los hombres satisfacer este deseo con los placeres, las riquezas, la comodidad, la fama, o el poder. Los que tratan de hacerlo, descubren que estas cosas hartan los sentidos, pero dejan el alma tan vacía y desconforme como antes. DTG Pg. 5</a:t>
            </a:r>
            <a:endParaRPr lang="en-US" dirty="0"/>
          </a:p>
        </p:txBody>
      </p:sp>
    </p:spTree>
    <p:extLst>
      <p:ext uri="{BB962C8B-B14F-4D97-AF65-F5344CB8AC3E}">
        <p14:creationId xmlns:p14="http://schemas.microsoft.com/office/powerpoint/2010/main" val="1694757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OGGER_PHOTO_ID_5461391624200668610" descr="http://2.bp.blogspot.com/_QB_O0gVykdE/S8rCvxvGRcI/AAAAAAAACjE/xz9OAirHJss/s320/petric1.jpg">
            <a:hlinkClick r:id="rId2"/>
          </p:cNvPr>
          <p:cNvPicPr>
            <a:picLocks noGrp="1"/>
          </p:cNvPicPr>
          <p:nvPr>
            <p:ph idx="1"/>
          </p:nvPr>
        </p:nvPicPr>
        <p:blipFill>
          <a:blip r:embed="rId3" cstate="print"/>
          <a:stretch>
            <a:fillRect/>
          </a:stretch>
        </p:blipFill>
        <p:spPr bwMode="auto">
          <a:xfrm>
            <a:off x="0" y="1524000"/>
            <a:ext cx="9144000" cy="5333999"/>
          </a:xfrm>
          <a:prstGeom prst="rect">
            <a:avLst/>
          </a:prstGeom>
          <a:noFill/>
          <a:ln w="9525">
            <a:noFill/>
            <a:miter lim="800000"/>
            <a:headEnd/>
            <a:tailEnd/>
          </a:ln>
        </p:spPr>
      </p:pic>
    </p:spTree>
    <p:extLst>
      <p:ext uri="{BB962C8B-B14F-4D97-AF65-F5344CB8AC3E}">
        <p14:creationId xmlns:p14="http://schemas.microsoft.com/office/powerpoint/2010/main" val="1779700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pic>
        <p:nvPicPr>
          <p:cNvPr id="4" name="BLOGGER_PHOTO_ID_5461391937888792754" descr="http://4.bp.blogspot.com/_QB_O0gVykdE/S8rDCCULMLI/AAAAAAAACjM/YY3IkvFYMIA/s320/daniel_petric.jpg">
            <a:hlinkClick r:id="rId2"/>
          </p:cNvPr>
          <p:cNvPicPr>
            <a:picLocks noGrp="1"/>
          </p:cNvPicPr>
          <p:nvPr>
            <p:ph idx="1"/>
          </p:nvPr>
        </p:nvPicPr>
        <p:blipFill>
          <a:blip r:embed="rId3" cstate="print"/>
          <a:stretch>
            <a:fillRect/>
          </a:stretch>
        </p:blipFill>
        <p:spPr bwMode="auto">
          <a:xfrm>
            <a:off x="0" y="1600200"/>
            <a:ext cx="9144000" cy="5257800"/>
          </a:xfrm>
          <a:prstGeom prst="rect">
            <a:avLst/>
          </a:prstGeom>
          <a:noFill/>
          <a:ln w="9525">
            <a:noFill/>
            <a:miter lim="800000"/>
            <a:headEnd/>
            <a:tailEnd/>
          </a:ln>
        </p:spPr>
      </p:pic>
    </p:spTree>
    <p:extLst>
      <p:ext uri="{BB962C8B-B14F-4D97-AF65-F5344CB8AC3E}">
        <p14:creationId xmlns:p14="http://schemas.microsoft.com/office/powerpoint/2010/main" val="571702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n-US"/>
          </a:p>
        </p:txBody>
      </p:sp>
      <p:pic>
        <p:nvPicPr>
          <p:cNvPr id="4" name="BLOGGER_PHOTO_ID_5456841132391275250" descr="http://2.bp.blogspot.com/_QB_O0gVykdE/S7qYGSvsGvI/AAAAAAAACes/xYyBx65wYp8/s200/supercmrpg.jpg">
            <a:hlinkClick r:id="rId2"/>
          </p:cNvPr>
          <p:cNvPicPr>
            <a:picLocks noGrp="1"/>
          </p:cNvPicPr>
          <p:nvPr>
            <p:ph sz="half" idx="1"/>
          </p:nvPr>
        </p:nvPicPr>
        <p:blipFill>
          <a:blip r:embed="rId3" cstate="print"/>
          <a:stretch>
            <a:fillRect/>
          </a:stretch>
        </p:blipFill>
        <p:spPr bwMode="auto">
          <a:xfrm>
            <a:off x="4572000" y="1600200"/>
            <a:ext cx="4572000" cy="5257800"/>
          </a:xfrm>
          <a:prstGeom prst="rect">
            <a:avLst/>
          </a:prstGeom>
          <a:noFill/>
          <a:ln w="9525">
            <a:noFill/>
            <a:miter lim="800000"/>
            <a:headEnd/>
            <a:tailEnd/>
          </a:ln>
        </p:spPr>
      </p:pic>
      <p:pic>
        <p:nvPicPr>
          <p:cNvPr id="5" name="BLOGGER_PHOTO_ID_5456840702546232450" descr="http://3.bp.blogspot.com/_QB_O0gVykdE/S7qXtRcpRII/AAAAAAAACek/N0UnLgGWzOo/s200/20060707elpepiult_1.jpg">
            <a:hlinkClick r:id="rId4"/>
          </p:cNvPr>
          <p:cNvPicPr/>
          <p:nvPr/>
        </p:nvPicPr>
        <p:blipFill>
          <a:blip r:embed="rId5" cstate="print"/>
          <a:srcRect/>
          <a:stretch>
            <a:fillRect/>
          </a:stretch>
        </p:blipFill>
        <p:spPr bwMode="auto">
          <a:xfrm>
            <a:off x="20782" y="1905000"/>
            <a:ext cx="4551218" cy="4800600"/>
          </a:xfrm>
          <a:prstGeom prst="rect">
            <a:avLst/>
          </a:prstGeom>
          <a:noFill/>
          <a:ln w="9525">
            <a:noFill/>
            <a:miter lim="800000"/>
            <a:headEnd/>
            <a:tailEnd/>
          </a:ln>
        </p:spPr>
      </p:pic>
    </p:spTree>
    <p:extLst>
      <p:ext uri="{BB962C8B-B14F-4D97-AF65-F5344CB8AC3E}">
        <p14:creationId xmlns:p14="http://schemas.microsoft.com/office/powerpoint/2010/main" val="3466219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BLOGGER_PHOTO_ID_5456839446753489026" descr="http://1.bp.blogspot.com/_QB_O0gVykdE/S7qWkLQUsII/AAAAAAAACeU/Sj-gEWkrsMQ/s400/DoomBox.jpg">
            <a:hlinkClick r:id="rId2"/>
          </p:cNvPr>
          <p:cNvPicPr>
            <a:picLocks noGrp="1"/>
          </p:cNvPicPr>
          <p:nvPr>
            <p:ph idx="1"/>
          </p:nvPr>
        </p:nvPicPr>
        <p:blipFill>
          <a:blip r:embed="rId3" cstate="print"/>
          <a:stretch>
            <a:fillRect/>
          </a:stretch>
        </p:blipFill>
        <p:spPr bwMode="auto">
          <a:xfrm>
            <a:off x="76200" y="1600200"/>
            <a:ext cx="9067800" cy="5257800"/>
          </a:xfrm>
          <a:prstGeom prst="rect">
            <a:avLst/>
          </a:prstGeom>
          <a:noFill/>
          <a:ln w="9525">
            <a:noFill/>
            <a:miter lim="800000"/>
            <a:headEnd/>
            <a:tailEnd/>
          </a:ln>
        </p:spPr>
      </p:pic>
    </p:spTree>
    <p:extLst>
      <p:ext uri="{BB962C8B-B14F-4D97-AF65-F5344CB8AC3E}">
        <p14:creationId xmlns:p14="http://schemas.microsoft.com/office/powerpoint/2010/main" val="2989602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Los Sentidos</a:t>
            </a:r>
            <a:endParaRPr lang="es-MX" dirty="0"/>
          </a:p>
        </p:txBody>
      </p:sp>
      <p:sp>
        <p:nvSpPr>
          <p:cNvPr id="3" name="2 Marcador de contenido"/>
          <p:cNvSpPr>
            <a:spLocks noGrp="1"/>
          </p:cNvSpPr>
          <p:nvPr>
            <p:ph idx="1"/>
          </p:nvPr>
        </p:nvSpPr>
        <p:spPr/>
        <p:txBody>
          <a:bodyPr>
            <a:normAutofit lnSpcReduction="10000"/>
          </a:bodyPr>
          <a:lstStyle/>
          <a:p>
            <a:pPr marL="118872" indent="0" algn="just">
              <a:buNone/>
            </a:pPr>
            <a:r>
              <a:rPr lang="es-MX" sz="2800" dirty="0" smtClean="0"/>
              <a:t>Mateo 18: 8-9.  Se ha registrado (cap. 5: 28) que Cristo, yendo más allá de la acción, llamó la atención al motivo que la produce, es decir, la intención o forma de pensar que provoca la acción.  Aquí va más allá del motivo o la intención para señalar las vías por las cuales el pecado logra entrar en la vida: los sentidos que se comunican con el sistema nervioso.  </a:t>
            </a:r>
            <a:r>
              <a:rPr lang="es-MX" sz="2800" b="1" i="1" u="sng" dirty="0" smtClean="0"/>
              <a:t>Para la mayoría de las personas los más fuertes incentivos al pecado son los que llegan a la mente por el camino de los nervios óptico, auditivo y otros nervios sensoriales </a:t>
            </a:r>
            <a:r>
              <a:rPr lang="es-MX" sz="2800" dirty="0" smtClean="0"/>
              <a:t>(</a:t>
            </a:r>
            <a:r>
              <a:rPr lang="es-MX" sz="2800" dirty="0" err="1" smtClean="0"/>
              <a:t>HAp</a:t>
            </a:r>
            <a:r>
              <a:rPr lang="es-MX" sz="2800" dirty="0" smtClean="0"/>
              <a:t> 413). CBA5 Pg. 327-328</a:t>
            </a:r>
          </a:p>
          <a:p>
            <a:endParaRPr lang="es-MX" dirty="0"/>
          </a:p>
        </p:txBody>
      </p:sp>
    </p:spTree>
    <p:extLst>
      <p:ext uri="{BB962C8B-B14F-4D97-AF65-F5344CB8AC3E}">
        <p14:creationId xmlns:p14="http://schemas.microsoft.com/office/powerpoint/2010/main" val="23497648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lstStyle/>
          <a:p>
            <a:endParaRPr lang="es-MX"/>
          </a:p>
        </p:txBody>
      </p:sp>
      <p:sp>
        <p:nvSpPr>
          <p:cNvPr id="3" name="2 Marcador de texto"/>
          <p:cNvSpPr>
            <a:spLocks noGrp="1"/>
          </p:cNvSpPr>
          <p:nvPr>
            <p:ph type="body" sz="half" idx="2"/>
          </p:nvPr>
        </p:nvSpPr>
        <p:spPr/>
        <p:txBody>
          <a:bodyPr/>
          <a:lstStyle/>
          <a:p>
            <a:endParaRPr lang="es-MX"/>
          </a:p>
        </p:txBody>
      </p:sp>
      <p:pic>
        <p:nvPicPr>
          <p:cNvPr id="1026" name="Picture 2" descr="http://www.cantv.net/images/redes/resenas/16760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88150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4" name="3 Marcador de contenido"/>
          <p:cNvSpPr>
            <a:spLocks noGrp="1"/>
          </p:cNvSpPr>
          <p:nvPr>
            <p:ph idx="1"/>
          </p:nvPr>
        </p:nvSpPr>
        <p:spPr/>
        <p:txBody>
          <a:bodyPr/>
          <a:lstStyle/>
          <a:p>
            <a:endParaRPr lang="es-MX" dirty="0"/>
          </a:p>
        </p:txBody>
      </p:sp>
      <p:sp>
        <p:nvSpPr>
          <p:cNvPr id="3" name="2 Marcador de texto"/>
          <p:cNvSpPr>
            <a:spLocks noGrp="1"/>
          </p:cNvSpPr>
          <p:nvPr>
            <p:ph type="body" sz="half" idx="2"/>
          </p:nvPr>
        </p:nvSpPr>
        <p:spPr/>
        <p:txBody>
          <a:bodyPr/>
          <a:lstStyle/>
          <a:p>
            <a:endParaRPr lang="es-MX"/>
          </a:p>
        </p:txBody>
      </p:sp>
      <p:sp>
        <p:nvSpPr>
          <p:cNvPr id="27650" name="AutoShape 2" descr="data:image/jpg;base64,/9j/4AAQSkZJRgABAQAAAQABAAD/2wCEAAkGBhQSEBUTExQWFRUUFBcUFhgWGBQWFxUVFhUXFBcVFBYXHCYeFxojGRUVHy8gJCcpLCwsFR4xNTAqNSYrLCkBCQoKDgwOGg8PGikkHRwpKSkpKSwpKSkpLCkpLCkpKSkqLCkpKSwpKSwpLCkpLCkpKSkpKSksKSwsKSwsLCkuKf/AABEIAKsAyAMBIgACEQEDEQH/xAAbAAABBQEBAAAAAAAAAAAAAAAEAQIDBQYAB//EAEAQAAEDAgQDBgQDBQcEAwAAAAEAAhEDIQQSMUEFUWEGEyJxgZEyobHwQsHRBxRSYuEjM3JzgpLxFTSysxZjov/EABoBAAIDAQEAAAAAAAAAAAAAAAEDAAIEBQb/xAAlEQACAgEEAgMAAwEAAAAAAAAAAQIRAwQSITETQSJRcTJhgRT/2gAMAwEAAhEDEQA/APEwVzSk2S6BEAounlyaTASsG6gGSgwOpXB/9FGXeykpj8R9EUAnpnKJOv3YJjqk6qMvnyT2gIlWSMCldU2CgNTZeg9nv2aNqYX94q1Q2RmAEJOXNHErkCjOYZ2Woz/62F/rFvmUuBrZcPiKh1eadL1e41HAelK5UVRwAruBm4pg++nsm4qplwtFu73VKp8vDSZ8mOP+oqq5X6Sgfvt/sI99LM0ObeGsHi3kbKtoUMwlwyt5n8hujMXi7tp0rAMbfpG52WtFe4ugh7WtJDdZta/VPr0YqvDRmcXO8hffn5IXAYSpUDhRa55EZne60/ZYMFeo59gHkX81WUqF5d2LE5tGddwuuTMH5qaj2cqu1b52svSj2jwg3amntfhhySPJI5L1uZ9QPO3dj62zSnH9n9VwlxIPIX/Rehf/ADOhJEiWjMeg6oU/tAowCBAJiXWnyR3y+i8dTqn1Ax+F/Z/VDs4vAsCIM89SqfiXDyx5DtV6bh+2lOpIbB10K8+4/W7yqXDqWn+IDVpHMfkrwbfZp0+TPkk1kVFQ3CAG6l7xo023/RDPdOvp1TqNPMb6fegTDY19hNCu46eED38ydfRclmRYQPr67rlYqZrdLuuhcBZJNZ0SU57tkrRAlI1kqAFptny+7JXPlcTsr7s9Uw1Ok+piKXeHO1rR/pcTNxyRQzHDfKm6KEORuG4XWf8ABSe6eTTHvELSDtvSZ/c4RjY3OX8m/mhsR2/xTvhyM8mz8ySpZo8Wnj/Kd/iKnHcBr0WB9VhY0nKJiSYJ0B6Lb/sz7OuxrHirXeKTIGRroJn8lksVxSrXw7zVeX5atOJi0tqTEeSK7EMzY2jSdVdSp1Hw8tcWyIJDZ5k29Vl1cXLE6dV7M+VRUlsun9lr+0DheHwlRtCgS4A53AmYOwn3QHa6iylicgaQ1lOmKbTrlc3PLj5uI9F7fxXDYLDYdxrU6TaQF8zWy7oCfE4nzleEccxX7zRZiD8QqVKVToHHvKc+jnN/0LFoNRLJVp/Hi37F7bRZdkuCsxWd9XxNYQ0NkgEkTJjQD0VN2iewYh9OlApthoi85Re+8KsZjXNBDXOaDrlJE+caoY1NV2LHyyweFY1Gmu2bns92to0MLlynOHOtFnGbEu2QTsQRRc/Qvc4n1usxhzYeZKvOJvy0Gt8yqszanUSyqEJdIpm4gwTJU+FcbO1vDR/E4H6DUoXDUi4HZou48h05ko3Le4IsBH8LDo0fzP59SiMhBdheFHWZDnX0cfxVHTo0aAb2Sd1JkAHYvqaTyA2+agbiA2ZuLggWzOt4Rya2Inz5pr8QXXOvLYDkByRRaclHg0vARcnwmAbtgH5R9Ch8dEudaCYJM3cI0A0c02K7gdmE/eqXAuzkT8RiOuYucXRsYB87qLsTp2pSk2BVeF5jLTY68gfv6qMup0rGHO5bBW+OxIiB8EWzOu4bETtNvVqo69IOOk+X3/wrDMmG3Yx3EJEAx5D8yuQr8OWm45aXnrPJchYlwSK6FxSrlWg2IU4FMXKUFCyj2/8Aan/Ob/4PVdKPb/2rv89v/rcoNh7/ABgspQ5PwmCdVdDY6k2A8ytdwrglKmzN3YrP2dUB7tv+GnbN5ut0QEuSiUfD8K+rQe2mx1R3e0vCxpcfhq7NujKXYnGm/c5P8x9Jnye4ELVU8VWfSLC+G5gA1gFNoBBkQ0ARZvsha/Bxv9+qtQMuWq/CkrdjMY74u7dGgOIok+njU3D+y2KbTr0X0XAVKedpBY8d5SOdsZCZlucequ3cKY6mDERp1SYDCd3VZUb+Fwd7bfVLlD40hcM/J5zUplphwLTyIIPsVGV6FxfhTm1zTBJZJLQ64ykZmm87FUOL7PSbAA9LK0eVYzdzRQ4QS4DqrvjlOzZMNA159GjcpmA4QWVRILzOgFvX+LyS8bfNb+N40H4WxudrctOZUfZWryIFww1gR4SWMPpL3n531RXDMMypUyuqFstc5rw0uJcAc1QtkHoP1Q1GIf8AiBBBO9QyPC3+Ubnf5KJ2KLHDKfECHOI5jRg6Dkib1JR5ZaO4XhCZGLMAQB3TrD/dzk+qhxOApAE06/eEatyOYY5yTeOSEx1ANdLfheA9vkdvQyPRTYCn4hyGp2g2N/dWQrJkTbW1F7hGhmGLja0DzNvlJKHw4LS47iW+rWXPu4oziJDKbR+FkET+In4Z89VXCk4tBdYZSTO5eQQfZRGbAuGPxlUOJibEjraQQPT3kclV1i5rpbob9Jm9vvUI3uoquAeDLjAgi4OnzKbicNLR5nKfOIEfegUNEnvVkdN4eMpsfv2XIIvDYHPb8yuUKKf9FdCROhJCAsaQuhKuUCW/AuylbFS5oDWAxmdpPIDdWvEOxz6NJrC8Oz1QZEiAGEGx80b2c7b0qVBlFzH5m+EZYh1zBvodJVji+IiuR3jMjROXNpJ3zi0+ylHSy/8ANi09xdzZX8J4I5rZAa5rTABlpnnoQVqOE4IBgcW+IzbWBMW2R3AOzDatJrm1XMptEuu2o0HcAOlV/E8VUa/Ix7HDQSwtPydCjOZodVDHm3TjYXUdTzBjgbgu8LSdNJyjqqevUaTl8Uf4H2Hsn4+rWotaWd2ajjkBJdAzdI+arKnBMS54/eK0tNopk0xe1yGkwjZfXSeXO5SW3+i5x9cWY1roFh4Y+pS4bDPLfCydYvMncwJ0SYbCVDh6L5b4qTTPicbCLyQtrwLCFlFsmXETMRAOwCyavVLTwtidNpvPPavXZjOMYJ7e4dUGVxDqZm3wiQf9p+Sp8Y9rJJcABuTC9B7UvHdtES4v8PSxk+xhYOvgQarnOaDDQQYmCJ02lDRZnlxbmqHajGseXbfon4DUbUGYXHUET+izvaLAZ65FOmWtgudH4z57AfNaPhzC0PdFwSp6XEKOUhzXFzhIjRp56yfJa6syY51kcjzSo4skH44i2jB/COv0Q7afkFqO03Bg7xsBBiTbUc03sPw6m+sTUgljZa07mTeN4spRuwrzyUV7BKWAccPmcx0UzmDiCAWus4XvAMH1KI4PSa6rTNQf2ciRt7ey3HGnl1J1OmM7nDLa4aNyVl8J2drMqA1Bb6IbkW1s8OCeyE02uw3tJimOqAU/CxjZJAgTy9fyVDWxhdlbMguk9RJPt8R9QpeNYjM8gfA3X+Y8lVucYLjq6w6Df6QrozY3a3MiL7l3MzO5JKsRVzskiTNxpMjxDoZg+yrokQPXoeqfhKZkjYwekjYnlf0UL45pPke9gdez+s5XeT5I90qJOGbPiy/6szSOkizvOxXIUNtGcXJUihmEhdCVIUAh/CcKC4udMAgA7Tm57WXo/B6FQECk4PB0Dxt0e3T2KznZnC5WN5uufVanA4VjKbnMJpvLjJY7LbYFuh9leqMeXJboM4jVEFrsNB/iplpM9S2HH1CoKFFgdLn1m3mMtT6kFF4erVdUIa8OAE+Jv5tI+ijGJq0z8LCJmzj+bVWi0eOgXjGMbDYrOMPbrlt/+VNXxzBSa92IMCxmPyb1VHxapiamJADctMEO1GV2h+JW+NwQr0W06rSA1+cRUA2i/hPVAY+1uLThuKpuwlH+9fDD/FljMQI0Gke6u6XaR9KmB3QgDwlzottpMrMUHOaxtNpa1rRA+J0CbC8T5ohzTIlxc0dQ0ewufdJy4YZFU1YIZp4pOUGXuCw9TEv7yqfICwA5BXbOFUwPhCThRb3YyxoiqlUDUpPS2x9HmtVqsuXI7ZmO0VAUW5m6k30vp+SyTzkruAEyem4ke0q67V8U7x2VpsCq3C0jDqsB2USfaAtWPrk7GkjJY/kWbMJ3lFxDbt6jTkqHs32V7zEuzDwgzHmtD2Jxjqj3MJEunUT+aM4ZXbQxDmPO8SbaKTfHBM8p48b2mjwfDmU2gNAEIfjZa2k4nkpqvFqbRJcFg+2Pa8PBYw2WeMW3ycXBhyZcl8mNxtXNUJOk/YCHqEHb05KJz5+/y3TKlUDU+i2HrV9EucNTXV7IR+J5D3uoS4nzhCyygWH/AFIxHxcpAMeS5Vwk2FkqFl+hFySV0oihU6iyXAczCZKmwUd42dMwn3UI+EzYYOsGgZZJ35eQR9OqYJ2JQ/EOG1KRY5rfA4RYXtrMpjcWQCNRuCIM801quDmxcZ8ot8JjoYWiATqQhXPcTAug6Lt1oMGWtpZo8bt+ioN/ixBhWhgLhDvNC1XieiixeKykE3ukxWIDgHCwOiqMSOOsjbkmY3H38h81Hh5udlC1hc+B89huSgWdLlhuB7Q1aY1MbBLjO0dSoCJhH4bhYicriIBmBJH09AgsXgqc5QTm6gA+4V/DxZzlnwSnxH/SmGcu113KJxnECGimwiJGYjc8ktbCOAIdaB7puAwTbufoBPtt1VaOkpxDuH8XOHIcMocSBpeOZuu/aHVOZr2m7gHSBGvL3QT8CX0nv/EHZhbYm4+Y9lF2j4lNANIOZrW66oPspVytFE3idQ6uJ89FBVqDckn5eyGNXyCQEIj1BLpEjqttwOiHytnn6qcQfX6qN/QKDUMJnbZNBPJS5OeiQVALD+qBYUGN59PkuUQq+p5LlCA+ddnUC5Vsm0nD0+kSXADWUMAtH2f4VA714/wj80VbF5ZRxxtm2qcRc6g2m6S5haR4oaec+5SMxFN1jlB8x/wSqStWtr0/VDV61oC0udHGhhs2eHwbAPC0GecT81MxrCSHeExEaeSxeDxtamZDrcjcK8wWLFYw6xG0/QpfJpcUvY3HYfPVa0XCXG0zOUWAVw3DDmBymPkd1FUpDQkHqptsHmrhFdhTlBHNEcP4dnqmP4T7yEwUoKJ4diS2q1zRvHmrxSTVick5OLosajJcxhID8gcw6ZhYlp2kEEdVX42n4pIhwN+fNT8Spl5EGCCS3+WTMA8rT6lTY+n3lJr/AMbQATzMAX91o4bOTJOCTZV42nJaY+Js22I1HuSonUpGWLDpqjnGA3exCHIzPvYTbokyXJ0cEvgRd6O6fA5NWV7ViA0/ytb7FacjK9zT5rI9saxJDevyhKmuLN+B/KjP5k4FQtCdJSjpUTB0eakDjvuoWDdc50/oiSh9SrKTIfJcPsJ5bFz7KEXAtJk6W++a5MNX25JFAUO/dl37qj+7Xd2mbDD5mScD4F3tQA6fU8lqKmDcf7NsS0HpYKu7O1Kc5KhyEmWvmAD/ADLW43hxbTb42Olhl7RbLFvFN3bRuUyMPjwc3UZ35FuMMXGbXOyKwmCMyblEYThWVsqyoYayig32NyahJUgMUE11GEfUphDupq+wSstjBxBzRBdI5G6Lwb3VGPdma0MExpmPJAV6QiU7BYiDliQ7Ucx57Kj4G8ONoO4VioeQQfEIm8T1VsKAFNpjQmPPVVNfDtLiWOdYNiZ3Fx6K9wlDvcLGpBBEa9Y9laK3IySy7asEa8iM7i3kGwT68lNWENgE257kxr7IyngMjAQLnnePTmg8UMupl3LYeZ5q0YuPYrJmWXiIHWqmW3025yiKdM8re/1Q9LWUU7EwJNvvYKONj4tQSSK3itINhwME7a9VhOL1DUqk7Cw9Fsu0HEm91MeI+FvQDWVjHNSp/Rv0zfbAjSSilz0RPd81G47JW06CmREJBybqpO79B1/NMfU2b/yqjExsRpc89vRNNzf79U3NzSIDDn1FyUUudui5Ehe5F2RT5V2VaqODuIcisOGVXCW/hdE6x7IXKrrgDO8cGEHo4CY5yOSPJScviXWFYDTjokewhFdwG2BBi1tEJVp9Vo9HLjK2DVABqh6j5PRFVQIsh3Msls1RB6p9goKWGm4sihTmyKqsayA28i/QpMkP37RgqVXtDXEQ3SAAT5lWnDMQQM2aA2C7qRpA3lR0MM7ITGo+agxjckNnz806CcVZhySWV7TQv4gQXA3/ALNxbAAk5ZE899Fl/wDqBcNbx+qsHVnHuycvgAg6g+aqqzGNJDb3KrubZojijjXCJW4g6clI/FDKc2kIZh0Mi6r+L4jwwN9fRF9BS3SoqsbiS907bDohXBTFqY5JZ0ocKgd6iieg+9VO5kqF4nyS2aokT3SLf89Soo1UzngId7if6JbNETngb+yXN6ffNNDJShw6meVlBg2Z/Xdckq1uVguQ4CarIuyKfu0vdroUeZ3EGVXPZvi7qL8sAteRNr66hVvdo3g+FzVmDS/zRSF5JJwdm3x2Glwi06+yr6+BPMK1kgmfK/NN/d+a1KFrk4ayuL46KB2CceUJ7OGuItACuhhBzRWCY0HSVSWI0LVGbp4HIbifmjKTbjK24PLdagcJDrmFBVcymYZBI13A/qosaFz1V9FNiZptz1Nfwjqd4WTxlUl3MzPmr3jmJdUqST/QKmrUwLyhkXpD9M9qt9sgGdxu7029gpHYXW9/qoziAFHV4i7QfPVJpI2bpyZK2hAgzAVfxFoJHknfvTydVHXfKDpobji1LkDdT6KFzQiHqCodkpm+DIKvIbIZ45lT1HISoOaUzbAjIHUpD7fmlLeen1Ub7/eiWzShjjKZP9U56YR9hVGoVrJMc90ikouIvy581ylAN33Sc2gSi6DASiwF11GzxUsjRXNwXNT0sPlMjVFNCdlVlEU8smWWE7QR/eNkj8QsfUaIw9oKRF8/sP1WfhPATLZmeKD9F0OO0R+F5/2hNHahrfhoj1cT9FUZUmVBtkWGC9GrwPHmVhDjkjVotPkSgMXj23A0nTf1VCQuhWTKPBFS4JMWM0nmq2uyQjShH6pUuTVj4Au5TH0EeoqoS3FGtTYD3UJj2ot4ULwqNIdGTAqjYQ1Rtkc8IWoEmRtgwJxULmyiKqhqaDzSWb4AtR0/eigdUUj1GBeOiWzVEjddc+jaZ/VSTBClYwZXKtDLBWMt+q5TnRIoG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solidFill>
                <a:prstClr val="white"/>
              </a:solidFill>
            </a:endParaRPr>
          </a:p>
        </p:txBody>
      </p:sp>
      <p:sp>
        <p:nvSpPr>
          <p:cNvPr id="27652" name="AutoShape 4" descr="data:image/jpg;base64,/9j/4AAQSkZJRgABAQAAAQABAAD/2wCEAAkGBhQSEBUTExQWFRUUFBcUFhgWGBQWFxUVFhUXFBcVFBYXHCYeFxojGRUVHy8gJCcpLCwsFR4xNTAqNSYrLCkBCQoKDgwOGg8PGikkHRwpKSkpKSwpKSkpLCkpLCkpKSkqLCkpKSwpKSwpLCkpLCkpKSkpKSksKSwsKSwsLCkuKf/AABEIAKsAyAMBIgACEQEDEQH/xAAbAAABBQEBAAAAAAAAAAAAAAAEAQIDBQYAB//EAEAQAAEDAgQDBgQDBQcEAwAAAAEAAhEDIQQSMUEFUWEGEyJxgZEyobHwQsHRBxRSYuEjM3JzgpLxFTSysxZjov/EABoBAAIDAQEAAAAAAAAAAAAAAAEDAAIEBQb/xAAlEQACAgEEAgMAAwEAAAAAAAAAAQIRAwQSITETQSJRcTJhgRT/2gAMAwEAAhEDEQA/APEwVzSk2S6BEAounlyaTASsG6gGSgwOpXB/9FGXeykpj8R9EUAnpnKJOv3YJjqk6qMvnyT2gIlWSMCldU2CgNTZeg9nv2aNqYX94q1Q2RmAEJOXNHErkCjOYZ2Woz/62F/rFvmUuBrZcPiKh1eadL1e41HAelK5UVRwAruBm4pg++nsm4qplwtFu73VKp8vDSZ8mOP+oqq5X6Sgfvt/sI99LM0ObeGsHi3kbKtoUMwlwyt5n8hujMXi7tp0rAMbfpG52WtFe4ugh7WtJDdZta/VPr0YqvDRmcXO8hffn5IXAYSpUDhRa55EZne60/ZYMFeo59gHkX81WUqF5d2LE5tGddwuuTMH5qaj2cqu1b52svSj2jwg3amntfhhySPJI5L1uZ9QPO3dj62zSnH9n9VwlxIPIX/Rehf/ADOhJEiWjMeg6oU/tAowCBAJiXWnyR3y+i8dTqn1Ax+F/Z/VDs4vAsCIM89SqfiXDyx5DtV6bh+2lOpIbB10K8+4/W7yqXDqWn+IDVpHMfkrwbfZp0+TPkk1kVFQ3CAG6l7xo023/RDPdOvp1TqNPMb6fegTDY19hNCu46eED38ydfRclmRYQPr67rlYqZrdLuuhcBZJNZ0SU57tkrRAlI1kqAFptny+7JXPlcTsr7s9Uw1Ok+piKXeHO1rR/pcTNxyRQzHDfKm6KEORuG4XWf8ABSe6eTTHvELSDtvSZ/c4RjY3OX8m/mhsR2/xTvhyM8mz8ySpZo8Wnj/Kd/iKnHcBr0WB9VhY0nKJiSYJ0B6Lb/sz7OuxrHirXeKTIGRroJn8lksVxSrXw7zVeX5atOJi0tqTEeSK7EMzY2jSdVdSp1Hw8tcWyIJDZ5k29Vl1cXLE6dV7M+VRUlsun9lr+0DheHwlRtCgS4A53AmYOwn3QHa6iylicgaQ1lOmKbTrlc3PLj5uI9F7fxXDYLDYdxrU6TaQF8zWy7oCfE4nzleEccxX7zRZiD8QqVKVToHHvKc+jnN/0LFoNRLJVp/Hi37F7bRZdkuCsxWd9XxNYQ0NkgEkTJjQD0VN2iewYh9OlApthoi85Re+8KsZjXNBDXOaDrlJE+caoY1NV2LHyyweFY1Gmu2bns92to0MLlynOHOtFnGbEu2QTsQRRc/Qvc4n1usxhzYeZKvOJvy0Gt8yqszanUSyqEJdIpm4gwTJU+FcbO1vDR/E4H6DUoXDUi4HZou48h05ko3Le4IsBH8LDo0fzP59SiMhBdheFHWZDnX0cfxVHTo0aAb2Sd1JkAHYvqaTyA2+agbiA2ZuLggWzOt4Rya2Inz5pr8QXXOvLYDkByRRaclHg0vARcnwmAbtgH5R9Ch8dEudaCYJM3cI0A0c02K7gdmE/eqXAuzkT8RiOuYucXRsYB87qLsTp2pSk2BVeF5jLTY68gfv6qMup0rGHO5bBW+OxIiB8EWzOu4bETtNvVqo69IOOk+X3/wrDMmG3Yx3EJEAx5D8yuQr8OWm45aXnrPJchYlwSK6FxSrlWg2IU4FMXKUFCyj2/8Aan/Ob/4PVdKPb/2rv89v/rcoNh7/ABgspQ5PwmCdVdDY6k2A8ytdwrglKmzN3YrP2dUB7tv+GnbN5ut0QEuSiUfD8K+rQe2mx1R3e0vCxpcfhq7NujKXYnGm/c5P8x9Jnye4ELVU8VWfSLC+G5gA1gFNoBBkQ0ARZvsha/Bxv9+qtQMuWq/CkrdjMY74u7dGgOIok+njU3D+y2KbTr0X0XAVKedpBY8d5SOdsZCZlucequ3cKY6mDERp1SYDCd3VZUb+Fwd7bfVLlD40hcM/J5zUplphwLTyIIPsVGV6FxfhTm1zTBJZJLQ64ykZmm87FUOL7PSbAA9LK0eVYzdzRQ4QS4DqrvjlOzZMNA159GjcpmA4QWVRILzOgFvX+LyS8bfNb+N40H4WxudrctOZUfZWryIFww1gR4SWMPpL3n531RXDMMypUyuqFstc5rw0uJcAc1QtkHoP1Q1GIf8AiBBBO9QyPC3+Ubnf5KJ2KLHDKfECHOI5jRg6Dkib1JR5ZaO4XhCZGLMAQB3TrD/dzk+qhxOApAE06/eEatyOYY5yTeOSEx1ANdLfheA9vkdvQyPRTYCn4hyGp2g2N/dWQrJkTbW1F7hGhmGLja0DzNvlJKHw4LS47iW+rWXPu4oziJDKbR+FkET+In4Z89VXCk4tBdYZSTO5eQQfZRGbAuGPxlUOJibEjraQQPT3kclV1i5rpbob9Jm9vvUI3uoquAeDLjAgi4OnzKbicNLR5nKfOIEfegUNEnvVkdN4eMpsfv2XIIvDYHPb8yuUKKf9FdCROhJCAsaQuhKuUCW/AuylbFS5oDWAxmdpPIDdWvEOxz6NJrC8Oz1QZEiAGEGx80b2c7b0qVBlFzH5m+EZYh1zBvodJVji+IiuR3jMjROXNpJ3zi0+ylHSy/8ANi09xdzZX8J4I5rZAa5rTABlpnnoQVqOE4IBgcW+IzbWBMW2R3AOzDatJrm1XMptEuu2o0HcAOlV/E8VUa/Ix7HDQSwtPydCjOZodVDHm3TjYXUdTzBjgbgu8LSdNJyjqqevUaTl8Uf4H2Hsn4+rWotaWd2ajjkBJdAzdI+arKnBMS54/eK0tNopk0xe1yGkwjZfXSeXO5SW3+i5x9cWY1roFh4Y+pS4bDPLfCydYvMncwJ0SYbCVDh6L5b4qTTPicbCLyQtrwLCFlFsmXETMRAOwCyavVLTwtidNpvPPavXZjOMYJ7e4dUGVxDqZm3wiQf9p+Sp8Y9rJJcABuTC9B7UvHdtES4v8PSxk+xhYOvgQarnOaDDQQYmCJ02lDRZnlxbmqHajGseXbfon4DUbUGYXHUET+izvaLAZ65FOmWtgudH4z57AfNaPhzC0PdFwSp6XEKOUhzXFzhIjRp56yfJa6syY51kcjzSo4skH44i2jB/COv0Q7afkFqO03Bg7xsBBiTbUc03sPw6m+sTUgljZa07mTeN4spRuwrzyUV7BKWAccPmcx0UzmDiCAWus4XvAMH1KI4PSa6rTNQf2ciRt7ey3HGnl1J1OmM7nDLa4aNyVl8J2drMqA1Bb6IbkW1s8OCeyE02uw3tJimOqAU/CxjZJAgTy9fyVDWxhdlbMguk9RJPt8R9QpeNYjM8gfA3X+Y8lVucYLjq6w6Df6QrozY3a3MiL7l3MzO5JKsRVzskiTNxpMjxDoZg+yrokQPXoeqfhKZkjYwekjYnlf0UL45pPke9gdez+s5XeT5I90qJOGbPiy/6szSOkizvOxXIUNtGcXJUihmEhdCVIUAh/CcKC4udMAgA7Tm57WXo/B6FQECk4PB0Dxt0e3T2KznZnC5WN5uufVanA4VjKbnMJpvLjJY7LbYFuh9leqMeXJboM4jVEFrsNB/iplpM9S2HH1CoKFFgdLn1m3mMtT6kFF4erVdUIa8OAE+Jv5tI+ijGJq0z8LCJmzj+bVWi0eOgXjGMbDYrOMPbrlt/+VNXxzBSa92IMCxmPyb1VHxapiamJADctMEO1GV2h+JW+NwQr0W06rSA1+cRUA2i/hPVAY+1uLThuKpuwlH+9fDD/FljMQI0Gke6u6XaR9KmB3QgDwlzottpMrMUHOaxtNpa1rRA+J0CbC8T5ohzTIlxc0dQ0ewufdJy4YZFU1YIZp4pOUGXuCw9TEv7yqfICwA5BXbOFUwPhCThRb3YyxoiqlUDUpPS2x9HmtVqsuXI7ZmO0VAUW5m6k30vp+SyTzkruAEyem4ke0q67V8U7x2VpsCq3C0jDqsB2USfaAtWPrk7GkjJY/kWbMJ3lFxDbt6jTkqHs32V7zEuzDwgzHmtD2Jxjqj3MJEunUT+aM4ZXbQxDmPO8SbaKTfHBM8p48b2mjwfDmU2gNAEIfjZa2k4nkpqvFqbRJcFg+2Pa8PBYw2WeMW3ycXBhyZcl8mNxtXNUJOk/YCHqEHb05KJz5+/y3TKlUDU+i2HrV9EucNTXV7IR+J5D3uoS4nzhCyygWH/AFIxHxcpAMeS5Vwk2FkqFl+hFySV0oihU6iyXAczCZKmwUd42dMwn3UI+EzYYOsGgZZJ35eQR9OqYJ2JQ/EOG1KRY5rfA4RYXtrMpjcWQCNRuCIM801quDmxcZ8ot8JjoYWiATqQhXPcTAug6Lt1oMGWtpZo8bt+ioN/ixBhWhgLhDvNC1XieiixeKykE3ukxWIDgHCwOiqMSOOsjbkmY3H38h81Hh5udlC1hc+B89huSgWdLlhuB7Q1aY1MbBLjO0dSoCJhH4bhYicriIBmBJH09AgsXgqc5QTm6gA+4V/DxZzlnwSnxH/SmGcu113KJxnECGimwiJGYjc8ktbCOAIdaB7puAwTbufoBPtt1VaOkpxDuH8XOHIcMocSBpeOZuu/aHVOZr2m7gHSBGvL3QT8CX0nv/EHZhbYm4+Y9lF2j4lNANIOZrW66oPspVytFE3idQ6uJ89FBVqDckn5eyGNXyCQEIj1BLpEjqttwOiHytnn6qcQfX6qN/QKDUMJnbZNBPJS5OeiQVALD+qBYUGN59PkuUQq+p5LlCA+ddnUC5Vsm0nD0+kSXADWUMAtH2f4VA714/wj80VbF5ZRxxtm2qcRc6g2m6S5haR4oaec+5SMxFN1jlB8x/wSqStWtr0/VDV61oC0udHGhhs2eHwbAPC0GecT81MxrCSHeExEaeSxeDxtamZDrcjcK8wWLFYw6xG0/QpfJpcUvY3HYfPVa0XCXG0zOUWAVw3DDmBymPkd1FUpDQkHqptsHmrhFdhTlBHNEcP4dnqmP4T7yEwUoKJ4diS2q1zRvHmrxSTVick5OLosajJcxhID8gcw6ZhYlp2kEEdVX42n4pIhwN+fNT8Spl5EGCCS3+WTMA8rT6lTY+n3lJr/AMbQATzMAX91o4bOTJOCTZV42nJaY+Js22I1HuSonUpGWLDpqjnGA3exCHIzPvYTbokyXJ0cEvgRd6O6fA5NWV7ViA0/ytb7FacjK9zT5rI9saxJDevyhKmuLN+B/KjP5k4FQtCdJSjpUTB0eakDjvuoWDdc50/oiSh9SrKTIfJcPsJ5bFz7KEXAtJk6W++a5MNX25JFAUO/dl37qj+7Xd2mbDD5mScD4F3tQA6fU8lqKmDcf7NsS0HpYKu7O1Kc5KhyEmWvmAD/ADLW43hxbTb42Olhl7RbLFvFN3bRuUyMPjwc3UZ35FuMMXGbXOyKwmCMyblEYThWVsqyoYayig32NyahJUgMUE11GEfUphDupq+wSstjBxBzRBdI5G6Lwb3VGPdma0MExpmPJAV6QiU7BYiDliQ7Ucx57Kj4G8ONoO4VioeQQfEIm8T1VsKAFNpjQmPPVVNfDtLiWOdYNiZ3Fx6K9wlDvcLGpBBEa9Y9laK3IySy7asEa8iM7i3kGwT68lNWENgE257kxr7IyngMjAQLnnePTmg8UMupl3LYeZ5q0YuPYrJmWXiIHWqmW3025yiKdM8re/1Q9LWUU7EwJNvvYKONj4tQSSK3itINhwME7a9VhOL1DUqk7Cw9Fsu0HEm91MeI+FvQDWVjHNSp/Rv0zfbAjSSilz0RPd81G47JW06CmREJBybqpO79B1/NMfU2b/yqjExsRpc89vRNNzf79U3NzSIDDn1FyUUudui5Ehe5F2RT5V2VaqODuIcisOGVXCW/hdE6x7IXKrrgDO8cGEHo4CY5yOSPJScviXWFYDTjokewhFdwG2BBi1tEJVp9Vo9HLjK2DVABqh6j5PRFVQIsh3Msls1RB6p9goKWGm4sihTmyKqsayA28i/QpMkP37RgqVXtDXEQ3SAAT5lWnDMQQM2aA2C7qRpA3lR0MM7ITGo+agxjckNnz806CcVZhySWV7TQv4gQXA3/ALNxbAAk5ZE899Fl/wDqBcNbx+qsHVnHuycvgAg6g+aqqzGNJDb3KrubZojijjXCJW4g6clI/FDKc2kIZh0Mi6r+L4jwwN9fRF9BS3SoqsbiS907bDohXBTFqY5JZ0ocKgd6iieg+9VO5kqF4nyS2aokT3SLf89Soo1UzngId7if6JbNETngb+yXN6ffNNDJShw6meVlBg2Z/Xdckq1uVguQ4CarIuyKfu0vdroUeZ3EGVXPZvi7qL8sAteRNr66hVvdo3g+FzVmDS/zRSF5JJwdm3x2Glwi06+yr6+BPMK1kgmfK/NN/d+a1KFrk4ayuL46KB2CceUJ7OGuItACuhhBzRWCY0HSVSWI0LVGbp4HIbifmjKTbjK24PLdagcJDrmFBVcymYZBI13A/qosaFz1V9FNiZptz1Nfwjqd4WTxlUl3MzPmr3jmJdUqST/QKmrUwLyhkXpD9M9qt9sgGdxu7029gpHYXW9/qoziAFHV4i7QfPVJpI2bpyZK2hAgzAVfxFoJHknfvTydVHXfKDpobji1LkDdT6KFzQiHqCodkpm+DIKvIbIZ45lT1HISoOaUzbAjIHUpD7fmlLeen1Ub7/eiWzShjjKZP9U56YR9hVGoVrJMc90ikouIvy581ylAN33Sc2gSi6DASiwF11GzxUsjRXNwXNT0sPlMjVFNCdlVlEU8smWWE7QR/eNkj8QsfUaIw9oKRF8/sP1WfhPATLZmeKD9F0OO0R+F5/2hNHahrfhoj1cT9FUZUmVBtkWGC9GrwPHmVhDjkjVotPkSgMXj23A0nTf1VCQuhWTKPBFS4JMWM0nmq2uyQjShH6pUuTVj4Au5TH0EeoqoS3FGtTYD3UJj2ot4ULwqNIdGTAqjYQ1Rtkc8IWoEmRtgwJxULmyiKqhqaDzSWb4AtR0/eigdUUj1GBeOiWzVEjddc+jaZ/VSTBClYwZXKtDLBWMt+q5TnRIoG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solidFill>
                <a:prstClr val="white"/>
              </a:solidFill>
            </a:endParaRPr>
          </a:p>
        </p:txBody>
      </p:sp>
      <p:pic>
        <p:nvPicPr>
          <p:cNvPr id="27654" name="Picture 6" descr="http://t3.gstatic.com/images?q=tbn:8Ma3fzyDqRbTLM:http://wwwimre.imre.oc.uh.cu/cmblog/wp-content/uploads/2009/06/musica-neurologia.jpg&amp;t=1"/>
          <p:cNvPicPr>
            <a:picLocks noChangeAspect="1" noChangeArrowheads="1"/>
          </p:cNvPicPr>
          <p:nvPr/>
        </p:nvPicPr>
        <p:blipFill>
          <a:blip r:embed="rId2" cstate="print"/>
          <a:srcRect/>
          <a:stretch>
            <a:fillRect/>
          </a:stretch>
        </p:blipFill>
        <p:spPr bwMode="auto">
          <a:xfrm>
            <a:off x="-18269" y="0"/>
            <a:ext cx="9162269" cy="6858000"/>
          </a:xfrm>
          <a:prstGeom prst="rect">
            <a:avLst/>
          </a:prstGeom>
          <a:noFill/>
        </p:spPr>
      </p:pic>
    </p:spTree>
    <p:extLst>
      <p:ext uri="{BB962C8B-B14F-4D97-AF65-F5344CB8AC3E}">
        <p14:creationId xmlns:p14="http://schemas.microsoft.com/office/powerpoint/2010/main" val="3507209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381000"/>
            <a:ext cx="8229600" cy="1252728"/>
          </a:xfrm>
        </p:spPr>
        <p:txBody>
          <a:bodyPr>
            <a:noAutofit/>
          </a:bodyPr>
          <a:lstStyle/>
          <a:p>
            <a:pPr algn="ctr"/>
            <a:r>
              <a:rPr lang="es-MX" sz="4000" dirty="0" smtClean="0"/>
              <a:t>Híper estimulación (parámetros) Inmunidad al estimulo.</a:t>
            </a:r>
            <a:br>
              <a:rPr lang="es-MX" sz="4000" dirty="0" smtClean="0"/>
            </a:br>
            <a:endParaRPr lang="es-MX" sz="4000" dirty="0"/>
          </a:p>
        </p:txBody>
      </p:sp>
      <p:sp>
        <p:nvSpPr>
          <p:cNvPr id="6" name="5 Marcador de contenido"/>
          <p:cNvSpPr>
            <a:spLocks noGrp="1"/>
          </p:cNvSpPr>
          <p:nvPr>
            <p:ph idx="1"/>
          </p:nvPr>
        </p:nvSpPr>
        <p:spPr/>
        <p:txBody>
          <a:bodyPr>
            <a:normAutofit lnSpcReduction="10000"/>
          </a:bodyPr>
          <a:lstStyle/>
          <a:p>
            <a:pPr marL="514350" indent="-514350">
              <a:buAutoNum type="arabicPeriod"/>
            </a:pPr>
            <a:r>
              <a:rPr lang="es-MX" sz="2800" b="1" dirty="0" smtClean="0"/>
              <a:t>Imitación de conductas vistas, escuchadas y sugeridas.</a:t>
            </a:r>
          </a:p>
          <a:p>
            <a:pPr marL="514350" indent="-514350">
              <a:buAutoNum type="arabicPeriod"/>
            </a:pPr>
            <a:r>
              <a:rPr lang="es-MX" sz="2800" b="1" dirty="0" smtClean="0"/>
              <a:t>Influencia en el cambio del sistema de valores y comportamientos.</a:t>
            </a:r>
          </a:p>
          <a:p>
            <a:pPr marL="514350" indent="-514350">
              <a:buAutoNum type="arabicPeriod"/>
            </a:pPr>
            <a:r>
              <a:rPr lang="es-MX" sz="2800" b="1" dirty="0" smtClean="0"/>
              <a:t>Identificación con Personajes (Proyección). (Ejemplo “la vida es bella”)</a:t>
            </a:r>
          </a:p>
          <a:p>
            <a:pPr marL="514350" indent="-514350">
              <a:buAutoNum type="arabicPeriod"/>
            </a:pPr>
            <a:r>
              <a:rPr lang="es-MX" sz="2800" b="1" dirty="0" smtClean="0"/>
              <a:t>Mientras más sofisticado, real y repetido sea, mas impacto habrá.</a:t>
            </a:r>
          </a:p>
          <a:p>
            <a:pPr marL="514350" indent="-514350">
              <a:buAutoNum type="arabicPeriod"/>
            </a:pPr>
            <a:r>
              <a:rPr lang="es-MX" sz="2800" b="1" dirty="0" smtClean="0"/>
              <a:t>La respuesta puede verse inmediatamente o surgir mas tarde.</a:t>
            </a:r>
          </a:p>
          <a:p>
            <a:endParaRPr lang="es-MX" dirty="0"/>
          </a:p>
        </p:txBody>
      </p:sp>
    </p:spTree>
    <p:extLst>
      <p:ext uri="{BB962C8B-B14F-4D97-AF65-F5344CB8AC3E}">
        <p14:creationId xmlns:p14="http://schemas.microsoft.com/office/powerpoint/2010/main" val="147726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 acceso a la Mente</a:t>
            </a:r>
            <a:endParaRPr lang="en-US" dirty="0"/>
          </a:p>
        </p:txBody>
      </p:sp>
      <p:sp>
        <p:nvSpPr>
          <p:cNvPr id="3" name="2 Subtítulo"/>
          <p:cNvSpPr>
            <a:spLocks noGrp="1"/>
          </p:cNvSpPr>
          <p:nvPr>
            <p:ph idx="1"/>
          </p:nvPr>
        </p:nvSpPr>
        <p:spPr/>
        <p:txBody>
          <a:bodyPr>
            <a:normAutofit/>
          </a:bodyPr>
          <a:lstStyle/>
          <a:p>
            <a:pPr marL="118872" indent="0" algn="just">
              <a:buNone/>
            </a:pPr>
            <a:r>
              <a:rPr lang="es-MX" sz="4000" dirty="0" smtClean="0"/>
              <a:t>Las Avenidas del alma. Todos deben custodiar los sentidos, no sea que Satanás obtenga la victoria sobre ellos; porque son las avenidas del alma.- JOYAS DE LOS TESTIMONIOS TOMO 1 Pág. 426. </a:t>
            </a:r>
            <a:endParaRPr lang="es-MX" sz="4000" dirty="0"/>
          </a:p>
        </p:txBody>
      </p:sp>
    </p:spTree>
    <p:extLst>
      <p:ext uri="{BB962C8B-B14F-4D97-AF65-F5344CB8AC3E}">
        <p14:creationId xmlns:p14="http://schemas.microsoft.com/office/powerpoint/2010/main" val="2403012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Introversion.jpg"/>
          <p:cNvPicPr>
            <a:picLocks noGrp="1" noChangeAspect="1"/>
          </p:cNvPicPr>
          <p:nvPr>
            <p:ph idx="1"/>
          </p:nvPr>
        </p:nvPicPr>
        <p:blipFill>
          <a:blip r:embed="rId2" cstate="print"/>
          <a:stretch>
            <a:fillRect/>
          </a:stretch>
        </p:blipFill>
        <p:spPr>
          <a:xfrm>
            <a:off x="0" y="1574571"/>
            <a:ext cx="9144000" cy="5283429"/>
          </a:xfrm>
        </p:spPr>
      </p:pic>
    </p:spTree>
    <p:extLst>
      <p:ext uri="{BB962C8B-B14F-4D97-AF65-F5344CB8AC3E}">
        <p14:creationId xmlns:p14="http://schemas.microsoft.com/office/powerpoint/2010/main" val="97561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a:bodyPr>
          <a:lstStyle/>
          <a:p>
            <a:pPr algn="ctr">
              <a:buNone/>
            </a:pPr>
            <a:r>
              <a:rPr lang="es-MX" b="1" dirty="0" smtClean="0"/>
              <a:t>	</a:t>
            </a:r>
            <a:r>
              <a:rPr lang="es-MX" sz="9600" b="1" dirty="0" smtClean="0"/>
              <a:t>4. Consciente y subconsciente</a:t>
            </a:r>
            <a:endParaRPr lang="es-MX" dirty="0"/>
          </a:p>
        </p:txBody>
      </p:sp>
    </p:spTree>
    <p:extLst>
      <p:ext uri="{BB962C8B-B14F-4D97-AF65-F5344CB8AC3E}">
        <p14:creationId xmlns:p14="http://schemas.microsoft.com/office/powerpoint/2010/main" val="2768065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home.coqui.net/proconci/IPC_Web_Site/Cerebro/IMAG008.JPG"/>
          <p:cNvPicPr>
            <a:picLocks noGrp="1"/>
          </p:cNvPicPr>
          <p:nvPr>
            <p:ph idx="1"/>
          </p:nvPr>
        </p:nvPicPr>
        <p:blipFill>
          <a:blip r:embed="rId2" cstate="print"/>
          <a:stretch>
            <a:fillRect/>
          </a:stretch>
        </p:blipFill>
        <p:spPr bwMode="auto">
          <a:xfrm>
            <a:off x="0" y="1600200"/>
            <a:ext cx="9144000" cy="5257800"/>
          </a:xfrm>
          <a:prstGeom prst="rect">
            <a:avLst/>
          </a:prstGeom>
          <a:noFill/>
          <a:ln w="9525">
            <a:noFill/>
            <a:miter lim="800000"/>
            <a:headEnd/>
            <a:tailEnd/>
          </a:ln>
        </p:spPr>
      </p:pic>
    </p:spTree>
    <p:extLst>
      <p:ext uri="{BB962C8B-B14F-4D97-AF65-F5344CB8AC3E}">
        <p14:creationId xmlns:p14="http://schemas.microsoft.com/office/powerpoint/2010/main" val="20157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home.coqui.net/proconci/IPC_Web_Site/La_Base_Neurologica/IMAG007.JPG"/>
          <p:cNvPicPr>
            <a:picLocks noGrp="1"/>
          </p:cNvPicPr>
          <p:nvPr>
            <p:ph idx="1"/>
          </p:nvPr>
        </p:nvPicPr>
        <p:blipFill>
          <a:blip r:embed="rId2" cstate="print"/>
          <a:stretch>
            <a:fillRect/>
          </a:stretch>
        </p:blipFill>
        <p:spPr bwMode="auto">
          <a:xfrm>
            <a:off x="0" y="1524000"/>
            <a:ext cx="9220200" cy="5334000"/>
          </a:xfrm>
          <a:prstGeom prst="rect">
            <a:avLst/>
          </a:prstGeom>
          <a:noFill/>
          <a:ln w="9525">
            <a:noFill/>
            <a:miter lim="800000"/>
            <a:headEnd/>
            <a:tailEnd/>
          </a:ln>
        </p:spPr>
      </p:pic>
    </p:spTree>
    <p:extLst>
      <p:ext uri="{BB962C8B-B14F-4D97-AF65-F5344CB8AC3E}">
        <p14:creationId xmlns:p14="http://schemas.microsoft.com/office/powerpoint/2010/main" val="1651122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dirty="0" smtClean="0"/>
              <a:t>Lucha por la mente humana. </a:t>
            </a:r>
            <a:endParaRPr lang="es-MX" dirty="0"/>
          </a:p>
        </p:txBody>
      </p:sp>
      <p:sp>
        <p:nvSpPr>
          <p:cNvPr id="5" name="4 Marcador de texto"/>
          <p:cNvSpPr>
            <a:spLocks noGrp="1"/>
          </p:cNvSpPr>
          <p:nvPr>
            <p:ph type="body" idx="1"/>
          </p:nvPr>
        </p:nvSpPr>
        <p:spPr/>
        <p:txBody>
          <a:bodyPr/>
          <a:lstStyle/>
          <a:p>
            <a:r>
              <a:rPr lang="es-MX" dirty="0" smtClean="0"/>
              <a:t>Mente Carnal</a:t>
            </a:r>
            <a:endParaRPr lang="es-MX" dirty="0"/>
          </a:p>
        </p:txBody>
      </p:sp>
      <p:sp>
        <p:nvSpPr>
          <p:cNvPr id="3" name="2 Marcador de contenido"/>
          <p:cNvSpPr>
            <a:spLocks noGrp="1"/>
          </p:cNvSpPr>
          <p:nvPr>
            <p:ph sz="half" idx="2"/>
          </p:nvPr>
        </p:nvSpPr>
        <p:spPr/>
        <p:txBody>
          <a:bodyPr>
            <a:normAutofit fontScale="85000" lnSpcReduction="20000"/>
          </a:bodyPr>
          <a:lstStyle/>
          <a:p>
            <a:r>
              <a:rPr lang="es-MX" dirty="0" smtClean="0"/>
              <a:t>Entretenimiento</a:t>
            </a:r>
          </a:p>
          <a:p>
            <a:r>
              <a:rPr lang="es-MX" dirty="0" smtClean="0"/>
              <a:t>Diversión</a:t>
            </a:r>
          </a:p>
          <a:p>
            <a:r>
              <a:rPr lang="es-MX" dirty="0" smtClean="0"/>
              <a:t>Destruye</a:t>
            </a:r>
          </a:p>
          <a:p>
            <a:r>
              <a:rPr lang="es-MX" dirty="0" smtClean="0"/>
              <a:t>Atrofia</a:t>
            </a:r>
          </a:p>
          <a:p>
            <a:r>
              <a:rPr lang="es-MX" dirty="0" smtClean="0"/>
              <a:t>Adictiva</a:t>
            </a:r>
          </a:p>
          <a:p>
            <a:r>
              <a:rPr lang="es-MX" dirty="0" smtClean="0"/>
              <a:t>Aquí y ahora</a:t>
            </a:r>
          </a:p>
          <a:p>
            <a:r>
              <a:rPr lang="es-MX" dirty="0" smtClean="0"/>
              <a:t>Satisfacción sensorial</a:t>
            </a:r>
          </a:p>
          <a:p>
            <a:r>
              <a:rPr lang="es-MX" dirty="0" smtClean="0"/>
              <a:t>Impulsiva</a:t>
            </a:r>
          </a:p>
          <a:p>
            <a:r>
              <a:rPr lang="es-MX" dirty="0" smtClean="0"/>
              <a:t>Excita y deprime</a:t>
            </a:r>
          </a:p>
          <a:p>
            <a:r>
              <a:rPr lang="es-MX" dirty="0" smtClean="0"/>
              <a:t>Falsa vía de escape</a:t>
            </a:r>
          </a:p>
          <a:p>
            <a:r>
              <a:rPr lang="es-MX" dirty="0" smtClean="0"/>
              <a:t>Sensacional</a:t>
            </a:r>
          </a:p>
          <a:p>
            <a:r>
              <a:rPr lang="es-MX" dirty="0" smtClean="0"/>
              <a:t>Ficticio</a:t>
            </a:r>
            <a:endParaRPr lang="es-MX" dirty="0"/>
          </a:p>
        </p:txBody>
      </p:sp>
      <p:sp>
        <p:nvSpPr>
          <p:cNvPr id="6" name="5 Marcador de texto"/>
          <p:cNvSpPr>
            <a:spLocks noGrp="1"/>
          </p:cNvSpPr>
          <p:nvPr>
            <p:ph type="body" sz="quarter" idx="3"/>
          </p:nvPr>
        </p:nvSpPr>
        <p:spPr/>
        <p:txBody>
          <a:bodyPr/>
          <a:lstStyle/>
          <a:p>
            <a:r>
              <a:rPr lang="es-MX" dirty="0" smtClean="0"/>
              <a:t>Mente Espiritual</a:t>
            </a:r>
            <a:endParaRPr lang="es-MX" dirty="0"/>
          </a:p>
        </p:txBody>
      </p:sp>
      <p:sp>
        <p:nvSpPr>
          <p:cNvPr id="7" name="6 Marcador de contenido"/>
          <p:cNvSpPr>
            <a:spLocks noGrp="1"/>
          </p:cNvSpPr>
          <p:nvPr>
            <p:ph sz="quarter" idx="4"/>
          </p:nvPr>
        </p:nvSpPr>
        <p:spPr/>
        <p:txBody>
          <a:bodyPr>
            <a:normAutofit fontScale="85000" lnSpcReduction="20000"/>
          </a:bodyPr>
          <a:lstStyle/>
          <a:p>
            <a:r>
              <a:rPr lang="es-MX" dirty="0" smtClean="0"/>
              <a:t>Desarrollo</a:t>
            </a:r>
          </a:p>
          <a:p>
            <a:r>
              <a:rPr lang="es-MX" dirty="0" smtClean="0"/>
              <a:t>Recreación</a:t>
            </a:r>
          </a:p>
          <a:p>
            <a:r>
              <a:rPr lang="es-MX" dirty="0" smtClean="0"/>
              <a:t>Construye</a:t>
            </a:r>
          </a:p>
          <a:p>
            <a:r>
              <a:rPr lang="es-MX" dirty="0" smtClean="0"/>
              <a:t>Potencializa</a:t>
            </a:r>
          </a:p>
          <a:p>
            <a:r>
              <a:rPr lang="es-MX" dirty="0" smtClean="0"/>
              <a:t>Libertad</a:t>
            </a:r>
          </a:p>
          <a:p>
            <a:r>
              <a:rPr lang="es-MX" dirty="0" smtClean="0"/>
              <a:t>Eternidad</a:t>
            </a:r>
          </a:p>
          <a:p>
            <a:r>
              <a:rPr lang="es-MX" dirty="0" smtClean="0"/>
              <a:t>Paz Integral</a:t>
            </a:r>
          </a:p>
          <a:p>
            <a:r>
              <a:rPr lang="es-MX" dirty="0" smtClean="0"/>
              <a:t>Racional</a:t>
            </a:r>
          </a:p>
          <a:p>
            <a:r>
              <a:rPr lang="es-MX" dirty="0" smtClean="0"/>
              <a:t>Paz Constante</a:t>
            </a:r>
          </a:p>
          <a:p>
            <a:r>
              <a:rPr lang="es-MX" dirty="0" smtClean="0"/>
              <a:t>Confrontación</a:t>
            </a:r>
          </a:p>
          <a:p>
            <a:r>
              <a:rPr lang="es-MX" dirty="0" smtClean="0"/>
              <a:t>Racional</a:t>
            </a:r>
          </a:p>
          <a:p>
            <a:r>
              <a:rPr lang="es-MX" dirty="0" smtClean="0"/>
              <a:t>Real</a:t>
            </a:r>
          </a:p>
          <a:p>
            <a:endParaRPr lang="es-MX" dirty="0"/>
          </a:p>
        </p:txBody>
      </p:sp>
    </p:spTree>
    <p:extLst>
      <p:ext uri="{BB962C8B-B14F-4D97-AF65-F5344CB8AC3E}">
        <p14:creationId xmlns:p14="http://schemas.microsoft.com/office/powerpoint/2010/main" val="29262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trips(down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linds(horizont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strips(downLeft)">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linds(horizont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strips(downLeft)">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blinds(horizontal)">
                                      <p:cBhvr>
                                        <p:cTn id="52" dur="500"/>
                                        <p:tgtEl>
                                          <p:spTgt spid="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strips(downLeft)">
                                      <p:cBhvr>
                                        <p:cTn id="57" dur="500"/>
                                        <p:tgtEl>
                                          <p:spTgt spid="3">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blinds(horizontal)">
                                      <p:cBhvr>
                                        <p:cTn id="62" dur="500"/>
                                        <p:tgtEl>
                                          <p:spTgt spid="7">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strips(downLeft)">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animEffect transition="in" filter="blinds(horizontal)">
                                      <p:cBhvr>
                                        <p:cTn id="72" dur="500"/>
                                        <p:tgtEl>
                                          <p:spTgt spid="7">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8" presetClass="entr" presetSubtype="12" fill="hold" grpId="0"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strips(downLeft)">
                                      <p:cBhvr>
                                        <p:cTn id="77" dur="500"/>
                                        <p:tgtEl>
                                          <p:spTgt spid="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blinds(horizontal)">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12" fill="hold" grpId="0"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strips(downLeft)">
                                      <p:cBhvr>
                                        <p:cTn id="87" dur="500"/>
                                        <p:tgtEl>
                                          <p:spTgt spid="3">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
                                            <p:txEl>
                                              <p:pRg st="8" end="8"/>
                                            </p:txEl>
                                          </p:spTgt>
                                        </p:tgtEl>
                                        <p:attrNameLst>
                                          <p:attrName>style.visibility</p:attrName>
                                        </p:attrNameLst>
                                      </p:cBhvr>
                                      <p:to>
                                        <p:strVal val="visible"/>
                                      </p:to>
                                    </p:set>
                                    <p:animEffect transition="in" filter="blinds(horizontal)">
                                      <p:cBhvr>
                                        <p:cTn id="92" dur="500"/>
                                        <p:tgtEl>
                                          <p:spTgt spid="7">
                                            <p:txEl>
                                              <p:pRg st="8" end="8"/>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3">
                                            <p:txEl>
                                              <p:pRg st="9" end="9"/>
                                            </p:txEl>
                                          </p:spTgt>
                                        </p:tgtEl>
                                        <p:attrNameLst>
                                          <p:attrName>style.visibility</p:attrName>
                                        </p:attrNameLst>
                                      </p:cBhvr>
                                      <p:to>
                                        <p:strVal val="visible"/>
                                      </p:to>
                                    </p:set>
                                    <p:animEffect transition="in" filter="strips(downLeft)">
                                      <p:cBhvr>
                                        <p:cTn id="97" dur="500"/>
                                        <p:tgtEl>
                                          <p:spTgt spid="3">
                                            <p:txEl>
                                              <p:pRg st="9" end="9"/>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7">
                                            <p:txEl>
                                              <p:pRg st="9" end="9"/>
                                            </p:txEl>
                                          </p:spTgt>
                                        </p:tgtEl>
                                        <p:attrNameLst>
                                          <p:attrName>style.visibility</p:attrName>
                                        </p:attrNameLst>
                                      </p:cBhvr>
                                      <p:to>
                                        <p:strVal val="visible"/>
                                      </p:to>
                                    </p:set>
                                    <p:animEffect transition="in" filter="blinds(horizontal)">
                                      <p:cBhvr>
                                        <p:cTn id="102" dur="500"/>
                                        <p:tgtEl>
                                          <p:spTgt spid="7">
                                            <p:txEl>
                                              <p:pRg st="9" end="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3">
                                            <p:txEl>
                                              <p:pRg st="10" end="10"/>
                                            </p:txEl>
                                          </p:spTgt>
                                        </p:tgtEl>
                                        <p:attrNameLst>
                                          <p:attrName>style.visibility</p:attrName>
                                        </p:attrNameLst>
                                      </p:cBhvr>
                                      <p:to>
                                        <p:strVal val="visible"/>
                                      </p:to>
                                    </p:set>
                                    <p:animEffect transition="in" filter="strips(downLeft)">
                                      <p:cBhvr>
                                        <p:cTn id="107" dur="500"/>
                                        <p:tgtEl>
                                          <p:spTgt spid="3">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7">
                                            <p:txEl>
                                              <p:pRg st="10" end="10"/>
                                            </p:txEl>
                                          </p:spTgt>
                                        </p:tgtEl>
                                        <p:attrNameLst>
                                          <p:attrName>style.visibility</p:attrName>
                                        </p:attrNameLst>
                                      </p:cBhvr>
                                      <p:to>
                                        <p:strVal val="visible"/>
                                      </p:to>
                                    </p:set>
                                    <p:animEffect transition="in" filter="blinds(horizontal)">
                                      <p:cBhvr>
                                        <p:cTn id="112" dur="500"/>
                                        <p:tgtEl>
                                          <p:spTgt spid="7">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8" presetClass="entr" presetSubtype="12" fill="hold" grpId="0" nodeType="clickEffect">
                                  <p:stCondLst>
                                    <p:cond delay="0"/>
                                  </p:stCondLst>
                                  <p:childTnLst>
                                    <p:set>
                                      <p:cBhvr>
                                        <p:cTn id="116" dur="1" fill="hold">
                                          <p:stCondLst>
                                            <p:cond delay="0"/>
                                          </p:stCondLst>
                                        </p:cTn>
                                        <p:tgtEl>
                                          <p:spTgt spid="3">
                                            <p:txEl>
                                              <p:pRg st="11" end="11"/>
                                            </p:txEl>
                                          </p:spTgt>
                                        </p:tgtEl>
                                        <p:attrNameLst>
                                          <p:attrName>style.visibility</p:attrName>
                                        </p:attrNameLst>
                                      </p:cBhvr>
                                      <p:to>
                                        <p:strVal val="visible"/>
                                      </p:to>
                                    </p:set>
                                    <p:animEffect transition="in" filter="strips(downLeft)">
                                      <p:cBhvr>
                                        <p:cTn id="117" dur="500"/>
                                        <p:tgtEl>
                                          <p:spTgt spid="3">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7">
                                            <p:txEl>
                                              <p:pRg st="11" end="11"/>
                                            </p:txEl>
                                          </p:spTgt>
                                        </p:tgtEl>
                                        <p:attrNameLst>
                                          <p:attrName>style.visibility</p:attrName>
                                        </p:attrNameLst>
                                      </p:cBhvr>
                                      <p:to>
                                        <p:strVal val="visible"/>
                                      </p:to>
                                    </p:set>
                                    <p:animEffect transition="in" filter="blinds(horizontal)">
                                      <p:cBhvr>
                                        <p:cTn id="12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algn="ctr">
              <a:buNone/>
            </a:pPr>
            <a:r>
              <a:rPr lang="es-MX" dirty="0" smtClean="0"/>
              <a:t>	</a:t>
            </a:r>
            <a:r>
              <a:rPr lang="es-MX" sz="8800" dirty="0" smtClean="0"/>
              <a:t>5. Las facultades de la Mente en Guerra</a:t>
            </a:r>
            <a:endParaRPr lang="es-MX" dirty="0"/>
          </a:p>
        </p:txBody>
      </p:sp>
    </p:spTree>
    <p:extLst>
      <p:ext uri="{BB962C8B-B14F-4D97-AF65-F5344CB8AC3E}">
        <p14:creationId xmlns:p14="http://schemas.microsoft.com/office/powerpoint/2010/main" val="8125239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36088078"/>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1637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graphicEl>
                                              <a:dgm id="{76529446-288F-4461-B47A-4A5B839A91DC}"/>
                                            </p:graphicEl>
                                          </p:spTgt>
                                        </p:tgtEl>
                                        <p:attrNameLst>
                                          <p:attrName>style.visibility</p:attrName>
                                        </p:attrNameLst>
                                      </p:cBhvr>
                                      <p:to>
                                        <p:strVal val="visible"/>
                                      </p:to>
                                    </p:set>
                                    <p:animEffect transition="in" filter="randombar(horizontal)">
                                      <p:cBhvr>
                                        <p:cTn id="7" dur="500"/>
                                        <p:tgtEl>
                                          <p:spTgt spid="4">
                                            <p:graphicEl>
                                              <a:dgm id="{76529446-288F-4461-B47A-4A5B839A91D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graphicEl>
                                              <a:dgm id="{51963092-7387-4E50-B5B6-CF2A78C5446B}"/>
                                            </p:graphicEl>
                                          </p:spTgt>
                                        </p:tgtEl>
                                        <p:attrNameLst>
                                          <p:attrName>style.visibility</p:attrName>
                                        </p:attrNameLst>
                                      </p:cBhvr>
                                      <p:to>
                                        <p:strVal val="visible"/>
                                      </p:to>
                                    </p:set>
                                    <p:animEffect transition="in" filter="randombar(horizontal)">
                                      <p:cBhvr>
                                        <p:cTn id="12" dur="500"/>
                                        <p:tgtEl>
                                          <p:spTgt spid="4">
                                            <p:graphicEl>
                                              <a:dgm id="{51963092-7387-4E50-B5B6-CF2A78C5446B}"/>
                                            </p:graphic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graphicEl>
                                              <a:dgm id="{F4A10692-92CD-4CDF-8AD7-AEDDE7FB147B}"/>
                                            </p:graphicEl>
                                          </p:spTgt>
                                        </p:tgtEl>
                                        <p:attrNameLst>
                                          <p:attrName>style.visibility</p:attrName>
                                        </p:attrNameLst>
                                      </p:cBhvr>
                                      <p:to>
                                        <p:strVal val="visible"/>
                                      </p:to>
                                    </p:set>
                                    <p:animEffect transition="in" filter="randombar(horizontal)">
                                      <p:cBhvr>
                                        <p:cTn id="15" dur="500"/>
                                        <p:tgtEl>
                                          <p:spTgt spid="4">
                                            <p:graphicEl>
                                              <a:dgm id="{F4A10692-92CD-4CDF-8AD7-AEDDE7FB147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graphicEl>
                                              <a:dgm id="{7CBB7EFF-F0A1-44EB-AD47-8BD1E4A66F31}"/>
                                            </p:graphicEl>
                                          </p:spTgt>
                                        </p:tgtEl>
                                        <p:attrNameLst>
                                          <p:attrName>style.visibility</p:attrName>
                                        </p:attrNameLst>
                                      </p:cBhvr>
                                      <p:to>
                                        <p:strVal val="visible"/>
                                      </p:to>
                                    </p:set>
                                    <p:animEffect transition="in" filter="randombar(horizontal)">
                                      <p:cBhvr>
                                        <p:cTn id="20" dur="500"/>
                                        <p:tgtEl>
                                          <p:spTgt spid="4">
                                            <p:graphicEl>
                                              <a:dgm id="{7CBB7EFF-F0A1-44EB-AD47-8BD1E4A66F31}"/>
                                            </p:graphic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
                                            <p:graphicEl>
                                              <a:dgm id="{4C3BFD0E-48CA-4BB5-8FD4-273D4707C6AE}"/>
                                            </p:graphicEl>
                                          </p:spTgt>
                                        </p:tgtEl>
                                        <p:attrNameLst>
                                          <p:attrName>style.visibility</p:attrName>
                                        </p:attrNameLst>
                                      </p:cBhvr>
                                      <p:to>
                                        <p:strVal val="visible"/>
                                      </p:to>
                                    </p:set>
                                    <p:animEffect transition="in" filter="randombar(horizontal)">
                                      <p:cBhvr>
                                        <p:cTn id="23" dur="500"/>
                                        <p:tgtEl>
                                          <p:spTgt spid="4">
                                            <p:graphicEl>
                                              <a:dgm id="{4C3BFD0E-48CA-4BB5-8FD4-273D4707C6A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graphicEl>
                                              <a:dgm id="{61E745FC-87F6-411E-AA6A-D96C8FD9F54A}"/>
                                            </p:graphicEl>
                                          </p:spTgt>
                                        </p:tgtEl>
                                        <p:attrNameLst>
                                          <p:attrName>style.visibility</p:attrName>
                                        </p:attrNameLst>
                                      </p:cBhvr>
                                      <p:to>
                                        <p:strVal val="visible"/>
                                      </p:to>
                                    </p:set>
                                    <p:animEffect transition="in" filter="randombar(horizontal)">
                                      <p:cBhvr>
                                        <p:cTn id="28" dur="500"/>
                                        <p:tgtEl>
                                          <p:spTgt spid="4">
                                            <p:graphicEl>
                                              <a:dgm id="{61E745FC-87F6-411E-AA6A-D96C8FD9F54A}"/>
                                            </p:graphic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
                                            <p:graphicEl>
                                              <a:dgm id="{338CAB2F-6F6B-4706-9691-97828E4FC151}"/>
                                            </p:graphicEl>
                                          </p:spTgt>
                                        </p:tgtEl>
                                        <p:attrNameLst>
                                          <p:attrName>style.visibility</p:attrName>
                                        </p:attrNameLst>
                                      </p:cBhvr>
                                      <p:to>
                                        <p:strVal val="visible"/>
                                      </p:to>
                                    </p:set>
                                    <p:animEffect transition="in" filter="randombar(horizontal)">
                                      <p:cBhvr>
                                        <p:cTn id="31" dur="500"/>
                                        <p:tgtEl>
                                          <p:spTgt spid="4">
                                            <p:graphicEl>
                                              <a:dgm id="{338CAB2F-6F6B-4706-9691-97828E4FC1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4">
                                            <p:graphicEl>
                                              <a:dgm id="{AAC3BD53-72BA-4E48-9785-AEBDD25F94BF}"/>
                                            </p:graphicEl>
                                          </p:spTgt>
                                        </p:tgtEl>
                                        <p:attrNameLst>
                                          <p:attrName>style.visibility</p:attrName>
                                        </p:attrNameLst>
                                      </p:cBhvr>
                                      <p:to>
                                        <p:strVal val="visible"/>
                                      </p:to>
                                    </p:set>
                                    <p:animEffect transition="in" filter="randombar(horizontal)">
                                      <p:cBhvr>
                                        <p:cTn id="36" dur="500"/>
                                        <p:tgtEl>
                                          <p:spTgt spid="4">
                                            <p:graphicEl>
                                              <a:dgm id="{AAC3BD53-72BA-4E48-9785-AEBDD25F94BF}"/>
                                            </p:graphicEl>
                                          </p:spTgt>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
                                            <p:graphicEl>
                                              <a:dgm id="{8DCDAEFF-71A3-4539-A042-66B57C798D4B}"/>
                                            </p:graphicEl>
                                          </p:spTgt>
                                        </p:tgtEl>
                                        <p:attrNameLst>
                                          <p:attrName>style.visibility</p:attrName>
                                        </p:attrNameLst>
                                      </p:cBhvr>
                                      <p:to>
                                        <p:strVal val="visible"/>
                                      </p:to>
                                    </p:set>
                                    <p:animEffect transition="in" filter="randombar(horizontal)">
                                      <p:cBhvr>
                                        <p:cTn id="39" dur="500"/>
                                        <p:tgtEl>
                                          <p:spTgt spid="4">
                                            <p:graphicEl>
                                              <a:dgm id="{8DCDAEFF-71A3-4539-A042-66B57C798D4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4">
                                            <p:graphicEl>
                                              <a:dgm id="{A203C0DF-5CAF-41E9-AAFE-F416DB083A0B}"/>
                                            </p:graphicEl>
                                          </p:spTgt>
                                        </p:tgtEl>
                                        <p:attrNameLst>
                                          <p:attrName>style.visibility</p:attrName>
                                        </p:attrNameLst>
                                      </p:cBhvr>
                                      <p:to>
                                        <p:strVal val="visible"/>
                                      </p:to>
                                    </p:set>
                                    <p:animEffect transition="in" filter="randombar(horizontal)">
                                      <p:cBhvr>
                                        <p:cTn id="44" dur="500"/>
                                        <p:tgtEl>
                                          <p:spTgt spid="4">
                                            <p:graphicEl>
                                              <a:dgm id="{A203C0DF-5CAF-41E9-AAFE-F416DB083A0B}"/>
                                            </p:graphic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
                                            <p:graphicEl>
                                              <a:dgm id="{C7A05D62-C221-4587-B40E-3BDF4F62AEA1}"/>
                                            </p:graphicEl>
                                          </p:spTgt>
                                        </p:tgtEl>
                                        <p:attrNameLst>
                                          <p:attrName>style.visibility</p:attrName>
                                        </p:attrNameLst>
                                      </p:cBhvr>
                                      <p:to>
                                        <p:strVal val="visible"/>
                                      </p:to>
                                    </p:set>
                                    <p:animEffect transition="in" filter="randombar(horizontal)">
                                      <p:cBhvr>
                                        <p:cTn id="47" dur="500"/>
                                        <p:tgtEl>
                                          <p:spTgt spid="4">
                                            <p:graphicEl>
                                              <a:dgm id="{C7A05D62-C221-4587-B40E-3BDF4F62AEA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graphicEl>
                                              <a:dgm id="{2AAE8F80-5670-4911-B8FC-69E3ACF59C52}"/>
                                            </p:graphicEl>
                                          </p:spTgt>
                                        </p:tgtEl>
                                        <p:attrNameLst>
                                          <p:attrName>style.visibility</p:attrName>
                                        </p:attrNameLst>
                                      </p:cBhvr>
                                      <p:to>
                                        <p:strVal val="visible"/>
                                      </p:to>
                                    </p:set>
                                    <p:animEffect transition="in" filter="randombar(horizontal)">
                                      <p:cBhvr>
                                        <p:cTn id="52" dur="500"/>
                                        <p:tgtEl>
                                          <p:spTgt spid="4">
                                            <p:graphicEl>
                                              <a:dgm id="{2AAE8F80-5670-4911-B8FC-69E3ACF59C52}"/>
                                            </p:graphicEl>
                                          </p:spTgt>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
                                            <p:graphicEl>
                                              <a:dgm id="{EC63E840-8B7E-4784-9BAF-C62ED63BF605}"/>
                                            </p:graphicEl>
                                          </p:spTgt>
                                        </p:tgtEl>
                                        <p:attrNameLst>
                                          <p:attrName>style.visibility</p:attrName>
                                        </p:attrNameLst>
                                      </p:cBhvr>
                                      <p:to>
                                        <p:strVal val="visible"/>
                                      </p:to>
                                    </p:set>
                                    <p:animEffect transition="in" filter="randombar(horizontal)">
                                      <p:cBhvr>
                                        <p:cTn id="55" dur="500"/>
                                        <p:tgtEl>
                                          <p:spTgt spid="4">
                                            <p:graphicEl>
                                              <a:dgm id="{EC63E840-8B7E-4784-9BAF-C62ED63BF60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4">
                                            <p:graphicEl>
                                              <a:dgm id="{3C6B599B-C364-460F-AFCA-F05877EFD6EC}"/>
                                            </p:graphicEl>
                                          </p:spTgt>
                                        </p:tgtEl>
                                        <p:attrNameLst>
                                          <p:attrName>style.visibility</p:attrName>
                                        </p:attrNameLst>
                                      </p:cBhvr>
                                      <p:to>
                                        <p:strVal val="visible"/>
                                      </p:to>
                                    </p:set>
                                    <p:animEffect transition="in" filter="randombar(horizontal)">
                                      <p:cBhvr>
                                        <p:cTn id="60" dur="500"/>
                                        <p:tgtEl>
                                          <p:spTgt spid="4">
                                            <p:graphicEl>
                                              <a:dgm id="{3C6B599B-C364-460F-AFCA-F05877EFD6EC}"/>
                                            </p:graphicEl>
                                          </p:spTgt>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4">
                                            <p:graphicEl>
                                              <a:dgm id="{D762BE59-E4A2-4FC2-AB0D-BB0030361BFB}"/>
                                            </p:graphicEl>
                                          </p:spTgt>
                                        </p:tgtEl>
                                        <p:attrNameLst>
                                          <p:attrName>style.visibility</p:attrName>
                                        </p:attrNameLst>
                                      </p:cBhvr>
                                      <p:to>
                                        <p:strVal val="visible"/>
                                      </p:to>
                                    </p:set>
                                    <p:animEffect transition="in" filter="randombar(horizontal)">
                                      <p:cBhvr>
                                        <p:cTn id="63" dur="500"/>
                                        <p:tgtEl>
                                          <p:spTgt spid="4">
                                            <p:graphicEl>
                                              <a:dgm id="{D762BE59-E4A2-4FC2-AB0D-BB0030361BF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4">
                                            <p:graphicEl>
                                              <a:dgm id="{74D536BF-C4A8-47BF-BEEB-9265140AF97F}"/>
                                            </p:graphicEl>
                                          </p:spTgt>
                                        </p:tgtEl>
                                        <p:attrNameLst>
                                          <p:attrName>style.visibility</p:attrName>
                                        </p:attrNameLst>
                                      </p:cBhvr>
                                      <p:to>
                                        <p:strVal val="visible"/>
                                      </p:to>
                                    </p:set>
                                    <p:animEffect transition="in" filter="randombar(horizontal)">
                                      <p:cBhvr>
                                        <p:cTn id="68" dur="500"/>
                                        <p:tgtEl>
                                          <p:spTgt spid="4">
                                            <p:graphicEl>
                                              <a:dgm id="{74D536BF-C4A8-47BF-BEEB-9265140AF97F}"/>
                                            </p:graphicEl>
                                          </p:spTgt>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
                                            <p:graphicEl>
                                              <a:dgm id="{2985A378-31D8-432A-B0BE-CDFAFE1C3170}"/>
                                            </p:graphicEl>
                                          </p:spTgt>
                                        </p:tgtEl>
                                        <p:attrNameLst>
                                          <p:attrName>style.visibility</p:attrName>
                                        </p:attrNameLst>
                                      </p:cBhvr>
                                      <p:to>
                                        <p:strVal val="visible"/>
                                      </p:to>
                                    </p:set>
                                    <p:animEffect transition="in" filter="randombar(horizontal)">
                                      <p:cBhvr>
                                        <p:cTn id="71" dur="500"/>
                                        <p:tgtEl>
                                          <p:spTgt spid="4">
                                            <p:graphicEl>
                                              <a:dgm id="{2985A378-31D8-432A-B0BE-CDFAFE1C317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
                                            <p:graphicEl>
                                              <a:dgm id="{10079A16-BCE0-47F4-B17C-369B270CE0BB}"/>
                                            </p:graphicEl>
                                          </p:spTgt>
                                        </p:tgtEl>
                                        <p:attrNameLst>
                                          <p:attrName>style.visibility</p:attrName>
                                        </p:attrNameLst>
                                      </p:cBhvr>
                                      <p:to>
                                        <p:strVal val="visible"/>
                                      </p:to>
                                    </p:set>
                                    <p:animEffect transition="in" filter="randombar(horizontal)">
                                      <p:cBhvr>
                                        <p:cTn id="76" dur="500"/>
                                        <p:tgtEl>
                                          <p:spTgt spid="4">
                                            <p:graphicEl>
                                              <a:dgm id="{10079A16-BCE0-47F4-B17C-369B270CE0BB}"/>
                                            </p:graphicEl>
                                          </p:spTgt>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
                                            <p:graphicEl>
                                              <a:dgm id="{1C828A6E-BBC2-4AEC-B56C-7ADD783B38C8}"/>
                                            </p:graphicEl>
                                          </p:spTgt>
                                        </p:tgtEl>
                                        <p:attrNameLst>
                                          <p:attrName>style.visibility</p:attrName>
                                        </p:attrNameLst>
                                      </p:cBhvr>
                                      <p:to>
                                        <p:strVal val="visible"/>
                                      </p:to>
                                    </p:set>
                                    <p:animEffect transition="in" filter="randombar(horizontal)">
                                      <p:cBhvr>
                                        <p:cTn id="79" dur="500"/>
                                        <p:tgtEl>
                                          <p:spTgt spid="4">
                                            <p:graphicEl>
                                              <a:dgm id="{1C828A6E-BBC2-4AEC-B56C-7ADD783B38C8}"/>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4">
                                            <p:graphicEl>
                                              <a:dgm id="{CC20BDA4-C55D-44E6-9CEB-812425335F22}"/>
                                            </p:graphicEl>
                                          </p:spTgt>
                                        </p:tgtEl>
                                        <p:attrNameLst>
                                          <p:attrName>style.visibility</p:attrName>
                                        </p:attrNameLst>
                                      </p:cBhvr>
                                      <p:to>
                                        <p:strVal val="visible"/>
                                      </p:to>
                                    </p:set>
                                    <p:animEffect transition="in" filter="randombar(horizontal)">
                                      <p:cBhvr>
                                        <p:cTn id="84" dur="500"/>
                                        <p:tgtEl>
                                          <p:spTgt spid="4">
                                            <p:graphicEl>
                                              <a:dgm id="{CC20BDA4-C55D-44E6-9CEB-812425335F22}"/>
                                            </p:graphicEl>
                                          </p:spTgt>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4">
                                            <p:graphicEl>
                                              <a:dgm id="{FBE4DDFC-1E41-4217-AFE6-E8653CA3BC7D}"/>
                                            </p:graphicEl>
                                          </p:spTgt>
                                        </p:tgtEl>
                                        <p:attrNameLst>
                                          <p:attrName>style.visibility</p:attrName>
                                        </p:attrNameLst>
                                      </p:cBhvr>
                                      <p:to>
                                        <p:strVal val="visible"/>
                                      </p:to>
                                    </p:set>
                                    <p:animEffect transition="in" filter="randombar(horizontal)">
                                      <p:cBhvr>
                                        <p:cTn id="87" dur="500"/>
                                        <p:tgtEl>
                                          <p:spTgt spid="4">
                                            <p:graphicEl>
                                              <a:dgm id="{FBE4DDFC-1E41-4217-AFE6-E8653CA3BC7D}"/>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
                                            <p:graphicEl>
                                              <a:dgm id="{6B8E1762-2030-4692-8736-69790031F117}"/>
                                            </p:graphicEl>
                                          </p:spTgt>
                                        </p:tgtEl>
                                        <p:attrNameLst>
                                          <p:attrName>style.visibility</p:attrName>
                                        </p:attrNameLst>
                                      </p:cBhvr>
                                      <p:to>
                                        <p:strVal val="visible"/>
                                      </p:to>
                                    </p:set>
                                    <p:animEffect transition="in" filter="randombar(horizontal)">
                                      <p:cBhvr>
                                        <p:cTn id="92" dur="500"/>
                                        <p:tgtEl>
                                          <p:spTgt spid="4">
                                            <p:graphicEl>
                                              <a:dgm id="{6B8E1762-2030-4692-8736-69790031F117}"/>
                                            </p:graphicEl>
                                          </p:spTgt>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4">
                                            <p:graphicEl>
                                              <a:dgm id="{9EB3C585-79CD-48EB-BC49-757062A9AD1B}"/>
                                            </p:graphicEl>
                                          </p:spTgt>
                                        </p:tgtEl>
                                        <p:attrNameLst>
                                          <p:attrName>style.visibility</p:attrName>
                                        </p:attrNameLst>
                                      </p:cBhvr>
                                      <p:to>
                                        <p:strVal val="visible"/>
                                      </p:to>
                                    </p:set>
                                    <p:animEffect transition="in" filter="randombar(horizontal)">
                                      <p:cBhvr>
                                        <p:cTn id="95" dur="500"/>
                                        <p:tgtEl>
                                          <p:spTgt spid="4">
                                            <p:graphicEl>
                                              <a:dgm id="{9EB3C585-79CD-48EB-BC49-757062A9AD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ES" sz="3600" dirty="0"/>
              <a:t>Un carácter noble no es el resultado de la casualidad; no se debe a favores o dones especiales de la Providencia. Es resultado de la disciplina propia, de la sujeción de la naturaleza inferior a la superior, de la entrega del yo al servicio de Dios y de los hombres</a:t>
            </a:r>
            <a:r>
              <a:rPr lang="es-ES" sz="3600" dirty="0" smtClean="0"/>
              <a:t>. PP pg. 359</a:t>
            </a:r>
            <a:endParaRPr lang="es-MX" sz="3600" dirty="0"/>
          </a:p>
        </p:txBody>
      </p:sp>
    </p:spTree>
    <p:extLst>
      <p:ext uri="{BB962C8B-B14F-4D97-AF65-F5344CB8AC3E}">
        <p14:creationId xmlns:p14="http://schemas.microsoft.com/office/powerpoint/2010/main" val="14600426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home.coqui.net/proconci/IPC_Web_Site/Criterios/IMAG007.JPG"/>
          <p:cNvPicPr>
            <a:picLocks noGrp="1"/>
          </p:cNvPicPr>
          <p:nvPr>
            <p:ph idx="1"/>
          </p:nvPr>
        </p:nvPicPr>
        <p:blipFill>
          <a:blip r:embed="rId2" cstate="print"/>
          <a:stretch>
            <a:fillRect/>
          </a:stretch>
        </p:blipFill>
        <p:spPr bwMode="auto">
          <a:xfrm>
            <a:off x="0" y="1676400"/>
            <a:ext cx="9144000" cy="5181600"/>
          </a:xfrm>
          <a:prstGeom prst="rect">
            <a:avLst/>
          </a:prstGeom>
          <a:noFill/>
          <a:ln w="9525">
            <a:noFill/>
            <a:miter lim="800000"/>
            <a:headEnd/>
            <a:tailEnd/>
          </a:ln>
        </p:spPr>
      </p:pic>
    </p:spTree>
    <p:extLst>
      <p:ext uri="{BB962C8B-B14F-4D97-AF65-F5344CB8AC3E}">
        <p14:creationId xmlns:p14="http://schemas.microsoft.com/office/powerpoint/2010/main" val="53639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MX"/>
          </a:p>
        </p:txBody>
      </p:sp>
      <p:sp>
        <p:nvSpPr>
          <p:cNvPr id="8" name="7 Marcador de contenido"/>
          <p:cNvSpPr>
            <a:spLocks noGrp="1"/>
          </p:cNvSpPr>
          <p:nvPr>
            <p:ph idx="1"/>
          </p:nvPr>
        </p:nvSpPr>
        <p:spPr/>
        <p:txBody>
          <a:bodyPr>
            <a:noAutofit/>
          </a:bodyPr>
          <a:lstStyle/>
          <a:p>
            <a:pPr marL="118872" indent="0" algn="just">
              <a:buNone/>
            </a:pPr>
            <a:r>
              <a:rPr lang="es-MX" sz="3200" dirty="0" smtClean="0"/>
              <a:t>"La Palabra de Dios nos advierte claramente que a menos que nos abstengamos de los deseos carnales, la naturaleza física estará en conflicto con la naturaleza espiritual.  La satisfacción de los deseos carnales en el comer está en pugna con la salud y la paz.  </a:t>
            </a:r>
            <a:r>
              <a:rPr lang="es-MX" sz="3200" dirty="0" smtClean="0">
                <a:solidFill>
                  <a:srgbClr val="FFFF00"/>
                </a:solidFill>
              </a:rPr>
              <a:t>De esa manera, se establece un conflicto entre las facultades superiores e inferiores del hombre.</a:t>
            </a:r>
            <a:r>
              <a:rPr lang="es-MX" sz="3200" dirty="0" smtClean="0"/>
              <a:t>"-CD 382. LA FE POR </a:t>
            </a:r>
            <a:r>
              <a:rPr lang="es-MX" sz="3200" dirty="0" smtClean="0"/>
              <a:t>LA CUAL </a:t>
            </a:r>
            <a:r>
              <a:rPr lang="es-MX" sz="3200" dirty="0" smtClean="0"/>
              <a:t>VIVO. 234</a:t>
            </a:r>
            <a:endParaRPr lang="es-MX" sz="3200" dirty="0"/>
          </a:p>
        </p:txBody>
      </p:sp>
    </p:spTree>
    <p:extLst>
      <p:ext uri="{BB962C8B-B14F-4D97-AF65-F5344CB8AC3E}">
        <p14:creationId xmlns:p14="http://schemas.microsoft.com/office/powerpoint/2010/main" val="3429684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Ciudad de Babilonia</a:t>
            </a:r>
            <a:endParaRPr lang="es-MX" dirty="0"/>
          </a:p>
        </p:txBody>
      </p:sp>
      <p:pic>
        <p:nvPicPr>
          <p:cNvPr id="4" name="3 Marcador de contenido" descr="Babilonia.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3076762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4 Elipse"/>
          <p:cNvSpPr/>
          <p:nvPr/>
        </p:nvSpPr>
        <p:spPr>
          <a:xfrm>
            <a:off x="1219200" y="609600"/>
            <a:ext cx="2667000" cy="251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85158986"/>
              </p:ext>
            </p:extLst>
          </p:nvPr>
        </p:nvGraphicFramePr>
        <p:xfrm>
          <a:off x="0" y="0"/>
          <a:ext cx="5105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Elipse"/>
          <p:cNvSpPr/>
          <p:nvPr/>
        </p:nvSpPr>
        <p:spPr>
          <a:xfrm>
            <a:off x="5410200" y="3962400"/>
            <a:ext cx="25146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graphicFrame>
        <p:nvGraphicFramePr>
          <p:cNvPr id="6" name="3 Marcador de contenido"/>
          <p:cNvGraphicFramePr>
            <a:graphicFrameLocks/>
          </p:cNvGraphicFramePr>
          <p:nvPr>
            <p:extLst>
              <p:ext uri="{D42A27DB-BD31-4B8C-83A1-F6EECF244321}">
                <p14:modId xmlns:p14="http://schemas.microsoft.com/office/powerpoint/2010/main" val="3550868798"/>
              </p:ext>
            </p:extLst>
          </p:nvPr>
        </p:nvGraphicFramePr>
        <p:xfrm>
          <a:off x="4267200" y="3162300"/>
          <a:ext cx="4807527" cy="3733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10 Rectángulo redondeado"/>
          <p:cNvSpPr/>
          <p:nvPr/>
        </p:nvSpPr>
        <p:spPr>
          <a:xfrm>
            <a:off x="114300" y="3581400"/>
            <a:ext cx="22098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prstClr val="white"/>
                </a:solidFill>
              </a:rPr>
              <a:t>POTENCIAS DEL RACIOCINIO</a:t>
            </a:r>
            <a:endParaRPr lang="es-MX" sz="2400" dirty="0">
              <a:solidFill>
                <a:prstClr val="white"/>
              </a:solidFill>
            </a:endParaRPr>
          </a:p>
        </p:txBody>
      </p:sp>
      <p:sp>
        <p:nvSpPr>
          <p:cNvPr id="12" name="11 Rectángulo redondeado"/>
          <p:cNvSpPr/>
          <p:nvPr/>
        </p:nvSpPr>
        <p:spPr>
          <a:xfrm>
            <a:off x="7010400" y="1641763"/>
            <a:ext cx="2001982"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prstClr val="white"/>
                </a:solidFill>
              </a:rPr>
              <a:t>PASIONES</a:t>
            </a:r>
            <a:r>
              <a:rPr lang="es-MX" sz="2400" dirty="0">
                <a:solidFill>
                  <a:prstClr val="white"/>
                </a:solidFill>
              </a:rPr>
              <a:t> </a:t>
            </a:r>
            <a:r>
              <a:rPr lang="es-MX" sz="2400" dirty="0">
                <a:solidFill>
                  <a:prstClr val="white"/>
                </a:solidFill>
              </a:rPr>
              <a:t>BAJAS</a:t>
            </a:r>
            <a:endParaRPr lang="es-MX" sz="2400" dirty="0">
              <a:solidFill>
                <a:prstClr val="white"/>
              </a:solidFill>
            </a:endParaRPr>
          </a:p>
        </p:txBody>
      </p:sp>
      <p:cxnSp>
        <p:nvCxnSpPr>
          <p:cNvPr id="16" name="15 Conector recto"/>
          <p:cNvCxnSpPr/>
          <p:nvPr/>
        </p:nvCxnSpPr>
        <p:spPr>
          <a:xfrm flipV="1">
            <a:off x="0" y="0"/>
            <a:ext cx="9144000" cy="6858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648200" y="3314700"/>
            <a:ext cx="762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FE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12 Rectángulo"/>
          <p:cNvSpPr/>
          <p:nvPr/>
        </p:nvSpPr>
        <p:spPr>
          <a:xfrm>
            <a:off x="3124200" y="3314700"/>
            <a:ext cx="15240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rPr>
              <a:t>FUERZA DE VOLUNTAD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93560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3 Elipse"/>
          <p:cNvSpPr/>
          <p:nvPr/>
        </p:nvSpPr>
        <p:spPr>
          <a:xfrm>
            <a:off x="6927" y="152400"/>
            <a:ext cx="6096000" cy="502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sp>
        <p:nvSpPr>
          <p:cNvPr id="5" name="4 Elipse"/>
          <p:cNvSpPr/>
          <p:nvPr/>
        </p:nvSpPr>
        <p:spPr>
          <a:xfrm>
            <a:off x="1811482" y="1475507"/>
            <a:ext cx="2514600" cy="8520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SUPERIORES</a:t>
            </a:r>
            <a:endParaRPr lang="en-US" dirty="0">
              <a:solidFill>
                <a:prstClr val="white"/>
              </a:solidFill>
            </a:endParaRPr>
          </a:p>
        </p:txBody>
      </p:sp>
      <p:sp>
        <p:nvSpPr>
          <p:cNvPr id="6" name="5 Elipse"/>
          <p:cNvSpPr/>
          <p:nvPr/>
        </p:nvSpPr>
        <p:spPr>
          <a:xfrm>
            <a:off x="1762991" y="3096486"/>
            <a:ext cx="2514600" cy="689267"/>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FACULTADES INFERIORES</a:t>
            </a:r>
            <a:endParaRPr lang="en-US" dirty="0">
              <a:solidFill>
                <a:prstClr val="white"/>
              </a:solidFill>
            </a:endParaRPr>
          </a:p>
        </p:txBody>
      </p:sp>
      <p:sp>
        <p:nvSpPr>
          <p:cNvPr id="7" name="6 Elipse"/>
          <p:cNvSpPr/>
          <p:nvPr/>
        </p:nvSpPr>
        <p:spPr>
          <a:xfrm>
            <a:off x="1974270" y="2327557"/>
            <a:ext cx="2161311" cy="741220"/>
          </a:xfrm>
          <a:prstGeom prst="ellipse">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400" dirty="0">
                <a:solidFill>
                  <a:prstClr val="black"/>
                </a:solidFill>
              </a:rPr>
              <a:t>VOLUNTAD   FE</a:t>
            </a:r>
            <a:endParaRPr lang="en-US" sz="1400" dirty="0">
              <a:solidFill>
                <a:prstClr val="black"/>
              </a:solidFill>
            </a:endParaRPr>
          </a:p>
        </p:txBody>
      </p:sp>
      <p:sp>
        <p:nvSpPr>
          <p:cNvPr id="8" name="7 Rectángulo"/>
          <p:cNvSpPr/>
          <p:nvPr/>
        </p:nvSpPr>
        <p:spPr>
          <a:xfrm>
            <a:off x="890152" y="4166747"/>
            <a:ext cx="1350818" cy="25630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APETITO</a:t>
            </a:r>
            <a:endParaRPr lang="en-US" dirty="0">
              <a:solidFill>
                <a:prstClr val="white"/>
              </a:solidFill>
            </a:endParaRPr>
          </a:p>
        </p:txBody>
      </p:sp>
      <p:sp>
        <p:nvSpPr>
          <p:cNvPr id="9" name="8 Rectángulo"/>
          <p:cNvSpPr/>
          <p:nvPr/>
        </p:nvSpPr>
        <p:spPr>
          <a:xfrm>
            <a:off x="2576942" y="4793668"/>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PASION</a:t>
            </a:r>
            <a:endParaRPr lang="en-US" dirty="0">
              <a:solidFill>
                <a:prstClr val="white"/>
              </a:solidFill>
            </a:endParaRPr>
          </a:p>
        </p:txBody>
      </p:sp>
      <p:sp>
        <p:nvSpPr>
          <p:cNvPr id="10" name="9 Rectángulo"/>
          <p:cNvSpPr/>
          <p:nvPr/>
        </p:nvSpPr>
        <p:spPr>
          <a:xfrm>
            <a:off x="4016081" y="4145963"/>
            <a:ext cx="1039089" cy="29787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DESEO</a:t>
            </a:r>
            <a:endParaRPr lang="en-US" dirty="0">
              <a:solidFill>
                <a:prstClr val="white"/>
              </a:solidFill>
            </a:endParaRPr>
          </a:p>
        </p:txBody>
      </p:sp>
      <p:sp>
        <p:nvSpPr>
          <p:cNvPr id="11" name="10 Rectángulo"/>
          <p:cNvSpPr/>
          <p:nvPr/>
        </p:nvSpPr>
        <p:spPr>
          <a:xfrm>
            <a:off x="4173666" y="1042550"/>
            <a:ext cx="103908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RAZON</a:t>
            </a:r>
            <a:endParaRPr lang="en-US" dirty="0">
              <a:solidFill>
                <a:prstClr val="white"/>
              </a:solidFill>
            </a:endParaRPr>
          </a:p>
        </p:txBody>
      </p:sp>
      <p:sp>
        <p:nvSpPr>
          <p:cNvPr id="12" name="11 Rectángulo"/>
          <p:cNvSpPr/>
          <p:nvPr/>
        </p:nvSpPr>
        <p:spPr>
          <a:xfrm>
            <a:off x="2157844" y="529935"/>
            <a:ext cx="1794166"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CONSCIENCIA</a:t>
            </a:r>
            <a:endParaRPr lang="en-US" dirty="0">
              <a:solidFill>
                <a:prstClr val="white"/>
              </a:solidFill>
            </a:endParaRPr>
          </a:p>
        </p:txBody>
      </p:sp>
      <p:sp>
        <p:nvSpPr>
          <p:cNvPr id="13" name="12 Rectángulo"/>
          <p:cNvSpPr/>
          <p:nvPr/>
        </p:nvSpPr>
        <p:spPr>
          <a:xfrm>
            <a:off x="865907" y="1000988"/>
            <a:ext cx="1492829" cy="2978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INTELECTO</a:t>
            </a:r>
            <a:endParaRPr lang="en-US" dirty="0">
              <a:solidFill>
                <a:prstClr val="white"/>
              </a:solidFill>
            </a:endParaRPr>
          </a:p>
        </p:txBody>
      </p:sp>
      <p:sp>
        <p:nvSpPr>
          <p:cNvPr id="14" name="13 Rectángulo"/>
          <p:cNvSpPr/>
          <p:nvPr/>
        </p:nvSpPr>
        <p:spPr>
          <a:xfrm>
            <a:off x="6948049" y="142009"/>
            <a:ext cx="1752600" cy="103562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CORPORAL HUMANA</a:t>
            </a:r>
            <a:endParaRPr lang="en-US" dirty="0">
              <a:solidFill>
                <a:prstClr val="white"/>
              </a:solidFill>
            </a:endParaRPr>
          </a:p>
        </p:txBody>
      </p:sp>
      <p:sp>
        <p:nvSpPr>
          <p:cNvPr id="15" name="14 Rectángulo"/>
          <p:cNvSpPr/>
          <p:nvPr/>
        </p:nvSpPr>
        <p:spPr>
          <a:xfrm>
            <a:off x="6948049" y="1998513"/>
            <a:ext cx="1752600" cy="119842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dirty="0">
                <a:solidFill>
                  <a:prstClr val="white"/>
                </a:solidFill>
              </a:rPr>
              <a:t>FACULTADES MENTALES DEL HOMBRE</a:t>
            </a:r>
            <a:endParaRPr lang="en-US" dirty="0">
              <a:solidFill>
                <a:prstClr val="white"/>
              </a:solidFill>
            </a:endParaRPr>
          </a:p>
        </p:txBody>
      </p:sp>
      <p:sp>
        <p:nvSpPr>
          <p:cNvPr id="16" name="15 Rectángulo"/>
          <p:cNvSpPr/>
          <p:nvPr/>
        </p:nvSpPr>
        <p:spPr>
          <a:xfrm>
            <a:off x="990600"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VISTA</a:t>
            </a:r>
            <a:endParaRPr lang="en-US" dirty="0">
              <a:solidFill>
                <a:prstClr val="black"/>
              </a:solidFill>
            </a:endParaRPr>
          </a:p>
        </p:txBody>
      </p:sp>
      <p:sp>
        <p:nvSpPr>
          <p:cNvPr id="17" name="16 Rectángulo"/>
          <p:cNvSpPr/>
          <p:nvPr/>
        </p:nvSpPr>
        <p:spPr>
          <a:xfrm>
            <a:off x="7353294"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OIR</a:t>
            </a:r>
            <a:endParaRPr lang="en-US" dirty="0">
              <a:solidFill>
                <a:prstClr val="black"/>
              </a:solidFill>
            </a:endParaRPr>
          </a:p>
        </p:txBody>
      </p:sp>
      <p:sp>
        <p:nvSpPr>
          <p:cNvPr id="18" name="17 Rectángulo"/>
          <p:cNvSpPr/>
          <p:nvPr/>
        </p:nvSpPr>
        <p:spPr>
          <a:xfrm>
            <a:off x="2608116" y="6411191"/>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OLFATO</a:t>
            </a:r>
            <a:endParaRPr lang="en-US" dirty="0">
              <a:solidFill>
                <a:prstClr val="black"/>
              </a:solidFill>
            </a:endParaRPr>
          </a:p>
        </p:txBody>
      </p:sp>
      <p:sp>
        <p:nvSpPr>
          <p:cNvPr id="19" name="18 Rectángulo"/>
          <p:cNvSpPr/>
          <p:nvPr/>
        </p:nvSpPr>
        <p:spPr>
          <a:xfrm>
            <a:off x="4208312" y="6407727"/>
            <a:ext cx="1544782"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GUSTO</a:t>
            </a:r>
            <a:endParaRPr lang="en-US" dirty="0">
              <a:solidFill>
                <a:prstClr val="white"/>
              </a:solidFill>
            </a:endParaRPr>
          </a:p>
        </p:txBody>
      </p:sp>
      <p:sp>
        <p:nvSpPr>
          <p:cNvPr id="20" name="19 Rectángulo"/>
          <p:cNvSpPr/>
          <p:nvPr/>
        </p:nvSpPr>
        <p:spPr>
          <a:xfrm>
            <a:off x="5787730" y="6407727"/>
            <a:ext cx="1544782" cy="38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MX" dirty="0">
                <a:solidFill>
                  <a:prstClr val="black"/>
                </a:solidFill>
              </a:rPr>
              <a:t>TACTO</a:t>
            </a:r>
            <a:endParaRPr lang="en-US" dirty="0">
              <a:solidFill>
                <a:prstClr val="black"/>
              </a:solidFill>
            </a:endParaRPr>
          </a:p>
        </p:txBody>
      </p:sp>
      <p:sp>
        <p:nvSpPr>
          <p:cNvPr id="21" name="20 Rectángulo"/>
          <p:cNvSpPr/>
          <p:nvPr/>
        </p:nvSpPr>
        <p:spPr>
          <a:xfrm>
            <a:off x="990600" y="6019800"/>
            <a:ext cx="7772400" cy="304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dirty="0">
                <a:solidFill>
                  <a:prstClr val="white"/>
                </a:solidFill>
              </a:rPr>
              <a:t>ESTRUCTURA FISICA</a:t>
            </a:r>
            <a:endParaRPr lang="en-US" dirty="0">
              <a:solidFill>
                <a:prstClr val="white"/>
              </a:solidFill>
            </a:endParaRPr>
          </a:p>
        </p:txBody>
      </p:sp>
      <p:sp>
        <p:nvSpPr>
          <p:cNvPr id="22" name="21 Rectángulo"/>
          <p:cNvSpPr/>
          <p:nvPr/>
        </p:nvSpPr>
        <p:spPr>
          <a:xfrm>
            <a:off x="2285999" y="5638800"/>
            <a:ext cx="5299365" cy="3325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dirty="0">
                <a:solidFill>
                  <a:prstClr val="white"/>
                </a:solidFill>
              </a:rPr>
              <a:t>FACULTADES MENTALES</a:t>
            </a:r>
            <a:endParaRPr lang="en-US" dirty="0">
              <a:solidFill>
                <a:prstClr val="white"/>
              </a:solidFill>
            </a:endParaRPr>
          </a:p>
        </p:txBody>
      </p:sp>
      <p:sp>
        <p:nvSpPr>
          <p:cNvPr id="24" name="23 Rectángulo"/>
          <p:cNvSpPr/>
          <p:nvPr/>
        </p:nvSpPr>
        <p:spPr>
          <a:xfrm>
            <a:off x="3380507" y="5292436"/>
            <a:ext cx="3179614" cy="3048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dirty="0">
                <a:solidFill>
                  <a:prstClr val="white"/>
                </a:solidFill>
              </a:rPr>
              <a:t>VIDA ESPIRITUAL</a:t>
            </a:r>
            <a:endParaRPr lang="en-US" dirty="0">
              <a:solidFill>
                <a:prstClr val="white"/>
              </a:solidFill>
            </a:endParaRPr>
          </a:p>
        </p:txBody>
      </p:sp>
      <p:cxnSp>
        <p:nvCxnSpPr>
          <p:cNvPr id="26" name="25 Conector recto"/>
          <p:cNvCxnSpPr/>
          <p:nvPr/>
        </p:nvCxnSpPr>
        <p:spPr>
          <a:xfrm>
            <a:off x="1515341" y="1485896"/>
            <a:ext cx="296141" cy="266704"/>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3054926" y="959426"/>
            <a:ext cx="0" cy="380999"/>
          </a:xfrm>
          <a:prstGeom prst="line">
            <a:avLst/>
          </a:prstGeom>
        </p:spPr>
        <p:style>
          <a:lnRef idx="3">
            <a:schemeClr val="dk1"/>
          </a:lnRef>
          <a:fillRef idx="0">
            <a:schemeClr val="dk1"/>
          </a:fillRef>
          <a:effectRef idx="2">
            <a:schemeClr val="dk1"/>
          </a:effectRef>
          <a:fontRef idx="minor">
            <a:schemeClr val="tx1"/>
          </a:fontRef>
        </p:style>
      </p:cxnSp>
      <p:cxnSp>
        <p:nvCxnSpPr>
          <p:cNvPr id="30" name="29 Conector recto"/>
          <p:cNvCxnSpPr/>
          <p:nvPr/>
        </p:nvCxnSpPr>
        <p:spPr>
          <a:xfrm flipV="1">
            <a:off x="4402267" y="1485896"/>
            <a:ext cx="349837" cy="187040"/>
          </a:xfrm>
          <a:prstGeom prst="line">
            <a:avLst/>
          </a:prstGeom>
        </p:spPr>
        <p:style>
          <a:lnRef idx="3">
            <a:schemeClr val="dk1"/>
          </a:lnRef>
          <a:fillRef idx="0">
            <a:schemeClr val="dk1"/>
          </a:fillRef>
          <a:effectRef idx="2">
            <a:schemeClr val="dk1"/>
          </a:effectRef>
          <a:fontRef idx="minor">
            <a:schemeClr val="tx1"/>
          </a:fontRef>
        </p:style>
      </p:cxnSp>
      <p:cxnSp>
        <p:nvCxnSpPr>
          <p:cNvPr id="32" name="31 Conector recto"/>
          <p:cNvCxnSpPr/>
          <p:nvPr/>
        </p:nvCxnSpPr>
        <p:spPr>
          <a:xfrm flipH="1">
            <a:off x="1515341" y="3785753"/>
            <a:ext cx="458929" cy="252847"/>
          </a:xfrm>
          <a:prstGeom prst="line">
            <a:avLst/>
          </a:prstGeom>
        </p:spPr>
        <p:style>
          <a:lnRef idx="3">
            <a:schemeClr val="dk1"/>
          </a:lnRef>
          <a:fillRef idx="0">
            <a:schemeClr val="dk1"/>
          </a:fillRef>
          <a:effectRef idx="2">
            <a:schemeClr val="dk1"/>
          </a:effectRef>
          <a:fontRef idx="minor">
            <a:schemeClr val="tx1"/>
          </a:fontRef>
        </p:style>
      </p:cxnSp>
      <p:cxnSp>
        <p:nvCxnSpPr>
          <p:cNvPr id="34" name="33 Conector recto"/>
          <p:cNvCxnSpPr/>
          <p:nvPr/>
        </p:nvCxnSpPr>
        <p:spPr>
          <a:xfrm>
            <a:off x="3047985" y="4038600"/>
            <a:ext cx="0" cy="609600"/>
          </a:xfrm>
          <a:prstGeom prst="line">
            <a:avLst/>
          </a:prstGeom>
        </p:spPr>
        <p:style>
          <a:lnRef idx="3">
            <a:schemeClr val="dk1"/>
          </a:lnRef>
          <a:fillRef idx="0">
            <a:schemeClr val="dk1"/>
          </a:fillRef>
          <a:effectRef idx="2">
            <a:schemeClr val="dk1"/>
          </a:effectRef>
          <a:fontRef idx="minor">
            <a:schemeClr val="tx1"/>
          </a:fontRef>
        </p:style>
      </p:cxnSp>
      <p:cxnSp>
        <p:nvCxnSpPr>
          <p:cNvPr id="36" name="35 Conector recto"/>
          <p:cNvCxnSpPr/>
          <p:nvPr/>
        </p:nvCxnSpPr>
        <p:spPr>
          <a:xfrm>
            <a:off x="4298363" y="3785753"/>
            <a:ext cx="349837" cy="252847"/>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p:cNvCxnSpPr>
            <a:endCxn id="14" idx="1"/>
          </p:cNvCxnSpPr>
          <p:nvPr/>
        </p:nvCxnSpPr>
        <p:spPr>
          <a:xfrm flipV="1">
            <a:off x="5753094" y="659822"/>
            <a:ext cx="1194955" cy="787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a:off x="5181600" y="2597723"/>
            <a:ext cx="17664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H="1" flipV="1">
            <a:off x="4326082" y="1998513"/>
            <a:ext cx="855518" cy="59921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H="1">
            <a:off x="4326082" y="2597723"/>
            <a:ext cx="855518" cy="77932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flipH="1">
            <a:off x="3276600" y="2363059"/>
            <a:ext cx="228600" cy="6702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93909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0" y="152400"/>
          <a:ext cx="9144000" cy="6553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552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graphicEl>
                                              <a:dgm id="{0F9FEA25-4EC7-4EE3-AC44-BAAD0B3D4510}"/>
                                            </p:graphicEl>
                                          </p:spTgt>
                                        </p:tgtEl>
                                        <p:attrNameLst>
                                          <p:attrName>style.visibility</p:attrName>
                                        </p:attrNameLst>
                                      </p:cBhvr>
                                      <p:to>
                                        <p:strVal val="visible"/>
                                      </p:to>
                                    </p:set>
                                    <p:animEffect transition="in" filter="blinds(horizontal)">
                                      <p:cBhvr>
                                        <p:cTn id="7" dur="500"/>
                                        <p:tgtEl>
                                          <p:spTgt spid="4">
                                            <p:graphicEl>
                                              <a:dgm id="{0F9FEA25-4EC7-4EE3-AC44-BAAD0B3D45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graphicEl>
                                              <a:dgm id="{6B32EE2E-7D37-48EB-9A61-B014406595AA}"/>
                                            </p:graphicEl>
                                          </p:spTgt>
                                        </p:tgtEl>
                                        <p:attrNameLst>
                                          <p:attrName>style.visibility</p:attrName>
                                        </p:attrNameLst>
                                      </p:cBhvr>
                                      <p:to>
                                        <p:strVal val="visible"/>
                                      </p:to>
                                    </p:set>
                                    <p:animEffect transition="in" filter="blinds(horizontal)">
                                      <p:cBhvr>
                                        <p:cTn id="12" dur="500"/>
                                        <p:tgtEl>
                                          <p:spTgt spid="4">
                                            <p:graphicEl>
                                              <a:dgm id="{6B32EE2E-7D37-48EB-9A61-B014406595AA}"/>
                                            </p:graphic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
                                            <p:graphicEl>
                                              <a:dgm id="{C024A108-965E-41E8-95C3-0B5079719E1D}"/>
                                            </p:graphicEl>
                                          </p:spTgt>
                                        </p:tgtEl>
                                        <p:attrNameLst>
                                          <p:attrName>style.visibility</p:attrName>
                                        </p:attrNameLst>
                                      </p:cBhvr>
                                      <p:to>
                                        <p:strVal val="visible"/>
                                      </p:to>
                                    </p:set>
                                    <p:animEffect transition="in" filter="blinds(horizontal)">
                                      <p:cBhvr>
                                        <p:cTn id="15" dur="500"/>
                                        <p:tgtEl>
                                          <p:spTgt spid="4">
                                            <p:graphicEl>
                                              <a:dgm id="{C024A108-965E-41E8-95C3-0B5079719E1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graphicEl>
                                              <a:dgm id="{E12DF3FF-8B67-47C2-BAE9-04689ACF2588}"/>
                                            </p:graphicEl>
                                          </p:spTgt>
                                        </p:tgtEl>
                                        <p:attrNameLst>
                                          <p:attrName>style.visibility</p:attrName>
                                        </p:attrNameLst>
                                      </p:cBhvr>
                                      <p:to>
                                        <p:strVal val="visible"/>
                                      </p:to>
                                    </p:set>
                                    <p:animEffect transition="in" filter="blinds(horizontal)">
                                      <p:cBhvr>
                                        <p:cTn id="20" dur="500"/>
                                        <p:tgtEl>
                                          <p:spTgt spid="4">
                                            <p:graphicEl>
                                              <a:dgm id="{E12DF3FF-8B67-47C2-BAE9-04689ACF2588}"/>
                                            </p:graphic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
                                            <p:graphicEl>
                                              <a:dgm id="{84734623-D276-4446-8F9A-1060744E06A2}"/>
                                            </p:graphicEl>
                                          </p:spTgt>
                                        </p:tgtEl>
                                        <p:attrNameLst>
                                          <p:attrName>style.visibility</p:attrName>
                                        </p:attrNameLst>
                                      </p:cBhvr>
                                      <p:to>
                                        <p:strVal val="visible"/>
                                      </p:to>
                                    </p:set>
                                    <p:animEffect transition="in" filter="blinds(horizontal)">
                                      <p:cBhvr>
                                        <p:cTn id="23" dur="500"/>
                                        <p:tgtEl>
                                          <p:spTgt spid="4">
                                            <p:graphicEl>
                                              <a:dgm id="{84734623-D276-4446-8F9A-1060744E06A2}"/>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graphicEl>
                                              <a:dgm id="{FDD14013-F5BF-48C3-9A9D-FF29F0F6955A}"/>
                                            </p:graphicEl>
                                          </p:spTgt>
                                        </p:tgtEl>
                                        <p:attrNameLst>
                                          <p:attrName>style.visibility</p:attrName>
                                        </p:attrNameLst>
                                      </p:cBhvr>
                                      <p:to>
                                        <p:strVal val="visible"/>
                                      </p:to>
                                    </p:set>
                                    <p:animEffect transition="in" filter="blinds(horizontal)">
                                      <p:cBhvr>
                                        <p:cTn id="26" dur="500"/>
                                        <p:tgtEl>
                                          <p:spTgt spid="4">
                                            <p:graphicEl>
                                              <a:dgm id="{FDD14013-F5BF-48C3-9A9D-FF29F0F695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Percepción</a:t>
            </a:r>
            <a:endParaRPr lang="es-MX" dirty="0"/>
          </a:p>
        </p:txBody>
      </p:sp>
      <p:graphicFrame>
        <p:nvGraphicFramePr>
          <p:cNvPr id="5" name="4 Marcador de contenido"/>
          <p:cNvGraphicFramePr>
            <a:graphicFrameLocks noGrp="1"/>
          </p:cNvGraphicFramePr>
          <p:nvPr>
            <p:ph idx="1"/>
          </p:nvPr>
        </p:nvGraphicFramePr>
        <p:xfrm>
          <a:off x="0" y="1219200"/>
          <a:ext cx="9144000" cy="5638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4827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graphicEl>
                                              <a:dgm id="{35219BCE-CC24-46E0-BA77-94D69458F10F}"/>
                                            </p:graphicEl>
                                          </p:spTgt>
                                        </p:tgtEl>
                                        <p:attrNameLst>
                                          <p:attrName>style.visibility</p:attrName>
                                        </p:attrNameLst>
                                      </p:cBhvr>
                                      <p:to>
                                        <p:strVal val="visible"/>
                                      </p:to>
                                    </p:set>
                                    <p:animEffect transition="in" filter="strips(downLeft)">
                                      <p:cBhvr>
                                        <p:cTn id="7" dur="500"/>
                                        <p:tgtEl>
                                          <p:spTgt spid="5">
                                            <p:graphicEl>
                                              <a:dgm id="{35219BCE-CC24-46E0-BA77-94D69458F10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graphicEl>
                                              <a:dgm id="{770D1E98-AE89-464A-90C8-470FA0A13ACF}"/>
                                            </p:graphicEl>
                                          </p:spTgt>
                                        </p:tgtEl>
                                        <p:attrNameLst>
                                          <p:attrName>style.visibility</p:attrName>
                                        </p:attrNameLst>
                                      </p:cBhvr>
                                      <p:to>
                                        <p:strVal val="visible"/>
                                      </p:to>
                                    </p:set>
                                    <p:animEffect transition="in" filter="strips(downLeft)">
                                      <p:cBhvr>
                                        <p:cTn id="12" dur="500"/>
                                        <p:tgtEl>
                                          <p:spTgt spid="5">
                                            <p:graphicEl>
                                              <a:dgm id="{770D1E98-AE89-464A-90C8-470FA0A13ACF}"/>
                                            </p:graphic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graphicEl>
                                              <a:dgm id="{8302A9DC-AC72-42FF-A98E-18F0168F02B9}"/>
                                            </p:graphicEl>
                                          </p:spTgt>
                                        </p:tgtEl>
                                        <p:attrNameLst>
                                          <p:attrName>style.visibility</p:attrName>
                                        </p:attrNameLst>
                                      </p:cBhvr>
                                      <p:to>
                                        <p:strVal val="visible"/>
                                      </p:to>
                                    </p:set>
                                    <p:animEffect transition="in" filter="strips(downLeft)">
                                      <p:cBhvr>
                                        <p:cTn id="15" dur="500"/>
                                        <p:tgtEl>
                                          <p:spTgt spid="5">
                                            <p:graphicEl>
                                              <a:dgm id="{8302A9DC-AC72-42FF-A98E-18F0168F02B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
                                            <p:graphicEl>
                                              <a:dgm id="{DD3BC30B-06F2-4390-8B7B-00228E832044}"/>
                                            </p:graphicEl>
                                          </p:spTgt>
                                        </p:tgtEl>
                                        <p:attrNameLst>
                                          <p:attrName>style.visibility</p:attrName>
                                        </p:attrNameLst>
                                      </p:cBhvr>
                                      <p:to>
                                        <p:strVal val="visible"/>
                                      </p:to>
                                    </p:set>
                                    <p:animEffect transition="in" filter="strips(downLeft)">
                                      <p:cBhvr>
                                        <p:cTn id="20" dur="500"/>
                                        <p:tgtEl>
                                          <p:spTgt spid="5">
                                            <p:graphicEl>
                                              <a:dgm id="{DD3BC30B-06F2-4390-8B7B-00228E832044}"/>
                                            </p:graphic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
                                            <p:graphicEl>
                                              <a:dgm id="{F7C19568-3AF8-4210-8256-43189D5792EB}"/>
                                            </p:graphicEl>
                                          </p:spTgt>
                                        </p:tgtEl>
                                        <p:attrNameLst>
                                          <p:attrName>style.visibility</p:attrName>
                                        </p:attrNameLst>
                                      </p:cBhvr>
                                      <p:to>
                                        <p:strVal val="visible"/>
                                      </p:to>
                                    </p:set>
                                    <p:animEffect transition="in" filter="strips(downLeft)">
                                      <p:cBhvr>
                                        <p:cTn id="23" dur="500"/>
                                        <p:tgtEl>
                                          <p:spTgt spid="5">
                                            <p:graphicEl>
                                              <a:dgm id="{F7C19568-3AF8-4210-8256-43189D5792E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5">
                                            <p:graphicEl>
                                              <a:dgm id="{570F2314-8FB7-48B4-9712-0D7FD80593E6}"/>
                                            </p:graphicEl>
                                          </p:spTgt>
                                        </p:tgtEl>
                                        <p:attrNameLst>
                                          <p:attrName>style.visibility</p:attrName>
                                        </p:attrNameLst>
                                      </p:cBhvr>
                                      <p:to>
                                        <p:strVal val="visible"/>
                                      </p:to>
                                    </p:set>
                                    <p:animEffect transition="in" filter="strips(downLeft)">
                                      <p:cBhvr>
                                        <p:cTn id="28" dur="500"/>
                                        <p:tgtEl>
                                          <p:spTgt spid="5">
                                            <p:graphicEl>
                                              <a:dgm id="{570F2314-8FB7-48B4-9712-0D7FD80593E6}"/>
                                            </p:graphicEl>
                                          </p:spTgt>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5">
                                            <p:graphicEl>
                                              <a:dgm id="{F6BE0F44-EF9C-4D0D-959E-C0F39AE5C183}"/>
                                            </p:graphicEl>
                                          </p:spTgt>
                                        </p:tgtEl>
                                        <p:attrNameLst>
                                          <p:attrName>style.visibility</p:attrName>
                                        </p:attrNameLst>
                                      </p:cBhvr>
                                      <p:to>
                                        <p:strVal val="visible"/>
                                      </p:to>
                                    </p:set>
                                    <p:animEffect transition="in" filter="strips(downLeft)">
                                      <p:cBhvr>
                                        <p:cTn id="31" dur="500"/>
                                        <p:tgtEl>
                                          <p:spTgt spid="5">
                                            <p:graphicEl>
                                              <a:dgm id="{F6BE0F44-EF9C-4D0D-959E-C0F39AE5C1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MX" sz="5400" dirty="0" smtClean="0"/>
              <a:t>El orgullo, el amor a sí mismo, el egoísmo, el odio, la envidia y los celos han oscurecido los poderes de percepción. -2T 605 (1871).</a:t>
            </a:r>
            <a:endParaRPr lang="es-MX" sz="5400" dirty="0"/>
          </a:p>
        </p:txBody>
      </p:sp>
    </p:spTree>
    <p:extLst>
      <p:ext uri="{BB962C8B-B14F-4D97-AF65-F5344CB8AC3E}">
        <p14:creationId xmlns:p14="http://schemas.microsoft.com/office/powerpoint/2010/main" val="36632328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5 Elipse"/>
          <p:cNvSpPr/>
          <p:nvPr/>
        </p:nvSpPr>
        <p:spPr>
          <a:xfrm>
            <a:off x="1752600" y="990600"/>
            <a:ext cx="5638800" cy="56388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5" name="4 Elipse"/>
          <p:cNvSpPr/>
          <p:nvPr/>
        </p:nvSpPr>
        <p:spPr>
          <a:xfrm>
            <a:off x="1981200" y="1295400"/>
            <a:ext cx="5105400" cy="5029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 name="2 Elipse"/>
          <p:cNvSpPr/>
          <p:nvPr/>
        </p:nvSpPr>
        <p:spPr>
          <a:xfrm>
            <a:off x="3733800" y="2743200"/>
            <a:ext cx="1600200" cy="1828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solidFill>
                <a:prstClr val="black"/>
              </a:solidFill>
            </a:endParaRPr>
          </a:p>
        </p:txBody>
      </p:sp>
      <p:graphicFrame>
        <p:nvGraphicFramePr>
          <p:cNvPr id="4" name="3 Marcador de contenido"/>
          <p:cNvGraphicFramePr>
            <a:graphicFrameLocks noGrp="1"/>
          </p:cNvGraphicFramePr>
          <p:nvPr>
            <p:ph idx="1"/>
          </p:nvPr>
        </p:nvGraphicFramePr>
        <p:xfrm>
          <a:off x="381000" y="1447800"/>
          <a:ext cx="8229600" cy="4465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redondeado"/>
          <p:cNvSpPr/>
          <p:nvPr/>
        </p:nvSpPr>
        <p:spPr>
          <a:xfrm>
            <a:off x="0" y="12954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 </a:t>
            </a:r>
            <a:endParaRPr lang="es-MX" dirty="0">
              <a:solidFill>
                <a:prstClr val="white"/>
              </a:solidFill>
            </a:endParaRPr>
          </a:p>
        </p:txBody>
      </p:sp>
      <p:sp>
        <p:nvSpPr>
          <p:cNvPr id="9" name="8 Rectángulo redondeado"/>
          <p:cNvSpPr/>
          <p:nvPr/>
        </p:nvSpPr>
        <p:spPr>
          <a:xfrm>
            <a:off x="7162800" y="1219200"/>
            <a:ext cx="1981200" cy="762000"/>
          </a:xfrm>
          <a:prstGeom prst="round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1" name="10 Rectángulo redondeado"/>
          <p:cNvSpPr/>
          <p:nvPr/>
        </p:nvSpPr>
        <p:spPr>
          <a:xfrm>
            <a:off x="7162800" y="609600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2" name="11 Rectángulo redondeado"/>
          <p:cNvSpPr/>
          <p:nvPr/>
        </p:nvSpPr>
        <p:spPr>
          <a:xfrm>
            <a:off x="0" y="3505200"/>
            <a:ext cx="1752600" cy="9144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14" name="13 Cilindro"/>
          <p:cNvSpPr/>
          <p:nvPr/>
        </p:nvSpPr>
        <p:spPr>
          <a:xfrm>
            <a:off x="1676400" y="9144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5" name="14 Cilindro"/>
          <p:cNvSpPr/>
          <p:nvPr/>
        </p:nvSpPr>
        <p:spPr>
          <a:xfrm>
            <a:off x="2057400" y="33528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7" name="16 Cilindro"/>
          <p:cNvSpPr/>
          <p:nvPr/>
        </p:nvSpPr>
        <p:spPr>
          <a:xfrm rot="5400000" flipH="1" flipV="1">
            <a:off x="7040880" y="103632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8" name="17 Cilindro"/>
          <p:cNvSpPr/>
          <p:nvPr/>
        </p:nvSpPr>
        <p:spPr>
          <a:xfrm>
            <a:off x="6477000" y="4267200"/>
            <a:ext cx="365760" cy="3017520"/>
          </a:xfrm>
          <a:prstGeom prst="can">
            <a:avLst/>
          </a:prstGeom>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0" name="19 Cilindro"/>
          <p:cNvSpPr/>
          <p:nvPr/>
        </p:nvSpPr>
        <p:spPr>
          <a:xfrm>
            <a:off x="4343400" y="685800"/>
            <a:ext cx="228600" cy="914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1" name="20 Rectángulo redondeado"/>
          <p:cNvSpPr/>
          <p:nvPr/>
        </p:nvSpPr>
        <p:spPr>
          <a:xfrm>
            <a:off x="3505200" y="0"/>
            <a:ext cx="1981200" cy="762000"/>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ESTIMULOS AMBIENTALES</a:t>
            </a:r>
            <a:endParaRPr lang="es-MX" dirty="0">
              <a:solidFill>
                <a:prstClr val="white"/>
              </a:solidFill>
            </a:endParaRPr>
          </a:p>
        </p:txBody>
      </p:sp>
      <p:sp>
        <p:nvSpPr>
          <p:cNvPr id="22" name="21 Rectángulo redondeado"/>
          <p:cNvSpPr/>
          <p:nvPr/>
        </p:nvSpPr>
        <p:spPr>
          <a:xfrm>
            <a:off x="0" y="4648200"/>
            <a:ext cx="2133600" cy="2209800"/>
          </a:xfrm>
          <a:prstGeom prst="roundRect">
            <a:avLst/>
          </a:prstGeom>
          <a:solidFill>
            <a:srgbClr val="92D050"/>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MX" sz="4800" b="1" dirty="0">
                <a:solidFill>
                  <a:prstClr val="black"/>
                </a:solidFill>
              </a:rPr>
              <a:t>2</a:t>
            </a:r>
          </a:p>
          <a:p>
            <a:pPr algn="ctr"/>
            <a:r>
              <a:rPr lang="es-MX" sz="2800" b="1" dirty="0">
                <a:solidFill>
                  <a:prstClr val="black"/>
                </a:solidFill>
              </a:rPr>
              <a:t> Motivaciones. </a:t>
            </a:r>
            <a:endParaRPr lang="es-MX" sz="2800" b="1" dirty="0">
              <a:solidFill>
                <a:prstClr val="black"/>
              </a:solidFill>
            </a:endParaRPr>
          </a:p>
        </p:txBody>
      </p:sp>
      <p:cxnSp>
        <p:nvCxnSpPr>
          <p:cNvPr id="24" name="23 Conector recto de flecha"/>
          <p:cNvCxnSpPr/>
          <p:nvPr/>
        </p:nvCxnSpPr>
        <p:spPr>
          <a:xfrm flipV="1">
            <a:off x="5105400" y="914400"/>
            <a:ext cx="1219200" cy="8991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flipV="1">
            <a:off x="6781800" y="3429000"/>
            <a:ext cx="14478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rot="5400000">
            <a:off x="2392680" y="5745480"/>
            <a:ext cx="853440" cy="6096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rot="16200000" flipV="1">
            <a:off x="1874520" y="1630680"/>
            <a:ext cx="166116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V="1">
            <a:off x="6096000" y="5029200"/>
            <a:ext cx="1676400" cy="6096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5" name="34 Rectángulo"/>
          <p:cNvSpPr/>
          <p:nvPr/>
        </p:nvSpPr>
        <p:spPr>
          <a:xfrm>
            <a:off x="914400" y="0"/>
            <a:ext cx="2209800" cy="1295400"/>
          </a:xfrm>
          <a:prstGeom prst="rect">
            <a:avLst/>
          </a:prstGeom>
          <a:solidFill>
            <a:schemeClr val="bg2"/>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prstClr val="white"/>
                </a:solidFill>
              </a:rPr>
              <a:t>RESPUESTAS EMOCIONALES, SENTIMENTALES.</a:t>
            </a:r>
            <a:endParaRPr lang="es-MX" dirty="0">
              <a:solidFill>
                <a:prstClr val="white"/>
              </a:solidFill>
            </a:endParaRPr>
          </a:p>
        </p:txBody>
      </p:sp>
    </p:spTree>
    <p:extLst>
      <p:ext uri="{BB962C8B-B14F-4D97-AF65-F5344CB8AC3E}">
        <p14:creationId xmlns:p14="http://schemas.microsoft.com/office/powerpoint/2010/main" val="591187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5029200"/>
          </a:xfrm>
        </p:spPr>
        <p:txBody>
          <a:bodyPr>
            <a:normAutofit/>
          </a:bodyPr>
          <a:lstStyle/>
          <a:p>
            <a:pPr marL="118872" indent="0" algn="just">
              <a:buNone/>
            </a:pPr>
            <a:r>
              <a:rPr lang="es-ES" sz="3200" b="1" dirty="0" smtClean="0"/>
              <a:t>“Para apropiarnos de la gracia de Dios tenemos que hacer nuestra parte. El Señor no tiene el propósito de hacer por nosotros ni el querer ni el hacer. Concede su gracia para que se efectúe en nosotros el querer y el hacer; pero nunca como un sustituto para nuestro esfuerzo. </a:t>
            </a:r>
            <a:r>
              <a:rPr lang="es-ES" sz="3200" b="1" dirty="0" smtClean="0">
                <a:solidFill>
                  <a:srgbClr val="FFFF00"/>
                </a:solidFill>
              </a:rPr>
              <a:t>Nuestra alma debe estar dispuesta a cooperar.</a:t>
            </a:r>
            <a:r>
              <a:rPr lang="es-ES" sz="3200" b="1" dirty="0" smtClean="0"/>
              <a:t> El Espíritu Santo obra en nosotros para que podamos ocuparnos de nuestra propia salvación”. 4CBA:1189.</a:t>
            </a:r>
            <a:endParaRPr lang="es-MX" sz="3200" b="1" dirty="0" smtClean="0"/>
          </a:p>
          <a:p>
            <a:endParaRPr lang="es-MX" dirty="0"/>
          </a:p>
        </p:txBody>
      </p:sp>
    </p:spTree>
    <p:extLst>
      <p:ext uri="{BB962C8B-B14F-4D97-AF65-F5344CB8AC3E}">
        <p14:creationId xmlns:p14="http://schemas.microsoft.com/office/powerpoint/2010/main" val="36030043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Proceso de </a:t>
            </a:r>
            <a:r>
              <a:rPr lang="es-MX" dirty="0" smtClean="0"/>
              <a:t>Transformación </a:t>
            </a:r>
            <a:endParaRPr lang="en-US" dirty="0"/>
          </a:p>
        </p:txBody>
      </p:sp>
      <p:sp>
        <p:nvSpPr>
          <p:cNvPr id="3" name="2 Marcador de contenido"/>
          <p:cNvSpPr>
            <a:spLocks noGrp="1"/>
          </p:cNvSpPr>
          <p:nvPr>
            <p:ph idx="1"/>
          </p:nvPr>
        </p:nvSpPr>
        <p:spPr/>
        <p:txBody>
          <a:bodyPr>
            <a:normAutofit lnSpcReduction="10000"/>
          </a:bodyPr>
          <a:lstStyle/>
          <a:p>
            <a:pPr marL="0" indent="0" algn="just">
              <a:buNone/>
            </a:pPr>
            <a:r>
              <a:rPr lang="es-ES" sz="3200" dirty="0" smtClean="0"/>
              <a:t>A menos </a:t>
            </a:r>
            <a:r>
              <a:rPr lang="es-ES" sz="3200" dirty="0"/>
              <a:t>que las tendencias de la naturaleza física estén dominadas por un poder superior, obrarán con certidumbre </a:t>
            </a:r>
            <a:r>
              <a:rPr lang="es-ES" sz="3200" dirty="0" smtClean="0"/>
              <a:t>ruina </a:t>
            </a:r>
            <a:r>
              <a:rPr lang="es-ES" sz="3200" dirty="0"/>
              <a:t>y </a:t>
            </a:r>
            <a:r>
              <a:rPr lang="es-ES" sz="3200" dirty="0" smtClean="0"/>
              <a:t>muerte</a:t>
            </a:r>
            <a:r>
              <a:rPr lang="es-ES" sz="3200" dirty="0" smtClean="0">
                <a:solidFill>
                  <a:srgbClr val="FFFF00"/>
                </a:solidFill>
              </a:rPr>
              <a:t>.(1)</a:t>
            </a:r>
            <a:r>
              <a:rPr lang="es-ES" sz="3200" dirty="0" smtClean="0"/>
              <a:t> El </a:t>
            </a:r>
            <a:r>
              <a:rPr lang="es-ES" sz="3200" dirty="0"/>
              <a:t>cuerpo debe ser puesto en sujeción a las facultades superiores del ser. </a:t>
            </a:r>
            <a:r>
              <a:rPr lang="es-ES" sz="3200" dirty="0" smtClean="0">
                <a:solidFill>
                  <a:srgbClr val="FFFF00"/>
                </a:solidFill>
              </a:rPr>
              <a:t>(2)</a:t>
            </a:r>
            <a:r>
              <a:rPr lang="es-ES" sz="3200" dirty="0" smtClean="0"/>
              <a:t> Las </a:t>
            </a:r>
            <a:r>
              <a:rPr lang="es-ES" sz="3200" dirty="0"/>
              <a:t>pasiones deben ser controladas por la voluntad, que </a:t>
            </a:r>
            <a:r>
              <a:rPr lang="es-ES" sz="3200" dirty="0">
                <a:solidFill>
                  <a:srgbClr val="FFFF00"/>
                </a:solidFill>
              </a:rPr>
              <a:t>(3)</a:t>
            </a:r>
            <a:r>
              <a:rPr lang="es-ES" sz="3200" dirty="0"/>
              <a:t> debe estar a su vez </a:t>
            </a:r>
            <a:r>
              <a:rPr lang="es-ES" sz="3200" dirty="0" smtClean="0"/>
              <a:t>bajo </a:t>
            </a:r>
            <a:r>
              <a:rPr lang="es-ES" sz="3200" dirty="0"/>
              <a:t>el control de Dios. </a:t>
            </a:r>
            <a:r>
              <a:rPr lang="es-ES" sz="3200" dirty="0" smtClean="0">
                <a:solidFill>
                  <a:srgbClr val="FFFF00"/>
                </a:solidFill>
              </a:rPr>
              <a:t>(4)</a:t>
            </a:r>
            <a:r>
              <a:rPr lang="es-ES" sz="3200" dirty="0" smtClean="0"/>
              <a:t> La </a:t>
            </a:r>
            <a:r>
              <a:rPr lang="es-ES" sz="3200" dirty="0"/>
              <a:t>facultad regia de la razón, santificada por la gracia divina, debe regir la vida</a:t>
            </a:r>
            <a:r>
              <a:rPr lang="es-ES" sz="3200" dirty="0" smtClean="0"/>
              <a:t>. PR </a:t>
            </a:r>
            <a:r>
              <a:rPr lang="es-ES" sz="3200" dirty="0"/>
              <a:t>359 (1917). </a:t>
            </a:r>
            <a:r>
              <a:rPr lang="es-ES" sz="3200" dirty="0" smtClean="0"/>
              <a:t>2MCP pg. 419</a:t>
            </a:r>
            <a:endParaRPr lang="en-US" sz="3200" dirty="0"/>
          </a:p>
          <a:p>
            <a:endParaRPr lang="en-US" dirty="0"/>
          </a:p>
        </p:txBody>
      </p:sp>
    </p:spTree>
    <p:extLst>
      <p:ext uri="{BB962C8B-B14F-4D97-AF65-F5344CB8AC3E}">
        <p14:creationId xmlns:p14="http://schemas.microsoft.com/office/powerpoint/2010/main" val="5705490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0" indent="0" algn="just">
              <a:buNone/>
            </a:pPr>
            <a:r>
              <a:rPr lang="es-ES" sz="3200" dirty="0"/>
              <a:t>El conocimiento experimental de Dios y de Cristo Jesús, a quien El ha enviado, transforma al hombre a la imagen de Dios.  </a:t>
            </a:r>
            <a:r>
              <a:rPr lang="es-ES" sz="3200" b="1" i="1" u="sng" dirty="0"/>
              <a:t>Le da dominio propio, sujetando cada impulso y pasión de la baja naturaleza del gobierno de las facultades superiores de la mente.  </a:t>
            </a:r>
            <a:r>
              <a:rPr lang="es-ES" sz="3200" dirty="0"/>
              <a:t>Convierte a su poseedor en hijo de Dios y heredero del cielo.  Lo pone en comunión con la mente del Infinito y le abre los ricos tesoros del universo</a:t>
            </a:r>
            <a:r>
              <a:rPr lang="es-ES" sz="3200" dirty="0" smtClean="0"/>
              <a:t>.(Reflejemos a Jesús, pg. 110)</a:t>
            </a:r>
            <a:endParaRPr lang="es-MX" sz="3200" dirty="0"/>
          </a:p>
        </p:txBody>
      </p:sp>
    </p:spTree>
    <p:extLst>
      <p:ext uri="{BB962C8B-B14F-4D97-AF65-F5344CB8AC3E}">
        <p14:creationId xmlns:p14="http://schemas.microsoft.com/office/powerpoint/2010/main" val="783403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5029200"/>
          </a:xfrm>
        </p:spPr>
        <p:txBody>
          <a:bodyPr>
            <a:normAutofit lnSpcReduction="10000"/>
          </a:bodyPr>
          <a:lstStyle/>
          <a:p>
            <a:pPr marL="118872" lvl="0" indent="0" algn="just">
              <a:buNone/>
            </a:pPr>
            <a:r>
              <a:rPr lang="es-MX" sz="2800" dirty="0" smtClean="0"/>
              <a:t>Muchos no están haciendo la mayor suma de bien, porque ejercitan el intelecto en una dirección y descuidan de dar atención esmerada a aquellas cosas para las cuales piensan que no se adaptan. Dejan así dormir algunas facultades débiles, porque la obra que las ejercitaría, y por consiguiente las fortalecería, no les agrada. </a:t>
            </a:r>
            <a:r>
              <a:rPr lang="es-MX" sz="2800" b="1" i="1" u="sng" dirty="0" smtClean="0">
                <a:solidFill>
                  <a:srgbClr val="FFFF00"/>
                </a:solidFill>
              </a:rPr>
              <a:t>Deben ejercitarse y cultivarse todas las facultades de la mente. La percepción, el juicio, la memoria y todas las potencias del raciocinio deben tener igual  fuerza a fin de que la mente esté bien equilibrada</a:t>
            </a:r>
            <a:r>
              <a:rPr lang="es-MX" sz="2800" dirty="0" smtClean="0">
                <a:solidFill>
                  <a:srgbClr val="FFFF00"/>
                </a:solidFill>
              </a:rPr>
              <a:t>.</a:t>
            </a:r>
            <a:r>
              <a:rPr lang="es-MX" sz="2800" dirty="0" smtClean="0"/>
              <a:t>­ 1JT 290 (1872). 2MCP 458</a:t>
            </a:r>
          </a:p>
          <a:p>
            <a:endParaRPr lang="es-MX" dirty="0"/>
          </a:p>
        </p:txBody>
      </p:sp>
    </p:spTree>
    <p:extLst>
      <p:ext uri="{BB962C8B-B14F-4D97-AF65-F5344CB8AC3E}">
        <p14:creationId xmlns:p14="http://schemas.microsoft.com/office/powerpoint/2010/main" val="3445032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Importancia de la Mente</a:t>
            </a:r>
            <a:endParaRPr lang="en-US" dirty="0"/>
          </a:p>
        </p:txBody>
      </p:sp>
      <p:sp>
        <p:nvSpPr>
          <p:cNvPr id="3" name="2 Marcador de contenido"/>
          <p:cNvSpPr>
            <a:spLocks noGrp="1"/>
          </p:cNvSpPr>
          <p:nvPr>
            <p:ph idx="1"/>
          </p:nvPr>
        </p:nvSpPr>
        <p:spPr>
          <a:xfrm>
            <a:off x="457200" y="1600200"/>
            <a:ext cx="8229600" cy="4800600"/>
          </a:xfrm>
        </p:spPr>
        <p:txBody>
          <a:bodyPr>
            <a:normAutofit/>
          </a:bodyPr>
          <a:lstStyle/>
          <a:p>
            <a:pPr marL="0" indent="0" algn="just">
              <a:buNone/>
            </a:pPr>
            <a:r>
              <a:rPr lang="es-ES" sz="4000" dirty="0" smtClean="0"/>
              <a:t>Cada </a:t>
            </a:r>
            <a:r>
              <a:rPr lang="es-ES" sz="4000" dirty="0"/>
              <a:t>órgano del cuerpo ha sido hecho para estar subordinado a la mente.  Es ella la capital del cuerpo. </a:t>
            </a:r>
            <a:r>
              <a:rPr lang="es-ES" sz="4000" dirty="0" smtClean="0"/>
              <a:t>-La </a:t>
            </a:r>
            <a:r>
              <a:rPr lang="es-ES" sz="4000" dirty="0"/>
              <a:t>mente controla al hombre entero.  Todos nuestros actos, buenos o malos, tienen su origen en la </a:t>
            </a:r>
            <a:r>
              <a:rPr lang="es-ES" sz="4000" dirty="0" smtClean="0"/>
              <a:t>mente. EC </a:t>
            </a:r>
            <a:r>
              <a:rPr lang="es-ES" sz="4000" dirty="0"/>
              <a:t>14 (1872). </a:t>
            </a:r>
            <a:r>
              <a:rPr lang="es-ES" sz="4000" dirty="0" smtClean="0"/>
              <a:t>FE </a:t>
            </a:r>
            <a:r>
              <a:rPr lang="es-ES" sz="4000" dirty="0"/>
              <a:t>426 (1896).</a:t>
            </a:r>
            <a:endParaRPr lang="en-US" sz="4000" dirty="0"/>
          </a:p>
        </p:txBody>
      </p:sp>
    </p:spTree>
    <p:extLst>
      <p:ext uri="{BB962C8B-B14F-4D97-AF65-F5344CB8AC3E}">
        <p14:creationId xmlns:p14="http://schemas.microsoft.com/office/powerpoint/2010/main" val="440685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4876800"/>
          </a:xfrm>
        </p:spPr>
        <p:txBody>
          <a:bodyPr>
            <a:normAutofit/>
          </a:bodyPr>
          <a:lstStyle/>
          <a:p>
            <a:pPr marL="118872" indent="0" algn="just">
              <a:buNone/>
            </a:pPr>
            <a:r>
              <a:rPr lang="es-MX" sz="2800" dirty="0" smtClean="0"/>
              <a:t>La gracia santificadora de Dios sobre la mente humana </a:t>
            </a:r>
            <a:r>
              <a:rPr lang="es-MX" sz="2800" dirty="0" smtClean="0">
                <a:solidFill>
                  <a:srgbClr val="92D050"/>
                </a:solidFill>
              </a:rPr>
              <a:t>santifica los poderes del raciocinio</a:t>
            </a:r>
            <a:r>
              <a:rPr lang="es-MX" sz="2800" dirty="0" smtClean="0"/>
              <a:t>.  Siempre se preguntará: ¿Honrará a Dios este acto que estoy por realizar?  Siempre habrá un espíritu sumiso y de profunda humildad y se pondrá menos confianza en la sabiduría humana y mucho más en la búsqueda de Dios con la humilde oración: </a:t>
            </a:r>
            <a:r>
              <a:rPr lang="es-MX" sz="2800" dirty="0" smtClean="0">
                <a:solidFill>
                  <a:srgbClr val="FFFF00"/>
                </a:solidFill>
              </a:rPr>
              <a:t>Enséñame tu camino y tu voluntad.  Y el Señor creará una corriente de pensamiento que será sabio seguir</a:t>
            </a:r>
            <a:r>
              <a:rPr lang="es-MX" sz="2800" dirty="0" smtClean="0"/>
              <a:t> (Carta 144, 1898). En Lugares Celestiales 140</a:t>
            </a:r>
          </a:p>
          <a:p>
            <a:endParaRPr lang="es-MX" dirty="0"/>
          </a:p>
        </p:txBody>
      </p:sp>
    </p:spTree>
    <p:extLst>
      <p:ext uri="{BB962C8B-B14F-4D97-AF65-F5344CB8AC3E}">
        <p14:creationId xmlns:p14="http://schemas.microsoft.com/office/powerpoint/2010/main" val="39726201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4800"/>
            <a:ext cx="8229600" cy="6324599"/>
          </a:xfrm>
        </p:spPr>
        <p:txBody>
          <a:bodyPr>
            <a:normAutofit/>
          </a:bodyPr>
          <a:lstStyle/>
          <a:p>
            <a:pPr marL="118872" lvl="0" indent="0" algn="just">
              <a:buNone/>
            </a:pPr>
            <a:r>
              <a:rPr lang="es-MX" dirty="0" smtClean="0"/>
              <a:t>Las pasiones inferiores tienen su sede en el cuerpo y obran por su medio</a:t>
            </a:r>
            <a:r>
              <a:rPr lang="es-MX" dirty="0" smtClean="0">
                <a:solidFill>
                  <a:srgbClr val="FFFF00"/>
                </a:solidFill>
              </a:rPr>
              <a:t>.  Las palabras "carne", "carnal" o "concupiscencias carnales" abarcan la naturaleza inferior y corrupta; por sí misma la carne no puede obrar contra la voluntad de Dios</a:t>
            </a:r>
            <a:r>
              <a:rPr lang="es-MX" dirty="0" smtClean="0"/>
              <a:t>.  Se nos ordena que crucifiquemos la carne, con los afectos y las concupiscencias. ¿Cómo lo haremos? ¿Infligiremos dolor al cuerpo?  No, pero daremos muerte a la tentación de pecar.  Debe expulsarse el pensamiento corrompido.  Todo intento debe someterse al cautiverio de Jesucristo.  </a:t>
            </a:r>
            <a:r>
              <a:rPr lang="es-MX" dirty="0" smtClean="0">
                <a:solidFill>
                  <a:srgbClr val="FFFF00"/>
                </a:solidFill>
              </a:rPr>
              <a:t>Todas las propensiones animales deben sujetarse a las facultades superiores del alma</a:t>
            </a:r>
            <a:r>
              <a:rPr lang="es-MX" dirty="0" smtClean="0"/>
              <a:t>.  El amor de Dios debe reinar supremo; Cristo debe ocupar un trono indiviso.  Nuestros cuerpos deben ser considerados como su posesión adquirida.  Los miembros del cuerpo han de llegar a ser los instrumentos de la justicia. -El hogar adventista, pág. 112.</a:t>
            </a:r>
          </a:p>
          <a:p>
            <a:endParaRPr lang="es-MX" dirty="0"/>
          </a:p>
        </p:txBody>
      </p:sp>
    </p:spTree>
    <p:extLst>
      <p:ext uri="{BB962C8B-B14F-4D97-AF65-F5344CB8AC3E}">
        <p14:creationId xmlns:p14="http://schemas.microsoft.com/office/powerpoint/2010/main" val="1522793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lnSpcReduction="10000"/>
          </a:bodyPr>
          <a:lstStyle/>
          <a:p>
            <a:pPr marL="118872" indent="0" algn="just">
              <a:buNone/>
            </a:pPr>
            <a:r>
              <a:rPr lang="es-ES" sz="4400" dirty="0" smtClean="0"/>
              <a:t>“El poder del dominio propio se acrecienta con el ejercicio. Lo que al principio parece difícil, se vuelve fácil con la práctica, hasta que los buenos pensamientos y acciones llegan a ser habituales”. </a:t>
            </a:r>
            <a:r>
              <a:rPr lang="es-ES" sz="4400" b="1" dirty="0" smtClean="0"/>
              <a:t>MC pg. 392</a:t>
            </a:r>
            <a:r>
              <a:rPr lang="es-ES" sz="4400" dirty="0" smtClean="0"/>
              <a:t>.</a:t>
            </a:r>
            <a:endParaRPr lang="es-MX" sz="4400" dirty="0" smtClean="0"/>
          </a:p>
          <a:p>
            <a:endParaRPr lang="es-MX" dirty="0"/>
          </a:p>
        </p:txBody>
      </p:sp>
    </p:spTree>
    <p:extLst>
      <p:ext uri="{BB962C8B-B14F-4D97-AF65-F5344CB8AC3E}">
        <p14:creationId xmlns:p14="http://schemas.microsoft.com/office/powerpoint/2010/main" val="39293278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6 Marcador de contenido" descr="Botones 2.jpg"/>
          <p:cNvPicPr>
            <a:picLocks noGrp="1" noChangeAspect="1"/>
          </p:cNvPicPr>
          <p:nvPr>
            <p:ph idx="1"/>
          </p:nvPr>
        </p:nvPicPr>
        <p:blipFill>
          <a:blip r:embed="rId2" cstate="print"/>
          <a:stretch>
            <a:fillRect/>
          </a:stretch>
        </p:blipFill>
        <p:spPr>
          <a:xfrm>
            <a:off x="0" y="1600200"/>
            <a:ext cx="9144000" cy="5257800"/>
          </a:xfrm>
        </p:spPr>
      </p:pic>
    </p:spTree>
    <p:extLst>
      <p:ext uri="{BB962C8B-B14F-4D97-AF65-F5344CB8AC3E}">
        <p14:creationId xmlns:p14="http://schemas.microsoft.com/office/powerpoint/2010/main" val="1575774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5029200"/>
          </a:xfrm>
        </p:spPr>
        <p:txBody>
          <a:bodyPr>
            <a:normAutofit/>
          </a:bodyPr>
          <a:lstStyle/>
          <a:p>
            <a:pPr marL="118872" indent="0" algn="just">
              <a:buNone/>
            </a:pPr>
            <a:r>
              <a:rPr lang="es-MX" dirty="0" smtClean="0"/>
              <a:t> </a:t>
            </a:r>
            <a:r>
              <a:rPr lang="es-ES" dirty="0" smtClean="0"/>
              <a:t>“Y nadie se lisonjee pensando que los pecados acariciados por un tiempo pueden ser fácilmente abandonados en alguna ocasión futura. Esto no es así. Cada pecado acariciado debilita el carácter y fortalece el hábito; y el resultado es una depravación física, mental y moral. Podéis arrepentiros del mal que habéis hecho, y encaminar vuestros pies por senderos rectos; </a:t>
            </a:r>
            <a:r>
              <a:rPr lang="es-ES" dirty="0" smtClean="0">
                <a:solidFill>
                  <a:srgbClr val="FFFF00"/>
                </a:solidFill>
              </a:rPr>
              <a:t>pero el amoldamiento de vuestra mente y vuestra familiaridad con el mal, os harán difícil distinguir entre lo correcto y lo erróneo</a:t>
            </a:r>
            <a:r>
              <a:rPr lang="es-ES" dirty="0" smtClean="0"/>
              <a:t>. Mediante los malos hábitos que hayáis formado, Satanás os asaltará repetidas veces”. </a:t>
            </a:r>
            <a:r>
              <a:rPr lang="es-ES" b="1" dirty="0" smtClean="0"/>
              <a:t>PVGM pg. 224</a:t>
            </a:r>
            <a:r>
              <a:rPr lang="es-ES" dirty="0" smtClean="0"/>
              <a:t>.</a:t>
            </a:r>
            <a:endParaRPr lang="es-MX" dirty="0" smtClean="0"/>
          </a:p>
          <a:p>
            <a:endParaRPr lang="es-MX" dirty="0"/>
          </a:p>
        </p:txBody>
      </p:sp>
    </p:spTree>
    <p:extLst>
      <p:ext uri="{BB962C8B-B14F-4D97-AF65-F5344CB8AC3E}">
        <p14:creationId xmlns:p14="http://schemas.microsoft.com/office/powerpoint/2010/main" val="2060045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0"/>
            <a:ext cx="8229600" cy="5029200"/>
          </a:xfrm>
        </p:spPr>
        <p:txBody>
          <a:bodyPr>
            <a:normAutofit lnSpcReduction="10000"/>
          </a:bodyPr>
          <a:lstStyle/>
          <a:p>
            <a:pPr marL="118872" indent="0">
              <a:buNone/>
            </a:pPr>
            <a:r>
              <a:rPr lang="es-ES" b="1" dirty="0" smtClean="0"/>
              <a:t>El psicólogo de Harvard, William James observó:</a:t>
            </a:r>
            <a:endParaRPr lang="es-MX" b="1" dirty="0" smtClean="0"/>
          </a:p>
          <a:p>
            <a:pPr marL="118872" indent="0" algn="just">
              <a:buNone/>
            </a:pPr>
            <a:r>
              <a:rPr lang="es-ES" sz="2800" dirty="0" smtClean="0"/>
              <a:t>“Si los jóvenes solamente se dieran cuenta de cuán pronto se volverán simples paquetes ambulantes de hábitos, prestarían más atención a su conducta mientras están en un estado plástico. Estamos tejiendo nuestros propios destinos, buenos o malos, para que nunca sean deshechos… </a:t>
            </a:r>
            <a:r>
              <a:rPr lang="es-ES" sz="2800" dirty="0" smtClean="0">
                <a:solidFill>
                  <a:srgbClr val="FFFF00"/>
                </a:solidFill>
              </a:rPr>
              <a:t>En lo profundo de sus células y fibras nerviosas las moléculas la están contando, registrando y almacenándola para ser usada en contra suya cuando venga la próxima tentación</a:t>
            </a:r>
            <a:r>
              <a:rPr lang="es-ES" sz="2800" dirty="0" smtClean="0"/>
              <a:t>. </a:t>
            </a:r>
            <a:r>
              <a:rPr lang="es-ES" sz="2800" dirty="0" smtClean="0">
                <a:solidFill>
                  <a:srgbClr val="FFFF00"/>
                </a:solidFill>
              </a:rPr>
              <a:t>Nada de lo que hacemos jamás es, científicamente en el sentido literal, borrado</a:t>
            </a:r>
            <a:r>
              <a:rPr lang="es-ES" sz="2800" dirty="0" smtClean="0"/>
              <a:t>.” </a:t>
            </a:r>
            <a:endParaRPr lang="es-MX" sz="2800" dirty="0" smtClean="0"/>
          </a:p>
          <a:p>
            <a:endParaRPr lang="es-MX" dirty="0"/>
          </a:p>
        </p:txBody>
      </p:sp>
    </p:spTree>
    <p:extLst>
      <p:ext uri="{BB962C8B-B14F-4D97-AF65-F5344CB8AC3E}">
        <p14:creationId xmlns:p14="http://schemas.microsoft.com/office/powerpoint/2010/main" val="42636179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Autofit/>
          </a:bodyPr>
          <a:lstStyle/>
          <a:p>
            <a:pPr marL="118872" indent="0" algn="just">
              <a:buNone/>
            </a:pPr>
            <a:r>
              <a:rPr lang="es-ES" sz="3200" dirty="0" smtClean="0"/>
              <a:t>“Lo que el niño ve y oye está trazando profundas líneas en la tierna mente, </a:t>
            </a:r>
            <a:r>
              <a:rPr lang="es-ES" sz="3200" dirty="0" smtClean="0">
                <a:solidFill>
                  <a:srgbClr val="FFFF00"/>
                </a:solidFill>
              </a:rPr>
              <a:t>que ninguna circunstancia posterior de la vida podrá borrar del todo.</a:t>
            </a:r>
            <a:r>
              <a:rPr lang="es-ES" sz="3200" dirty="0" smtClean="0"/>
              <a:t> Entonces el intelecto está tomando forma y los afectos están recibiendo dirección y fortaleza. Los actos repetidos en cierto sentido se convierten en hábitos. Estos se pueden modificar mediante una severa educación, en la vida posterior, </a:t>
            </a:r>
            <a:r>
              <a:rPr lang="es-ES" sz="3200" dirty="0" smtClean="0">
                <a:solidFill>
                  <a:srgbClr val="FFFF00"/>
                </a:solidFill>
              </a:rPr>
              <a:t>pero rara vez se cambian</a:t>
            </a:r>
            <a:r>
              <a:rPr lang="es-ES" sz="3200" dirty="0" smtClean="0"/>
              <a:t>”. </a:t>
            </a:r>
            <a:r>
              <a:rPr lang="es-ES" sz="3200" b="1" dirty="0" smtClean="0"/>
              <a:t>CN pg. 184-185</a:t>
            </a:r>
            <a:r>
              <a:rPr lang="es-ES" sz="3200" dirty="0" smtClean="0"/>
              <a:t>.</a:t>
            </a:r>
            <a:endParaRPr lang="es-MX" sz="3200" dirty="0" smtClean="0"/>
          </a:p>
          <a:p>
            <a:endParaRPr lang="es-MX" sz="3200" dirty="0"/>
          </a:p>
        </p:txBody>
      </p:sp>
    </p:spTree>
    <p:extLst>
      <p:ext uri="{BB962C8B-B14F-4D97-AF65-F5344CB8AC3E}">
        <p14:creationId xmlns:p14="http://schemas.microsoft.com/office/powerpoint/2010/main" val="1244454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normAutofit fontScale="92500"/>
          </a:bodyPr>
          <a:lstStyle/>
          <a:p>
            <a:pPr marL="118872" indent="0" algn="just">
              <a:buNone/>
            </a:pPr>
            <a:r>
              <a:rPr lang="es-MX" sz="2800" dirty="0" smtClean="0"/>
              <a:t>El que se niega a ver, escuchar, gustar, oler o tocar lo que incita al pecado, ha ganado buena parte de la batalla para evitar los pensamientos pecaminosos.  </a:t>
            </a:r>
            <a:r>
              <a:rPr lang="es-MX" sz="2800" dirty="0" smtClean="0">
                <a:solidFill>
                  <a:srgbClr val="FFFF00"/>
                </a:solidFill>
              </a:rPr>
              <a:t>El que inmediatamente desecha los malos pensamientos, cuando fugazmente pasan como un relámpago en su conciencia, evita así la formación de una manera de pensar que se hace hábito y que condicionan la mente para que peque cuando se presente la oportunidad.  </a:t>
            </a:r>
            <a:r>
              <a:rPr lang="es-MX" sz="2800" dirty="0" smtClean="0"/>
              <a:t>Cristo vivió una vida sin pecado porque "no había en él nada que respondiera a los sofismas de Satanás" (DTG 98). CBA5 328</a:t>
            </a:r>
          </a:p>
          <a:p>
            <a:endParaRPr lang="es-MX" dirty="0"/>
          </a:p>
        </p:txBody>
      </p:sp>
    </p:spTree>
    <p:extLst>
      <p:ext uri="{BB962C8B-B14F-4D97-AF65-F5344CB8AC3E}">
        <p14:creationId xmlns:p14="http://schemas.microsoft.com/office/powerpoint/2010/main" val="8748527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Pasos a seguir</a:t>
            </a:r>
            <a:endParaRPr lang="es-MX" dirty="0"/>
          </a:p>
        </p:txBody>
      </p:sp>
      <p:sp>
        <p:nvSpPr>
          <p:cNvPr id="3" name="2 Marcador de contenido"/>
          <p:cNvSpPr>
            <a:spLocks noGrp="1"/>
          </p:cNvSpPr>
          <p:nvPr>
            <p:ph idx="1"/>
          </p:nvPr>
        </p:nvSpPr>
        <p:spPr/>
        <p:txBody>
          <a:bodyPr>
            <a:normAutofit lnSpcReduction="10000"/>
          </a:bodyPr>
          <a:lstStyle/>
          <a:p>
            <a:pPr marL="633222" indent="-514350">
              <a:buAutoNum type="arabicPeriod"/>
            </a:pPr>
            <a:r>
              <a:rPr lang="es-MX" dirty="0" smtClean="0"/>
              <a:t>Reconocer que necesitamos ser llenos de Dios. </a:t>
            </a:r>
          </a:p>
          <a:p>
            <a:pPr marL="633222" indent="-514350">
              <a:buAutoNum type="arabicPeriod"/>
            </a:pPr>
            <a:r>
              <a:rPr lang="es-MX" dirty="0" smtClean="0"/>
              <a:t>Reconocer que podemos ser engañados. </a:t>
            </a:r>
          </a:p>
          <a:p>
            <a:pPr marL="633222" indent="-514350">
              <a:buAutoNum type="arabicPeriod"/>
            </a:pPr>
            <a:r>
              <a:rPr lang="es-MX" dirty="0" smtClean="0"/>
              <a:t>Identificar los ambientes negativos (fuentes)</a:t>
            </a:r>
          </a:p>
          <a:p>
            <a:pPr marL="633222" indent="-514350">
              <a:buAutoNum type="arabicPeriod"/>
            </a:pPr>
            <a:r>
              <a:rPr lang="es-MX" dirty="0" smtClean="0"/>
              <a:t>Identificar y aceptar que por naturaleza no todo lo podemos controlar</a:t>
            </a:r>
          </a:p>
          <a:p>
            <a:pPr marL="633222" indent="-514350">
              <a:buAutoNum type="arabicPeriod"/>
            </a:pPr>
            <a:r>
              <a:rPr lang="es-MX" dirty="0" smtClean="0"/>
              <a:t>Reconocer que la lucha es Cósmica</a:t>
            </a:r>
          </a:p>
          <a:p>
            <a:pPr marL="633222" indent="-514350">
              <a:buAutoNum type="arabicPeriod"/>
            </a:pPr>
            <a:r>
              <a:rPr lang="es-MX" dirty="0" smtClean="0"/>
              <a:t>Ponerle un Alto, (No y firmeza) y llevar el pensamiento cautivo a Cristo</a:t>
            </a:r>
          </a:p>
          <a:p>
            <a:pPr marL="633222" indent="-514350">
              <a:buAutoNum type="arabicPeriod"/>
            </a:pPr>
            <a:r>
              <a:rPr lang="es-MX" dirty="0" smtClean="0"/>
              <a:t>En nuestra imposibilidad someternos a Cristo. Pedirle un nuevo corazón</a:t>
            </a:r>
          </a:p>
          <a:p>
            <a:pPr marL="633222" indent="-514350">
              <a:buAutoNum type="arabicPeriod"/>
            </a:pPr>
            <a:r>
              <a:rPr lang="es-MX" dirty="0" smtClean="0"/>
              <a:t>Apartarse del mal</a:t>
            </a:r>
            <a:endParaRPr lang="es-MX" dirty="0"/>
          </a:p>
        </p:txBody>
      </p:sp>
    </p:spTree>
    <p:extLst>
      <p:ext uri="{BB962C8B-B14F-4D97-AF65-F5344CB8AC3E}">
        <p14:creationId xmlns:p14="http://schemas.microsoft.com/office/powerpoint/2010/main" val="377842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Para vencer…</a:t>
            </a:r>
            <a:endParaRPr lang="en-US" dirty="0"/>
          </a:p>
        </p:txBody>
      </p:sp>
      <p:sp>
        <p:nvSpPr>
          <p:cNvPr id="3" name="2 Marcador de contenido"/>
          <p:cNvSpPr>
            <a:spLocks noGrp="1"/>
          </p:cNvSpPr>
          <p:nvPr>
            <p:ph idx="1"/>
          </p:nvPr>
        </p:nvSpPr>
        <p:spPr/>
        <p:txBody>
          <a:bodyPr>
            <a:normAutofit lnSpcReduction="10000"/>
          </a:bodyPr>
          <a:lstStyle/>
          <a:p>
            <a:pPr marL="514350" indent="-514350" algn="just">
              <a:buAutoNum type="arabicPeriod"/>
            </a:pPr>
            <a:r>
              <a:rPr lang="es-MX" dirty="0" smtClean="0"/>
              <a:t>Aceptar la lucha interna que se libra entre el cuerpo y la mente. (Romanos 7:23, 1 Pedro 2:11, Santiago 4:1)</a:t>
            </a:r>
          </a:p>
          <a:p>
            <a:pPr marL="514350" indent="-514350" algn="just">
              <a:buAutoNum type="arabicPeriod"/>
            </a:pPr>
            <a:r>
              <a:rPr lang="es-MX" dirty="0" smtClean="0"/>
              <a:t>Reconocer nuestra imposibilidad y condición miserable (Jeremías 13:23, Romanos 7:24)</a:t>
            </a:r>
          </a:p>
          <a:p>
            <a:pPr marL="514350" indent="-514350" algn="just">
              <a:buAutoNum type="arabicPeriod"/>
            </a:pPr>
            <a:r>
              <a:rPr lang="es-MX" dirty="0" smtClean="0"/>
              <a:t>Reconocer que un esfuerzo humano por dominar con la razón el apetito es imposible ya que aun nuestras facultades superiores necesitan ser renovadas. (Romanos 12:2, Efesios 4:22-24)</a:t>
            </a:r>
          </a:p>
          <a:p>
            <a:pPr marL="514350" indent="-514350" algn="just">
              <a:buAutoNum type="arabicPeriod"/>
            </a:pPr>
            <a:r>
              <a:rPr lang="es-MX" dirty="0" smtClean="0"/>
              <a:t>Solo cuando Cristo vive en nosotros pasamos de una Mente carnal a una Espiritual. (Romanos 8:1-3, 10)</a:t>
            </a:r>
          </a:p>
          <a:p>
            <a:pPr marL="514350" indent="-514350" algn="just">
              <a:buAutoNum type="arabicPeriod"/>
            </a:pPr>
            <a:r>
              <a:rPr lang="es-MX" dirty="0" smtClean="0"/>
              <a:t>Esto significa ser una nueva criatura, nacer de nuevo, nacer del Espíritu. (2 Corintios 5:17, Juan 3)</a:t>
            </a:r>
          </a:p>
          <a:p>
            <a:pPr marL="514350" indent="-514350">
              <a:buAutoNum type="arabicPeriod"/>
            </a:pPr>
            <a:endParaRPr lang="es-MX" dirty="0" smtClean="0"/>
          </a:p>
          <a:p>
            <a:pPr marL="514350" indent="-514350">
              <a:buAutoNum type="arabicPeriod"/>
            </a:pPr>
            <a:endParaRPr lang="en-US" dirty="0"/>
          </a:p>
        </p:txBody>
      </p:sp>
    </p:spTree>
    <p:extLst>
      <p:ext uri="{BB962C8B-B14F-4D97-AF65-F5344CB8AC3E}">
        <p14:creationId xmlns:p14="http://schemas.microsoft.com/office/powerpoint/2010/main" val="49730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Importancia del Cerebro</a:t>
            </a:r>
            <a:endParaRPr lang="es-MX" dirty="0"/>
          </a:p>
        </p:txBody>
      </p:sp>
      <p:sp>
        <p:nvSpPr>
          <p:cNvPr id="3" name="2 Marcador de contenido"/>
          <p:cNvSpPr>
            <a:spLocks noGrp="1"/>
          </p:cNvSpPr>
          <p:nvPr>
            <p:ph idx="1"/>
          </p:nvPr>
        </p:nvSpPr>
        <p:spPr/>
        <p:txBody>
          <a:bodyPr>
            <a:normAutofit/>
          </a:bodyPr>
          <a:lstStyle/>
          <a:p>
            <a:pPr marL="118872" indent="0" algn="just">
              <a:buNone/>
            </a:pPr>
            <a:r>
              <a:rPr lang="es-ES" sz="3200" dirty="0" smtClean="0"/>
              <a:t>“Los nervios del cerebro que se comunican con todo el sistema son el único medio a través del cual el cielo puede comunicarse con el hombre y afectar su vida interior. Cualquier cosa que interrumpa la circulación de las corrientes eléctricas del sistema nerviosos, disminuye la fortaleza de los poderes vitales, y el resultado es la muerte de la sensibilidad de la mente”. </a:t>
            </a:r>
            <a:r>
              <a:rPr lang="es-ES" sz="3200" b="1" dirty="0" smtClean="0"/>
              <a:t>2T:347</a:t>
            </a:r>
            <a:r>
              <a:rPr lang="es-ES" sz="3200" dirty="0" smtClean="0"/>
              <a:t>.</a:t>
            </a:r>
            <a:endParaRPr lang="es-MX" sz="3200" dirty="0" smtClean="0"/>
          </a:p>
          <a:p>
            <a:endParaRPr lang="es-MX" dirty="0"/>
          </a:p>
        </p:txBody>
      </p:sp>
    </p:spTree>
    <p:extLst>
      <p:ext uri="{BB962C8B-B14F-4D97-AF65-F5344CB8AC3E}">
        <p14:creationId xmlns:p14="http://schemas.microsoft.com/office/powerpoint/2010/main" val="74152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contenido"/>
          <p:cNvSpPr>
            <a:spLocks noGrp="1"/>
          </p:cNvSpPr>
          <p:nvPr>
            <p:ph idx="1"/>
          </p:nvPr>
        </p:nvSpPr>
        <p:spPr>
          <a:xfrm>
            <a:off x="304800" y="1905000"/>
            <a:ext cx="8534400" cy="3962400"/>
          </a:xfrm>
        </p:spPr>
        <p:txBody>
          <a:bodyPr>
            <a:noAutofit/>
          </a:bodyPr>
          <a:lstStyle/>
          <a:p>
            <a:pPr marL="0" indent="0" algn="ctr">
              <a:buNone/>
            </a:pPr>
            <a:r>
              <a:rPr lang="es-ES" sz="3200" dirty="0" smtClean="0"/>
              <a:t>“Mas </a:t>
            </a:r>
            <a:r>
              <a:rPr lang="es-ES" sz="3200" dirty="0"/>
              <a:t>gracias sean dadas a Dios,  que nos da la victoria por medio de nuestro Señor </a:t>
            </a:r>
            <a:r>
              <a:rPr lang="es-ES" sz="3200" dirty="0" smtClean="0"/>
              <a:t>Jesucristo”.1 Corintios 15:57</a:t>
            </a:r>
          </a:p>
          <a:p>
            <a:pPr marL="0" indent="0" algn="ctr">
              <a:buNone/>
            </a:pPr>
            <a:endParaRPr lang="es-ES" sz="3200" dirty="0" smtClean="0"/>
          </a:p>
          <a:p>
            <a:pPr marL="0" indent="0" algn="ctr">
              <a:buNone/>
            </a:pPr>
            <a:r>
              <a:rPr lang="es-ES" sz="3200" b="1" dirty="0" smtClean="0"/>
              <a:t>“</a:t>
            </a:r>
            <a:r>
              <a:rPr lang="es-ES" sz="3200" dirty="0" smtClean="0"/>
              <a:t>Porque </a:t>
            </a:r>
            <a:r>
              <a:rPr lang="es-ES" sz="3200" dirty="0"/>
              <a:t>todo lo que es nacido de Dios vence al mundo;  y esta es la victoria que ha vencido al mundo,  nuestra </a:t>
            </a:r>
            <a:r>
              <a:rPr lang="es-ES" sz="3200" dirty="0" smtClean="0"/>
              <a:t>fe”.  1 Juan 5:4</a:t>
            </a:r>
            <a:endParaRPr lang="en-US" sz="3200" dirty="0"/>
          </a:p>
        </p:txBody>
      </p:sp>
    </p:spTree>
    <p:extLst>
      <p:ext uri="{BB962C8B-B14F-4D97-AF65-F5344CB8AC3E}">
        <p14:creationId xmlns:p14="http://schemas.microsoft.com/office/powerpoint/2010/main" val="242492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Mente y Cerebro</a:t>
            </a:r>
            <a:endParaRPr lang="en-US" dirty="0"/>
          </a:p>
        </p:txBody>
      </p:sp>
      <p:sp>
        <p:nvSpPr>
          <p:cNvPr id="5" name="4 Marcador de contenido"/>
          <p:cNvSpPr>
            <a:spLocks noGrp="1"/>
          </p:cNvSpPr>
          <p:nvPr>
            <p:ph idx="1"/>
          </p:nvPr>
        </p:nvSpPr>
        <p:spPr>
          <a:xfrm>
            <a:off x="457200" y="1600200"/>
            <a:ext cx="8229600" cy="4953000"/>
          </a:xfrm>
        </p:spPr>
        <p:txBody>
          <a:bodyPr>
            <a:normAutofit fontScale="62500" lnSpcReduction="20000"/>
          </a:bodyPr>
          <a:lstStyle/>
          <a:p>
            <a:pPr marL="0" indent="0" algn="just">
              <a:buNone/>
            </a:pPr>
            <a:r>
              <a:rPr lang="es-ES" sz="5700" dirty="0" smtClean="0"/>
              <a:t>El </a:t>
            </a:r>
            <a:r>
              <a:rPr lang="es-ES" sz="5700" dirty="0"/>
              <a:t>cerebro es el órgano y el instrumento de la mente, y controla todo el cuerpo. Para que las demás partes del organismo estén sanas, el cerebro tiene que estar sano. Y para que el cerebro esté sano, la sangre debe ser pura. Si la sangre se mantiene pura mediante hábitos correctos relativos a la comida y la bebida, el cerebro recibirá adecuada nutrición</a:t>
            </a:r>
            <a:r>
              <a:rPr lang="es-ES" sz="5700" dirty="0" smtClean="0"/>
              <a:t>. 2MCP </a:t>
            </a:r>
            <a:r>
              <a:rPr lang="es-ES" sz="5700" dirty="0"/>
              <a:t>pg. 396</a:t>
            </a:r>
            <a:endParaRPr lang="en-US" sz="5700" dirty="0"/>
          </a:p>
          <a:p>
            <a:endParaRPr lang="en-US" dirty="0"/>
          </a:p>
        </p:txBody>
      </p:sp>
    </p:spTree>
    <p:extLst>
      <p:ext uri="{BB962C8B-B14F-4D97-AF65-F5344CB8AC3E}">
        <p14:creationId xmlns:p14="http://schemas.microsoft.com/office/powerpoint/2010/main" val="89960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Marcador de contenido" descr="neurona 1.jpg"/>
          <p:cNvPicPr>
            <a:picLocks noGrp="1" noChangeAspect="1"/>
          </p:cNvPicPr>
          <p:nvPr>
            <p:ph idx="1"/>
          </p:nvPr>
        </p:nvPicPr>
        <p:blipFill>
          <a:blip r:embed="rId2" cstate="print"/>
          <a:stretch>
            <a:fillRect/>
          </a:stretch>
        </p:blipFill>
        <p:spPr>
          <a:xfrm>
            <a:off x="0" y="0"/>
            <a:ext cx="9144000" cy="6858000"/>
          </a:xfrm>
        </p:spPr>
      </p:pic>
    </p:spTree>
    <p:extLst>
      <p:ext uri="{BB962C8B-B14F-4D97-AF65-F5344CB8AC3E}">
        <p14:creationId xmlns:p14="http://schemas.microsoft.com/office/powerpoint/2010/main" val="319433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Prefab">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efab">
      <a:fillStyleLst>
        <a:solidFill>
          <a:schemeClr val="phClr"/>
        </a:solidFill>
        <a:gradFill rotWithShape="1">
          <a:gsLst>
            <a:gs pos="0">
              <a:schemeClr val="phClr">
                <a:tint val="30000"/>
                <a:satMod val="200000"/>
              </a:schemeClr>
            </a:gs>
            <a:gs pos="30000">
              <a:schemeClr val="phClr">
                <a:tint val="60000"/>
                <a:satMod val="250000"/>
              </a:schemeClr>
            </a:gs>
            <a:gs pos="50000">
              <a:schemeClr val="phClr">
                <a:tint val="57000"/>
                <a:satMod val="250000"/>
              </a:schemeClr>
            </a:gs>
            <a:gs pos="100000">
              <a:schemeClr val="phClr">
                <a:tint val="17000"/>
                <a:satMod val="350000"/>
              </a:schemeClr>
            </a:gs>
          </a:gsLst>
          <a:lin ang="4000000" scaled="1"/>
        </a:gra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90000" algn="ctr" rotWithShape="0">
              <a:srgbClr val="000000">
                <a:alpha val="60000"/>
              </a:srgbClr>
            </a:outerShdw>
          </a:effectLst>
        </a:effectStyle>
        <a:effectStyle>
          <a:effectLst>
            <a:outerShdw blurRad="110000" algn="ctr" rotWithShape="0">
              <a:srgbClr val="000000">
                <a:alpha val="65000"/>
              </a:srgbClr>
            </a:outerShdw>
          </a:effectLst>
        </a:effectStyle>
        <a:effectStyle>
          <a:effectLst>
            <a:outerShdw blurRad="120000" algn="ctr" rotWithShape="0">
              <a:srgbClr val="000000">
                <a:alpha val="70000"/>
              </a:srgbClr>
            </a:outerShdw>
          </a:effectLst>
          <a:scene3d>
            <a:camera prst="orthographicFront"/>
            <a:lightRig rig="glow" dir="t">
              <a:rot lat="0" lon="0" rev="1800000"/>
            </a:lightRig>
          </a:scene3d>
          <a:sp3d contourW="12700" prstMaterial="dkEdge">
            <a:bevelT w="50800" h="44450" prst="angle"/>
            <a:contourClr>
              <a:schemeClr val="phClr">
                <a:shade val="40000"/>
              </a:schemeClr>
            </a:contourClr>
          </a:sp3d>
        </a:effectStyle>
      </a:effectStyleLst>
      <a:bgFillStyleLst>
        <a:solidFill>
          <a:schemeClr val="phClr"/>
        </a:solidFill>
        <a:gradFill rotWithShape="1">
          <a:gsLst>
            <a:gs pos="0">
              <a:schemeClr val="phClr">
                <a:tint val="75000"/>
                <a:satMod val="110000"/>
              </a:schemeClr>
            </a:gs>
            <a:gs pos="30000">
              <a:schemeClr val="phClr">
                <a:shade val="75000"/>
                <a:satMod val="130000"/>
              </a:schemeClr>
            </a:gs>
            <a:gs pos="50000">
              <a:schemeClr val="phClr">
                <a:shade val="70000"/>
                <a:satMod val="135000"/>
              </a:schemeClr>
            </a:gs>
            <a:gs pos="100000">
              <a:schemeClr val="phClr">
                <a:tint val="75000"/>
                <a:satMod val="110000"/>
              </a:schemeClr>
            </a:gs>
          </a:gsLst>
          <a:lin ang="4000000" scaled="1"/>
        </a:gradFill>
        <a:blipFill>
          <a:blip xmlns:r="http://schemas.openxmlformats.org/officeDocument/2006/relationships" r:embed="rId1">
            <a:duotone>
              <a:schemeClr val="phClr">
                <a:shade val="75000"/>
                <a:satMod val="120000"/>
              </a:schemeClr>
              <a:schemeClr val="phClr">
                <a:tint val="94000"/>
                <a:satMod val="2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3052</Words>
  <Application>Microsoft Office PowerPoint</Application>
  <PresentationFormat>Presentación en pantalla (4:3)</PresentationFormat>
  <Paragraphs>234</Paragraphs>
  <Slides>70</Slides>
  <Notes>0</Notes>
  <HiddenSlides>0</HiddenSlides>
  <MMClips>0</MMClips>
  <ScaleCrop>false</ScaleCrop>
  <HeadingPairs>
    <vt:vector size="4" baseType="variant">
      <vt:variant>
        <vt:lpstr>Tema</vt:lpstr>
      </vt:variant>
      <vt:variant>
        <vt:i4>2</vt:i4>
      </vt:variant>
      <vt:variant>
        <vt:lpstr>Títulos de diapositiva</vt:lpstr>
      </vt:variant>
      <vt:variant>
        <vt:i4>70</vt:i4>
      </vt:variant>
    </vt:vector>
  </HeadingPairs>
  <TitlesOfParts>
    <vt:vector size="72" baseType="lpstr">
      <vt:lpstr>Decatur</vt:lpstr>
      <vt:lpstr>Prefab</vt:lpstr>
      <vt:lpstr>Seminario de Higiene Mental: “Las avenidas del alma”</vt:lpstr>
      <vt:lpstr>Temáticas</vt:lpstr>
      <vt:lpstr>Presentación de PowerPoint</vt:lpstr>
      <vt:lpstr>El acceso a la Mente</vt:lpstr>
      <vt:lpstr>Ciudad de Babilonia</vt:lpstr>
      <vt:lpstr>Importancia de la Mente</vt:lpstr>
      <vt:lpstr>Importancia del Cerebro</vt:lpstr>
      <vt:lpstr>Mente y Cerebro</vt:lpstr>
      <vt:lpstr>Presentación de PowerPoint</vt:lpstr>
      <vt:lpstr>James Vicary</vt:lpstr>
      <vt:lpstr>Presentación de PowerPoint</vt:lpstr>
      <vt:lpstr>Presentación de PowerPoint</vt:lpstr>
      <vt:lpstr>Presentación de PowerPoint</vt:lpstr>
      <vt:lpstr>La imaginación</vt:lpstr>
      <vt:lpstr>Presentación de PowerPoint</vt:lpstr>
      <vt:lpstr>Presentación de PowerPoint</vt:lpstr>
      <vt:lpstr>Presentación de PowerPoint</vt:lpstr>
      <vt:lpstr>Estímulos explícitos inadvertidos</vt:lpstr>
      <vt:lpstr>Presentación de PowerPoint</vt:lpstr>
      <vt:lpstr>Presentación de PowerPoint</vt:lpstr>
      <vt:lpstr>Presentación de PowerPoint</vt:lpstr>
      <vt:lpstr>Presentación de PowerPoint</vt:lpstr>
      <vt:lpstr>Estímulos retocados</vt:lpstr>
      <vt:lpstr>Presentación de PowerPoint</vt:lpstr>
      <vt:lpstr>Presentación de PowerPoint</vt:lpstr>
      <vt:lpstr>Estímulos inadvertidos</vt:lpstr>
      <vt:lpstr>Presentación de PowerPoint</vt:lpstr>
      <vt:lpstr>Presentación de PowerPoint</vt:lpstr>
      <vt:lpstr>Presentación de PowerPoint</vt:lpstr>
      <vt:lpstr>Gloria = Carácter</vt:lpstr>
      <vt:lpstr>Vacío Humano</vt:lpstr>
      <vt:lpstr>Presentación de PowerPoint</vt:lpstr>
      <vt:lpstr>Presentación de PowerPoint</vt:lpstr>
      <vt:lpstr>Presentación de PowerPoint</vt:lpstr>
      <vt:lpstr>Presentación de PowerPoint</vt:lpstr>
      <vt:lpstr>Los Sentidos</vt:lpstr>
      <vt:lpstr>Presentación de PowerPoint</vt:lpstr>
      <vt:lpstr>Presentación de PowerPoint</vt:lpstr>
      <vt:lpstr>Híper estimulación (parámetros) Inmunidad al estimulo. </vt:lpstr>
      <vt:lpstr>Presentación de PowerPoint</vt:lpstr>
      <vt:lpstr>Presentación de PowerPoint</vt:lpstr>
      <vt:lpstr>Presentación de PowerPoint</vt:lpstr>
      <vt:lpstr>Presentación de PowerPoint</vt:lpstr>
      <vt:lpstr>Lucha por la mente humana.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Percepción</vt:lpstr>
      <vt:lpstr>Presentación de PowerPoint</vt:lpstr>
      <vt:lpstr>Presentación de PowerPoint</vt:lpstr>
      <vt:lpstr>Presentación de PowerPoint</vt:lpstr>
      <vt:lpstr>Proceso de Transformación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a seguir</vt:lpstr>
      <vt:lpstr>Para vencer…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Seminario de Higiene Mental: “Las avenidas del alma”</dc:title>
  <dc:creator>Gerardo Payan</dc:creator>
  <cp:lastModifiedBy>Gerardo Payan</cp:lastModifiedBy>
  <cp:revision>5</cp:revision>
  <dcterms:created xsi:type="dcterms:W3CDTF">2011-08-07T03:02:07Z</dcterms:created>
  <dcterms:modified xsi:type="dcterms:W3CDTF">2011-08-07T12:36:57Z</dcterms:modified>
</cp:coreProperties>
</file>