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5" r:id="rId4"/>
    <p:sldId id="258" r:id="rId5"/>
    <p:sldId id="259" r:id="rId6"/>
    <p:sldId id="276" r:id="rId7"/>
    <p:sldId id="277" r:id="rId8"/>
    <p:sldId id="278" r:id="rId9"/>
    <p:sldId id="260" r:id="rId10"/>
    <p:sldId id="261" r:id="rId11"/>
    <p:sldId id="279" r:id="rId12"/>
    <p:sldId id="280" r:id="rId13"/>
    <p:sldId id="263" r:id="rId14"/>
    <p:sldId id="262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4" r:id="rId25"/>
    <p:sldId id="273" r:id="rId2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27195-B694-4A01-A33C-80E870F68452}" type="datetimeFigureOut">
              <a:rPr lang="pt-BR"/>
              <a:pPr>
                <a:defRPr/>
              </a:pPr>
              <a:t>18/11/2010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47E25-AEB0-4B4E-9FDF-481F218C82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E40C5-65EC-4FE0-B369-91E8E9C1A9BD}" type="datetimeFigureOut">
              <a:rPr lang="pt-BR"/>
              <a:pPr>
                <a:defRPr/>
              </a:pPr>
              <a:t>18/11/2010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916DA-5102-46E3-BD46-450095C3D4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79CE7-B659-4580-8625-51D208A2CE06}" type="datetimeFigureOut">
              <a:rPr lang="pt-BR"/>
              <a:pPr>
                <a:defRPr/>
              </a:pPr>
              <a:t>18/11/2010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802AB-50DC-4CF7-8811-4A487735D7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BBD11-B79F-4CCE-ADDA-646941035665}" type="datetimeFigureOut">
              <a:rPr lang="pt-BR"/>
              <a:pPr>
                <a:defRPr/>
              </a:pPr>
              <a:t>18/11/2010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B033B-4597-44AB-86E1-3FDC7834A7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D8149-F3DB-4376-9D32-E44EEC14C9C4}" type="datetimeFigureOut">
              <a:rPr lang="pt-BR"/>
              <a:pPr>
                <a:defRPr/>
              </a:pPr>
              <a:t>18/11/2010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2817F-084F-47DE-A213-E6DE1BCCC8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1D48B-10C3-4CAA-9F4C-DC864834E3F8}" type="datetimeFigureOut">
              <a:rPr lang="pt-BR"/>
              <a:pPr>
                <a:defRPr/>
              </a:pPr>
              <a:t>18/11/2010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A75EB-F474-49D3-860F-47644822BA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6C949-FA68-4465-A8B6-C31D4418B687}" type="datetimeFigureOut">
              <a:rPr lang="pt-BR"/>
              <a:pPr>
                <a:defRPr/>
              </a:pPr>
              <a:t>18/11/2010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860AB-DD16-4507-9C8E-C3E414ABDA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78BD6-5682-46B5-9F30-A34C5FB4E691}" type="datetimeFigureOut">
              <a:rPr lang="pt-BR"/>
              <a:pPr>
                <a:defRPr/>
              </a:pPr>
              <a:t>18/11/2010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47343-2F0B-4391-A718-8BCBA4A5C7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2C5E7-C371-4078-BF55-E3CB5EB6E0B7}" type="datetimeFigureOut">
              <a:rPr lang="pt-BR"/>
              <a:pPr>
                <a:defRPr/>
              </a:pPr>
              <a:t>18/11/2010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8A0A4-7AFA-43B9-9CBC-D2A205850F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C9218-F54A-4A5B-BF8E-36FBBEB8C20F}" type="datetimeFigureOut">
              <a:rPr lang="pt-BR"/>
              <a:pPr>
                <a:defRPr/>
              </a:pPr>
              <a:t>18/11/2010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83309-FC6E-4DC8-B55B-66BE2EE991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C37D6-C9C6-4E75-B9E2-E813EE6ED557}" type="datetimeFigureOut">
              <a:rPr lang="pt-BR"/>
              <a:pPr>
                <a:defRPr/>
              </a:pPr>
              <a:t>18/11/2010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497D-350B-40C6-A31A-3822A2DFFA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DCB8EF-945B-408A-9438-9C6F17B016A1}" type="datetimeFigureOut">
              <a:rPr lang="pt-BR"/>
              <a:pPr>
                <a:defRPr/>
              </a:pPr>
              <a:t>18/11/2010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9E99A1-F2C2-4515-8D8E-00B87A1325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1"/>
          <p:cNvSpPr txBox="1">
            <a:spLocks noChangeArrowheads="1"/>
          </p:cNvSpPr>
          <p:nvPr/>
        </p:nvSpPr>
        <p:spPr bwMode="auto">
          <a:xfrm>
            <a:off x="1071563" y="4214813"/>
            <a:ext cx="78581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 dirty="0" smtClean="0">
                <a:cs typeface="Arial" charset="0"/>
              </a:rPr>
              <a:t>Estar siempre listo para el encuentro con Cristo debe ser el blanco de cada seguidor suyo. No sabemos el día ni la hora, pero sabemos que él vendrá. Él dijo:</a:t>
            </a:r>
          </a:p>
          <a:p>
            <a:pPr algn="ctr"/>
            <a:r>
              <a:rPr lang="es-ES" sz="2800" b="1" dirty="0" smtClean="0">
                <a:cs typeface="Arial" charset="0"/>
              </a:rPr>
              <a:t>“vendré otra vez” (Juan 14:3).</a:t>
            </a:r>
            <a:endParaRPr lang="es-ES" sz="2800" b="1" dirty="0"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928938" y="214313"/>
            <a:ext cx="621506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“diciendo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: Amén. La bendición y la gloria y la sabiduría y la acción de gracias y la honra y el poder y la fortaleza, sean a nuestro Dios por los siglos de los siglos. 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Amén” Apocalipsis 7:12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1"/>
          <p:cNvSpPr txBox="1">
            <a:spLocks noChangeArrowheads="1"/>
          </p:cNvSpPr>
          <p:nvPr/>
        </p:nvSpPr>
        <p:spPr bwMode="auto">
          <a:xfrm>
            <a:off x="1285875" y="3786188"/>
            <a:ext cx="44291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dirty="0" smtClean="0">
                <a:cs typeface="Arial" charset="0"/>
              </a:rPr>
              <a:t>“</a:t>
            </a:r>
            <a:r>
              <a:rPr lang="es-ES" sz="2800" b="1" dirty="0" smtClean="0">
                <a:cs typeface="Arial" charset="0"/>
              </a:rPr>
              <a:t>He aquí, yo vengo pronto; retén lo que tienes, para que ninguno tome tu corona”.</a:t>
            </a:r>
            <a:endParaRPr lang="pt-BR" sz="2800" b="1" dirty="0">
              <a:cs typeface="Arial" charset="0"/>
            </a:endParaRPr>
          </a:p>
          <a:p>
            <a:pPr algn="ctr"/>
            <a:r>
              <a:rPr lang="es-ES" sz="2800" b="1" dirty="0" smtClean="0">
                <a:cs typeface="Arial" charset="0"/>
              </a:rPr>
              <a:t>Apocalipsis 3:11</a:t>
            </a:r>
            <a:endParaRPr lang="es-ES" sz="2800" b="1" dirty="0"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1"/>
          <p:cNvSpPr txBox="1">
            <a:spLocks noChangeArrowheads="1"/>
          </p:cNvSpPr>
          <p:nvPr/>
        </p:nvSpPr>
        <p:spPr bwMode="auto">
          <a:xfrm>
            <a:off x="3643313" y="642938"/>
            <a:ext cx="49291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 dirty="0" smtClean="0">
                <a:cs typeface="Arial" charset="0"/>
              </a:rPr>
              <a:t>No botemos a la basura lo que luchamos toda la vida para conseguirlo.</a:t>
            </a: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"/>
          <p:cNvSpPr txBox="1">
            <a:spLocks noChangeArrowheads="1"/>
          </p:cNvSpPr>
          <p:nvPr/>
        </p:nvSpPr>
        <p:spPr bwMode="auto">
          <a:xfrm>
            <a:off x="3857625" y="1571625"/>
            <a:ext cx="49291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cs typeface="Arial" charset="0"/>
              </a:rPr>
              <a:t>Es esencial estar conectado continuamente con Cristo para tener vida, para crecer y fructificar.</a:t>
            </a:r>
            <a:endParaRPr lang="es-ES" sz="2800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1"/>
          <p:cNvSpPr txBox="1">
            <a:spLocks noChangeArrowheads="1"/>
          </p:cNvSpPr>
          <p:nvPr/>
        </p:nvSpPr>
        <p:spPr bwMode="auto">
          <a:xfrm>
            <a:off x="4572000" y="1214438"/>
            <a:ext cx="421481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cs typeface="Arial" charset="0"/>
              </a:rPr>
              <a:t>Es indispensable tener una comunión regular y habitual con Cristo hoy para ser auténticos.</a:t>
            </a:r>
            <a:endParaRPr lang="es-ES" sz="2800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1"/>
          <p:cNvSpPr txBox="1">
            <a:spLocks noChangeArrowheads="1"/>
          </p:cNvSpPr>
          <p:nvPr/>
        </p:nvSpPr>
        <p:spPr bwMode="auto">
          <a:xfrm>
            <a:off x="5214938" y="4429125"/>
            <a:ext cx="35718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 dirty="0" smtClean="0">
                <a:cs typeface="Arial" charset="0"/>
              </a:rPr>
              <a:t>Sin la vitalidad y la energía que viene de Cristo, nada es posible. </a:t>
            </a:r>
            <a:endParaRPr lang="es-ES" sz="2800" b="1" dirty="0"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85852" y="2502282"/>
            <a:ext cx="785818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b="1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Recomendaciones proféticas</a:t>
            </a:r>
            <a:endParaRPr lang="es-ES" sz="4800" b="1" cap="all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00562" y="428604"/>
            <a:ext cx="428624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1. Unión y comunión del alma con Cristo</a:t>
            </a:r>
            <a:endParaRPr lang="es-ES" sz="2800" b="1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7411" name="CaixaDeTexto 2"/>
          <p:cNvSpPr txBox="1">
            <a:spLocks noChangeArrowheads="1"/>
          </p:cNvSpPr>
          <p:nvPr/>
        </p:nvSpPr>
        <p:spPr bwMode="auto">
          <a:xfrm>
            <a:off x="4500563" y="2500313"/>
            <a:ext cx="4357687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 dirty="0" smtClean="0">
                <a:cs typeface="Arial" charset="0"/>
              </a:rPr>
              <a:t>“Cuando el hombre se dedica muchos pensamientos a sí mismo, se aleja de Cristo, manantial de fortaleza y vida”</a:t>
            </a:r>
            <a:r>
              <a:rPr lang="es-ES" sz="2000" b="1" dirty="0" smtClean="0">
                <a:cs typeface="Arial" charset="0"/>
              </a:rPr>
              <a:t>. </a:t>
            </a:r>
          </a:p>
          <a:p>
            <a:pPr algn="ctr"/>
            <a:r>
              <a:rPr lang="es-ES" sz="2000" b="1" dirty="0" smtClean="0">
                <a:cs typeface="Arial" charset="0"/>
              </a:rPr>
              <a:t>(</a:t>
            </a:r>
            <a:r>
              <a:rPr lang="es-ES" sz="2000" b="1" i="1" dirty="0" smtClean="0">
                <a:cs typeface="Arial" charset="0"/>
              </a:rPr>
              <a:t>El camino a Cristo</a:t>
            </a:r>
            <a:r>
              <a:rPr lang="es-ES" sz="2000" b="1" dirty="0" smtClean="0">
                <a:cs typeface="Arial" charset="0"/>
              </a:rPr>
              <a:t>, p. 71)</a:t>
            </a:r>
            <a:endParaRPr lang="es-ES" sz="2000" b="1" dirty="0"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2"/>
          <p:cNvSpPr txBox="1">
            <a:spLocks noChangeArrowheads="1"/>
          </p:cNvSpPr>
          <p:nvPr/>
        </p:nvSpPr>
        <p:spPr bwMode="auto">
          <a:xfrm>
            <a:off x="3643313" y="1785938"/>
            <a:ext cx="528637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cs typeface="Arial" charset="0"/>
              </a:rPr>
              <a:t>“Permanecer en Cristo significa una fe viviente, ferviente, refrigerante que obra por el amor y purifica el alma. Significa una recepción constante del espíritu de Cristo, una entrega sin reservas a su servicio”.</a:t>
            </a:r>
          </a:p>
          <a:p>
            <a:pPr algn="ctr"/>
            <a:r>
              <a:rPr lang="es-ES" sz="2400" b="1" dirty="0" smtClean="0">
                <a:solidFill>
                  <a:schemeClr val="bg1"/>
                </a:solidFill>
                <a:cs typeface="Arial" charset="0"/>
              </a:rPr>
              <a:t>(Dios nos cuida, MM p. 140)</a:t>
            </a:r>
            <a:endParaRPr lang="es-ES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14678" y="285728"/>
            <a:ext cx="592932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2. El significado de “permaneced en mí”</a:t>
            </a:r>
            <a:endParaRPr lang="es-ES" sz="2800" b="1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85820" y="2571744"/>
            <a:ext cx="785818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b="1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Mantener el nombre en el libro de la vida</a:t>
            </a:r>
            <a:endParaRPr lang="es-ES" sz="4800" b="1" cap="all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1"/>
          <p:cNvSpPr txBox="1">
            <a:spLocks noChangeArrowheads="1"/>
          </p:cNvSpPr>
          <p:nvPr/>
        </p:nvSpPr>
        <p:spPr bwMode="auto">
          <a:xfrm>
            <a:off x="5143500" y="1357313"/>
            <a:ext cx="35718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 dirty="0" smtClean="0">
                <a:cs typeface="Arial" charset="0"/>
              </a:rPr>
              <a:t>Debemos estar constantemente familiarizados con algunas verdades proféticas para nuestros días:</a:t>
            </a:r>
            <a:endParaRPr lang="es-ES" sz="2800" b="1" dirty="0"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1"/>
          <p:cNvSpPr txBox="1">
            <a:spLocks noChangeArrowheads="1"/>
          </p:cNvSpPr>
          <p:nvPr/>
        </p:nvSpPr>
        <p:spPr bwMode="auto">
          <a:xfrm>
            <a:off x="4214813" y="1143000"/>
            <a:ext cx="4643437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s-ES" sz="2800" b="1" dirty="0" smtClean="0">
                <a:cs typeface="Arial" charset="0"/>
              </a:rPr>
              <a:t>Vivimos hoy en el contexto del grande Día de la Expiación;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s-ES" sz="2800" b="1" dirty="0" smtClean="0">
              <a:cs typeface="Arial" charset="0"/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es-ES" sz="2800" b="1" dirty="0" smtClean="0">
                <a:cs typeface="Arial" charset="0"/>
              </a:rPr>
              <a:t>Humillación y arrepentimiento;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s-ES" sz="2800" b="1" dirty="0" smtClean="0">
              <a:cs typeface="Arial" charset="0"/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es-ES" sz="2800" b="1" dirty="0" smtClean="0">
                <a:cs typeface="Arial" charset="0"/>
              </a:rPr>
              <a:t>La obra de preparación es una obra individual;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s-ES" sz="2800" b="1" dirty="0" smtClean="0">
              <a:cs typeface="Arial" charset="0"/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es-ES" sz="2800" b="1" dirty="0" smtClean="0">
                <a:cs typeface="Arial" charset="0"/>
              </a:rPr>
              <a:t>Examen individual;</a:t>
            </a: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1"/>
          <p:cNvSpPr txBox="1">
            <a:spLocks noChangeArrowheads="1"/>
          </p:cNvSpPr>
          <p:nvPr/>
        </p:nvSpPr>
        <p:spPr bwMode="auto">
          <a:xfrm>
            <a:off x="5214938" y="1214438"/>
            <a:ext cx="364331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 dirty="0" smtClean="0">
                <a:cs typeface="Arial" charset="0"/>
              </a:rPr>
              <a:t>Nuestro blanco diario, por lo tanto, es ser hallados fieles mayordomos, no importa si Jesús viene de mañana, al medio día, de noche o en cualquier otro momento.</a:t>
            </a:r>
          </a:p>
          <a:p>
            <a:pPr algn="ctr"/>
            <a:endParaRPr lang="es-ES" sz="2800" b="1" dirty="0"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1"/>
          <p:cNvSpPr txBox="1">
            <a:spLocks noChangeArrowheads="1"/>
          </p:cNvSpPr>
          <p:nvPr/>
        </p:nvSpPr>
        <p:spPr bwMode="auto">
          <a:xfrm>
            <a:off x="2357438" y="1643063"/>
            <a:ext cx="62865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1"/>
                </a:solidFill>
                <a:cs typeface="Arial" charset="0"/>
              </a:rPr>
              <a:t>Ponga en su corazón como propósito:</a:t>
            </a:r>
          </a:p>
          <a:p>
            <a:pPr algn="ctr"/>
            <a:endParaRPr lang="es-ES" sz="3600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1"/>
          <p:cNvSpPr txBox="1">
            <a:spLocks noChangeArrowheads="1"/>
          </p:cNvSpPr>
          <p:nvPr/>
        </p:nvSpPr>
        <p:spPr bwMode="auto">
          <a:xfrm>
            <a:off x="2714625" y="1214438"/>
            <a:ext cx="54292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cs typeface="Arial" charset="0"/>
              </a:rPr>
              <a:t>Hoy andaré en la presencia del Señor en comunión y santidad de carácter así como </a:t>
            </a:r>
            <a:r>
              <a:rPr lang="es-ES" sz="2800" b="1" dirty="0" err="1" smtClean="0">
                <a:solidFill>
                  <a:schemeClr val="bg1"/>
                </a:solidFill>
                <a:cs typeface="Arial" charset="0"/>
              </a:rPr>
              <a:t>Enoc</a:t>
            </a:r>
            <a:r>
              <a:rPr lang="es-ES" sz="2800" b="1" dirty="0" smtClean="0">
                <a:solidFill>
                  <a:schemeClr val="bg1"/>
                </a:solidFill>
                <a:cs typeface="Arial" charset="0"/>
              </a:rPr>
              <a:t> anduvo.</a:t>
            </a:r>
            <a:endParaRPr lang="es-ES" sz="2800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71538" y="3286124"/>
            <a:ext cx="77867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“esperando y apresurándoos para la venida del día de Dios, en el cual los cielos, encendiéndose, serán deshechos, y los elementos, siendo quemados, se fundirán! Pero nosotros esperamos, según sus promesas, cielos nuevos y tierra nueva, en los cuales mora la justicia”.</a:t>
            </a:r>
          </a:p>
          <a:p>
            <a:pPr algn="ctr"/>
            <a:r>
              <a:rPr lang="es-ES" sz="2400" b="1" dirty="0" smtClean="0"/>
              <a:t>2 Pedro 3:12 y 13</a:t>
            </a:r>
          </a:p>
          <a:p>
            <a:endParaRPr lang="pt-BR" sz="2400" b="1" dirty="0"/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71538" y="4929198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Somos parte de la generación que espera la breve segunda venida de Cristo. Lo más importante para este momento solemne es estar preparados, como mayordomos fieles, y subir con él al Cielo.</a:t>
            </a:r>
            <a:endParaRPr lang="es-ES" sz="2400" b="1" dirty="0"/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857488" y="428604"/>
            <a:ext cx="61436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Andar diariamente en intimidad con Jesús, así como </a:t>
            </a:r>
            <a:r>
              <a:rPr lang="es-E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Enoc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caminó, es nuestra más urgente e importante tarea; las demás cosas son secundarias.</a:t>
            </a:r>
            <a:endParaRPr lang="es-E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643174" y="357166"/>
            <a:ext cx="621505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Objetivo del 1º SEE:</a:t>
            </a:r>
          </a:p>
          <a:p>
            <a:pPr algn="ctr">
              <a:defRPr/>
            </a:pPr>
            <a:r>
              <a:rPr lang="es-E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Desarrollar y consolidar el hábito de buscar a Dios en la primera hora de cada mañana (la hora en que usted se levanta).</a:t>
            </a:r>
            <a:endParaRPr lang="es-ES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1"/>
          <p:cNvSpPr txBox="1">
            <a:spLocks noChangeArrowheads="1"/>
          </p:cNvSpPr>
          <p:nvPr/>
        </p:nvSpPr>
        <p:spPr bwMode="auto">
          <a:xfrm>
            <a:off x="1785918" y="1214422"/>
            <a:ext cx="357187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  <a:cs typeface="Arial" charset="0"/>
              </a:rPr>
              <a:t>Objetivo del 2º SEE:</a:t>
            </a:r>
          </a:p>
          <a:p>
            <a:pPr algn="ctr"/>
            <a:r>
              <a:rPr lang="es-ES" sz="2800" b="1" dirty="0" smtClean="0">
                <a:cs typeface="Arial" charset="0"/>
              </a:rPr>
              <a:t>Desarrollar y consolidar el hábito de educar la mente para aprender a gustar de aquello que es saludable y usar los ocho remedios de la naturaleza, durante 40 días.</a:t>
            </a:r>
            <a:endParaRPr lang="es-ES" sz="2800" b="1" dirty="0"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1"/>
          <p:cNvSpPr txBox="1">
            <a:spLocks noChangeArrowheads="1"/>
          </p:cNvSpPr>
          <p:nvPr/>
        </p:nvSpPr>
        <p:spPr bwMode="auto">
          <a:xfrm>
            <a:off x="4071938" y="1000125"/>
            <a:ext cx="428625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  <a:cs typeface="Arial" charset="0"/>
              </a:rPr>
              <a:t>Objetivo del 3º SEE:</a:t>
            </a:r>
          </a:p>
          <a:p>
            <a:pPr algn="ctr"/>
            <a:endParaRPr lang="es-ES" sz="2800" b="1" dirty="0" smtClean="0">
              <a:solidFill>
                <a:srgbClr val="C00000"/>
              </a:solidFill>
              <a:cs typeface="Arial" charset="0"/>
            </a:endParaRPr>
          </a:p>
          <a:p>
            <a:pPr algn="ctr"/>
            <a:r>
              <a:rPr lang="es-ES" sz="2800" b="1" dirty="0" smtClean="0">
                <a:cs typeface="Arial" charset="0"/>
              </a:rPr>
              <a:t>Desarrollar y consolidar el hábito de buscar a Dios en profundidad y vivir diariamente la plenitud del poder por medio del bautismo diario del Espíritu Santo.</a:t>
            </a:r>
            <a:endParaRPr lang="es-ES" sz="2800" b="1" dirty="0"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"/>
          <p:cNvSpPr txBox="1">
            <a:spLocks noChangeArrowheads="1"/>
          </p:cNvSpPr>
          <p:nvPr/>
        </p:nvSpPr>
        <p:spPr bwMode="auto">
          <a:xfrm>
            <a:off x="2714656" y="500042"/>
            <a:ext cx="621506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El objetivo del 4º SEE es:</a:t>
            </a:r>
          </a:p>
          <a:p>
            <a:pPr algn="ctr">
              <a:defRPr/>
            </a:pPr>
            <a:endParaRPr lang="es-E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Desarrollar y consolidar el hábito de permanecer en la presencia de Cristo desde la primera hasta la última hora de cada día.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628</Words>
  <Application>Microsoft Office PowerPoint</Application>
  <PresentationFormat>Apresentação na tela (4:3)</PresentationFormat>
  <Paragraphs>42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Bergamo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Alana</dc:creator>
  <cp:lastModifiedBy>Alana</cp:lastModifiedBy>
  <cp:revision>30</cp:revision>
  <dcterms:created xsi:type="dcterms:W3CDTF">2010-08-19T00:12:35Z</dcterms:created>
  <dcterms:modified xsi:type="dcterms:W3CDTF">2010-11-19T00:40:37Z</dcterms:modified>
</cp:coreProperties>
</file>