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11" r:id="rId3"/>
    <p:sldId id="305" r:id="rId4"/>
    <p:sldId id="352" r:id="rId5"/>
    <p:sldId id="353" r:id="rId6"/>
    <p:sldId id="354" r:id="rId7"/>
    <p:sldId id="303" r:id="rId8"/>
    <p:sldId id="306" r:id="rId9"/>
    <p:sldId id="347" r:id="rId10"/>
    <p:sldId id="308" r:id="rId11"/>
    <p:sldId id="346" r:id="rId12"/>
    <p:sldId id="351" r:id="rId13"/>
    <p:sldId id="307" r:id="rId14"/>
    <p:sldId id="309" r:id="rId15"/>
    <p:sldId id="310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694"/>
    <a:srgbClr val="0B090A"/>
    <a:srgbClr val="EDCEC0"/>
    <a:srgbClr val="DEBA76"/>
    <a:srgbClr val="E3B6A0"/>
    <a:srgbClr val="9A9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8121F-693C-6C5A-08B7-FFBD57EC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FA475F-5B1C-2362-0FFD-55681D839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F058F-3632-267F-24CC-BCE10F6A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8569E-3EC7-A45E-D6A1-AC6486A5D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43A99F-1DB8-3128-A54C-7FB9DD09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6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011E8-87A3-4974-4028-6F40316B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02E72E-8F1E-4D23-19CA-8FF80A7A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FD0892-D173-62BE-0101-6ABB4840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8BD4ED-5438-22F5-652D-677D1702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ADDBB-2BFF-CE25-27BF-C68E472E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1553A0-4574-40AF-D5F7-EACD90AB7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19AD1C-99D6-B1E2-5511-D0A9FEBB5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365363-00F6-0F51-82DA-8975A461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14295-CCB4-FF59-A523-10AFB7BB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322CF-F933-3B08-32AC-1014477E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553967" y="732865"/>
            <a:ext cx="9144000" cy="4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4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553997" y="1449065"/>
            <a:ext cx="91440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4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32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32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64209" y="6336175"/>
            <a:ext cx="731600" cy="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29" name="Google Shape;29;p5"/>
          <p:cNvCxnSpPr/>
          <p:nvPr/>
        </p:nvCxnSpPr>
        <p:spPr>
          <a:xfrm>
            <a:off x="1260851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1165861" y="807725"/>
            <a:ext cx="190000" cy="190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126233" y="1867628"/>
            <a:ext cx="269200" cy="269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731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D28D6-331B-D5AB-1995-3FE530A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8909A9-04E3-FD09-4ED6-8C07B12A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CBABE-45F8-DB9F-8F55-1DD298F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0238D-908E-83DD-F4D0-FE0F160D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61A5E-9CB9-02F9-C494-2B790AD8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8937B-0E37-E5F4-22EB-D944365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AAF7B5-4D80-1834-0DDF-8E9F23B60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4103E7-5B12-326A-280B-2F12EF3BF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B52E7-119F-E252-2528-3ACE6D45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2F2D9-E498-0AAB-5B98-E6B2E2AD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9ABD8-395A-9ECA-AA4D-D1CC65C9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20227-0F1B-3CB9-F3CF-B19341A6E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1525AF-37F9-7502-09FD-A45786B36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108242-8460-DF78-1E54-38B4A669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FC16C-AF74-2805-3551-8E2E3F40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FC5EF-189D-4CD2-0D80-C4AD3F0E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B00DB-8BE7-395F-D885-D8AAA573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DF4EF-C588-2E27-AA8E-9CC0EE3A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D59621-929F-1258-14A4-D89A84AA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228137-5B5A-9640-620C-94F7BCE8F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9E6B56-0FF7-978A-3B23-9B96C17C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46066D-CA21-9AA3-9411-08FD3BBA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5CB816-2365-C45A-FF82-E9FEDC2B7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D1B375-4416-48A4-AD19-0D5148A4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7EC95-410A-CD93-8718-E17D6CD1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397013-63D1-F3AE-5050-AFEDCBE4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6E7A80-B01B-57D0-EEB9-FCF1AEB8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E5CD41-8431-5351-75AD-3E797955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79B37F-4EB5-B10C-2161-0F3DE357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5C936A0-5671-B59F-FACE-A375D4FE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DE5187-3E49-74AE-DFEC-8F27AB83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24942-39AE-9C61-C8C4-17C23E24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A5DA5-2ED7-6799-748D-B2A4DBCD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A6CD4-59BC-94AB-68F6-63639633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57569C-792B-F776-D953-6EE6C01A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B7A29D-BB32-26EB-F9B0-0A5331AA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A77CC2-EE0A-8968-C06A-9405326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05521-FC25-4941-CA5B-B8989ADC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1EFE48-F17D-1FCB-F679-1FD7023C6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1A93F-85AE-5088-42A7-EAF732CA9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92DDB-9E76-D464-464F-6CF52769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9C2912-425F-0249-0D7B-CD19299D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935E0F-A16D-589D-0C59-CD2667D3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FBDB38-27BE-9C02-6E97-BA913B44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B8383D-526E-CD0E-853E-5B2D6B70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A85EEA-80C5-2E22-1309-BAF6B86AA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9511A-D3CF-4527-8E7A-22A7641DB346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436F2-F53E-6035-F158-770E50E8D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3DCBE-55F2-0E01-7E15-D0501A631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8419-8AAF-4CFB-B361-D2E1D98FDC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es/book/198.2304#230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egwwritings.org/es/book/1757.2551#255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ándo debemos orar? - Iglesia de Dios Sociedad Misionera Mun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1345" y="-485613"/>
            <a:ext cx="5914465" cy="5941017"/>
          </a:xfrm>
        </p:spPr>
        <p:txBody>
          <a:bodyPr/>
          <a:lstStyle/>
          <a:p>
            <a:pPr marL="50799" indent="0" algn="ctr">
              <a:buNone/>
            </a:pPr>
            <a:r>
              <a:rPr lang="es-419" sz="15333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a Hegena" panose="02000503000000000000" pitchFamily="50" charset="0"/>
              </a:rPr>
              <a:t>Orar</a:t>
            </a:r>
            <a:r>
              <a:rPr lang="es-419" sz="10666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milk" panose="02000500000000000000" pitchFamily="50" charset="0"/>
              </a:rPr>
              <a:t> </a:t>
            </a:r>
            <a:r>
              <a:rPr lang="es-419" sz="5333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 </a:t>
            </a:r>
            <a:r>
              <a:rPr lang="es-419" sz="11733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Como   respirar</a:t>
            </a:r>
            <a:endParaRPr lang="en-US" sz="32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394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873" y="684097"/>
            <a:ext cx="6803136" cy="937439"/>
          </a:xfrm>
        </p:spPr>
        <p:txBody>
          <a:bodyPr/>
          <a:lstStyle/>
          <a:p>
            <a:r>
              <a:rPr lang="es-CO" sz="3733" b="1" dirty="0">
                <a:solidFill>
                  <a:srgbClr val="EAF9F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Nuestras oraciones han de llevar estos ingredientes:</a:t>
            </a:r>
            <a:endParaRPr lang="en-US" sz="3733" dirty="0">
              <a:solidFill>
                <a:srgbClr val="EAF9F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296" y="2267712"/>
            <a:ext cx="6595872" cy="4148953"/>
          </a:xfrm>
        </p:spPr>
        <p:txBody>
          <a:bodyPr/>
          <a:lstStyle/>
          <a:p>
            <a:r>
              <a:rPr lang="es-CO" sz="3733" b="1" dirty="0">
                <a:solidFill>
                  <a:srgbClr val="050505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Estacte:  </a:t>
            </a:r>
            <a:r>
              <a:rPr lang="es-CO" sz="3733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hebreo </a:t>
            </a:r>
            <a:r>
              <a:rPr lang="es-CO" sz="3733" b="1" dirty="0" err="1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nataph</a:t>
            </a:r>
            <a:r>
              <a:rPr lang="es-CO" sz="3733" b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gota o pizca.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 la gota o pizca de fe que Dios espera de nosotros.</a:t>
            </a:r>
          </a:p>
          <a:p>
            <a:endParaRPr lang="en-US" dirty="0"/>
          </a:p>
        </p:txBody>
      </p:sp>
      <p:pic>
        <p:nvPicPr>
          <p:cNvPr id="1026" name="Picture 2" descr="https://i.pinimg.com/564x/88/fb/b1/88fbb1d82e00027dcf3a42bfbd5bbd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1831" cy="68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rando de Acuerdo a la Voluntad de Dios | World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520" y="959108"/>
            <a:ext cx="9144000" cy="460000"/>
          </a:xfrm>
        </p:spPr>
        <p:txBody>
          <a:bodyPr/>
          <a:lstStyle/>
          <a:p>
            <a:r>
              <a:rPr lang="es-419" sz="5333" b="1" dirty="0">
                <a:solidFill>
                  <a:srgbClr val="2B0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la voluntad de Dios</a:t>
            </a:r>
            <a:endParaRPr lang="en-US" sz="5333" b="1" dirty="0">
              <a:solidFill>
                <a:srgbClr val="2B0A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6" name="AutoShape 2" descr="Orando en Tiempos de Cambios | COMIBAM Cooperación Misionera Iberoamericana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90598" y="1791453"/>
            <a:ext cx="6113137" cy="26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spcFirstLastPara="1"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419" sz="6400" b="1" dirty="0">
                <a:solidFill>
                  <a:srgbClr val="2B0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40:8</a:t>
            </a:r>
          </a:p>
        </p:txBody>
      </p:sp>
    </p:spTree>
    <p:extLst>
      <p:ext uri="{BB962C8B-B14F-4D97-AF65-F5344CB8AC3E}">
        <p14:creationId xmlns:p14="http://schemas.microsoft.com/office/powerpoint/2010/main" val="304212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F37EFA-E56F-4416-A60C-4BAEA9BF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8D973D-C41C-499D-923A-C394115D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514350"/>
            <a:ext cx="10810875" cy="5902315"/>
          </a:xfrm>
        </p:spPr>
        <p:txBody>
          <a:bodyPr/>
          <a:lstStyle/>
          <a:p>
            <a:r>
              <a:rPr lang="es-ES" b="1" i="0" dirty="0">
                <a:solidFill>
                  <a:schemeClr val="bg1"/>
                </a:solidFill>
                <a:effectLst>
                  <a:glow rad="101600">
                    <a:srgbClr val="461D1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Las influencias divinas que vienen en respuesta a la oración de fe, efectuarán en el alma del suplicante todo lo que pide. Podemos pedir perdón del pecado, el Espíritu Santo, un temperamento semejante al de Cristo, sabiduría y poder para realizar su obra, o cualquier otro don que él ha prometido; y la promesa es: “Se os dará”.—</a:t>
            </a:r>
            <a:r>
              <a:rPr lang="es-ES" b="1" i="0" u="none" strike="noStrike" dirty="0">
                <a:solidFill>
                  <a:schemeClr val="bg1"/>
                </a:solidFill>
                <a:effectLst>
                  <a:glow rad="101600">
                    <a:srgbClr val="461D1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Hechos de los Apóstoles, 450, 451</a:t>
            </a:r>
            <a:r>
              <a:rPr lang="es-ES" b="1" i="0" dirty="0">
                <a:solidFill>
                  <a:schemeClr val="bg1"/>
                </a:solidFill>
                <a:effectLst>
                  <a:glow rad="101600">
                    <a:srgbClr val="461D1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 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461D1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2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5651" y="732865"/>
            <a:ext cx="7014359" cy="4967600"/>
          </a:xfrm>
        </p:spPr>
        <p:txBody>
          <a:bodyPr/>
          <a:lstStyle/>
          <a:p>
            <a:r>
              <a:rPr lang="es-CO" sz="3733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La uña aromática: </a:t>
            </a: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hebreo </a:t>
            </a:r>
            <a:r>
              <a:rPr lang="es-CO" sz="3733" b="1" dirty="0" err="1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sh’helet</a:t>
            </a: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espolón o garra.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Simbolizando nuestra condición en reconocimiento como algo que debe tallar o rasgar.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9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9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9304" y="1368575"/>
            <a:ext cx="7076505" cy="4967600"/>
          </a:xfrm>
          <a:solidFill>
            <a:srgbClr val="9A9C20"/>
          </a:solidFill>
        </p:spPr>
        <p:txBody>
          <a:bodyPr/>
          <a:lstStyle/>
          <a:p>
            <a:r>
              <a:rPr lang="es-CO" sz="4267" b="1" dirty="0">
                <a:solidFill>
                  <a:srgbClr val="344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Gálbano aromático:  </a:t>
            </a: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hebreo </a:t>
            </a:r>
            <a:r>
              <a:rPr lang="es-CO" sz="3733" b="1" dirty="0" err="1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helb’nach</a:t>
            </a: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Significa medicina balsámica para el alma.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3733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Simbolizando la paz que debe traer consigo la oración.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732866"/>
            <a:ext cx="5082639" cy="4618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12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B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o incienso etíope puro 10 gr Olibanum CO000096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" y="-110836"/>
            <a:ext cx="6350000" cy="7172696"/>
          </a:xfrm>
          <a:prstGeom prst="rect">
            <a:avLst/>
          </a:prstGeom>
          <a:solidFill>
            <a:srgbClr val="DCB46F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5832" y="1345871"/>
            <a:ext cx="5509493" cy="5070795"/>
          </a:xfrm>
        </p:spPr>
        <p:txBody>
          <a:bodyPr/>
          <a:lstStyle/>
          <a:p>
            <a:r>
              <a:rPr lang="es-CO" sz="4800" b="1" dirty="0">
                <a:solidFill>
                  <a:srgbClr val="3C3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Incienso puro : </a:t>
            </a:r>
            <a:r>
              <a:rPr lang="es-CO" sz="4267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hebreo </a:t>
            </a:r>
            <a:r>
              <a:rPr lang="es-CO" sz="4267" b="1" dirty="0" err="1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lebonah</a:t>
            </a:r>
            <a:r>
              <a:rPr lang="es-CO" sz="4267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s-CO" sz="4267" b="1" dirty="0">
                <a:solidFill>
                  <a:srgbClr val="4F0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santidad a Dios.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od's guidance | Daily Bible Devotions and Christian Devotio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557" y="945200"/>
            <a:ext cx="5614899" cy="4967600"/>
          </a:xfrm>
        </p:spPr>
        <p:txBody>
          <a:bodyPr/>
          <a:lstStyle/>
          <a:p>
            <a:pPr marL="50799" indent="0">
              <a:buNone/>
            </a:pPr>
            <a:r>
              <a:rPr lang="es-ES" sz="42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</a:rPr>
              <a:t>Proverbios 8:17</a:t>
            </a:r>
          </a:p>
          <a:p>
            <a:pPr marL="50799" indent="0">
              <a:buNone/>
            </a:pPr>
            <a:r>
              <a:rPr lang="es-ES" b="1" dirty="0">
                <a:effectLst>
                  <a:glow rad="101600">
                    <a:srgbClr val="000000"/>
                  </a:glow>
                </a:effectLst>
              </a:rPr>
              <a:t>Yo amo a los que me aman,</a:t>
            </a:r>
            <a:br>
              <a:rPr lang="es-ES" b="1" dirty="0">
                <a:effectLst>
                  <a:glow rad="101600">
                    <a:srgbClr val="000000"/>
                  </a:glow>
                </a:effectLst>
              </a:rPr>
            </a:br>
            <a:r>
              <a:rPr lang="es-ES" b="1" dirty="0">
                <a:effectLst>
                  <a:glow rad="101600">
                    <a:srgbClr val="000000"/>
                  </a:glow>
                </a:effectLst>
              </a:rPr>
              <a:t>Y me hallan los que temprano me buscan.</a:t>
            </a:r>
            <a:endParaRPr lang="en-US" b="1" dirty="0">
              <a:effectLst>
                <a:glow rad="101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94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5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962865"/>
            <a:ext cx="9144000" cy="460000"/>
          </a:xfrm>
        </p:spPr>
        <p:txBody>
          <a:bodyPr/>
          <a:lstStyle/>
          <a:p>
            <a:r>
              <a:rPr lang="es-419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ntain Bridge" pitchFamily="50" charset="0"/>
              </a:rPr>
              <a:t>Proverbios 15:8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untain Bridge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048" y="1192865"/>
            <a:ext cx="5005275" cy="4967600"/>
          </a:xfrm>
        </p:spPr>
        <p:txBody>
          <a:bodyPr/>
          <a:lstStyle/>
          <a:p>
            <a:pPr marL="50799" indent="0">
              <a:buNone/>
            </a:pPr>
            <a:r>
              <a:rPr lang="es-ES" dirty="0">
                <a:effectLst>
                  <a:glow rad="101600">
                    <a:srgbClr val="000000"/>
                  </a:glow>
                </a:effectLst>
                <a:latin typeface="Malvie" pitchFamily="50" charset="0"/>
              </a:rPr>
              <a:t>El sacrificio de los impíos es abominación a Jehová;</a:t>
            </a:r>
            <a:br>
              <a:rPr lang="es-ES" dirty="0">
                <a:effectLst>
                  <a:glow rad="101600">
                    <a:srgbClr val="000000"/>
                  </a:glow>
                </a:effectLst>
                <a:latin typeface="Malvie" pitchFamily="50" charset="0"/>
              </a:rPr>
            </a:br>
            <a:r>
              <a:rPr lang="es-ES" dirty="0">
                <a:effectLst>
                  <a:glow rad="101600">
                    <a:srgbClr val="000000"/>
                  </a:glow>
                </a:effectLst>
                <a:latin typeface="Malvie" pitchFamily="50" charset="0"/>
              </a:rPr>
              <a:t>Mas la oración de los rectos es su gozo.</a:t>
            </a:r>
            <a:endParaRPr lang="en-US" dirty="0">
              <a:effectLst>
                <a:glow rad="101600">
                  <a:srgbClr val="000000"/>
                </a:glow>
              </a:effectLst>
              <a:latin typeface="Malvie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73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229866"/>
            <a:ext cx="4918989" cy="4366519"/>
          </a:xfrm>
        </p:spPr>
        <p:txBody>
          <a:bodyPr/>
          <a:lstStyle/>
          <a:p>
            <a:pPr algn="ctr"/>
            <a:endParaRPr lang="es-CO" b="1" dirty="0">
              <a:solidFill>
                <a:srgbClr val="4B0C07"/>
              </a:solidFill>
              <a:effectLst>
                <a:glow rad="139700">
                  <a:srgbClr val="FEF09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b="1" dirty="0">
              <a:solidFill>
                <a:srgbClr val="4B0C07"/>
              </a:solidFill>
              <a:effectLst>
                <a:glow rad="139700">
                  <a:srgbClr val="FEF09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799" indent="0" algn="ctr">
              <a:buNone/>
            </a:pPr>
            <a:r>
              <a:rPr lang="es-CO" sz="3733" b="1" dirty="0">
                <a:solidFill>
                  <a:srgbClr val="4B0C07"/>
                </a:solidFill>
                <a:effectLst>
                  <a:glow rad="139700">
                    <a:srgbClr val="FEF09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TOMEMOS LA ORACION MUY EN SERIO SI DESEAMOS QUE DIOS HAGA LO MISMO CON ELLA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46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297095F-5D03-4222-9A2D-DCABD055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D241FD-428D-496B-9911-1215F8E8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4079" y="657546"/>
            <a:ext cx="7018733" cy="5759119"/>
          </a:xfrm>
        </p:spPr>
        <p:txBody>
          <a:bodyPr/>
          <a:lstStyle/>
          <a:p>
            <a:pPr marL="50799" indent="0">
              <a:buNone/>
            </a:pPr>
            <a:r>
              <a:rPr lang="es-ES" sz="3600" b="1" i="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63500">
                    <a:srgbClr val="D6B99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“Muchos se ven abandonados en la tentación porque no han tenido la vista siempre fija en el Señor. Al permitir que nuestra comunión con Dios se interrumpa, perdemos nuestra defensa.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63500">
                  <a:srgbClr val="D6B99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6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B6BCA17-BC02-4051-B5D5-E662FF40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CA1E34-F638-4ACB-AE84-23AEBAE4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161" y="441789"/>
            <a:ext cx="7890552" cy="5974876"/>
          </a:xfrm>
        </p:spPr>
        <p:txBody>
          <a:bodyPr/>
          <a:lstStyle/>
          <a:p>
            <a:pPr marL="50799" indent="0">
              <a:buNone/>
            </a:pPr>
            <a:r>
              <a:rPr lang="es-ES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201815"/>
                  </a:glow>
                </a:effectLst>
                <a:latin typeface="Raleway"/>
              </a:rPr>
              <a:t>Ni aun todos vuestros buenos propósitos e intenciones os capacitarán para resistir al mal. Tenéis que ser hombres y mujeres de oración. Vuestras peticiones no deben ser lánguidas, ocasionales, ni caprichosas, sino ardientes, perseverantes y constantes. No siempre es necesario arrodillarse para orar.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201815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8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BA1005-591F-4EF8-A72A-4BC35439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08"/>
            <a:ext cx="12192000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C45098-0021-4792-8B51-0293BA3A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2884" y="462746"/>
            <a:ext cx="9144000" cy="4967600"/>
          </a:xfrm>
        </p:spPr>
        <p:txBody>
          <a:bodyPr/>
          <a:lstStyle/>
          <a:p>
            <a:r>
              <a:rPr lang="es-ES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43232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Cultivad la costumbre de conversar con el Salvador cuando estéis solos, cuando andéis o estéis ocupados en vuestro trabajo cotidiano. Elévese el corazón de continuo en silenciosa petición de ayuda, de luz, de fuerza, de conocimiento. Sea cada respiración una oración</a:t>
            </a:r>
            <a:r>
              <a:rPr lang="es-ES" sz="3200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43232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.—</a:t>
            </a:r>
            <a:r>
              <a:rPr lang="es-ES" sz="32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43232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Ministerio de Curación, 408</a:t>
            </a:r>
            <a:r>
              <a:rPr lang="es-ES" sz="3200" b="1" i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43232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. 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43232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9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etoret: el perfume de Jerusal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732865"/>
            <a:ext cx="5742432" cy="1193471"/>
          </a:xfrm>
        </p:spPr>
        <p:txBody>
          <a:bodyPr/>
          <a:lstStyle/>
          <a:p>
            <a:pPr algn="ctr"/>
            <a:r>
              <a:rPr lang="es-419" sz="3733" b="1" dirty="0">
                <a:solidFill>
                  <a:srgbClr val="030708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son nuestras oraciones para Dios?</a:t>
            </a:r>
            <a:endParaRPr lang="en-US" sz="3733" b="1" dirty="0">
              <a:solidFill>
                <a:srgbClr val="030708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989" y="2363465"/>
            <a:ext cx="9144000" cy="4967600"/>
          </a:xfrm>
        </p:spPr>
        <p:txBody>
          <a:bodyPr/>
          <a:lstStyle/>
          <a:p>
            <a:r>
              <a:rPr lang="es-CO" sz="4267" b="1" dirty="0">
                <a:solidFill>
                  <a:srgbClr val="030708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141:1-2 </a:t>
            </a:r>
          </a:p>
          <a:p>
            <a:r>
              <a:rPr lang="es-CO" sz="4267" b="1" dirty="0">
                <a:solidFill>
                  <a:srgbClr val="030708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5: 8 -10 ; 8:1-5</a:t>
            </a:r>
          </a:p>
          <a:p>
            <a:pPr marL="50799" indent="0">
              <a:buNone/>
            </a:pPr>
            <a:endParaRPr lang="en-US" dirty="0">
              <a:solidFill>
                <a:srgbClr val="030708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3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arcos para diapositivas | Plantillas de fondo de  powerpoint, Fondos de pantalla de power point, Diapositivas para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42" y="1328975"/>
            <a:ext cx="5992881" cy="460000"/>
          </a:xfrm>
        </p:spPr>
        <p:txBody>
          <a:bodyPr/>
          <a:lstStyle/>
          <a:p>
            <a:pPr algn="ctr"/>
            <a:r>
              <a:rPr lang="es-419" sz="3733" b="1" dirty="0">
                <a:solidFill>
                  <a:srgbClr val="3C3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30:34-38</a:t>
            </a:r>
            <a:endParaRPr lang="en-US" sz="3733" dirty="0">
              <a:solidFill>
                <a:srgbClr val="3C3A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167" y="1988287"/>
            <a:ext cx="8470224" cy="4768287"/>
          </a:xfrm>
        </p:spPr>
        <p:txBody>
          <a:bodyPr/>
          <a:lstStyle/>
          <a:p>
            <a:r>
              <a:rPr lang="es-ES" sz="3200" b="1" baseline="30000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34 </a:t>
            </a:r>
            <a:r>
              <a:rPr lang="es-ES" sz="3200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 además Jehová a Moisés: Toma especias aromáticas, estacte y uña aromática y gálbano aromático e incienso puro; de todo en igual peso,</a:t>
            </a:r>
          </a:p>
          <a:p>
            <a:r>
              <a:rPr lang="es-ES" sz="3200" b="1" baseline="30000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es-ES" sz="3200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harás de ello el incienso, un perfume según el arte del perfumador, bien mezclado, puro y santo.</a:t>
            </a:r>
          </a:p>
          <a:p>
            <a:endParaRPr lang="en-US" sz="1867" dirty="0">
              <a:solidFill>
                <a:srgbClr val="0307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381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marcos para diapositivas | Plantillas de fondo de  powerpoint, Fondos de pantalla de power point, Diapositivas para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042" y="1328975"/>
            <a:ext cx="5992881" cy="460000"/>
          </a:xfrm>
        </p:spPr>
        <p:txBody>
          <a:bodyPr/>
          <a:lstStyle/>
          <a:p>
            <a:pPr algn="ctr"/>
            <a:r>
              <a:rPr lang="es-419" sz="3733" b="1" dirty="0">
                <a:solidFill>
                  <a:srgbClr val="3C3A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30:34-38</a:t>
            </a:r>
            <a:endParaRPr lang="en-US" sz="3733" dirty="0">
              <a:solidFill>
                <a:srgbClr val="3C3A0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166" y="1788975"/>
            <a:ext cx="8417061" cy="4967600"/>
          </a:xfrm>
        </p:spPr>
        <p:txBody>
          <a:bodyPr/>
          <a:lstStyle/>
          <a:p>
            <a:r>
              <a:rPr lang="es-ES" sz="2800" b="1" baseline="30000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36 </a:t>
            </a:r>
            <a:r>
              <a:rPr lang="es-ES" sz="2800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molerás parte de él en polvo fino, y lo pondrás delante del testimonio en el tabernáculo de reunión, donde yo me mostraré a ti. Os será cosa santísima.</a:t>
            </a:r>
          </a:p>
          <a:p>
            <a:r>
              <a:rPr lang="es-ES" sz="2800" b="1" baseline="30000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s-ES" sz="2800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este incienso que harás, no os haréis otro según su composición; te será cosa sagrada para Jehová.</a:t>
            </a:r>
          </a:p>
          <a:p>
            <a:r>
              <a:rPr lang="es-ES" sz="2800" b="1" baseline="30000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38 </a:t>
            </a:r>
            <a:r>
              <a:rPr lang="es-ES" sz="2800" b="1" dirty="0">
                <a:solidFill>
                  <a:srgbClr val="2617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Cualquiera que hiciere otro como este para olerlo, será cortado de entre su pueblo.</a:t>
            </a:r>
          </a:p>
          <a:p>
            <a:endParaRPr lang="en-US" sz="1867" dirty="0">
              <a:solidFill>
                <a:srgbClr val="0307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84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535</Words>
  <Application>Microsoft Office PowerPoint</Application>
  <PresentationFormat>Panorámica</PresentationFormat>
  <Paragraphs>44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Ink Free</vt:lpstr>
      <vt:lpstr>Lovea Hegena</vt:lpstr>
      <vt:lpstr>Malvie</vt:lpstr>
      <vt:lpstr>Mountain Bridge</vt:lpstr>
      <vt:lpstr>Perpetua Titling MT</vt:lpstr>
      <vt:lpstr>Quicksand</vt:lpstr>
      <vt:lpstr>Raleway</vt:lpstr>
      <vt:lpstr>Redmilk</vt:lpstr>
      <vt:lpstr>Rockwell</vt:lpstr>
      <vt:lpstr>Wingdings</vt:lpstr>
      <vt:lpstr>Tema de Office</vt:lpstr>
      <vt:lpstr>Presentación de PowerPoint</vt:lpstr>
      <vt:lpstr>Proverbios 15:8</vt:lpstr>
      <vt:lpstr>Presentación de PowerPoint</vt:lpstr>
      <vt:lpstr>Presentación de PowerPoint</vt:lpstr>
      <vt:lpstr>Presentación de PowerPoint</vt:lpstr>
      <vt:lpstr>Presentación de PowerPoint</vt:lpstr>
      <vt:lpstr>¿Qué son nuestras oraciones para Dios?</vt:lpstr>
      <vt:lpstr>Éxodo 30:34-38</vt:lpstr>
      <vt:lpstr>Éxodo 30:34-38</vt:lpstr>
      <vt:lpstr>Nuestras oraciones han de llevar estos ingredientes:</vt:lpstr>
      <vt:lpstr>Hacer la voluntad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57314</dc:creator>
  <cp:lastModifiedBy>57314</cp:lastModifiedBy>
  <cp:revision>1</cp:revision>
  <dcterms:created xsi:type="dcterms:W3CDTF">2023-07-02T19:24:34Z</dcterms:created>
  <dcterms:modified xsi:type="dcterms:W3CDTF">2023-07-02T19:32:54Z</dcterms:modified>
</cp:coreProperties>
</file>