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4"/>
  </p:notesMasterIdLst>
  <p:sldIdLst>
    <p:sldId id="257" r:id="rId2"/>
    <p:sldId id="258" r:id="rId3"/>
    <p:sldId id="262" r:id="rId4"/>
    <p:sldId id="260" r:id="rId5"/>
    <p:sldId id="301" r:id="rId6"/>
    <p:sldId id="259" r:id="rId7"/>
    <p:sldId id="342" r:id="rId8"/>
    <p:sldId id="299" r:id="rId9"/>
    <p:sldId id="295" r:id="rId10"/>
    <p:sldId id="273" r:id="rId11"/>
    <p:sldId id="265" r:id="rId12"/>
    <p:sldId id="34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a:srgbClr val="0678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1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DD56B-2A52-41CA-9590-75E102A2F708}" type="datetimeFigureOut">
              <a:rPr lang="en-US" smtClean="0"/>
              <a:t>7/2/2023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B9C88-79E0-439F-BDE4-82F82C26CC33}" type="slidenum">
              <a:rPr lang="en-US" smtClean="0"/>
              <a:t>‹Nº›</a:t>
            </a:fld>
            <a:endParaRPr lang="en-US"/>
          </a:p>
        </p:txBody>
      </p:sp>
    </p:spTree>
    <p:extLst>
      <p:ext uri="{BB962C8B-B14F-4D97-AF65-F5344CB8AC3E}">
        <p14:creationId xmlns:p14="http://schemas.microsoft.com/office/powerpoint/2010/main" val="353948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84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56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946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26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20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739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476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58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11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9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19F86A8-4B65-4F70-895A-3D775136E123}"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6D197-8869-4112-BF3B-8D3D23D38F7B}"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9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19F86A8-4B65-4F70-895A-3D775136E123}"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6D197-8869-4112-BF3B-8D3D23D38F7B}" type="slidenum">
              <a:rPr lang="en-US" smtClean="0"/>
              <a:t>‹Nº›</a:t>
            </a:fld>
            <a:endParaRPr lang="en-US"/>
          </a:p>
        </p:txBody>
      </p:sp>
    </p:spTree>
    <p:extLst>
      <p:ext uri="{BB962C8B-B14F-4D97-AF65-F5344CB8AC3E}">
        <p14:creationId xmlns:p14="http://schemas.microsoft.com/office/powerpoint/2010/main" val="75605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19F86A8-4B65-4F70-895A-3D775136E123}"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6D197-8869-4112-BF3B-8D3D23D38F7B}" type="slidenum">
              <a:rPr lang="en-US" smtClean="0"/>
              <a:t>‹Nº›</a:t>
            </a:fld>
            <a:endParaRPr lang="en-US"/>
          </a:p>
        </p:txBody>
      </p:sp>
    </p:spTree>
    <p:extLst>
      <p:ext uri="{BB962C8B-B14F-4D97-AF65-F5344CB8AC3E}">
        <p14:creationId xmlns:p14="http://schemas.microsoft.com/office/powerpoint/2010/main" val="4115944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58900" y="2978025"/>
            <a:ext cx="8907200" cy="1546400"/>
          </a:xfrm>
          <a:prstGeom prst="rect">
            <a:avLst/>
          </a:prstGeom>
        </p:spPr>
        <p:txBody>
          <a:bodyPr spcFirstLastPara="1" wrap="square" lIns="91425" tIns="91425" rIns="91425" bIns="91425" anchor="t" anchorCtr="0">
            <a:noAutofit/>
          </a:bodyPr>
          <a:lstStyle>
            <a:lvl1pPr lvl="0">
              <a:spcBef>
                <a:spcPts val="0"/>
              </a:spcBef>
              <a:spcAft>
                <a:spcPts val="0"/>
              </a:spcAft>
              <a:buSzPts val="5000"/>
              <a:buNone/>
              <a:defRPr sz="6667"/>
            </a:lvl1pPr>
            <a:lvl2pPr lvl="1">
              <a:spcBef>
                <a:spcPts val="0"/>
              </a:spcBef>
              <a:spcAft>
                <a:spcPts val="0"/>
              </a:spcAft>
              <a:buSzPts val="5000"/>
              <a:buNone/>
              <a:defRPr sz="6667"/>
            </a:lvl2pPr>
            <a:lvl3pPr lvl="2">
              <a:spcBef>
                <a:spcPts val="0"/>
              </a:spcBef>
              <a:spcAft>
                <a:spcPts val="0"/>
              </a:spcAft>
              <a:buSzPts val="5000"/>
              <a:buNone/>
              <a:defRPr sz="6667"/>
            </a:lvl3pPr>
            <a:lvl4pPr lvl="3">
              <a:spcBef>
                <a:spcPts val="0"/>
              </a:spcBef>
              <a:spcAft>
                <a:spcPts val="0"/>
              </a:spcAft>
              <a:buSzPts val="5000"/>
              <a:buNone/>
              <a:defRPr sz="6667"/>
            </a:lvl4pPr>
            <a:lvl5pPr lvl="4">
              <a:spcBef>
                <a:spcPts val="0"/>
              </a:spcBef>
              <a:spcAft>
                <a:spcPts val="0"/>
              </a:spcAft>
              <a:buSzPts val="5000"/>
              <a:buNone/>
              <a:defRPr sz="6667"/>
            </a:lvl5pPr>
            <a:lvl6pPr lvl="5">
              <a:spcBef>
                <a:spcPts val="0"/>
              </a:spcBef>
              <a:spcAft>
                <a:spcPts val="0"/>
              </a:spcAft>
              <a:buSzPts val="5000"/>
              <a:buNone/>
              <a:defRPr sz="6667"/>
            </a:lvl6pPr>
            <a:lvl7pPr lvl="6">
              <a:spcBef>
                <a:spcPts val="0"/>
              </a:spcBef>
              <a:spcAft>
                <a:spcPts val="0"/>
              </a:spcAft>
              <a:buSzPts val="5000"/>
              <a:buNone/>
              <a:defRPr sz="6667"/>
            </a:lvl7pPr>
            <a:lvl8pPr lvl="7">
              <a:spcBef>
                <a:spcPts val="0"/>
              </a:spcBef>
              <a:spcAft>
                <a:spcPts val="0"/>
              </a:spcAft>
              <a:buSzPts val="5000"/>
              <a:buNone/>
              <a:defRPr sz="6667"/>
            </a:lvl8pPr>
            <a:lvl9pPr lvl="8">
              <a:spcBef>
                <a:spcPts val="0"/>
              </a:spcBef>
              <a:spcAft>
                <a:spcPts val="0"/>
              </a:spcAft>
              <a:buSzPts val="5000"/>
              <a:buNone/>
              <a:defRPr sz="6667"/>
            </a:lvl9pPr>
          </a:lstStyle>
          <a:p>
            <a:endParaRPr/>
          </a:p>
        </p:txBody>
      </p:sp>
    </p:spTree>
    <p:extLst>
      <p:ext uri="{BB962C8B-B14F-4D97-AF65-F5344CB8AC3E}">
        <p14:creationId xmlns:p14="http://schemas.microsoft.com/office/powerpoint/2010/main" val="457273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553967" y="732865"/>
            <a:ext cx="9144000" cy="4600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4" name="Google Shape;34;p6"/>
          <p:cNvSpPr txBox="1">
            <a:spLocks noGrp="1"/>
          </p:cNvSpPr>
          <p:nvPr>
            <p:ph type="body" idx="1"/>
          </p:nvPr>
        </p:nvSpPr>
        <p:spPr>
          <a:xfrm>
            <a:off x="1553967" y="1565489"/>
            <a:ext cx="44092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35" name="Google Shape;35;p6"/>
          <p:cNvSpPr txBox="1">
            <a:spLocks noGrp="1"/>
          </p:cNvSpPr>
          <p:nvPr>
            <p:ph type="body" idx="2"/>
          </p:nvPr>
        </p:nvSpPr>
        <p:spPr>
          <a:xfrm>
            <a:off x="6228760" y="1565489"/>
            <a:ext cx="44092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36" name="Google Shape;36;p6"/>
          <p:cNvSpPr txBox="1">
            <a:spLocks noGrp="1"/>
          </p:cNvSpPr>
          <p:nvPr>
            <p:ph type="sldNum" idx="12"/>
          </p:nvPr>
        </p:nvSpPr>
        <p:spPr>
          <a:xfrm>
            <a:off x="11364209" y="6336175"/>
            <a:ext cx="731600" cy="420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738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
        <p:cNvGrpSpPr/>
        <p:nvPr/>
      </p:nvGrpSpPr>
      <p:grpSpPr>
        <a:xfrm>
          <a:off x="0" y="0"/>
          <a:ext cx="0" cy="0"/>
          <a:chOff x="0" y="0"/>
          <a:chExt cx="0" cy="0"/>
        </a:xfrm>
      </p:grpSpPr>
      <p:sp>
        <p:nvSpPr>
          <p:cNvPr id="22" name="Google Shape;22;p4"/>
          <p:cNvSpPr txBox="1">
            <a:spLocks noGrp="1"/>
          </p:cNvSpPr>
          <p:nvPr>
            <p:ph type="body" idx="1"/>
          </p:nvPr>
        </p:nvSpPr>
        <p:spPr>
          <a:xfrm>
            <a:off x="2177633" y="2882400"/>
            <a:ext cx="8934000" cy="1093200"/>
          </a:xfrm>
          <a:prstGeom prst="rect">
            <a:avLst/>
          </a:prstGeom>
        </p:spPr>
        <p:txBody>
          <a:bodyPr spcFirstLastPara="1" wrap="square" lIns="91425" tIns="91425" rIns="91425" bIns="91425" anchor="ctr" anchorCtr="0">
            <a:noAutofit/>
          </a:bodyPr>
          <a:lstStyle>
            <a:lvl1pPr marL="609585" lvl="0" indent="-541853" rtl="0">
              <a:spcBef>
                <a:spcPts val="800"/>
              </a:spcBef>
              <a:spcAft>
                <a:spcPts val="0"/>
              </a:spcAft>
              <a:buSzPts val="2800"/>
              <a:buChar char="◦"/>
              <a:defRPr sz="3733" i="1">
                <a:solidFill>
                  <a:schemeClr val="accent1"/>
                </a:solidFill>
              </a:defRPr>
            </a:lvl1pPr>
            <a:lvl2pPr marL="1219170" lvl="1" indent="-541853" rtl="0">
              <a:spcBef>
                <a:spcPts val="0"/>
              </a:spcBef>
              <a:spcAft>
                <a:spcPts val="0"/>
              </a:spcAft>
              <a:buSzPts val="2800"/>
              <a:buChar char="▫"/>
              <a:defRPr sz="3733" i="1">
                <a:solidFill>
                  <a:schemeClr val="accent1"/>
                </a:solidFill>
              </a:defRPr>
            </a:lvl2pPr>
            <a:lvl3pPr marL="1828754" lvl="2" indent="-541853" rtl="0">
              <a:spcBef>
                <a:spcPts val="0"/>
              </a:spcBef>
              <a:spcAft>
                <a:spcPts val="0"/>
              </a:spcAft>
              <a:buSzPts val="2800"/>
              <a:buChar char="■"/>
              <a:defRPr sz="3733" i="1">
                <a:solidFill>
                  <a:schemeClr val="accent1"/>
                </a:solidFill>
              </a:defRPr>
            </a:lvl3pPr>
            <a:lvl4pPr marL="2438339" lvl="3" indent="-541853" rtl="0">
              <a:spcBef>
                <a:spcPts val="0"/>
              </a:spcBef>
              <a:spcAft>
                <a:spcPts val="0"/>
              </a:spcAft>
              <a:buClr>
                <a:schemeClr val="accent1"/>
              </a:buClr>
              <a:buSzPts val="2800"/>
              <a:buChar char="●"/>
              <a:defRPr sz="3733" i="1">
                <a:solidFill>
                  <a:schemeClr val="accent1"/>
                </a:solidFill>
              </a:defRPr>
            </a:lvl4pPr>
            <a:lvl5pPr marL="3047924" lvl="4" indent="-541853" rtl="0">
              <a:spcBef>
                <a:spcPts val="0"/>
              </a:spcBef>
              <a:spcAft>
                <a:spcPts val="0"/>
              </a:spcAft>
              <a:buClr>
                <a:schemeClr val="accent1"/>
              </a:buClr>
              <a:buSzPts val="2800"/>
              <a:buChar char="○"/>
              <a:defRPr sz="3733" i="1">
                <a:solidFill>
                  <a:schemeClr val="accent1"/>
                </a:solidFill>
              </a:defRPr>
            </a:lvl5pPr>
            <a:lvl6pPr marL="3657509" lvl="5" indent="-541853" rtl="0">
              <a:spcBef>
                <a:spcPts val="0"/>
              </a:spcBef>
              <a:spcAft>
                <a:spcPts val="0"/>
              </a:spcAft>
              <a:buClr>
                <a:schemeClr val="accent1"/>
              </a:buClr>
              <a:buSzPts val="2800"/>
              <a:buChar char="■"/>
              <a:defRPr sz="3733" i="1">
                <a:solidFill>
                  <a:schemeClr val="accent1"/>
                </a:solidFill>
              </a:defRPr>
            </a:lvl6pPr>
            <a:lvl7pPr marL="4267093" lvl="6" indent="-541853" rtl="0">
              <a:spcBef>
                <a:spcPts val="0"/>
              </a:spcBef>
              <a:spcAft>
                <a:spcPts val="0"/>
              </a:spcAft>
              <a:buClr>
                <a:schemeClr val="accent1"/>
              </a:buClr>
              <a:buSzPts val="2800"/>
              <a:buChar char="●"/>
              <a:defRPr sz="3733" i="1">
                <a:solidFill>
                  <a:schemeClr val="accent1"/>
                </a:solidFill>
              </a:defRPr>
            </a:lvl7pPr>
            <a:lvl8pPr marL="4876678" lvl="7" indent="-541853" rtl="0">
              <a:spcBef>
                <a:spcPts val="0"/>
              </a:spcBef>
              <a:spcAft>
                <a:spcPts val="0"/>
              </a:spcAft>
              <a:buClr>
                <a:schemeClr val="accent1"/>
              </a:buClr>
              <a:buSzPts val="2800"/>
              <a:buChar char="○"/>
              <a:defRPr sz="3733" i="1">
                <a:solidFill>
                  <a:schemeClr val="accent1"/>
                </a:solidFill>
              </a:defRPr>
            </a:lvl8pPr>
            <a:lvl9pPr marL="5486263" lvl="8" indent="-541853">
              <a:spcBef>
                <a:spcPts val="0"/>
              </a:spcBef>
              <a:spcAft>
                <a:spcPts val="0"/>
              </a:spcAft>
              <a:buClr>
                <a:schemeClr val="accent1"/>
              </a:buClr>
              <a:buSzPts val="2800"/>
              <a:buChar char="■"/>
              <a:defRPr sz="3733" i="1">
                <a:solidFill>
                  <a:schemeClr val="accent1"/>
                </a:solidFill>
              </a:defRPr>
            </a:lvl9pPr>
          </a:lstStyle>
          <a:p>
            <a:endParaRPr/>
          </a:p>
        </p:txBody>
      </p:sp>
      <p:sp>
        <p:nvSpPr>
          <p:cNvPr id="24" name="Google Shape;24;p4"/>
          <p:cNvSpPr txBox="1">
            <a:spLocks noGrp="1"/>
          </p:cNvSpPr>
          <p:nvPr>
            <p:ph type="sldNum" idx="12"/>
          </p:nvPr>
        </p:nvSpPr>
        <p:spPr>
          <a:xfrm>
            <a:off x="11364209" y="6336175"/>
            <a:ext cx="731600" cy="420400"/>
          </a:xfrm>
          <a:prstGeom prst="rect">
            <a:avLst/>
          </a:prstGeom>
        </p:spPr>
        <p:txBody>
          <a:bodyPr spcFirstLastPara="1" wrap="square" lIns="91425" tIns="91425" rIns="91425" bIns="91425" anchor="t" anchorCtr="0">
            <a:noAutofit/>
          </a:bodyPr>
          <a:lstStyle>
            <a:lvl1pPr lvl="0">
              <a:buNone/>
              <a:defRPr>
                <a:solidFill>
                  <a:srgbClr val="39C0BA"/>
                </a:solidFill>
              </a:defRPr>
            </a:lvl1pPr>
            <a:lvl2pPr lvl="1">
              <a:buNone/>
              <a:defRPr>
                <a:solidFill>
                  <a:srgbClr val="39C0BA"/>
                </a:solidFill>
              </a:defRPr>
            </a:lvl2pPr>
            <a:lvl3pPr lvl="2">
              <a:buNone/>
              <a:defRPr>
                <a:solidFill>
                  <a:srgbClr val="39C0BA"/>
                </a:solidFill>
              </a:defRPr>
            </a:lvl3pPr>
            <a:lvl4pPr lvl="3">
              <a:buNone/>
              <a:defRPr>
                <a:solidFill>
                  <a:srgbClr val="39C0BA"/>
                </a:solidFill>
              </a:defRPr>
            </a:lvl4pPr>
            <a:lvl5pPr lvl="4">
              <a:buNone/>
              <a:defRPr>
                <a:solidFill>
                  <a:srgbClr val="39C0BA"/>
                </a:solidFill>
              </a:defRPr>
            </a:lvl5pPr>
            <a:lvl6pPr lvl="5">
              <a:buNone/>
              <a:defRPr>
                <a:solidFill>
                  <a:srgbClr val="39C0BA"/>
                </a:solidFill>
              </a:defRPr>
            </a:lvl6pPr>
            <a:lvl7pPr lvl="6">
              <a:buNone/>
              <a:defRPr>
                <a:solidFill>
                  <a:srgbClr val="39C0BA"/>
                </a:solidFill>
              </a:defRPr>
            </a:lvl7pPr>
            <a:lvl8pPr lvl="7">
              <a:buNone/>
              <a:defRPr>
                <a:solidFill>
                  <a:srgbClr val="39C0BA"/>
                </a:solidFill>
              </a:defRPr>
            </a:lvl8pPr>
            <a:lvl9pPr lvl="8">
              <a:buNone/>
              <a:defRPr>
                <a:solidFill>
                  <a:srgbClr val="39C0BA"/>
                </a:solidFill>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815143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2040233" y="3077051"/>
            <a:ext cx="9022800" cy="70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5" name="Google Shape;15;p3"/>
          <p:cNvSpPr txBox="1">
            <a:spLocks noGrp="1"/>
          </p:cNvSpPr>
          <p:nvPr>
            <p:ph type="subTitle" idx="1"/>
          </p:nvPr>
        </p:nvSpPr>
        <p:spPr>
          <a:xfrm>
            <a:off x="2089768" y="3710551"/>
            <a:ext cx="9237200" cy="470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6" name="Google Shape;16;p3"/>
          <p:cNvSpPr txBox="1">
            <a:spLocks noGrp="1"/>
          </p:cNvSpPr>
          <p:nvPr>
            <p:ph type="sldNum" idx="12"/>
          </p:nvPr>
        </p:nvSpPr>
        <p:spPr>
          <a:xfrm>
            <a:off x="11364209" y="6336175"/>
            <a:ext cx="731600" cy="420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239353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553967" y="732865"/>
            <a:ext cx="9144000" cy="460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42" name="Google Shape;42;p7"/>
          <p:cNvSpPr txBox="1">
            <a:spLocks noGrp="1"/>
          </p:cNvSpPr>
          <p:nvPr>
            <p:ph type="body" idx="1"/>
          </p:nvPr>
        </p:nvSpPr>
        <p:spPr>
          <a:xfrm>
            <a:off x="1553967" y="1589731"/>
            <a:ext cx="3204800" cy="48940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43" name="Google Shape;43;p7"/>
          <p:cNvSpPr txBox="1">
            <a:spLocks noGrp="1"/>
          </p:cNvSpPr>
          <p:nvPr>
            <p:ph type="body" idx="2"/>
          </p:nvPr>
        </p:nvSpPr>
        <p:spPr>
          <a:xfrm>
            <a:off x="4922999" y="1589731"/>
            <a:ext cx="3204800" cy="48940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44" name="Google Shape;44;p7"/>
          <p:cNvSpPr txBox="1">
            <a:spLocks noGrp="1"/>
          </p:cNvSpPr>
          <p:nvPr>
            <p:ph type="body" idx="3"/>
          </p:nvPr>
        </p:nvSpPr>
        <p:spPr>
          <a:xfrm>
            <a:off x="8292031" y="1589731"/>
            <a:ext cx="3204800" cy="48940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45" name="Google Shape;45;p7"/>
          <p:cNvSpPr txBox="1">
            <a:spLocks noGrp="1"/>
          </p:cNvSpPr>
          <p:nvPr>
            <p:ph type="sldNum" idx="12"/>
          </p:nvPr>
        </p:nvSpPr>
        <p:spPr>
          <a:xfrm>
            <a:off x="11364209" y="6336175"/>
            <a:ext cx="731600" cy="420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368013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553967" y="732865"/>
            <a:ext cx="9144000" cy="460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Quicksand"/>
              <a:buNone/>
              <a:defRPr sz="2400">
                <a:latin typeface="Quicksand"/>
                <a:ea typeface="Quicksand"/>
                <a:cs typeface="Quicksand"/>
                <a:sym typeface="Quicksand"/>
              </a:defRPr>
            </a:lvl1pPr>
            <a:lvl2pPr lvl="1" rtl="0">
              <a:spcBef>
                <a:spcPts val="0"/>
              </a:spcBef>
              <a:spcAft>
                <a:spcPts val="0"/>
              </a:spcAft>
              <a:buSzPts val="1800"/>
              <a:buFont typeface="Quicksand"/>
              <a:buNone/>
              <a:defRPr sz="2400">
                <a:latin typeface="Quicksand"/>
                <a:ea typeface="Quicksand"/>
                <a:cs typeface="Quicksand"/>
                <a:sym typeface="Quicksand"/>
              </a:defRPr>
            </a:lvl2pPr>
            <a:lvl3pPr lvl="2" rtl="0">
              <a:spcBef>
                <a:spcPts val="0"/>
              </a:spcBef>
              <a:spcAft>
                <a:spcPts val="0"/>
              </a:spcAft>
              <a:buSzPts val="1800"/>
              <a:buFont typeface="Quicksand"/>
              <a:buNone/>
              <a:defRPr sz="2400">
                <a:latin typeface="Quicksand"/>
                <a:ea typeface="Quicksand"/>
                <a:cs typeface="Quicksand"/>
                <a:sym typeface="Quicksand"/>
              </a:defRPr>
            </a:lvl3pPr>
            <a:lvl4pPr lvl="3" rtl="0">
              <a:spcBef>
                <a:spcPts val="0"/>
              </a:spcBef>
              <a:spcAft>
                <a:spcPts val="0"/>
              </a:spcAft>
              <a:buSzPts val="1800"/>
              <a:buFont typeface="Quicksand"/>
              <a:buNone/>
              <a:defRPr sz="2400">
                <a:latin typeface="Quicksand"/>
                <a:ea typeface="Quicksand"/>
                <a:cs typeface="Quicksand"/>
                <a:sym typeface="Quicksand"/>
              </a:defRPr>
            </a:lvl4pPr>
            <a:lvl5pPr lvl="4" rtl="0">
              <a:spcBef>
                <a:spcPts val="0"/>
              </a:spcBef>
              <a:spcAft>
                <a:spcPts val="0"/>
              </a:spcAft>
              <a:buSzPts val="1800"/>
              <a:buFont typeface="Quicksand"/>
              <a:buNone/>
              <a:defRPr sz="2400">
                <a:latin typeface="Quicksand"/>
                <a:ea typeface="Quicksand"/>
                <a:cs typeface="Quicksand"/>
                <a:sym typeface="Quicksand"/>
              </a:defRPr>
            </a:lvl5pPr>
            <a:lvl6pPr lvl="5" rtl="0">
              <a:spcBef>
                <a:spcPts val="0"/>
              </a:spcBef>
              <a:spcAft>
                <a:spcPts val="0"/>
              </a:spcAft>
              <a:buSzPts val="1800"/>
              <a:buFont typeface="Quicksand"/>
              <a:buNone/>
              <a:defRPr sz="2400">
                <a:latin typeface="Quicksand"/>
                <a:ea typeface="Quicksand"/>
                <a:cs typeface="Quicksand"/>
                <a:sym typeface="Quicksand"/>
              </a:defRPr>
            </a:lvl6pPr>
            <a:lvl7pPr lvl="6" rtl="0">
              <a:spcBef>
                <a:spcPts val="0"/>
              </a:spcBef>
              <a:spcAft>
                <a:spcPts val="0"/>
              </a:spcAft>
              <a:buSzPts val="1800"/>
              <a:buFont typeface="Quicksand"/>
              <a:buNone/>
              <a:defRPr sz="2400">
                <a:latin typeface="Quicksand"/>
                <a:ea typeface="Quicksand"/>
                <a:cs typeface="Quicksand"/>
                <a:sym typeface="Quicksand"/>
              </a:defRPr>
            </a:lvl7pPr>
            <a:lvl8pPr lvl="7" rtl="0">
              <a:spcBef>
                <a:spcPts val="0"/>
              </a:spcBef>
              <a:spcAft>
                <a:spcPts val="0"/>
              </a:spcAft>
              <a:buSzPts val="1800"/>
              <a:buFont typeface="Quicksand"/>
              <a:buNone/>
              <a:defRPr sz="2400">
                <a:latin typeface="Quicksand"/>
                <a:ea typeface="Quicksand"/>
                <a:cs typeface="Quicksand"/>
                <a:sym typeface="Quicksand"/>
              </a:defRPr>
            </a:lvl8pPr>
            <a:lvl9pPr lvl="8" rtl="0">
              <a:spcBef>
                <a:spcPts val="0"/>
              </a:spcBef>
              <a:spcAft>
                <a:spcPts val="0"/>
              </a:spcAft>
              <a:buSzPts val="1800"/>
              <a:buFont typeface="Quicksand"/>
              <a:buNone/>
              <a:defRPr sz="2400">
                <a:latin typeface="Quicksand"/>
                <a:ea typeface="Quicksand"/>
                <a:cs typeface="Quicksand"/>
                <a:sym typeface="Quicksand"/>
              </a:defRPr>
            </a:lvl9pPr>
          </a:lstStyle>
          <a:p>
            <a:endParaRPr/>
          </a:p>
        </p:txBody>
      </p:sp>
      <p:sp>
        <p:nvSpPr>
          <p:cNvPr id="27" name="Google Shape;27;p5"/>
          <p:cNvSpPr txBox="1">
            <a:spLocks noGrp="1"/>
          </p:cNvSpPr>
          <p:nvPr>
            <p:ph type="body" idx="1"/>
          </p:nvPr>
        </p:nvSpPr>
        <p:spPr>
          <a:xfrm>
            <a:off x="1553997" y="1449065"/>
            <a:ext cx="9144000" cy="4967600"/>
          </a:xfrm>
          <a:prstGeom prst="rect">
            <a:avLst/>
          </a:prstGeom>
        </p:spPr>
        <p:txBody>
          <a:bodyPr spcFirstLastPara="1" wrap="square" lIns="91425" tIns="91425" rIns="91425" bIns="91425" anchor="t" anchorCtr="0">
            <a:noAutofit/>
          </a:bodyPr>
          <a:lstStyle>
            <a:lvl1pPr marL="609585" lvl="0" indent="-558786" rtl="0">
              <a:spcBef>
                <a:spcPts val="800"/>
              </a:spcBef>
              <a:spcAft>
                <a:spcPts val="0"/>
              </a:spcAft>
              <a:buClr>
                <a:srgbClr val="F3F3F3"/>
              </a:buClr>
              <a:buSzPts val="3000"/>
              <a:buFont typeface="Quicksand"/>
              <a:buChar char="◦"/>
              <a:defRPr sz="4000">
                <a:solidFill>
                  <a:srgbClr val="F3F3F3"/>
                </a:solidFill>
                <a:latin typeface="Quicksand"/>
                <a:ea typeface="Quicksand"/>
                <a:cs typeface="Quicksand"/>
                <a:sym typeface="Quicksand"/>
              </a:defRPr>
            </a:lvl1pPr>
            <a:lvl2pPr marL="1219170" lvl="1" indent="-507987" rtl="0">
              <a:spcBef>
                <a:spcPts val="0"/>
              </a:spcBef>
              <a:spcAft>
                <a:spcPts val="0"/>
              </a:spcAft>
              <a:buClr>
                <a:srgbClr val="F3F3F3"/>
              </a:buClr>
              <a:buSzPts val="2400"/>
              <a:buFont typeface="Quicksand"/>
              <a:buChar char="▫"/>
              <a:defRPr sz="3200">
                <a:solidFill>
                  <a:srgbClr val="F3F3F3"/>
                </a:solidFill>
                <a:latin typeface="Quicksand"/>
                <a:ea typeface="Quicksand"/>
                <a:cs typeface="Quicksand"/>
                <a:sym typeface="Quicksand"/>
              </a:defRPr>
            </a:lvl2pPr>
            <a:lvl3pPr marL="1828754" lvl="2" indent="-507987" rtl="0">
              <a:spcBef>
                <a:spcPts val="0"/>
              </a:spcBef>
              <a:spcAft>
                <a:spcPts val="0"/>
              </a:spcAft>
              <a:buClr>
                <a:srgbClr val="F3F3F3"/>
              </a:buClr>
              <a:buSzPts val="2400"/>
              <a:buFont typeface="Quicksand"/>
              <a:buChar char="■"/>
              <a:defRPr sz="3200">
                <a:solidFill>
                  <a:srgbClr val="F3F3F3"/>
                </a:solidFill>
                <a:latin typeface="Quicksand"/>
                <a:ea typeface="Quicksand"/>
                <a:cs typeface="Quicksand"/>
                <a:sym typeface="Quicksand"/>
              </a:defRPr>
            </a:lvl3pPr>
            <a:lvl4pPr marL="2438339" lvl="3" indent="-457189" rtl="0">
              <a:spcBef>
                <a:spcPts val="0"/>
              </a:spcBef>
              <a:spcAft>
                <a:spcPts val="0"/>
              </a:spcAft>
              <a:buClr>
                <a:srgbClr val="F3F3F3"/>
              </a:buClr>
              <a:buSzPts val="1800"/>
              <a:buFont typeface="Quicksand"/>
              <a:buChar char="●"/>
              <a:defRPr sz="2400">
                <a:solidFill>
                  <a:srgbClr val="F3F3F3"/>
                </a:solidFill>
                <a:latin typeface="Quicksand"/>
                <a:ea typeface="Quicksand"/>
                <a:cs typeface="Quicksand"/>
                <a:sym typeface="Quicksand"/>
              </a:defRPr>
            </a:lvl4pPr>
            <a:lvl5pPr marL="3047924" lvl="4" indent="-457189" rtl="0">
              <a:spcBef>
                <a:spcPts val="0"/>
              </a:spcBef>
              <a:spcAft>
                <a:spcPts val="0"/>
              </a:spcAft>
              <a:buClr>
                <a:srgbClr val="F3F3F3"/>
              </a:buClr>
              <a:buSzPts val="1800"/>
              <a:buFont typeface="Quicksand"/>
              <a:buChar char="○"/>
              <a:defRPr sz="2400">
                <a:solidFill>
                  <a:srgbClr val="F3F3F3"/>
                </a:solidFill>
                <a:latin typeface="Quicksand"/>
                <a:ea typeface="Quicksand"/>
                <a:cs typeface="Quicksand"/>
                <a:sym typeface="Quicksand"/>
              </a:defRPr>
            </a:lvl5pPr>
            <a:lvl6pPr marL="3657509" lvl="5" indent="-457189" rtl="0">
              <a:spcBef>
                <a:spcPts val="0"/>
              </a:spcBef>
              <a:spcAft>
                <a:spcPts val="0"/>
              </a:spcAft>
              <a:buClr>
                <a:srgbClr val="F3F3F3"/>
              </a:buClr>
              <a:buSzPts val="1800"/>
              <a:buFont typeface="Quicksand"/>
              <a:buChar char="■"/>
              <a:defRPr sz="2400">
                <a:solidFill>
                  <a:srgbClr val="F3F3F3"/>
                </a:solidFill>
                <a:latin typeface="Quicksand"/>
                <a:ea typeface="Quicksand"/>
                <a:cs typeface="Quicksand"/>
                <a:sym typeface="Quicksand"/>
              </a:defRPr>
            </a:lvl6pPr>
            <a:lvl7pPr marL="4267093" lvl="6" indent="-457189" rtl="0">
              <a:spcBef>
                <a:spcPts val="0"/>
              </a:spcBef>
              <a:spcAft>
                <a:spcPts val="0"/>
              </a:spcAft>
              <a:buClr>
                <a:srgbClr val="F3F3F3"/>
              </a:buClr>
              <a:buSzPts val="1800"/>
              <a:buFont typeface="Quicksand"/>
              <a:buChar char="●"/>
              <a:defRPr sz="2400">
                <a:solidFill>
                  <a:srgbClr val="F3F3F3"/>
                </a:solidFill>
                <a:latin typeface="Quicksand"/>
                <a:ea typeface="Quicksand"/>
                <a:cs typeface="Quicksand"/>
                <a:sym typeface="Quicksand"/>
              </a:defRPr>
            </a:lvl7pPr>
            <a:lvl8pPr marL="4876678" lvl="7" indent="-457189" rtl="0">
              <a:spcBef>
                <a:spcPts val="0"/>
              </a:spcBef>
              <a:spcAft>
                <a:spcPts val="0"/>
              </a:spcAft>
              <a:buClr>
                <a:srgbClr val="F3F3F3"/>
              </a:buClr>
              <a:buSzPts val="1800"/>
              <a:buFont typeface="Quicksand"/>
              <a:buChar char="○"/>
              <a:defRPr sz="2400">
                <a:solidFill>
                  <a:srgbClr val="F3F3F3"/>
                </a:solidFill>
                <a:latin typeface="Quicksand"/>
                <a:ea typeface="Quicksand"/>
                <a:cs typeface="Quicksand"/>
                <a:sym typeface="Quicksand"/>
              </a:defRPr>
            </a:lvl8pPr>
            <a:lvl9pPr marL="5486263" lvl="8" indent="-457189" rtl="0">
              <a:spcBef>
                <a:spcPts val="0"/>
              </a:spcBef>
              <a:spcAft>
                <a:spcPts val="0"/>
              </a:spcAft>
              <a:buClr>
                <a:srgbClr val="F3F3F3"/>
              </a:buClr>
              <a:buSzPts val="1800"/>
              <a:buFont typeface="Quicksand"/>
              <a:buChar char="■"/>
              <a:defRPr sz="2400">
                <a:solidFill>
                  <a:srgbClr val="F3F3F3"/>
                </a:solidFill>
                <a:latin typeface="Quicksand"/>
                <a:ea typeface="Quicksand"/>
                <a:cs typeface="Quicksand"/>
                <a:sym typeface="Quicksand"/>
              </a:defRPr>
            </a:lvl9pPr>
          </a:lstStyle>
          <a:p>
            <a:endParaRPr/>
          </a:p>
        </p:txBody>
      </p:sp>
      <p:sp>
        <p:nvSpPr>
          <p:cNvPr id="28" name="Google Shape;28;p5"/>
          <p:cNvSpPr txBox="1">
            <a:spLocks noGrp="1"/>
          </p:cNvSpPr>
          <p:nvPr>
            <p:ph type="sldNum" idx="12"/>
          </p:nvPr>
        </p:nvSpPr>
        <p:spPr>
          <a:xfrm>
            <a:off x="11364209" y="6336175"/>
            <a:ext cx="731600" cy="420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1025085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key color">
  <p:cSld name="Blank key color">
    <p:bg>
      <p:bgPr>
        <a:solidFill>
          <a:schemeClr val="accent1"/>
        </a:solidFill>
        <a:effectLst/>
      </p:bgPr>
    </p:bg>
    <p:spTree>
      <p:nvGrpSpPr>
        <p:cNvPr id="1" name="Shape 63"/>
        <p:cNvGrpSpPr/>
        <p:nvPr/>
      </p:nvGrpSpPr>
      <p:grpSpPr>
        <a:xfrm>
          <a:off x="0" y="0"/>
          <a:ext cx="0" cy="0"/>
          <a:chOff x="0" y="0"/>
          <a:chExt cx="0" cy="0"/>
        </a:xfrm>
      </p:grpSpPr>
      <p:sp>
        <p:nvSpPr>
          <p:cNvPr id="64" name="Google Shape;64;p11"/>
          <p:cNvSpPr txBox="1">
            <a:spLocks noGrp="1"/>
          </p:cNvSpPr>
          <p:nvPr>
            <p:ph type="sldNum" idx="12"/>
          </p:nvPr>
        </p:nvSpPr>
        <p:spPr>
          <a:xfrm>
            <a:off x="11364209" y="6336175"/>
            <a:ext cx="731600" cy="420400"/>
          </a:xfrm>
          <a:prstGeom prst="rect">
            <a:avLst/>
          </a:prstGeom>
        </p:spPr>
        <p:txBody>
          <a:bodyPr spcFirstLastPara="1" wrap="square" lIns="91425" tIns="91425" rIns="91425" bIns="91425" anchor="t"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fld id="{00000000-1234-1234-1234-123412341234}" type="slidenum">
              <a:rPr lang="en-US" smtClean="0"/>
              <a:pPr/>
              <a:t>‹Nº›</a:t>
            </a:fld>
            <a:endParaRPr lang="en-US"/>
          </a:p>
        </p:txBody>
      </p:sp>
    </p:spTree>
    <p:extLst>
      <p:ext uri="{BB962C8B-B14F-4D97-AF65-F5344CB8AC3E}">
        <p14:creationId xmlns:p14="http://schemas.microsoft.com/office/powerpoint/2010/main" val="39742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19F86A8-4B65-4F70-895A-3D775136E123}"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6D197-8869-4112-BF3B-8D3D23D38F7B}" type="slidenum">
              <a:rPr lang="en-US" smtClean="0"/>
              <a:t>‹Nº›</a:t>
            </a:fld>
            <a:endParaRPr lang="en-US"/>
          </a:p>
        </p:txBody>
      </p:sp>
    </p:spTree>
    <p:extLst>
      <p:ext uri="{BB962C8B-B14F-4D97-AF65-F5344CB8AC3E}">
        <p14:creationId xmlns:p14="http://schemas.microsoft.com/office/powerpoint/2010/main" val="226493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19F86A8-4B65-4F70-895A-3D775136E123}"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6D197-8869-4112-BF3B-8D3D23D38F7B}"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34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19F86A8-4B65-4F70-895A-3D775136E123}"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6D197-8869-4112-BF3B-8D3D23D38F7B}" type="slidenum">
              <a:rPr lang="en-US" smtClean="0"/>
              <a:t>‹Nº›</a:t>
            </a:fld>
            <a:endParaRPr lang="en-US"/>
          </a:p>
        </p:txBody>
      </p:sp>
    </p:spTree>
    <p:extLst>
      <p:ext uri="{BB962C8B-B14F-4D97-AF65-F5344CB8AC3E}">
        <p14:creationId xmlns:p14="http://schemas.microsoft.com/office/powerpoint/2010/main" val="49677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19F86A8-4B65-4F70-895A-3D775136E123}" type="datetimeFigureOut">
              <a:rPr lang="en-US" smtClean="0"/>
              <a:t>7/2/2023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6D197-8869-4112-BF3B-8D3D23D38F7B}" type="slidenum">
              <a:rPr lang="en-US" smtClean="0"/>
              <a:t>‹Nº›</a:t>
            </a:fld>
            <a:endParaRPr lang="en-US"/>
          </a:p>
        </p:txBody>
      </p:sp>
    </p:spTree>
    <p:extLst>
      <p:ext uri="{BB962C8B-B14F-4D97-AF65-F5344CB8AC3E}">
        <p14:creationId xmlns:p14="http://schemas.microsoft.com/office/powerpoint/2010/main" val="3217316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19F86A8-4B65-4F70-895A-3D775136E123}" type="datetimeFigureOut">
              <a:rPr lang="en-US" smtClean="0"/>
              <a:t>7/2/2023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6D197-8869-4112-BF3B-8D3D23D38F7B}" type="slidenum">
              <a:rPr lang="en-US" smtClean="0"/>
              <a:t>‹Nº›</a:t>
            </a:fld>
            <a:endParaRPr lang="en-US"/>
          </a:p>
        </p:txBody>
      </p:sp>
    </p:spTree>
    <p:extLst>
      <p:ext uri="{BB962C8B-B14F-4D97-AF65-F5344CB8AC3E}">
        <p14:creationId xmlns:p14="http://schemas.microsoft.com/office/powerpoint/2010/main" val="206241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19F86A8-4B65-4F70-895A-3D775136E123}" type="datetimeFigureOut">
              <a:rPr lang="en-US" smtClean="0"/>
              <a:t>7/2/2023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276D197-8869-4112-BF3B-8D3D23D38F7B}" type="slidenum">
              <a:rPr lang="en-US" smtClean="0"/>
              <a:t>‹Nº›</a:t>
            </a:fld>
            <a:endParaRPr lang="en-US"/>
          </a:p>
        </p:txBody>
      </p:sp>
    </p:spTree>
    <p:extLst>
      <p:ext uri="{BB962C8B-B14F-4D97-AF65-F5344CB8AC3E}">
        <p14:creationId xmlns:p14="http://schemas.microsoft.com/office/powerpoint/2010/main" val="251784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19F86A8-4B65-4F70-895A-3D775136E123}" type="datetimeFigureOut">
              <a:rPr lang="en-US" smtClean="0"/>
              <a:t>7/2/2023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76D197-8869-4112-BF3B-8D3D23D38F7B}" type="slidenum">
              <a:rPr lang="en-US" smtClean="0"/>
              <a:t>‹Nº›</a:t>
            </a:fld>
            <a:endParaRPr lang="en-US"/>
          </a:p>
        </p:txBody>
      </p:sp>
    </p:spTree>
    <p:extLst>
      <p:ext uri="{BB962C8B-B14F-4D97-AF65-F5344CB8AC3E}">
        <p14:creationId xmlns:p14="http://schemas.microsoft.com/office/powerpoint/2010/main" val="263191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19F86A8-4B65-4F70-895A-3D775136E123}"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6D197-8869-4112-BF3B-8D3D23D38F7B}" type="slidenum">
              <a:rPr lang="en-US" smtClean="0"/>
              <a:t>‹Nº›</a:t>
            </a:fld>
            <a:endParaRPr lang="en-US"/>
          </a:p>
        </p:txBody>
      </p:sp>
    </p:spTree>
    <p:extLst>
      <p:ext uri="{BB962C8B-B14F-4D97-AF65-F5344CB8AC3E}">
        <p14:creationId xmlns:p14="http://schemas.microsoft.com/office/powerpoint/2010/main" val="359196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19F86A8-4B65-4F70-895A-3D775136E123}" type="datetimeFigureOut">
              <a:rPr lang="en-US" smtClean="0"/>
              <a:t>7/2/2023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76D197-8869-4112-BF3B-8D3D23D38F7B}"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37408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1028" name="Picture 4" descr="The three different types of influencers - which is right for your br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3501"/>
            <a:ext cx="12192000" cy="6921501"/>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71;p12"/>
          <p:cNvSpPr txBox="1">
            <a:spLocks noGrp="1"/>
          </p:cNvSpPr>
          <p:nvPr>
            <p:ph type="ctrTitle"/>
          </p:nvPr>
        </p:nvSpPr>
        <p:spPr>
          <a:xfrm>
            <a:off x="1642401" y="1936379"/>
            <a:ext cx="8907200" cy="1546400"/>
          </a:xfrm>
          <a:prstGeom prst="rect">
            <a:avLst/>
          </a:prstGeom>
        </p:spPr>
        <p:txBody>
          <a:bodyPr spcFirstLastPara="1" vert="horz" wrap="square" lIns="121900" tIns="121900" rIns="121900" bIns="121900" rtlCol="0" anchor="t" anchorCtr="0">
            <a:noAutofit/>
          </a:bodyPr>
          <a:lstStyle/>
          <a:p>
            <a:pPr algn="ctr"/>
            <a:r>
              <a:rPr lang="es-419" sz="10666" b="1" dirty="0">
                <a:solidFill>
                  <a:srgbClr val="FFC000"/>
                </a:solidFill>
                <a:effectLst>
                  <a:glow rad="228600">
                    <a:srgbClr val="030708"/>
                  </a:glow>
                  <a:outerShdw blurRad="38100" dist="38100" dir="2700000" algn="tl">
                    <a:srgbClr val="000000">
                      <a:alpha val="43137"/>
                    </a:srgbClr>
                  </a:outerShdw>
                </a:effectLst>
                <a:latin typeface="Ghoust Solid" panose="02000600000000000000" pitchFamily="50" charset="0"/>
              </a:rPr>
              <a:t>JOVENES QUE </a:t>
            </a:r>
            <a:br>
              <a:rPr lang="es-419" sz="10666" b="1" dirty="0">
                <a:solidFill>
                  <a:srgbClr val="FFC000"/>
                </a:solidFill>
                <a:effectLst>
                  <a:glow rad="228600">
                    <a:srgbClr val="030708"/>
                  </a:glow>
                  <a:outerShdw blurRad="38100" dist="38100" dir="2700000" algn="tl">
                    <a:srgbClr val="000000">
                      <a:alpha val="43137"/>
                    </a:srgbClr>
                  </a:outerShdw>
                </a:effectLst>
                <a:latin typeface="Ghoust Solid" panose="02000600000000000000" pitchFamily="50" charset="0"/>
              </a:rPr>
            </a:br>
            <a:r>
              <a:rPr lang="es-419" sz="10666" b="1" dirty="0">
                <a:solidFill>
                  <a:srgbClr val="FFC000"/>
                </a:solidFill>
                <a:effectLst>
                  <a:glow rad="228600">
                    <a:srgbClr val="030708"/>
                  </a:glow>
                  <a:outerShdw blurRad="38100" dist="38100" dir="2700000" algn="tl">
                    <a:srgbClr val="000000">
                      <a:alpha val="43137"/>
                    </a:srgbClr>
                  </a:outerShdw>
                </a:effectLst>
                <a:latin typeface="Ghoust Solid" panose="02000600000000000000" pitchFamily="50" charset="0"/>
              </a:rPr>
              <a:t>DEJAN HUELLAS</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US" sz="3733" b="1" dirty="0">
                <a:effectLst>
                  <a:outerShdw blurRad="38100" dist="38100" dir="2700000" algn="tl">
                    <a:srgbClr val="000000">
                      <a:alpha val="43137"/>
                    </a:srgbClr>
                  </a:outerShdw>
                </a:effectLst>
              </a:rPr>
              <a:t>C</a:t>
            </a:r>
            <a:r>
              <a:rPr lang="en" sz="3733" b="1" dirty="0">
                <a:effectLst>
                  <a:outerShdw blurRad="38100" dist="38100" dir="2700000" algn="tl">
                    <a:srgbClr val="000000">
                      <a:alpha val="43137"/>
                    </a:srgbClr>
                  </a:outerShdw>
                </a:effectLst>
              </a:rPr>
              <a:t>aracteristicas de un influencer</a:t>
            </a:r>
            <a:endParaRPr sz="3733" b="1" dirty="0">
              <a:effectLst>
                <a:outerShdw blurRad="38100" dist="38100" dir="2700000" algn="tl">
                  <a:srgbClr val="000000">
                    <a:alpha val="43137"/>
                  </a:srgbClr>
                </a:outerShdw>
              </a:effectLst>
            </a:endParaRPr>
          </a:p>
        </p:txBody>
      </p:sp>
      <p:sp>
        <p:nvSpPr>
          <p:cNvPr id="234" name="Google Shape;234;p29"/>
          <p:cNvSpPr txBox="1">
            <a:spLocks noGrp="1"/>
          </p:cNvSpPr>
          <p:nvPr>
            <p:ph type="body" idx="1"/>
          </p:nvPr>
        </p:nvSpPr>
        <p:spPr>
          <a:xfrm>
            <a:off x="1538237" y="1742766"/>
            <a:ext cx="3204800" cy="1608000"/>
          </a:xfrm>
          <a:prstGeom prst="rect">
            <a:avLst/>
          </a:prstGeom>
        </p:spPr>
        <p:txBody>
          <a:bodyPr spcFirstLastPara="1" vert="horz" wrap="square" lIns="121900" tIns="121900" rIns="121900" bIns="121900" rtlCol="0" anchor="t" anchorCtr="0">
            <a:noAutofit/>
          </a:bodyPr>
          <a:lstStyle/>
          <a:p>
            <a:pPr marL="0" indent="0">
              <a:buNone/>
            </a:pPr>
            <a:r>
              <a:rPr lang="es-419" b="1" dirty="0"/>
              <a:t>1 confianza</a:t>
            </a:r>
            <a:endParaRPr b="1" dirty="0"/>
          </a:p>
          <a:p>
            <a:pPr marL="0" indent="0">
              <a:buNone/>
            </a:pPr>
            <a:r>
              <a:rPr lang="es-419" sz="1600" b="1" dirty="0">
                <a:solidFill>
                  <a:schemeClr val="accent1"/>
                </a:solidFill>
              </a:rPr>
              <a:t>Proverbios 3:5,6</a:t>
            </a:r>
            <a:endParaRPr sz="1600" b="1" dirty="0">
              <a:solidFill>
                <a:schemeClr val="accent1"/>
              </a:solidFill>
            </a:endParaRPr>
          </a:p>
        </p:txBody>
      </p:sp>
      <p:sp>
        <p:nvSpPr>
          <p:cNvPr id="237" name="Google Shape;237;p29"/>
          <p:cNvSpPr txBox="1">
            <a:spLocks noGrp="1"/>
          </p:cNvSpPr>
          <p:nvPr>
            <p:ph type="body" idx="2"/>
          </p:nvPr>
        </p:nvSpPr>
        <p:spPr>
          <a:xfrm>
            <a:off x="1553967" y="3858375"/>
            <a:ext cx="3204800" cy="1608000"/>
          </a:xfrm>
          <a:prstGeom prst="rect">
            <a:avLst/>
          </a:prstGeom>
        </p:spPr>
        <p:txBody>
          <a:bodyPr spcFirstLastPara="1" vert="horz" wrap="square" lIns="121900" tIns="121900" rIns="121900" bIns="121900" rtlCol="0" anchor="t" anchorCtr="0">
            <a:noAutofit/>
          </a:bodyPr>
          <a:lstStyle/>
          <a:p>
            <a:pPr marL="0" indent="0">
              <a:buNone/>
            </a:pPr>
            <a:r>
              <a:rPr lang="es-419" b="1" dirty="0"/>
              <a:t>4 Reciprocidad y contacto</a:t>
            </a:r>
            <a:endParaRPr b="1" dirty="0"/>
          </a:p>
          <a:p>
            <a:pPr marL="0" indent="0">
              <a:buNone/>
            </a:pPr>
            <a:r>
              <a:rPr lang="es-419" sz="1867" b="1" dirty="0">
                <a:solidFill>
                  <a:schemeClr val="accent1"/>
                </a:solidFill>
              </a:rPr>
              <a:t>2 corintios 8:7</a:t>
            </a:r>
            <a:endParaRPr sz="1867" b="1" dirty="0">
              <a:solidFill>
                <a:schemeClr val="accent1"/>
              </a:solidFill>
            </a:endParaRPr>
          </a:p>
        </p:txBody>
      </p:sp>
      <p:sp>
        <p:nvSpPr>
          <p:cNvPr id="235" name="Google Shape;235;p29"/>
          <p:cNvSpPr txBox="1">
            <a:spLocks noGrp="1"/>
          </p:cNvSpPr>
          <p:nvPr>
            <p:ph type="body" idx="3"/>
          </p:nvPr>
        </p:nvSpPr>
        <p:spPr>
          <a:xfrm>
            <a:off x="4760800" y="1780602"/>
            <a:ext cx="3204800" cy="1608000"/>
          </a:xfrm>
          <a:prstGeom prst="rect">
            <a:avLst/>
          </a:prstGeom>
        </p:spPr>
        <p:txBody>
          <a:bodyPr spcFirstLastPara="1" vert="horz" wrap="square" lIns="121900" tIns="121900" rIns="121900" bIns="121900" rtlCol="0" anchor="t" anchorCtr="0">
            <a:noAutofit/>
          </a:bodyPr>
          <a:lstStyle/>
          <a:p>
            <a:pPr marL="0" indent="0">
              <a:buNone/>
            </a:pPr>
            <a:r>
              <a:rPr lang="es-419" b="1" dirty="0"/>
              <a:t>2 habilidad comunicativa</a:t>
            </a:r>
          </a:p>
          <a:p>
            <a:pPr marL="0" indent="0">
              <a:buNone/>
            </a:pPr>
            <a:r>
              <a:rPr lang="es-419" sz="1867" b="1" dirty="0">
                <a:solidFill>
                  <a:schemeClr val="accent1"/>
                </a:solidFill>
              </a:rPr>
              <a:t>1. Crónicas 22:15-16</a:t>
            </a:r>
            <a:endParaRPr sz="1867" b="1" dirty="0">
              <a:solidFill>
                <a:schemeClr val="accent1"/>
              </a:solidFill>
            </a:endParaRPr>
          </a:p>
        </p:txBody>
      </p:sp>
      <p:sp>
        <p:nvSpPr>
          <p:cNvPr id="236" name="Google Shape;236;p29"/>
          <p:cNvSpPr txBox="1">
            <a:spLocks noGrp="1"/>
          </p:cNvSpPr>
          <p:nvPr>
            <p:ph type="body" idx="4294967295"/>
          </p:nvPr>
        </p:nvSpPr>
        <p:spPr>
          <a:xfrm>
            <a:off x="8986838" y="1735841"/>
            <a:ext cx="3205162" cy="1608138"/>
          </a:xfrm>
          <a:prstGeom prst="rect">
            <a:avLst/>
          </a:prstGeom>
        </p:spPr>
        <p:txBody>
          <a:bodyPr spcFirstLastPara="1" vert="horz" wrap="square" lIns="121900" tIns="121900" rIns="121900" bIns="121900" rtlCol="0" anchor="t" anchorCtr="0">
            <a:noAutofit/>
          </a:bodyPr>
          <a:lstStyle/>
          <a:p>
            <a:pPr marL="0" indent="0">
              <a:buNone/>
            </a:pPr>
            <a:r>
              <a:rPr lang="en" b="1" dirty="0"/>
              <a:t>3 conocimiento</a:t>
            </a:r>
            <a:endParaRPr b="1" dirty="0"/>
          </a:p>
          <a:p>
            <a:pPr marL="0" indent="0">
              <a:buNone/>
            </a:pPr>
            <a:r>
              <a:rPr lang="es-419" sz="1867" b="1" dirty="0">
                <a:solidFill>
                  <a:schemeClr val="accent1"/>
                </a:solidFill>
              </a:rPr>
              <a:t>Juan 17:3</a:t>
            </a:r>
            <a:endParaRPr sz="1867" b="1" dirty="0">
              <a:solidFill>
                <a:schemeClr val="accent1"/>
              </a:solidFill>
            </a:endParaRPr>
          </a:p>
        </p:txBody>
      </p:sp>
      <p:sp>
        <p:nvSpPr>
          <p:cNvPr id="238" name="Google Shape;238;p29"/>
          <p:cNvSpPr txBox="1">
            <a:spLocks noGrp="1"/>
          </p:cNvSpPr>
          <p:nvPr>
            <p:ph type="body" idx="4294967295"/>
          </p:nvPr>
        </p:nvSpPr>
        <p:spPr>
          <a:xfrm>
            <a:off x="8986838" y="3857625"/>
            <a:ext cx="3205162" cy="1608138"/>
          </a:xfrm>
          <a:prstGeom prst="rect">
            <a:avLst/>
          </a:prstGeom>
        </p:spPr>
        <p:txBody>
          <a:bodyPr spcFirstLastPara="1" vert="horz" wrap="square" lIns="121900" tIns="121900" rIns="121900" bIns="121900" rtlCol="0" anchor="t" anchorCtr="0">
            <a:noAutofit/>
          </a:bodyPr>
          <a:lstStyle/>
          <a:p>
            <a:pPr marL="0" indent="0">
              <a:buNone/>
            </a:pPr>
            <a:r>
              <a:rPr lang="en" b="1" dirty="0"/>
              <a:t>5 consistencia</a:t>
            </a:r>
          </a:p>
          <a:p>
            <a:pPr marL="0" indent="0">
              <a:buNone/>
            </a:pPr>
            <a:r>
              <a:rPr lang="en-US" sz="2133" b="1" dirty="0">
                <a:solidFill>
                  <a:schemeClr val="accent1"/>
                </a:solidFill>
              </a:rPr>
              <a:t>I</a:t>
            </a:r>
            <a:r>
              <a:rPr lang="en" sz="2133" b="1" dirty="0">
                <a:solidFill>
                  <a:schemeClr val="accent1"/>
                </a:solidFill>
              </a:rPr>
              <a:t>saias 41:10 </a:t>
            </a:r>
            <a:endParaRPr sz="2133" b="1" dirty="0">
              <a:solidFill>
                <a:schemeClr val="accent1"/>
              </a:solidFill>
            </a:endParaRPr>
          </a:p>
        </p:txBody>
      </p:sp>
      <p:sp>
        <p:nvSpPr>
          <p:cNvPr id="239" name="Google Shape;239;p29"/>
          <p:cNvSpPr txBox="1">
            <a:spLocks noGrp="1"/>
          </p:cNvSpPr>
          <p:nvPr>
            <p:ph type="body" idx="4294967295"/>
          </p:nvPr>
        </p:nvSpPr>
        <p:spPr>
          <a:xfrm>
            <a:off x="8986838" y="3857625"/>
            <a:ext cx="3205162" cy="1608138"/>
          </a:xfrm>
          <a:prstGeom prst="rect">
            <a:avLst/>
          </a:prstGeom>
        </p:spPr>
        <p:txBody>
          <a:bodyPr spcFirstLastPara="1" vert="horz" wrap="square" lIns="121900" tIns="121900" rIns="121900" bIns="121900" rtlCol="0" anchor="t" anchorCtr="0">
            <a:noAutofit/>
          </a:bodyPr>
          <a:lstStyle/>
          <a:p>
            <a:pPr marL="0" indent="0">
              <a:buNone/>
            </a:pPr>
            <a:r>
              <a:rPr lang="en" b="1" dirty="0"/>
              <a:t>6 similaridad</a:t>
            </a:r>
            <a:endParaRPr b="1" dirty="0"/>
          </a:p>
          <a:p>
            <a:pPr marL="0" indent="0">
              <a:buNone/>
            </a:pPr>
            <a:r>
              <a:rPr lang="es-419" sz="1867" b="1" dirty="0">
                <a:solidFill>
                  <a:schemeClr val="accent1"/>
                </a:solidFill>
              </a:rPr>
              <a:t>Efesios 4:24</a:t>
            </a:r>
            <a:endParaRPr sz="1867" b="1" dirty="0">
              <a:solidFill>
                <a:schemeClr val="accent1"/>
              </a:solidFill>
            </a:endParaRPr>
          </a:p>
        </p:txBody>
      </p:sp>
      <p:grpSp>
        <p:nvGrpSpPr>
          <p:cNvPr id="240" name="Google Shape;240;p29"/>
          <p:cNvGrpSpPr/>
          <p:nvPr/>
        </p:nvGrpSpPr>
        <p:grpSpPr>
          <a:xfrm>
            <a:off x="1715120" y="1299502"/>
            <a:ext cx="417005" cy="382841"/>
            <a:chOff x="1236875" y="1623900"/>
            <a:chExt cx="465200" cy="455475"/>
          </a:xfrm>
        </p:grpSpPr>
        <p:sp>
          <p:nvSpPr>
            <p:cNvPr id="241" name="Google Shape;241;p29"/>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 name="Google Shape;242;p29"/>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 name="Google Shape;243;p29"/>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 name="Google Shape;244;p29"/>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 name="Google Shape;245;p29"/>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 name="Google Shape;246;p29"/>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 name="Google Shape;247;p29"/>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48" name="Google Shape;248;p29"/>
          <p:cNvGrpSpPr/>
          <p:nvPr/>
        </p:nvGrpSpPr>
        <p:grpSpPr>
          <a:xfrm>
            <a:off x="5054848" y="1495009"/>
            <a:ext cx="390831" cy="366452"/>
            <a:chOff x="1923675" y="1633650"/>
            <a:chExt cx="436000" cy="435975"/>
          </a:xfrm>
        </p:grpSpPr>
        <p:sp>
          <p:nvSpPr>
            <p:cNvPr id="249" name="Google Shape;249;p29"/>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 name="Google Shape;250;p29"/>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 name="Google Shape;251;p29"/>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 name="Google Shape;252;p29"/>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 name="Google Shape;253;p29"/>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 name="Google Shape;254;p29"/>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55" name="Google Shape;255;p29"/>
          <p:cNvSpPr/>
          <p:nvPr/>
        </p:nvSpPr>
        <p:spPr>
          <a:xfrm>
            <a:off x="1714067" y="3613947"/>
            <a:ext cx="359165" cy="33678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256" name="Google Shape;256;p29"/>
          <p:cNvGrpSpPr/>
          <p:nvPr/>
        </p:nvGrpSpPr>
        <p:grpSpPr>
          <a:xfrm>
            <a:off x="5064688" y="3570017"/>
            <a:ext cx="319857" cy="424784"/>
            <a:chOff x="3979850" y="1598950"/>
            <a:chExt cx="356825" cy="505375"/>
          </a:xfrm>
        </p:grpSpPr>
        <p:sp>
          <p:nvSpPr>
            <p:cNvPr id="257" name="Google Shape;257;p29"/>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 name="Google Shape;258;p29"/>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59" name="Google Shape;259;p29"/>
          <p:cNvGrpSpPr/>
          <p:nvPr/>
        </p:nvGrpSpPr>
        <p:grpSpPr>
          <a:xfrm>
            <a:off x="8417109" y="3661110"/>
            <a:ext cx="421375" cy="242599"/>
            <a:chOff x="4595425" y="1707325"/>
            <a:chExt cx="470075" cy="288625"/>
          </a:xfrm>
        </p:grpSpPr>
        <p:sp>
          <p:nvSpPr>
            <p:cNvPr id="260" name="Google Shape;260;p29"/>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 name="Google Shape;261;p29"/>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 name="Google Shape;262;p29"/>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 name="Google Shape;263;p29"/>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 name="Google Shape;264;p29"/>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65" name="Google Shape;265;p29"/>
          <p:cNvGrpSpPr/>
          <p:nvPr/>
        </p:nvGrpSpPr>
        <p:grpSpPr>
          <a:xfrm>
            <a:off x="8458231" y="1306163"/>
            <a:ext cx="394080" cy="369520"/>
            <a:chOff x="2594050" y="1631825"/>
            <a:chExt cx="439625" cy="439625"/>
          </a:xfrm>
        </p:grpSpPr>
        <p:sp>
          <p:nvSpPr>
            <p:cNvPr id="266" name="Google Shape;266;p2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 name="Google Shape;267;p2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 name="Google Shape;268;p2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 name="Google Shape;269;p29"/>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 name="Google Shape;238;p29">
            <a:extLst>
              <a:ext uri="{FF2B5EF4-FFF2-40B4-BE49-F238E27FC236}">
                <a16:creationId xmlns:a16="http://schemas.microsoft.com/office/drawing/2014/main" id="{828725EA-40A5-5FED-8FB6-88F5DEBBB434}"/>
              </a:ext>
            </a:extLst>
          </p:cNvPr>
          <p:cNvSpPr txBox="1">
            <a:spLocks/>
          </p:cNvSpPr>
          <p:nvPr/>
        </p:nvSpPr>
        <p:spPr>
          <a:xfrm>
            <a:off x="4767490" y="3844053"/>
            <a:ext cx="2403600" cy="1206000"/>
          </a:xfrm>
          <a:prstGeom prst="rect">
            <a:avLst/>
          </a:prstGeom>
        </p:spPr>
        <p:txBody>
          <a:bodyPr spcFirstLastPara="1" vert="horz" wrap="square" lIns="91425" tIns="91425" rIns="91425" bIns="91425" rtlCol="0" anchor="t" anchorCtr="0">
            <a:noAutofit/>
          </a:bodyPr>
          <a:lstStyle>
            <a:lvl1pPr marL="609585" lvl="0" indent="-457189" algn="l" defTabSz="914400" rtl="0" eaLnBrk="1" latinLnBrk="0" hangingPunct="1">
              <a:lnSpc>
                <a:spcPct val="90000"/>
              </a:lnSpc>
              <a:spcBef>
                <a:spcPts val="800"/>
              </a:spcBef>
              <a:spcAft>
                <a:spcPts val="0"/>
              </a:spcAft>
              <a:buClr>
                <a:schemeClr val="accent1"/>
              </a:buClr>
              <a:buSzPts val="1800"/>
              <a:buFont typeface="Calibri" panose="020F0502020204030204" pitchFamily="34" charset="0"/>
              <a:buChar char="◦"/>
              <a:defRPr sz="2400" kern="1200">
                <a:solidFill>
                  <a:schemeClr val="tx1">
                    <a:lumMod val="75000"/>
                    <a:lumOff val="25000"/>
                  </a:schemeClr>
                </a:solidFill>
                <a:latin typeface="+mn-lt"/>
                <a:ea typeface="+mn-ea"/>
                <a:cs typeface="+mn-cs"/>
              </a:defRPr>
            </a:lvl1pPr>
            <a:lvl2pPr marL="1219170" lvl="1" indent="-457189" algn="l" defTabSz="914400" rtl="0" eaLnBrk="1" latinLnBrk="0" hangingPunct="1">
              <a:lnSpc>
                <a:spcPct val="90000"/>
              </a:lnSpc>
              <a:spcBef>
                <a:spcPts val="0"/>
              </a:spcBef>
              <a:spcAft>
                <a:spcPts val="0"/>
              </a:spcAft>
              <a:buClr>
                <a:schemeClr val="accent1"/>
              </a:buClr>
              <a:buSzPts val="1800"/>
              <a:buFont typeface="Calibri" pitchFamily="34" charset="0"/>
              <a:buChar char="▫"/>
              <a:defRPr sz="2400" kern="1200">
                <a:solidFill>
                  <a:schemeClr val="tx1">
                    <a:lumMod val="75000"/>
                    <a:lumOff val="25000"/>
                  </a:schemeClr>
                </a:solidFill>
                <a:latin typeface="+mn-lt"/>
                <a:ea typeface="+mn-ea"/>
                <a:cs typeface="+mn-cs"/>
              </a:defRPr>
            </a:lvl2pPr>
            <a:lvl3pPr marL="1828754" lvl="2" indent="-457189" algn="l" defTabSz="914400" rtl="0" eaLnBrk="1" latinLnBrk="0" hangingPunct="1">
              <a:lnSpc>
                <a:spcPct val="90000"/>
              </a:lnSpc>
              <a:spcBef>
                <a:spcPts val="0"/>
              </a:spcBef>
              <a:spcAft>
                <a:spcPts val="0"/>
              </a:spcAft>
              <a:buClr>
                <a:schemeClr val="accent1"/>
              </a:buClr>
              <a:buSzPts val="1800"/>
              <a:buFont typeface="Calibri" pitchFamily="34" charset="0"/>
              <a:buChar char="■"/>
              <a:defRPr sz="2400" kern="1200">
                <a:solidFill>
                  <a:schemeClr val="tx1">
                    <a:lumMod val="75000"/>
                    <a:lumOff val="25000"/>
                  </a:schemeClr>
                </a:solidFill>
                <a:latin typeface="+mn-lt"/>
                <a:ea typeface="+mn-ea"/>
                <a:cs typeface="+mn-cs"/>
              </a:defRPr>
            </a:lvl3pPr>
            <a:lvl4pPr marL="2438339" lvl="3" indent="-457189" algn="l" defTabSz="914400" rtl="0" eaLnBrk="1" latinLnBrk="0" hangingPunct="1">
              <a:lnSpc>
                <a:spcPct val="90000"/>
              </a:lnSpc>
              <a:spcBef>
                <a:spcPts val="0"/>
              </a:spcBef>
              <a:spcAft>
                <a:spcPts val="0"/>
              </a:spcAft>
              <a:buClr>
                <a:schemeClr val="accent1"/>
              </a:buClr>
              <a:buSzPts val="1800"/>
              <a:buFont typeface="Calibri" pitchFamily="34" charset="0"/>
              <a:buChar char="●"/>
              <a:defRPr sz="2400" kern="1200">
                <a:solidFill>
                  <a:schemeClr val="tx1">
                    <a:lumMod val="75000"/>
                    <a:lumOff val="25000"/>
                  </a:schemeClr>
                </a:solidFill>
                <a:latin typeface="+mn-lt"/>
                <a:ea typeface="+mn-ea"/>
                <a:cs typeface="+mn-cs"/>
              </a:defRPr>
            </a:lvl4pPr>
            <a:lvl5pPr marL="3047924" lvl="4" indent="-457189" algn="l" defTabSz="914400" rtl="0" eaLnBrk="1" latinLnBrk="0" hangingPunct="1">
              <a:lnSpc>
                <a:spcPct val="90000"/>
              </a:lnSpc>
              <a:spcBef>
                <a:spcPts val="0"/>
              </a:spcBef>
              <a:spcAft>
                <a:spcPts val="0"/>
              </a:spcAft>
              <a:buClr>
                <a:schemeClr val="accent1"/>
              </a:buClr>
              <a:buSzPts val="1800"/>
              <a:buFont typeface="Calibri" pitchFamily="34" charset="0"/>
              <a:buChar char="○"/>
              <a:defRPr sz="2400" kern="1200">
                <a:solidFill>
                  <a:schemeClr val="tx1">
                    <a:lumMod val="75000"/>
                    <a:lumOff val="25000"/>
                  </a:schemeClr>
                </a:solidFill>
                <a:latin typeface="+mn-lt"/>
                <a:ea typeface="+mn-ea"/>
                <a:cs typeface="+mn-cs"/>
              </a:defRPr>
            </a:lvl5pPr>
            <a:lvl6pPr marL="3657509" lvl="5" indent="-457189" algn="l" defTabSz="914400" rtl="0" eaLnBrk="1" latinLnBrk="0" hangingPunct="1">
              <a:lnSpc>
                <a:spcPct val="90000"/>
              </a:lnSpc>
              <a:spcBef>
                <a:spcPts val="0"/>
              </a:spcBef>
              <a:spcAft>
                <a:spcPts val="0"/>
              </a:spcAft>
              <a:buClr>
                <a:schemeClr val="accent1"/>
              </a:buClr>
              <a:buSzPts val="1800"/>
              <a:buFont typeface="Calibri" pitchFamily="34" charset="0"/>
              <a:buChar char="■"/>
              <a:defRPr sz="2400" kern="1200">
                <a:solidFill>
                  <a:schemeClr val="tx1">
                    <a:lumMod val="75000"/>
                    <a:lumOff val="25000"/>
                  </a:schemeClr>
                </a:solidFill>
                <a:latin typeface="+mn-lt"/>
                <a:ea typeface="+mn-ea"/>
                <a:cs typeface="+mn-cs"/>
              </a:defRPr>
            </a:lvl6pPr>
            <a:lvl7pPr marL="4267093" lvl="6" indent="-457189" algn="l" defTabSz="914400" rtl="0" eaLnBrk="1" latinLnBrk="0" hangingPunct="1">
              <a:lnSpc>
                <a:spcPct val="90000"/>
              </a:lnSpc>
              <a:spcBef>
                <a:spcPts val="0"/>
              </a:spcBef>
              <a:spcAft>
                <a:spcPts val="0"/>
              </a:spcAft>
              <a:buClr>
                <a:schemeClr val="accent1"/>
              </a:buClr>
              <a:buSzPts val="1800"/>
              <a:buFont typeface="Calibri" pitchFamily="34" charset="0"/>
              <a:buChar char="●"/>
              <a:defRPr sz="2400" kern="1200">
                <a:solidFill>
                  <a:schemeClr val="tx1">
                    <a:lumMod val="75000"/>
                    <a:lumOff val="25000"/>
                  </a:schemeClr>
                </a:solidFill>
                <a:latin typeface="+mn-lt"/>
                <a:ea typeface="+mn-ea"/>
                <a:cs typeface="+mn-cs"/>
              </a:defRPr>
            </a:lvl7pPr>
            <a:lvl8pPr marL="4876678" lvl="7" indent="-457189" algn="l" defTabSz="914400" rtl="0" eaLnBrk="1" latinLnBrk="0" hangingPunct="1">
              <a:lnSpc>
                <a:spcPct val="90000"/>
              </a:lnSpc>
              <a:spcBef>
                <a:spcPts val="0"/>
              </a:spcBef>
              <a:spcAft>
                <a:spcPts val="0"/>
              </a:spcAft>
              <a:buClr>
                <a:schemeClr val="accent1"/>
              </a:buClr>
              <a:buSzPts val="1800"/>
              <a:buFont typeface="Calibri" pitchFamily="34" charset="0"/>
              <a:buChar char="○"/>
              <a:defRPr sz="2400" kern="1200">
                <a:solidFill>
                  <a:schemeClr val="tx1">
                    <a:lumMod val="75000"/>
                    <a:lumOff val="25000"/>
                  </a:schemeClr>
                </a:solidFill>
                <a:latin typeface="+mn-lt"/>
                <a:ea typeface="+mn-ea"/>
                <a:cs typeface="+mn-cs"/>
              </a:defRPr>
            </a:lvl8pPr>
            <a:lvl9pPr marL="5486263" lvl="8" indent="-457189" algn="l" defTabSz="914400" rtl="0" eaLnBrk="1" latinLnBrk="0" hangingPunct="1">
              <a:lnSpc>
                <a:spcPct val="90000"/>
              </a:lnSpc>
              <a:spcBef>
                <a:spcPts val="0"/>
              </a:spcBef>
              <a:spcAft>
                <a:spcPts val="0"/>
              </a:spcAft>
              <a:buClr>
                <a:schemeClr val="accent1"/>
              </a:buClr>
              <a:buSzPts val="1800"/>
              <a:buFont typeface="Calibri" pitchFamily="34" charset="0"/>
              <a:buChar char="■"/>
              <a:defRPr sz="2400" kern="1200">
                <a:solidFill>
                  <a:schemeClr val="tx1">
                    <a:lumMod val="75000"/>
                    <a:lumOff val="25000"/>
                  </a:schemeClr>
                </a:solidFill>
                <a:latin typeface="+mn-lt"/>
                <a:ea typeface="+mn-ea"/>
                <a:cs typeface="+mn-cs"/>
              </a:defRPr>
            </a:lvl9pPr>
          </a:lstStyle>
          <a:p>
            <a:pPr marL="0" indent="0">
              <a:spcBef>
                <a:spcPts val="600"/>
              </a:spcBef>
              <a:buFont typeface="Calibri" panose="020F0502020204030204" pitchFamily="34" charset="0"/>
              <a:buNone/>
            </a:pPr>
            <a:r>
              <a:rPr lang="en-US" b="1"/>
              <a:t>5 consistencia</a:t>
            </a:r>
          </a:p>
          <a:p>
            <a:pPr marL="0" indent="0">
              <a:spcBef>
                <a:spcPts val="600"/>
              </a:spcBef>
              <a:buFont typeface="Calibri" panose="020F0502020204030204" pitchFamily="34" charset="0"/>
              <a:buNone/>
            </a:pPr>
            <a:r>
              <a:rPr lang="en-US" sz="1600" b="1">
                <a:solidFill>
                  <a:schemeClr val="accent1"/>
                </a:solidFill>
              </a:rPr>
              <a:t>Isaias 41:10 </a:t>
            </a:r>
            <a:endParaRPr lang="en-US" sz="16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fill="hold"/>
                                        <p:tgtEl>
                                          <p:spTgt spid="233"/>
                                        </p:tgtEl>
                                        <p:attrNameLst>
                                          <p:attrName>ppt_x</p:attrName>
                                        </p:attrNameLst>
                                      </p:cBhvr>
                                      <p:tavLst>
                                        <p:tav tm="0">
                                          <p:val>
                                            <p:strVal val="#ppt_x"/>
                                          </p:val>
                                        </p:tav>
                                        <p:tav tm="100000">
                                          <p:val>
                                            <p:strVal val="#ppt_x"/>
                                          </p:val>
                                        </p:tav>
                                      </p:tavLst>
                                    </p:anim>
                                    <p:anim calcmode="lin" valueType="num">
                                      <p:cBhvr additive="base">
                                        <p:cTn id="8"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4">
                                            <p:txEl>
                                              <p:pRg st="0" end="0"/>
                                            </p:txEl>
                                          </p:spTgt>
                                        </p:tgtEl>
                                        <p:attrNameLst>
                                          <p:attrName>style.visibility</p:attrName>
                                        </p:attrNameLst>
                                      </p:cBhvr>
                                      <p:to>
                                        <p:strVal val="visible"/>
                                      </p:to>
                                    </p:set>
                                    <p:animEffect transition="in" filter="fade">
                                      <p:cBhvr>
                                        <p:cTn id="13" dur="1000"/>
                                        <p:tgtEl>
                                          <p:spTgt spid="234">
                                            <p:txEl>
                                              <p:pRg st="0" end="0"/>
                                            </p:txEl>
                                          </p:spTgt>
                                        </p:tgtEl>
                                      </p:cBhvr>
                                    </p:animEffect>
                                    <p:anim calcmode="lin" valueType="num">
                                      <p:cBhvr>
                                        <p:cTn id="14" dur="1000" fill="hold"/>
                                        <p:tgtEl>
                                          <p:spTgt spid="23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4">
                                            <p:txEl>
                                              <p:pRg st="1" end="1"/>
                                            </p:txEl>
                                          </p:spTgt>
                                        </p:tgtEl>
                                        <p:attrNameLst>
                                          <p:attrName>style.visibility</p:attrName>
                                        </p:attrNameLst>
                                      </p:cBhvr>
                                      <p:to>
                                        <p:strVal val="visible"/>
                                      </p:to>
                                    </p:set>
                                    <p:animEffect transition="in" filter="fade">
                                      <p:cBhvr>
                                        <p:cTn id="20" dur="1000"/>
                                        <p:tgtEl>
                                          <p:spTgt spid="234">
                                            <p:txEl>
                                              <p:pRg st="1" end="1"/>
                                            </p:txEl>
                                          </p:spTgt>
                                        </p:tgtEl>
                                      </p:cBhvr>
                                    </p:animEffect>
                                    <p:anim calcmode="lin" valueType="num">
                                      <p:cBhvr>
                                        <p:cTn id="21" dur="1000" fill="hold"/>
                                        <p:tgtEl>
                                          <p:spTgt spid="23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5">
                                            <p:txEl>
                                              <p:pRg st="0" end="0"/>
                                            </p:txEl>
                                          </p:spTgt>
                                        </p:tgtEl>
                                        <p:attrNameLst>
                                          <p:attrName>style.visibility</p:attrName>
                                        </p:attrNameLst>
                                      </p:cBhvr>
                                      <p:to>
                                        <p:strVal val="visible"/>
                                      </p:to>
                                    </p:set>
                                    <p:animEffect transition="in" filter="fade">
                                      <p:cBhvr>
                                        <p:cTn id="27" dur="1000"/>
                                        <p:tgtEl>
                                          <p:spTgt spid="235">
                                            <p:txEl>
                                              <p:pRg st="0" end="0"/>
                                            </p:txEl>
                                          </p:spTgt>
                                        </p:tgtEl>
                                      </p:cBhvr>
                                    </p:animEffect>
                                    <p:anim calcmode="lin" valueType="num">
                                      <p:cBhvr>
                                        <p:cTn id="28" dur="1000" fill="hold"/>
                                        <p:tgtEl>
                                          <p:spTgt spid="23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35">
                                            <p:txEl>
                                              <p:pRg st="1" end="1"/>
                                            </p:txEl>
                                          </p:spTgt>
                                        </p:tgtEl>
                                        <p:attrNameLst>
                                          <p:attrName>style.visibility</p:attrName>
                                        </p:attrNameLst>
                                      </p:cBhvr>
                                      <p:to>
                                        <p:strVal val="visible"/>
                                      </p:to>
                                    </p:set>
                                    <p:animEffect transition="in" filter="fade">
                                      <p:cBhvr>
                                        <p:cTn id="34" dur="1000"/>
                                        <p:tgtEl>
                                          <p:spTgt spid="235">
                                            <p:txEl>
                                              <p:pRg st="1" end="1"/>
                                            </p:txEl>
                                          </p:spTgt>
                                        </p:tgtEl>
                                      </p:cBhvr>
                                    </p:animEffect>
                                    <p:anim calcmode="lin" valueType="num">
                                      <p:cBhvr>
                                        <p:cTn id="35" dur="1000" fill="hold"/>
                                        <p:tgtEl>
                                          <p:spTgt spid="235">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36">
                                            <p:txEl>
                                              <p:pRg st="0" end="0"/>
                                            </p:txEl>
                                          </p:spTgt>
                                        </p:tgtEl>
                                        <p:attrNameLst>
                                          <p:attrName>style.visibility</p:attrName>
                                        </p:attrNameLst>
                                      </p:cBhvr>
                                      <p:to>
                                        <p:strVal val="visible"/>
                                      </p:to>
                                    </p:set>
                                    <p:animEffect transition="in" filter="fade">
                                      <p:cBhvr>
                                        <p:cTn id="41" dur="1000"/>
                                        <p:tgtEl>
                                          <p:spTgt spid="236">
                                            <p:txEl>
                                              <p:pRg st="0" end="0"/>
                                            </p:txEl>
                                          </p:spTgt>
                                        </p:tgtEl>
                                      </p:cBhvr>
                                    </p:animEffect>
                                    <p:anim calcmode="lin" valueType="num">
                                      <p:cBhvr>
                                        <p:cTn id="42" dur="1000" fill="hold"/>
                                        <p:tgtEl>
                                          <p:spTgt spid="236">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6">
                                            <p:txEl>
                                              <p:pRg st="1" end="1"/>
                                            </p:txEl>
                                          </p:spTgt>
                                        </p:tgtEl>
                                        <p:attrNameLst>
                                          <p:attrName>style.visibility</p:attrName>
                                        </p:attrNameLst>
                                      </p:cBhvr>
                                      <p:to>
                                        <p:strVal val="visible"/>
                                      </p:to>
                                    </p:set>
                                    <p:animEffect transition="in" filter="fade">
                                      <p:cBhvr>
                                        <p:cTn id="48" dur="1000"/>
                                        <p:tgtEl>
                                          <p:spTgt spid="236">
                                            <p:txEl>
                                              <p:pRg st="1" end="1"/>
                                            </p:txEl>
                                          </p:spTgt>
                                        </p:tgtEl>
                                      </p:cBhvr>
                                    </p:animEffect>
                                    <p:anim calcmode="lin" valueType="num">
                                      <p:cBhvr>
                                        <p:cTn id="49" dur="1000" fill="hold"/>
                                        <p:tgtEl>
                                          <p:spTgt spid="236">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2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7">
                                            <p:txEl>
                                              <p:pRg st="0" end="0"/>
                                            </p:txEl>
                                          </p:spTgt>
                                        </p:tgtEl>
                                        <p:attrNameLst>
                                          <p:attrName>style.visibility</p:attrName>
                                        </p:attrNameLst>
                                      </p:cBhvr>
                                      <p:to>
                                        <p:strVal val="visible"/>
                                      </p:to>
                                    </p:set>
                                    <p:anim calcmode="lin" valueType="num">
                                      <p:cBhvr additive="base">
                                        <p:cTn id="55" dur="500" fill="hold"/>
                                        <p:tgtEl>
                                          <p:spTgt spid="23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7">
                                            <p:txEl>
                                              <p:pRg st="1" end="1"/>
                                            </p:txEl>
                                          </p:spTgt>
                                        </p:tgtEl>
                                        <p:attrNameLst>
                                          <p:attrName>style.visibility</p:attrName>
                                        </p:attrNameLst>
                                      </p:cBhvr>
                                      <p:to>
                                        <p:strVal val="visible"/>
                                      </p:to>
                                    </p:set>
                                    <p:anim calcmode="lin" valueType="num">
                                      <p:cBhvr additive="base">
                                        <p:cTn id="61" dur="500" fill="hold"/>
                                        <p:tgtEl>
                                          <p:spTgt spid="237">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38">
                                            <p:txEl>
                                              <p:pRg st="0" end="0"/>
                                            </p:txEl>
                                          </p:spTgt>
                                        </p:tgtEl>
                                        <p:attrNameLst>
                                          <p:attrName>style.visibility</p:attrName>
                                        </p:attrNameLst>
                                      </p:cBhvr>
                                      <p:to>
                                        <p:strVal val="visible"/>
                                      </p:to>
                                    </p:set>
                                    <p:animEffect transition="in" filter="fade">
                                      <p:cBhvr>
                                        <p:cTn id="67" dur="1000"/>
                                        <p:tgtEl>
                                          <p:spTgt spid="238">
                                            <p:txEl>
                                              <p:pRg st="0" end="0"/>
                                            </p:txEl>
                                          </p:spTgt>
                                        </p:tgtEl>
                                      </p:cBhvr>
                                    </p:animEffect>
                                    <p:anim calcmode="lin" valueType="num">
                                      <p:cBhvr>
                                        <p:cTn id="68" dur="1000" fill="hold"/>
                                        <p:tgtEl>
                                          <p:spTgt spid="238">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2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38">
                                            <p:txEl>
                                              <p:pRg st="1" end="1"/>
                                            </p:txEl>
                                          </p:spTgt>
                                        </p:tgtEl>
                                        <p:attrNameLst>
                                          <p:attrName>style.visibility</p:attrName>
                                        </p:attrNameLst>
                                      </p:cBhvr>
                                      <p:to>
                                        <p:strVal val="visible"/>
                                      </p:to>
                                    </p:set>
                                    <p:animEffect transition="in" filter="fade">
                                      <p:cBhvr>
                                        <p:cTn id="74" dur="1000"/>
                                        <p:tgtEl>
                                          <p:spTgt spid="238">
                                            <p:txEl>
                                              <p:pRg st="1" end="1"/>
                                            </p:txEl>
                                          </p:spTgt>
                                        </p:tgtEl>
                                      </p:cBhvr>
                                    </p:animEffect>
                                    <p:anim calcmode="lin" valueType="num">
                                      <p:cBhvr>
                                        <p:cTn id="75" dur="1000" fill="hold"/>
                                        <p:tgtEl>
                                          <p:spTgt spid="238">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2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39">
                                            <p:txEl>
                                              <p:pRg st="0" end="0"/>
                                            </p:txEl>
                                          </p:spTgt>
                                        </p:tgtEl>
                                        <p:attrNameLst>
                                          <p:attrName>style.visibility</p:attrName>
                                        </p:attrNameLst>
                                      </p:cBhvr>
                                      <p:to>
                                        <p:strVal val="visible"/>
                                      </p:to>
                                    </p:set>
                                    <p:animEffect transition="in" filter="fade">
                                      <p:cBhvr>
                                        <p:cTn id="81" dur="1000"/>
                                        <p:tgtEl>
                                          <p:spTgt spid="239">
                                            <p:txEl>
                                              <p:pRg st="0" end="0"/>
                                            </p:txEl>
                                          </p:spTgt>
                                        </p:tgtEl>
                                      </p:cBhvr>
                                    </p:animEffect>
                                    <p:anim calcmode="lin" valueType="num">
                                      <p:cBhvr>
                                        <p:cTn id="82" dur="1000" fill="hold"/>
                                        <p:tgtEl>
                                          <p:spTgt spid="239">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39">
                                            <p:txEl>
                                              <p:pRg st="1" end="1"/>
                                            </p:txEl>
                                          </p:spTgt>
                                        </p:tgtEl>
                                        <p:attrNameLst>
                                          <p:attrName>style.visibility</p:attrName>
                                        </p:attrNameLst>
                                      </p:cBhvr>
                                      <p:to>
                                        <p:strVal val="visible"/>
                                      </p:to>
                                    </p:set>
                                    <p:animEffect transition="in" filter="fade">
                                      <p:cBhvr>
                                        <p:cTn id="88" dur="1000"/>
                                        <p:tgtEl>
                                          <p:spTgt spid="239">
                                            <p:txEl>
                                              <p:pRg st="1" end="1"/>
                                            </p:txEl>
                                          </p:spTgt>
                                        </p:tgtEl>
                                      </p:cBhvr>
                                    </p:animEffect>
                                    <p:anim calcmode="lin" valueType="num">
                                      <p:cBhvr>
                                        <p:cTn id="89" dur="1000" fill="hold"/>
                                        <p:tgtEl>
                                          <p:spTgt spid="239">
                                            <p:txEl>
                                              <p:pRg st="1" end="1"/>
                                            </p:txEl>
                                          </p:spTgt>
                                        </p:tgtEl>
                                        <p:attrNameLst>
                                          <p:attrName>ppt_x</p:attrName>
                                        </p:attrNameLst>
                                      </p:cBhvr>
                                      <p:tavLst>
                                        <p:tav tm="0">
                                          <p:val>
                                            <p:strVal val="#ppt_x"/>
                                          </p:val>
                                        </p:tav>
                                        <p:tav tm="100000">
                                          <p:val>
                                            <p:strVal val="#ppt_x"/>
                                          </p:val>
                                        </p:tav>
                                      </p:tavLst>
                                    </p:anim>
                                    <p:anim calcmode="lin" valueType="num">
                                      <p:cBhvr>
                                        <p:cTn id="90" dur="1000" fill="hold"/>
                                        <p:tgtEl>
                                          <p:spTgt spid="2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2">
                                            <p:txEl>
                                              <p:pRg st="0" end="0"/>
                                            </p:txEl>
                                          </p:spTgt>
                                        </p:tgtEl>
                                        <p:attrNameLst>
                                          <p:attrName>style.visibility</p:attrName>
                                        </p:attrNameLst>
                                      </p:cBhvr>
                                      <p:to>
                                        <p:strVal val="visible"/>
                                      </p:to>
                                    </p:set>
                                    <p:animEffect transition="in" filter="fade">
                                      <p:cBhvr>
                                        <p:cTn id="95" dur="1000"/>
                                        <p:tgtEl>
                                          <p:spTgt spid="2">
                                            <p:txEl>
                                              <p:pRg st="0" end="0"/>
                                            </p:txEl>
                                          </p:spTgt>
                                        </p:tgtEl>
                                      </p:cBhvr>
                                    </p:animEffect>
                                    <p:anim calcmode="lin" valueType="num">
                                      <p:cBhvr>
                                        <p:cTn id="9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
                                            <p:txEl>
                                              <p:pRg st="1" end="1"/>
                                            </p:txEl>
                                          </p:spTgt>
                                        </p:tgtEl>
                                        <p:attrNameLst>
                                          <p:attrName>style.visibility</p:attrName>
                                        </p:attrNameLst>
                                      </p:cBhvr>
                                      <p:to>
                                        <p:strVal val="visible"/>
                                      </p:to>
                                    </p:set>
                                    <p:animEffect transition="in" filter="fade">
                                      <p:cBhvr>
                                        <p:cTn id="102" dur="1000"/>
                                        <p:tgtEl>
                                          <p:spTgt spid="2">
                                            <p:txEl>
                                              <p:pRg st="1" end="1"/>
                                            </p:txEl>
                                          </p:spTgt>
                                        </p:tgtEl>
                                      </p:cBhvr>
                                    </p:animEffect>
                                    <p:anim calcmode="lin" valueType="num">
                                      <p:cBhvr>
                                        <p:cTn id="10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0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3078" name="Picture 6" descr="Confía en ti mismo y vende MÁS! – Ideas fuera de la ca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77987"/>
            <a:ext cx="4507633" cy="3105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6" name="Google Shape;146;p21"/>
          <p:cNvSpPr txBox="1">
            <a:spLocks noGrp="1"/>
          </p:cNvSpPr>
          <p:nvPr>
            <p:ph type="title"/>
          </p:nvPr>
        </p:nvSpPr>
        <p:spPr>
          <a:xfrm>
            <a:off x="2823099" y="593133"/>
            <a:ext cx="9144000" cy="648368"/>
          </a:xfrm>
          <a:prstGeom prst="rect">
            <a:avLst/>
          </a:prstGeom>
        </p:spPr>
        <p:txBody>
          <a:bodyPr spcFirstLastPara="1" vert="horz" wrap="square" lIns="121900" tIns="121900" rIns="121900" bIns="121900" rtlCol="0" anchor="b" anchorCtr="0">
            <a:noAutofit/>
          </a:bodyPr>
          <a:lstStyle/>
          <a:p>
            <a:pPr algn="ctr"/>
            <a:r>
              <a:rPr lang="en-US" sz="5333" b="1" dirty="0">
                <a:solidFill>
                  <a:srgbClr val="39C0BA"/>
                </a:solidFill>
                <a:effectLst>
                  <a:outerShdw blurRad="38100" dist="38100" dir="2700000" algn="tl">
                    <a:srgbClr val="000000">
                      <a:alpha val="43137"/>
                    </a:srgbClr>
                  </a:outerShdw>
                </a:effectLst>
              </a:rPr>
              <a:t>C</a:t>
            </a:r>
            <a:r>
              <a:rPr lang="en" sz="5333" b="1" dirty="0">
                <a:solidFill>
                  <a:srgbClr val="39C0BA"/>
                </a:solidFill>
                <a:effectLst>
                  <a:outerShdw blurRad="38100" dist="38100" dir="2700000" algn="tl">
                    <a:srgbClr val="000000">
                      <a:alpha val="43137"/>
                    </a:srgbClr>
                  </a:outerShdw>
                </a:effectLst>
              </a:rPr>
              <a:t>onfianza</a:t>
            </a:r>
            <a:endParaRPr sz="5333" b="1" dirty="0">
              <a:solidFill>
                <a:srgbClr val="39C0BA"/>
              </a:solidFill>
              <a:effectLst>
                <a:outerShdw blurRad="38100" dist="38100" dir="2700000" algn="tl">
                  <a:srgbClr val="000000">
                    <a:alpha val="43137"/>
                  </a:srgbClr>
                </a:outerShdw>
              </a:effectLst>
            </a:endParaRPr>
          </a:p>
        </p:txBody>
      </p:sp>
      <p:sp>
        <p:nvSpPr>
          <p:cNvPr id="147" name="Google Shape;147;p21"/>
          <p:cNvSpPr txBox="1">
            <a:spLocks noGrp="1"/>
          </p:cNvSpPr>
          <p:nvPr>
            <p:ph type="body" idx="1"/>
          </p:nvPr>
        </p:nvSpPr>
        <p:spPr>
          <a:xfrm>
            <a:off x="4507633" y="2177989"/>
            <a:ext cx="7364771" cy="2986812"/>
          </a:xfrm>
          <a:prstGeom prst="rect">
            <a:avLst/>
          </a:prstGeom>
        </p:spPr>
        <p:txBody>
          <a:bodyPr spcFirstLastPara="1" vert="horz" wrap="square" lIns="121900" tIns="121900" rIns="121900" bIns="121900" rtlCol="0" anchor="ctr" anchorCtr="0">
            <a:noAutofit/>
          </a:bodyPr>
          <a:lstStyle/>
          <a:p>
            <a:pPr marL="0" indent="0">
              <a:buClr>
                <a:schemeClr val="dk1"/>
              </a:buClr>
              <a:buSzPts val="1100"/>
              <a:buNone/>
            </a:pPr>
            <a:r>
              <a:rPr lang="es-ES" sz="3200" b="1" dirty="0">
                <a:solidFill>
                  <a:srgbClr val="BD582C"/>
                </a:solidFill>
              </a:rPr>
              <a:t>Una de las cosas más importantes que un </a:t>
            </a:r>
            <a:r>
              <a:rPr lang="es-ES" sz="3200" b="1" dirty="0" err="1">
                <a:solidFill>
                  <a:srgbClr val="BD582C"/>
                </a:solidFill>
              </a:rPr>
              <a:t>influencer</a:t>
            </a:r>
            <a:r>
              <a:rPr lang="es-ES" sz="3200" b="1" dirty="0">
                <a:solidFill>
                  <a:srgbClr val="BD582C"/>
                </a:solidFill>
              </a:rPr>
              <a:t> digital debe tener y trasmitir a todos sus seguidores es confianza. Al fin y al cabo, hoy en día, hay muchas plataformas donde diferentes personas se abren todos los días diferentes cuentas para hablar de diversos temas.</a:t>
            </a:r>
            <a:endParaRPr sz="3200" b="1" dirty="0">
              <a:solidFill>
                <a:srgbClr val="BD582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7" name="Google Shape;87;p14"/>
          <p:cNvSpPr txBox="1">
            <a:spLocks noGrp="1"/>
          </p:cNvSpPr>
          <p:nvPr>
            <p:ph type="body" idx="4294967295"/>
          </p:nvPr>
        </p:nvSpPr>
        <p:spPr>
          <a:xfrm>
            <a:off x="1509380" y="1713504"/>
            <a:ext cx="8896350" cy="1135062"/>
          </a:xfrm>
          <a:prstGeom prst="rect">
            <a:avLst/>
          </a:prstGeom>
        </p:spPr>
        <p:txBody>
          <a:bodyPr spcFirstLastPara="1" vert="horz" wrap="square" lIns="121900" tIns="121900" rIns="121900" bIns="121900" rtlCol="0" anchor="t" anchorCtr="0">
            <a:noAutofit/>
          </a:bodyPr>
          <a:lstStyle/>
          <a:p>
            <a:pPr marL="0" indent="0">
              <a:buNone/>
            </a:pPr>
            <a:r>
              <a:rPr lang="es-ES" sz="2667" b="1" dirty="0">
                <a:solidFill>
                  <a:srgbClr val="030708"/>
                </a:solidFill>
                <a:effectLst>
                  <a:glow rad="63500">
                    <a:schemeClr val="accent1">
                      <a:satMod val="175000"/>
                      <a:alpha val="40000"/>
                    </a:schemeClr>
                  </a:glow>
                  <a:outerShdw blurRad="38100" dist="38100" dir="2700000" algn="tl">
                    <a:srgbClr val="000000">
                      <a:alpha val="43137"/>
                    </a:srgbClr>
                  </a:outerShdw>
                </a:effectLst>
              </a:rPr>
              <a:t>Cuanto mayor responsabilidad tenga la posición que se ocupa, tanto más indispensable es que la influencia que se ejerce sea correcta. Toda persona a quien Dios ha elegido para que realice una obra especial se convierte en un blanco de Satanás. Las tentaciones se acumulan sobre ella, porque nuestro enemigo vigilante sabe que su comportamiento ejerce una influencia modeladora sobre los demás... La única seguridad para cualquiera de nosotros consiste en aferrarnos de Jesús sin dejar que nada separe el alma del poderoso Ayudador.­ Testimonies </a:t>
            </a:r>
            <a:r>
              <a:rPr lang="es-ES" sz="2667" b="1" dirty="0" err="1">
                <a:solidFill>
                  <a:srgbClr val="030708"/>
                </a:solidFill>
                <a:effectLst>
                  <a:glow rad="63500">
                    <a:schemeClr val="accent1">
                      <a:satMod val="175000"/>
                      <a:alpha val="40000"/>
                    </a:schemeClr>
                  </a:glow>
                  <a:outerShdw blurRad="38100" dist="38100" dir="2700000" algn="tl">
                    <a:srgbClr val="000000">
                      <a:alpha val="43137"/>
                    </a:srgbClr>
                  </a:outerShdw>
                </a:effectLst>
              </a:rPr>
              <a:t>for</a:t>
            </a:r>
            <a:r>
              <a:rPr lang="es-ES" sz="2667" b="1" dirty="0">
                <a:solidFill>
                  <a:srgbClr val="030708"/>
                </a:solidFill>
                <a:effectLst>
                  <a:glow rad="63500">
                    <a:schemeClr val="accent1">
                      <a:satMod val="175000"/>
                      <a:alpha val="40000"/>
                    </a:schemeClr>
                  </a:glow>
                  <a:outerShdw blurRad="38100" dist="38100" dir="2700000" algn="tl">
                    <a:srgbClr val="000000">
                      <a:alpha val="43137"/>
                    </a:srgbClr>
                  </a:outerShdw>
                </a:effectLst>
              </a:rPr>
              <a:t> </a:t>
            </a:r>
            <a:r>
              <a:rPr lang="es-ES" sz="2667" b="1" dirty="0" err="1">
                <a:solidFill>
                  <a:srgbClr val="030708"/>
                </a:solidFill>
                <a:effectLst>
                  <a:glow rad="63500">
                    <a:schemeClr val="accent1">
                      <a:satMod val="175000"/>
                      <a:alpha val="40000"/>
                    </a:schemeClr>
                  </a:glow>
                  <a:outerShdw blurRad="38100" dist="38100" dir="2700000" algn="tl">
                    <a:srgbClr val="000000">
                      <a:alpha val="43137"/>
                    </a:srgbClr>
                  </a:outerShdw>
                </a:effectLst>
              </a:rPr>
              <a:t>the</a:t>
            </a:r>
            <a:r>
              <a:rPr lang="es-ES" sz="2667" b="1" dirty="0">
                <a:solidFill>
                  <a:srgbClr val="030708"/>
                </a:solidFill>
                <a:effectLst>
                  <a:glow rad="63500">
                    <a:schemeClr val="accent1">
                      <a:satMod val="175000"/>
                      <a:alpha val="40000"/>
                    </a:schemeClr>
                  </a:glow>
                  <a:outerShdw blurRad="38100" dist="38100" dir="2700000" algn="tl">
                    <a:srgbClr val="000000">
                      <a:alpha val="43137"/>
                    </a:srgbClr>
                  </a:outerShdw>
                </a:effectLst>
              </a:rPr>
              <a:t> </a:t>
            </a:r>
            <a:r>
              <a:rPr lang="es-ES" sz="2667" b="1" dirty="0" err="1">
                <a:solidFill>
                  <a:srgbClr val="030708"/>
                </a:solidFill>
                <a:effectLst>
                  <a:glow rad="63500">
                    <a:schemeClr val="accent1">
                      <a:satMod val="175000"/>
                      <a:alpha val="40000"/>
                    </a:schemeClr>
                  </a:glow>
                  <a:outerShdw blurRad="38100" dist="38100" dir="2700000" algn="tl">
                    <a:srgbClr val="000000">
                      <a:alpha val="43137"/>
                    </a:srgbClr>
                  </a:outerShdw>
                </a:effectLst>
              </a:rPr>
              <a:t>Church</a:t>
            </a:r>
            <a:r>
              <a:rPr lang="es-ES" sz="2667" b="1" dirty="0">
                <a:solidFill>
                  <a:srgbClr val="030708"/>
                </a:solidFill>
                <a:effectLst>
                  <a:glow rad="63500">
                    <a:schemeClr val="accent1">
                      <a:satMod val="175000"/>
                      <a:alpha val="40000"/>
                    </a:schemeClr>
                  </a:glow>
                  <a:outerShdw blurRad="38100" dist="38100" dir="2700000" algn="tl">
                    <a:srgbClr val="000000">
                      <a:alpha val="43137"/>
                    </a:srgbClr>
                  </a:outerShdw>
                </a:effectLst>
              </a:rPr>
              <a:t> , tomo 5, págs. 428-429 (1885</a:t>
            </a:r>
            <a:endParaRPr sz="2933" b="1" dirty="0">
              <a:solidFill>
                <a:srgbClr val="030708"/>
              </a:solidFill>
              <a:effectLst>
                <a:glow rad="63500">
                  <a:schemeClr val="accent1">
                    <a:satMod val="175000"/>
                    <a:alpha val="40000"/>
                  </a:schemeClr>
                </a:glow>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12290" name="Picture 2" descr="Influenciador Digital: como se tornar um deles | Startup Show - Reality  Empreendedoris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6" name="Google Shape;76;p13"/>
          <p:cNvSpPr txBox="1">
            <a:spLocks noGrp="1"/>
          </p:cNvSpPr>
          <p:nvPr>
            <p:ph type="title"/>
          </p:nvPr>
        </p:nvSpPr>
        <p:spPr>
          <a:xfrm>
            <a:off x="1523567" y="1291459"/>
            <a:ext cx="9144000" cy="460000"/>
          </a:xfrm>
          <a:prstGeom prst="rect">
            <a:avLst/>
          </a:prstGeom>
        </p:spPr>
        <p:txBody>
          <a:bodyPr spcFirstLastPara="1" vert="horz" wrap="square" lIns="121900" tIns="121900" rIns="121900" bIns="121900" rtlCol="0" anchor="b" anchorCtr="0">
            <a:noAutofit/>
          </a:bodyPr>
          <a:lstStyle/>
          <a:p>
            <a:pPr algn="ctr"/>
            <a:r>
              <a:rPr lang="es-419" sz="5867" b="1" dirty="0">
                <a:solidFill>
                  <a:srgbClr val="3C3A07"/>
                </a:solidFill>
                <a:effectLst>
                  <a:glow rad="101600">
                    <a:schemeClr val="bg1">
                      <a:alpha val="40000"/>
                    </a:schemeClr>
                  </a:glow>
                  <a:outerShdw blurRad="38100" dist="38100" dir="2700000" algn="tl">
                    <a:srgbClr val="000000">
                      <a:alpha val="43137"/>
                    </a:srgbClr>
                  </a:outerShdw>
                </a:effectLst>
              </a:rPr>
              <a:t>ISAIAS 58:8</a:t>
            </a:r>
            <a:endParaRPr sz="5867" b="1" dirty="0">
              <a:solidFill>
                <a:srgbClr val="3C3A07"/>
              </a:solidFill>
              <a:effectLst>
                <a:glow rad="101600">
                  <a:schemeClr val="bg1">
                    <a:alpha val="40000"/>
                  </a:schemeClr>
                </a:glow>
                <a:outerShdw blurRad="38100" dist="38100" dir="2700000" algn="tl">
                  <a:srgbClr val="000000">
                    <a:alpha val="43137"/>
                  </a:srgbClr>
                </a:outerShdw>
              </a:effectLst>
            </a:endParaRPr>
          </a:p>
        </p:txBody>
      </p:sp>
      <p:sp>
        <p:nvSpPr>
          <p:cNvPr id="80" name="Google Shape;80;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2</a:t>
            </a:fld>
            <a:endParaRPr/>
          </a:p>
        </p:txBody>
      </p:sp>
      <p:sp>
        <p:nvSpPr>
          <p:cNvPr id="77" name="Google Shape;77;p13"/>
          <p:cNvSpPr txBox="1"/>
          <p:nvPr/>
        </p:nvSpPr>
        <p:spPr>
          <a:xfrm>
            <a:off x="970626" y="2267713"/>
            <a:ext cx="4979071" cy="4036300"/>
          </a:xfrm>
          <a:prstGeom prst="rect">
            <a:avLst/>
          </a:prstGeom>
          <a:noFill/>
          <a:ln>
            <a:noFill/>
          </a:ln>
        </p:spPr>
        <p:txBody>
          <a:bodyPr spcFirstLastPara="1" wrap="square" lIns="121900" tIns="121900" rIns="121900" bIns="121900" anchor="t" anchorCtr="0">
            <a:noAutofit/>
          </a:bodyPr>
          <a:lstStyle/>
          <a:p>
            <a:pPr>
              <a:spcBef>
                <a:spcPts val="800"/>
              </a:spcBef>
              <a:buClr>
                <a:schemeClr val="dk1"/>
              </a:buClr>
              <a:buSzPts val="1100"/>
            </a:pPr>
            <a:r>
              <a:rPr lang="es-ES" sz="3200" b="1" baseline="30000" dirty="0">
                <a:ln>
                  <a:solidFill>
                    <a:srgbClr val="3C3A07"/>
                  </a:solidFill>
                </a:ln>
                <a:solidFill>
                  <a:schemeClr val="bg1"/>
                </a:solidFill>
                <a:effectLst>
                  <a:glow rad="139700">
                    <a:srgbClr val="3C3A07">
                      <a:alpha val="40000"/>
                    </a:srgbClr>
                  </a:glow>
                  <a:outerShdw blurRad="38100" dist="38100" dir="2700000" algn="tl">
                    <a:srgbClr val="000000">
                      <a:alpha val="43137"/>
                    </a:srgbClr>
                  </a:outerShdw>
                </a:effectLst>
              </a:rPr>
              <a:t>8 </a:t>
            </a:r>
            <a:r>
              <a:rPr lang="es-ES" sz="3200" b="1" dirty="0">
                <a:ln>
                  <a:solidFill>
                    <a:srgbClr val="3C3A07"/>
                  </a:solidFill>
                </a:ln>
                <a:solidFill>
                  <a:schemeClr val="bg1"/>
                </a:solidFill>
                <a:effectLst>
                  <a:glow rad="139700">
                    <a:srgbClr val="3C3A07">
                      <a:alpha val="40000"/>
                    </a:srgbClr>
                  </a:glow>
                  <a:outerShdw blurRad="38100" dist="38100" dir="2700000" algn="tl">
                    <a:srgbClr val="000000">
                      <a:alpha val="43137"/>
                    </a:srgbClr>
                  </a:outerShdw>
                </a:effectLst>
              </a:rPr>
              <a:t>Entonces nacerá tu luz como el alba, y tu salvación se dejará ver pronto; e irá tu justicia delante de ti, y la gloria de Jehová será tu retaguardia.</a:t>
            </a:r>
            <a:endParaRPr sz="3200" b="1" dirty="0">
              <a:ln>
                <a:solidFill>
                  <a:srgbClr val="3C3A07"/>
                </a:solidFill>
              </a:ln>
              <a:solidFill>
                <a:schemeClr val="bg1"/>
              </a:solidFill>
              <a:effectLst>
                <a:glow rad="139700">
                  <a:srgbClr val="3C3A07">
                    <a:alpha val="40000"/>
                  </a:srgbClr>
                </a:glow>
                <a:outerShdw blurRad="38100" dist="38100" dir="2700000" algn="tl">
                  <a:srgbClr val="000000">
                    <a:alpha val="43137"/>
                  </a:srgbClr>
                </a:outerShdw>
              </a:effectLst>
              <a:latin typeface="Quicksand"/>
              <a:ea typeface="Quicksand"/>
              <a:cs typeface="Quicksand"/>
              <a:sym typeface="Quicksa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Shape 114"/>
        <p:cNvGrpSpPr/>
        <p:nvPr/>
      </p:nvGrpSpPr>
      <p:grpSpPr>
        <a:xfrm>
          <a:off x="0" y="0"/>
          <a:ext cx="0" cy="0"/>
          <a:chOff x="0" y="0"/>
          <a:chExt cx="0" cy="0"/>
        </a:xfrm>
      </p:grpSpPr>
      <p:sp>
        <p:nvSpPr>
          <p:cNvPr id="115" name="Google Shape;115;p18"/>
          <p:cNvSpPr/>
          <p:nvPr/>
        </p:nvSpPr>
        <p:spPr>
          <a:xfrm>
            <a:off x="-176397" y="1985901"/>
            <a:ext cx="2874000" cy="2886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 name="Google Shape;123;p18"/>
          <p:cNvSpPr txBox="1">
            <a:spLocks noGrp="1"/>
          </p:cNvSpPr>
          <p:nvPr>
            <p:ph type="sldNum" sz="quarter" idx="12"/>
          </p:nvPr>
        </p:nvSpPr>
        <p:spPr>
          <a:xfrm>
            <a:off x="11364209" y="6336175"/>
            <a:ext cx="731600" cy="4204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3</a:t>
            </a:fld>
            <a:endParaRPr/>
          </a:p>
        </p:txBody>
      </p:sp>
      <p:sp>
        <p:nvSpPr>
          <p:cNvPr id="116" name="Google Shape;116;p18"/>
          <p:cNvSpPr txBox="1">
            <a:spLocks noGrp="1"/>
          </p:cNvSpPr>
          <p:nvPr>
            <p:ph type="ctrTitle" idx="4294967295"/>
          </p:nvPr>
        </p:nvSpPr>
        <p:spPr>
          <a:xfrm>
            <a:off x="4154488" y="439738"/>
            <a:ext cx="8037512" cy="1546225"/>
          </a:xfrm>
          <a:prstGeom prst="rect">
            <a:avLst/>
          </a:prstGeom>
        </p:spPr>
        <p:txBody>
          <a:bodyPr spcFirstLastPara="1" vert="horz" wrap="square" lIns="121900" tIns="121900" rIns="121900" bIns="121900" rtlCol="0" anchor="ctr" anchorCtr="0">
            <a:noAutofit/>
          </a:bodyPr>
          <a:lstStyle/>
          <a:p>
            <a:pPr lvl="0"/>
            <a:r>
              <a:rPr lang="en" sz="8000" b="1" dirty="0">
                <a:solidFill>
                  <a:srgbClr val="FFB33D"/>
                </a:solidFill>
                <a:effectLst>
                  <a:outerShdw blurRad="38100" dist="38100" dir="2700000" algn="tl">
                    <a:srgbClr val="000000">
                      <a:alpha val="43137"/>
                    </a:srgbClr>
                  </a:outerShdw>
                </a:effectLst>
              </a:rPr>
              <a:t>INFLUENCER</a:t>
            </a:r>
            <a:endParaRPr sz="8000" dirty="0">
              <a:solidFill>
                <a:srgbClr val="FFB33D"/>
              </a:solidFill>
            </a:endParaRPr>
          </a:p>
        </p:txBody>
      </p:sp>
      <p:sp>
        <p:nvSpPr>
          <p:cNvPr id="117" name="Google Shape;117;p18"/>
          <p:cNvSpPr txBox="1">
            <a:spLocks noGrp="1"/>
          </p:cNvSpPr>
          <p:nvPr>
            <p:ph type="subTitle" idx="4294967295"/>
          </p:nvPr>
        </p:nvSpPr>
        <p:spPr>
          <a:xfrm>
            <a:off x="4154488" y="2082800"/>
            <a:ext cx="7498796" cy="2952496"/>
          </a:xfrm>
          <a:prstGeom prst="rect">
            <a:avLst/>
          </a:prstGeom>
        </p:spPr>
        <p:txBody>
          <a:bodyPr spcFirstLastPara="1" vert="horz" wrap="square" lIns="121900" tIns="121900" rIns="121900" bIns="121900" rtlCol="0" anchor="t" anchorCtr="0">
            <a:noAutofit/>
          </a:bodyPr>
          <a:lstStyle/>
          <a:p>
            <a:pPr lvl="0">
              <a:buClr>
                <a:schemeClr val="dk1"/>
              </a:buClr>
              <a:buSzPts val="1100"/>
            </a:pPr>
            <a:r>
              <a:rPr lang="es-ES" sz="3200" b="1" dirty="0">
                <a:ln>
                  <a:solidFill>
                    <a:srgbClr val="0678BF"/>
                  </a:solidFill>
                </a:ln>
                <a:solidFill>
                  <a:srgbClr val="0678BF"/>
                </a:solidFill>
                <a:effectLst>
                  <a:outerShdw blurRad="38100" dist="38100" dir="2700000" algn="tl">
                    <a:srgbClr val="000000">
                      <a:alpha val="43137"/>
                    </a:srgbClr>
                  </a:outerShdw>
                </a:effectLst>
              </a:rPr>
              <a:t>Un </a:t>
            </a:r>
            <a:r>
              <a:rPr lang="es-ES" sz="4800" b="1" dirty="0" err="1">
                <a:ln>
                  <a:solidFill>
                    <a:srgbClr val="0678BF"/>
                  </a:solidFill>
                </a:ln>
                <a:solidFill>
                  <a:srgbClr val="0678BF"/>
                </a:solidFill>
                <a:effectLst>
                  <a:outerShdw blurRad="38100" dist="38100" dir="2700000" algn="tl">
                    <a:srgbClr val="000000">
                      <a:alpha val="43137"/>
                    </a:srgbClr>
                  </a:outerShdw>
                </a:effectLst>
              </a:rPr>
              <a:t>influencer</a:t>
            </a:r>
            <a:r>
              <a:rPr lang="es-ES" sz="3200" b="1" dirty="0">
                <a:ln>
                  <a:solidFill>
                    <a:srgbClr val="0678BF"/>
                  </a:solidFill>
                </a:ln>
                <a:solidFill>
                  <a:srgbClr val="0678BF"/>
                </a:solidFill>
                <a:effectLst>
                  <a:outerShdw blurRad="38100" dist="38100" dir="2700000" algn="tl">
                    <a:srgbClr val="000000">
                      <a:alpha val="43137"/>
                    </a:srgbClr>
                  </a:outerShdw>
                </a:effectLst>
              </a:rPr>
              <a:t> es una persona que cuenta con cierta credibilidad sobre un tema concreto, y por su presencia e influencia en redes sociales puede llegar a convertirse en un prescriptor interesante para una marca.</a:t>
            </a:r>
          </a:p>
        </p:txBody>
      </p:sp>
      <p:pic>
        <p:nvPicPr>
          <p:cNvPr id="2" name="Picture 1"/>
          <p:cNvPicPr>
            <a:picLocks noChangeAspect="1"/>
          </p:cNvPicPr>
          <p:nvPr/>
        </p:nvPicPr>
        <p:blipFill>
          <a:blip r:embed="rId3"/>
          <a:stretch>
            <a:fillRect/>
          </a:stretch>
        </p:blipFill>
        <p:spPr>
          <a:xfrm>
            <a:off x="-176397" y="1816608"/>
            <a:ext cx="4330797" cy="32186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arn(inVertical)">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7">
                                            <p:txEl>
                                              <p:pRg st="0" end="0"/>
                                            </p:txEl>
                                          </p:spTgt>
                                        </p:tgtEl>
                                        <p:attrNameLst>
                                          <p:attrName>style.visibility</p:attrName>
                                        </p:attrNameLst>
                                      </p:cBhvr>
                                      <p:to>
                                        <p:strVal val="visible"/>
                                      </p:to>
                                    </p:set>
                                    <p:animEffect transition="in" filter="fade">
                                      <p:cBhvr>
                                        <p:cTn id="12" dur="1000"/>
                                        <p:tgtEl>
                                          <p:spTgt spid="117">
                                            <p:txEl>
                                              <p:pRg st="0" end="0"/>
                                            </p:txEl>
                                          </p:spTgt>
                                        </p:tgtEl>
                                      </p:cBhvr>
                                    </p:animEffect>
                                    <p:anim calcmode="lin" valueType="num">
                                      <p:cBhvr>
                                        <p:cTn id="13" dur="1000" fill="hold"/>
                                        <p:tgtEl>
                                          <p:spTgt spid="11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1266" name="Picture 2" descr="Lots Of Likes &amp; Comments But No Sales? Here's Why - Instinct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11273" cy="7071360"/>
          </a:xfrm>
          <a:prstGeom prst="rect">
            <a:avLst/>
          </a:prstGeom>
          <a:noFill/>
          <a:extLst>
            <a:ext uri="{909E8E84-426E-40DD-AFC4-6F175D3DCCD1}">
              <a14:hiddenFill xmlns:a14="http://schemas.microsoft.com/office/drawing/2010/main">
                <a:solidFill>
                  <a:srgbClr val="FFFFFF"/>
                </a:solidFill>
              </a14:hiddenFill>
            </a:ext>
          </a:extLst>
        </p:spPr>
      </p:pic>
      <p:sp>
        <p:nvSpPr>
          <p:cNvPr id="102" name="Google Shape;102;p16"/>
          <p:cNvSpPr txBox="1">
            <a:spLocks noGrp="1"/>
          </p:cNvSpPr>
          <p:nvPr>
            <p:ph type="body" idx="1"/>
          </p:nvPr>
        </p:nvSpPr>
        <p:spPr>
          <a:prstGeom prst="rect">
            <a:avLst/>
          </a:prstGeom>
        </p:spPr>
        <p:txBody>
          <a:bodyPr spcFirstLastPara="1" vert="horz" wrap="square" lIns="121900" tIns="121900" rIns="121900" bIns="121900" rtlCol="0" anchor="ctr" anchorCtr="0">
            <a:noAutofit/>
          </a:bodyPr>
          <a:lstStyle/>
          <a:p>
            <a:pPr marL="0" indent="0">
              <a:buNone/>
            </a:pPr>
            <a:r>
              <a:rPr lang="en" dirty="0">
                <a:solidFill>
                  <a:schemeClr val="accent1"/>
                </a:solidFill>
              </a:rPr>
              <a:t>.</a:t>
            </a:r>
            <a:endParaRPr dirty="0">
              <a:solidFill>
                <a:schemeClr val="accent1"/>
              </a:solidFill>
            </a:endParaRPr>
          </a:p>
        </p:txBody>
      </p:sp>
      <p:sp>
        <p:nvSpPr>
          <p:cNvPr id="2" name="Rectangle 1"/>
          <p:cNvSpPr/>
          <p:nvPr/>
        </p:nvSpPr>
        <p:spPr>
          <a:xfrm>
            <a:off x="451105" y="3861728"/>
            <a:ext cx="11594591" cy="3046988"/>
          </a:xfrm>
          <a:prstGeom prst="rect">
            <a:avLst/>
          </a:prstGeom>
        </p:spPr>
        <p:txBody>
          <a:bodyPr wrap="square">
            <a:spAutoFit/>
          </a:bodyPr>
          <a:lstStyle/>
          <a:p>
            <a:r>
              <a:rPr lang="es-ES" sz="3200" b="1" dirty="0">
                <a:ln>
                  <a:solidFill>
                    <a:srgbClr val="3C3A07"/>
                  </a:solidFill>
                </a:ln>
                <a:solidFill>
                  <a:srgbClr val="2497F5"/>
                </a:solidFill>
                <a:effectLst>
                  <a:glow rad="139700">
                    <a:schemeClr val="bg1">
                      <a:alpha val="40000"/>
                    </a:schemeClr>
                  </a:glow>
                  <a:outerShdw blurRad="38100" dist="38100" dir="2700000" algn="tl">
                    <a:srgbClr val="000000">
                      <a:alpha val="43137"/>
                    </a:srgbClr>
                  </a:outerShdw>
                </a:effectLst>
                <a:latin typeface="Calibri" panose="020F0502020204030204" pitchFamily="34" charset="0"/>
              </a:rPr>
              <a:t>La mayor necesidad del mundo es la de hombres que no se vendan ni se compren; hombres que sean sinceros y honrados en lo más íntimo de sus almas; hombres que no teman dar al pecado el nombre que le corresponde; hombres cuya conciencia sea tan leal al deber como la brújula al polo; hombres que se mantengan de parte de la justicia aunque se desplomen los cielos </a:t>
            </a:r>
            <a:r>
              <a:rPr lang="es-ES" sz="1600" b="1" dirty="0">
                <a:ln>
                  <a:solidFill>
                    <a:srgbClr val="3C3A07"/>
                  </a:solidFill>
                </a:ln>
                <a:solidFill>
                  <a:srgbClr val="2497F5"/>
                </a:solidFill>
                <a:effectLst>
                  <a:glow rad="139700">
                    <a:schemeClr val="bg1">
                      <a:alpha val="40000"/>
                    </a:schemeClr>
                  </a:glow>
                  <a:outerShdw blurRad="38100" dist="38100" dir="2700000" algn="tl">
                    <a:srgbClr val="000000">
                      <a:alpha val="43137"/>
                    </a:srgbClr>
                  </a:outerShdw>
                </a:effectLst>
                <a:latin typeface="Calibri" panose="020F0502020204030204" pitchFamily="34" charset="0"/>
              </a:rPr>
              <a:t>( La Educación , págs. 53, 54</a:t>
            </a:r>
            <a:endParaRPr lang="en-US" sz="1600" b="1" dirty="0">
              <a:ln>
                <a:solidFill>
                  <a:srgbClr val="3C3A07"/>
                </a:solidFill>
              </a:ln>
              <a:solidFill>
                <a:srgbClr val="2497F5"/>
              </a:solidFill>
              <a:effectLst>
                <a:glow rad="139700">
                  <a:schemeClr val="bg1">
                    <a:alpha val="40000"/>
                  </a:schemeClr>
                </a:glow>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Men's Ministry | Monthly Men's Prayer Breakfast — Real Life Church | Las  Cru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69408" y="782121"/>
            <a:ext cx="6230112" cy="5262403"/>
          </a:xfrm>
          <a:prstGeom prst="rect">
            <a:avLst/>
          </a:prstGeom>
        </p:spPr>
        <p:txBody>
          <a:bodyPr wrap="square">
            <a:spAutoFit/>
          </a:bodyPr>
          <a:lstStyle/>
          <a:p>
            <a:r>
              <a:rPr lang="es-ES" sz="3733" b="1" dirty="0">
                <a:ln>
                  <a:solidFill>
                    <a:srgbClr val="3C3A07"/>
                  </a:solidFill>
                </a:ln>
                <a:solidFill>
                  <a:schemeClr val="bg1"/>
                </a:solidFill>
                <a:effectLst>
                  <a:glow rad="228600">
                    <a:srgbClr val="0F1F2C"/>
                  </a:glow>
                  <a:outerShdw blurRad="38100" dist="38100" dir="2700000" algn="tl">
                    <a:srgbClr val="000000">
                      <a:alpha val="43137"/>
                    </a:srgbClr>
                  </a:outerShdw>
                </a:effectLst>
                <a:latin typeface="Calibri" panose="020F0502020204030204" pitchFamily="34" charset="0"/>
              </a:rPr>
              <a:t>"Con semejante ejército de obreros, como el que nuestros jóvenes, bien preparados, podrían proveer, ¡cuán pronto se proclamaría a todo el mundo el mensaje de un Salvador crucificado, resucitado y próximo a venir!" ( La educación , pág. 263).0</a:t>
            </a:r>
            <a:endParaRPr lang="en-US" sz="3733" b="1" dirty="0">
              <a:ln>
                <a:solidFill>
                  <a:srgbClr val="3C3A07"/>
                </a:solidFill>
              </a:ln>
              <a:solidFill>
                <a:schemeClr val="bg1"/>
              </a:solidFill>
              <a:effectLst>
                <a:glow rad="228600">
                  <a:srgbClr val="0F1F2C"/>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84639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582C"/>
        </a:solid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771812" y="3231380"/>
            <a:ext cx="10124265" cy="709600"/>
          </a:xfrm>
          <a:prstGeom prst="rect">
            <a:avLst/>
          </a:prstGeom>
        </p:spPr>
        <p:txBody>
          <a:bodyPr spcFirstLastPara="1" vert="horz" wrap="square" lIns="121900" tIns="121900" rIns="121900" bIns="121900" rtlCol="0" anchor="ctr" anchorCtr="0">
            <a:noAutofit/>
          </a:bodyPr>
          <a:lstStyle/>
          <a:p>
            <a:pPr lvl="0"/>
            <a:r>
              <a:rPr lang="es-ES" sz="4800" b="1" dirty="0">
                <a:ln>
                  <a:solidFill>
                    <a:schemeClr val="bg1"/>
                  </a:solidFill>
                </a:ln>
                <a:solidFill>
                  <a:schemeClr val="bg1"/>
                </a:solidFill>
                <a:effectLst>
                  <a:outerShdw blurRad="38100" dist="38100" dir="2700000" algn="tl">
                    <a:srgbClr val="000000">
                      <a:alpha val="43137"/>
                    </a:srgbClr>
                  </a:outerShdw>
                </a:effectLst>
              </a:rPr>
              <a:t>E</a:t>
            </a:r>
            <a:r>
              <a:rPr lang="es-ES" sz="3733" b="1" dirty="0">
                <a:ln>
                  <a:solidFill>
                    <a:schemeClr val="bg1"/>
                  </a:solidFill>
                </a:ln>
                <a:solidFill>
                  <a:schemeClr val="bg1"/>
                </a:solidFill>
                <a:effectLst>
                  <a:outerShdw blurRad="38100" dist="38100" dir="2700000" algn="tl">
                    <a:srgbClr val="000000">
                      <a:alpha val="43137"/>
                    </a:srgbClr>
                  </a:outerShdw>
                </a:effectLst>
              </a:rPr>
              <a:t>l</a:t>
            </a:r>
            <a:r>
              <a:rPr lang="es-ES" sz="4800" b="1" dirty="0">
                <a:ln>
                  <a:solidFill>
                    <a:schemeClr val="bg1"/>
                  </a:solidFill>
                </a:ln>
                <a:solidFill>
                  <a:schemeClr val="bg1"/>
                </a:solidFill>
                <a:effectLst>
                  <a:outerShdw blurRad="38100" dist="38100" dir="2700000" algn="tl">
                    <a:srgbClr val="000000">
                      <a:alpha val="43137"/>
                    </a:srgbClr>
                  </a:outerShdw>
                </a:effectLst>
              </a:rPr>
              <a:t> </a:t>
            </a:r>
            <a:r>
              <a:rPr lang="es-ES" sz="3200" b="1" dirty="0">
                <a:ln>
                  <a:solidFill>
                    <a:schemeClr val="bg1"/>
                  </a:solidFill>
                </a:ln>
                <a:solidFill>
                  <a:schemeClr val="bg1"/>
                </a:solidFill>
                <a:effectLst>
                  <a:outerShdw blurRad="38100" dist="38100" dir="2700000" algn="tl">
                    <a:srgbClr val="000000">
                      <a:alpha val="43137"/>
                    </a:srgbClr>
                  </a:outerShdw>
                </a:effectLst>
              </a:rPr>
              <a:t>Señor tiene una obra especial que hacer por nosotros individualmente. Al ver la maldad del mundo puesta de manifiesto en los tribunales de justicia y publicada en los diarios, acerquémonos a Dios y, por medio de una fe viva, echemos mano de sus promesas, para que la gracia de Cristo se manifieste en nosotros. </a:t>
            </a:r>
            <a:r>
              <a:rPr lang="es-ES" sz="3200" b="1" dirty="0">
                <a:ln>
                  <a:solidFill>
                    <a:srgbClr val="39C0BA"/>
                  </a:solidFill>
                </a:ln>
                <a:solidFill>
                  <a:srgbClr val="0070C0"/>
                </a:solidFill>
                <a:effectLst>
                  <a:glow rad="63500">
                    <a:schemeClr val="accent1">
                      <a:satMod val="175000"/>
                      <a:alpha val="40000"/>
                    </a:schemeClr>
                  </a:glow>
                  <a:outerShdw blurRad="38100" dist="38100" dir="2700000" algn="tl">
                    <a:srgbClr val="000000">
                      <a:alpha val="43137"/>
                    </a:srgbClr>
                  </a:outerShdw>
                </a:effectLst>
              </a:rPr>
              <a:t>Podemos ejercer una influencia, una influencia poderosa en el mundo </a:t>
            </a:r>
            <a:r>
              <a:rPr lang="es-ES" sz="3200" b="1" dirty="0">
                <a:ln>
                  <a:solidFill>
                    <a:srgbClr val="39C0BA"/>
                  </a:solidFill>
                </a:ln>
                <a:solidFill>
                  <a:srgbClr val="0678BF"/>
                </a:solidFill>
                <a:effectLst>
                  <a:glow rad="63500">
                    <a:schemeClr val="accent1">
                      <a:satMod val="175000"/>
                      <a:alpha val="40000"/>
                    </a:schemeClr>
                  </a:glow>
                  <a:outerShdw blurRad="38100" dist="38100" dir="2700000" algn="tl">
                    <a:srgbClr val="000000">
                      <a:alpha val="43137"/>
                    </a:srgbClr>
                  </a:outerShdw>
                </a:effectLst>
              </a:rPr>
              <a:t>… Debemos tener por único blanco la gloria de Dios. Debemos trabajar con toda la inteligencia que Dios nos ha dado</a:t>
            </a:r>
            <a:r>
              <a:rPr lang="es-ES" sz="3200" b="1" dirty="0">
                <a:ln>
                  <a:solidFill>
                    <a:schemeClr val="bg1"/>
                  </a:solidFill>
                </a:ln>
                <a:solidFill>
                  <a:srgbClr val="0678BF"/>
                </a:solidFill>
                <a:effectLst>
                  <a:outerShdw blurRad="38100" dist="38100" dir="2700000" algn="tl">
                    <a:srgbClr val="000000">
                      <a:alpha val="43137"/>
                    </a:srgbClr>
                  </a:outerShdw>
                </a:effectLst>
              </a:rPr>
              <a:t>, </a:t>
            </a:r>
            <a:r>
              <a:rPr lang="es-ES" sz="3200" b="1" dirty="0">
                <a:ln>
                  <a:solidFill>
                    <a:srgbClr val="39C0BA"/>
                  </a:solidFill>
                </a:ln>
                <a:solidFill>
                  <a:srgbClr val="0678BF"/>
                </a:solidFill>
                <a:effectLst>
                  <a:glow rad="63500">
                    <a:schemeClr val="accent1">
                      <a:satMod val="175000"/>
                      <a:alpha val="40000"/>
                    </a:schemeClr>
                  </a:glow>
                  <a:outerShdw blurRad="38100" dist="38100" dir="2700000" algn="tl">
                    <a:srgbClr val="000000">
                      <a:alpha val="43137"/>
                    </a:srgbClr>
                  </a:outerShdw>
                </a:effectLst>
              </a:rPr>
              <a:t>os ejercer una influencia, una influencia poderosa en el</a:t>
            </a:r>
            <a:br>
              <a:rPr lang="es-ES" dirty="0">
                <a:solidFill>
                  <a:srgbClr val="0678BF"/>
                </a:solidFill>
              </a:rPr>
            </a:br>
            <a:endParaRPr dirty="0">
              <a:solidFill>
                <a:srgbClr val="0678BF"/>
              </a:solidFill>
            </a:endParaRPr>
          </a:p>
        </p:txBody>
      </p:sp>
      <p:sp>
        <p:nvSpPr>
          <p:cNvPr id="97" name="Google Shape;97;p15"/>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6</a:t>
            </a:fld>
            <a:endParaRPr/>
          </a:p>
        </p:txBody>
      </p:sp>
      <p:sp>
        <p:nvSpPr>
          <p:cNvPr id="96" name="Google Shape;96;p15"/>
          <p:cNvSpPr txBox="1"/>
          <p:nvPr/>
        </p:nvSpPr>
        <p:spPr>
          <a:xfrm>
            <a:off x="855691" y="-1677448"/>
            <a:ext cx="60959" cy="60959"/>
          </a:xfrm>
          <a:prstGeom prst="rect">
            <a:avLst/>
          </a:prstGeom>
          <a:noFill/>
          <a:ln>
            <a:noFill/>
          </a:ln>
        </p:spPr>
        <p:txBody>
          <a:bodyPr spcFirstLastPara="1" wrap="square" lIns="121900" tIns="121900" rIns="121900" bIns="121900" anchor="ctr" anchorCtr="0">
            <a:noAutofit/>
          </a:bodyPr>
          <a:lstStyle/>
          <a:p>
            <a:pPr algn="ctr"/>
            <a:endParaRPr sz="4000" dirty="0">
              <a:solidFill>
                <a:srgbClr val="2E3037"/>
              </a:solidFill>
              <a:latin typeface="Quicksand"/>
              <a:ea typeface="Quicksand"/>
              <a:cs typeface="Quicksand"/>
              <a:sym typeface="Quicksand"/>
            </a:endParaRPr>
          </a:p>
        </p:txBody>
      </p:sp>
      <p:pic>
        <p:nvPicPr>
          <p:cNvPr id="3074" name="Picture 2" descr="Animated Facebook Like Button | Youtube logo, Facebook likes, Youtube  ed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14" y="2876366"/>
            <a:ext cx="1410497" cy="1191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771812" y="3077051"/>
            <a:ext cx="10124265" cy="709600"/>
          </a:xfrm>
          <a:prstGeom prst="rect">
            <a:avLst/>
          </a:prstGeom>
        </p:spPr>
        <p:txBody>
          <a:bodyPr spcFirstLastPara="1" vert="horz" wrap="square" lIns="121900" tIns="121900" rIns="121900" bIns="121900" rtlCol="0" anchor="ctr" anchorCtr="0">
            <a:noAutofit/>
          </a:bodyPr>
          <a:lstStyle/>
          <a:p>
            <a:pPr lvl="0"/>
            <a:r>
              <a:rPr lang="es-ES" sz="3733" b="1" dirty="0">
                <a:ln>
                  <a:solidFill>
                    <a:srgbClr val="BD582C"/>
                  </a:solidFill>
                </a:ln>
                <a:solidFill>
                  <a:srgbClr val="BD582C"/>
                </a:solidFill>
                <a:effectLst>
                  <a:outerShdw blurRad="38100" dist="38100" dir="2700000" algn="tl">
                    <a:srgbClr val="000000">
                      <a:alpha val="43137"/>
                    </a:srgbClr>
                  </a:outerShdw>
                </a:effectLst>
              </a:rPr>
              <a:t>colocándonos donde fluye la luz, para que la gracia de Dios pueda derramarse sobre nosotros para amoldarnos y conformarnos a la semejanza divina. El cielo está esperando otorgarles sus más ricas bendiciones a aquellos que quieran consagrarse para hacer la obra de Dios en estos últimos días de la historia del mundo.-MJ 23.</a:t>
            </a:r>
            <a:br>
              <a:rPr lang="es-ES" sz="5333" dirty="0">
                <a:solidFill>
                  <a:srgbClr val="0070C0"/>
                </a:solidFill>
              </a:rPr>
            </a:br>
            <a:endParaRPr sz="5333" dirty="0">
              <a:solidFill>
                <a:srgbClr val="0070C0"/>
              </a:solidFill>
            </a:endParaRPr>
          </a:p>
        </p:txBody>
      </p:sp>
      <p:sp>
        <p:nvSpPr>
          <p:cNvPr id="97" name="Google Shape;97;p15"/>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7</a:t>
            </a:fld>
            <a:endParaRPr/>
          </a:p>
        </p:txBody>
      </p:sp>
      <p:sp>
        <p:nvSpPr>
          <p:cNvPr id="96" name="Google Shape;96;p15"/>
          <p:cNvSpPr txBox="1"/>
          <p:nvPr/>
        </p:nvSpPr>
        <p:spPr>
          <a:xfrm>
            <a:off x="855691" y="-1677448"/>
            <a:ext cx="60959" cy="60959"/>
          </a:xfrm>
          <a:prstGeom prst="rect">
            <a:avLst/>
          </a:prstGeom>
          <a:noFill/>
          <a:ln>
            <a:noFill/>
          </a:ln>
        </p:spPr>
        <p:txBody>
          <a:bodyPr spcFirstLastPara="1" wrap="square" lIns="121900" tIns="121900" rIns="121900" bIns="121900" anchor="ctr" anchorCtr="0">
            <a:noAutofit/>
          </a:bodyPr>
          <a:lstStyle/>
          <a:p>
            <a:pPr algn="ctr"/>
            <a:endParaRPr sz="4000" dirty="0">
              <a:solidFill>
                <a:srgbClr val="2E3037"/>
              </a:solidFill>
              <a:latin typeface="Quicksand"/>
              <a:ea typeface="Quicksand"/>
              <a:cs typeface="Quicksand"/>
              <a:sym typeface="Quicksand"/>
            </a:endParaRPr>
          </a:p>
        </p:txBody>
      </p:sp>
      <p:pic>
        <p:nvPicPr>
          <p:cNvPr id="3074" name="Picture 2" descr="Animated Facebook Like Button | Youtube logo, Facebook likes, Youtube  ed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14" y="2876366"/>
            <a:ext cx="1410497" cy="1191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8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Einstein Lectures Dahlem • Einstein Lectures Dahlem • Freie Universität  Ber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0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idx="1"/>
          </p:nvPr>
        </p:nvSpPr>
        <p:spPr>
          <a:xfrm>
            <a:off x="7363011" y="1494118"/>
            <a:ext cx="4828988" cy="3597836"/>
          </a:xfrm>
        </p:spPr>
        <p:txBody>
          <a:bodyPr/>
          <a:lstStyle/>
          <a:p>
            <a:pPr marL="67732" indent="0">
              <a:buNone/>
            </a:pPr>
            <a:r>
              <a:rPr lang="es-419" sz="3200" b="1" i="0" dirty="0">
                <a:effectLst>
                  <a:glow rad="101600">
                    <a:schemeClr val="tx2">
                      <a:lumMod val="10000"/>
                      <a:alpha val="60000"/>
                    </a:schemeClr>
                  </a:glow>
                  <a:outerShdw blurRad="38100" dist="38100" dir="2700000" algn="tl">
                    <a:srgbClr val="000000">
                      <a:alpha val="43137"/>
                    </a:srgbClr>
                  </a:outerShdw>
                </a:effectLst>
              </a:rPr>
              <a:t>“Temo el día en que la tecnología sobrepase a la humanidad…</a:t>
            </a:r>
          </a:p>
          <a:p>
            <a:pPr marL="67732" indent="0">
              <a:buNone/>
            </a:pPr>
            <a:r>
              <a:rPr lang="es-419" sz="3200" b="1" i="0" dirty="0">
                <a:effectLst>
                  <a:glow rad="101600">
                    <a:schemeClr val="tx2">
                      <a:lumMod val="10000"/>
                      <a:alpha val="60000"/>
                    </a:schemeClr>
                  </a:glow>
                  <a:outerShdw blurRad="38100" dist="38100" dir="2700000" algn="tl">
                    <a:srgbClr val="000000">
                      <a:alpha val="43137"/>
                    </a:srgbClr>
                  </a:outerShdw>
                </a:effectLst>
              </a:rPr>
              <a:t>El mundo solo tendrá una generación de idiotas”</a:t>
            </a:r>
          </a:p>
          <a:p>
            <a:pPr marL="67732" indent="0">
              <a:buNone/>
            </a:pPr>
            <a:r>
              <a:rPr lang="es-419" sz="2667" b="1" i="0" dirty="0">
                <a:solidFill>
                  <a:schemeClr val="bg1"/>
                </a:solidFill>
                <a:effectLst>
                  <a:outerShdw blurRad="38100" dist="38100" dir="2700000" algn="tl">
                    <a:srgbClr val="000000">
                      <a:alpha val="43137"/>
                    </a:srgbClr>
                  </a:outerShdw>
                </a:effectLst>
              </a:rPr>
              <a:t>                      Albert Einstein</a:t>
            </a:r>
            <a:endParaRPr lang="en-US" sz="2667" b="1" i="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870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fld id="{00000000-1234-1234-1234-123412341234}" type="slidenum">
              <a:rPr lang="en" smtClean="0"/>
              <a:pPr/>
              <a:t>9</a:t>
            </a:fld>
            <a:endParaRPr lang="en"/>
          </a:p>
        </p:txBody>
      </p:sp>
      <p:pic>
        <p:nvPicPr>
          <p:cNvPr id="1026" name="Picture 2" descr="retos peligrosos de influenc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340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907196"/>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TotalTime>
  <Words>600</Words>
  <Application>Microsoft Office PowerPoint</Application>
  <PresentationFormat>Panorámica</PresentationFormat>
  <Paragraphs>36</Paragraphs>
  <Slides>12</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Calibri</vt:lpstr>
      <vt:lpstr>Calibri Light</vt:lpstr>
      <vt:lpstr>Ghoust Solid</vt:lpstr>
      <vt:lpstr>Quicksand</vt:lpstr>
      <vt:lpstr>Retrospección</vt:lpstr>
      <vt:lpstr>JOVENES QUE  DEJAN HUELLAS</vt:lpstr>
      <vt:lpstr>ISAIAS 58:8</vt:lpstr>
      <vt:lpstr>INFLUENCER</vt:lpstr>
      <vt:lpstr>Presentación de PowerPoint</vt:lpstr>
      <vt:lpstr>Presentación de PowerPoint</vt:lpstr>
      <vt:lpstr>El Señor tiene una obra especial que hacer por nosotros individualmente. Al ver la maldad del mundo puesta de manifiesto en los tribunales de justicia y publicada en los diarios, acerquémonos a Dios y, por medio de una fe viva, echemos mano de sus promesas, para que la gracia de Cristo se manifieste en nosotros. Podemos ejercer una influencia, una influencia poderosa en el mundo … Debemos tener por único blanco la gloria de Dios. Debemos trabajar con toda la inteligencia que Dios nos ha dado, os ejercer una influencia, una influencia poderosa en el </vt:lpstr>
      <vt:lpstr>colocándonos donde fluye la luz, para que la gracia de Dios pueda derramarse sobre nosotros para amoldarnos y conformarnos a la semejanza divina. El cielo está esperando otorgarles sus más ricas bendiciones a aquellos que quieran consagrarse para hacer la obra de Dios en estos últimos días de la historia del mundo.-MJ 23. </vt:lpstr>
      <vt:lpstr>Presentación de PowerPoint</vt:lpstr>
      <vt:lpstr>Presentación de PowerPoint</vt:lpstr>
      <vt:lpstr>Caracteristicas de un influencer</vt:lpstr>
      <vt:lpstr>Confianza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JOVENES QUE  DEJAN HUELLAS</dc:title>
  <dc:creator>57314</dc:creator>
  <cp:lastModifiedBy>57314</cp:lastModifiedBy>
  <cp:revision>1</cp:revision>
  <dcterms:created xsi:type="dcterms:W3CDTF">2023-07-02T19:01:29Z</dcterms:created>
  <dcterms:modified xsi:type="dcterms:W3CDTF">2023-07-02T19:19:03Z</dcterms:modified>
</cp:coreProperties>
</file>