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9850" autoAdjust="0"/>
  </p:normalViewPr>
  <p:slideViewPr>
    <p:cSldViewPr snapToGrid="0">
      <p:cViewPr varScale="1">
        <p:scale>
          <a:sx n="42" d="100"/>
          <a:sy n="42" d="100"/>
        </p:scale>
        <p:origin x="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980F9-4BBE-43FC-862E-709BCA1744C0}" type="datetimeFigureOut">
              <a:rPr lang="es-CO" smtClean="0"/>
              <a:t>26/10/2024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DD3B9-C2D6-40A2-8AEF-FE3D65D264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357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Continuamos con nuestra seria, descubriendo quienes somo los adventistas del séptimo </a:t>
            </a:r>
            <a:r>
              <a:rPr lang="es-CO" dirty="0" err="1"/>
              <a:t>dia</a:t>
            </a:r>
            <a:r>
              <a:rPr lang="es-CO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33476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s-ES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Doce estrellas.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Los comentadores han aplicado en general este s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í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mbolo a los 12 patriarcas a los 12 ap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ó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stoles, o a ambos. 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6298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• 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La Simiente no ha nacido en este momento, por lo que la mujer debe representar a </a:t>
            </a:r>
            <a:r>
              <a:rPr lang="es-ES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laIglesia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 del Antiguo Testamento.</a:t>
            </a:r>
            <a:r>
              <a:rPr lang="es-ES" dirty="0">
                <a:effectLst/>
                <a:latin typeface="Georgia" panose="02040502050405020303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 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• 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La Simiente es Jes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ú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s, como se puede ver claramente en Apocalipsis 12:5 .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819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effectLst/>
                <a:latin typeface="Georgia" panose="02040502050405020303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El dragón se describe como de color “escarlata”, probablemente porque en toda su relación con la iglesia de Dios aparece como perseguidor y destructor de ella.  Su propósito ha sido el de destruir a los hijos del Altísimo. 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7084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effectLst/>
                <a:latin typeface="Georgia" panose="02040502050405020303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Este símbolo representa a Satanás actuando por medio de la Roma pagana, el poder que gobernaba el mundo cuando Jesús nació 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9828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A FIN DE DEVORAR A SU HIJO: resume todos los esfuerzos de </a:t>
            </a:r>
            <a:r>
              <a:rPr lang="es-CO" dirty="0" err="1"/>
              <a:t>satanas</a:t>
            </a:r>
            <a:r>
              <a:rPr lang="es-CO" dirty="0"/>
              <a:t> por destruir a </a:t>
            </a:r>
            <a:r>
              <a:rPr lang="es-CO" dirty="0" err="1"/>
              <a:t>Jesus</a:t>
            </a:r>
            <a:r>
              <a:rPr lang="es-CO" dirty="0"/>
              <a:t> cuando vino a esta tierra.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0633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Pero en su intento fracaso. Fue derrotado por segunda vez, ya que la primer aves fue derrotado en el cielo.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3628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s-ES" dirty="0">
                <a:effectLst/>
                <a:latin typeface="Georgia" panose="02040502050405020303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 La idea que encierra este pasaje es que la protección y el asilo del desierto que halló la mujer fueron divinamente escogidos y preparados. 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s-ES" dirty="0">
              <a:effectLst/>
              <a:latin typeface="Georgia" panose="02040502050405020303" pitchFamily="18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s-ES" dirty="0">
                <a:effectLst/>
                <a:latin typeface="Georgia" panose="02040502050405020303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   </a:t>
            </a:r>
            <a:r>
              <a:rPr lang="es-ES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La sustenten. 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s-ES" dirty="0">
                <a:effectLst/>
                <a:latin typeface="Georgia" panose="02040502050405020303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    No se dice quienes “la” socorren, pero sin duda se refiere a los diversos instrumentos que Dios usó para proteger, fortalecer y sostener a la iglesia durante el tiempo cuando fue cruelmente perseguida. 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6345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i="1" dirty="0">
                <a:solidFill>
                  <a:srgbClr val="3D6772"/>
                </a:solidFill>
                <a:effectLst/>
                <a:latin typeface="YAFdJn5d8s0 0"/>
              </a:rPr>
              <a:t>Apocalipsis 12:7-12</a:t>
            </a:r>
            <a:r>
              <a:rPr lang="es-ES" b="0" i="1" dirty="0">
                <a:solidFill>
                  <a:srgbClr val="3D6772"/>
                </a:solidFill>
                <a:effectLst/>
                <a:latin typeface="YAFdJn5d8s0 0"/>
              </a:rPr>
              <a:t> </a:t>
            </a:r>
            <a:endParaRPr lang="es-ES" dirty="0">
              <a:solidFill>
                <a:srgbClr val="3D6772"/>
              </a:solidFill>
              <a:effectLst/>
              <a:latin typeface="YAFdJn5d8s0 0"/>
            </a:endParaRPr>
          </a:p>
          <a:p>
            <a:r>
              <a:rPr lang="es-ES" b="0" i="1" dirty="0">
                <a:solidFill>
                  <a:srgbClr val="3D6772"/>
                </a:solidFill>
                <a:effectLst/>
                <a:latin typeface="YAFdJn5d8s0 0"/>
              </a:rPr>
              <a:t>es un relato de la batalla en el cielo</a:t>
            </a:r>
            <a:endParaRPr lang="es-ES" dirty="0">
              <a:solidFill>
                <a:srgbClr val="3D6772"/>
              </a:solidFill>
              <a:effectLst/>
              <a:latin typeface="YAFdJn5d8s0 0"/>
            </a:endParaRPr>
          </a:p>
          <a:p>
            <a:endParaRPr lang="es-CO" dirty="0"/>
          </a:p>
          <a:p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96550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La mujer perseguida es la iglesia cristiana. </a:t>
            </a:r>
          </a:p>
          <a:p>
            <a:endParaRPr lang="es-CO" dirty="0"/>
          </a:p>
          <a:p>
            <a:r>
              <a:rPr lang="es-CO" dirty="0"/>
              <a:t>Como no pudo contra su objetivo principal que es Jesús. Ahora quiere destruir a la mujer, la iglesia.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7071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La razón del enojo es que ha sido derrotado. Fue expulsado del cielo, y ahora derrotado en la cruz.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9017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La iglesia adventista que es una iglesia mundial, con 180 años de historia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9431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Durante esos 1.260 años, que hablamos en el tema pasado. Dios </a:t>
            </a:r>
            <a:r>
              <a:rPr lang="es-CO" dirty="0" err="1"/>
              <a:t>protegio</a:t>
            </a:r>
            <a:r>
              <a:rPr lang="es-CO" dirty="0"/>
              <a:t> a su pueblo, nunca permitió que fuese totalmente destruido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4739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800" dirty="0">
                <a:latin typeface="Georgia" panose="02040502050405020303" pitchFamily="18" charset="0"/>
              </a:rPr>
              <a:t> Satanás procuró destruir a la iglesia cristiana con la inundación de falsas doctrinas, además de la persecución</a:t>
            </a:r>
          </a:p>
          <a:p>
            <a:endParaRPr lang="es-ES" sz="1800" dirty="0">
              <a:latin typeface="Georgia" panose="02040502050405020303" pitchFamily="18" charset="0"/>
            </a:endParaRPr>
          </a:p>
          <a:p>
            <a:r>
              <a:rPr lang="es-ES" sz="1800" b="1" dirty="0" err="1">
                <a:solidFill>
                  <a:srgbClr val="800000"/>
                </a:solidFill>
                <a:latin typeface="Georgia" panose="02040502050405020303" pitchFamily="18" charset="0"/>
              </a:rPr>
              <a:t>Apo</a:t>
            </a:r>
            <a:r>
              <a:rPr lang="es-ES" sz="1800" b="1" dirty="0">
                <a:solidFill>
                  <a:srgbClr val="800000"/>
                </a:solidFill>
                <a:latin typeface="Georgia" panose="02040502050405020303" pitchFamily="18" charset="0"/>
              </a:rPr>
              <a:t> 17:15</a:t>
            </a:r>
            <a:r>
              <a:rPr lang="es-ES" sz="1800" b="0" dirty="0">
                <a:solidFill>
                  <a:prstClr val="black"/>
                </a:solidFill>
                <a:latin typeface="Georgia" panose="02040502050405020303" pitchFamily="18" charset="0"/>
              </a:rPr>
              <a:t>  Me dijo también: Las aguas que has visto donde la ramera se sienta, son pueblos, muchedumbres, naciones y lenguas. 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08321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latin typeface="Georgia" panose="02040502050405020303" pitchFamily="18" charset="0"/>
              </a:rPr>
              <a:t>Algunos sostienen que “tierra” representa regiones donde había pocos habitantes, en contraste con  “aguas” que a veces representa “pueblos”, “naciones” y “lenguas” (Rev_17:15).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dirty="0"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latin typeface="Georgia" panose="02040502050405020303" pitchFamily="18" charset="0"/>
              </a:rPr>
              <a:t> Destacan que en el tiempo de la Reforma había millones de personas en Europa y el Lejano Oriente, pero que el continente norteamericano estaba muy escasamente poblado, e indican que esta región es la “tierra” que proporcionó alivio a la iglesia perseguida en el Viejo Mundo.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dirty="0"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latin typeface="Georgia" panose="02040502050405020303" pitchFamily="18" charset="0"/>
              </a:rPr>
              <a:t>  Puede incluirse también a los países protestantes de Europa occidental que dieron refugio a los perseguidos.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dirty="0"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latin typeface="Georgia" panose="02040502050405020303" pitchFamily="18" charset="0"/>
              </a:rPr>
              <a:t>  Otros señalan la Reforma protestante como el factor principal para destruir el hechizo que ejercía la iglesia apóstata. 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3858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800" b="1" dirty="0">
                <a:solidFill>
                  <a:srgbClr val="FF0000"/>
                </a:solidFill>
                <a:latin typeface="Georgia" panose="02040502050405020303" pitchFamily="18" charset="0"/>
              </a:rPr>
              <a:t>El resto. </a:t>
            </a:r>
            <a:r>
              <a:rPr lang="es-ES" sz="1800" b="0" dirty="0">
                <a:solidFill>
                  <a:prstClr val="black"/>
                </a:solidFill>
                <a:latin typeface="Georgia" panose="02040502050405020303" pitchFamily="18" charset="0"/>
              </a:rPr>
              <a:t>    Gr. </a:t>
            </a:r>
            <a:r>
              <a:rPr lang="es-ES" sz="1800" b="0" dirty="0" err="1">
                <a:solidFill>
                  <a:prstClr val="black"/>
                </a:solidFill>
                <a:latin typeface="Georgia" panose="02040502050405020303" pitchFamily="18" charset="0"/>
              </a:rPr>
              <a:t>loipós</a:t>
            </a:r>
            <a:r>
              <a:rPr lang="es-ES" sz="1800" b="0" dirty="0">
                <a:solidFill>
                  <a:prstClr val="black"/>
                </a:solidFill>
                <a:latin typeface="Georgia" panose="02040502050405020303" pitchFamily="18" charset="0"/>
              </a:rPr>
              <a:t>, “lo que queda”  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923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Entre los muchos rasgos caracter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í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sticos que podr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í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an hab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é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rsele mencionado al profeta, se le indic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ó 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que destacase dos predominantes: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>
              <a:effectLst/>
              <a:latin typeface="Calibri" panose="020F0502020204030204" pitchFamily="34" charset="0"/>
              <a:ea typeface="Georgia" panose="02040502050405020303" pitchFamily="18" charset="0"/>
              <a:cs typeface="SimSun" panose="02010600030101010101" pitchFamily="2" charset="-12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la observancia de los mandamientos de Dios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y la fe de Jes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ú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s.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r>
              <a:rPr lang="es-CO" dirty="0"/>
              <a:t> 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14343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La pregunta es: </a:t>
            </a:r>
            <a:r>
              <a:rPr lang="es-ES" b="1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¿</a:t>
            </a:r>
            <a:r>
              <a:rPr lang="es-ES" b="1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Qui</a:t>
            </a:r>
            <a:r>
              <a:rPr lang="es-ES" b="1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é</a:t>
            </a:r>
            <a:r>
              <a:rPr lang="es-ES" b="1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n define el bien y el mal? </a:t>
            </a:r>
            <a:r>
              <a:rPr lang="es-ES" b="1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¿</a:t>
            </a:r>
            <a:r>
              <a:rPr lang="es-ES" b="1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Cada ser humano individual proporciona </a:t>
            </a:r>
            <a:r>
              <a:rPr lang="es-ES" b="1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supropia</a:t>
            </a:r>
            <a:r>
              <a:rPr lang="es-ES" b="1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 definici</a:t>
            </a:r>
            <a:r>
              <a:rPr lang="es-ES" b="1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ó</a:t>
            </a:r>
            <a:r>
              <a:rPr lang="es-ES" b="1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n desde adentro o Dios proporciona una definici</a:t>
            </a:r>
            <a:r>
              <a:rPr lang="es-ES" b="1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ó</a:t>
            </a:r>
            <a:r>
              <a:rPr lang="es-ES" b="1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n objetiva desde afuera? La respuesta es que Dios , en su ley, proporciona la definici</a:t>
            </a:r>
            <a:r>
              <a:rPr lang="es-ES" b="1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ó</a:t>
            </a:r>
            <a:r>
              <a:rPr lang="es-ES" b="1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n absoluta del bien y del mal. Dios </a:t>
            </a:r>
            <a:r>
              <a:rPr lang="es-ES" b="1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esel</a:t>
            </a:r>
            <a:r>
              <a:rPr lang="es-ES" b="1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 definidor absoluto del bien y del mal.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84595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TRAJO LA REBELION  LA TIERRA.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9830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Pero la ley no esta mal, la ley es lo que nos muestra lo bueno y lo malo.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32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801269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s-ES" b="1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El Anticristo se Entromete con la Ley</a:t>
            </a:r>
            <a:r>
              <a:rPr lang="es-ES" b="1" dirty="0">
                <a:effectLst/>
                <a:latin typeface="Georgia" panose="02040502050405020303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 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s-ES" b="1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Una cosa queda clara en la Biblia.</a:t>
            </a:r>
            <a:r>
              <a:rPr lang="es-ES" b="1" dirty="0">
                <a:effectLst/>
                <a:latin typeface="Georgia" panose="02040502050405020303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 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s-ES" b="1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Satan</a:t>
            </a:r>
            <a:r>
              <a:rPr lang="es-ES" b="1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á</a:t>
            </a:r>
            <a:r>
              <a:rPr lang="es-ES" b="1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s odia los Diez Mandamientos y ha llevado al mundo cristiano a intentar cambiarlos. El cuerno peque</a:t>
            </a:r>
            <a:r>
              <a:rPr lang="es-ES" b="1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ñ</a:t>
            </a:r>
            <a:r>
              <a:rPr lang="es-ES" b="1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o pens</a:t>
            </a:r>
            <a:r>
              <a:rPr lang="es-ES" b="1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ó </a:t>
            </a:r>
            <a:r>
              <a:rPr lang="es-ES" b="1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que pod</a:t>
            </a:r>
            <a:r>
              <a:rPr lang="es-ES" b="1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í</a:t>
            </a:r>
            <a:r>
              <a:rPr lang="es-ES" b="1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a cambiar la ley de Dios (Daniel 7:25) . 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Este cambio se puede ver en los cambios que se realizan en el Catecismos Cat</a:t>
            </a:r>
            <a:r>
              <a:rPr lang="es-ES" b="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ó</a:t>
            </a:r>
            <a:r>
              <a:rPr lang="es-ES" b="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licos Romanos.</a:t>
            </a:r>
            <a:r>
              <a:rPr lang="es-ES" b="0" dirty="0">
                <a:effectLst/>
                <a:latin typeface="Georgia" panose="02040502050405020303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 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endParaRPr lang="es-CO" dirty="0"/>
          </a:p>
          <a:p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34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45077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s-ES" b="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Notablemente, el cuerno peque</a:t>
            </a:r>
            <a:r>
              <a:rPr lang="es-ES" b="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ñ</a:t>
            </a:r>
            <a:r>
              <a:rPr lang="es-ES" b="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o que gobern</a:t>
            </a:r>
            <a:r>
              <a:rPr lang="es-ES" b="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ó </a:t>
            </a:r>
            <a:r>
              <a:rPr lang="es-ES" b="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durante1260 a</a:t>
            </a:r>
            <a:r>
              <a:rPr lang="es-ES" b="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ñ</a:t>
            </a:r>
            <a:r>
              <a:rPr lang="es-ES" b="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os pens</a:t>
            </a:r>
            <a:r>
              <a:rPr lang="es-ES" b="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ó </a:t>
            </a:r>
            <a:r>
              <a:rPr lang="es-ES" b="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que pod</a:t>
            </a:r>
            <a:r>
              <a:rPr lang="es-ES" b="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í</a:t>
            </a:r>
            <a:r>
              <a:rPr lang="es-ES" b="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a cambiar la ley, pero al final de este per</a:t>
            </a:r>
            <a:r>
              <a:rPr lang="es-ES" b="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í</a:t>
            </a:r>
            <a:r>
              <a:rPr lang="es-ES" b="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odo Dios levant</a:t>
            </a:r>
            <a:r>
              <a:rPr lang="es-ES" b="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ó </a:t>
            </a:r>
            <a:r>
              <a:rPr lang="es-ES" b="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un remanente que los guardar</a:t>
            </a:r>
            <a:r>
              <a:rPr lang="es-ES" b="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í</a:t>
            </a:r>
            <a:r>
              <a:rPr lang="es-ES" b="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a (Apocalipsis 12:14-17) .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35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7096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Pero decíamos que después de 180 años que </a:t>
            </a:r>
            <a:r>
              <a:rPr lang="es-CO" dirty="0" err="1"/>
              <a:t>nacio</a:t>
            </a:r>
            <a:r>
              <a:rPr lang="es-CO" dirty="0"/>
              <a:t> este movimiento, estamos pasando una crisis de identidad, mucho no saben quienes somos. </a:t>
            </a:r>
          </a:p>
          <a:p>
            <a:endParaRPr lang="es-CO" dirty="0"/>
          </a:p>
          <a:p>
            <a:r>
              <a:rPr lang="es-CO" dirty="0"/>
              <a:t>Esta </a:t>
            </a:r>
            <a:r>
              <a:rPr lang="es-CO" dirty="0" err="1"/>
              <a:t>encuenta</a:t>
            </a:r>
            <a:r>
              <a:rPr lang="es-CO" dirty="0"/>
              <a:t> realizada el año pasado en nuestra división, muestra una tendencia preocupante.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96830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36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5915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Recordemos que al afirmar que somos un movimiento </a:t>
            </a:r>
            <a:r>
              <a:rPr lang="es-CO" dirty="0" err="1"/>
              <a:t>profetico</a:t>
            </a:r>
            <a:r>
              <a:rPr lang="es-CO" dirty="0"/>
              <a:t>, lo decimos por estas 3 cosas. </a:t>
            </a:r>
          </a:p>
          <a:p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6791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Vamos a estudiar el capitulo 12 de apocalipsis, pero para entenderlo, debemos leer primero gen 3:15. </a:t>
            </a:r>
          </a:p>
          <a:p>
            <a:endParaRPr lang="es-CO" dirty="0"/>
          </a:p>
          <a:p>
            <a:r>
              <a:rPr lang="es-CO" dirty="0"/>
              <a:t>Aquí hay 4 cosas. </a:t>
            </a:r>
          </a:p>
          <a:p>
            <a:endParaRPr lang="es-CO" dirty="0"/>
          </a:p>
          <a:p>
            <a:pPr marL="228600" indent="-228600">
              <a:buAutoNum type="arabicPeriod"/>
            </a:pPr>
            <a:r>
              <a:rPr lang="es-CO" dirty="0"/>
              <a:t>enemistad. </a:t>
            </a:r>
          </a:p>
          <a:p>
            <a:pPr marL="228600" indent="-228600">
              <a:buAutoNum type="arabicPeriod"/>
            </a:pPr>
            <a:r>
              <a:rPr lang="es-CO" dirty="0"/>
              <a:t>Serpiente, porque se le esta hablando a la serpiente que engaño a </a:t>
            </a:r>
            <a:r>
              <a:rPr lang="es-CO" dirty="0" err="1"/>
              <a:t>eva</a:t>
            </a:r>
            <a:r>
              <a:rPr lang="es-CO" dirty="0"/>
              <a:t> </a:t>
            </a:r>
          </a:p>
          <a:p>
            <a:pPr marL="228600" indent="-228600">
              <a:buAutoNum type="arabicPeriod"/>
            </a:pPr>
            <a:r>
              <a:rPr lang="es-CO" dirty="0"/>
              <a:t>Mujer</a:t>
            </a:r>
          </a:p>
          <a:p>
            <a:pPr marL="228600" indent="-228600">
              <a:buAutoNum type="arabicPeriod"/>
            </a:pPr>
            <a:r>
              <a:rPr lang="es-CO" dirty="0"/>
              <a:t>Simiente, descendencia.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5436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1775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En el AT la verdadera iglesia se simboliza algunas veces por medio de una mujer (Isa 54:5-6; </a:t>
            </a:r>
            <a:r>
              <a:rPr lang="es-ES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Jer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 6:2). Cuando la iglesia apostat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ó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, fue comparada con una mujer corrompida (</a:t>
            </a:r>
            <a:r>
              <a:rPr lang="es-ES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Jer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 3:20; </a:t>
            </a:r>
            <a:r>
              <a:rPr lang="es-ES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Eze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 23:24)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0170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 Los mismos s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í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mbolos aparecen en el NT (2Co 11:2; </a:t>
            </a:r>
            <a:r>
              <a:rPr lang="es-ES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Eph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 5:25-32; </a:t>
            </a:r>
            <a:r>
              <a:rPr lang="es-ES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Rev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 17:1-3).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endParaRPr lang="es-CO" dirty="0"/>
          </a:p>
          <a:p>
            <a:endParaRPr lang="es-CO" dirty="0"/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s-ES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Solo una mujer: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 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Solo hay una mujer antes de que Jes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ú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s naciera, 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cuando naci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ó 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Jes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ú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s, 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cuando la Iglesia fue perseguida por 1260 a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ñ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os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 y cuando el remanente final es perseguido. 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 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Dios tiene una sola Iglesia verdadera en todas las edades.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s-ES" dirty="0">
              <a:effectLst/>
              <a:latin typeface="Calibri" panose="020F0502020204030204" pitchFamily="34" charset="0"/>
              <a:ea typeface="Georgia" panose="02040502050405020303" pitchFamily="18" charset="0"/>
              <a:cs typeface="SimSun" panose="02010600030101010101" pitchFamily="2" charset="-122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 Los </a:t>
            </a:r>
            <a:r>
              <a:rPr lang="es-ES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dispensacionalistas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 est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á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n totalmente equivocados cuando dicen que Dios tiene dos pueblos mutuamente separables. Solo hay </a:t>
            </a:r>
            <a:r>
              <a:rPr lang="es-ES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unMes</a:t>
            </a:r>
            <a:r>
              <a:rPr lang="es-ES" dirty="0" err="1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í</a:t>
            </a:r>
            <a:r>
              <a:rPr lang="es-ES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as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 y solo un pueblo del Mes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í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as. El mismo drag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ó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n tambi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é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n est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á 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activo en todas las etapas.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5920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¿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Qu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é 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representa el sol que viste a la mujer y la luna en la que est</a:t>
            </a:r>
            <a:r>
              <a:rPr lang="es-ES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á </a:t>
            </a: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parada?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endParaRPr lang="es-C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El sol: Representa a Jesucristo, la luz m</a:t>
            </a:r>
            <a:r>
              <a:rPr lang="es-ES" dirty="0">
                <a:effectLst/>
                <a:highlight>
                  <a:srgbClr val="FFFF00"/>
                </a:highlight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á</a:t>
            </a:r>
            <a:r>
              <a:rPr lang="es-ES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s mayor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endParaRPr lang="es-C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 L</a:t>
            </a:r>
            <a:r>
              <a:rPr lang="es-ES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a luna: la luz menor es la Biblia que da testimonio de Jes</a:t>
            </a:r>
            <a:r>
              <a:rPr lang="es-ES" dirty="0">
                <a:effectLst/>
                <a:highlight>
                  <a:srgbClr val="FFFF00"/>
                </a:highlight>
                <a:latin typeface="Georgia" panose="02040502050405020303" pitchFamily="18" charset="0"/>
                <a:ea typeface="Georgia" panose="02040502050405020303" pitchFamily="18" charset="0"/>
                <a:cs typeface="SimSun" panose="02010600030101010101" pitchFamily="2" charset="-122"/>
              </a:rPr>
              <a:t>ú</a:t>
            </a:r>
            <a:r>
              <a:rPr lang="es-ES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Georgia" panose="02040502050405020303" pitchFamily="18" charset="0"/>
                <a:cs typeface="SimSun" panose="02010600030101010101" pitchFamily="2" charset="-122"/>
              </a:rPr>
              <a:t>s</a:t>
            </a:r>
            <a:endParaRPr lang="es-ES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D3B9-C2D6-40A2-8AEF-FE3D65D26436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7858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20DB-6A88-47D5-9BC8-D3EB0F3E6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B3A91F-C5E3-4DCD-A11F-08E8ECC9C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961654-E059-4F93-B756-BD758DC5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1F2E-95C5-42ED-963E-98D22B3ACCA7}" type="datetimeFigureOut">
              <a:rPr lang="es-CO" smtClean="0"/>
              <a:t>26/10/2024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7987D9-2849-4C20-8278-DE15F9BD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E5197D-27EE-46CE-AF8A-3CBFD61F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82CD-70E6-48A9-B408-A0114E860D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933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E2E43-A3D7-4196-BFB1-D8B1DA6E9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3224E0-805A-436A-8CAE-02BF765C4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8BC8EF-675D-457B-967B-A25B1258D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1F2E-95C5-42ED-963E-98D22B3ACCA7}" type="datetimeFigureOut">
              <a:rPr lang="es-CO" smtClean="0"/>
              <a:t>26/10/2024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5B44FF-CF64-4722-B152-B2616881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55B619-7E53-4B0F-B759-C9EC74AB7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82CD-70E6-48A9-B408-A0114E860D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6267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2E691D-12A3-4EB0-AE7E-7DFC276BA4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7D6DC3F-BEA3-4A25-843A-3C6101335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50E48C-3DF9-4855-9C76-9ED9158D8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1F2E-95C5-42ED-963E-98D22B3ACCA7}" type="datetimeFigureOut">
              <a:rPr lang="es-CO" smtClean="0"/>
              <a:t>26/10/2024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842A2C-D5C2-44B7-B777-E8DF59B8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6E0D1D-5833-45C7-BECE-4794FAFF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82CD-70E6-48A9-B408-A0114E860D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53845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48AB89-EF97-4E0B-90CF-152A381F5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1AC97B-56CB-4C15-96E7-A6D254452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7C1421-0067-4E2B-BEB3-D7C7DF125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1F2E-95C5-42ED-963E-98D22B3ACCA7}" type="datetimeFigureOut">
              <a:rPr lang="es-CO" smtClean="0"/>
              <a:t>26/10/2024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7137F1-EF1D-48CC-8C6F-7A52CD286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F8699E-97EB-492D-A95E-D3CC93D12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82CD-70E6-48A9-B408-A0114E860D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0547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93B6A-84D6-4095-9FCE-8AAA95C66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1229D3-9949-4B0D-9494-7765BA671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808CFD-5160-44B7-A6F6-785C5DAA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1F2E-95C5-42ED-963E-98D22B3ACCA7}" type="datetimeFigureOut">
              <a:rPr lang="es-CO" smtClean="0"/>
              <a:t>26/10/2024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35FF05-3156-42AE-936C-3507372A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D09D23-FFAE-43F0-94E5-8AD66FAD9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82CD-70E6-48A9-B408-A0114E860D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0753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CC0645-0C20-4521-B28C-13A8DC7C3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A1C970-B29C-4928-AA2A-60D9E8E8A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915BB38-3813-4AEB-88E6-127893D27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359050-D456-48C9-A7B6-4AA2CC638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1F2E-95C5-42ED-963E-98D22B3ACCA7}" type="datetimeFigureOut">
              <a:rPr lang="es-CO" smtClean="0"/>
              <a:t>26/10/2024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CAF2A0-38B9-47BB-B4DB-9195E8813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B18175-022C-47EA-8235-822AE75CE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82CD-70E6-48A9-B408-A0114E860D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552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E5471-F5A7-4F0F-A20F-3AFF8937D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BB5C77-1789-4244-8B1E-80119799C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4A5EF9A-DB85-4D56-927D-84767CDCE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9FAD73-A588-4656-BCBC-92A465B961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AABC250-B4CF-47A8-A863-583E24918B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AB5F467-5559-4B0C-B889-3A3CF326B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1F2E-95C5-42ED-963E-98D22B3ACCA7}" type="datetimeFigureOut">
              <a:rPr lang="es-CO" smtClean="0"/>
              <a:t>26/10/2024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227C84A-4ED0-451C-9099-5B2D90E5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4508C36-62BB-4B77-94B5-7CA77E18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82CD-70E6-48A9-B408-A0114E860D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1248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07AF27-6279-4FD1-8133-0A5F6E93F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F34F54-BB51-4914-B115-E25D46543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1F2E-95C5-42ED-963E-98D22B3ACCA7}" type="datetimeFigureOut">
              <a:rPr lang="es-CO" smtClean="0"/>
              <a:t>26/10/2024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4DFFDE6-A6E2-47A7-87D9-0EBA1B096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6C1C32A-7479-4F9E-A4EF-228BBC4DE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82CD-70E6-48A9-B408-A0114E860D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9599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7904F3E-6EC8-4985-A3A5-8ABCC3754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1F2E-95C5-42ED-963E-98D22B3ACCA7}" type="datetimeFigureOut">
              <a:rPr lang="es-CO" smtClean="0"/>
              <a:t>26/10/2024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D9D9725-A3AC-4662-ACB4-02159455D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90FA2A-8E91-4E0B-98CD-CDE8C732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82CD-70E6-48A9-B408-A0114E860D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436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727E88-BD81-4DB0-83ED-50FE324B8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B7B6BA-6163-42F7-B915-C77076007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C69AA4-A415-476E-BA13-E85E63545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21497A-D56B-41A6-8640-13F2301F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1F2E-95C5-42ED-963E-98D22B3ACCA7}" type="datetimeFigureOut">
              <a:rPr lang="es-CO" smtClean="0"/>
              <a:t>26/10/2024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F89AAF-4463-4EBD-9AF2-76CF8E59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19CD14-ED78-4609-9894-89D0679F7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82CD-70E6-48A9-B408-A0114E860D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1920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530B2-AAB8-4B98-B91C-4FD262CAC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35588A-879A-4DD2-A8C6-CB7184718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B6883E3-A378-46A0-B10D-1B013BF97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92F6CA-5DE4-42FD-92A0-6D576C60C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1F2E-95C5-42ED-963E-98D22B3ACCA7}" type="datetimeFigureOut">
              <a:rPr lang="es-CO" smtClean="0"/>
              <a:t>26/10/2024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971267-BE7B-4A2E-9943-DFE7A7141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81A62E-BA42-44AA-979D-CEF2FFCC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82CD-70E6-48A9-B408-A0114E860D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417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A8AAF4-D8BA-4095-8DE1-D259E9C24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29F20C-766A-41F9-95C9-AAB3F0E38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E584C5-CA89-4F09-A800-96F8F6F50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31F2E-95C5-42ED-963E-98D22B3ACCA7}" type="datetimeFigureOut">
              <a:rPr lang="es-CO" smtClean="0"/>
              <a:t>26/10/2024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3D8123-6057-4390-8857-88BADE53F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66E936-F745-43B2-9E09-5430F7889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D82CD-70E6-48A9-B408-A0114E860D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580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70E2AA-361B-42AA-BE66-316B31BCF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23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BB9DA01-D7A6-4C17-89C6-97B6ABDAB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7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B9227C-C788-48EE-A210-4F75763B5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69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61017C6-67BA-4FED-8D0D-216D818E2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39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93E3FFD-007C-4B42-A826-9C983D6CE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2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82C04EF-28E9-4DBC-AC4F-E93614320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53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B4D50F2-FDF5-4626-AB01-EE9FC17D6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52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A988810-1ACB-4DAA-A804-5EF67A400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03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33409C5-7647-4844-8A51-067BDC0D0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05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6B80FA-ADEC-4531-8BEA-88D5EE157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79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4047B2-4DA7-42F5-8EA4-6CD522C86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90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31121F1-201F-4BBA-955F-9B3A880A0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5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8D6C85-7026-408F-8D45-341EA0001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90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7C5F94A-B534-41C6-989F-3CD2A2AC0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40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7BB79E0-3775-437B-92B2-F58C499BA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46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28EEDA-0B51-4404-82B8-38918902F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18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7BA9B7B-6788-4D28-8928-8407E6270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2761D6-F3BD-42E7-B002-BB862787C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56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A883E9-2C61-48B8-AE52-C4BE49F9F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18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2C8A5A-7D50-4F3B-ACAB-9F41030CA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86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B1BD27-2DEF-4013-B860-13DEB8C7D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75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A04B0A-0C59-4B95-9460-27A930E6A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34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6EEEA9D-5AAA-48E1-BD04-B6C5684E5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4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0514A4E-C63A-4AF4-BD47-BED1CA898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93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C63828-0363-4988-BD9D-9B0E4E65F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71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E591E5-F013-4F20-B1FC-1F101B0C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51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BBB21A-005B-4486-A069-FD33CADA6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582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1B2FE-96A3-43DA-95DE-5DB91B1E3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96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68C014-6C24-4FE2-A45E-4F7B56964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32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86575CD-0153-4F5E-8E41-A3C0083FD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73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EB60C1-355D-4F5E-AC25-B53DD3415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70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8C97DF3-852F-4C02-9EF8-532C20CC6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89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B925AC-3820-4560-9778-B4DD3EBF7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36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8D19BA-4E99-48C1-B9BB-1206C6B1B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64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E3CD14-2F29-4C37-9221-678FFD44B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61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AD6A925-9E9D-4968-B24C-07A396504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38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8F743-8E91-45F0-9A52-60CA2ED11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C03EAD-9CCD-4E02-9DD1-B3EDA8CB4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C5FF842-6D7D-4CD0-8EBA-49BD01343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412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1078</Words>
  <Application>Microsoft Office PowerPoint</Application>
  <PresentationFormat>Panorámica</PresentationFormat>
  <Paragraphs>107</Paragraphs>
  <Slides>37</Slides>
  <Notes>30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Georgia</vt:lpstr>
      <vt:lpstr>YAFdJn5d8s0 0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teosaradiana@outlook.com</dc:creator>
  <cp:lastModifiedBy>teosaradiana@outlook.com</cp:lastModifiedBy>
  <cp:revision>2</cp:revision>
  <dcterms:created xsi:type="dcterms:W3CDTF">2024-10-26T09:55:39Z</dcterms:created>
  <dcterms:modified xsi:type="dcterms:W3CDTF">2024-10-26T12:17:23Z</dcterms:modified>
</cp:coreProperties>
</file>