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311" r:id="rId8"/>
    <p:sldId id="322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321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  <a:srgbClr val="336600"/>
    <a:srgbClr val="9999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0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F4F84-344E-AD42-88F2-04F8BFA2BB40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33504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C567B-549A-D048-AE5E-BBF1D0232C23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78760-053D-BF48-836B-024332026552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2390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9660B-DB93-8F40-ABE7-ADA7DB40248D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0561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EA128-DCE2-1645-AEA9-360ED0C7B0B0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4362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C2C7B-73B4-D741-AB95-B7C74CE7CB8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523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202B8-4F32-A34E-A48A-E4A676833E5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0874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80B2A-1D94-4F4B-A9DD-2225D8C7B4AC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3629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DA46B-4DE9-3E43-8C39-0E97C03D89CB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82155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EEA93-677E-B64F-ACB2-E0546785AF1E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39875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4FB60-7A28-3B46-A64F-1F347D41EC5A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61890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D74F9-F4D5-AF41-A211-2CE11A08540D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0074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DB2A-9E04-4A40-9E46-367A1EC11A9A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5827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EAE3E-F3FF-8D4B-BABC-F6A1127DCF14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79529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69A97-8075-CE4F-A6A1-EF0F406FF599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673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E9F4-F080-7E42-97D7-3F5719291E12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3290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34C93-67D9-0B40-B04A-DB1A0585FC47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2937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CD556-CCF0-4A48-A6D2-1048DF5315B7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137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B47A4-94F5-D34B-90F3-41403D7239A7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5533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B7F23-0878-2443-B6C8-5BA513585D37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554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51340-733D-D14A-8F38-D34B120DD31B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143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F7C51-786C-1047-8A91-0DB3E0213B4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57740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EFC7E-5B6E-9E4D-BF11-A18B269F04E0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43199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1F4F-39DE-A24D-BF11-E21680EEBD19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719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09DB1-CE0E-904B-87D9-53640C4709A5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1821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5028A-FC92-FF46-9AAD-6DC3C5EA5A51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3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562A3-3287-0646-8BB1-12E96F49F039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5405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69FCC-CA9E-C148-922F-6CB57C5B35CB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2672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33D01-9A9B-444F-AC90-18C917F1009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8964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F9222-7F46-3947-8023-7824FD74C1F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3752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3B89-D04B-5E44-B00A-45F7DEA19EA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2933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0D8AD-0906-D643-A0E5-120D2934512A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7384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778E-9259-5E47-A6CA-84D060B0DE99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7771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2B31C-F194-2146-94DD-8F246601706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491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BCD5-C149-204A-818E-ED33815FE47C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5669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0C8DD-3437-8844-AB1F-0DD0303C046C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5826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A8E8E-78B0-A443-B1FC-0A0E74002060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477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BF418-BE1A-4244-8CAE-D1F3D2EFA3C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1391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C03E6-D4A0-E444-9450-1D22FBFB6AE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5860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965E-0ED2-0D40-AB8B-77017714622E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7818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E2D64-EA04-FD42-8392-68549D8378BB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00965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EAA61-4FD3-F54F-8A36-92D6AD6E19C1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55345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09866-9849-084C-B254-43A16F42C6D9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659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FD2A9-AF9F-3E47-B484-0F2496FE9377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43804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109F6-BBF2-F645-A50F-1076A275553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9478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B63A-34E5-3D46-A836-32B0DFC0710D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2487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05A9C-4512-6249-9139-F26F98A625B8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7249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DF9B-72E2-D448-8349-072BE78EA6F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5222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3D68A-4486-7A41-BE8C-361B846B92E5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199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51665-069E-7548-B4C2-BB6945AB6FEB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9324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0C8E-7E26-334D-AF4E-E069335BDC0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173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DCDA1-E6A2-5140-8E5E-ED22D99EB760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989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46EB5-9DAA-BB46-98CD-ADD22AB526DE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34948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927A-0B7B-834C-9A51-B39F6BAF4865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6525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1D39C-3169-3346-8309-00608BFAF01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2745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8C69D-4D91-884E-834F-A47B2298166E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7603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BD53-FF3E-7845-8D83-F033D874344F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3518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1E8A7-5E61-DF4A-A73A-05F87511C694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944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D5EA-CA2A-0249-B360-C0C0B8706915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4094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1D1D-C9CA-EA4E-97EF-2CBC2D8CEAC4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9070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5ADAC-4825-794F-A441-B7C6969BE75E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87255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A790E-35ED-8A42-BA01-A6ACE88125DA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420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9BA0D-24EC-BA40-8D05-9FD1C1E444D9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01868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6E679-6B98-5146-A5EC-095CCD72A4BB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75228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AB600-D78C-774A-A3D0-7AE94E7ACC3A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58284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7F344-EC03-E442-892D-7AB8CAC12DDB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3795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D1EE1-20D0-A843-BF76-BDE93F5C9DC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81349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BD42-EAD1-C440-B86F-B85F7B013678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74800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9490-1C2B-344C-A824-11136A0A1105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4635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884BE-B6DF-4A48-A384-4905852F40E1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120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C6FB-CAC7-554C-8870-4E5705ABCDA7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3329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F5A7E-8ECF-2B46-BF84-CEEA2615A25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12692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40150-76ED-E847-B8D5-8579DF256900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12621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74983-265C-644D-A97E-00EEBE1203D6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81836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A9253-A82E-F044-8B04-12E940700953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78407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5B0D-3103-EC4A-A320-2F84976E0C74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3963"/>
      </p:ext>
    </p:extLst>
  </p:cSld>
  <p:clrMapOvr>
    <a:masterClrMapping/>
  </p:clrMapOvr>
  <p:transition xmlns:p14="http://schemas.microsoft.com/office/powerpoint/2010/main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D213F-5F56-3D44-93F4-A380B66BA47A}" type="slidenum">
              <a:rPr lang="es-ES_tradnl">
                <a:solidFill>
                  <a:srgbClr val="000000"/>
                </a:solidFill>
              </a:rPr>
              <a:pPr/>
              <a:t>‹Nr.›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93813"/>
      </p:ext>
    </p:extLst>
  </p:cSld>
  <p:clrMapOvr>
    <a:masterClrMapping/>
  </p:clrMapOvr>
  <p:transition xmlns:p14="http://schemas.microsoft.com/office/powerpoint/2010/main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F9683A7-3F39-B447-84C8-998B0493374A}" type="slidenum">
              <a:rPr lang="es-ES_tradnl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8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36613A2-41CD-394B-985E-3E61EFD87670}" type="slidenum">
              <a:rPr lang="es-ES_tradnl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2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6615DDA-ADCF-5B4A-94F6-2F8B4CE5D8B6}" type="slidenum">
              <a:rPr lang="es-ES_trad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F0568C-0CF8-B241-AC33-2A5285F75C73}" type="slidenum">
              <a:rPr lang="es-ES_trad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0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B7B6F60-A509-0A4E-8D6F-0537B9E2A2FC}" type="slidenum">
              <a:rPr lang="es-ES_trad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0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D1F735D-4B74-9A43-82CA-7C1CD21BAEF4}" type="slidenum">
              <a:rPr lang="es-ES_trad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8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1F9C334-5FF5-F345-AB4B-ADF7E8D38265}" type="slidenum">
              <a:rPr lang="es-ES_tradnl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_tradnl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0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6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6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6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antal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9411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84894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81119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4001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19275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96086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420040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55630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65014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64316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038843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467" y="274638"/>
            <a:ext cx="8551333" cy="1143000"/>
          </a:xfrm>
          <a:solidFill>
            <a:srgbClr val="FF0000"/>
          </a:solidFill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LOS SIETE SIETE del SERMÓN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422363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endParaRPr lang="es-ES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203207" y="1938860"/>
            <a:ext cx="8788400" cy="4343401"/>
          </a:xfrm>
          <a:prstGeom prst="roundRect">
            <a:avLst/>
          </a:prstGeom>
          <a:solidFill>
            <a:srgbClr val="CC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43457" y="2176276"/>
            <a:ext cx="7907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chemeClr val="bg1"/>
                </a:solidFill>
              </a:rPr>
              <a:t>La predicación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chemeClr val="bg1"/>
                </a:solidFill>
              </a:rPr>
              <a:t>La preparación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chemeClr val="bg1"/>
                </a:solidFill>
              </a:rPr>
              <a:t>El texto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chemeClr val="bg1"/>
                </a:solidFill>
              </a:rPr>
              <a:t>La estructura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chemeClr val="bg1"/>
                </a:solidFill>
              </a:rPr>
              <a:t>La introducción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chemeClr val="bg1"/>
                </a:solidFill>
              </a:rPr>
              <a:t>El desarrollo y la conclusión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>
                <a:solidFill>
                  <a:schemeClr val="bg1"/>
                </a:solidFill>
              </a:rPr>
              <a:t>La presentación </a:t>
            </a:r>
          </a:p>
        </p:txBody>
      </p:sp>
    </p:spTree>
    <p:extLst>
      <p:ext uri="{BB962C8B-B14F-4D97-AF65-F5344CB8AC3E}">
        <p14:creationId xmlns:p14="http://schemas.microsoft.com/office/powerpoint/2010/main" val="4285720900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50800" y="6146765"/>
            <a:ext cx="8957732" cy="626534"/>
          </a:xfrm>
          <a:prstGeom prst="round2Diag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13777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40098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4461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114470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495863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97411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40309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24504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92312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dondear rectángulo de esquina diagonal 4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55505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5257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84666" y="6146765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3787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84666" y="6146765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9548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84666" y="6146765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75179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84666" y="6146765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2199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84666" y="6146765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570893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84666" y="6146765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577200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84666" y="6129832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04666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84666" y="6146765"/>
            <a:ext cx="8957732" cy="626534"/>
          </a:xfrm>
          <a:prstGeom prst="round2DiagRect">
            <a:avLst/>
          </a:prstGeom>
          <a:solidFill>
            <a:srgbClr val="33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398844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7032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84016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5" y="0"/>
            <a:ext cx="9144000" cy="6858000"/>
          </a:xfrm>
          <a:prstGeom prst="rect">
            <a:avLst/>
          </a:prstGeom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dondear rectángulo de esquina diagonal 2"/>
          <p:cNvSpPr/>
          <p:nvPr/>
        </p:nvSpPr>
        <p:spPr>
          <a:xfrm>
            <a:off x="16934" y="6129832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32329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dondear rectángulo de esquina diagonal 3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5267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41314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76761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9758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1863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79009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390152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5016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14102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95558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1770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97058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74127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3864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26032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30772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47475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3366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14406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099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886010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528803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811210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302199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25078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29741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528566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14720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9999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782295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22375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245863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dondear rectángulo de esquina diagonal 2"/>
          <p:cNvSpPr/>
          <p:nvPr/>
        </p:nvSpPr>
        <p:spPr>
          <a:xfrm>
            <a:off x="67733" y="6146765"/>
            <a:ext cx="8957732" cy="626534"/>
          </a:xfrm>
          <a:prstGeom prst="round2Diag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875257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</Words>
  <Application>Microsoft Macintosh PowerPoint</Application>
  <PresentationFormat>Presentación en pantalla (4:3)</PresentationFormat>
  <Paragraphs>10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65</vt:i4>
      </vt:variant>
    </vt:vector>
  </HeadingPairs>
  <TitlesOfParts>
    <vt:vector size="72" baseType="lpstr"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Presentación de PowerPoint</vt:lpstr>
      <vt:lpstr>LOS SIETE SIETE del SERMÓN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Bruno  Raso</dc:creator>
  <cp:lastModifiedBy>Bruno  Raso</cp:lastModifiedBy>
  <cp:revision>13</cp:revision>
  <dcterms:created xsi:type="dcterms:W3CDTF">2011-02-03T21:11:26Z</dcterms:created>
  <dcterms:modified xsi:type="dcterms:W3CDTF">2012-07-23T14:02:39Z</dcterms:modified>
</cp:coreProperties>
</file>