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29LT Bukra Wide SemiBold" panose="020B0604020202020204" charset="-78"/>
      <p:regular r:id="rId26"/>
    </p:embeddedFont>
    <p:embeddedFont>
      <p:font typeface="Agrandir Medium" panose="020B0604020202020204" charset="0"/>
      <p:regular r:id="rId27"/>
    </p:embeddedFont>
    <p:embeddedFont>
      <p:font typeface="Aileron Heavy Bold" panose="020B0604020202020204" charset="0"/>
      <p:regular r:id="rId28"/>
    </p:embeddedFont>
    <p:embeddedFont>
      <p:font typeface="Bebas Neue Bold" panose="020B0604020202020204" charset="0"/>
      <p:regular r:id="rId29"/>
    </p:embeddedFont>
    <p:embeddedFont>
      <p:font typeface="Belleza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League Spartan" panose="020B0604020202020204" charset="0"/>
      <p:regular r:id="rId35"/>
    </p:embeddedFont>
    <p:embeddedFont>
      <p:font typeface="Libre Baskerville" panose="02000000000000000000" pitchFamily="2" charset="0"/>
      <p:regular r:id="rId36"/>
    </p:embeddedFont>
    <p:embeddedFont>
      <p:font typeface="Libre Baskerville Bold" panose="02000000000000000000" charset="0"/>
      <p:regular r:id="rId37"/>
    </p:embeddedFont>
    <p:embeddedFont>
      <p:font typeface="Mont Bold" panose="020B0604020202020204" charset="0"/>
      <p:regular r:id="rId38"/>
    </p:embeddedFont>
    <p:embeddedFont>
      <p:font typeface="Montserrat Classic" panose="020B0604020202020204" charset="0"/>
      <p:regular r:id="rId39"/>
    </p:embeddedFont>
    <p:embeddedFont>
      <p:font typeface="Monument" panose="020B0604020202020204" charset="0"/>
      <p:regular r:id="rId40"/>
    </p:embeddedFont>
    <p:embeddedFont>
      <p:font typeface="Muller Bold" panose="020B0604020202020204" charset="0"/>
      <p:regular r:id="rId41"/>
    </p:embeddedFont>
    <p:embeddedFont>
      <p:font typeface="Oilvare Base" panose="020B0604020202020204" charset="0"/>
      <p:regular r:id="rId42"/>
    </p:embeddedFont>
    <p:embeddedFont>
      <p:font typeface="Playlist Script" panose="020B0604020202020204" charset="0"/>
      <p:regular r:id="rId43"/>
    </p:embeddedFont>
    <p:embeddedFont>
      <p:font typeface="Roboto" panose="02000000000000000000" pitchFamily="2" charset="0"/>
      <p:regular r:id="rId44"/>
      <p:bold r:id="rId45"/>
    </p:embeddedFont>
    <p:embeddedFont>
      <p:font typeface="Roboto Bold" panose="02000000000000000000" charset="0"/>
      <p:regular r:id="rId46"/>
    </p:embeddedFont>
    <p:embeddedFont>
      <p:font typeface="Sailors" panose="02000000000000000000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98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000" r="160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128486" y="1657350"/>
            <a:ext cx="13179746" cy="172200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598"/>
              </a:lnSpc>
            </a:pPr>
            <a:r>
              <a:rPr lang="en-US" sz="1546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list Script"/>
              </a:rPr>
              <a:t>Bienaventurados!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059523" y="914400"/>
            <a:ext cx="7228477" cy="9190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3"/>
              </a:lnSpc>
              <a:spcBef>
                <a:spcPct val="0"/>
              </a:spcBef>
            </a:pPr>
            <a:r>
              <a:rPr lang="en-US" sz="5166" dirty="0">
                <a:solidFill>
                  <a:srgbClr val="FFFFFF"/>
                </a:solidFill>
                <a:latin typeface="Bebas Neue Bold"/>
              </a:rPr>
              <a:t>A </a:t>
            </a:r>
            <a:r>
              <a:rPr lang="en-US" sz="5166" dirty="0" err="1">
                <a:solidFill>
                  <a:srgbClr val="FFFFFF"/>
                </a:solidFill>
                <a:latin typeface="Bebas Neue Bold"/>
              </a:rPr>
              <a:t>través</a:t>
            </a:r>
            <a:r>
              <a:rPr lang="en-US" sz="5166" dirty="0">
                <a:solidFill>
                  <a:srgbClr val="FFFFFF"/>
                </a:solidFill>
                <a:latin typeface="Bebas Neue Bold"/>
              </a:rPr>
              <a:t> de las </a:t>
            </a:r>
            <a:r>
              <a:rPr lang="en-US" sz="5166" dirty="0" err="1">
                <a:solidFill>
                  <a:srgbClr val="FFFFFF"/>
                </a:solidFill>
                <a:latin typeface="Bebas Neue Bold"/>
              </a:rPr>
              <a:t>bienaventuranzas</a:t>
            </a:r>
            <a:r>
              <a:rPr lang="en-US" sz="5166" dirty="0">
                <a:solidFill>
                  <a:srgbClr val="FFFFFF"/>
                </a:solidFill>
                <a:latin typeface="Bebas Neue Bold"/>
              </a:rPr>
              <a:t> se nota </a:t>
            </a:r>
            <a:r>
              <a:rPr lang="en-US" sz="5166" dirty="0" err="1">
                <a:solidFill>
                  <a:srgbClr val="FFFFFF"/>
                </a:solidFill>
                <a:latin typeface="Bebas Neue Bold"/>
              </a:rPr>
              <a:t>el</a:t>
            </a:r>
            <a:r>
              <a:rPr lang="en-US" sz="5166" dirty="0">
                <a:solidFill>
                  <a:srgbClr val="FFFFFF"/>
                </a:solidFill>
                <a:latin typeface="Bebas Neue Bold"/>
              </a:rPr>
              <a:t> </a:t>
            </a:r>
            <a:r>
              <a:rPr lang="en-US" sz="5166" dirty="0" err="1">
                <a:solidFill>
                  <a:srgbClr val="FFFFFF"/>
                </a:solidFill>
                <a:latin typeface="Bebas Neue Bold"/>
              </a:rPr>
              <a:t>progreso</a:t>
            </a:r>
            <a:r>
              <a:rPr lang="en-US" sz="5166" dirty="0">
                <a:solidFill>
                  <a:srgbClr val="FFFFFF"/>
                </a:solidFill>
                <a:latin typeface="Bebas Neue Bold"/>
              </a:rPr>
              <a:t> de la </a:t>
            </a:r>
            <a:r>
              <a:rPr lang="en-US" sz="5166" dirty="0" err="1">
                <a:solidFill>
                  <a:srgbClr val="FFFFFF"/>
                </a:solidFill>
                <a:latin typeface="Bebas Neue Bold"/>
              </a:rPr>
              <a:t>experiencia</a:t>
            </a:r>
            <a:r>
              <a:rPr lang="en-US" sz="5166" dirty="0">
                <a:solidFill>
                  <a:srgbClr val="FFFFFF"/>
                </a:solidFill>
                <a:latin typeface="Bebas Neue Bold"/>
              </a:rPr>
              <a:t> </a:t>
            </a:r>
            <a:r>
              <a:rPr lang="en-US" sz="5166" dirty="0" err="1">
                <a:solidFill>
                  <a:srgbClr val="FFFFFF"/>
                </a:solidFill>
                <a:latin typeface="Bebas Neue Bold"/>
              </a:rPr>
              <a:t>cristiana</a:t>
            </a:r>
            <a:r>
              <a:rPr lang="en-US" sz="5166" dirty="0">
                <a:solidFill>
                  <a:srgbClr val="FFFFFF"/>
                </a:solidFill>
                <a:latin typeface="Bebas Neue Bold"/>
              </a:rPr>
              <a:t>. Los que </a:t>
            </a:r>
            <a:r>
              <a:rPr lang="en-US" sz="5166" dirty="0" err="1">
                <a:solidFill>
                  <a:srgbClr val="FFFFFF"/>
                </a:solidFill>
                <a:latin typeface="Bebas Neue Bold"/>
              </a:rPr>
              <a:t>sintieron</a:t>
            </a:r>
            <a:r>
              <a:rPr lang="en-US" sz="5166" dirty="0">
                <a:solidFill>
                  <a:srgbClr val="FFFFFF"/>
                </a:solidFill>
                <a:latin typeface="Bebas Neue Bold"/>
              </a:rPr>
              <a:t> </a:t>
            </a:r>
            <a:r>
              <a:rPr lang="en-US" sz="5166" dirty="0" err="1">
                <a:solidFill>
                  <a:srgbClr val="FFFFFF"/>
                </a:solidFill>
                <a:latin typeface="Bebas Neue Bold"/>
              </a:rPr>
              <a:t>su</a:t>
            </a:r>
            <a:r>
              <a:rPr lang="en-US" sz="5166" dirty="0">
                <a:solidFill>
                  <a:srgbClr val="FFFFFF"/>
                </a:solidFill>
                <a:latin typeface="Bebas Neue Bold"/>
              </a:rPr>
              <a:t> </a:t>
            </a:r>
            <a:r>
              <a:rPr lang="en-US" sz="5166" dirty="0" err="1">
                <a:solidFill>
                  <a:srgbClr val="FFFFFF"/>
                </a:solidFill>
                <a:latin typeface="Bebas Neue Bold"/>
              </a:rPr>
              <a:t>necesidad</a:t>
            </a:r>
            <a:r>
              <a:rPr lang="en-US" sz="5166" dirty="0">
                <a:solidFill>
                  <a:srgbClr val="FFFFFF"/>
                </a:solidFill>
                <a:latin typeface="Bebas Neue Bold"/>
              </a:rPr>
              <a:t> de Cristo, los que </a:t>
            </a:r>
            <a:r>
              <a:rPr lang="en-US" sz="5166" dirty="0" err="1">
                <a:solidFill>
                  <a:srgbClr val="FFFFFF"/>
                </a:solidFill>
                <a:latin typeface="Bebas Neue Bold"/>
              </a:rPr>
              <a:t>lloraban</a:t>
            </a:r>
            <a:r>
              <a:rPr lang="en-US" sz="5166" dirty="0">
                <a:solidFill>
                  <a:srgbClr val="FFFFFF"/>
                </a:solidFill>
                <a:latin typeface="Bebas Neue Bold"/>
              </a:rPr>
              <a:t> </a:t>
            </a:r>
            <a:r>
              <a:rPr lang="en-US" sz="5166" dirty="0" err="1">
                <a:solidFill>
                  <a:srgbClr val="FFFFFF"/>
                </a:solidFill>
                <a:latin typeface="Bebas Neue Bold"/>
              </a:rPr>
              <a:t>por</a:t>
            </a:r>
            <a:r>
              <a:rPr lang="en-US" sz="5166" dirty="0">
                <a:solidFill>
                  <a:srgbClr val="FFFFFF"/>
                </a:solidFill>
                <a:latin typeface="Bebas Neue Bold"/>
              </a:rPr>
              <a:t> causa del </a:t>
            </a:r>
            <a:r>
              <a:rPr lang="en-US" sz="5166" dirty="0" err="1">
                <a:solidFill>
                  <a:srgbClr val="FFFFFF"/>
                </a:solidFill>
                <a:latin typeface="Bebas Neue Bold"/>
              </a:rPr>
              <a:t>pecado</a:t>
            </a:r>
            <a:r>
              <a:rPr lang="en-US" sz="5166" dirty="0">
                <a:solidFill>
                  <a:srgbClr val="FFFFFF"/>
                </a:solidFill>
                <a:latin typeface="Bebas Neue Bold"/>
              </a:rPr>
              <a:t> y </a:t>
            </a:r>
            <a:r>
              <a:rPr lang="en-US" sz="5166" dirty="0" err="1">
                <a:solidFill>
                  <a:srgbClr val="FFFFFF"/>
                </a:solidFill>
                <a:latin typeface="Bebas Neue Bold"/>
              </a:rPr>
              <a:t>aprendieron</a:t>
            </a:r>
            <a:r>
              <a:rPr lang="en-US" sz="5166" dirty="0">
                <a:solidFill>
                  <a:srgbClr val="FFFFFF"/>
                </a:solidFill>
                <a:latin typeface="Bebas Neue Bold"/>
              </a:rPr>
              <a:t> de Cristo </a:t>
            </a:r>
            <a:r>
              <a:rPr lang="en-US" sz="5166" dirty="0" err="1">
                <a:solidFill>
                  <a:srgbClr val="FFFFFF"/>
                </a:solidFill>
                <a:latin typeface="Bebas Neue Bold"/>
              </a:rPr>
              <a:t>en</a:t>
            </a:r>
            <a:r>
              <a:rPr lang="en-US" sz="5166" dirty="0">
                <a:solidFill>
                  <a:srgbClr val="FFFFFF"/>
                </a:solidFill>
                <a:latin typeface="Bebas Neue Bold"/>
              </a:rPr>
              <a:t> la </a:t>
            </a:r>
            <a:r>
              <a:rPr lang="en-US" sz="5166" dirty="0" err="1">
                <a:solidFill>
                  <a:srgbClr val="FFFFFF"/>
                </a:solidFill>
                <a:latin typeface="Bebas Neue Bold"/>
              </a:rPr>
              <a:t>escuela</a:t>
            </a:r>
            <a:r>
              <a:rPr lang="en-US" sz="5166" dirty="0">
                <a:solidFill>
                  <a:srgbClr val="FFFFFF"/>
                </a:solidFill>
                <a:latin typeface="Bebas Neue Bold"/>
              </a:rPr>
              <a:t> de la </a:t>
            </a:r>
            <a:r>
              <a:rPr lang="en-US" sz="5166" dirty="0" err="1">
                <a:solidFill>
                  <a:srgbClr val="FFFFFF"/>
                </a:solidFill>
                <a:latin typeface="Bebas Neue Bold"/>
              </a:rPr>
              <a:t>aflicción</a:t>
            </a:r>
            <a:r>
              <a:rPr lang="en-US" sz="5166" dirty="0">
                <a:solidFill>
                  <a:srgbClr val="FFFFFF"/>
                </a:solidFill>
                <a:latin typeface="Bebas Neue Bold"/>
              </a:rPr>
              <a:t>, </a:t>
            </a:r>
            <a:r>
              <a:rPr lang="en-US" sz="5166" dirty="0" err="1">
                <a:solidFill>
                  <a:srgbClr val="FFFFFF"/>
                </a:solidFill>
                <a:latin typeface="Bebas Neue Bold"/>
              </a:rPr>
              <a:t>adquirirán</a:t>
            </a:r>
            <a:r>
              <a:rPr lang="en-US" sz="5166" dirty="0">
                <a:solidFill>
                  <a:srgbClr val="FFFFFF"/>
                </a:solidFill>
                <a:latin typeface="Bebas Neue Bold"/>
              </a:rPr>
              <a:t> </a:t>
            </a:r>
            <a:r>
              <a:rPr lang="en-US" sz="5166" dirty="0" err="1">
                <a:solidFill>
                  <a:srgbClr val="FFFFFF"/>
                </a:solidFill>
                <a:latin typeface="Bebas Neue Bold"/>
              </a:rPr>
              <a:t>mansedumbre</a:t>
            </a:r>
            <a:r>
              <a:rPr lang="en-US" sz="5166" dirty="0">
                <a:solidFill>
                  <a:srgbClr val="FFFFFF"/>
                </a:solidFill>
                <a:latin typeface="Bebas Neue Bold"/>
              </a:rPr>
              <a:t> del Maestro </a:t>
            </a:r>
            <a:r>
              <a:rPr lang="en-US" sz="5166" dirty="0" err="1">
                <a:solidFill>
                  <a:srgbClr val="FFFFFF"/>
                </a:solidFill>
                <a:latin typeface="Bebas Neue Bold"/>
              </a:rPr>
              <a:t>divino</a:t>
            </a:r>
            <a:r>
              <a:rPr lang="en-US" sz="5166" dirty="0">
                <a:solidFill>
                  <a:srgbClr val="FFFFFF"/>
                </a:solidFill>
                <a:latin typeface="Bebas Neue Bold"/>
              </a:rPr>
              <a:t>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380780" y="45413"/>
            <a:ext cx="9445586" cy="289554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53"/>
              </a:lnSpc>
              <a:spcBef>
                <a:spcPct val="0"/>
              </a:spcBef>
            </a:pPr>
            <a:r>
              <a:rPr lang="en-US" sz="8252" dirty="0">
                <a:solidFill>
                  <a:srgbClr val="000000"/>
                </a:solidFill>
                <a:latin typeface="Playlist Script"/>
              </a:rPr>
              <a:t>los que </a:t>
            </a:r>
            <a:r>
              <a:rPr lang="en-US" sz="8252" dirty="0" err="1">
                <a:solidFill>
                  <a:srgbClr val="000000"/>
                </a:solidFill>
                <a:latin typeface="Playlist Script"/>
              </a:rPr>
              <a:t>tienen</a:t>
            </a:r>
            <a:r>
              <a:rPr lang="en-US" sz="8252" dirty="0">
                <a:solidFill>
                  <a:srgbClr val="000000"/>
                </a:solidFill>
                <a:latin typeface="Playlist Script"/>
              </a:rPr>
              <a:t> </a:t>
            </a:r>
            <a:r>
              <a:rPr lang="en-US" sz="8252" dirty="0" err="1">
                <a:solidFill>
                  <a:srgbClr val="000000"/>
                </a:solidFill>
                <a:latin typeface="Playlist Script"/>
              </a:rPr>
              <a:t>hambre</a:t>
            </a:r>
            <a:r>
              <a:rPr lang="en-US" sz="8252" dirty="0">
                <a:solidFill>
                  <a:srgbClr val="000000"/>
                </a:solidFill>
                <a:latin typeface="Playlist Script"/>
              </a:rPr>
              <a:t> y sed de </a:t>
            </a:r>
            <a:r>
              <a:rPr lang="en-US" sz="8252" dirty="0" err="1">
                <a:solidFill>
                  <a:srgbClr val="000000"/>
                </a:solidFill>
                <a:latin typeface="Playlist Script"/>
              </a:rPr>
              <a:t>justicia</a:t>
            </a:r>
            <a:r>
              <a:rPr lang="en-US" sz="8252" dirty="0">
                <a:solidFill>
                  <a:srgbClr val="000000"/>
                </a:solidFill>
                <a:latin typeface="Playlist Script"/>
              </a:rPr>
              <a:t>,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421207" y="2531381"/>
            <a:ext cx="9364732" cy="327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66"/>
              </a:lnSpc>
              <a:spcBef>
                <a:spcPct val="0"/>
              </a:spcBef>
            </a:pPr>
            <a:r>
              <a:rPr lang="en-US" sz="8690">
                <a:solidFill>
                  <a:srgbClr val="FFFFFF"/>
                </a:solidFill>
                <a:latin typeface="Agrandir Medium"/>
              </a:rPr>
              <a:t>porque ellos serán saciados.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4" t="6206" b="118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873271" y="1327030"/>
            <a:ext cx="12080300" cy="8236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3"/>
              </a:lnSpc>
              <a:spcBef>
                <a:spcPct val="0"/>
              </a:spcBef>
            </a:pPr>
            <a:r>
              <a:rPr lang="en-US" sz="4466">
                <a:solidFill>
                  <a:srgbClr val="000000"/>
                </a:solidFill>
                <a:latin typeface="Libre Baskerville Bold"/>
              </a:rPr>
              <a:t>No hay agente humano que pueda proporcionar lo que satisfaga el hambre y la sed del alma. Pero dice Jesús: “He aquí, yo estoy a la puerta y llamo; si alguno oye mi voz y abre la puerta, entraré a él, y cenaré con él, y él conmigo”. “Yo soy el pan de vida; el que a mí viene, nunca tendrá hambre; y el que en mí cree, no tendrá sed jamás”.</a:t>
            </a:r>
            <a:r>
              <a:rPr lang="en-US" sz="4466">
                <a:solidFill>
                  <a:srgbClr val="000000"/>
                </a:solidFill>
                <a:latin typeface="Libre Baskerville"/>
              </a:rPr>
              <a:t> </a:t>
            </a:r>
          </a:p>
          <a:p>
            <a:pPr algn="ctr">
              <a:lnSpc>
                <a:spcPts val="4573"/>
              </a:lnSpc>
              <a:spcBef>
                <a:spcPct val="0"/>
              </a:spcBef>
            </a:pPr>
            <a:endParaRPr lang="en-US" sz="4466">
              <a:solidFill>
                <a:srgbClr val="000000"/>
              </a:solidFill>
              <a:latin typeface="Libre Baskerville"/>
            </a:endParaRPr>
          </a:p>
          <a:p>
            <a:pPr algn="ctr">
              <a:lnSpc>
                <a:spcPts val="4573"/>
              </a:lnSpc>
              <a:spcBef>
                <a:spcPct val="0"/>
              </a:spcBef>
            </a:pPr>
            <a:endParaRPr lang="en-US" sz="4466">
              <a:solidFill>
                <a:srgbClr val="000000"/>
              </a:solidFill>
              <a:latin typeface="Libre Baskervill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4" t="6206" b="118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157066" y="316021"/>
            <a:ext cx="11441779" cy="8942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3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4433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5553"/>
              </a:lnSpc>
              <a:spcBef>
                <a:spcPct val="0"/>
              </a:spcBef>
            </a:pPr>
            <a:r>
              <a:rPr lang="en-US" sz="3966">
                <a:solidFill>
                  <a:srgbClr val="000000"/>
                </a:solidFill>
                <a:latin typeface="Libre Baskerville Bold"/>
              </a:rPr>
              <a:t>Así como necesitamos alimentos para sostener nuestras fuerzas físicas, también necesitamos a Cristo, el pan del cielo, para mantener la vida espiritual y para obtener energía con que hacer las obras de Dios. Y de la misma manera como el cuerpo recibe constantemente el alimento que sostiene la vida y el vigor, así el alma debe comunicarse sin cesar con Cristo, sometiéndose a él y dependiendo enteramente de él.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356052"/>
            <a:ext cx="9444179" cy="375413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84"/>
              </a:lnSpc>
              <a:spcBef>
                <a:spcPct val="0"/>
              </a:spcBef>
            </a:pPr>
            <a:r>
              <a:rPr lang="en-US" sz="9274" dirty="0">
                <a:solidFill>
                  <a:srgbClr val="FFFFFF"/>
                </a:solidFill>
                <a:latin typeface="Playlist Script"/>
              </a:rPr>
              <a:t> los </a:t>
            </a:r>
          </a:p>
          <a:p>
            <a:pPr algn="ctr">
              <a:lnSpc>
                <a:spcPts val="17323"/>
              </a:lnSpc>
              <a:spcBef>
                <a:spcPct val="0"/>
              </a:spcBef>
            </a:pPr>
            <a:r>
              <a:rPr lang="en-US" sz="12373" dirty="0" err="1">
                <a:solidFill>
                  <a:srgbClr val="FFFFFF"/>
                </a:solidFill>
                <a:latin typeface="Playlist Script"/>
              </a:rPr>
              <a:t>misericordiosos</a:t>
            </a:r>
            <a:r>
              <a:rPr lang="en-US" sz="12373" dirty="0">
                <a:solidFill>
                  <a:srgbClr val="FFFFFF"/>
                </a:solidFill>
                <a:latin typeface="Playlist Script"/>
              </a:rPr>
              <a:t>,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53384" y="3729190"/>
            <a:ext cx="8790795" cy="4430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86"/>
              </a:lnSpc>
              <a:spcBef>
                <a:spcPct val="0"/>
              </a:spcBef>
            </a:pPr>
            <a:r>
              <a:rPr lang="en-US" sz="7990">
                <a:solidFill>
                  <a:srgbClr val="FFFFFF"/>
                </a:solidFill>
                <a:latin typeface="Agrandir Medium"/>
              </a:rPr>
              <a:t>pues ellos recibirán misericordia.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986468" y="942975"/>
            <a:ext cx="15272832" cy="4526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3"/>
              </a:lnSpc>
              <a:spcBef>
                <a:spcPct val="0"/>
              </a:spcBef>
            </a:pPr>
            <a:r>
              <a:rPr lang="en-US" sz="3666">
                <a:solidFill>
                  <a:srgbClr val="000000"/>
                </a:solidFill>
                <a:latin typeface="Monument"/>
              </a:rPr>
              <a:t>El corazón del hombre es por naturaleza frío, sombrío y sin amor. Siempre que alguien manifieste un espíritu de misericordia o de perdón, no se debe a un impulso propio, sino al influjo del Espíritu divino que lo conmueve. “Nosotros le amamos a él, porque él nos amó primero”.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515294" y="192604"/>
            <a:ext cx="8218441" cy="365772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 dirty="0">
                <a:solidFill>
                  <a:srgbClr val="3F1B08"/>
                </a:solidFill>
                <a:latin typeface="Playlist Script"/>
              </a:rPr>
              <a:t> los de </a:t>
            </a:r>
            <a:r>
              <a:rPr lang="en-US" sz="10495" dirty="0" err="1">
                <a:solidFill>
                  <a:srgbClr val="3F1B08"/>
                </a:solidFill>
                <a:latin typeface="Playlist Script"/>
              </a:rPr>
              <a:t>limpio</a:t>
            </a:r>
            <a:r>
              <a:rPr lang="en-US" sz="10495" dirty="0">
                <a:solidFill>
                  <a:srgbClr val="3F1B08"/>
                </a:solidFill>
                <a:latin typeface="Playlist Script"/>
              </a:rPr>
              <a:t> </a:t>
            </a:r>
            <a:r>
              <a:rPr lang="en-US" sz="10495" dirty="0" err="1">
                <a:solidFill>
                  <a:srgbClr val="3F1B08"/>
                </a:solidFill>
                <a:latin typeface="Playlist Script"/>
              </a:rPr>
              <a:t>corazón</a:t>
            </a:r>
            <a:r>
              <a:rPr lang="en-US" sz="10495" dirty="0">
                <a:solidFill>
                  <a:srgbClr val="3F1B08"/>
                </a:solidFill>
                <a:latin typeface="Playlist Script"/>
              </a:rPr>
              <a:t>,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751881" y="4021242"/>
            <a:ext cx="8219963" cy="3649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04"/>
              </a:lnSpc>
              <a:spcBef>
                <a:spcPct val="0"/>
              </a:spcBef>
            </a:pPr>
            <a:r>
              <a:rPr lang="en-US" sz="10431">
                <a:solidFill>
                  <a:srgbClr val="3F1B08"/>
                </a:solidFill>
                <a:latin typeface="Roboto"/>
              </a:rPr>
              <a:t>pues ellos verán a Dios.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0168050" cy="10147963"/>
          </a:xfrm>
          <a:custGeom>
            <a:avLst/>
            <a:gdLst/>
            <a:ahLst/>
            <a:cxnLst/>
            <a:rect l="l" t="t" r="r" b="b"/>
            <a:pathLst>
              <a:path w="20168050" h="10147963">
                <a:moveTo>
                  <a:pt x="0" y="0"/>
                </a:moveTo>
                <a:lnTo>
                  <a:pt x="20168050" y="0"/>
                </a:lnTo>
                <a:lnTo>
                  <a:pt x="20168050" y="10147963"/>
                </a:lnTo>
                <a:lnTo>
                  <a:pt x="0" y="101479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273" b="-1527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96617" y="1152951"/>
            <a:ext cx="9207002" cy="8105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3"/>
              </a:lnSpc>
              <a:spcBef>
                <a:spcPct val="0"/>
              </a:spcBef>
            </a:pPr>
            <a:r>
              <a:rPr lang="en-US" sz="3766" dirty="0">
                <a:solidFill>
                  <a:srgbClr val="FFFFFF"/>
                </a:solidFill>
                <a:latin typeface="Mont Bold"/>
              </a:rPr>
              <a:t>Pero las palabras de Cristo: “Bienaventurados los de </a:t>
            </a:r>
            <a:r>
              <a:rPr lang="en-US" sz="3766" dirty="0" err="1">
                <a:solidFill>
                  <a:srgbClr val="FFFFFF"/>
                </a:solidFill>
                <a:latin typeface="Mont Bold"/>
              </a:rPr>
              <a:t>limpio</a:t>
            </a:r>
            <a:r>
              <a:rPr lang="en-US" sz="3766" dirty="0">
                <a:solidFill>
                  <a:srgbClr val="FFFFFF"/>
                </a:solidFill>
                <a:latin typeface="Mont Bold"/>
              </a:rPr>
              <a:t> </a:t>
            </a:r>
            <a:r>
              <a:rPr lang="en-US" sz="3766" dirty="0" err="1">
                <a:solidFill>
                  <a:srgbClr val="FFFFFF"/>
                </a:solidFill>
                <a:latin typeface="Mont Bold"/>
              </a:rPr>
              <a:t>corazón</a:t>
            </a:r>
            <a:r>
              <a:rPr lang="en-US" sz="3766" dirty="0">
                <a:solidFill>
                  <a:srgbClr val="FFFFFF"/>
                </a:solidFill>
                <a:latin typeface="Mont Bold"/>
              </a:rPr>
              <a:t>”, </a:t>
            </a:r>
            <a:r>
              <a:rPr lang="en-US" sz="3766" dirty="0" err="1">
                <a:solidFill>
                  <a:srgbClr val="FFFFFF"/>
                </a:solidFill>
                <a:latin typeface="Mont Bold"/>
              </a:rPr>
              <a:t>tienen</a:t>
            </a:r>
            <a:r>
              <a:rPr lang="en-US" sz="3766" dirty="0">
                <a:solidFill>
                  <a:srgbClr val="FFFFFF"/>
                </a:solidFill>
                <a:latin typeface="Mont Bold"/>
              </a:rPr>
              <a:t> un </a:t>
            </a:r>
            <a:r>
              <a:rPr lang="en-US" sz="3766" dirty="0" err="1">
                <a:solidFill>
                  <a:srgbClr val="FFFFFF"/>
                </a:solidFill>
                <a:latin typeface="Mont Bold"/>
              </a:rPr>
              <a:t>significado</a:t>
            </a:r>
            <a:r>
              <a:rPr lang="en-US" sz="3766" dirty="0">
                <a:solidFill>
                  <a:srgbClr val="FFFFFF"/>
                </a:solidFill>
                <a:latin typeface="Mont Bold"/>
              </a:rPr>
              <a:t> </a:t>
            </a:r>
            <a:r>
              <a:rPr lang="en-US" sz="3766" dirty="0" err="1">
                <a:solidFill>
                  <a:srgbClr val="FFFFFF"/>
                </a:solidFill>
                <a:latin typeface="Mont Bold"/>
              </a:rPr>
              <a:t>mucho</a:t>
            </a:r>
            <a:r>
              <a:rPr lang="en-US" sz="3766" dirty="0">
                <a:solidFill>
                  <a:srgbClr val="FFFFFF"/>
                </a:solidFill>
                <a:latin typeface="Mont Bold"/>
              </a:rPr>
              <a:t> </a:t>
            </a:r>
            <a:r>
              <a:rPr lang="en-US" sz="3766" dirty="0" err="1">
                <a:solidFill>
                  <a:srgbClr val="FFFFFF"/>
                </a:solidFill>
                <a:latin typeface="Mont Bold"/>
              </a:rPr>
              <a:t>más</a:t>
            </a:r>
            <a:r>
              <a:rPr lang="en-US" sz="3766" dirty="0">
                <a:solidFill>
                  <a:srgbClr val="FFFFFF"/>
                </a:solidFill>
                <a:latin typeface="Mont Bold"/>
              </a:rPr>
              <a:t> profundo. No se </a:t>
            </a:r>
            <a:r>
              <a:rPr lang="en-US" sz="3766" dirty="0" err="1">
                <a:solidFill>
                  <a:srgbClr val="FFFFFF"/>
                </a:solidFill>
                <a:latin typeface="Mont Bold"/>
              </a:rPr>
              <a:t>refieren</a:t>
            </a:r>
            <a:r>
              <a:rPr lang="en-US" sz="3766" dirty="0">
                <a:solidFill>
                  <a:srgbClr val="FFFFFF"/>
                </a:solidFill>
                <a:latin typeface="Mont Bold"/>
              </a:rPr>
              <a:t> </a:t>
            </a:r>
            <a:r>
              <a:rPr lang="en-US" sz="3766" dirty="0" err="1">
                <a:solidFill>
                  <a:srgbClr val="FFFFFF"/>
                </a:solidFill>
                <a:latin typeface="Mont Bold"/>
              </a:rPr>
              <a:t>únicamente</a:t>
            </a:r>
            <a:r>
              <a:rPr lang="en-US" sz="3766" dirty="0">
                <a:solidFill>
                  <a:srgbClr val="FFFFFF"/>
                </a:solidFill>
                <a:latin typeface="Mont Bold"/>
              </a:rPr>
              <a:t> a los que son puros </a:t>
            </a:r>
            <a:r>
              <a:rPr lang="en-US" sz="3766" dirty="0" err="1">
                <a:solidFill>
                  <a:srgbClr val="FFFFFF"/>
                </a:solidFill>
                <a:latin typeface="Mont Bold"/>
              </a:rPr>
              <a:t>según</a:t>
            </a:r>
            <a:r>
              <a:rPr lang="en-US" sz="3766" dirty="0">
                <a:solidFill>
                  <a:srgbClr val="FFFFFF"/>
                </a:solidFill>
                <a:latin typeface="Mont Bold"/>
              </a:rPr>
              <a:t> </a:t>
            </a:r>
            <a:r>
              <a:rPr lang="en-US" sz="3766" dirty="0" err="1">
                <a:solidFill>
                  <a:srgbClr val="FFFFFF"/>
                </a:solidFill>
                <a:latin typeface="Mont Bold"/>
              </a:rPr>
              <a:t>el</a:t>
            </a:r>
            <a:r>
              <a:rPr lang="en-US" sz="3766" dirty="0">
                <a:solidFill>
                  <a:srgbClr val="FFFFFF"/>
                </a:solidFill>
                <a:latin typeface="Mont Bold"/>
              </a:rPr>
              <a:t> </a:t>
            </a:r>
            <a:r>
              <a:rPr lang="en-US" sz="3766" dirty="0" err="1">
                <a:solidFill>
                  <a:srgbClr val="FFFFFF"/>
                </a:solidFill>
                <a:latin typeface="Mont Bold"/>
              </a:rPr>
              <a:t>concepto</a:t>
            </a:r>
            <a:r>
              <a:rPr lang="en-US" sz="3766" dirty="0">
                <a:solidFill>
                  <a:srgbClr val="FFFFFF"/>
                </a:solidFill>
                <a:latin typeface="Mont Bold"/>
              </a:rPr>
              <a:t> del </a:t>
            </a:r>
            <a:r>
              <a:rPr lang="en-US" sz="3766" dirty="0" err="1">
                <a:solidFill>
                  <a:srgbClr val="FFFFFF"/>
                </a:solidFill>
                <a:latin typeface="Mont Bold"/>
              </a:rPr>
              <a:t>mundo</a:t>
            </a:r>
            <a:r>
              <a:rPr lang="en-US" sz="3766" dirty="0">
                <a:solidFill>
                  <a:srgbClr val="FFFFFF"/>
                </a:solidFill>
                <a:latin typeface="Mont Bold"/>
              </a:rPr>
              <a:t>, es </a:t>
            </a:r>
            <a:r>
              <a:rPr lang="en-US" sz="3766" dirty="0" err="1">
                <a:solidFill>
                  <a:srgbClr val="FFFFFF"/>
                </a:solidFill>
                <a:latin typeface="Mont Bold"/>
              </a:rPr>
              <a:t>decir</a:t>
            </a:r>
            <a:r>
              <a:rPr lang="en-US" sz="3766" dirty="0">
                <a:solidFill>
                  <a:srgbClr val="FFFFFF"/>
                </a:solidFill>
                <a:latin typeface="Mont Bold"/>
              </a:rPr>
              <a:t>, </a:t>
            </a:r>
            <a:r>
              <a:rPr lang="en-US" sz="3766" dirty="0" err="1">
                <a:solidFill>
                  <a:srgbClr val="FFFFFF"/>
                </a:solidFill>
                <a:latin typeface="Mont Bold"/>
              </a:rPr>
              <a:t>están</a:t>
            </a:r>
            <a:r>
              <a:rPr lang="en-US" sz="3766" dirty="0">
                <a:solidFill>
                  <a:srgbClr val="FFFFFF"/>
                </a:solidFill>
                <a:latin typeface="Mont Bold"/>
              </a:rPr>
              <a:t> </a:t>
            </a:r>
            <a:r>
              <a:rPr lang="en-US" sz="3766" dirty="0" err="1">
                <a:solidFill>
                  <a:srgbClr val="FFFFFF"/>
                </a:solidFill>
                <a:latin typeface="Mont Bold"/>
              </a:rPr>
              <a:t>exentos</a:t>
            </a:r>
            <a:r>
              <a:rPr lang="en-US" sz="3766" dirty="0">
                <a:solidFill>
                  <a:srgbClr val="FFFFFF"/>
                </a:solidFill>
                <a:latin typeface="Mont Bold"/>
              </a:rPr>
              <a:t> de </a:t>
            </a:r>
            <a:r>
              <a:rPr lang="en-US" sz="3766" dirty="0" err="1">
                <a:solidFill>
                  <a:srgbClr val="FFFFFF"/>
                </a:solidFill>
                <a:latin typeface="Mont Bold"/>
              </a:rPr>
              <a:t>sensualidad</a:t>
            </a:r>
            <a:r>
              <a:rPr lang="en-US" sz="3766" dirty="0">
                <a:solidFill>
                  <a:srgbClr val="FFFFFF"/>
                </a:solidFill>
                <a:latin typeface="Mont Bold"/>
              </a:rPr>
              <a:t> y </a:t>
            </a:r>
            <a:r>
              <a:rPr lang="en-US" sz="3766" dirty="0" err="1">
                <a:solidFill>
                  <a:srgbClr val="FFFFFF"/>
                </a:solidFill>
                <a:latin typeface="Mont Bold"/>
              </a:rPr>
              <a:t>concupiscencia</a:t>
            </a:r>
            <a:r>
              <a:rPr lang="en-US" sz="3766" dirty="0">
                <a:solidFill>
                  <a:srgbClr val="FFFFFF"/>
                </a:solidFill>
                <a:latin typeface="Mont Bold"/>
              </a:rPr>
              <a:t>, </a:t>
            </a:r>
            <a:r>
              <a:rPr lang="en-US" sz="3766" dirty="0" err="1">
                <a:solidFill>
                  <a:srgbClr val="FFFFFF"/>
                </a:solidFill>
                <a:latin typeface="Mont Bold"/>
              </a:rPr>
              <a:t>sino</a:t>
            </a:r>
            <a:r>
              <a:rPr lang="en-US" sz="3766" dirty="0">
                <a:solidFill>
                  <a:srgbClr val="FFFFFF"/>
                </a:solidFill>
                <a:latin typeface="Mont Bold"/>
              </a:rPr>
              <a:t> a los que son </a:t>
            </a:r>
            <a:r>
              <a:rPr lang="en-US" sz="3766" dirty="0" err="1">
                <a:solidFill>
                  <a:srgbClr val="FFFFFF"/>
                </a:solidFill>
                <a:latin typeface="Mont Bold"/>
              </a:rPr>
              <a:t>fieles</a:t>
            </a:r>
            <a:r>
              <a:rPr lang="en-US" sz="3766" dirty="0">
                <a:solidFill>
                  <a:srgbClr val="FFFFFF"/>
                </a:solidFill>
                <a:latin typeface="Mont Bold"/>
              </a:rPr>
              <a:t> </a:t>
            </a:r>
            <a:r>
              <a:rPr lang="en-US" sz="3766" dirty="0" err="1">
                <a:solidFill>
                  <a:srgbClr val="FFFFFF"/>
                </a:solidFill>
                <a:latin typeface="Mont Bold"/>
              </a:rPr>
              <a:t>en</a:t>
            </a:r>
            <a:r>
              <a:rPr lang="en-US" sz="3766" dirty="0">
                <a:solidFill>
                  <a:srgbClr val="FFFFFF"/>
                </a:solidFill>
                <a:latin typeface="Mont Bold"/>
              </a:rPr>
              <a:t> los </a:t>
            </a:r>
            <a:r>
              <a:rPr lang="en-US" sz="3766" dirty="0" err="1">
                <a:solidFill>
                  <a:srgbClr val="FFFFFF"/>
                </a:solidFill>
                <a:latin typeface="Mont Bold"/>
              </a:rPr>
              <a:t>pensamientos</a:t>
            </a:r>
            <a:r>
              <a:rPr lang="en-US" sz="3766" dirty="0">
                <a:solidFill>
                  <a:srgbClr val="FFFFFF"/>
                </a:solidFill>
                <a:latin typeface="Mont Bold"/>
              </a:rPr>
              <a:t> y </a:t>
            </a:r>
            <a:r>
              <a:rPr lang="en-US" sz="3766" dirty="0" err="1">
                <a:solidFill>
                  <a:srgbClr val="FFFFFF"/>
                </a:solidFill>
                <a:latin typeface="Mont Bold"/>
              </a:rPr>
              <a:t>motivos</a:t>
            </a:r>
            <a:r>
              <a:rPr lang="en-US" sz="3766" dirty="0">
                <a:solidFill>
                  <a:srgbClr val="FFFFFF"/>
                </a:solidFill>
                <a:latin typeface="Mont Bold"/>
              </a:rPr>
              <a:t> del alma, </a:t>
            </a:r>
            <a:r>
              <a:rPr lang="en-US" sz="3766" dirty="0" err="1">
                <a:solidFill>
                  <a:srgbClr val="FFFFFF"/>
                </a:solidFill>
                <a:latin typeface="Mont Bold"/>
              </a:rPr>
              <a:t>libres</a:t>
            </a:r>
            <a:r>
              <a:rPr lang="en-US" sz="3766" dirty="0">
                <a:solidFill>
                  <a:srgbClr val="FFFFFF"/>
                </a:solidFill>
                <a:latin typeface="Mont Bold"/>
              </a:rPr>
              <a:t> del </a:t>
            </a:r>
            <a:r>
              <a:rPr lang="en-US" sz="3766" dirty="0" err="1">
                <a:solidFill>
                  <a:srgbClr val="FFFFFF"/>
                </a:solidFill>
                <a:latin typeface="Mont Bold"/>
              </a:rPr>
              <a:t>orgullo</a:t>
            </a:r>
            <a:r>
              <a:rPr lang="en-US" sz="3766" dirty="0">
                <a:solidFill>
                  <a:srgbClr val="FFFFFF"/>
                </a:solidFill>
                <a:latin typeface="Mont Bold"/>
              </a:rPr>
              <a:t> y del amor </a:t>
            </a:r>
            <a:r>
              <a:rPr lang="en-US" sz="3766" dirty="0" err="1">
                <a:solidFill>
                  <a:srgbClr val="FFFFFF"/>
                </a:solidFill>
                <a:latin typeface="Mont Bold"/>
              </a:rPr>
              <a:t>propio</a:t>
            </a:r>
            <a:r>
              <a:rPr lang="en-US" sz="3766" dirty="0">
                <a:solidFill>
                  <a:srgbClr val="FFFFFF"/>
                </a:solidFill>
                <a:latin typeface="Mont Bold"/>
              </a:rPr>
              <a:t>; </a:t>
            </a:r>
            <a:r>
              <a:rPr lang="en-US" sz="3766" dirty="0" err="1">
                <a:solidFill>
                  <a:srgbClr val="FFFFFF"/>
                </a:solidFill>
                <a:latin typeface="Mont Bold"/>
              </a:rPr>
              <a:t>humildes</a:t>
            </a:r>
            <a:r>
              <a:rPr lang="en-US" sz="3766" dirty="0">
                <a:solidFill>
                  <a:srgbClr val="FFFFFF"/>
                </a:solidFill>
                <a:latin typeface="Mont Bold"/>
              </a:rPr>
              <a:t>, </a:t>
            </a:r>
            <a:r>
              <a:rPr lang="en-US" sz="3766" dirty="0" err="1">
                <a:solidFill>
                  <a:srgbClr val="FFFFFF"/>
                </a:solidFill>
                <a:latin typeface="Mont Bold"/>
              </a:rPr>
              <a:t>generosos</a:t>
            </a:r>
            <a:r>
              <a:rPr lang="en-US" sz="3766" dirty="0">
                <a:solidFill>
                  <a:srgbClr val="FFFFFF"/>
                </a:solidFill>
                <a:latin typeface="Mont Bold"/>
              </a:rPr>
              <a:t> y </a:t>
            </a:r>
            <a:r>
              <a:rPr lang="en-US" sz="3766" dirty="0" err="1">
                <a:solidFill>
                  <a:srgbClr val="FFFFFF"/>
                </a:solidFill>
                <a:latin typeface="Mont Bold"/>
              </a:rPr>
              <a:t>como</a:t>
            </a:r>
            <a:r>
              <a:rPr lang="en-US" sz="3766" dirty="0">
                <a:solidFill>
                  <a:srgbClr val="FFFFFF"/>
                </a:solidFill>
                <a:latin typeface="Mont Bold"/>
              </a:rPr>
              <a:t> </a:t>
            </a:r>
            <a:r>
              <a:rPr lang="en-US" sz="3766" dirty="0" err="1">
                <a:solidFill>
                  <a:srgbClr val="FFFFFF"/>
                </a:solidFill>
                <a:latin typeface="Mont Bold"/>
              </a:rPr>
              <a:t>niños</a:t>
            </a:r>
            <a:endParaRPr lang="en-US" sz="3766" dirty="0">
              <a:solidFill>
                <a:srgbClr val="FFFFFF"/>
              </a:solidFill>
              <a:latin typeface="Mont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05" t="3048" b="127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19646" y="46099"/>
            <a:ext cx="14950233" cy="509740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0"/>
              </a:lnSpc>
              <a:spcBef>
                <a:spcPct val="0"/>
              </a:spcBef>
            </a:pPr>
            <a:r>
              <a:rPr lang="en-US" sz="14564" dirty="0">
                <a:solidFill>
                  <a:srgbClr val="000000"/>
                </a:solidFill>
                <a:latin typeface="Playlist Script"/>
              </a:rPr>
              <a:t> los que </a:t>
            </a:r>
            <a:r>
              <a:rPr lang="en-US" sz="14564" dirty="0" err="1">
                <a:solidFill>
                  <a:srgbClr val="000000"/>
                </a:solidFill>
                <a:latin typeface="Playlist Script"/>
              </a:rPr>
              <a:t>procuran</a:t>
            </a:r>
            <a:r>
              <a:rPr lang="en-US" sz="14564" dirty="0">
                <a:solidFill>
                  <a:srgbClr val="000000"/>
                </a:solidFill>
                <a:latin typeface="Playlist Script"/>
              </a:rPr>
              <a:t> la </a:t>
            </a:r>
            <a:r>
              <a:rPr lang="en-US" sz="14564" dirty="0" err="1">
                <a:solidFill>
                  <a:srgbClr val="000000"/>
                </a:solidFill>
                <a:latin typeface="Playlist Script"/>
              </a:rPr>
              <a:t>paz</a:t>
            </a:r>
            <a:r>
              <a:rPr lang="en-US" sz="14564" dirty="0">
                <a:solidFill>
                  <a:srgbClr val="000000"/>
                </a:solidFill>
                <a:latin typeface="Playlist Script"/>
              </a:rPr>
              <a:t>,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78140" y="4972050"/>
            <a:ext cx="11197433" cy="4770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92"/>
              </a:lnSpc>
              <a:spcBef>
                <a:spcPct val="0"/>
              </a:spcBef>
            </a:pPr>
            <a:r>
              <a:rPr lang="en-US" sz="9066">
                <a:solidFill>
                  <a:srgbClr val="000000"/>
                </a:solidFill>
                <a:latin typeface="Roboto"/>
              </a:rPr>
              <a:t> pues ellos serán llamados hijos de Dios.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880050" y="723900"/>
            <a:ext cx="14882626" cy="8761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3"/>
              </a:lnSpc>
              <a:spcBef>
                <a:spcPct val="0"/>
              </a:spcBef>
            </a:pPr>
            <a:r>
              <a:rPr lang="en-US" sz="6066">
                <a:solidFill>
                  <a:srgbClr val="1D2C46"/>
                </a:solidFill>
                <a:latin typeface="Muller Bold"/>
              </a:rPr>
              <a:t>Cristo es el “Príncipe de paz”, y su misión es devolver al cielo y a la tierra la paz destruida por el pecado. “Justificados, pues, por la fe, tenemos paz para con Dios por medio de nuestro Señor Jesucristo”. Quien consienta en renunciar al pecado y abra el corazón al amor de Cristo participará de esta paz celestial.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67704"/>
            <a:ext cx="8523763" cy="10654704"/>
          </a:xfrm>
          <a:custGeom>
            <a:avLst/>
            <a:gdLst/>
            <a:ahLst/>
            <a:cxnLst/>
            <a:rect l="l" t="t" r="r" b="b"/>
            <a:pathLst>
              <a:path w="8523763" h="10654704">
                <a:moveTo>
                  <a:pt x="0" y="0"/>
                </a:moveTo>
                <a:lnTo>
                  <a:pt x="8523763" y="0"/>
                </a:lnTo>
                <a:lnTo>
                  <a:pt x="8523763" y="10654704"/>
                </a:lnTo>
                <a:lnTo>
                  <a:pt x="0" y="106547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144000" y="1382002"/>
            <a:ext cx="8708486" cy="7659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8"/>
              </a:lnSpc>
            </a:pPr>
            <a:r>
              <a:rPr lang="en-US" sz="6764">
                <a:solidFill>
                  <a:srgbClr val="000000"/>
                </a:solidFill>
                <a:latin typeface="Roboto Bold"/>
              </a:rPr>
              <a:t>•Gr. makárioi , cuyo singular, makários significa "feliz", "afortunado"; corresponde con el Heb. 'ashre , "feliz", "bendito“.</a:t>
            </a:r>
          </a:p>
          <a:p>
            <a:pPr algn="l">
              <a:lnSpc>
                <a:spcPts val="7508"/>
              </a:lnSpc>
            </a:pPr>
            <a:endParaRPr lang="en-US" sz="6764">
              <a:solidFill>
                <a:srgbClr val="000000"/>
              </a:solidFill>
              <a:latin typeface="Roboto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52400" y="-215304"/>
            <a:ext cx="8523763" cy="10654704"/>
          </a:xfrm>
          <a:custGeom>
            <a:avLst/>
            <a:gdLst/>
            <a:ahLst/>
            <a:cxnLst/>
            <a:rect l="l" t="t" r="r" b="b"/>
            <a:pathLst>
              <a:path w="8523763" h="10654704">
                <a:moveTo>
                  <a:pt x="0" y="0"/>
                </a:moveTo>
                <a:lnTo>
                  <a:pt x="8523763" y="0"/>
                </a:lnTo>
                <a:lnTo>
                  <a:pt x="8523763" y="10654704"/>
                </a:lnTo>
                <a:lnTo>
                  <a:pt x="0" y="106547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996" b="799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1266062"/>
            <a:ext cx="16230600" cy="321465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64"/>
              </a:lnSpc>
              <a:spcBef>
                <a:spcPct val="0"/>
              </a:spcBef>
            </a:pPr>
            <a:r>
              <a:rPr lang="en-US" sz="9188" dirty="0" err="1">
                <a:solidFill>
                  <a:srgbClr val="FFFFFF"/>
                </a:solidFill>
                <a:latin typeface="Playlist Script"/>
              </a:rPr>
              <a:t>Aquellos</a:t>
            </a:r>
            <a:r>
              <a:rPr lang="en-US" sz="9188" dirty="0">
                <a:solidFill>
                  <a:srgbClr val="FFFFFF"/>
                </a:solidFill>
                <a:latin typeface="Playlist Script"/>
              </a:rPr>
              <a:t> que </a:t>
            </a:r>
            <a:r>
              <a:rPr lang="en-US" sz="9188" dirty="0" err="1">
                <a:solidFill>
                  <a:srgbClr val="FFFFFF"/>
                </a:solidFill>
                <a:latin typeface="Playlist Script"/>
              </a:rPr>
              <a:t>han</a:t>
            </a:r>
            <a:r>
              <a:rPr lang="en-US" sz="9188" dirty="0">
                <a:solidFill>
                  <a:srgbClr val="FFFFFF"/>
                </a:solidFill>
                <a:latin typeface="Playlist Script"/>
              </a:rPr>
              <a:t> </a:t>
            </a:r>
            <a:r>
              <a:rPr lang="en-US" sz="9188" dirty="0" err="1">
                <a:solidFill>
                  <a:srgbClr val="FFFFFF"/>
                </a:solidFill>
                <a:latin typeface="Playlist Script"/>
              </a:rPr>
              <a:t>sido</a:t>
            </a:r>
            <a:r>
              <a:rPr lang="en-US" sz="9188" dirty="0">
                <a:solidFill>
                  <a:srgbClr val="FFFFFF"/>
                </a:solidFill>
                <a:latin typeface="Playlist Script"/>
              </a:rPr>
              <a:t> </a:t>
            </a:r>
            <a:r>
              <a:rPr lang="en-US" sz="9188" dirty="0" err="1">
                <a:solidFill>
                  <a:srgbClr val="FFFFFF"/>
                </a:solidFill>
                <a:latin typeface="Playlist Script"/>
              </a:rPr>
              <a:t>perseguidos</a:t>
            </a:r>
            <a:r>
              <a:rPr lang="en-US" sz="9188" dirty="0">
                <a:solidFill>
                  <a:srgbClr val="FFFFFF"/>
                </a:solidFill>
                <a:latin typeface="Playlist Script"/>
              </a:rPr>
              <a:t> </a:t>
            </a:r>
            <a:r>
              <a:rPr lang="en-US" sz="9188" dirty="0" err="1">
                <a:solidFill>
                  <a:srgbClr val="FFFFFF"/>
                </a:solidFill>
                <a:latin typeface="Playlist Script"/>
              </a:rPr>
              <a:t>por</a:t>
            </a:r>
            <a:r>
              <a:rPr lang="en-US" sz="9188" dirty="0">
                <a:solidFill>
                  <a:srgbClr val="FFFFFF"/>
                </a:solidFill>
                <a:latin typeface="Playlist Script"/>
              </a:rPr>
              <a:t> causa de la </a:t>
            </a:r>
            <a:r>
              <a:rPr lang="en-US" sz="9188" dirty="0" err="1">
                <a:solidFill>
                  <a:srgbClr val="FFFFFF"/>
                </a:solidFill>
                <a:latin typeface="Playlist Script"/>
              </a:rPr>
              <a:t>justicia</a:t>
            </a:r>
            <a:r>
              <a:rPr lang="en-US" sz="9188" dirty="0">
                <a:solidFill>
                  <a:srgbClr val="FFFFFF"/>
                </a:solidFill>
                <a:latin typeface="Playlist Script"/>
              </a:rPr>
              <a:t>,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4294249"/>
            <a:ext cx="18288000" cy="3053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72"/>
              </a:lnSpc>
              <a:spcBef>
                <a:spcPct val="0"/>
              </a:spcBef>
            </a:pPr>
            <a:r>
              <a:rPr lang="en-US" sz="8766" dirty="0" err="1">
                <a:solidFill>
                  <a:srgbClr val="FFFFFF"/>
                </a:solidFill>
                <a:latin typeface="Roboto"/>
              </a:rPr>
              <a:t>pues</a:t>
            </a:r>
            <a:r>
              <a:rPr lang="en-US" sz="8766" dirty="0">
                <a:solidFill>
                  <a:srgbClr val="FFFFFF"/>
                </a:solidFill>
                <a:latin typeface="Roboto"/>
              </a:rPr>
              <a:t> de </a:t>
            </a:r>
            <a:r>
              <a:rPr lang="en-US" sz="8766" dirty="0" err="1">
                <a:solidFill>
                  <a:srgbClr val="FFFFFF"/>
                </a:solidFill>
                <a:latin typeface="Roboto"/>
              </a:rPr>
              <a:t>ellos</a:t>
            </a:r>
            <a:r>
              <a:rPr lang="en-US" sz="8766" dirty="0">
                <a:solidFill>
                  <a:srgbClr val="FFFFFF"/>
                </a:solidFill>
                <a:latin typeface="Roboto"/>
              </a:rPr>
              <a:t> es </a:t>
            </a:r>
            <a:r>
              <a:rPr lang="en-US" sz="8766" dirty="0" err="1">
                <a:solidFill>
                  <a:srgbClr val="FFFFFF"/>
                </a:solidFill>
                <a:latin typeface="Roboto"/>
              </a:rPr>
              <a:t>el</a:t>
            </a:r>
            <a:r>
              <a:rPr lang="en-US" sz="8766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8766" dirty="0" err="1">
                <a:solidFill>
                  <a:srgbClr val="FFFFFF"/>
                </a:solidFill>
                <a:latin typeface="Roboto"/>
              </a:rPr>
              <a:t>reino</a:t>
            </a:r>
            <a:r>
              <a:rPr lang="en-US" sz="8766" dirty="0">
                <a:solidFill>
                  <a:srgbClr val="FFFFFF"/>
                </a:solidFill>
                <a:latin typeface="Roboto"/>
              </a:rPr>
              <a:t> de los </a:t>
            </a:r>
            <a:r>
              <a:rPr lang="en-US" sz="8766" dirty="0" err="1">
                <a:solidFill>
                  <a:srgbClr val="FFFFFF"/>
                </a:solidFill>
                <a:latin typeface="Roboto"/>
              </a:rPr>
              <a:t>cielos</a:t>
            </a:r>
            <a:r>
              <a:rPr lang="en-US" sz="8766" dirty="0">
                <a:solidFill>
                  <a:srgbClr val="FFFFFF"/>
                </a:solidFill>
                <a:latin typeface="Roboto"/>
              </a:rPr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000" b="50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950996" y="923925"/>
            <a:ext cx="14918098" cy="811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3"/>
              </a:lnSpc>
              <a:spcBef>
                <a:spcPct val="0"/>
              </a:spcBef>
            </a:pPr>
            <a:r>
              <a:rPr lang="en-US" sz="5766" dirty="0">
                <a:solidFill>
                  <a:srgbClr val="FFFFFF"/>
                </a:solidFill>
                <a:latin typeface="Oilvare Base"/>
              </a:rPr>
              <a:t>Jesús no </a:t>
            </a:r>
            <a:r>
              <a:rPr lang="en-US" sz="5766" dirty="0" err="1">
                <a:solidFill>
                  <a:srgbClr val="FFFFFF"/>
                </a:solidFill>
                <a:latin typeface="Oilvare Base"/>
              </a:rPr>
              <a:t>ofrece</a:t>
            </a:r>
            <a:r>
              <a:rPr lang="en-US" sz="5766" dirty="0">
                <a:solidFill>
                  <a:srgbClr val="FFFFFF"/>
                </a:solidFill>
                <a:latin typeface="Oilvare Base"/>
              </a:rPr>
              <a:t> a sus </a:t>
            </a:r>
            <a:r>
              <a:rPr lang="en-US" sz="5766" dirty="0" err="1">
                <a:solidFill>
                  <a:srgbClr val="FFFFFF"/>
                </a:solidFill>
                <a:latin typeface="Oilvare Base"/>
              </a:rPr>
              <a:t>discípulos</a:t>
            </a:r>
            <a:r>
              <a:rPr lang="en-US" sz="5766" dirty="0">
                <a:solidFill>
                  <a:srgbClr val="FFFFFF"/>
                </a:solidFill>
                <a:latin typeface="Oilvare Base"/>
              </a:rPr>
              <a:t> la </a:t>
            </a:r>
            <a:r>
              <a:rPr lang="en-US" sz="5766" dirty="0" err="1">
                <a:solidFill>
                  <a:srgbClr val="FFFFFF"/>
                </a:solidFill>
                <a:latin typeface="Oilvare Base"/>
              </a:rPr>
              <a:t>esperanza</a:t>
            </a:r>
            <a:r>
              <a:rPr lang="en-US" sz="5766" dirty="0">
                <a:solidFill>
                  <a:srgbClr val="FFFFFF"/>
                </a:solidFill>
                <a:latin typeface="Oilvare Base"/>
              </a:rPr>
              <a:t> de </a:t>
            </a:r>
            <a:r>
              <a:rPr lang="en-US" sz="5766" dirty="0" err="1">
                <a:solidFill>
                  <a:srgbClr val="FFFFFF"/>
                </a:solidFill>
                <a:latin typeface="Oilvare Base"/>
              </a:rPr>
              <a:t>obtener</a:t>
            </a:r>
            <a:r>
              <a:rPr lang="en-US" sz="5766" dirty="0">
                <a:solidFill>
                  <a:srgbClr val="FFFFFF"/>
                </a:solidFill>
                <a:latin typeface="Oilvare Base"/>
              </a:rPr>
              <a:t> gloria y </a:t>
            </a:r>
            <a:r>
              <a:rPr lang="en-US" sz="5766" dirty="0" err="1">
                <a:solidFill>
                  <a:srgbClr val="FFFFFF"/>
                </a:solidFill>
                <a:latin typeface="Oilvare Base"/>
              </a:rPr>
              <a:t>riquezas</a:t>
            </a:r>
            <a:r>
              <a:rPr lang="en-US" sz="5766" dirty="0">
                <a:solidFill>
                  <a:srgbClr val="FFFFFF"/>
                </a:solidFill>
                <a:latin typeface="Oilvare Base"/>
              </a:rPr>
              <a:t> </a:t>
            </a:r>
            <a:r>
              <a:rPr lang="en-US" sz="5766" dirty="0" err="1">
                <a:solidFill>
                  <a:srgbClr val="FFFFFF"/>
                </a:solidFill>
                <a:latin typeface="Oilvare Base"/>
              </a:rPr>
              <a:t>mundanales</a:t>
            </a:r>
            <a:r>
              <a:rPr lang="en-US" sz="5766" dirty="0">
                <a:solidFill>
                  <a:srgbClr val="FFFFFF"/>
                </a:solidFill>
                <a:latin typeface="Oilvare Base"/>
              </a:rPr>
              <a:t> </a:t>
            </a:r>
            <a:r>
              <a:rPr lang="en-US" sz="5766" dirty="0" err="1">
                <a:solidFill>
                  <a:srgbClr val="FFFFFF"/>
                </a:solidFill>
                <a:latin typeface="Oilvare Base"/>
              </a:rPr>
              <a:t>ni</a:t>
            </a:r>
            <a:r>
              <a:rPr lang="en-US" sz="5766" dirty="0">
                <a:solidFill>
                  <a:srgbClr val="FFFFFF"/>
                </a:solidFill>
                <a:latin typeface="Oilvare Base"/>
              </a:rPr>
              <a:t> </a:t>
            </a:r>
            <a:r>
              <a:rPr lang="en-US" sz="5766" dirty="0" err="1">
                <a:solidFill>
                  <a:srgbClr val="FFFFFF"/>
                </a:solidFill>
                <a:latin typeface="Oilvare Base"/>
              </a:rPr>
              <a:t>vivir</a:t>
            </a:r>
            <a:r>
              <a:rPr lang="en-US" sz="5766" dirty="0">
                <a:solidFill>
                  <a:srgbClr val="FFFFFF"/>
                </a:solidFill>
                <a:latin typeface="Oilvare Base"/>
              </a:rPr>
              <a:t> sin </a:t>
            </a:r>
            <a:r>
              <a:rPr lang="en-US" sz="5766" dirty="0" err="1">
                <a:solidFill>
                  <a:srgbClr val="FFFFFF"/>
                </a:solidFill>
                <a:latin typeface="Oilvare Base"/>
              </a:rPr>
              <a:t>tribulaciones</a:t>
            </a:r>
            <a:r>
              <a:rPr lang="en-US" sz="5766" dirty="0">
                <a:solidFill>
                  <a:srgbClr val="FFFFFF"/>
                </a:solidFill>
                <a:latin typeface="Oilvare Base"/>
              </a:rPr>
              <a:t>. Les </a:t>
            </a:r>
            <a:r>
              <a:rPr lang="en-US" sz="5766" dirty="0" err="1">
                <a:solidFill>
                  <a:srgbClr val="FFFFFF"/>
                </a:solidFill>
                <a:latin typeface="Oilvare Base"/>
              </a:rPr>
              <a:t>presenta</a:t>
            </a:r>
            <a:r>
              <a:rPr lang="en-US" sz="5766" dirty="0">
                <a:solidFill>
                  <a:srgbClr val="FFFFFF"/>
                </a:solidFill>
                <a:latin typeface="Oilvare Base"/>
              </a:rPr>
              <a:t> </a:t>
            </a:r>
            <a:r>
              <a:rPr lang="en-US" sz="5766" dirty="0" err="1">
                <a:solidFill>
                  <a:srgbClr val="FFFFFF"/>
                </a:solidFill>
                <a:latin typeface="Oilvare Base"/>
              </a:rPr>
              <a:t>el</a:t>
            </a:r>
            <a:r>
              <a:rPr lang="en-US" sz="5766" dirty="0">
                <a:solidFill>
                  <a:srgbClr val="FFFFFF"/>
                </a:solidFill>
                <a:latin typeface="Oilvare Base"/>
              </a:rPr>
              <a:t> privilegio de </a:t>
            </a:r>
            <a:r>
              <a:rPr lang="en-US" sz="5766" dirty="0" err="1">
                <a:solidFill>
                  <a:srgbClr val="FFFFFF"/>
                </a:solidFill>
                <a:latin typeface="Oilvare Base"/>
              </a:rPr>
              <a:t>andar</a:t>
            </a:r>
            <a:r>
              <a:rPr lang="en-US" sz="5766" dirty="0">
                <a:solidFill>
                  <a:srgbClr val="FFFFFF"/>
                </a:solidFill>
                <a:latin typeface="Oilvare Base"/>
              </a:rPr>
              <a:t> con </a:t>
            </a:r>
            <a:r>
              <a:rPr lang="en-US" sz="5766" dirty="0" err="1">
                <a:solidFill>
                  <a:srgbClr val="FFFFFF"/>
                </a:solidFill>
                <a:latin typeface="Oilvare Base"/>
              </a:rPr>
              <a:t>su</a:t>
            </a:r>
            <a:r>
              <a:rPr lang="en-US" sz="5766" dirty="0">
                <a:solidFill>
                  <a:srgbClr val="FFFFFF"/>
                </a:solidFill>
                <a:latin typeface="Oilvare Base"/>
              </a:rPr>
              <a:t> Maestro </a:t>
            </a:r>
            <a:r>
              <a:rPr lang="en-US" sz="5766" dirty="0" err="1">
                <a:solidFill>
                  <a:srgbClr val="FFFFFF"/>
                </a:solidFill>
                <a:latin typeface="Oilvare Base"/>
              </a:rPr>
              <a:t>por</a:t>
            </a:r>
            <a:r>
              <a:rPr lang="en-US" sz="5766" dirty="0">
                <a:solidFill>
                  <a:srgbClr val="FFFFFF"/>
                </a:solidFill>
                <a:latin typeface="Oilvare Base"/>
              </a:rPr>
              <a:t> </a:t>
            </a:r>
            <a:r>
              <a:rPr lang="en-US" sz="5766" dirty="0" err="1">
                <a:solidFill>
                  <a:srgbClr val="FFFFFF"/>
                </a:solidFill>
                <a:latin typeface="Oilvare Base"/>
              </a:rPr>
              <a:t>senderos</a:t>
            </a:r>
            <a:r>
              <a:rPr lang="en-US" sz="5766" dirty="0">
                <a:solidFill>
                  <a:srgbClr val="FFFFFF"/>
                </a:solidFill>
                <a:latin typeface="Oilvare Base"/>
              </a:rPr>
              <a:t> de </a:t>
            </a:r>
            <a:r>
              <a:rPr lang="en-US" sz="5766" dirty="0" err="1">
                <a:solidFill>
                  <a:srgbClr val="FFFFFF"/>
                </a:solidFill>
                <a:latin typeface="Oilvare Base"/>
              </a:rPr>
              <a:t>abnegación</a:t>
            </a:r>
            <a:r>
              <a:rPr lang="en-US" sz="5766" dirty="0">
                <a:solidFill>
                  <a:srgbClr val="FFFFFF"/>
                </a:solidFill>
                <a:latin typeface="Oilvare Base"/>
              </a:rPr>
              <a:t> y </a:t>
            </a:r>
            <a:r>
              <a:rPr lang="en-US" sz="5766" dirty="0" err="1">
                <a:solidFill>
                  <a:srgbClr val="FFFFFF"/>
                </a:solidFill>
                <a:latin typeface="Oilvare Base"/>
              </a:rPr>
              <a:t>vituperio</a:t>
            </a:r>
            <a:r>
              <a:rPr lang="en-US" sz="5766" dirty="0">
                <a:solidFill>
                  <a:srgbClr val="FFFFFF"/>
                </a:solidFill>
                <a:latin typeface="Oilvare Base"/>
              </a:rPr>
              <a:t>, </a:t>
            </a:r>
            <a:r>
              <a:rPr lang="en-US" sz="5766" dirty="0" err="1">
                <a:solidFill>
                  <a:srgbClr val="FFFFFF"/>
                </a:solidFill>
                <a:latin typeface="Oilvare Base"/>
              </a:rPr>
              <a:t>porque</a:t>
            </a:r>
            <a:r>
              <a:rPr lang="en-US" sz="5766" dirty="0">
                <a:solidFill>
                  <a:srgbClr val="FFFFFF"/>
                </a:solidFill>
                <a:latin typeface="Oilvare Base"/>
              </a:rPr>
              <a:t> </a:t>
            </a:r>
            <a:r>
              <a:rPr lang="en-US" sz="5766" dirty="0" err="1">
                <a:solidFill>
                  <a:srgbClr val="FFFFFF"/>
                </a:solidFill>
                <a:latin typeface="Oilvare Base"/>
              </a:rPr>
              <a:t>el</a:t>
            </a:r>
            <a:r>
              <a:rPr lang="en-US" sz="5766" dirty="0">
                <a:solidFill>
                  <a:srgbClr val="FFFFFF"/>
                </a:solidFill>
                <a:latin typeface="Oilvare Base"/>
              </a:rPr>
              <a:t> </a:t>
            </a:r>
            <a:r>
              <a:rPr lang="en-US" sz="5766" dirty="0" err="1">
                <a:solidFill>
                  <a:srgbClr val="FFFFFF"/>
                </a:solidFill>
                <a:latin typeface="Oilvare Base"/>
              </a:rPr>
              <a:t>mundo</a:t>
            </a:r>
            <a:r>
              <a:rPr lang="en-US" sz="5766" dirty="0">
                <a:solidFill>
                  <a:srgbClr val="FFFFFF"/>
                </a:solidFill>
                <a:latin typeface="Oilvare Base"/>
              </a:rPr>
              <a:t> no los </a:t>
            </a:r>
            <a:r>
              <a:rPr lang="en-US" sz="5766" dirty="0" err="1">
                <a:solidFill>
                  <a:srgbClr val="FFFFFF"/>
                </a:solidFill>
                <a:latin typeface="Oilvare Base"/>
              </a:rPr>
              <a:t>conoce</a:t>
            </a:r>
            <a:r>
              <a:rPr lang="en-US" sz="5766" dirty="0">
                <a:solidFill>
                  <a:srgbClr val="FFFFFF"/>
                </a:solidFill>
                <a:latin typeface="Oilvare Base"/>
              </a:rPr>
              <a:t>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51058" y="0"/>
            <a:ext cx="7536942" cy="10287000"/>
          </a:xfrm>
          <a:custGeom>
            <a:avLst/>
            <a:gdLst/>
            <a:ahLst/>
            <a:cxnLst/>
            <a:rect l="l" t="t" r="r" b="b"/>
            <a:pathLst>
              <a:path w="7536942" h="10287000">
                <a:moveTo>
                  <a:pt x="0" y="0"/>
                </a:moveTo>
                <a:lnTo>
                  <a:pt x="7536942" y="0"/>
                </a:lnTo>
                <a:lnTo>
                  <a:pt x="753694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49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70206" y="1113301"/>
            <a:ext cx="8855115" cy="764710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61"/>
              </a:lnSpc>
              <a:spcBef>
                <a:spcPct val="0"/>
              </a:spcBef>
            </a:pPr>
            <a:r>
              <a:rPr lang="en-US" sz="8686" dirty="0" err="1">
                <a:solidFill>
                  <a:srgbClr val="000000"/>
                </a:solidFill>
                <a:latin typeface="Playlist Script"/>
              </a:rPr>
              <a:t>Cuando</a:t>
            </a:r>
            <a:r>
              <a:rPr lang="en-US" sz="8686" dirty="0">
                <a:solidFill>
                  <a:srgbClr val="000000"/>
                </a:solidFill>
                <a:latin typeface="Playlist Script"/>
              </a:rPr>
              <a:t> los </a:t>
            </a:r>
            <a:r>
              <a:rPr lang="en-US" sz="8686" dirty="0" err="1">
                <a:solidFill>
                  <a:srgbClr val="000000"/>
                </a:solidFill>
                <a:latin typeface="Playlist Script"/>
              </a:rPr>
              <a:t>insulten</a:t>
            </a:r>
            <a:r>
              <a:rPr lang="en-US" sz="8686" dirty="0">
                <a:solidFill>
                  <a:srgbClr val="000000"/>
                </a:solidFill>
                <a:latin typeface="Playlist Script"/>
              </a:rPr>
              <a:t> y </a:t>
            </a:r>
            <a:r>
              <a:rPr lang="en-US" sz="8686" dirty="0" err="1">
                <a:solidFill>
                  <a:srgbClr val="000000"/>
                </a:solidFill>
                <a:latin typeface="Playlist Script"/>
              </a:rPr>
              <a:t>persigan</a:t>
            </a:r>
            <a:r>
              <a:rPr lang="en-US" sz="8686" dirty="0">
                <a:solidFill>
                  <a:srgbClr val="000000"/>
                </a:solidFill>
                <a:latin typeface="Playlist Script"/>
              </a:rPr>
              <a:t>, y </a:t>
            </a:r>
            <a:r>
              <a:rPr lang="en-US" sz="8686" dirty="0" err="1">
                <a:solidFill>
                  <a:srgbClr val="000000"/>
                </a:solidFill>
                <a:latin typeface="Playlist Script"/>
              </a:rPr>
              <a:t>digan</a:t>
            </a:r>
            <a:r>
              <a:rPr lang="en-US" sz="8686" dirty="0">
                <a:solidFill>
                  <a:srgbClr val="000000"/>
                </a:solidFill>
                <a:latin typeface="Playlist Script"/>
              </a:rPr>
              <a:t> </a:t>
            </a:r>
            <a:r>
              <a:rPr lang="en-US" sz="8686" dirty="0" err="1">
                <a:solidFill>
                  <a:srgbClr val="000000"/>
                </a:solidFill>
                <a:latin typeface="Playlist Script"/>
              </a:rPr>
              <a:t>todo</a:t>
            </a:r>
            <a:r>
              <a:rPr lang="en-US" sz="8686" dirty="0">
                <a:solidFill>
                  <a:srgbClr val="000000"/>
                </a:solidFill>
                <a:latin typeface="Playlist Script"/>
              </a:rPr>
              <a:t> </a:t>
            </a:r>
            <a:r>
              <a:rPr lang="en-US" sz="8686" dirty="0" err="1">
                <a:solidFill>
                  <a:srgbClr val="000000"/>
                </a:solidFill>
                <a:latin typeface="Playlist Script"/>
              </a:rPr>
              <a:t>género</a:t>
            </a:r>
            <a:r>
              <a:rPr lang="en-US" sz="8686" dirty="0">
                <a:solidFill>
                  <a:srgbClr val="000000"/>
                </a:solidFill>
                <a:latin typeface="Playlist Script"/>
              </a:rPr>
              <a:t> de mal contra </a:t>
            </a:r>
            <a:r>
              <a:rPr lang="en-US" sz="8686" dirty="0" err="1">
                <a:solidFill>
                  <a:srgbClr val="000000"/>
                </a:solidFill>
                <a:latin typeface="Playlist Script"/>
              </a:rPr>
              <a:t>ustedes</a:t>
            </a:r>
            <a:r>
              <a:rPr lang="en-US" sz="8686" dirty="0">
                <a:solidFill>
                  <a:srgbClr val="000000"/>
                </a:solidFill>
                <a:latin typeface="Playlist Script"/>
              </a:rPr>
              <a:t> </a:t>
            </a:r>
            <a:r>
              <a:rPr lang="en-US" sz="8686" dirty="0" err="1">
                <a:solidFill>
                  <a:srgbClr val="000000"/>
                </a:solidFill>
                <a:latin typeface="Playlist Script"/>
              </a:rPr>
              <a:t>falsamente</a:t>
            </a:r>
            <a:r>
              <a:rPr lang="en-US" sz="8686" dirty="0">
                <a:solidFill>
                  <a:srgbClr val="000000"/>
                </a:solidFill>
                <a:latin typeface="Playlist Script"/>
              </a:rPr>
              <a:t>, </a:t>
            </a:r>
            <a:r>
              <a:rPr lang="en-US" sz="8686" dirty="0" err="1">
                <a:solidFill>
                  <a:srgbClr val="000000"/>
                </a:solidFill>
                <a:latin typeface="Playlist Script"/>
              </a:rPr>
              <a:t>por</a:t>
            </a:r>
            <a:r>
              <a:rPr lang="en-US" sz="8686" dirty="0">
                <a:solidFill>
                  <a:srgbClr val="000000"/>
                </a:solidFill>
                <a:latin typeface="Playlist Script"/>
              </a:rPr>
              <a:t> causa de </a:t>
            </a:r>
            <a:r>
              <a:rPr lang="en-US" sz="8686" dirty="0" err="1">
                <a:solidFill>
                  <a:srgbClr val="000000"/>
                </a:solidFill>
                <a:latin typeface="Playlist Script"/>
              </a:rPr>
              <a:t>Mí</a:t>
            </a:r>
            <a:r>
              <a:rPr lang="en-US" sz="8686" dirty="0">
                <a:solidFill>
                  <a:srgbClr val="000000"/>
                </a:solidFill>
                <a:latin typeface="Playlist Script"/>
              </a:rPr>
              <a:t>. </a:t>
            </a:r>
          </a:p>
        </p:txBody>
      </p:sp>
      <p:sp>
        <p:nvSpPr>
          <p:cNvPr id="4" name="Freeform 4"/>
          <p:cNvSpPr/>
          <p:nvPr/>
        </p:nvSpPr>
        <p:spPr>
          <a:xfrm>
            <a:off x="10903458" y="152400"/>
            <a:ext cx="7536942" cy="10287000"/>
          </a:xfrm>
          <a:custGeom>
            <a:avLst/>
            <a:gdLst/>
            <a:ahLst/>
            <a:cxnLst/>
            <a:rect l="l" t="t" r="r" b="b"/>
            <a:pathLst>
              <a:path w="7536942" h="10287000">
                <a:moveTo>
                  <a:pt x="0" y="0"/>
                </a:moveTo>
                <a:lnTo>
                  <a:pt x="7536942" y="0"/>
                </a:lnTo>
                <a:lnTo>
                  <a:pt x="753694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49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055858" y="304800"/>
            <a:ext cx="7536942" cy="10287000"/>
          </a:xfrm>
          <a:custGeom>
            <a:avLst/>
            <a:gdLst/>
            <a:ahLst/>
            <a:cxnLst/>
            <a:rect l="l" t="t" r="r" b="b"/>
            <a:pathLst>
              <a:path w="7536942" h="10287000">
                <a:moveTo>
                  <a:pt x="0" y="0"/>
                </a:moveTo>
                <a:lnTo>
                  <a:pt x="7536942" y="0"/>
                </a:lnTo>
                <a:lnTo>
                  <a:pt x="753694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49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208258" y="457200"/>
            <a:ext cx="7536942" cy="10287000"/>
          </a:xfrm>
          <a:custGeom>
            <a:avLst/>
            <a:gdLst/>
            <a:ahLst/>
            <a:cxnLst/>
            <a:rect l="l" t="t" r="r" b="b"/>
            <a:pathLst>
              <a:path w="7536942" h="10287000">
                <a:moveTo>
                  <a:pt x="0" y="0"/>
                </a:moveTo>
                <a:lnTo>
                  <a:pt x="7536942" y="0"/>
                </a:lnTo>
                <a:lnTo>
                  <a:pt x="753694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499"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019" b="401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986468" y="904875"/>
            <a:ext cx="13534665" cy="838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73"/>
              </a:lnSpc>
              <a:spcBef>
                <a:spcPct val="0"/>
              </a:spcBef>
            </a:pPr>
            <a:r>
              <a:rPr lang="en-US" sz="4766" dirty="0" err="1">
                <a:solidFill>
                  <a:srgbClr val="000000"/>
                </a:solidFill>
                <a:latin typeface="Sailors"/>
              </a:rPr>
              <a:t>Nadie</a:t>
            </a:r>
            <a:r>
              <a:rPr lang="en-US" sz="4766" dirty="0">
                <a:solidFill>
                  <a:srgbClr val="000000"/>
                </a:solidFill>
                <a:latin typeface="Sailors"/>
              </a:rPr>
              <a:t>, entre los hombres, </a:t>
            </a:r>
            <a:r>
              <a:rPr lang="en-US" sz="4766" dirty="0" err="1">
                <a:solidFill>
                  <a:srgbClr val="000000"/>
                </a:solidFill>
                <a:latin typeface="Sailors"/>
              </a:rPr>
              <a:t>fue</a:t>
            </a:r>
            <a:r>
              <a:rPr lang="en-US" sz="4766" dirty="0">
                <a:solidFill>
                  <a:srgbClr val="000000"/>
                </a:solidFill>
                <a:latin typeface="Sailors"/>
              </a:rPr>
              <a:t> </a:t>
            </a:r>
            <a:r>
              <a:rPr lang="en-US" sz="4766" dirty="0" err="1">
                <a:solidFill>
                  <a:srgbClr val="000000"/>
                </a:solidFill>
                <a:latin typeface="Sailors"/>
              </a:rPr>
              <a:t>calumniado</a:t>
            </a:r>
            <a:r>
              <a:rPr lang="en-US" sz="4766" dirty="0">
                <a:solidFill>
                  <a:srgbClr val="000000"/>
                </a:solidFill>
                <a:latin typeface="Sailors"/>
              </a:rPr>
              <a:t> </a:t>
            </a:r>
            <a:r>
              <a:rPr lang="en-US" sz="4766" dirty="0" err="1">
                <a:solidFill>
                  <a:srgbClr val="000000"/>
                </a:solidFill>
                <a:latin typeface="Sailors"/>
              </a:rPr>
              <a:t>más</a:t>
            </a:r>
            <a:r>
              <a:rPr lang="en-US" sz="4766" dirty="0">
                <a:solidFill>
                  <a:srgbClr val="000000"/>
                </a:solidFill>
                <a:latin typeface="Sailors"/>
              </a:rPr>
              <a:t> </a:t>
            </a:r>
            <a:r>
              <a:rPr lang="en-US" sz="4766" dirty="0" err="1">
                <a:solidFill>
                  <a:srgbClr val="000000"/>
                </a:solidFill>
                <a:latin typeface="Sailors"/>
              </a:rPr>
              <a:t>cruelmente</a:t>
            </a:r>
            <a:r>
              <a:rPr lang="en-US" sz="4766" dirty="0">
                <a:solidFill>
                  <a:srgbClr val="000000"/>
                </a:solidFill>
                <a:latin typeface="Sailors"/>
              </a:rPr>
              <a:t> que </a:t>
            </a:r>
            <a:r>
              <a:rPr lang="en-US" sz="4766" dirty="0" err="1">
                <a:solidFill>
                  <a:srgbClr val="000000"/>
                </a:solidFill>
                <a:latin typeface="Sailors"/>
              </a:rPr>
              <a:t>el</a:t>
            </a:r>
            <a:r>
              <a:rPr lang="en-US" sz="4766" dirty="0">
                <a:solidFill>
                  <a:srgbClr val="000000"/>
                </a:solidFill>
                <a:latin typeface="Sailors"/>
              </a:rPr>
              <a:t> </a:t>
            </a:r>
            <a:r>
              <a:rPr lang="en-US" sz="4766" dirty="0" err="1">
                <a:solidFill>
                  <a:srgbClr val="000000"/>
                </a:solidFill>
                <a:latin typeface="Sailors"/>
              </a:rPr>
              <a:t>Hijo</a:t>
            </a:r>
            <a:r>
              <a:rPr lang="en-US" sz="4766" dirty="0">
                <a:solidFill>
                  <a:srgbClr val="000000"/>
                </a:solidFill>
                <a:latin typeface="Sailors"/>
              </a:rPr>
              <a:t> del hombre. Se lo </a:t>
            </a:r>
            <a:r>
              <a:rPr lang="en-US" sz="4766" dirty="0" err="1">
                <a:solidFill>
                  <a:srgbClr val="000000"/>
                </a:solidFill>
                <a:latin typeface="Sailors"/>
              </a:rPr>
              <a:t>ridiculizó</a:t>
            </a:r>
            <a:r>
              <a:rPr lang="en-US" sz="4766" dirty="0">
                <a:solidFill>
                  <a:srgbClr val="000000"/>
                </a:solidFill>
                <a:latin typeface="Sailors"/>
              </a:rPr>
              <a:t> y </a:t>
            </a:r>
            <a:r>
              <a:rPr lang="en-US" sz="4766" dirty="0" err="1">
                <a:solidFill>
                  <a:srgbClr val="000000"/>
                </a:solidFill>
                <a:latin typeface="Sailors"/>
              </a:rPr>
              <a:t>escarneció</a:t>
            </a:r>
            <a:r>
              <a:rPr lang="en-US" sz="4766" dirty="0">
                <a:solidFill>
                  <a:srgbClr val="000000"/>
                </a:solidFill>
                <a:latin typeface="Sailors"/>
              </a:rPr>
              <a:t> a causa de </a:t>
            </a:r>
            <a:r>
              <a:rPr lang="en-US" sz="4766" dirty="0" err="1">
                <a:solidFill>
                  <a:srgbClr val="000000"/>
                </a:solidFill>
                <a:latin typeface="Sailors"/>
              </a:rPr>
              <a:t>su</a:t>
            </a:r>
            <a:r>
              <a:rPr lang="en-US" sz="4766" dirty="0">
                <a:solidFill>
                  <a:srgbClr val="000000"/>
                </a:solidFill>
                <a:latin typeface="Sailors"/>
              </a:rPr>
              <a:t> </a:t>
            </a:r>
            <a:r>
              <a:rPr lang="en-US" sz="4766" dirty="0" err="1">
                <a:solidFill>
                  <a:srgbClr val="000000"/>
                </a:solidFill>
                <a:latin typeface="Sailors"/>
              </a:rPr>
              <a:t>obediencia</a:t>
            </a:r>
            <a:r>
              <a:rPr lang="en-US" sz="4766" dirty="0">
                <a:solidFill>
                  <a:srgbClr val="000000"/>
                </a:solidFill>
                <a:latin typeface="Sailors"/>
              </a:rPr>
              <a:t> inalterable a los </a:t>
            </a:r>
            <a:r>
              <a:rPr lang="en-US" sz="4766" dirty="0" err="1">
                <a:solidFill>
                  <a:srgbClr val="000000"/>
                </a:solidFill>
                <a:latin typeface="Sailors"/>
              </a:rPr>
              <a:t>principios</a:t>
            </a:r>
            <a:r>
              <a:rPr lang="en-US" sz="4766" dirty="0">
                <a:solidFill>
                  <a:srgbClr val="000000"/>
                </a:solidFill>
                <a:latin typeface="Sailors"/>
              </a:rPr>
              <a:t> de la </a:t>
            </a:r>
            <a:r>
              <a:rPr lang="en-US" sz="4766" dirty="0" err="1">
                <a:solidFill>
                  <a:srgbClr val="000000"/>
                </a:solidFill>
                <a:latin typeface="Sailors"/>
              </a:rPr>
              <a:t>santa</a:t>
            </a:r>
            <a:r>
              <a:rPr lang="en-US" sz="4766" dirty="0">
                <a:solidFill>
                  <a:srgbClr val="000000"/>
                </a:solidFill>
                <a:latin typeface="Sailors"/>
              </a:rPr>
              <a:t> ley de Dios. Lo </a:t>
            </a:r>
            <a:r>
              <a:rPr lang="en-US" sz="4766" dirty="0" err="1">
                <a:solidFill>
                  <a:srgbClr val="000000"/>
                </a:solidFill>
                <a:latin typeface="Sailors"/>
              </a:rPr>
              <a:t>odiaron</a:t>
            </a:r>
            <a:r>
              <a:rPr lang="en-US" sz="4766" dirty="0">
                <a:solidFill>
                  <a:srgbClr val="000000"/>
                </a:solidFill>
                <a:latin typeface="Sailors"/>
              </a:rPr>
              <a:t> sin </a:t>
            </a:r>
            <a:r>
              <a:rPr lang="en-US" sz="4766" dirty="0" err="1">
                <a:solidFill>
                  <a:srgbClr val="000000"/>
                </a:solidFill>
                <a:latin typeface="Sailors"/>
              </a:rPr>
              <a:t>razón</a:t>
            </a:r>
            <a:r>
              <a:rPr lang="en-US" sz="4766" dirty="0">
                <a:solidFill>
                  <a:srgbClr val="000000"/>
                </a:solidFill>
                <a:latin typeface="Sailors"/>
              </a:rPr>
              <a:t>. Sin embargo, se </a:t>
            </a:r>
            <a:r>
              <a:rPr lang="en-US" sz="4766" dirty="0" err="1">
                <a:solidFill>
                  <a:srgbClr val="000000"/>
                </a:solidFill>
                <a:latin typeface="Sailors"/>
              </a:rPr>
              <a:t>mantuvo</a:t>
            </a:r>
            <a:r>
              <a:rPr lang="en-US" sz="4766" dirty="0">
                <a:solidFill>
                  <a:srgbClr val="000000"/>
                </a:solidFill>
                <a:latin typeface="Sailors"/>
              </a:rPr>
              <a:t> </a:t>
            </a:r>
            <a:r>
              <a:rPr lang="en-US" sz="4766" dirty="0" err="1">
                <a:solidFill>
                  <a:srgbClr val="000000"/>
                </a:solidFill>
                <a:latin typeface="Sailors"/>
              </a:rPr>
              <a:t>sereno</a:t>
            </a:r>
            <a:r>
              <a:rPr lang="en-US" sz="4766" dirty="0">
                <a:solidFill>
                  <a:srgbClr val="000000"/>
                </a:solidFill>
                <a:latin typeface="Sailors"/>
              </a:rPr>
              <a:t> </a:t>
            </a:r>
            <a:r>
              <a:rPr lang="en-US" sz="4766" dirty="0" err="1">
                <a:solidFill>
                  <a:srgbClr val="000000"/>
                </a:solidFill>
                <a:latin typeface="Sailors"/>
              </a:rPr>
              <a:t>delante</a:t>
            </a:r>
            <a:r>
              <a:rPr lang="en-US" sz="4766" dirty="0">
                <a:solidFill>
                  <a:srgbClr val="000000"/>
                </a:solidFill>
                <a:latin typeface="Sailors"/>
              </a:rPr>
              <a:t> de sus </a:t>
            </a:r>
            <a:r>
              <a:rPr lang="en-US" sz="4766" dirty="0" err="1">
                <a:solidFill>
                  <a:srgbClr val="000000"/>
                </a:solidFill>
                <a:latin typeface="Sailors"/>
              </a:rPr>
              <a:t>enemigos</a:t>
            </a:r>
            <a:r>
              <a:rPr lang="en-US" sz="4766" dirty="0">
                <a:solidFill>
                  <a:srgbClr val="000000"/>
                </a:solidFill>
                <a:latin typeface="Sailors"/>
              </a:rPr>
              <a:t>, </a:t>
            </a:r>
            <a:r>
              <a:rPr lang="en-US" sz="4766" dirty="0" err="1">
                <a:solidFill>
                  <a:srgbClr val="000000"/>
                </a:solidFill>
                <a:latin typeface="Sailors"/>
              </a:rPr>
              <a:t>declaró</a:t>
            </a:r>
            <a:r>
              <a:rPr lang="en-US" sz="4766" dirty="0">
                <a:solidFill>
                  <a:srgbClr val="000000"/>
                </a:solidFill>
                <a:latin typeface="Sailors"/>
              </a:rPr>
              <a:t> que </a:t>
            </a:r>
            <a:r>
              <a:rPr lang="en-US" sz="4766" dirty="0" err="1">
                <a:solidFill>
                  <a:srgbClr val="000000"/>
                </a:solidFill>
                <a:latin typeface="Sailors"/>
              </a:rPr>
              <a:t>el</a:t>
            </a:r>
            <a:r>
              <a:rPr lang="en-US" sz="4766" dirty="0">
                <a:solidFill>
                  <a:srgbClr val="000000"/>
                </a:solidFill>
                <a:latin typeface="Sailors"/>
              </a:rPr>
              <a:t> </a:t>
            </a:r>
            <a:r>
              <a:rPr lang="en-US" sz="4766" dirty="0" err="1">
                <a:solidFill>
                  <a:srgbClr val="000000"/>
                </a:solidFill>
                <a:latin typeface="Sailors"/>
              </a:rPr>
              <a:t>oprobio</a:t>
            </a:r>
            <a:r>
              <a:rPr lang="en-US" sz="4766" dirty="0">
                <a:solidFill>
                  <a:srgbClr val="000000"/>
                </a:solidFill>
                <a:latin typeface="Sailors"/>
              </a:rPr>
              <a:t> es </a:t>
            </a:r>
            <a:r>
              <a:rPr lang="en-US" sz="4766" dirty="0" err="1">
                <a:solidFill>
                  <a:srgbClr val="000000"/>
                </a:solidFill>
                <a:latin typeface="Sailors"/>
              </a:rPr>
              <a:t>parte</a:t>
            </a:r>
            <a:r>
              <a:rPr lang="en-US" sz="4766" dirty="0">
                <a:solidFill>
                  <a:srgbClr val="000000"/>
                </a:solidFill>
                <a:latin typeface="Sailors"/>
              </a:rPr>
              <a:t> de la </a:t>
            </a:r>
            <a:r>
              <a:rPr lang="en-US" sz="4766" dirty="0" err="1">
                <a:solidFill>
                  <a:srgbClr val="000000"/>
                </a:solidFill>
                <a:latin typeface="Sailors"/>
              </a:rPr>
              <a:t>heredad</a:t>
            </a:r>
            <a:r>
              <a:rPr lang="en-US" sz="4766" dirty="0">
                <a:solidFill>
                  <a:srgbClr val="000000"/>
                </a:solidFill>
                <a:latin typeface="Sailors"/>
              </a:rPr>
              <a:t> del </a:t>
            </a:r>
            <a:r>
              <a:rPr lang="en-US" sz="4766" dirty="0" err="1">
                <a:solidFill>
                  <a:srgbClr val="000000"/>
                </a:solidFill>
                <a:latin typeface="Sailors"/>
              </a:rPr>
              <a:t>cristiano</a:t>
            </a:r>
            <a:r>
              <a:rPr lang="en-US" sz="4766" dirty="0">
                <a:solidFill>
                  <a:srgbClr val="000000"/>
                </a:solidFill>
                <a:latin typeface="Sailors"/>
              </a:rPr>
              <a:t> y </a:t>
            </a:r>
            <a:r>
              <a:rPr lang="en-US" sz="4766" dirty="0" err="1">
                <a:solidFill>
                  <a:srgbClr val="000000"/>
                </a:solidFill>
                <a:latin typeface="Sailors"/>
              </a:rPr>
              <a:t>aconsejó</a:t>
            </a:r>
            <a:r>
              <a:rPr lang="en-US" sz="4766" dirty="0">
                <a:solidFill>
                  <a:srgbClr val="000000"/>
                </a:solidFill>
                <a:latin typeface="Sailors"/>
              </a:rPr>
              <a:t> a sus </a:t>
            </a:r>
            <a:r>
              <a:rPr lang="en-US" sz="4766" dirty="0" err="1">
                <a:solidFill>
                  <a:srgbClr val="000000"/>
                </a:solidFill>
                <a:latin typeface="Sailors"/>
              </a:rPr>
              <a:t>seguidores</a:t>
            </a:r>
            <a:r>
              <a:rPr lang="en-US" sz="4766" dirty="0">
                <a:solidFill>
                  <a:srgbClr val="000000"/>
                </a:solidFill>
                <a:latin typeface="Sailors"/>
              </a:rPr>
              <a:t> que no </a:t>
            </a:r>
            <a:r>
              <a:rPr lang="en-US" sz="4766" dirty="0" err="1">
                <a:solidFill>
                  <a:srgbClr val="000000"/>
                </a:solidFill>
                <a:latin typeface="Sailors"/>
              </a:rPr>
              <a:t>temiesen</a:t>
            </a:r>
            <a:r>
              <a:rPr lang="en-US" sz="4766" dirty="0">
                <a:solidFill>
                  <a:srgbClr val="000000"/>
                </a:solidFill>
                <a:latin typeface="Sailors"/>
              </a:rPr>
              <a:t> las </a:t>
            </a:r>
            <a:r>
              <a:rPr lang="en-US" sz="4766" dirty="0" err="1">
                <a:solidFill>
                  <a:srgbClr val="000000"/>
                </a:solidFill>
                <a:latin typeface="Sailors"/>
              </a:rPr>
              <a:t>flechas</a:t>
            </a:r>
            <a:r>
              <a:rPr lang="en-US" sz="4766" dirty="0">
                <a:solidFill>
                  <a:srgbClr val="000000"/>
                </a:solidFill>
                <a:latin typeface="Sailors"/>
              </a:rPr>
              <a:t> de la </a:t>
            </a:r>
            <a:r>
              <a:rPr lang="en-US" sz="4766" dirty="0" err="1">
                <a:solidFill>
                  <a:srgbClr val="000000"/>
                </a:solidFill>
                <a:latin typeface="Sailors"/>
              </a:rPr>
              <a:t>malicia</a:t>
            </a:r>
            <a:r>
              <a:rPr lang="en-US" sz="4766" dirty="0">
                <a:solidFill>
                  <a:srgbClr val="000000"/>
                </a:solidFill>
                <a:latin typeface="Sailors"/>
              </a:rPr>
              <a:t> </a:t>
            </a:r>
            <a:r>
              <a:rPr lang="en-US" sz="4766" dirty="0" err="1">
                <a:solidFill>
                  <a:srgbClr val="000000"/>
                </a:solidFill>
                <a:latin typeface="Sailors"/>
              </a:rPr>
              <a:t>ni</a:t>
            </a:r>
            <a:r>
              <a:rPr lang="en-US" sz="4766" dirty="0">
                <a:solidFill>
                  <a:srgbClr val="000000"/>
                </a:solidFill>
                <a:latin typeface="Sailors"/>
              </a:rPr>
              <a:t> </a:t>
            </a:r>
            <a:r>
              <a:rPr lang="en-US" sz="4766" dirty="0" err="1">
                <a:solidFill>
                  <a:srgbClr val="000000"/>
                </a:solidFill>
                <a:latin typeface="Sailors"/>
              </a:rPr>
              <a:t>desfalleciesen</a:t>
            </a:r>
            <a:r>
              <a:rPr lang="en-US" sz="4766" dirty="0">
                <a:solidFill>
                  <a:srgbClr val="000000"/>
                </a:solidFill>
                <a:latin typeface="Sailors"/>
              </a:rPr>
              <a:t> bajo la </a:t>
            </a:r>
            <a:r>
              <a:rPr lang="en-US" sz="4766" dirty="0" err="1">
                <a:solidFill>
                  <a:srgbClr val="000000"/>
                </a:solidFill>
                <a:latin typeface="Sailors"/>
              </a:rPr>
              <a:t>persecución</a:t>
            </a:r>
            <a:r>
              <a:rPr lang="en-US" sz="4766" dirty="0">
                <a:solidFill>
                  <a:srgbClr val="000000"/>
                </a:solidFill>
                <a:latin typeface="Sailors"/>
              </a:rPr>
              <a:t>.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60797" y="666750"/>
            <a:ext cx="15237352" cy="750273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13"/>
              </a:lnSpc>
              <a:spcBef>
                <a:spcPct val="0"/>
              </a:spcBef>
            </a:pPr>
            <a:r>
              <a:rPr lang="en-US" sz="6866" dirty="0" err="1">
                <a:solidFill>
                  <a:srgbClr val="FFFFFF"/>
                </a:solidFill>
                <a:latin typeface="29LT Bukra Wide SemiBold"/>
              </a:rPr>
              <a:t>Gozaos</a:t>
            </a:r>
            <a:r>
              <a:rPr lang="en-US" sz="6866" dirty="0">
                <a:solidFill>
                  <a:srgbClr val="FFFFFF"/>
                </a:solidFill>
                <a:latin typeface="29LT Bukra Wide SemiBold"/>
              </a:rPr>
              <a:t> y </a:t>
            </a:r>
            <a:r>
              <a:rPr lang="en-US" sz="6866" dirty="0" err="1">
                <a:solidFill>
                  <a:srgbClr val="FFFFFF"/>
                </a:solidFill>
                <a:latin typeface="29LT Bukra Wide SemiBold"/>
              </a:rPr>
              <a:t>alegraos</a:t>
            </a:r>
            <a:r>
              <a:rPr lang="en-US" sz="6866" dirty="0">
                <a:solidFill>
                  <a:srgbClr val="FFFFFF"/>
                </a:solidFill>
                <a:latin typeface="29LT Bukra Wide SemiBold"/>
              </a:rPr>
              <a:t>, </a:t>
            </a:r>
            <a:r>
              <a:rPr lang="en-US" sz="6866" dirty="0" err="1">
                <a:solidFill>
                  <a:srgbClr val="FFFFFF"/>
                </a:solidFill>
                <a:latin typeface="29LT Bukra Wide SemiBold"/>
              </a:rPr>
              <a:t>porque</a:t>
            </a:r>
            <a:r>
              <a:rPr lang="en-US" sz="6866" dirty="0">
                <a:solidFill>
                  <a:srgbClr val="FFFFFF"/>
                </a:solidFill>
                <a:latin typeface="29LT Bukra Wide SemiBold"/>
              </a:rPr>
              <a:t> </a:t>
            </a:r>
            <a:r>
              <a:rPr lang="en-US" sz="6866" dirty="0" err="1">
                <a:solidFill>
                  <a:srgbClr val="FFFFFF"/>
                </a:solidFill>
                <a:latin typeface="29LT Bukra Wide SemiBold"/>
              </a:rPr>
              <a:t>vuestro</a:t>
            </a:r>
            <a:r>
              <a:rPr lang="en-US" sz="6866" dirty="0">
                <a:solidFill>
                  <a:srgbClr val="FFFFFF"/>
                </a:solidFill>
                <a:latin typeface="29LT Bukra Wide SemiBold"/>
              </a:rPr>
              <a:t> </a:t>
            </a:r>
            <a:r>
              <a:rPr lang="en-US" sz="6866" dirty="0" err="1">
                <a:solidFill>
                  <a:srgbClr val="FFFFFF"/>
                </a:solidFill>
                <a:latin typeface="29LT Bukra Wide SemiBold"/>
              </a:rPr>
              <a:t>galardón</a:t>
            </a:r>
            <a:r>
              <a:rPr lang="en-US" sz="6866" dirty="0">
                <a:solidFill>
                  <a:srgbClr val="FFFFFF"/>
                </a:solidFill>
                <a:latin typeface="29LT Bukra Wide SemiBold"/>
              </a:rPr>
              <a:t> es </a:t>
            </a:r>
            <a:r>
              <a:rPr lang="en-US" sz="6866" dirty="0" err="1">
                <a:solidFill>
                  <a:srgbClr val="FFFFFF"/>
                </a:solidFill>
                <a:latin typeface="29LT Bukra Wide SemiBold"/>
              </a:rPr>
              <a:t>grande</a:t>
            </a:r>
            <a:r>
              <a:rPr lang="en-US" sz="6866" dirty="0">
                <a:solidFill>
                  <a:srgbClr val="FFFFFF"/>
                </a:solidFill>
                <a:latin typeface="29LT Bukra Wide SemiBold"/>
              </a:rPr>
              <a:t> </a:t>
            </a:r>
            <a:r>
              <a:rPr lang="en-US" sz="6866" dirty="0" err="1">
                <a:solidFill>
                  <a:srgbClr val="FFFFFF"/>
                </a:solidFill>
                <a:latin typeface="29LT Bukra Wide SemiBold"/>
              </a:rPr>
              <a:t>en</a:t>
            </a:r>
            <a:r>
              <a:rPr lang="en-US" sz="6866" dirty="0">
                <a:solidFill>
                  <a:srgbClr val="FFFFFF"/>
                </a:solidFill>
                <a:latin typeface="29LT Bukra Wide SemiBold"/>
              </a:rPr>
              <a:t> los </a:t>
            </a:r>
            <a:r>
              <a:rPr lang="en-US" sz="6866" dirty="0" err="1">
                <a:solidFill>
                  <a:srgbClr val="FFFFFF"/>
                </a:solidFill>
                <a:latin typeface="29LT Bukra Wide SemiBold"/>
              </a:rPr>
              <a:t>cielos</a:t>
            </a:r>
            <a:r>
              <a:rPr lang="en-US" sz="6866" dirty="0">
                <a:solidFill>
                  <a:srgbClr val="FFFFFF"/>
                </a:solidFill>
                <a:latin typeface="29LT Bukra Wide SemiBold"/>
              </a:rPr>
              <a:t>; </a:t>
            </a:r>
            <a:r>
              <a:rPr lang="en-US" sz="6866" dirty="0" err="1">
                <a:solidFill>
                  <a:srgbClr val="FFFFFF"/>
                </a:solidFill>
                <a:latin typeface="29LT Bukra Wide SemiBold"/>
              </a:rPr>
              <a:t>porque</a:t>
            </a:r>
            <a:r>
              <a:rPr lang="en-US" sz="6866" dirty="0">
                <a:solidFill>
                  <a:srgbClr val="FFFFFF"/>
                </a:solidFill>
                <a:latin typeface="29LT Bukra Wide SemiBold"/>
              </a:rPr>
              <a:t> </a:t>
            </a:r>
            <a:r>
              <a:rPr lang="en-US" sz="6866" dirty="0" err="1">
                <a:solidFill>
                  <a:srgbClr val="FFFFFF"/>
                </a:solidFill>
                <a:latin typeface="29LT Bukra Wide SemiBold"/>
              </a:rPr>
              <a:t>así</a:t>
            </a:r>
            <a:r>
              <a:rPr lang="en-US" sz="6866" dirty="0">
                <a:solidFill>
                  <a:srgbClr val="FFFFFF"/>
                </a:solidFill>
                <a:latin typeface="29LT Bukra Wide SemiBold"/>
              </a:rPr>
              <a:t> </a:t>
            </a:r>
            <a:r>
              <a:rPr lang="en-US" sz="6866" dirty="0" err="1">
                <a:solidFill>
                  <a:srgbClr val="FFFFFF"/>
                </a:solidFill>
                <a:latin typeface="29LT Bukra Wide SemiBold"/>
              </a:rPr>
              <a:t>persiguieron</a:t>
            </a:r>
            <a:r>
              <a:rPr lang="en-US" sz="6866" dirty="0">
                <a:solidFill>
                  <a:srgbClr val="FFFFFF"/>
                </a:solidFill>
                <a:latin typeface="29LT Bukra Wide SemiBold"/>
              </a:rPr>
              <a:t> a los </a:t>
            </a:r>
            <a:r>
              <a:rPr lang="en-US" sz="6866" dirty="0" err="1">
                <a:solidFill>
                  <a:srgbClr val="FFFFFF"/>
                </a:solidFill>
                <a:latin typeface="29LT Bukra Wide SemiBold"/>
              </a:rPr>
              <a:t>profetas</a:t>
            </a:r>
            <a:r>
              <a:rPr lang="en-US" sz="6866" dirty="0">
                <a:solidFill>
                  <a:srgbClr val="FFFFFF"/>
                </a:solidFill>
                <a:latin typeface="29LT Bukra Wide SemiBold"/>
              </a:rPr>
              <a:t> que </a:t>
            </a:r>
            <a:r>
              <a:rPr lang="en-US" sz="6866" dirty="0" err="1">
                <a:solidFill>
                  <a:srgbClr val="FFFFFF"/>
                </a:solidFill>
                <a:latin typeface="29LT Bukra Wide SemiBold"/>
              </a:rPr>
              <a:t>fueron</a:t>
            </a:r>
            <a:r>
              <a:rPr lang="en-US" sz="6866" dirty="0">
                <a:solidFill>
                  <a:srgbClr val="FFFFFF"/>
                </a:solidFill>
                <a:latin typeface="29LT Bukra Wide SemiBold"/>
              </a:rPr>
              <a:t> antes de </a:t>
            </a:r>
            <a:r>
              <a:rPr lang="en-US" sz="6866" dirty="0" err="1">
                <a:solidFill>
                  <a:srgbClr val="FFFFFF"/>
                </a:solidFill>
                <a:latin typeface="29LT Bukra Wide SemiBold"/>
              </a:rPr>
              <a:t>vosotros</a:t>
            </a:r>
            <a:r>
              <a:rPr lang="en-US" sz="6866" dirty="0">
                <a:solidFill>
                  <a:srgbClr val="FFFFFF"/>
                </a:solidFill>
                <a:latin typeface="29LT Bukra Wide SemiBold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" r="5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963563" y="1329734"/>
            <a:ext cx="14928436" cy="675471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2"/>
              </a:lnSpc>
              <a:spcBef>
                <a:spcPct val="0"/>
              </a:spcBef>
            </a:pP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Las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bienaventuranzas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son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el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saludo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de Cristo, no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sólo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para los que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creen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,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sino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también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para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toda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la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familia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humana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. Parece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haber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olvidado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por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un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momento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que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está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en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el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mundo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, y no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en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el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cielo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,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pues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emplea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el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saludo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familiar del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mundo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de la luz. Las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bendiciones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brotan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de sus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labios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como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el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agua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cristalina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de un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rico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manantial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de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vida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sellado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durante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mucho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 </a:t>
            </a:r>
            <a:r>
              <a:rPr lang="en-US" sz="4816" dirty="0" err="1">
                <a:solidFill>
                  <a:srgbClr val="1D2C46"/>
                </a:solidFill>
                <a:latin typeface="Montserrat Classic"/>
              </a:rPr>
              <a:t>tiempo</a:t>
            </a:r>
            <a:r>
              <a:rPr lang="en-US" sz="4816" dirty="0">
                <a:solidFill>
                  <a:srgbClr val="1D2C46"/>
                </a:solidFill>
                <a:latin typeface="Montserrat Classic"/>
              </a:rPr>
              <a:t>.</a:t>
            </a:r>
            <a:r>
              <a:rPr lang="en-US" sz="4816" dirty="0">
                <a:solidFill>
                  <a:srgbClr val="000000"/>
                </a:solidFill>
                <a:latin typeface="Montserrat Classic"/>
              </a:rPr>
              <a:t> </a:t>
            </a:r>
          </a:p>
        </p:txBody>
      </p:sp>
      <p:sp>
        <p:nvSpPr>
          <p:cNvPr id="4" name="Freeform 4"/>
          <p:cNvSpPr/>
          <p:nvPr/>
        </p:nvSpPr>
        <p:spPr>
          <a:xfrm>
            <a:off x="5486400" y="8545564"/>
            <a:ext cx="7315200" cy="219456"/>
          </a:xfrm>
          <a:custGeom>
            <a:avLst/>
            <a:gdLst/>
            <a:ahLst/>
            <a:cxnLst/>
            <a:rect l="l" t="t" r="r" b="b"/>
            <a:pathLst>
              <a:path w="7315200" h="219456">
                <a:moveTo>
                  <a:pt x="0" y="0"/>
                </a:moveTo>
                <a:lnTo>
                  <a:pt x="7315200" y="0"/>
                </a:lnTo>
                <a:lnTo>
                  <a:pt x="7315200" y="219456"/>
                </a:lnTo>
                <a:lnTo>
                  <a:pt x="0" y="219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912" t="10207" r="2912" b="1020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83781" y="4717197"/>
            <a:ext cx="8350282" cy="35788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53"/>
              </a:lnSpc>
            </a:pPr>
            <a:r>
              <a:rPr lang="en-US" sz="1369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list Script"/>
              </a:rPr>
              <a:t>los </a:t>
            </a:r>
            <a:r>
              <a:rPr lang="en-US" sz="1369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list Script"/>
              </a:rPr>
              <a:t>pobres</a:t>
            </a:r>
            <a:r>
              <a:rPr lang="en-US" sz="1369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list Script"/>
              </a:rPr>
              <a:t> </a:t>
            </a:r>
            <a:r>
              <a:rPr lang="en-US" sz="1369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list Script"/>
              </a:rPr>
              <a:t>en</a:t>
            </a:r>
            <a:r>
              <a:rPr lang="en-US" sz="1369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list Script"/>
              </a:rPr>
              <a:t> </a:t>
            </a:r>
            <a:r>
              <a:rPr lang="en-US" sz="1369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list Script"/>
              </a:rPr>
              <a:t>espiritu</a:t>
            </a:r>
            <a:endParaRPr lang="en-US" sz="1369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list Scrip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346970" y="1066800"/>
            <a:ext cx="6179572" cy="2545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60"/>
              </a:lnSpc>
            </a:pPr>
            <a:r>
              <a:rPr lang="en-US" sz="6000" dirty="0">
                <a:solidFill>
                  <a:srgbClr val="000000"/>
                </a:solidFill>
                <a:latin typeface="Roboto Bold"/>
              </a:rPr>
              <a:t>Pues de </a:t>
            </a:r>
            <a:r>
              <a:rPr lang="en-US" sz="6000" dirty="0" err="1">
                <a:solidFill>
                  <a:srgbClr val="000000"/>
                </a:solidFill>
                <a:latin typeface="Roboto Bold"/>
              </a:rPr>
              <a:t>ellos</a:t>
            </a:r>
            <a:r>
              <a:rPr lang="en-US" sz="6000" dirty="0">
                <a:solidFill>
                  <a:srgbClr val="000000"/>
                </a:solidFill>
                <a:latin typeface="Roboto Bold"/>
              </a:rPr>
              <a:t> es </a:t>
            </a:r>
            <a:r>
              <a:rPr lang="en-US" sz="6000" dirty="0" err="1">
                <a:solidFill>
                  <a:srgbClr val="000000"/>
                </a:solidFill>
                <a:latin typeface="Roboto Bold"/>
              </a:rPr>
              <a:t>el</a:t>
            </a:r>
            <a:r>
              <a:rPr lang="en-US" sz="6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Roboto Bold"/>
              </a:rPr>
              <a:t>reino</a:t>
            </a:r>
            <a:r>
              <a:rPr lang="en-US" sz="6000" dirty="0">
                <a:solidFill>
                  <a:srgbClr val="000000"/>
                </a:solidFill>
                <a:latin typeface="Roboto Bold"/>
              </a:rPr>
              <a:t> de los </a:t>
            </a:r>
            <a:r>
              <a:rPr lang="en-US" sz="6000" dirty="0" err="1">
                <a:solidFill>
                  <a:srgbClr val="000000"/>
                </a:solidFill>
                <a:latin typeface="Roboto Bold"/>
              </a:rPr>
              <a:t>cielos</a:t>
            </a:r>
            <a:r>
              <a:rPr lang="en-US" sz="6000" dirty="0">
                <a:solidFill>
                  <a:srgbClr val="000000"/>
                </a:solidFill>
                <a:latin typeface="Roboto Bold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3" b="77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96269" y="942975"/>
            <a:ext cx="14634317" cy="812948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3"/>
              </a:lnSpc>
              <a:spcBef>
                <a:spcPct val="0"/>
              </a:spcBef>
            </a:pP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Refiriéndose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a los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pobres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de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espíritu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, Jesús dice: “De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ellos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es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el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reino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de Dios”.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Dicho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reino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no es,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como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habían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esperado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los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oyentes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de Cristo, un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gobierno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temporal y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terrenal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. Cristo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abría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ante los hombres las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puertas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del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reino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espiritual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de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su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amor,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su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gracia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y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su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justicia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. El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estandarte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del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reino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del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Mesías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se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diferencia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de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otras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enseñas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,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porque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nos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revela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la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semejanza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espiritual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del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Hijo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del hombre. Sus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súbditos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son los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pobres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de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espíritu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, los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mansos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y los que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padecen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persecución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por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causa de la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justicia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. De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ellos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es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el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reino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de los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cielos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. Si bien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aún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no ha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terminado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,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en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ellos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se ha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iniciado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la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obra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que los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hará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“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aptos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para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participar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de la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herencia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de los santos </a:t>
            </a:r>
            <a:r>
              <a:rPr lang="en-US" sz="4566" dirty="0" err="1">
                <a:solidFill>
                  <a:srgbClr val="FFFFFF"/>
                </a:solidFill>
                <a:latin typeface="Bebas Neue Bold"/>
              </a:rPr>
              <a:t>en</a:t>
            </a:r>
            <a:r>
              <a:rPr lang="en-US" sz="4566" dirty="0">
                <a:solidFill>
                  <a:srgbClr val="FFFFFF"/>
                </a:solidFill>
                <a:latin typeface="Bebas Neue Bold"/>
              </a:rPr>
              <a:t> luz”.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490371"/>
            <a:ext cx="7429225" cy="180195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04"/>
              </a:lnSpc>
              <a:spcBef>
                <a:spcPct val="0"/>
              </a:spcBef>
            </a:pPr>
            <a:r>
              <a:rPr lang="en-US" sz="10431" dirty="0">
                <a:solidFill>
                  <a:srgbClr val="FFFFFF"/>
                </a:solidFill>
                <a:latin typeface="Playlist Script"/>
              </a:rPr>
              <a:t>los que </a:t>
            </a:r>
            <a:r>
              <a:rPr lang="en-US" sz="10431" dirty="0" err="1">
                <a:solidFill>
                  <a:srgbClr val="FFFFFF"/>
                </a:solidFill>
                <a:latin typeface="Playlist Script"/>
              </a:rPr>
              <a:t>lloran</a:t>
            </a:r>
            <a:r>
              <a:rPr lang="en-US" sz="10431" dirty="0">
                <a:solidFill>
                  <a:srgbClr val="FFFFFF"/>
                </a:solidFill>
                <a:latin typeface="Playlist Script"/>
              </a:rPr>
              <a:t>,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2090" y="2519829"/>
            <a:ext cx="7287328" cy="3082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12"/>
              </a:lnSpc>
              <a:spcBef>
                <a:spcPct val="0"/>
              </a:spcBef>
            </a:pPr>
            <a:r>
              <a:rPr lang="en-US" sz="5866">
                <a:solidFill>
                  <a:srgbClr val="FFFFFF"/>
                </a:solidFill>
                <a:latin typeface="League Spartan"/>
              </a:rPr>
              <a:t>porque ellos recibirán consolación.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11" r="3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945874" y="962025"/>
            <a:ext cx="9313426" cy="9127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3"/>
              </a:lnSpc>
              <a:spcBef>
                <a:spcPct val="0"/>
              </a:spcBef>
            </a:pPr>
            <a:r>
              <a:rPr lang="en-US" sz="3266">
                <a:solidFill>
                  <a:srgbClr val="FFFFFF"/>
                </a:solidFill>
                <a:latin typeface="Belleza"/>
              </a:rPr>
              <a:t>El llanto al que se alude aquí es la verdadera tristeza de corazón por haber pecado. Dice Jesús: “Y yo, si fuere levantado de la tierra, a todos atraeré a mí mismo”. A medida que una persona se siente persuadida a mirar a Cristo levantado en la cruz, percibe la pecaminosidad del ser humano. Comprende que es el pecado lo que azotó y crucificó al Señor de la gloria. Reconoce que, aunque se lo amó con cariño indecible, su vida ha sido un espectáculo continuo de ingratitud y rebelión. Abandonó a su mejor Amigo y abusó del don más precioso del cielo. El mismo crucificó nuevamente al Hijo de Dios y traspasó otra vez su corazón sangrante y agobiado. Lo separa de Dios un abismo ancho, negro y hondo, y llora con corazón quebrantado. </a:t>
            </a:r>
          </a:p>
          <a:p>
            <a:pPr algn="ctr">
              <a:lnSpc>
                <a:spcPts val="4573"/>
              </a:lnSpc>
              <a:spcBef>
                <a:spcPct val="0"/>
              </a:spcBef>
            </a:pPr>
            <a:endParaRPr lang="en-US" sz="3266">
              <a:solidFill>
                <a:srgbClr val="FFFFFF"/>
              </a:solidFill>
              <a:latin typeface="Belleza"/>
            </a:endParaRPr>
          </a:p>
          <a:p>
            <a:pPr algn="ctr">
              <a:lnSpc>
                <a:spcPts val="4573"/>
              </a:lnSpc>
              <a:spcBef>
                <a:spcPct val="0"/>
              </a:spcBef>
            </a:pPr>
            <a:endParaRPr lang="en-US" sz="3266">
              <a:solidFill>
                <a:srgbClr val="FFFFFF"/>
              </a:solidFill>
              <a:latin typeface="Bellez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11" r="3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655333" y="865295"/>
            <a:ext cx="8603967" cy="8393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93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5693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5693"/>
              </a:lnSpc>
              <a:spcBef>
                <a:spcPct val="0"/>
              </a:spcBef>
            </a:pPr>
            <a:r>
              <a:rPr lang="en-US" sz="4066" dirty="0">
                <a:solidFill>
                  <a:srgbClr val="FFFFFF"/>
                </a:solidFill>
                <a:latin typeface="Belleza"/>
              </a:rPr>
              <a:t>Ese </a:t>
            </a:r>
            <a:r>
              <a:rPr lang="en-US" sz="4066" dirty="0" err="1">
                <a:solidFill>
                  <a:srgbClr val="FFFFFF"/>
                </a:solidFill>
                <a:latin typeface="Belleza"/>
              </a:rPr>
              <a:t>llanto</a:t>
            </a:r>
            <a:r>
              <a:rPr lang="en-US" sz="4066" dirty="0">
                <a:solidFill>
                  <a:srgbClr val="FFFFFF"/>
                </a:solidFill>
                <a:latin typeface="Belleza"/>
              </a:rPr>
              <a:t> </a:t>
            </a:r>
            <a:r>
              <a:rPr lang="en-US" sz="4066" dirty="0" err="1">
                <a:solidFill>
                  <a:srgbClr val="FFFFFF"/>
                </a:solidFill>
                <a:latin typeface="Belleza"/>
              </a:rPr>
              <a:t>recibirá</a:t>
            </a:r>
            <a:r>
              <a:rPr lang="en-US" sz="4066" dirty="0">
                <a:solidFill>
                  <a:srgbClr val="FFFFFF"/>
                </a:solidFill>
                <a:latin typeface="Belleza"/>
              </a:rPr>
              <a:t> “</a:t>
            </a:r>
            <a:r>
              <a:rPr lang="en-US" sz="4066" dirty="0" err="1">
                <a:solidFill>
                  <a:srgbClr val="FFFFFF"/>
                </a:solidFill>
                <a:latin typeface="Belleza"/>
              </a:rPr>
              <a:t>consolación</a:t>
            </a:r>
            <a:r>
              <a:rPr lang="en-US" sz="4066" dirty="0">
                <a:solidFill>
                  <a:srgbClr val="FFFFFF"/>
                </a:solidFill>
                <a:latin typeface="Belleza"/>
              </a:rPr>
              <a:t>”. Dios </a:t>
            </a:r>
            <a:r>
              <a:rPr lang="en-US" sz="4066" dirty="0" err="1">
                <a:solidFill>
                  <a:srgbClr val="FFFFFF"/>
                </a:solidFill>
                <a:latin typeface="Belleza"/>
              </a:rPr>
              <a:t>nos</a:t>
            </a:r>
            <a:r>
              <a:rPr lang="en-US" sz="4066" dirty="0">
                <a:solidFill>
                  <a:srgbClr val="FFFFFF"/>
                </a:solidFill>
                <a:latin typeface="Belleza"/>
              </a:rPr>
              <a:t> </a:t>
            </a:r>
            <a:r>
              <a:rPr lang="en-US" sz="4066" dirty="0" err="1">
                <a:solidFill>
                  <a:srgbClr val="FFFFFF"/>
                </a:solidFill>
                <a:latin typeface="Belleza"/>
              </a:rPr>
              <a:t>revela</a:t>
            </a:r>
            <a:r>
              <a:rPr lang="en-US" sz="4066" dirty="0">
                <a:solidFill>
                  <a:srgbClr val="FFFFFF"/>
                </a:solidFill>
                <a:latin typeface="Belleza"/>
              </a:rPr>
              <a:t> </a:t>
            </a:r>
            <a:r>
              <a:rPr lang="en-US" sz="4066" dirty="0" err="1">
                <a:solidFill>
                  <a:srgbClr val="FFFFFF"/>
                </a:solidFill>
                <a:latin typeface="Belleza"/>
              </a:rPr>
              <a:t>nuestra</a:t>
            </a:r>
            <a:r>
              <a:rPr lang="en-US" sz="4066" dirty="0">
                <a:solidFill>
                  <a:srgbClr val="FFFFFF"/>
                </a:solidFill>
                <a:latin typeface="Belleza"/>
              </a:rPr>
              <a:t> </a:t>
            </a:r>
            <a:r>
              <a:rPr lang="en-US" sz="4066" dirty="0" err="1">
                <a:solidFill>
                  <a:srgbClr val="FFFFFF"/>
                </a:solidFill>
                <a:latin typeface="Belleza"/>
              </a:rPr>
              <a:t>culpabilidad</a:t>
            </a:r>
            <a:r>
              <a:rPr lang="en-US" sz="4066" dirty="0">
                <a:solidFill>
                  <a:srgbClr val="FFFFFF"/>
                </a:solidFill>
                <a:latin typeface="Belleza"/>
              </a:rPr>
              <a:t> para que </a:t>
            </a:r>
            <a:r>
              <a:rPr lang="en-US" sz="4066" dirty="0" err="1">
                <a:solidFill>
                  <a:srgbClr val="FFFFFF"/>
                </a:solidFill>
                <a:latin typeface="Belleza"/>
              </a:rPr>
              <a:t>nos</a:t>
            </a:r>
            <a:r>
              <a:rPr lang="en-US" sz="4066" dirty="0">
                <a:solidFill>
                  <a:srgbClr val="FFFFFF"/>
                </a:solidFill>
                <a:latin typeface="Belleza"/>
              </a:rPr>
              <a:t> </a:t>
            </a:r>
            <a:r>
              <a:rPr lang="en-US" sz="4066" dirty="0" err="1">
                <a:solidFill>
                  <a:srgbClr val="FFFFFF"/>
                </a:solidFill>
                <a:latin typeface="Belleza"/>
              </a:rPr>
              <a:t>refugiemos</a:t>
            </a:r>
            <a:r>
              <a:rPr lang="en-US" sz="4066" dirty="0">
                <a:solidFill>
                  <a:srgbClr val="FFFFFF"/>
                </a:solidFill>
                <a:latin typeface="Belleza"/>
              </a:rPr>
              <a:t> </a:t>
            </a:r>
            <a:r>
              <a:rPr lang="en-US" sz="4066" dirty="0" err="1">
                <a:solidFill>
                  <a:srgbClr val="FFFFFF"/>
                </a:solidFill>
                <a:latin typeface="Belleza"/>
              </a:rPr>
              <a:t>en</a:t>
            </a:r>
            <a:r>
              <a:rPr lang="en-US" sz="4066" dirty="0">
                <a:solidFill>
                  <a:srgbClr val="FFFFFF"/>
                </a:solidFill>
                <a:latin typeface="Belleza"/>
              </a:rPr>
              <a:t> Cristo y para que </a:t>
            </a:r>
            <a:r>
              <a:rPr lang="en-US" sz="4066" dirty="0" err="1">
                <a:solidFill>
                  <a:srgbClr val="FFFFFF"/>
                </a:solidFill>
                <a:latin typeface="Belleza"/>
              </a:rPr>
              <a:t>por</a:t>
            </a:r>
            <a:r>
              <a:rPr lang="en-US" sz="4066" dirty="0">
                <a:solidFill>
                  <a:srgbClr val="FFFFFF"/>
                </a:solidFill>
                <a:latin typeface="Belleza"/>
              </a:rPr>
              <a:t> </a:t>
            </a:r>
            <a:r>
              <a:rPr lang="en-US" sz="4066" dirty="0" err="1">
                <a:solidFill>
                  <a:srgbClr val="FFFFFF"/>
                </a:solidFill>
                <a:latin typeface="Belleza"/>
              </a:rPr>
              <a:t>él</a:t>
            </a:r>
            <a:r>
              <a:rPr lang="en-US" sz="4066" dirty="0">
                <a:solidFill>
                  <a:srgbClr val="FFFFFF"/>
                </a:solidFill>
                <a:latin typeface="Belleza"/>
              </a:rPr>
              <a:t> </a:t>
            </a:r>
            <a:r>
              <a:rPr lang="en-US" sz="4066" dirty="0" err="1">
                <a:solidFill>
                  <a:srgbClr val="FFFFFF"/>
                </a:solidFill>
                <a:latin typeface="Belleza"/>
              </a:rPr>
              <a:t>seamos</a:t>
            </a:r>
            <a:r>
              <a:rPr lang="en-US" sz="4066" dirty="0">
                <a:solidFill>
                  <a:srgbClr val="FFFFFF"/>
                </a:solidFill>
                <a:latin typeface="Belleza"/>
              </a:rPr>
              <a:t> </a:t>
            </a:r>
            <a:r>
              <a:rPr lang="en-US" sz="4066" dirty="0" err="1">
                <a:solidFill>
                  <a:srgbClr val="FFFFFF"/>
                </a:solidFill>
                <a:latin typeface="Belleza"/>
              </a:rPr>
              <a:t>librados</a:t>
            </a:r>
            <a:r>
              <a:rPr lang="en-US" sz="4066" dirty="0">
                <a:solidFill>
                  <a:srgbClr val="FFFFFF"/>
                </a:solidFill>
                <a:latin typeface="Belleza"/>
              </a:rPr>
              <a:t> de la </a:t>
            </a:r>
            <a:r>
              <a:rPr lang="en-US" sz="4066" dirty="0" err="1">
                <a:solidFill>
                  <a:srgbClr val="FFFFFF"/>
                </a:solidFill>
                <a:latin typeface="Belleza"/>
              </a:rPr>
              <a:t>esclavitud</a:t>
            </a:r>
            <a:r>
              <a:rPr lang="en-US" sz="4066" dirty="0">
                <a:solidFill>
                  <a:srgbClr val="FFFFFF"/>
                </a:solidFill>
                <a:latin typeface="Belleza"/>
              </a:rPr>
              <a:t> del </a:t>
            </a:r>
            <a:r>
              <a:rPr lang="en-US" sz="4066" dirty="0" err="1">
                <a:solidFill>
                  <a:srgbClr val="FFFFFF"/>
                </a:solidFill>
                <a:latin typeface="Belleza"/>
              </a:rPr>
              <a:t>pecado</a:t>
            </a:r>
            <a:r>
              <a:rPr lang="en-US" sz="4066" dirty="0">
                <a:solidFill>
                  <a:srgbClr val="FFFFFF"/>
                </a:solidFill>
                <a:latin typeface="Belleza"/>
              </a:rPr>
              <a:t>, a fin de que </a:t>
            </a:r>
            <a:r>
              <a:rPr lang="en-US" sz="4066" dirty="0" err="1">
                <a:solidFill>
                  <a:srgbClr val="FFFFFF"/>
                </a:solidFill>
                <a:latin typeface="Belleza"/>
              </a:rPr>
              <a:t>nos</a:t>
            </a:r>
            <a:r>
              <a:rPr lang="en-US" sz="4066" dirty="0">
                <a:solidFill>
                  <a:srgbClr val="FFFFFF"/>
                </a:solidFill>
                <a:latin typeface="Belleza"/>
              </a:rPr>
              <a:t> </a:t>
            </a:r>
            <a:r>
              <a:rPr lang="en-US" sz="4066" dirty="0" err="1">
                <a:solidFill>
                  <a:srgbClr val="FFFFFF"/>
                </a:solidFill>
                <a:latin typeface="Belleza"/>
              </a:rPr>
              <a:t>regocijemos</a:t>
            </a:r>
            <a:r>
              <a:rPr lang="en-US" sz="4066" dirty="0">
                <a:solidFill>
                  <a:srgbClr val="FFFFFF"/>
                </a:solidFill>
                <a:latin typeface="Belleza"/>
              </a:rPr>
              <a:t> </a:t>
            </a:r>
            <a:r>
              <a:rPr lang="en-US" sz="4066" dirty="0" err="1">
                <a:solidFill>
                  <a:srgbClr val="FFFFFF"/>
                </a:solidFill>
                <a:latin typeface="Belleza"/>
              </a:rPr>
              <a:t>en</a:t>
            </a:r>
            <a:r>
              <a:rPr lang="en-US" sz="4066" dirty="0">
                <a:solidFill>
                  <a:srgbClr val="FFFFFF"/>
                </a:solidFill>
                <a:latin typeface="Belleza"/>
              </a:rPr>
              <a:t> la </a:t>
            </a:r>
            <a:r>
              <a:rPr lang="en-US" sz="4066" dirty="0" err="1">
                <a:solidFill>
                  <a:srgbClr val="FFFFFF"/>
                </a:solidFill>
                <a:latin typeface="Belleza"/>
              </a:rPr>
              <a:t>libertad</a:t>
            </a:r>
            <a:r>
              <a:rPr lang="en-US" sz="4066" dirty="0">
                <a:solidFill>
                  <a:srgbClr val="FFFFFF"/>
                </a:solidFill>
                <a:latin typeface="Belleza"/>
              </a:rPr>
              <a:t> de los </a:t>
            </a:r>
            <a:r>
              <a:rPr lang="en-US" sz="4066" dirty="0" err="1">
                <a:solidFill>
                  <a:srgbClr val="FFFFFF"/>
                </a:solidFill>
                <a:latin typeface="Belleza"/>
              </a:rPr>
              <a:t>hijos</a:t>
            </a:r>
            <a:r>
              <a:rPr lang="en-US" sz="4066" dirty="0">
                <a:solidFill>
                  <a:srgbClr val="FFFFFF"/>
                </a:solidFill>
                <a:latin typeface="Belleza"/>
              </a:rPr>
              <a:t> de Dios. Con </a:t>
            </a:r>
            <a:r>
              <a:rPr lang="en-US" sz="4066" dirty="0" err="1">
                <a:solidFill>
                  <a:srgbClr val="FFFFFF"/>
                </a:solidFill>
                <a:latin typeface="Belleza"/>
              </a:rPr>
              <a:t>verdadera</a:t>
            </a:r>
            <a:r>
              <a:rPr lang="en-US" sz="4066" dirty="0">
                <a:solidFill>
                  <a:srgbClr val="FFFFFF"/>
                </a:solidFill>
                <a:latin typeface="Belleza"/>
              </a:rPr>
              <a:t> </a:t>
            </a:r>
            <a:r>
              <a:rPr lang="en-US" sz="4066" dirty="0" err="1">
                <a:solidFill>
                  <a:srgbClr val="FFFFFF"/>
                </a:solidFill>
                <a:latin typeface="Belleza"/>
              </a:rPr>
              <a:t>contrición</a:t>
            </a:r>
            <a:r>
              <a:rPr lang="en-US" sz="4066" dirty="0">
                <a:solidFill>
                  <a:srgbClr val="FFFFFF"/>
                </a:solidFill>
                <a:latin typeface="Belleza"/>
              </a:rPr>
              <a:t>, </a:t>
            </a:r>
            <a:r>
              <a:rPr lang="en-US" sz="4066" dirty="0" err="1">
                <a:solidFill>
                  <a:srgbClr val="FFFFFF"/>
                </a:solidFill>
                <a:latin typeface="Belleza"/>
              </a:rPr>
              <a:t>podemos</a:t>
            </a:r>
            <a:r>
              <a:rPr lang="en-US" sz="4066" dirty="0">
                <a:solidFill>
                  <a:srgbClr val="FFFFFF"/>
                </a:solidFill>
                <a:latin typeface="Belleza"/>
              </a:rPr>
              <a:t> </a:t>
            </a:r>
            <a:r>
              <a:rPr lang="en-US" sz="4066" dirty="0" err="1">
                <a:solidFill>
                  <a:srgbClr val="FFFFFF"/>
                </a:solidFill>
                <a:latin typeface="Belleza"/>
              </a:rPr>
              <a:t>llegar</a:t>
            </a:r>
            <a:r>
              <a:rPr lang="en-US" sz="4066" dirty="0">
                <a:solidFill>
                  <a:srgbClr val="FFFFFF"/>
                </a:solidFill>
                <a:latin typeface="Belleza"/>
              </a:rPr>
              <a:t> al pie de la </a:t>
            </a:r>
            <a:r>
              <a:rPr lang="en-US" sz="4066" dirty="0" err="1">
                <a:solidFill>
                  <a:srgbClr val="FFFFFF"/>
                </a:solidFill>
                <a:latin typeface="Belleza"/>
              </a:rPr>
              <a:t>cruz</a:t>
            </a:r>
            <a:r>
              <a:rPr lang="en-US" sz="4066" dirty="0">
                <a:solidFill>
                  <a:srgbClr val="FFFFFF"/>
                </a:solidFill>
                <a:latin typeface="Belleza"/>
              </a:rPr>
              <a:t> y </a:t>
            </a:r>
            <a:r>
              <a:rPr lang="en-US" sz="4066" dirty="0" err="1">
                <a:solidFill>
                  <a:srgbClr val="FFFFFF"/>
                </a:solidFill>
                <a:latin typeface="Belleza"/>
              </a:rPr>
              <a:t>depositar</a:t>
            </a:r>
            <a:r>
              <a:rPr lang="en-US" sz="4066" dirty="0">
                <a:solidFill>
                  <a:srgbClr val="FFFFFF"/>
                </a:solidFill>
                <a:latin typeface="Belleza"/>
              </a:rPr>
              <a:t> </a:t>
            </a:r>
            <a:r>
              <a:rPr lang="en-US" sz="4066" dirty="0" err="1">
                <a:solidFill>
                  <a:srgbClr val="FFFFFF"/>
                </a:solidFill>
                <a:latin typeface="Belleza"/>
              </a:rPr>
              <a:t>allí</a:t>
            </a:r>
            <a:r>
              <a:rPr lang="en-US" sz="4066" dirty="0">
                <a:solidFill>
                  <a:srgbClr val="FFFFFF"/>
                </a:solidFill>
                <a:latin typeface="Belleza"/>
              </a:rPr>
              <a:t> </a:t>
            </a:r>
            <a:r>
              <a:rPr lang="en-US" sz="4066" dirty="0" err="1">
                <a:solidFill>
                  <a:srgbClr val="FFFFFF"/>
                </a:solidFill>
                <a:latin typeface="Belleza"/>
              </a:rPr>
              <a:t>nuestras</a:t>
            </a:r>
            <a:r>
              <a:rPr lang="en-US" sz="4066" dirty="0">
                <a:solidFill>
                  <a:srgbClr val="FFFFFF"/>
                </a:solidFill>
                <a:latin typeface="Belleza"/>
              </a:rPr>
              <a:t> cargas.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9B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1130697" cy="102870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Freeform 3"/>
          <p:cNvSpPr/>
          <p:nvPr/>
        </p:nvSpPr>
        <p:spPr>
          <a:xfrm>
            <a:off x="-606851" y="-319254"/>
            <a:ext cx="11737549" cy="10606254"/>
          </a:xfrm>
          <a:custGeom>
            <a:avLst/>
            <a:gdLst/>
            <a:ahLst/>
            <a:cxnLst/>
            <a:rect l="l" t="t" r="r" b="b"/>
            <a:pathLst>
              <a:path w="11737549" h="10606254">
                <a:moveTo>
                  <a:pt x="0" y="0"/>
                </a:moveTo>
                <a:lnTo>
                  <a:pt x="11737548" y="0"/>
                </a:lnTo>
                <a:lnTo>
                  <a:pt x="11737548" y="10606254"/>
                </a:lnTo>
                <a:lnTo>
                  <a:pt x="0" y="106062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686" r="-1768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235246" y="1095375"/>
            <a:ext cx="5024054" cy="24479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60" dirty="0">
                <a:solidFill>
                  <a:srgbClr val="FFFFFF"/>
                </a:solidFill>
                <a:latin typeface="Aileron Heavy Bold"/>
              </a:rPr>
              <a:t> los </a:t>
            </a:r>
            <a:r>
              <a:rPr lang="en-US" sz="8000" spc="160" dirty="0" err="1">
                <a:solidFill>
                  <a:srgbClr val="FFFFFF"/>
                </a:solidFill>
                <a:latin typeface="Aileron Heavy Bold"/>
              </a:rPr>
              <a:t>mansos</a:t>
            </a:r>
            <a:r>
              <a:rPr lang="en-US" sz="8000" spc="160" dirty="0">
                <a:solidFill>
                  <a:srgbClr val="FFFFFF"/>
                </a:solidFill>
                <a:latin typeface="Aileron Heavy Bold"/>
              </a:rPr>
              <a:t>,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076762" y="5721631"/>
            <a:ext cx="7211238" cy="1990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2"/>
              </a:lnSpc>
              <a:spcBef>
                <a:spcPct val="0"/>
              </a:spcBef>
            </a:pPr>
            <a:r>
              <a:rPr lang="en-US" sz="5673">
                <a:solidFill>
                  <a:srgbClr val="FFFFFF"/>
                </a:solidFill>
                <a:latin typeface="Playlist Script"/>
              </a:rPr>
              <a:t>porque ellos recibirán la tierra por heredad.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1142</Words>
  <Application>Microsoft Office PowerPoint</Application>
  <PresentationFormat>Personalizado</PresentationFormat>
  <Paragraphs>37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44" baseType="lpstr">
      <vt:lpstr>Monument</vt:lpstr>
      <vt:lpstr>Oilvare Base</vt:lpstr>
      <vt:lpstr>Sailors</vt:lpstr>
      <vt:lpstr>Belleza</vt:lpstr>
      <vt:lpstr>Agrandir Medium</vt:lpstr>
      <vt:lpstr>Calibri</vt:lpstr>
      <vt:lpstr>Aileron Heavy Bold</vt:lpstr>
      <vt:lpstr>Bebas Neue Bold</vt:lpstr>
      <vt:lpstr>League Spartan</vt:lpstr>
      <vt:lpstr>Montserrat Classic</vt:lpstr>
      <vt:lpstr>Muller Bold</vt:lpstr>
      <vt:lpstr>29LT Bukra Wide SemiBold</vt:lpstr>
      <vt:lpstr>Arial</vt:lpstr>
      <vt:lpstr>Libre Baskerville</vt:lpstr>
      <vt:lpstr>Roboto Bold</vt:lpstr>
      <vt:lpstr>Libre Baskerville Bold</vt:lpstr>
      <vt:lpstr>Mont Bold</vt:lpstr>
      <vt:lpstr>Roboto</vt:lpstr>
      <vt:lpstr>Playlist Script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Bienaventurados!</dc:title>
  <cp:lastModifiedBy>57314</cp:lastModifiedBy>
  <cp:revision>2</cp:revision>
  <dcterms:created xsi:type="dcterms:W3CDTF">2006-08-16T00:00:00Z</dcterms:created>
  <dcterms:modified xsi:type="dcterms:W3CDTF">2023-06-12T21:29:12Z</dcterms:modified>
  <dc:identifier>DAFi_69Uumo</dc:identifier>
</cp:coreProperties>
</file>