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4" r:id="rId17"/>
    <p:sldId id="273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C2433-212C-4372-838F-81E949512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latin typeface="Bahnschrift" panose="020B0502040204020203" pitchFamily="34" charset="0"/>
              </a:rPr>
              <a:t>¿QUÉ HAGO CON LOS TÓXICOS?</a:t>
            </a:r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976D96-D9CF-48B9-A97F-47656B20E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147127"/>
            <a:ext cx="8673427" cy="10817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MX" dirty="0">
                <a:latin typeface="Bahnschrift" panose="020B0502040204020203" pitchFamily="34" charset="0"/>
              </a:rPr>
              <a:t>Pr. Oscar S. Mendoza</a:t>
            </a:r>
          </a:p>
          <a:p>
            <a:pPr>
              <a:spcBef>
                <a:spcPts val="0"/>
              </a:spcBef>
            </a:pPr>
            <a:r>
              <a:rPr lang="es-MX" dirty="0">
                <a:latin typeface="Bahnschrift" panose="020B0502040204020203" pitchFamily="34" charset="0"/>
              </a:rPr>
              <a:t>Misión del Oriente Peruano</a:t>
            </a:r>
          </a:p>
          <a:p>
            <a:pPr>
              <a:spcBef>
                <a:spcPts val="0"/>
              </a:spcBef>
            </a:pPr>
            <a:r>
              <a:rPr lang="es-MX" dirty="0">
                <a:latin typeface="Bahnschrift" panose="020B0502040204020203" pitchFamily="34" charset="0"/>
              </a:rPr>
              <a:t>www.prmendoza</a:t>
            </a:r>
          </a:p>
        </p:txBody>
      </p:sp>
    </p:spTree>
    <p:extLst>
      <p:ext uri="{BB962C8B-B14F-4D97-AF65-F5344CB8AC3E}">
        <p14:creationId xmlns:p14="http://schemas.microsoft.com/office/powerpoint/2010/main" val="254005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Si no haces lo que te pide, se enoja.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9218" name="Picture 2" descr="Que Pase El Pisado - Meme De Laura Bozzo #imagenes #memes #generadormemes">
            <a:extLst>
              <a:ext uri="{FF2B5EF4-FFF2-40B4-BE49-F238E27FC236}">
                <a16:creationId xmlns:a16="http://schemas.microsoft.com/office/drawing/2014/main" id="{2C299048-9EE7-4030-966D-1DFF9978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8" y="1884218"/>
            <a:ext cx="3823854" cy="4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Es celosa (a)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10244" name="Picture 4" descr="Mi Amor Trecuerdas Tu Amiguita' Que Siempre Te Escribia? Si Amor &amp;Por Que?  Novia No Muy Celosa Soloenvenezuela || Aporte De | Espanol Meme on ME.ME">
            <a:extLst>
              <a:ext uri="{FF2B5EF4-FFF2-40B4-BE49-F238E27FC236}">
                <a16:creationId xmlns:a16="http://schemas.microsoft.com/office/drawing/2014/main" id="{F9DB4D6D-6714-45FD-97C0-381BADE4B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1"/>
          <a:stretch/>
        </p:blipFill>
        <p:spPr bwMode="auto">
          <a:xfrm>
            <a:off x="6918035" y="2032001"/>
            <a:ext cx="3729759" cy="41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0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Es sobreprotector contigo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11266" name="Picture 2" descr="Meme Overly Attached Girlfriend - sobreprotectora yo? solo porque te puse  un chip rastreador en el cerebro ya significa que soy sobreprotectora? -  5485755">
            <a:extLst>
              <a:ext uri="{FF2B5EF4-FFF2-40B4-BE49-F238E27FC236}">
                <a16:creationId xmlns:a16="http://schemas.microsoft.com/office/drawing/2014/main" id="{533FB971-C18F-4EE2-9722-ED98E72C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24481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¿Qué hacer con una persona tóxica?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992" y="738910"/>
            <a:ext cx="6281873" cy="6031345"/>
          </a:xfrm>
        </p:spPr>
        <p:txBody>
          <a:bodyPr>
            <a:normAutofit fontScale="92500" lnSpcReduction="10000"/>
          </a:bodyPr>
          <a:lstStyle/>
          <a:p>
            <a:r>
              <a:rPr lang="es-MX" sz="3000" dirty="0">
                <a:latin typeface="Bahnschrift Condensed" panose="020B0502040204020203" pitchFamily="34" charset="0"/>
              </a:rPr>
              <a:t>Termina la relación.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Si te acosa, denúncialo (a).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Comienza alejándote de a pocos de él/ella.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En ese tiempo libre, dedícate a ti mismo.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Impide que ya no tenga poder sobre ti.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Di “no” al miedo. Mereces a alguien mejor.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Busca ayuda pastoral y psicológica.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Si la pareja tóxica desea cambiar, acudirá a un pastor y a un psicólogo (a). Si no lo hace, nunca va a cambiar.</a:t>
            </a:r>
          </a:p>
          <a:p>
            <a:endParaRPr lang="es-PE" sz="3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7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¿Por qué no es recomendable estar con una persona tóxica?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496014"/>
          </a:xfrm>
        </p:spPr>
        <p:txBody>
          <a:bodyPr>
            <a:normAutofit/>
          </a:bodyPr>
          <a:lstStyle/>
          <a:p>
            <a:r>
              <a:rPr lang="es-MX" sz="3000" dirty="0">
                <a:latin typeface="Bahnschrift Condensed" panose="020B0502040204020203" pitchFamily="34" charset="0"/>
              </a:rPr>
              <a:t>Te malogrará tu presente.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Tu futuro con él/ella no será feliz, sino infeliz.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Si te casas con él/ella, hay un 99% de posibilidad que se divorcien.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Para hacer feliz a otra persona, se necesita salud mental. Los tóxicos no la tienen.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Te afectará psicológicamente.</a:t>
            </a:r>
          </a:p>
          <a:p>
            <a:r>
              <a:rPr lang="es-MX" sz="3000" dirty="0">
                <a:latin typeface="Bahnschrift Condensed" panose="020B0502040204020203" pitchFamily="34" charset="0"/>
              </a:rPr>
              <a:t>Te afecta espiritualmente.</a:t>
            </a:r>
          </a:p>
          <a:p>
            <a:endParaRPr lang="es-PE" sz="3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0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¿Qué dice la Biblia de las personas tóxicas?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49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“No te entremetas con el iracundo, ni te acompañes con el hombre de enojos” (Proverbios 22:24)</a:t>
            </a:r>
          </a:p>
        </p:txBody>
      </p:sp>
    </p:spTree>
    <p:extLst>
      <p:ext uri="{BB962C8B-B14F-4D97-AF65-F5344CB8AC3E}">
        <p14:creationId xmlns:p14="http://schemas.microsoft.com/office/powerpoint/2010/main" val="12726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¿Qué dice la Biblia de las personas tóxicas?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49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“No envidies al hombre violento, y no escojas ninguno de sus caminos” (Proverbios 22:24)</a:t>
            </a:r>
          </a:p>
        </p:txBody>
      </p:sp>
    </p:spTree>
    <p:extLst>
      <p:ext uri="{BB962C8B-B14F-4D97-AF65-F5344CB8AC3E}">
        <p14:creationId xmlns:p14="http://schemas.microsoft.com/office/powerpoint/2010/main" val="24148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¿Qué dice la Biblia de las personas tóxicas?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49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“En el amor no hay temor, sino que el perfecto amor echa fuera el temor, porque el temor involucra castigo, y el que teme no es hecho perfecto en el amor” (Proverbios 22:24)</a:t>
            </a:r>
          </a:p>
        </p:txBody>
      </p:sp>
    </p:spTree>
    <p:extLst>
      <p:ext uri="{BB962C8B-B14F-4D97-AF65-F5344CB8AC3E}">
        <p14:creationId xmlns:p14="http://schemas.microsoft.com/office/powerpoint/2010/main" val="361764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¿Qué dice la Biblia de las personas tóxicas?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49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“El que me libra de enemigos, y aun me exalta sobre los que se levantan contra mí; me libraste del varón violento” (2 Samuel 22:49)</a:t>
            </a:r>
          </a:p>
        </p:txBody>
      </p:sp>
    </p:spTree>
    <p:extLst>
      <p:ext uri="{BB962C8B-B14F-4D97-AF65-F5344CB8AC3E}">
        <p14:creationId xmlns:p14="http://schemas.microsoft.com/office/powerpoint/2010/main" val="68784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¿Qué dice la Biblia de las personas tóxicas?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496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“Porque el violento será acabado,  y el escarnecedor será consumido;  serán destruidos todos los que se desvelan para hacer iniquidad” (Isaías 29:20)</a:t>
            </a:r>
          </a:p>
          <a:p>
            <a:endParaRPr lang="es-PE" sz="30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6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1F1F3-7A2B-4B95-B16A-80769769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ahnschrift" panose="020B0502040204020203" pitchFamily="34" charset="0"/>
              </a:rPr>
              <a:t>Introducción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929799-FCF9-4AB2-9BC4-272D0695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817469"/>
          </a:xfrm>
        </p:spPr>
        <p:txBody>
          <a:bodyPr/>
          <a:lstStyle/>
          <a:p>
            <a:r>
              <a:rPr lang="es-MX" b="1" dirty="0">
                <a:latin typeface="Bahnschrift" panose="020B0502040204020203" pitchFamily="34" charset="0"/>
              </a:rPr>
              <a:t>¿Cuáles son las características de una persona tóxica?</a:t>
            </a:r>
          </a:p>
          <a:p>
            <a:r>
              <a:rPr lang="es-MX" b="1" dirty="0">
                <a:latin typeface="Bahnschrift" panose="020B0502040204020203" pitchFamily="34" charset="0"/>
              </a:rPr>
              <a:t>¿Qué hacer si tu pareja es tóxica?</a:t>
            </a:r>
          </a:p>
          <a:p>
            <a:r>
              <a:rPr lang="es-MX" b="1" dirty="0">
                <a:latin typeface="Bahnschrift" panose="020B0502040204020203" pitchFamily="34" charset="0"/>
              </a:rPr>
              <a:t>¿Por qué no es recomendable tener una relación con la gente tóxica?</a:t>
            </a:r>
          </a:p>
          <a:p>
            <a:r>
              <a:rPr lang="es-MX" b="1" dirty="0">
                <a:latin typeface="Bahnschrift" panose="020B0502040204020203" pitchFamily="34" charset="0"/>
              </a:rPr>
              <a:t>¿Qué dice la Biblia de las personas tóxicas?</a:t>
            </a:r>
          </a:p>
        </p:txBody>
      </p:sp>
      <p:pic>
        <p:nvPicPr>
          <p:cNvPr id="1026" name="Picture 2" descr="Señor Dame Paciencia Para Soportar A La Gente Toxica - Meme De Rafiki  #imagenes #memes #generadormemes">
            <a:extLst>
              <a:ext uri="{FF2B5EF4-FFF2-40B4-BE49-F238E27FC236}">
                <a16:creationId xmlns:a16="http://schemas.microsoft.com/office/drawing/2014/main" id="{CD372ED9-3455-49A6-99BC-5FA30780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26" y="3578146"/>
            <a:ext cx="2704946" cy="30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2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Necesita aprobación de amor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2050" name="Picture 2" descr="Meme Pulp Fiction - dime que me amas - 783514">
            <a:extLst>
              <a:ext uri="{FF2B5EF4-FFF2-40B4-BE49-F238E27FC236}">
                <a16:creationId xmlns:a16="http://schemas.microsoft.com/office/drawing/2014/main" id="{BB105EDD-912F-4103-ACFA-B40BEB23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09" y="23499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4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Dependencia emocional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3074" name="Picture 2" descr="Meme crying peter parker - por favor respondeme - 4374925">
            <a:extLst>
              <a:ext uri="{FF2B5EF4-FFF2-40B4-BE49-F238E27FC236}">
                <a16:creationId xmlns:a16="http://schemas.microsoft.com/office/drawing/2014/main" id="{9D0A0635-99CE-48C6-B345-895FB63F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54" y="2349925"/>
            <a:ext cx="4008726" cy="40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9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Obsesionados por la relación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4098" name="Picture 2" descr="Memes-Chistosos-para-Mi-Novio-16 | Memes de celos, Memes chistosisimos,  Frases de celos">
            <a:extLst>
              <a:ext uri="{FF2B5EF4-FFF2-40B4-BE49-F238E27FC236}">
                <a16:creationId xmlns:a16="http://schemas.microsoft.com/office/drawing/2014/main" id="{4ABDEE3E-7DF6-4789-A17A-5C21A440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7" y="2349925"/>
            <a:ext cx="42672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1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 lnSpcReduction="10000"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Te menosprecia (dicen que si él/ella, tú no eres nada)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5122" name="Picture 2" descr="ves? sin mi no eres nada - vergaraangelica | Meme Generator">
            <a:extLst>
              <a:ext uri="{FF2B5EF4-FFF2-40B4-BE49-F238E27FC236}">
                <a16:creationId xmlns:a16="http://schemas.microsoft.com/office/drawing/2014/main" id="{62E51F09-74D7-4CF0-BACC-8A1BBA48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41" y="2599748"/>
            <a:ext cx="6286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9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 lnSpcReduction="10000"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Son posesivos (no te comparten emocionalmente ni con tu familia)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6146" name="Picture 2" descr="Deja De Ser Celoso Y Posesivo Acaso Yo Te Dije Que Estuvieras Tan Hermosa Y  Llamaras Tanto La Atención? - Meme De Acaso Yo #imagenes #memes  #generadormemes">
            <a:extLst>
              <a:ext uri="{FF2B5EF4-FFF2-40B4-BE49-F238E27FC236}">
                <a16:creationId xmlns:a16="http://schemas.microsoft.com/office/drawing/2014/main" id="{DE89608B-EC5D-4696-B506-FC4D0D75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82" y="2576945"/>
            <a:ext cx="3737264" cy="37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6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Son manipuladores (te controlan todo)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7170" name="Picture 2" descr="Meme Overly Attached Girlfriend - acaso te parece que soy manipuladora mi  amor? dime la verdad.... - 1280509">
            <a:extLst>
              <a:ext uri="{FF2B5EF4-FFF2-40B4-BE49-F238E27FC236}">
                <a16:creationId xmlns:a16="http://schemas.microsoft.com/office/drawing/2014/main" id="{98A9734C-CB53-49B5-BF96-55743A13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23499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4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87102-6DB0-4D60-ABDA-5B8CE977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00" dirty="0">
                <a:latin typeface="Bahnschrift" panose="020B0502040204020203" pitchFamily="34" charset="0"/>
              </a:rPr>
              <a:t>Características de los tóxicos</a:t>
            </a:r>
            <a:endParaRPr lang="es-PE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DCD1E3-1763-47E3-A42B-7E443888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1081032"/>
          </a:xfrm>
        </p:spPr>
        <p:txBody>
          <a:bodyPr>
            <a:normAutofit/>
          </a:bodyPr>
          <a:lstStyle/>
          <a:p>
            <a:r>
              <a:rPr lang="es-MX" sz="3000" b="1" dirty="0">
                <a:latin typeface="Bahnschrift Condensed" panose="020B0502040204020203" pitchFamily="34" charset="0"/>
              </a:rPr>
              <a:t>No respeta tu privacidad</a:t>
            </a:r>
            <a:endParaRPr lang="es-PE" sz="3000" b="1" dirty="0">
              <a:latin typeface="Bahnschrift Condensed" panose="020B0502040204020203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D8E700F-EF37-4B75-8181-0B0310D6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45" y="23499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1548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{4A140121-F9D7-4308-8915-869F0A2CA053}tf16401371</Template>
  <TotalTime>204</TotalTime>
  <Words>529</Words>
  <Application>Microsoft Office PowerPoint</Application>
  <PresentationFormat>Panorámica</PresentationFormat>
  <Paragraphs>55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Bahnschrift</vt:lpstr>
      <vt:lpstr>Bahnschrift Condensed</vt:lpstr>
      <vt:lpstr>Calibri Light</vt:lpstr>
      <vt:lpstr>Rockwell</vt:lpstr>
      <vt:lpstr>Wingdings</vt:lpstr>
      <vt:lpstr>Atlas</vt:lpstr>
      <vt:lpstr>¿QUÉ HAGO CON LOS TÓXICOS?</vt:lpstr>
      <vt:lpstr>Introducción</vt:lpstr>
      <vt:lpstr>Características de los tóxicos</vt:lpstr>
      <vt:lpstr>Características de los tóxicos</vt:lpstr>
      <vt:lpstr>Características de los tóxicos</vt:lpstr>
      <vt:lpstr>Características de los tóxicos</vt:lpstr>
      <vt:lpstr>Características de los tóxicos</vt:lpstr>
      <vt:lpstr>Características de los tóxicos</vt:lpstr>
      <vt:lpstr>Características de los tóxicos</vt:lpstr>
      <vt:lpstr>Características de los tóxicos</vt:lpstr>
      <vt:lpstr>Características de los tóxicos</vt:lpstr>
      <vt:lpstr>Características de los tóxicos</vt:lpstr>
      <vt:lpstr>¿Qué hacer con una persona tóxica?</vt:lpstr>
      <vt:lpstr>¿Por qué no es recomendable estar con una persona tóxica?</vt:lpstr>
      <vt:lpstr>¿Qué dice la Biblia de las personas tóxicas?</vt:lpstr>
      <vt:lpstr>¿Qué dice la Biblia de las personas tóxicas?</vt:lpstr>
      <vt:lpstr>¿Qué dice la Biblia de las personas tóxicas?</vt:lpstr>
      <vt:lpstr>¿Qué dice la Biblia de las personas tóxicas?</vt:lpstr>
      <vt:lpstr>¿Qué dice la Biblia de las personas tóxicas?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HAGO CON LOS TÓXICOS?</dc:title>
  <dc:creator>Pr. Oscar S. Mendoza</dc:creator>
  <cp:lastModifiedBy>Pr. Oscar S. Mendoza</cp:lastModifiedBy>
  <cp:revision>40</cp:revision>
  <dcterms:created xsi:type="dcterms:W3CDTF">2021-04-22T14:38:53Z</dcterms:created>
  <dcterms:modified xsi:type="dcterms:W3CDTF">2021-06-12T02:36:23Z</dcterms:modified>
</cp:coreProperties>
</file>