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9" r:id="rId3"/>
    <p:sldId id="259" r:id="rId4"/>
    <p:sldId id="260" r:id="rId5"/>
    <p:sldId id="271" r:id="rId6"/>
    <p:sldId id="261" r:id="rId7"/>
    <p:sldId id="262" r:id="rId8"/>
    <p:sldId id="263" r:id="rId9"/>
    <p:sldId id="270"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71" autoAdjust="0"/>
  </p:normalViewPr>
  <p:slideViewPr>
    <p:cSldViewPr>
      <p:cViewPr varScale="1">
        <p:scale>
          <a:sx n="69" d="100"/>
          <a:sy n="69" d="100"/>
        </p:scale>
        <p:origin x="-1182" y="-102"/>
      </p:cViewPr>
      <p:guideLst>
        <p:guide orient="horz" pos="2160"/>
        <p:guide pos="2880"/>
      </p:guideLst>
    </p:cSldViewPr>
  </p:slideViewPr>
  <p:outlineViewPr>
    <p:cViewPr>
      <p:scale>
        <a:sx n="33" d="100"/>
        <a:sy n="33" d="100"/>
      </p:scale>
      <p:origin x="48" y="48"/>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Rectángulo"/>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2362200" y="4038600"/>
            <a:ext cx="6477000" cy="1828800"/>
          </a:xfrm>
        </p:spPr>
        <p:txBody>
          <a:bodyPr anchor="b"/>
          <a:lstStyle>
            <a:lvl1pPr>
              <a:defRPr cap="all" baseline="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4F8663F-A5A2-4784-AA31-2BF814417476}" type="datetimeFigureOut">
              <a:rPr lang="en-US" smtClean="0"/>
              <a:pPr/>
              <a:t>7/25/2011</a:t>
            </a:fld>
            <a:endParaRPr lang="en-US"/>
          </a:p>
        </p:txBody>
      </p:sp>
      <p:sp>
        <p:nvSpPr>
          <p:cNvPr id="17" name="16 Marcador de pie de página"/>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28 Marcador de número de diapositiva"/>
          <p:cNvSpPr>
            <a:spLocks noGrp="1"/>
          </p:cNvSpPr>
          <p:nvPr>
            <p:ph type="sldNum" sz="quarter" idx="12"/>
          </p:nvPr>
        </p:nvSpPr>
        <p:spPr>
          <a:xfrm>
            <a:off x="8001000" y="228600"/>
            <a:ext cx="838200" cy="381000"/>
          </a:xfrm>
        </p:spPr>
        <p:txBody>
          <a:bodyPr/>
          <a:lstStyle>
            <a:lvl1pPr>
              <a:defRPr>
                <a:solidFill>
                  <a:schemeClr val="tx2"/>
                </a:solidFill>
              </a:defRPr>
            </a:lvl1pPr>
          </a:lstStyle>
          <a:p>
            <a:fld id="{5D1FB0D2-42C2-40E1-8818-022DC87AC9EF}"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4F8663F-A5A2-4784-AA31-2BF814417476}" type="datetimeFigureOut">
              <a:rPr lang="en-US" smtClean="0"/>
              <a:pPr/>
              <a:t>7/25/2011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p>
            <a:fld id="{5D1FB0D2-42C2-40E1-8818-022DC87AC9EF}"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609600"/>
            <a:ext cx="2057400" cy="55165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609600"/>
            <a:ext cx="5562600" cy="5516564"/>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6553200" y="6248402"/>
            <a:ext cx="2209800" cy="365125"/>
          </a:xfrm>
        </p:spPr>
        <p:txBody>
          <a:bodyPr/>
          <a:lstStyle/>
          <a:p>
            <a:fld id="{24F8663F-A5A2-4784-AA31-2BF814417476}" type="datetimeFigureOut">
              <a:rPr lang="en-US" smtClean="0"/>
              <a:pPr/>
              <a:t>7/25/2011</a:t>
            </a:fld>
            <a:endParaRPr lang="en-US"/>
          </a:p>
        </p:txBody>
      </p:sp>
      <p:sp>
        <p:nvSpPr>
          <p:cNvPr id="5" name="4 Marcador de pie de página"/>
          <p:cNvSpPr>
            <a:spLocks noGrp="1"/>
          </p:cNvSpPr>
          <p:nvPr>
            <p:ph type="ftr" sz="quarter" idx="11"/>
          </p:nvPr>
        </p:nvSpPr>
        <p:spPr>
          <a:xfrm>
            <a:off x="457201" y="6248207"/>
            <a:ext cx="5573483" cy="365125"/>
          </a:xfrm>
        </p:spPr>
        <p:txBody>
          <a:bodyPr/>
          <a:lstStyle/>
          <a:p>
            <a:endParaRPr lang="en-US"/>
          </a:p>
        </p:txBody>
      </p:sp>
      <p:sp>
        <p:nvSpPr>
          <p:cNvPr id="7" name="6 Rectángulo"/>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Rectángulo"/>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Rectángulo"/>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Marcador de número de diapositiva"/>
          <p:cNvSpPr>
            <a:spLocks noGrp="1"/>
          </p:cNvSpPr>
          <p:nvPr>
            <p:ph type="sldNum" sz="quarter" idx="12"/>
          </p:nvPr>
        </p:nvSpPr>
        <p:spPr>
          <a:xfrm rot="5400000">
            <a:off x="5989638" y="144462"/>
            <a:ext cx="533400" cy="244476"/>
          </a:xfrm>
        </p:spPr>
        <p:txBody>
          <a:bodyPr/>
          <a:lstStyle/>
          <a:p>
            <a:fld id="{5D1FB0D2-42C2-40E1-8818-022DC87AC9EF}"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612648" y="228600"/>
            <a:ext cx="8153400" cy="990600"/>
          </a:xfrm>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24F8663F-A5A2-4784-AA31-2BF814417476}" type="datetimeFigureOut">
              <a:rPr lang="en-US" smtClean="0"/>
              <a:pPr/>
              <a:t>7/25/2011</a:t>
            </a:fld>
            <a:endParaRPr lang="en-US"/>
          </a:p>
        </p:txBody>
      </p:sp>
      <p:sp>
        <p:nvSpPr>
          <p:cNvPr id="5" name="4 Marcador de pie de página"/>
          <p:cNvSpPr>
            <a:spLocks noGrp="1"/>
          </p:cNvSpPr>
          <p:nvPr>
            <p:ph type="ftr" sz="quarter" idx="11"/>
          </p:nvPr>
        </p:nvSpPr>
        <p:spPr/>
        <p:txBody>
          <a:bodyPr/>
          <a:lstStyle/>
          <a:p>
            <a:endParaRPr lang="en-US"/>
          </a:p>
        </p:txBody>
      </p:sp>
      <p:sp>
        <p:nvSpPr>
          <p:cNvPr id="6" name="5 Marcador de número de diapositiva"/>
          <p:cNvSpPr>
            <a:spLocks noGrp="1"/>
          </p:cNvSpPr>
          <p:nvPr>
            <p:ph type="sldNum" sz="quarter" idx="12"/>
          </p:nvPr>
        </p:nvSpPr>
        <p:spPr/>
        <p:txBody>
          <a:bodyPr/>
          <a:lstStyle>
            <a:lvl1pPr>
              <a:defRPr>
                <a:solidFill>
                  <a:srgbClr val="FFFFFF"/>
                </a:solidFill>
              </a:defRPr>
            </a:lvl1pPr>
          </a:lstStyle>
          <a:p>
            <a:fld id="{5D1FB0D2-42C2-40E1-8818-022DC87AC9EF}" type="slidenum">
              <a:rPr lang="en-US" smtClean="0"/>
              <a:pPr/>
              <a:t>‹Nº›</a:t>
            </a:fld>
            <a:endParaRPr lang="en-US"/>
          </a:p>
        </p:txBody>
      </p:sp>
      <p:sp>
        <p:nvSpPr>
          <p:cNvPr id="8" name="7 Marcador de contenido"/>
          <p:cNvSpPr>
            <a:spLocks noGrp="1"/>
          </p:cNvSpPr>
          <p:nvPr>
            <p:ph sz="quarter" idx="1"/>
          </p:nvPr>
        </p:nvSpPr>
        <p:spPr>
          <a:xfrm>
            <a:off x="612648" y="1600200"/>
            <a:ext cx="8153400" cy="44958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7" name="6 Rectángulo"/>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24F8663F-A5A2-4784-AA31-2BF814417476}" type="datetimeFigureOut">
              <a:rPr lang="en-US" smtClean="0"/>
              <a:pPr/>
              <a:t>7/25/2011</a:t>
            </a:fld>
            <a:endParaRPr lang="en-US"/>
          </a:p>
        </p:txBody>
      </p:sp>
      <p:sp>
        <p:nvSpPr>
          <p:cNvPr id="13" name="12 Marcador de número de diapositiva"/>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D1FB0D2-42C2-40E1-8818-022DC87AC9EF}" type="slidenum">
              <a:rPr lang="en-US" smtClean="0"/>
              <a:pPr/>
              <a:t>‹Nº›</a:t>
            </a:fld>
            <a:endParaRPr lang="en-US"/>
          </a:p>
        </p:txBody>
      </p:sp>
      <p:sp>
        <p:nvSpPr>
          <p:cNvPr id="14" name="13 Marcador de pie de página"/>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9" name="8 Marcador de contenido"/>
          <p:cNvSpPr>
            <a:spLocks noGrp="1"/>
          </p:cNvSpPr>
          <p:nvPr>
            <p:ph sz="quarter" idx="1"/>
          </p:nvPr>
        </p:nvSpPr>
        <p:spPr>
          <a:xfrm>
            <a:off x="609600"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844901" y="1589567"/>
            <a:ext cx="38862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8" name="7 Marcador de fecha"/>
          <p:cNvSpPr>
            <a:spLocks noGrp="1"/>
          </p:cNvSpPr>
          <p:nvPr>
            <p:ph type="dt" sz="half" idx="15"/>
          </p:nvPr>
        </p:nvSpPr>
        <p:spPr/>
        <p:txBody>
          <a:bodyPr rtlCol="0"/>
          <a:lstStyle/>
          <a:p>
            <a:fld id="{24F8663F-A5A2-4784-AA31-2BF814417476}" type="datetimeFigureOut">
              <a:rPr lang="en-US" smtClean="0"/>
              <a:pPr/>
              <a:t>7/25/2011</a:t>
            </a:fld>
            <a:endParaRPr lang="en-US"/>
          </a:p>
        </p:txBody>
      </p:sp>
      <p:sp>
        <p:nvSpPr>
          <p:cNvPr id="10" name="9 Marcador de número de diapositiva"/>
          <p:cNvSpPr>
            <a:spLocks noGrp="1"/>
          </p:cNvSpPr>
          <p:nvPr>
            <p:ph type="sldNum" sz="quarter" idx="16"/>
          </p:nvPr>
        </p:nvSpPr>
        <p:spPr/>
        <p:txBody>
          <a:bodyPr rtlCol="0"/>
          <a:lstStyle/>
          <a:p>
            <a:fld id="{5D1FB0D2-42C2-40E1-8818-022DC87AC9EF}" type="slidenum">
              <a:rPr lang="en-US" smtClean="0"/>
              <a:pPr/>
              <a:t>‹Nº›</a:t>
            </a:fld>
            <a:endParaRPr lang="en-US"/>
          </a:p>
        </p:txBody>
      </p:sp>
      <p:sp>
        <p:nvSpPr>
          <p:cNvPr id="12" name="11 Marcador de pie de página"/>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33400" y="273050"/>
            <a:ext cx="8153400" cy="869950"/>
          </a:xfrm>
        </p:spPr>
        <p:txBody>
          <a:bodyPr anchor="ctr"/>
          <a:lstStyle>
            <a:lvl1pPr>
              <a:defRPr/>
            </a:lvl1pPr>
          </a:lstStyle>
          <a:p>
            <a:r>
              <a:rPr kumimoji="0" lang="es-ES" smtClean="0"/>
              <a:t>Haga clic para modificar el estilo de título del patrón</a:t>
            </a:r>
            <a:endParaRPr kumimoji="0" lang="en-US"/>
          </a:p>
        </p:txBody>
      </p:sp>
      <p:sp>
        <p:nvSpPr>
          <p:cNvPr id="11" name="10 Marcador de contenido"/>
          <p:cNvSpPr>
            <a:spLocks noGrp="1"/>
          </p:cNvSpPr>
          <p:nvPr>
            <p:ph sz="quarter" idx="2"/>
          </p:nvPr>
        </p:nvSpPr>
        <p:spPr>
          <a:xfrm>
            <a:off x="609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800600" y="2438400"/>
            <a:ext cx="3886200" cy="35814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5"/>
          </p:nvPr>
        </p:nvSpPr>
        <p:spPr/>
        <p:txBody>
          <a:bodyPr rtlCol="0"/>
          <a:lstStyle/>
          <a:p>
            <a:fld id="{24F8663F-A5A2-4784-AA31-2BF814417476}" type="datetimeFigureOut">
              <a:rPr lang="en-US" smtClean="0"/>
              <a:pPr/>
              <a:t>7/25/2011</a:t>
            </a:fld>
            <a:endParaRPr lang="en-US"/>
          </a:p>
        </p:txBody>
      </p:sp>
      <p:sp>
        <p:nvSpPr>
          <p:cNvPr id="12" name="11 Marcador de número de diapositiva"/>
          <p:cNvSpPr>
            <a:spLocks noGrp="1"/>
          </p:cNvSpPr>
          <p:nvPr>
            <p:ph type="sldNum" sz="quarter" idx="16"/>
          </p:nvPr>
        </p:nvSpPr>
        <p:spPr/>
        <p:txBody>
          <a:bodyPr rtlCol="0"/>
          <a:lstStyle/>
          <a:p>
            <a:fld id="{5D1FB0D2-42C2-40E1-8818-022DC87AC9EF}" type="slidenum">
              <a:rPr lang="en-US" smtClean="0"/>
              <a:pPr/>
              <a:t>‹Nº›</a:t>
            </a:fld>
            <a:endParaRPr lang="en-US"/>
          </a:p>
        </p:txBody>
      </p:sp>
      <p:sp>
        <p:nvSpPr>
          <p:cNvPr id="14" name="13 Marcador de pie de página"/>
          <p:cNvSpPr>
            <a:spLocks noGrp="1"/>
          </p:cNvSpPr>
          <p:nvPr>
            <p:ph type="ftr" sz="quarter" idx="17"/>
          </p:nvPr>
        </p:nvSpPr>
        <p:spPr/>
        <p:txBody>
          <a:bodyPr rtlCol="0"/>
          <a:lstStyle/>
          <a:p>
            <a:endParaRPr lang="en-US"/>
          </a:p>
        </p:txBody>
      </p:sp>
      <p:sp>
        <p:nvSpPr>
          <p:cNvPr id="16" name="15 Marcador de texto"/>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5" name="14 Marcador de texto"/>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24F8663F-A5A2-4784-AA31-2BF814417476}" type="datetimeFigureOut">
              <a:rPr lang="en-US" smtClean="0"/>
              <a:pPr/>
              <a:t>7/25/2011</a:t>
            </a:fld>
            <a:endParaRPr lang="en-US"/>
          </a:p>
        </p:txBody>
      </p:sp>
      <p:sp>
        <p:nvSpPr>
          <p:cNvPr id="4" name="3 Marcador de pie de página"/>
          <p:cNvSpPr>
            <a:spLocks noGrp="1"/>
          </p:cNvSpPr>
          <p:nvPr>
            <p:ph type="ftr" sz="quarter" idx="11"/>
          </p:nvPr>
        </p:nvSpPr>
        <p:spPr/>
        <p:txBody>
          <a:bodyPr/>
          <a:lstStyle/>
          <a:p>
            <a:endParaRPr lang="en-US"/>
          </a:p>
        </p:txBody>
      </p:sp>
      <p:sp>
        <p:nvSpPr>
          <p:cNvPr id="5" name="4 Marcador de número de diapositiva"/>
          <p:cNvSpPr>
            <a:spLocks noGrp="1"/>
          </p:cNvSpPr>
          <p:nvPr>
            <p:ph type="sldNum" sz="quarter" idx="12"/>
          </p:nvPr>
        </p:nvSpPr>
        <p:spPr/>
        <p:txBody>
          <a:bodyPr/>
          <a:lstStyle>
            <a:lvl1pPr>
              <a:defRPr>
                <a:solidFill>
                  <a:srgbClr val="FFFFFF"/>
                </a:solidFill>
              </a:defRPr>
            </a:lvl1pPr>
          </a:lstStyle>
          <a:p>
            <a:fld id="{5D1FB0D2-42C2-40E1-8818-022DC87AC9EF}"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4F8663F-A5A2-4784-AA31-2BF814417476}" type="datetimeFigureOut">
              <a:rPr lang="en-US" smtClean="0"/>
              <a:pPr/>
              <a:t>7/25/2011</a:t>
            </a:fld>
            <a:endParaRPr lang="en-US"/>
          </a:p>
        </p:txBody>
      </p:sp>
      <p:sp>
        <p:nvSpPr>
          <p:cNvPr id="3" name="2 Marcador de pie de página"/>
          <p:cNvSpPr>
            <a:spLocks noGrp="1"/>
          </p:cNvSpPr>
          <p:nvPr>
            <p:ph type="ftr" sz="quarter" idx="11"/>
          </p:nvPr>
        </p:nvSpPr>
        <p:spPr/>
        <p:txBody>
          <a:bodyPr/>
          <a:lstStyle/>
          <a:p>
            <a:endParaRPr lang="en-US"/>
          </a:p>
        </p:txBody>
      </p:sp>
      <p:sp>
        <p:nvSpPr>
          <p:cNvPr id="4" name="3 Marcador de número de diapositiva"/>
          <p:cNvSpPr>
            <a:spLocks noGrp="1"/>
          </p:cNvSpPr>
          <p:nvPr>
            <p:ph type="sldNum" sz="quarter" idx="12"/>
          </p:nvPr>
        </p:nvSpPr>
        <p:spPr>
          <a:xfrm>
            <a:off x="0" y="6248400"/>
            <a:ext cx="533400" cy="381000"/>
          </a:xfrm>
        </p:spPr>
        <p:txBody>
          <a:bodyPr/>
          <a:lstStyle>
            <a:lvl1pPr>
              <a:defRPr>
                <a:solidFill>
                  <a:schemeClr val="tx2"/>
                </a:solidFill>
              </a:defRPr>
            </a:lvl1pPr>
          </a:lstStyle>
          <a:p>
            <a:fld id="{5D1FB0D2-42C2-40E1-8818-022DC87AC9EF}"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3050"/>
            <a:ext cx="8077200" cy="869950"/>
          </a:xfrm>
        </p:spPr>
        <p:txBody>
          <a:bodyPr anchor="ctr"/>
          <a:lstStyle>
            <a:lvl1pPr algn="l">
              <a:buNone/>
              <a:defRPr sz="4400" b="0"/>
            </a:lvl1p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24F8663F-A5A2-4784-AA31-2BF814417476}" type="datetimeFigureOut">
              <a:rPr lang="en-US" smtClean="0"/>
              <a:pPr/>
              <a:t>7/25/2011</a:t>
            </a:fld>
            <a:endParaRPr lang="en-US"/>
          </a:p>
        </p:txBody>
      </p:sp>
      <p:sp>
        <p:nvSpPr>
          <p:cNvPr id="6" name="5 Marcador de pie de página"/>
          <p:cNvSpPr>
            <a:spLocks noGrp="1"/>
          </p:cNvSpPr>
          <p:nvPr>
            <p:ph type="ftr" sz="quarter" idx="11"/>
          </p:nvPr>
        </p:nvSpPr>
        <p:spPr/>
        <p:txBody>
          <a:bodyPr/>
          <a:lstStyle/>
          <a:p>
            <a:endParaRPr lang="en-US"/>
          </a:p>
        </p:txBody>
      </p:sp>
      <p:sp>
        <p:nvSpPr>
          <p:cNvPr id="7" name="6 Marcador de número de diapositiva"/>
          <p:cNvSpPr>
            <a:spLocks noGrp="1"/>
          </p:cNvSpPr>
          <p:nvPr>
            <p:ph type="sldNum" sz="quarter" idx="12"/>
          </p:nvPr>
        </p:nvSpPr>
        <p:spPr/>
        <p:txBody>
          <a:bodyPr/>
          <a:lstStyle>
            <a:lvl1pPr>
              <a:defRPr>
                <a:solidFill>
                  <a:srgbClr val="FFFFFF"/>
                </a:solidFill>
              </a:defRPr>
            </a:lvl1pPr>
          </a:lstStyle>
          <a:p>
            <a:fld id="{5D1FB0D2-42C2-40E1-8818-022DC87AC9EF}" type="slidenum">
              <a:rPr lang="en-US" smtClean="0"/>
              <a:pPr/>
              <a:t>‹Nº›</a:t>
            </a:fld>
            <a:endParaRPr lang="en-US"/>
          </a:p>
        </p:txBody>
      </p:sp>
      <p:sp>
        <p:nvSpPr>
          <p:cNvPr id="3" name="2 Marcador de texto"/>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9" name="8 Marcador de contenido"/>
          <p:cNvSpPr>
            <a:spLocks noGrp="1"/>
          </p:cNvSpPr>
          <p:nvPr>
            <p:ph sz="quarter" idx="1"/>
          </p:nvPr>
        </p:nvSpPr>
        <p:spPr>
          <a:xfrm>
            <a:off x="2362200" y="1752600"/>
            <a:ext cx="6400800" cy="44196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8" name="7 Rectángulo"/>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s-ES" smtClean="0"/>
              <a:t>Haga clic para modificar el estilo de título del patrón</a:t>
            </a:r>
            <a:endParaRPr kumimoji="0" lang="en-US"/>
          </a:p>
        </p:txBody>
      </p:sp>
      <p:sp>
        <p:nvSpPr>
          <p:cNvPr id="11" name="10 Rectángulo"/>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Marcador de fecha"/>
          <p:cNvSpPr>
            <a:spLocks noGrp="1"/>
          </p:cNvSpPr>
          <p:nvPr>
            <p:ph type="dt" sz="half" idx="10"/>
          </p:nvPr>
        </p:nvSpPr>
        <p:spPr>
          <a:xfrm>
            <a:off x="6248400" y="6248400"/>
            <a:ext cx="2667000" cy="365125"/>
          </a:xfrm>
        </p:spPr>
        <p:txBody>
          <a:bodyPr rtlCol="0"/>
          <a:lstStyle/>
          <a:p>
            <a:fld id="{24F8663F-A5A2-4784-AA31-2BF814417476}" type="datetimeFigureOut">
              <a:rPr lang="en-US" smtClean="0"/>
              <a:pPr/>
              <a:t>7/25/2011</a:t>
            </a:fld>
            <a:endParaRPr lang="en-US"/>
          </a:p>
        </p:txBody>
      </p:sp>
      <p:sp>
        <p:nvSpPr>
          <p:cNvPr id="13" name="12 Marcador de número de diapositiva"/>
          <p:cNvSpPr>
            <a:spLocks noGrp="1"/>
          </p:cNvSpPr>
          <p:nvPr>
            <p:ph type="sldNum" sz="quarter" idx="11"/>
          </p:nvPr>
        </p:nvSpPr>
        <p:spPr>
          <a:xfrm>
            <a:off x="0" y="4667249"/>
            <a:ext cx="1447800" cy="663578"/>
          </a:xfrm>
        </p:spPr>
        <p:txBody>
          <a:bodyPr rtlCol="0"/>
          <a:lstStyle>
            <a:lvl1pPr>
              <a:defRPr sz="2800"/>
            </a:lvl1pPr>
          </a:lstStyle>
          <a:p>
            <a:fld id="{5D1FB0D2-42C2-40E1-8818-022DC87AC9EF}" type="slidenum">
              <a:rPr lang="en-US" smtClean="0"/>
              <a:pPr/>
              <a:t>‹Nº›</a:t>
            </a:fld>
            <a:endParaRPr lang="en-US"/>
          </a:p>
        </p:txBody>
      </p:sp>
      <p:sp>
        <p:nvSpPr>
          <p:cNvPr id="14" name="13 Marcador de pie de página"/>
          <p:cNvSpPr>
            <a:spLocks noGrp="1"/>
          </p:cNvSpPr>
          <p:nvPr>
            <p:ph type="ftr" sz="quarter" idx="12"/>
          </p:nvPr>
        </p:nvSpPr>
        <p:spPr>
          <a:xfrm>
            <a:off x="1600200" y="6248206"/>
            <a:ext cx="4572000" cy="365125"/>
          </a:xfrm>
        </p:spPr>
        <p:txBody>
          <a:bodyPr rtlCol="0"/>
          <a:lstStyle/>
          <a:p>
            <a:endParaRPr lang="en-US"/>
          </a:p>
        </p:txBody>
      </p:sp>
      <p:sp>
        <p:nvSpPr>
          <p:cNvPr id="3" name="2 Marcador de posición de imagen"/>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609600" y="228600"/>
            <a:ext cx="8153400" cy="9906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4F8663F-A5A2-4784-AA31-2BF814417476}" type="datetimeFigureOut">
              <a:rPr lang="en-US" smtClean="0"/>
              <a:pPr/>
              <a:t>7/25/2011</a:t>
            </a:fld>
            <a:endParaRPr lang="en-US"/>
          </a:p>
        </p:txBody>
      </p:sp>
      <p:sp>
        <p:nvSpPr>
          <p:cNvPr id="3" name="2 Marcador de pie de página"/>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6 Rectángulo"/>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D1FB0D2-42C2-40E1-8818-022DC87AC9EF}" type="slidenum">
              <a:rPr lang="en-US" smtClean="0"/>
              <a:pPr/>
              <a:t>‹Nº›</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pPr algn="just"/>
            <a:r>
              <a:rPr lang="es-MX" dirty="0" smtClean="0"/>
              <a:t>La Salud Mental y la Santificación</a:t>
            </a:r>
            <a:endParaRPr lang="en-US" dirty="0"/>
          </a:p>
        </p:txBody>
      </p:sp>
      <p:sp>
        <p:nvSpPr>
          <p:cNvPr id="3" name="2 Subtítulo"/>
          <p:cNvSpPr>
            <a:spLocks noGrp="1"/>
          </p:cNvSpPr>
          <p:nvPr>
            <p:ph type="subTitle" idx="1"/>
          </p:nvPr>
        </p:nvSpPr>
        <p:spPr/>
        <p:txBody>
          <a:bodyPr/>
          <a:lstStyle/>
          <a:p>
            <a:pPr algn="just"/>
            <a:r>
              <a:rPr lang="es-MX" dirty="0" smtClean="0"/>
              <a:t>El Carácter. </a:t>
            </a:r>
            <a:endParaRPr lang="en-US" dirty="0"/>
          </a:p>
        </p:txBody>
      </p:sp>
    </p:spTree>
    <p:extLst>
      <p:ext uri="{BB962C8B-B14F-4D97-AF65-F5344CB8AC3E}">
        <p14:creationId xmlns:p14="http://schemas.microsoft.com/office/powerpoint/2010/main" xmlns="" val="3674331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pPr algn="ctr"/>
            <a:r>
              <a:rPr lang="es-MX" dirty="0" smtClean="0"/>
              <a:t>Por los malos hábitos Satanás nos tienta</a:t>
            </a:r>
            <a:endParaRPr lang="en-US" dirty="0"/>
          </a:p>
        </p:txBody>
      </p:sp>
      <p:sp>
        <p:nvSpPr>
          <p:cNvPr id="5" name="4 Marcador de contenido"/>
          <p:cNvSpPr>
            <a:spLocks noGrp="1"/>
          </p:cNvSpPr>
          <p:nvPr>
            <p:ph sz="quarter" idx="1"/>
          </p:nvPr>
        </p:nvSpPr>
        <p:spPr/>
        <p:txBody>
          <a:bodyPr>
            <a:normAutofit fontScale="92500" lnSpcReduction="10000"/>
          </a:bodyPr>
          <a:lstStyle/>
          <a:p>
            <a:pPr marL="0" indent="0" algn="just">
              <a:buNone/>
            </a:pPr>
            <a:r>
              <a:rPr lang="es-ES" dirty="0" smtClean="0"/>
              <a:t>Y </a:t>
            </a:r>
            <a:r>
              <a:rPr lang="es-ES" dirty="0"/>
              <a:t>nadie se lisonjee pensando que los pecados acariciados por un tiempo </a:t>
            </a:r>
            <a:r>
              <a:rPr lang="es-ES" dirty="0" smtClean="0"/>
              <a:t>pueden </a:t>
            </a:r>
            <a:r>
              <a:rPr lang="es-ES" dirty="0"/>
              <a:t>ser fácilmente abandonados en alguna ocasión futura.  Esto no es así.  Cada pecado acariciado debilita el carácter y fortalece el hábito; y el resultado es una depravación física, mental y moral.  Podéis arrepentimos del mal que habéis hecho, y encaminar vuestros pies por senderos rectos; pero el amoldamiento de vuestra mente y vuestra familiaridad con el mal, os harán difícil distinguir entre lo correcto y lo erróneo.  Mediante los malos hábitos que hayáis formado, Satanás os asaltará repetidas veces. -PVGM </a:t>
            </a:r>
            <a:r>
              <a:rPr lang="es-ES" dirty="0" smtClean="0"/>
              <a:t>224</a:t>
            </a:r>
            <a:endParaRPr lang="en-US" dirty="0"/>
          </a:p>
        </p:txBody>
      </p:sp>
    </p:spTree>
    <p:extLst>
      <p:ext uri="{BB962C8B-B14F-4D97-AF65-F5344CB8AC3E}">
        <p14:creationId xmlns:p14="http://schemas.microsoft.com/office/powerpoint/2010/main" xmlns="" val="9701514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Solo en Cristo</a:t>
            </a:r>
            <a:endParaRPr lang="en-US" dirty="0"/>
          </a:p>
        </p:txBody>
      </p:sp>
      <p:sp>
        <p:nvSpPr>
          <p:cNvPr id="3" name="2 Marcador de contenido"/>
          <p:cNvSpPr>
            <a:spLocks noGrp="1"/>
          </p:cNvSpPr>
          <p:nvPr>
            <p:ph sz="quarter" idx="1"/>
          </p:nvPr>
        </p:nvSpPr>
        <p:spPr/>
        <p:txBody>
          <a:bodyPr>
            <a:noAutofit/>
          </a:bodyPr>
          <a:lstStyle/>
          <a:p>
            <a:pPr marL="0" indent="0" algn="just">
              <a:buNone/>
            </a:pPr>
            <a:r>
              <a:rPr lang="es-ES" sz="3600" dirty="0"/>
              <a:t>Cristo vino a este mundo y vivió conforme a la ley de Dios para que el hombre pudiera dominar perfectamente las inclinaciones naturales que corrompen el alma.  El es el Médico del alma y del cuerpo y da la victoria sobre las pasiones guerreantes.  Ha provisto todo medio para que el hombre pueda poseer un carácter perfecto.- MC </a:t>
            </a:r>
            <a:r>
              <a:rPr lang="es-ES" sz="3600" dirty="0" smtClean="0"/>
              <a:t>92</a:t>
            </a:r>
            <a:endParaRPr lang="en-US" sz="3600" dirty="0"/>
          </a:p>
        </p:txBody>
      </p:sp>
    </p:spTree>
    <p:extLst>
      <p:ext uri="{BB962C8B-B14F-4D97-AF65-F5344CB8AC3E}">
        <p14:creationId xmlns:p14="http://schemas.microsoft.com/office/powerpoint/2010/main" xmlns="" val="11738860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Definición</a:t>
            </a:r>
            <a:endParaRPr lang="en-US" dirty="0"/>
          </a:p>
        </p:txBody>
      </p:sp>
      <p:sp>
        <p:nvSpPr>
          <p:cNvPr id="3" name="2 Marcador de contenido"/>
          <p:cNvSpPr>
            <a:spLocks noGrp="1"/>
          </p:cNvSpPr>
          <p:nvPr>
            <p:ph sz="quarter" idx="1"/>
          </p:nvPr>
        </p:nvSpPr>
        <p:spPr/>
        <p:txBody>
          <a:bodyPr>
            <a:normAutofit fontScale="92500" lnSpcReduction="10000"/>
          </a:bodyPr>
          <a:lstStyle/>
          <a:p>
            <a:pPr marL="0" indent="0" algn="just">
              <a:buNone/>
            </a:pPr>
            <a:r>
              <a:rPr lang="es-ES" dirty="0" smtClean="0"/>
              <a:t>Si los pensamientos son malos, los sentimientos también lo serán. Los pensamientos y sentimientos combinados constituyen el carácter moral. Cuando Uds. deciden que como cristianos no se les requiere que restrinjan sus pensamientos y sentimientos, caen bajo la influencia de los malos ángeles e invitan su presencia y su control. Si ceden ante sus impresiones y permiten que sus pensamientos transcurran por canales de sospecha, duda y lamentaciones, se encontrarán entre los más infelices de los mortales, y sus vidas serán un fracaso.­ 5T 310 (1885). 2MCP pg. </a:t>
            </a:r>
            <a:r>
              <a:rPr lang="es-ES" dirty="0" smtClean="0"/>
              <a:t>687</a:t>
            </a:r>
            <a:endParaRPr lang="en-US" dirty="0"/>
          </a:p>
        </p:txBody>
      </p:sp>
    </p:spTree>
    <p:extLst>
      <p:ext uri="{BB962C8B-B14F-4D97-AF65-F5344CB8AC3E}">
        <p14:creationId xmlns:p14="http://schemas.microsoft.com/office/powerpoint/2010/main" xmlns="" val="478002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Los Hábitos</a:t>
            </a:r>
            <a:endParaRPr lang="en-US" dirty="0"/>
          </a:p>
        </p:txBody>
      </p:sp>
      <p:sp>
        <p:nvSpPr>
          <p:cNvPr id="3" name="2 Marcador de contenido"/>
          <p:cNvSpPr>
            <a:spLocks noGrp="1"/>
          </p:cNvSpPr>
          <p:nvPr>
            <p:ph sz="quarter" idx="1"/>
          </p:nvPr>
        </p:nvSpPr>
        <p:spPr/>
        <p:txBody>
          <a:bodyPr>
            <a:noAutofit/>
          </a:bodyPr>
          <a:lstStyle/>
          <a:p>
            <a:pPr marL="0" indent="0" algn="just">
              <a:buNone/>
            </a:pPr>
            <a:r>
              <a:rPr lang="es-ES" sz="4000" dirty="0" smtClean="0"/>
              <a:t>Los </a:t>
            </a:r>
            <a:r>
              <a:rPr lang="es-ES" sz="4000" dirty="0"/>
              <a:t>actos repetidos en cierto sentido se convierten en hábitos. Estos pueden </a:t>
            </a:r>
            <a:r>
              <a:rPr lang="es-ES" sz="4000" dirty="0" smtClean="0"/>
              <a:t> </a:t>
            </a:r>
            <a:r>
              <a:rPr lang="es-ES" sz="4000" dirty="0"/>
              <a:t>modificarse mediante una severa educación, en la vida posterior, pero rara vez se cambian. Una vez que se ha formado un hábito, se imprime más y más firmemente en el carácter.­ CN 185 (1880</a:t>
            </a:r>
            <a:r>
              <a:rPr lang="es-ES" sz="4000" dirty="0" smtClean="0"/>
              <a:t>). 2MCP Pg. 623</a:t>
            </a:r>
            <a:endParaRPr lang="en-US" sz="4000" dirty="0"/>
          </a:p>
        </p:txBody>
      </p:sp>
    </p:spTree>
    <p:extLst>
      <p:ext uri="{BB962C8B-B14F-4D97-AF65-F5344CB8AC3E}">
        <p14:creationId xmlns:p14="http://schemas.microsoft.com/office/powerpoint/2010/main" xmlns="" val="773944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Lo Principal es el Pensamiento</a:t>
            </a:r>
            <a:endParaRPr lang="en-US" dirty="0"/>
          </a:p>
        </p:txBody>
      </p:sp>
      <p:sp>
        <p:nvSpPr>
          <p:cNvPr id="3" name="2 Marcador de contenido"/>
          <p:cNvSpPr>
            <a:spLocks noGrp="1"/>
          </p:cNvSpPr>
          <p:nvPr>
            <p:ph sz="quarter" idx="1"/>
          </p:nvPr>
        </p:nvSpPr>
        <p:spPr/>
        <p:txBody>
          <a:bodyPr>
            <a:noAutofit/>
          </a:bodyPr>
          <a:lstStyle/>
          <a:p>
            <a:pPr marL="0" indent="0" algn="just">
              <a:buNone/>
            </a:pPr>
            <a:r>
              <a:rPr lang="es-ES" sz="3200" dirty="0" smtClean="0"/>
              <a:t>La </a:t>
            </a:r>
            <a:r>
              <a:rPr lang="es-ES" sz="3200" dirty="0"/>
              <a:t>única seguridad para el alma consiste en pensar bien, pues acerca del hombre se nos dice: "Cual es su pensamiento en su alma, tal es él" (Prov. 23: 7). El poder del </a:t>
            </a:r>
            <a:r>
              <a:rPr lang="es-ES" sz="3200" dirty="0" smtClean="0"/>
              <a:t>dominio </a:t>
            </a:r>
            <a:r>
              <a:rPr lang="es-ES" sz="3200" dirty="0"/>
              <a:t>propio se acrecienta con el ejercicio. Lo que al principio parece difícil, se vuelve fácil con la práctica, hasta que los buenos pensamientos y acciones llegan a ser habituales.­ MC 392 (1905). </a:t>
            </a:r>
            <a:r>
              <a:rPr lang="es-ES" sz="3200" dirty="0" smtClean="0"/>
              <a:t>“MCP Pg. 626 </a:t>
            </a:r>
            <a:endParaRPr lang="en-US" sz="3200" dirty="0"/>
          </a:p>
        </p:txBody>
      </p:sp>
    </p:spTree>
    <p:extLst>
      <p:ext uri="{BB962C8B-B14F-4D97-AF65-F5344CB8AC3E}">
        <p14:creationId xmlns:p14="http://schemas.microsoft.com/office/powerpoint/2010/main" xmlns="" val="28160276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Los Motivos</a:t>
            </a:r>
            <a:endParaRPr lang="en-US" dirty="0"/>
          </a:p>
        </p:txBody>
      </p:sp>
      <p:sp>
        <p:nvSpPr>
          <p:cNvPr id="3" name="2 Marcador de contenido"/>
          <p:cNvSpPr>
            <a:spLocks noGrp="1"/>
          </p:cNvSpPr>
          <p:nvPr>
            <p:ph sz="quarter" idx="1"/>
          </p:nvPr>
        </p:nvSpPr>
        <p:spPr/>
        <p:txBody>
          <a:bodyPr>
            <a:noAutofit/>
          </a:bodyPr>
          <a:lstStyle/>
          <a:p>
            <a:pPr marL="0" indent="0" algn="just">
              <a:buNone/>
            </a:pPr>
            <a:r>
              <a:rPr lang="es-ES" sz="5400" dirty="0" smtClean="0"/>
              <a:t>Los </a:t>
            </a:r>
            <a:r>
              <a:rPr lang="es-ES" sz="5400" dirty="0"/>
              <a:t>motivos dan carácter a las acciones</a:t>
            </a:r>
            <a:r>
              <a:rPr lang="es-ES" sz="5400" dirty="0" smtClean="0"/>
              <a:t>. Es </a:t>
            </a:r>
            <a:r>
              <a:rPr lang="es-ES" sz="5400" dirty="0"/>
              <a:t>el motivo lo que da carácter a nuestros actos, marcándolos con ignominia o con alto valor moral</a:t>
            </a:r>
            <a:r>
              <a:rPr lang="es-ES" sz="5400" dirty="0" smtClean="0"/>
              <a:t>. Pg. 1MCP Pg. 356</a:t>
            </a:r>
            <a:endParaRPr lang="en-US" sz="5400" dirty="0"/>
          </a:p>
        </p:txBody>
      </p:sp>
    </p:spTree>
    <p:extLst>
      <p:ext uri="{BB962C8B-B14F-4D97-AF65-F5344CB8AC3E}">
        <p14:creationId xmlns:p14="http://schemas.microsoft.com/office/powerpoint/2010/main" xmlns="" val="4054626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Lo único que llevaremos al Cielo</a:t>
            </a:r>
            <a:endParaRPr lang="en-US" dirty="0"/>
          </a:p>
        </p:txBody>
      </p:sp>
      <p:sp>
        <p:nvSpPr>
          <p:cNvPr id="3" name="2 Marcador de contenido"/>
          <p:cNvSpPr>
            <a:spLocks noGrp="1"/>
          </p:cNvSpPr>
          <p:nvPr>
            <p:ph sz="quarter" idx="1"/>
          </p:nvPr>
        </p:nvSpPr>
        <p:spPr/>
        <p:txBody>
          <a:bodyPr>
            <a:noAutofit/>
          </a:bodyPr>
          <a:lstStyle/>
          <a:p>
            <a:pPr marL="0" indent="0" algn="just">
              <a:buNone/>
            </a:pPr>
            <a:r>
              <a:rPr lang="es-ES" sz="3600" dirty="0" smtClean="0"/>
              <a:t>Si </a:t>
            </a:r>
            <a:r>
              <a:rPr lang="es-ES" sz="3600" dirty="0"/>
              <a:t>queréis ser santos en el cielo, debéis ser santos primero en la tierra. Los rasgos de carácter que cultivéis en la vida no serán cambiados por la muerte ni por la resurrección. Saldréis de la tumba con la misma disposición que manifestasteis en vuestro hogar y en la sociedad.­ </a:t>
            </a:r>
            <a:r>
              <a:rPr lang="es-ES" sz="3600" dirty="0" err="1"/>
              <a:t>HAd</a:t>
            </a:r>
            <a:r>
              <a:rPr lang="es-ES" sz="3600" dirty="0"/>
              <a:t> 12 (1891). </a:t>
            </a:r>
            <a:r>
              <a:rPr lang="es-ES" sz="3600" dirty="0" smtClean="0"/>
              <a:t>2MCP Pg. 647</a:t>
            </a:r>
            <a:endParaRPr lang="en-US" sz="3600" dirty="0"/>
          </a:p>
        </p:txBody>
      </p:sp>
    </p:spTree>
    <p:extLst>
      <p:ext uri="{BB962C8B-B14F-4D97-AF65-F5344CB8AC3E}">
        <p14:creationId xmlns:p14="http://schemas.microsoft.com/office/powerpoint/2010/main" xmlns="" val="1841026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La Fortaleza del Carácter</a:t>
            </a:r>
            <a:endParaRPr lang="en-US" dirty="0"/>
          </a:p>
        </p:txBody>
      </p:sp>
      <p:sp>
        <p:nvSpPr>
          <p:cNvPr id="3" name="2 Marcador de contenido"/>
          <p:cNvSpPr>
            <a:spLocks noGrp="1"/>
          </p:cNvSpPr>
          <p:nvPr>
            <p:ph sz="quarter" idx="1"/>
          </p:nvPr>
        </p:nvSpPr>
        <p:spPr/>
        <p:txBody>
          <a:bodyPr>
            <a:noAutofit/>
          </a:bodyPr>
          <a:lstStyle/>
          <a:p>
            <a:pPr marL="0" indent="0" algn="just">
              <a:buNone/>
            </a:pPr>
            <a:r>
              <a:rPr lang="es-ES" sz="2800" dirty="0" smtClean="0"/>
              <a:t>La </a:t>
            </a:r>
            <a:r>
              <a:rPr lang="es-ES" sz="2800" dirty="0"/>
              <a:t>fortaleza del carácter depende de dos cosas: de la fuerza de voluntad y de la capacidad de dominio propio. Muchos jóvenes confunden fortaleza de carácter con una pasión fuerte e incontrolada, pero la verdad es que el que se deja dominar por sus pasiones es débil. La verdadera grandeza y nobleza del hombre se mide por el poder de los sentimientos que subyuga, y no por el poder de los que lo dominan. El hombre fuerte es el que, aunque sensible al mal trato, domina sus pasiones y perdona a sus enemigos. Los tales son verdaderos héroes.­ 4T 656 (1881</a:t>
            </a:r>
            <a:r>
              <a:rPr lang="es-ES" sz="2800" dirty="0" smtClean="0"/>
              <a:t>). 2 MCP Pg. 716</a:t>
            </a:r>
            <a:endParaRPr lang="en-US" sz="2800" dirty="0"/>
          </a:p>
        </p:txBody>
      </p:sp>
    </p:spTree>
    <p:extLst>
      <p:ext uri="{BB962C8B-B14F-4D97-AF65-F5344CB8AC3E}">
        <p14:creationId xmlns:p14="http://schemas.microsoft.com/office/powerpoint/2010/main" xmlns="" val="27672362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Proceso de toda la vida</a:t>
            </a:r>
            <a:endParaRPr lang="en-US" dirty="0"/>
          </a:p>
        </p:txBody>
      </p:sp>
      <p:sp>
        <p:nvSpPr>
          <p:cNvPr id="3" name="2 Marcador de contenido"/>
          <p:cNvSpPr>
            <a:spLocks noGrp="1"/>
          </p:cNvSpPr>
          <p:nvPr>
            <p:ph sz="quarter" idx="1"/>
          </p:nvPr>
        </p:nvSpPr>
        <p:spPr/>
        <p:txBody>
          <a:bodyPr>
            <a:noAutofit/>
          </a:bodyPr>
          <a:lstStyle/>
          <a:p>
            <a:pPr marL="0" indent="0" algn="just">
              <a:buNone/>
            </a:pPr>
            <a:r>
              <a:rPr lang="es-ES" sz="2800" dirty="0" smtClean="0"/>
              <a:t>Los </a:t>
            </a:r>
            <a:r>
              <a:rPr lang="es-ES" sz="2800" dirty="0"/>
              <a:t>agravios no pueden repararse, ni tampoco pueden realizarse reformas en la conducta mediante unos cuantos esfuerzos débiles e intermitentes. </a:t>
            </a:r>
            <a:r>
              <a:rPr lang="es-ES" sz="2800" b="1" i="1" u="sng" dirty="0"/>
              <a:t>La formación del carácter no es tarea  de un día ni de un año, sino de toda la vida. La batalla contra sí mismo para lograr la santidad y el cielo, es una lucha  de toda la vida</a:t>
            </a:r>
            <a:r>
              <a:rPr lang="es-ES" sz="2800" dirty="0"/>
              <a:t>. Sin esfuerzo continuo y actividad constante 758 no puede haber adelanto en la vida divina, ni puede obtenerse la corona de victoria.­ MC 358 (1905</a:t>
            </a:r>
            <a:r>
              <a:rPr lang="es-ES" sz="2800" dirty="0" smtClean="0"/>
              <a:t>). 2 MCP Pg. 758</a:t>
            </a:r>
            <a:endParaRPr lang="en-US" sz="2800" dirty="0"/>
          </a:p>
        </p:txBody>
      </p:sp>
    </p:spTree>
    <p:extLst>
      <p:ext uri="{BB962C8B-B14F-4D97-AF65-F5344CB8AC3E}">
        <p14:creationId xmlns:p14="http://schemas.microsoft.com/office/powerpoint/2010/main" xmlns="" val="718354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just"/>
            <a:r>
              <a:rPr lang="es-MX" dirty="0" smtClean="0"/>
              <a:t>Estomago</a:t>
            </a:r>
            <a:endParaRPr lang="en-US" dirty="0"/>
          </a:p>
        </p:txBody>
      </p:sp>
      <p:sp>
        <p:nvSpPr>
          <p:cNvPr id="3" name="2 Marcador de contenido"/>
          <p:cNvSpPr>
            <a:spLocks noGrp="1"/>
          </p:cNvSpPr>
          <p:nvPr>
            <p:ph sz="quarter" idx="1"/>
          </p:nvPr>
        </p:nvSpPr>
        <p:spPr/>
        <p:txBody>
          <a:bodyPr>
            <a:noAutofit/>
          </a:bodyPr>
          <a:lstStyle/>
          <a:p>
            <a:pPr marL="0" indent="0" algn="just">
              <a:buNone/>
            </a:pPr>
            <a:r>
              <a:rPr lang="es-ES" sz="3200" dirty="0"/>
              <a:t>La salud del cuerpo debe considerarse como esencial para el crecimiento en la gracia y la adquisición de un carácter templado. Si no se cuida debidamente el estómago, será trabada la formación de un carácter moral íntegro. El cerebro y los nervios están en íntima relación con el estómago. De los errores practicados en el comer y beber resultan pensamientos y hechos erróneos.­ 3JT 360 (1909). </a:t>
            </a:r>
            <a:r>
              <a:rPr lang="es-ES" sz="3200" dirty="0" smtClean="0"/>
              <a:t>Pg. 404</a:t>
            </a:r>
            <a:endParaRPr lang="en-US" sz="3200" dirty="0"/>
          </a:p>
        </p:txBody>
      </p:sp>
    </p:spTree>
    <p:extLst>
      <p:ext uri="{BB962C8B-B14F-4D97-AF65-F5344CB8AC3E}">
        <p14:creationId xmlns:p14="http://schemas.microsoft.com/office/powerpoint/2010/main" xmlns="" val="42675353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rmedio">
  <a:themeElements>
    <a:clrScheme name="Intermedio">
      <a:dk1>
        <a:sysClr val="windowText" lastClr="78808D"/>
      </a:dk1>
      <a:lt1>
        <a:sysClr val="window" lastClr="34363C"/>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Intermedio">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rmedio">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TotalTime>
  <Words>848</Words>
  <Application>Microsoft Office PowerPoint</Application>
  <PresentationFormat>Presentación en pantalla (4:3)</PresentationFormat>
  <Paragraphs>22</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Intermedio</vt:lpstr>
      <vt:lpstr>La Salud Mental y la Santificación</vt:lpstr>
      <vt:lpstr>Definición</vt:lpstr>
      <vt:lpstr>Los Hábitos</vt:lpstr>
      <vt:lpstr>Lo Principal es el Pensamiento</vt:lpstr>
      <vt:lpstr>Los Motivos</vt:lpstr>
      <vt:lpstr>Lo único que llevaremos al Cielo</vt:lpstr>
      <vt:lpstr>La Fortaleza del Carácter</vt:lpstr>
      <vt:lpstr>Proceso de toda la vida</vt:lpstr>
      <vt:lpstr>Estomago</vt:lpstr>
      <vt:lpstr>Por los malos hábitos Satanás nos tienta</vt:lpstr>
      <vt:lpstr>Solo en Cristo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Gerardo Payan</dc:creator>
  <cp:lastModifiedBy>Daniel</cp:lastModifiedBy>
  <cp:revision>7</cp:revision>
  <dcterms:created xsi:type="dcterms:W3CDTF">2011-07-23T14:53:32Z</dcterms:created>
  <dcterms:modified xsi:type="dcterms:W3CDTF">2011-07-25T18:56:33Z</dcterms:modified>
</cp:coreProperties>
</file>