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1"/>
  </p:notesMasterIdLst>
  <p:sldIdLst>
    <p:sldId id="285" r:id="rId3"/>
    <p:sldId id="286" r:id="rId4"/>
    <p:sldId id="337" r:id="rId5"/>
    <p:sldId id="360" r:id="rId6"/>
    <p:sldId id="355" r:id="rId7"/>
    <p:sldId id="356" r:id="rId8"/>
    <p:sldId id="361" r:id="rId9"/>
    <p:sldId id="362" r:id="rId10"/>
    <p:sldId id="359" r:id="rId11"/>
    <p:sldId id="331" r:id="rId12"/>
    <p:sldId id="303" r:id="rId13"/>
    <p:sldId id="327" r:id="rId14"/>
    <p:sldId id="328" r:id="rId15"/>
    <p:sldId id="329" r:id="rId16"/>
    <p:sldId id="352" r:id="rId17"/>
    <p:sldId id="339" r:id="rId18"/>
    <p:sldId id="348" r:id="rId19"/>
    <p:sldId id="290" r:id="rId20"/>
    <p:sldId id="304" r:id="rId21"/>
    <p:sldId id="294" r:id="rId22"/>
    <p:sldId id="336" r:id="rId23"/>
    <p:sldId id="296" r:id="rId24"/>
    <p:sldId id="297" r:id="rId25"/>
    <p:sldId id="346" r:id="rId26"/>
    <p:sldId id="347" r:id="rId27"/>
    <p:sldId id="340" r:id="rId28"/>
    <p:sldId id="341" r:id="rId29"/>
    <p:sldId id="342" r:id="rId30"/>
    <p:sldId id="343" r:id="rId31"/>
    <p:sldId id="367" r:id="rId32"/>
    <p:sldId id="344" r:id="rId33"/>
    <p:sldId id="363" r:id="rId34"/>
    <p:sldId id="366" r:id="rId35"/>
    <p:sldId id="349" r:id="rId36"/>
    <p:sldId id="350" r:id="rId37"/>
    <p:sldId id="351" r:id="rId38"/>
    <p:sldId id="365" r:id="rId39"/>
    <p:sldId id="34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C486A6-AF64-4EDB-B88B-7EBF9DC907E1}" type="doc">
      <dgm:prSet loTypeId="urn:microsoft.com/office/officeart/2005/8/layout/radial1" loCatId="relationship" qsTypeId="urn:microsoft.com/office/officeart/2005/8/quickstyle/simple1" qsCatId="simple" csTypeId="urn:microsoft.com/office/officeart/2005/8/colors/accent1_1" csCatId="accent1" phldr="1"/>
      <dgm:spPr/>
      <dgm:t>
        <a:bodyPr/>
        <a:lstStyle/>
        <a:p>
          <a:endParaRPr lang="en-US"/>
        </a:p>
      </dgm:t>
    </dgm:pt>
    <dgm:pt modelId="{05BB98D9-2EEC-4C20-8549-F42B7819A493}">
      <dgm:prSet/>
      <dgm:spPr/>
      <dgm:t>
        <a:bodyPr/>
        <a:lstStyle/>
        <a:p>
          <a:pPr rtl="0"/>
          <a:r>
            <a:rPr lang="es-MX" dirty="0" smtClean="0"/>
            <a:t>Facultades inferiores sobre el dominio de las superiores de la mente</a:t>
          </a:r>
          <a:endParaRPr lang="en-US" dirty="0"/>
        </a:p>
      </dgm:t>
    </dgm:pt>
    <dgm:pt modelId="{5064695A-E7CC-415A-BAFB-4C19ADADAA3F}" type="parTrans" cxnId="{4B6AF1F2-1887-4042-ABFF-AFC55CFF99DE}">
      <dgm:prSet/>
      <dgm:spPr/>
      <dgm:t>
        <a:bodyPr/>
        <a:lstStyle/>
        <a:p>
          <a:endParaRPr lang="en-US"/>
        </a:p>
      </dgm:t>
    </dgm:pt>
    <dgm:pt modelId="{4AE1D128-66E2-4986-972B-E7AE2C03D231}" type="sibTrans" cxnId="{4B6AF1F2-1887-4042-ABFF-AFC55CFF99DE}">
      <dgm:prSet/>
      <dgm:spPr/>
      <dgm:t>
        <a:bodyPr/>
        <a:lstStyle/>
        <a:p>
          <a:endParaRPr lang="en-US"/>
        </a:p>
      </dgm:t>
    </dgm:pt>
    <dgm:pt modelId="{7F859EA4-3BA1-4F0F-BC31-69B4457C8D1D}">
      <dgm:prSet custT="1"/>
      <dgm:spPr/>
      <dgm:t>
        <a:bodyPr/>
        <a:lstStyle/>
        <a:p>
          <a:pPr rtl="0"/>
          <a:r>
            <a:rPr lang="es-MX" sz="1800" dirty="0" smtClean="0"/>
            <a:t>El alimento mal sano.</a:t>
          </a:r>
          <a:endParaRPr lang="en-US" sz="1800" dirty="0"/>
        </a:p>
      </dgm:t>
    </dgm:pt>
    <dgm:pt modelId="{77AC59A5-C7D9-4E69-84CD-9D65015D4E65}" type="parTrans" cxnId="{02F87706-9B22-405A-A2B9-101F320A58F7}">
      <dgm:prSet/>
      <dgm:spPr/>
      <dgm:t>
        <a:bodyPr/>
        <a:lstStyle/>
        <a:p>
          <a:endParaRPr lang="en-US"/>
        </a:p>
      </dgm:t>
    </dgm:pt>
    <dgm:pt modelId="{292D0C93-0C78-4620-B3AE-10ABAFA22A7B}" type="sibTrans" cxnId="{02F87706-9B22-405A-A2B9-101F320A58F7}">
      <dgm:prSet/>
      <dgm:spPr/>
      <dgm:t>
        <a:bodyPr/>
        <a:lstStyle/>
        <a:p>
          <a:endParaRPr lang="en-US"/>
        </a:p>
      </dgm:t>
    </dgm:pt>
    <dgm:pt modelId="{6E12C8D6-CD0E-4B15-BA7F-543097D1521C}">
      <dgm:prSet custT="1"/>
      <dgm:spPr/>
      <dgm:t>
        <a:bodyPr/>
        <a:lstStyle/>
        <a:p>
          <a:pPr rtl="0"/>
          <a:r>
            <a:rPr lang="es-MX" sz="1800" dirty="0" smtClean="0"/>
            <a:t>Exceso de alimento.</a:t>
          </a:r>
          <a:endParaRPr lang="en-US" sz="1800" dirty="0"/>
        </a:p>
      </dgm:t>
    </dgm:pt>
    <dgm:pt modelId="{A4AFB693-8EBC-4B41-9032-00B1D58DCF22}" type="parTrans" cxnId="{92FD240B-DB19-4F83-AC97-8499308A7B3B}">
      <dgm:prSet/>
      <dgm:spPr/>
      <dgm:t>
        <a:bodyPr/>
        <a:lstStyle/>
        <a:p>
          <a:endParaRPr lang="en-US"/>
        </a:p>
      </dgm:t>
    </dgm:pt>
    <dgm:pt modelId="{6298E934-3644-4B6E-8F3A-D69E404B293B}" type="sibTrans" cxnId="{92FD240B-DB19-4F83-AC97-8499308A7B3B}">
      <dgm:prSet/>
      <dgm:spPr/>
      <dgm:t>
        <a:bodyPr/>
        <a:lstStyle/>
        <a:p>
          <a:endParaRPr lang="en-US"/>
        </a:p>
      </dgm:t>
    </dgm:pt>
    <dgm:pt modelId="{C369ABD2-B100-415A-8C43-929DC91D26B7}">
      <dgm:prSet custT="1"/>
      <dgm:spPr/>
      <dgm:t>
        <a:bodyPr/>
        <a:lstStyle/>
        <a:p>
          <a:pPr rtl="0"/>
          <a:r>
            <a:rPr lang="es-MX" sz="1400" dirty="0" smtClean="0"/>
            <a:t>Intemperancia en el comer y beber, la indulgencia de las bajas pasiones.</a:t>
          </a:r>
          <a:endParaRPr lang="en-US" sz="1400" dirty="0"/>
        </a:p>
      </dgm:t>
    </dgm:pt>
    <dgm:pt modelId="{1A76384B-15C4-4F2E-B622-F6D275121F9E}" type="parTrans" cxnId="{D5BDE0F3-6C91-4FC9-8C49-42A0509DCECB}">
      <dgm:prSet/>
      <dgm:spPr/>
      <dgm:t>
        <a:bodyPr/>
        <a:lstStyle/>
        <a:p>
          <a:endParaRPr lang="en-US"/>
        </a:p>
      </dgm:t>
    </dgm:pt>
    <dgm:pt modelId="{25C33C3D-BCF7-453B-90B7-D47A5165FA5B}" type="sibTrans" cxnId="{D5BDE0F3-6C91-4FC9-8C49-42A0509DCECB}">
      <dgm:prSet/>
      <dgm:spPr/>
      <dgm:t>
        <a:bodyPr/>
        <a:lstStyle/>
        <a:p>
          <a:endParaRPr lang="en-US"/>
        </a:p>
      </dgm:t>
    </dgm:pt>
    <dgm:pt modelId="{2164488F-137E-427A-B4D7-23D61F2D934E}">
      <dgm:prSet custT="1"/>
      <dgm:spPr/>
      <dgm:t>
        <a:bodyPr/>
        <a:lstStyle/>
        <a:p>
          <a:pPr rtl="0"/>
          <a:r>
            <a:rPr lang="es-MX" sz="1800" dirty="0" smtClean="0"/>
            <a:t>Cuando se “vive para comer” y no se “come para vivir”</a:t>
          </a:r>
          <a:endParaRPr lang="en-US" sz="1800" dirty="0"/>
        </a:p>
      </dgm:t>
    </dgm:pt>
    <dgm:pt modelId="{F59C5808-EFC1-4DC0-98F0-F094CB0AF4FD}" type="parTrans" cxnId="{48CEC714-3BA9-45A5-9BEC-F0711A5D268D}">
      <dgm:prSet/>
      <dgm:spPr/>
      <dgm:t>
        <a:bodyPr/>
        <a:lstStyle/>
        <a:p>
          <a:endParaRPr lang="en-US"/>
        </a:p>
      </dgm:t>
    </dgm:pt>
    <dgm:pt modelId="{25A148C2-73FF-4F41-BD46-150816CB3524}" type="sibTrans" cxnId="{48CEC714-3BA9-45A5-9BEC-F0711A5D268D}">
      <dgm:prSet/>
      <dgm:spPr/>
      <dgm:t>
        <a:bodyPr/>
        <a:lstStyle/>
        <a:p>
          <a:endParaRPr lang="en-US"/>
        </a:p>
      </dgm:t>
    </dgm:pt>
    <dgm:pt modelId="{3F8B85F2-6A2B-4965-9C4B-EFC3B4C076E8}">
      <dgm:prSet custT="1"/>
      <dgm:spPr/>
      <dgm:t>
        <a:bodyPr/>
        <a:lstStyle/>
        <a:p>
          <a:pPr rtl="0"/>
          <a:r>
            <a:rPr lang="es-MX" sz="1600" dirty="0" smtClean="0"/>
            <a:t>Alimentos irritantes, excitadores, estimulantes y perturbadores</a:t>
          </a:r>
          <a:endParaRPr lang="en-US" sz="1600" dirty="0"/>
        </a:p>
      </dgm:t>
    </dgm:pt>
    <dgm:pt modelId="{2C25916B-9407-45B7-98EE-CE4604F03C5E}" type="parTrans" cxnId="{16750C5C-AABB-4BB1-AF9D-F94F651183C8}">
      <dgm:prSet/>
      <dgm:spPr/>
      <dgm:t>
        <a:bodyPr/>
        <a:lstStyle/>
        <a:p>
          <a:endParaRPr lang="en-US"/>
        </a:p>
      </dgm:t>
    </dgm:pt>
    <dgm:pt modelId="{2DA15554-4C70-43E7-9446-3ACAF231D8B9}" type="sibTrans" cxnId="{16750C5C-AABB-4BB1-AF9D-F94F651183C8}">
      <dgm:prSet/>
      <dgm:spPr/>
      <dgm:t>
        <a:bodyPr/>
        <a:lstStyle/>
        <a:p>
          <a:endParaRPr lang="en-US"/>
        </a:p>
      </dgm:t>
    </dgm:pt>
    <dgm:pt modelId="{A65EEADF-1BB3-46A6-A7AE-F8D7D2B7E3CA}">
      <dgm:prSet custT="1"/>
      <dgm:spPr/>
      <dgm:t>
        <a:bodyPr/>
        <a:lstStyle/>
        <a:p>
          <a:pPr rtl="0"/>
          <a:r>
            <a:rPr lang="es-MX" sz="1800" dirty="0" smtClean="0"/>
            <a:t>Predominio de apetito y pasión</a:t>
          </a:r>
          <a:endParaRPr lang="en-US" sz="1800" dirty="0"/>
        </a:p>
      </dgm:t>
    </dgm:pt>
    <dgm:pt modelId="{D13D7BCE-EBCD-4734-A1CE-81408BDB89DE}" type="parTrans" cxnId="{21B38E59-E684-41E0-8B82-4D0638E63B53}">
      <dgm:prSet/>
      <dgm:spPr/>
      <dgm:t>
        <a:bodyPr/>
        <a:lstStyle/>
        <a:p>
          <a:endParaRPr lang="en-US"/>
        </a:p>
      </dgm:t>
    </dgm:pt>
    <dgm:pt modelId="{BEB4CCEF-BDE5-4554-9B91-E0C1D2A208BF}" type="sibTrans" cxnId="{21B38E59-E684-41E0-8B82-4D0638E63B53}">
      <dgm:prSet/>
      <dgm:spPr/>
      <dgm:t>
        <a:bodyPr/>
        <a:lstStyle/>
        <a:p>
          <a:endParaRPr lang="en-US"/>
        </a:p>
      </dgm:t>
    </dgm:pt>
    <dgm:pt modelId="{108AC43B-B48B-4EE8-91D9-DBDF9F96DA45}">
      <dgm:prSet custT="1"/>
      <dgm:spPr/>
      <dgm:t>
        <a:bodyPr/>
        <a:lstStyle/>
        <a:p>
          <a:pPr rtl="0"/>
          <a:r>
            <a:rPr lang="es-MX" sz="1800" dirty="0" smtClean="0"/>
            <a:t>Deseos carnales</a:t>
          </a:r>
          <a:endParaRPr lang="en-US" sz="1800" dirty="0"/>
        </a:p>
      </dgm:t>
    </dgm:pt>
    <dgm:pt modelId="{FDAAE96B-8581-4E1E-91C9-0534F5C6BB70}" type="sibTrans" cxnId="{E5E08E84-5C2A-4A00-A3DE-E8ED0D01458B}">
      <dgm:prSet/>
      <dgm:spPr/>
      <dgm:t>
        <a:bodyPr/>
        <a:lstStyle/>
        <a:p>
          <a:endParaRPr lang="en-US"/>
        </a:p>
      </dgm:t>
    </dgm:pt>
    <dgm:pt modelId="{8A5A5756-AB88-4968-8F8E-07C2FE6A65B5}" type="parTrans" cxnId="{E5E08E84-5C2A-4A00-A3DE-E8ED0D01458B}">
      <dgm:prSet/>
      <dgm:spPr/>
      <dgm:t>
        <a:bodyPr/>
        <a:lstStyle/>
        <a:p>
          <a:endParaRPr lang="en-US"/>
        </a:p>
      </dgm:t>
    </dgm:pt>
    <dgm:pt modelId="{0D2EA66D-3848-4232-9119-38A15AD65681}" type="pres">
      <dgm:prSet presAssocID="{D1C486A6-AF64-4EDB-B88B-7EBF9DC907E1}" presName="cycle" presStyleCnt="0">
        <dgm:presLayoutVars>
          <dgm:chMax val="1"/>
          <dgm:dir/>
          <dgm:animLvl val="ctr"/>
          <dgm:resizeHandles val="exact"/>
        </dgm:presLayoutVars>
      </dgm:prSet>
      <dgm:spPr/>
      <dgm:t>
        <a:bodyPr/>
        <a:lstStyle/>
        <a:p>
          <a:endParaRPr lang="en-US"/>
        </a:p>
      </dgm:t>
    </dgm:pt>
    <dgm:pt modelId="{F009A7F6-977F-4D07-B1BE-DCBB2D6B9A5C}" type="pres">
      <dgm:prSet presAssocID="{05BB98D9-2EEC-4C20-8549-F42B7819A493}" presName="centerShape" presStyleLbl="node0" presStyleIdx="0" presStyleCnt="1"/>
      <dgm:spPr/>
      <dgm:t>
        <a:bodyPr/>
        <a:lstStyle/>
        <a:p>
          <a:endParaRPr lang="en-US"/>
        </a:p>
      </dgm:t>
    </dgm:pt>
    <dgm:pt modelId="{ACBCB380-E68B-4C31-89B9-56925E028865}" type="pres">
      <dgm:prSet presAssocID="{8A5A5756-AB88-4968-8F8E-07C2FE6A65B5}" presName="Name9" presStyleLbl="parChTrans1D2" presStyleIdx="0" presStyleCnt="7"/>
      <dgm:spPr/>
      <dgm:t>
        <a:bodyPr/>
        <a:lstStyle/>
        <a:p>
          <a:endParaRPr lang="en-US"/>
        </a:p>
      </dgm:t>
    </dgm:pt>
    <dgm:pt modelId="{D1D9CA87-3480-4B1B-AE6E-70B939561482}" type="pres">
      <dgm:prSet presAssocID="{8A5A5756-AB88-4968-8F8E-07C2FE6A65B5}" presName="connTx" presStyleLbl="parChTrans1D2" presStyleIdx="0" presStyleCnt="7"/>
      <dgm:spPr/>
      <dgm:t>
        <a:bodyPr/>
        <a:lstStyle/>
        <a:p>
          <a:endParaRPr lang="en-US"/>
        </a:p>
      </dgm:t>
    </dgm:pt>
    <dgm:pt modelId="{22A699ED-957E-4599-B8B3-268A2BB6D2FB}" type="pres">
      <dgm:prSet presAssocID="{108AC43B-B48B-4EE8-91D9-DBDF9F96DA45}" presName="node" presStyleLbl="node1" presStyleIdx="0" presStyleCnt="7">
        <dgm:presLayoutVars>
          <dgm:bulletEnabled val="1"/>
        </dgm:presLayoutVars>
      </dgm:prSet>
      <dgm:spPr/>
      <dgm:t>
        <a:bodyPr/>
        <a:lstStyle/>
        <a:p>
          <a:endParaRPr lang="en-US"/>
        </a:p>
      </dgm:t>
    </dgm:pt>
    <dgm:pt modelId="{46A65414-4D98-4771-8CC5-F8D66462A184}" type="pres">
      <dgm:prSet presAssocID="{77AC59A5-C7D9-4E69-84CD-9D65015D4E65}" presName="Name9" presStyleLbl="parChTrans1D2" presStyleIdx="1" presStyleCnt="7"/>
      <dgm:spPr/>
      <dgm:t>
        <a:bodyPr/>
        <a:lstStyle/>
        <a:p>
          <a:endParaRPr lang="en-US"/>
        </a:p>
      </dgm:t>
    </dgm:pt>
    <dgm:pt modelId="{679924CC-7240-4631-819A-8007D88B9B0F}" type="pres">
      <dgm:prSet presAssocID="{77AC59A5-C7D9-4E69-84CD-9D65015D4E65}" presName="connTx" presStyleLbl="parChTrans1D2" presStyleIdx="1" presStyleCnt="7"/>
      <dgm:spPr/>
      <dgm:t>
        <a:bodyPr/>
        <a:lstStyle/>
        <a:p>
          <a:endParaRPr lang="en-US"/>
        </a:p>
      </dgm:t>
    </dgm:pt>
    <dgm:pt modelId="{239B6F8F-10ED-4D1E-912C-3C3AD1AC4BC4}" type="pres">
      <dgm:prSet presAssocID="{7F859EA4-3BA1-4F0F-BC31-69B4457C8D1D}" presName="node" presStyleLbl="node1" presStyleIdx="1" presStyleCnt="7">
        <dgm:presLayoutVars>
          <dgm:bulletEnabled val="1"/>
        </dgm:presLayoutVars>
      </dgm:prSet>
      <dgm:spPr/>
      <dgm:t>
        <a:bodyPr/>
        <a:lstStyle/>
        <a:p>
          <a:endParaRPr lang="en-US"/>
        </a:p>
      </dgm:t>
    </dgm:pt>
    <dgm:pt modelId="{13094BE6-D9DB-4633-8ACD-C5C41D6943CF}" type="pres">
      <dgm:prSet presAssocID="{A4AFB693-8EBC-4B41-9032-00B1D58DCF22}" presName="Name9" presStyleLbl="parChTrans1D2" presStyleIdx="2" presStyleCnt="7"/>
      <dgm:spPr/>
      <dgm:t>
        <a:bodyPr/>
        <a:lstStyle/>
        <a:p>
          <a:endParaRPr lang="en-US"/>
        </a:p>
      </dgm:t>
    </dgm:pt>
    <dgm:pt modelId="{D8C0D8B2-AE40-4644-8F52-7069FF7F1E63}" type="pres">
      <dgm:prSet presAssocID="{A4AFB693-8EBC-4B41-9032-00B1D58DCF22}" presName="connTx" presStyleLbl="parChTrans1D2" presStyleIdx="2" presStyleCnt="7"/>
      <dgm:spPr/>
      <dgm:t>
        <a:bodyPr/>
        <a:lstStyle/>
        <a:p>
          <a:endParaRPr lang="en-US"/>
        </a:p>
      </dgm:t>
    </dgm:pt>
    <dgm:pt modelId="{0FF0473A-EBB4-412D-B72B-CECDCCC73BBC}" type="pres">
      <dgm:prSet presAssocID="{6E12C8D6-CD0E-4B15-BA7F-543097D1521C}" presName="node" presStyleLbl="node1" presStyleIdx="2" presStyleCnt="7">
        <dgm:presLayoutVars>
          <dgm:bulletEnabled val="1"/>
        </dgm:presLayoutVars>
      </dgm:prSet>
      <dgm:spPr/>
      <dgm:t>
        <a:bodyPr/>
        <a:lstStyle/>
        <a:p>
          <a:endParaRPr lang="en-US"/>
        </a:p>
      </dgm:t>
    </dgm:pt>
    <dgm:pt modelId="{D94B7A9D-1512-48A3-84EE-D72A3068D393}" type="pres">
      <dgm:prSet presAssocID="{1A76384B-15C4-4F2E-B622-F6D275121F9E}" presName="Name9" presStyleLbl="parChTrans1D2" presStyleIdx="3" presStyleCnt="7"/>
      <dgm:spPr/>
      <dgm:t>
        <a:bodyPr/>
        <a:lstStyle/>
        <a:p>
          <a:endParaRPr lang="en-US"/>
        </a:p>
      </dgm:t>
    </dgm:pt>
    <dgm:pt modelId="{857D111F-067C-46C6-8AA7-DC689E1DAD20}" type="pres">
      <dgm:prSet presAssocID="{1A76384B-15C4-4F2E-B622-F6D275121F9E}" presName="connTx" presStyleLbl="parChTrans1D2" presStyleIdx="3" presStyleCnt="7"/>
      <dgm:spPr/>
      <dgm:t>
        <a:bodyPr/>
        <a:lstStyle/>
        <a:p>
          <a:endParaRPr lang="en-US"/>
        </a:p>
      </dgm:t>
    </dgm:pt>
    <dgm:pt modelId="{A0DFBE2F-917B-4C45-A85D-9FF49205AFB1}" type="pres">
      <dgm:prSet presAssocID="{C369ABD2-B100-415A-8C43-929DC91D26B7}" presName="node" presStyleLbl="node1" presStyleIdx="3" presStyleCnt="7">
        <dgm:presLayoutVars>
          <dgm:bulletEnabled val="1"/>
        </dgm:presLayoutVars>
      </dgm:prSet>
      <dgm:spPr/>
      <dgm:t>
        <a:bodyPr/>
        <a:lstStyle/>
        <a:p>
          <a:endParaRPr lang="en-US"/>
        </a:p>
      </dgm:t>
    </dgm:pt>
    <dgm:pt modelId="{C7F658F4-BFBA-4F54-B372-C07905952AD9}" type="pres">
      <dgm:prSet presAssocID="{F59C5808-EFC1-4DC0-98F0-F094CB0AF4FD}" presName="Name9" presStyleLbl="parChTrans1D2" presStyleIdx="4" presStyleCnt="7"/>
      <dgm:spPr/>
      <dgm:t>
        <a:bodyPr/>
        <a:lstStyle/>
        <a:p>
          <a:endParaRPr lang="en-US"/>
        </a:p>
      </dgm:t>
    </dgm:pt>
    <dgm:pt modelId="{6692EB3A-973D-47BB-A1A2-191ADA4CF2E5}" type="pres">
      <dgm:prSet presAssocID="{F59C5808-EFC1-4DC0-98F0-F094CB0AF4FD}" presName="connTx" presStyleLbl="parChTrans1D2" presStyleIdx="4" presStyleCnt="7"/>
      <dgm:spPr/>
      <dgm:t>
        <a:bodyPr/>
        <a:lstStyle/>
        <a:p>
          <a:endParaRPr lang="en-US"/>
        </a:p>
      </dgm:t>
    </dgm:pt>
    <dgm:pt modelId="{0DC1CD1C-A31D-4654-8FB3-97A2E1354522}" type="pres">
      <dgm:prSet presAssocID="{2164488F-137E-427A-B4D7-23D61F2D934E}" presName="node" presStyleLbl="node1" presStyleIdx="4" presStyleCnt="7">
        <dgm:presLayoutVars>
          <dgm:bulletEnabled val="1"/>
        </dgm:presLayoutVars>
      </dgm:prSet>
      <dgm:spPr/>
      <dgm:t>
        <a:bodyPr/>
        <a:lstStyle/>
        <a:p>
          <a:endParaRPr lang="en-US"/>
        </a:p>
      </dgm:t>
    </dgm:pt>
    <dgm:pt modelId="{83C4BE1D-8953-45BA-8F19-56E019A5F5EA}" type="pres">
      <dgm:prSet presAssocID="{2C25916B-9407-45B7-98EE-CE4604F03C5E}" presName="Name9" presStyleLbl="parChTrans1D2" presStyleIdx="5" presStyleCnt="7"/>
      <dgm:spPr/>
      <dgm:t>
        <a:bodyPr/>
        <a:lstStyle/>
        <a:p>
          <a:endParaRPr lang="en-US"/>
        </a:p>
      </dgm:t>
    </dgm:pt>
    <dgm:pt modelId="{4DE8257E-670C-4E4E-B71A-CBC30454C31F}" type="pres">
      <dgm:prSet presAssocID="{2C25916B-9407-45B7-98EE-CE4604F03C5E}" presName="connTx" presStyleLbl="parChTrans1D2" presStyleIdx="5" presStyleCnt="7"/>
      <dgm:spPr/>
      <dgm:t>
        <a:bodyPr/>
        <a:lstStyle/>
        <a:p>
          <a:endParaRPr lang="en-US"/>
        </a:p>
      </dgm:t>
    </dgm:pt>
    <dgm:pt modelId="{056F2DAC-B263-4139-B320-209415F2F8F4}" type="pres">
      <dgm:prSet presAssocID="{3F8B85F2-6A2B-4965-9C4B-EFC3B4C076E8}" presName="node" presStyleLbl="node1" presStyleIdx="5" presStyleCnt="7" custScaleX="121733">
        <dgm:presLayoutVars>
          <dgm:bulletEnabled val="1"/>
        </dgm:presLayoutVars>
      </dgm:prSet>
      <dgm:spPr/>
      <dgm:t>
        <a:bodyPr/>
        <a:lstStyle/>
        <a:p>
          <a:endParaRPr lang="en-US"/>
        </a:p>
      </dgm:t>
    </dgm:pt>
    <dgm:pt modelId="{E4D81414-3DD1-4C5C-A4E3-2545381791EF}" type="pres">
      <dgm:prSet presAssocID="{D13D7BCE-EBCD-4734-A1CE-81408BDB89DE}" presName="Name9" presStyleLbl="parChTrans1D2" presStyleIdx="6" presStyleCnt="7"/>
      <dgm:spPr/>
      <dgm:t>
        <a:bodyPr/>
        <a:lstStyle/>
        <a:p>
          <a:endParaRPr lang="en-US"/>
        </a:p>
      </dgm:t>
    </dgm:pt>
    <dgm:pt modelId="{75F5C9BA-8831-4AE2-9E63-64354542ADBD}" type="pres">
      <dgm:prSet presAssocID="{D13D7BCE-EBCD-4734-A1CE-81408BDB89DE}" presName="connTx" presStyleLbl="parChTrans1D2" presStyleIdx="6" presStyleCnt="7"/>
      <dgm:spPr/>
      <dgm:t>
        <a:bodyPr/>
        <a:lstStyle/>
        <a:p>
          <a:endParaRPr lang="en-US"/>
        </a:p>
      </dgm:t>
    </dgm:pt>
    <dgm:pt modelId="{65A8CD38-1A57-43F5-A2DC-35137401A7C8}" type="pres">
      <dgm:prSet presAssocID="{A65EEADF-1BB3-46A6-A7AE-F8D7D2B7E3CA}" presName="node" presStyleLbl="node1" presStyleIdx="6" presStyleCnt="7">
        <dgm:presLayoutVars>
          <dgm:bulletEnabled val="1"/>
        </dgm:presLayoutVars>
      </dgm:prSet>
      <dgm:spPr/>
      <dgm:t>
        <a:bodyPr/>
        <a:lstStyle/>
        <a:p>
          <a:endParaRPr lang="en-US"/>
        </a:p>
      </dgm:t>
    </dgm:pt>
  </dgm:ptLst>
  <dgm:cxnLst>
    <dgm:cxn modelId="{E7EF5960-E1ED-42A8-9E74-3404A980161F}" type="presOf" srcId="{D13D7BCE-EBCD-4734-A1CE-81408BDB89DE}" destId="{E4D81414-3DD1-4C5C-A4E3-2545381791EF}" srcOrd="0" destOrd="0" presId="urn:microsoft.com/office/officeart/2005/8/layout/radial1"/>
    <dgm:cxn modelId="{D5BDE0F3-6C91-4FC9-8C49-42A0509DCECB}" srcId="{05BB98D9-2EEC-4C20-8549-F42B7819A493}" destId="{C369ABD2-B100-415A-8C43-929DC91D26B7}" srcOrd="3" destOrd="0" parTransId="{1A76384B-15C4-4F2E-B622-F6D275121F9E}" sibTransId="{25C33C3D-BCF7-453B-90B7-D47A5165FA5B}"/>
    <dgm:cxn modelId="{DFE60437-B77E-446E-A34C-63BE2547B2B0}" type="presOf" srcId="{3F8B85F2-6A2B-4965-9C4B-EFC3B4C076E8}" destId="{056F2DAC-B263-4139-B320-209415F2F8F4}" srcOrd="0" destOrd="0" presId="urn:microsoft.com/office/officeart/2005/8/layout/radial1"/>
    <dgm:cxn modelId="{4B6AF1F2-1887-4042-ABFF-AFC55CFF99DE}" srcId="{D1C486A6-AF64-4EDB-B88B-7EBF9DC907E1}" destId="{05BB98D9-2EEC-4C20-8549-F42B7819A493}" srcOrd="0" destOrd="0" parTransId="{5064695A-E7CC-415A-BAFB-4C19ADADAA3F}" sibTransId="{4AE1D128-66E2-4986-972B-E7AE2C03D231}"/>
    <dgm:cxn modelId="{82080FB2-FDDB-4736-89AB-AF2F8F7DDF33}" type="presOf" srcId="{7F859EA4-3BA1-4F0F-BC31-69B4457C8D1D}" destId="{239B6F8F-10ED-4D1E-912C-3C3AD1AC4BC4}" srcOrd="0" destOrd="0" presId="urn:microsoft.com/office/officeart/2005/8/layout/radial1"/>
    <dgm:cxn modelId="{2BC3850F-E660-44C2-9D4A-3A32194D3BB3}" type="presOf" srcId="{2164488F-137E-427A-B4D7-23D61F2D934E}" destId="{0DC1CD1C-A31D-4654-8FB3-97A2E1354522}" srcOrd="0" destOrd="0" presId="urn:microsoft.com/office/officeart/2005/8/layout/radial1"/>
    <dgm:cxn modelId="{CBF9C833-CD5D-4850-AF3E-4C4D8ECC9561}" type="presOf" srcId="{D13D7BCE-EBCD-4734-A1CE-81408BDB89DE}" destId="{75F5C9BA-8831-4AE2-9E63-64354542ADBD}" srcOrd="1" destOrd="0" presId="urn:microsoft.com/office/officeart/2005/8/layout/radial1"/>
    <dgm:cxn modelId="{02F87706-9B22-405A-A2B9-101F320A58F7}" srcId="{05BB98D9-2EEC-4C20-8549-F42B7819A493}" destId="{7F859EA4-3BA1-4F0F-BC31-69B4457C8D1D}" srcOrd="1" destOrd="0" parTransId="{77AC59A5-C7D9-4E69-84CD-9D65015D4E65}" sibTransId="{292D0C93-0C78-4620-B3AE-10ABAFA22A7B}"/>
    <dgm:cxn modelId="{6D117222-3B8D-460D-83D0-A5B458B6CF82}" type="presOf" srcId="{108AC43B-B48B-4EE8-91D9-DBDF9F96DA45}" destId="{22A699ED-957E-4599-B8B3-268A2BB6D2FB}" srcOrd="0" destOrd="0" presId="urn:microsoft.com/office/officeart/2005/8/layout/radial1"/>
    <dgm:cxn modelId="{48CEC714-3BA9-45A5-9BEC-F0711A5D268D}" srcId="{05BB98D9-2EEC-4C20-8549-F42B7819A493}" destId="{2164488F-137E-427A-B4D7-23D61F2D934E}" srcOrd="4" destOrd="0" parTransId="{F59C5808-EFC1-4DC0-98F0-F094CB0AF4FD}" sibTransId="{25A148C2-73FF-4F41-BD46-150816CB3524}"/>
    <dgm:cxn modelId="{6D3BF13C-75B9-469A-82C8-7B753A6E6D21}" type="presOf" srcId="{F59C5808-EFC1-4DC0-98F0-F094CB0AF4FD}" destId="{6692EB3A-973D-47BB-A1A2-191ADA4CF2E5}" srcOrd="1" destOrd="0" presId="urn:microsoft.com/office/officeart/2005/8/layout/radial1"/>
    <dgm:cxn modelId="{E5E08E84-5C2A-4A00-A3DE-E8ED0D01458B}" srcId="{05BB98D9-2EEC-4C20-8549-F42B7819A493}" destId="{108AC43B-B48B-4EE8-91D9-DBDF9F96DA45}" srcOrd="0" destOrd="0" parTransId="{8A5A5756-AB88-4968-8F8E-07C2FE6A65B5}" sibTransId="{FDAAE96B-8581-4E1E-91C9-0534F5C6BB70}"/>
    <dgm:cxn modelId="{71E925CC-8B63-494E-BD3A-0BE9B53D7B11}" type="presOf" srcId="{05BB98D9-2EEC-4C20-8549-F42B7819A493}" destId="{F009A7F6-977F-4D07-B1BE-DCBB2D6B9A5C}" srcOrd="0" destOrd="0" presId="urn:microsoft.com/office/officeart/2005/8/layout/radial1"/>
    <dgm:cxn modelId="{16750C5C-AABB-4BB1-AF9D-F94F651183C8}" srcId="{05BB98D9-2EEC-4C20-8549-F42B7819A493}" destId="{3F8B85F2-6A2B-4965-9C4B-EFC3B4C076E8}" srcOrd="5" destOrd="0" parTransId="{2C25916B-9407-45B7-98EE-CE4604F03C5E}" sibTransId="{2DA15554-4C70-43E7-9446-3ACAF231D8B9}"/>
    <dgm:cxn modelId="{695FBF90-4D8F-4662-ABB3-1C6D0D421625}" type="presOf" srcId="{F59C5808-EFC1-4DC0-98F0-F094CB0AF4FD}" destId="{C7F658F4-BFBA-4F54-B372-C07905952AD9}" srcOrd="0" destOrd="0" presId="urn:microsoft.com/office/officeart/2005/8/layout/radial1"/>
    <dgm:cxn modelId="{A631D5CB-7F99-4EED-8850-6F02452B71EC}" type="presOf" srcId="{8A5A5756-AB88-4968-8F8E-07C2FE6A65B5}" destId="{D1D9CA87-3480-4B1B-AE6E-70B939561482}" srcOrd="1" destOrd="0" presId="urn:microsoft.com/office/officeart/2005/8/layout/radial1"/>
    <dgm:cxn modelId="{112A94EC-A4C5-425C-82BA-B15C4EF8DA0B}" type="presOf" srcId="{77AC59A5-C7D9-4E69-84CD-9D65015D4E65}" destId="{679924CC-7240-4631-819A-8007D88B9B0F}" srcOrd="1" destOrd="0" presId="urn:microsoft.com/office/officeart/2005/8/layout/radial1"/>
    <dgm:cxn modelId="{80A14A1F-829A-4BCC-B7BF-6C087EE55797}" type="presOf" srcId="{2C25916B-9407-45B7-98EE-CE4604F03C5E}" destId="{83C4BE1D-8953-45BA-8F19-56E019A5F5EA}" srcOrd="0" destOrd="0" presId="urn:microsoft.com/office/officeart/2005/8/layout/radial1"/>
    <dgm:cxn modelId="{92F799A5-8B8F-495D-9E7E-0300FA6081B4}" type="presOf" srcId="{8A5A5756-AB88-4968-8F8E-07C2FE6A65B5}" destId="{ACBCB380-E68B-4C31-89B9-56925E028865}" srcOrd="0" destOrd="0" presId="urn:microsoft.com/office/officeart/2005/8/layout/radial1"/>
    <dgm:cxn modelId="{FE54B6F5-C30C-4FBC-81EC-DACEF1F355B8}" type="presOf" srcId="{A4AFB693-8EBC-4B41-9032-00B1D58DCF22}" destId="{13094BE6-D9DB-4633-8ACD-C5C41D6943CF}" srcOrd="0" destOrd="0" presId="urn:microsoft.com/office/officeart/2005/8/layout/radial1"/>
    <dgm:cxn modelId="{21B38E59-E684-41E0-8B82-4D0638E63B53}" srcId="{05BB98D9-2EEC-4C20-8549-F42B7819A493}" destId="{A65EEADF-1BB3-46A6-A7AE-F8D7D2B7E3CA}" srcOrd="6" destOrd="0" parTransId="{D13D7BCE-EBCD-4734-A1CE-81408BDB89DE}" sibTransId="{BEB4CCEF-BDE5-4554-9B91-E0C1D2A208BF}"/>
    <dgm:cxn modelId="{E690B59D-4EE9-4FB7-BD97-9E8887EB4560}" type="presOf" srcId="{1A76384B-15C4-4F2E-B622-F6D275121F9E}" destId="{D94B7A9D-1512-48A3-84EE-D72A3068D393}" srcOrd="0" destOrd="0" presId="urn:microsoft.com/office/officeart/2005/8/layout/radial1"/>
    <dgm:cxn modelId="{E3BF8698-CAF7-4A76-AA1B-38E9810C60AC}" type="presOf" srcId="{D1C486A6-AF64-4EDB-B88B-7EBF9DC907E1}" destId="{0D2EA66D-3848-4232-9119-38A15AD65681}" srcOrd="0" destOrd="0" presId="urn:microsoft.com/office/officeart/2005/8/layout/radial1"/>
    <dgm:cxn modelId="{514EFA00-C9DD-4892-B5C3-B66384A72FE9}" type="presOf" srcId="{2C25916B-9407-45B7-98EE-CE4604F03C5E}" destId="{4DE8257E-670C-4E4E-B71A-CBC30454C31F}" srcOrd="1" destOrd="0" presId="urn:microsoft.com/office/officeart/2005/8/layout/radial1"/>
    <dgm:cxn modelId="{9A8B87AF-C4CF-4ED6-A27E-C15EB131AE4A}" type="presOf" srcId="{77AC59A5-C7D9-4E69-84CD-9D65015D4E65}" destId="{46A65414-4D98-4771-8CC5-F8D66462A184}" srcOrd="0" destOrd="0" presId="urn:microsoft.com/office/officeart/2005/8/layout/radial1"/>
    <dgm:cxn modelId="{15B35198-8682-4469-85BF-E9A4C13C1B67}" type="presOf" srcId="{C369ABD2-B100-415A-8C43-929DC91D26B7}" destId="{A0DFBE2F-917B-4C45-A85D-9FF49205AFB1}" srcOrd="0" destOrd="0" presId="urn:microsoft.com/office/officeart/2005/8/layout/radial1"/>
    <dgm:cxn modelId="{92FD240B-DB19-4F83-AC97-8499308A7B3B}" srcId="{05BB98D9-2EEC-4C20-8549-F42B7819A493}" destId="{6E12C8D6-CD0E-4B15-BA7F-543097D1521C}" srcOrd="2" destOrd="0" parTransId="{A4AFB693-8EBC-4B41-9032-00B1D58DCF22}" sibTransId="{6298E934-3644-4B6E-8F3A-D69E404B293B}"/>
    <dgm:cxn modelId="{50EAE2C8-CE10-4B95-B6AB-1CEC4675A798}" type="presOf" srcId="{A4AFB693-8EBC-4B41-9032-00B1D58DCF22}" destId="{D8C0D8B2-AE40-4644-8F52-7069FF7F1E63}" srcOrd="1" destOrd="0" presId="urn:microsoft.com/office/officeart/2005/8/layout/radial1"/>
    <dgm:cxn modelId="{769CE016-B61A-499C-B79F-FFE924E74AC4}" type="presOf" srcId="{1A76384B-15C4-4F2E-B622-F6D275121F9E}" destId="{857D111F-067C-46C6-8AA7-DC689E1DAD20}" srcOrd="1" destOrd="0" presId="urn:microsoft.com/office/officeart/2005/8/layout/radial1"/>
    <dgm:cxn modelId="{BEBC7B16-6F47-477A-84E9-251B81363ECB}" type="presOf" srcId="{6E12C8D6-CD0E-4B15-BA7F-543097D1521C}" destId="{0FF0473A-EBB4-412D-B72B-CECDCCC73BBC}" srcOrd="0" destOrd="0" presId="urn:microsoft.com/office/officeart/2005/8/layout/radial1"/>
    <dgm:cxn modelId="{9812A28A-9363-451E-9065-4FAC1C2BED5A}" type="presOf" srcId="{A65EEADF-1BB3-46A6-A7AE-F8D7D2B7E3CA}" destId="{65A8CD38-1A57-43F5-A2DC-35137401A7C8}" srcOrd="0" destOrd="0" presId="urn:microsoft.com/office/officeart/2005/8/layout/radial1"/>
    <dgm:cxn modelId="{E849BC29-1793-4644-8F1E-A8DE16F27287}" type="presParOf" srcId="{0D2EA66D-3848-4232-9119-38A15AD65681}" destId="{F009A7F6-977F-4D07-B1BE-DCBB2D6B9A5C}" srcOrd="0" destOrd="0" presId="urn:microsoft.com/office/officeart/2005/8/layout/radial1"/>
    <dgm:cxn modelId="{6BE2CDA2-050C-4BE4-AA60-F1A5CFD9DD39}" type="presParOf" srcId="{0D2EA66D-3848-4232-9119-38A15AD65681}" destId="{ACBCB380-E68B-4C31-89B9-56925E028865}" srcOrd="1" destOrd="0" presId="urn:microsoft.com/office/officeart/2005/8/layout/radial1"/>
    <dgm:cxn modelId="{06B1CD0D-05F6-4523-B6FC-281FC157C7D4}" type="presParOf" srcId="{ACBCB380-E68B-4C31-89B9-56925E028865}" destId="{D1D9CA87-3480-4B1B-AE6E-70B939561482}" srcOrd="0" destOrd="0" presId="urn:microsoft.com/office/officeart/2005/8/layout/radial1"/>
    <dgm:cxn modelId="{82EC5669-F070-47C3-9B8E-EFB82DD697F5}" type="presParOf" srcId="{0D2EA66D-3848-4232-9119-38A15AD65681}" destId="{22A699ED-957E-4599-B8B3-268A2BB6D2FB}" srcOrd="2" destOrd="0" presId="urn:microsoft.com/office/officeart/2005/8/layout/radial1"/>
    <dgm:cxn modelId="{A37048FE-4B75-47D7-8D00-2A1ABB66D82C}" type="presParOf" srcId="{0D2EA66D-3848-4232-9119-38A15AD65681}" destId="{46A65414-4D98-4771-8CC5-F8D66462A184}" srcOrd="3" destOrd="0" presId="urn:microsoft.com/office/officeart/2005/8/layout/radial1"/>
    <dgm:cxn modelId="{9BA5D1A5-5432-40F0-9A02-B6AC0A46F199}" type="presParOf" srcId="{46A65414-4D98-4771-8CC5-F8D66462A184}" destId="{679924CC-7240-4631-819A-8007D88B9B0F}" srcOrd="0" destOrd="0" presId="urn:microsoft.com/office/officeart/2005/8/layout/radial1"/>
    <dgm:cxn modelId="{816A143C-4472-482D-BBDD-022C3DFFC09E}" type="presParOf" srcId="{0D2EA66D-3848-4232-9119-38A15AD65681}" destId="{239B6F8F-10ED-4D1E-912C-3C3AD1AC4BC4}" srcOrd="4" destOrd="0" presId="urn:microsoft.com/office/officeart/2005/8/layout/radial1"/>
    <dgm:cxn modelId="{B62C3300-D07D-4DCA-BF8B-1D9BEFF64BC9}" type="presParOf" srcId="{0D2EA66D-3848-4232-9119-38A15AD65681}" destId="{13094BE6-D9DB-4633-8ACD-C5C41D6943CF}" srcOrd="5" destOrd="0" presId="urn:microsoft.com/office/officeart/2005/8/layout/radial1"/>
    <dgm:cxn modelId="{E3034D21-C7AC-4160-A4E4-04FFF73FF583}" type="presParOf" srcId="{13094BE6-D9DB-4633-8ACD-C5C41D6943CF}" destId="{D8C0D8B2-AE40-4644-8F52-7069FF7F1E63}" srcOrd="0" destOrd="0" presId="urn:microsoft.com/office/officeart/2005/8/layout/radial1"/>
    <dgm:cxn modelId="{1E063A4B-8292-4390-BE18-E38B5D0B40A7}" type="presParOf" srcId="{0D2EA66D-3848-4232-9119-38A15AD65681}" destId="{0FF0473A-EBB4-412D-B72B-CECDCCC73BBC}" srcOrd="6" destOrd="0" presId="urn:microsoft.com/office/officeart/2005/8/layout/radial1"/>
    <dgm:cxn modelId="{213151C0-3A13-41F5-B5BD-DA356DB7C336}" type="presParOf" srcId="{0D2EA66D-3848-4232-9119-38A15AD65681}" destId="{D94B7A9D-1512-48A3-84EE-D72A3068D393}" srcOrd="7" destOrd="0" presId="urn:microsoft.com/office/officeart/2005/8/layout/radial1"/>
    <dgm:cxn modelId="{CD0B6136-0408-4CA3-AADF-224EA23DEF4B}" type="presParOf" srcId="{D94B7A9D-1512-48A3-84EE-D72A3068D393}" destId="{857D111F-067C-46C6-8AA7-DC689E1DAD20}" srcOrd="0" destOrd="0" presId="urn:microsoft.com/office/officeart/2005/8/layout/radial1"/>
    <dgm:cxn modelId="{A8B132B8-9B02-4DD8-B53D-3CBEC724D649}" type="presParOf" srcId="{0D2EA66D-3848-4232-9119-38A15AD65681}" destId="{A0DFBE2F-917B-4C45-A85D-9FF49205AFB1}" srcOrd="8" destOrd="0" presId="urn:microsoft.com/office/officeart/2005/8/layout/radial1"/>
    <dgm:cxn modelId="{EE514524-01FF-4AFC-BA74-5455D02228DE}" type="presParOf" srcId="{0D2EA66D-3848-4232-9119-38A15AD65681}" destId="{C7F658F4-BFBA-4F54-B372-C07905952AD9}" srcOrd="9" destOrd="0" presId="urn:microsoft.com/office/officeart/2005/8/layout/radial1"/>
    <dgm:cxn modelId="{B2775BF9-34BB-4A98-B82A-2B26BCAAD76F}" type="presParOf" srcId="{C7F658F4-BFBA-4F54-B372-C07905952AD9}" destId="{6692EB3A-973D-47BB-A1A2-191ADA4CF2E5}" srcOrd="0" destOrd="0" presId="urn:microsoft.com/office/officeart/2005/8/layout/radial1"/>
    <dgm:cxn modelId="{5F996864-2C67-4DB3-ACD6-BCB3B3A8361F}" type="presParOf" srcId="{0D2EA66D-3848-4232-9119-38A15AD65681}" destId="{0DC1CD1C-A31D-4654-8FB3-97A2E1354522}" srcOrd="10" destOrd="0" presId="urn:microsoft.com/office/officeart/2005/8/layout/radial1"/>
    <dgm:cxn modelId="{B36E890D-47F0-431E-93CE-6E31C6C6B985}" type="presParOf" srcId="{0D2EA66D-3848-4232-9119-38A15AD65681}" destId="{83C4BE1D-8953-45BA-8F19-56E019A5F5EA}" srcOrd="11" destOrd="0" presId="urn:microsoft.com/office/officeart/2005/8/layout/radial1"/>
    <dgm:cxn modelId="{115D2356-B7CA-475B-A2E7-A1414FCF2A96}" type="presParOf" srcId="{83C4BE1D-8953-45BA-8F19-56E019A5F5EA}" destId="{4DE8257E-670C-4E4E-B71A-CBC30454C31F}" srcOrd="0" destOrd="0" presId="urn:microsoft.com/office/officeart/2005/8/layout/radial1"/>
    <dgm:cxn modelId="{AFFCDE9E-7D87-4F0B-A757-E6D496A2D0A6}" type="presParOf" srcId="{0D2EA66D-3848-4232-9119-38A15AD65681}" destId="{056F2DAC-B263-4139-B320-209415F2F8F4}" srcOrd="12" destOrd="0" presId="urn:microsoft.com/office/officeart/2005/8/layout/radial1"/>
    <dgm:cxn modelId="{FEBC09D3-A74E-4831-BF88-51FFA954C288}" type="presParOf" srcId="{0D2EA66D-3848-4232-9119-38A15AD65681}" destId="{E4D81414-3DD1-4C5C-A4E3-2545381791EF}" srcOrd="13" destOrd="0" presId="urn:microsoft.com/office/officeart/2005/8/layout/radial1"/>
    <dgm:cxn modelId="{868D5215-2726-4C2F-8F46-E4D26E21A36F}" type="presParOf" srcId="{E4D81414-3DD1-4C5C-A4E3-2545381791EF}" destId="{75F5C9BA-8831-4AE2-9E63-64354542ADBD}" srcOrd="0" destOrd="0" presId="urn:microsoft.com/office/officeart/2005/8/layout/radial1"/>
    <dgm:cxn modelId="{A837E3C0-581F-4406-98B1-046441675CAE}" type="presParOf" srcId="{0D2EA66D-3848-4232-9119-38A15AD65681}" destId="{65A8CD38-1A57-43F5-A2DC-35137401A7C8}"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AF691A-904B-4BAF-A7A8-C8BE0D409423}" type="doc">
      <dgm:prSet loTypeId="urn:microsoft.com/office/officeart/2005/8/layout/venn1" loCatId="relationship" qsTypeId="urn:microsoft.com/office/officeart/2005/8/quickstyle/simple1" qsCatId="simple" csTypeId="urn:microsoft.com/office/officeart/2005/8/colors/accent0_1" csCatId="mainScheme" phldr="1"/>
      <dgm:spPr/>
      <dgm:t>
        <a:bodyPr/>
        <a:lstStyle/>
        <a:p>
          <a:endParaRPr lang="es-MX"/>
        </a:p>
      </dgm:t>
    </dgm:pt>
    <dgm:pt modelId="{D7D4A59B-891C-41A9-9600-1C4D469F4E41}">
      <dgm:prSet/>
      <dgm:spPr/>
      <dgm:t>
        <a:bodyPr/>
        <a:lstStyle/>
        <a:p>
          <a:pPr rtl="0"/>
          <a:r>
            <a:rPr lang="es-MX" dirty="0" smtClean="0">
              <a:solidFill>
                <a:schemeClr val="bg1"/>
              </a:solidFill>
            </a:rPr>
            <a:t>Facultades Superiores:</a:t>
          </a:r>
          <a:endParaRPr lang="es-MX" dirty="0">
            <a:solidFill>
              <a:schemeClr val="bg1"/>
            </a:solidFill>
          </a:endParaRPr>
        </a:p>
      </dgm:t>
    </dgm:pt>
    <dgm:pt modelId="{3BA5186C-7750-4C0C-8B22-6A9154F1EE69}" type="parTrans" cxnId="{82372DE8-9170-41E2-B2D2-02BD362E5725}">
      <dgm:prSet/>
      <dgm:spPr/>
      <dgm:t>
        <a:bodyPr/>
        <a:lstStyle/>
        <a:p>
          <a:endParaRPr lang="es-MX"/>
        </a:p>
      </dgm:t>
    </dgm:pt>
    <dgm:pt modelId="{79FF4176-D2C1-4BF0-92B2-103ADB557179}" type="sibTrans" cxnId="{82372DE8-9170-41E2-B2D2-02BD362E5725}">
      <dgm:prSet/>
      <dgm:spPr/>
      <dgm:t>
        <a:bodyPr/>
        <a:lstStyle/>
        <a:p>
          <a:endParaRPr lang="es-MX"/>
        </a:p>
      </dgm:t>
    </dgm:pt>
    <dgm:pt modelId="{074BA8C0-E9E5-4546-9040-483AC0356B1C}">
      <dgm:prSet/>
      <dgm:spPr/>
      <dgm:t>
        <a:bodyPr/>
        <a:lstStyle/>
        <a:p>
          <a:pPr rtl="0"/>
          <a:r>
            <a:rPr lang="es-MX" dirty="0" smtClean="0">
              <a:solidFill>
                <a:schemeClr val="bg1"/>
              </a:solidFill>
            </a:rPr>
            <a:t>Percepción</a:t>
          </a:r>
          <a:endParaRPr lang="es-MX" dirty="0">
            <a:solidFill>
              <a:schemeClr val="bg1"/>
            </a:solidFill>
          </a:endParaRPr>
        </a:p>
      </dgm:t>
    </dgm:pt>
    <dgm:pt modelId="{04D838A6-BF98-4071-AFFD-613511C348C1}" type="parTrans" cxnId="{71EB652F-B09D-456A-AB75-7FFD1F121D4A}">
      <dgm:prSet/>
      <dgm:spPr/>
      <dgm:t>
        <a:bodyPr/>
        <a:lstStyle/>
        <a:p>
          <a:endParaRPr lang="es-MX"/>
        </a:p>
      </dgm:t>
    </dgm:pt>
    <dgm:pt modelId="{89A694A9-DFC3-4C8F-B17B-295A64E241EC}" type="sibTrans" cxnId="{71EB652F-B09D-456A-AB75-7FFD1F121D4A}">
      <dgm:prSet/>
      <dgm:spPr/>
      <dgm:t>
        <a:bodyPr/>
        <a:lstStyle/>
        <a:p>
          <a:endParaRPr lang="es-MX"/>
        </a:p>
      </dgm:t>
    </dgm:pt>
    <dgm:pt modelId="{4BED9ED6-40BD-4ECB-939B-8BD4C9632041}">
      <dgm:prSet/>
      <dgm:spPr/>
      <dgm:t>
        <a:bodyPr/>
        <a:lstStyle/>
        <a:p>
          <a:pPr rtl="0"/>
          <a:r>
            <a:rPr lang="es-MX" dirty="0" smtClean="0">
              <a:solidFill>
                <a:schemeClr val="bg1"/>
              </a:solidFill>
            </a:rPr>
            <a:t>Juicio</a:t>
          </a:r>
          <a:endParaRPr lang="es-MX" dirty="0">
            <a:solidFill>
              <a:schemeClr val="bg1"/>
            </a:solidFill>
          </a:endParaRPr>
        </a:p>
      </dgm:t>
    </dgm:pt>
    <dgm:pt modelId="{13C9AA22-F635-4702-946C-70F726BF9935}" type="parTrans" cxnId="{9A736C79-48CF-4304-BB29-E910F2A90910}">
      <dgm:prSet/>
      <dgm:spPr/>
      <dgm:t>
        <a:bodyPr/>
        <a:lstStyle/>
        <a:p>
          <a:endParaRPr lang="es-MX"/>
        </a:p>
      </dgm:t>
    </dgm:pt>
    <dgm:pt modelId="{F2EBB8AA-AE2F-43BB-B6EC-99030B19C8E5}" type="sibTrans" cxnId="{9A736C79-48CF-4304-BB29-E910F2A90910}">
      <dgm:prSet/>
      <dgm:spPr/>
      <dgm:t>
        <a:bodyPr/>
        <a:lstStyle/>
        <a:p>
          <a:endParaRPr lang="es-MX"/>
        </a:p>
      </dgm:t>
    </dgm:pt>
    <dgm:pt modelId="{5A18C423-C7EF-4E39-A13A-AF5E78DEB012}">
      <dgm:prSet/>
      <dgm:spPr/>
      <dgm:t>
        <a:bodyPr/>
        <a:lstStyle/>
        <a:p>
          <a:pPr rtl="0"/>
          <a:r>
            <a:rPr lang="es-MX" dirty="0" smtClean="0">
              <a:solidFill>
                <a:schemeClr val="bg1"/>
              </a:solidFill>
            </a:rPr>
            <a:t>Consciencia</a:t>
          </a:r>
          <a:endParaRPr lang="es-MX" dirty="0">
            <a:solidFill>
              <a:schemeClr val="bg1"/>
            </a:solidFill>
          </a:endParaRPr>
        </a:p>
      </dgm:t>
    </dgm:pt>
    <dgm:pt modelId="{64A66CB7-3504-4841-BF0B-4F9436FEC454}" type="parTrans" cxnId="{C508630C-9B6D-4BE4-8D66-814EC6596F33}">
      <dgm:prSet/>
      <dgm:spPr/>
      <dgm:t>
        <a:bodyPr/>
        <a:lstStyle/>
        <a:p>
          <a:endParaRPr lang="es-MX"/>
        </a:p>
      </dgm:t>
    </dgm:pt>
    <dgm:pt modelId="{851AFBDC-FB62-4DB0-A230-A7FC9C8E2CF1}" type="sibTrans" cxnId="{C508630C-9B6D-4BE4-8D66-814EC6596F33}">
      <dgm:prSet/>
      <dgm:spPr/>
      <dgm:t>
        <a:bodyPr/>
        <a:lstStyle/>
        <a:p>
          <a:endParaRPr lang="es-MX"/>
        </a:p>
      </dgm:t>
    </dgm:pt>
    <dgm:pt modelId="{D153A2EB-9C86-4595-BD61-1839E3DF11DB}">
      <dgm:prSet/>
      <dgm:spPr/>
      <dgm:t>
        <a:bodyPr/>
        <a:lstStyle/>
        <a:p>
          <a:pPr rtl="0"/>
          <a:r>
            <a:rPr lang="es-MX" dirty="0" smtClean="0">
              <a:solidFill>
                <a:schemeClr val="bg1"/>
              </a:solidFill>
            </a:rPr>
            <a:t>Razón</a:t>
          </a:r>
          <a:endParaRPr lang="es-MX" dirty="0">
            <a:solidFill>
              <a:schemeClr val="bg1"/>
            </a:solidFill>
          </a:endParaRPr>
        </a:p>
      </dgm:t>
    </dgm:pt>
    <dgm:pt modelId="{9C7628A0-165D-46CB-949F-01840E882F9F}" type="parTrans" cxnId="{2F1DBE31-157F-4E01-9D98-8786ADF6339E}">
      <dgm:prSet/>
      <dgm:spPr/>
      <dgm:t>
        <a:bodyPr/>
        <a:lstStyle/>
        <a:p>
          <a:endParaRPr lang="es-MX"/>
        </a:p>
      </dgm:t>
    </dgm:pt>
    <dgm:pt modelId="{070A433D-FDB0-463F-B567-B16551154886}" type="sibTrans" cxnId="{2F1DBE31-157F-4E01-9D98-8786ADF6339E}">
      <dgm:prSet/>
      <dgm:spPr/>
      <dgm:t>
        <a:bodyPr/>
        <a:lstStyle/>
        <a:p>
          <a:endParaRPr lang="es-MX"/>
        </a:p>
      </dgm:t>
    </dgm:pt>
    <dgm:pt modelId="{CEF3066E-0386-4C7A-A4C9-5C65A58F1DA9}">
      <dgm:prSet/>
      <dgm:spPr/>
      <dgm:t>
        <a:bodyPr/>
        <a:lstStyle/>
        <a:p>
          <a:pPr rtl="0"/>
          <a:r>
            <a:rPr lang="es-MX" dirty="0" smtClean="0">
              <a:solidFill>
                <a:schemeClr val="bg1"/>
              </a:solidFill>
            </a:rPr>
            <a:t>Atención</a:t>
          </a:r>
          <a:endParaRPr lang="es-MX" dirty="0">
            <a:solidFill>
              <a:schemeClr val="bg1"/>
            </a:solidFill>
          </a:endParaRPr>
        </a:p>
      </dgm:t>
    </dgm:pt>
    <dgm:pt modelId="{E4F6E90B-C024-4EA5-AE5D-36A5706B555B}" type="parTrans" cxnId="{F400E278-5910-4805-8DE2-271D720CAA2D}">
      <dgm:prSet/>
      <dgm:spPr/>
      <dgm:t>
        <a:bodyPr/>
        <a:lstStyle/>
        <a:p>
          <a:endParaRPr lang="es-MX"/>
        </a:p>
      </dgm:t>
    </dgm:pt>
    <dgm:pt modelId="{0AF7BA2F-B930-43E7-B10D-D5C35D700EFD}" type="sibTrans" cxnId="{F400E278-5910-4805-8DE2-271D720CAA2D}">
      <dgm:prSet/>
      <dgm:spPr/>
      <dgm:t>
        <a:bodyPr/>
        <a:lstStyle/>
        <a:p>
          <a:endParaRPr lang="es-MX"/>
        </a:p>
      </dgm:t>
    </dgm:pt>
    <dgm:pt modelId="{DC1065F2-99E4-488C-B6A9-FE023B08E04C}">
      <dgm:prSet/>
      <dgm:spPr/>
      <dgm:t>
        <a:bodyPr/>
        <a:lstStyle/>
        <a:p>
          <a:pPr rtl="0"/>
          <a:r>
            <a:rPr lang="es-MX" dirty="0" smtClean="0">
              <a:solidFill>
                <a:schemeClr val="bg1"/>
              </a:solidFill>
            </a:rPr>
            <a:t>Intelecto</a:t>
          </a:r>
          <a:endParaRPr lang="es-MX" dirty="0">
            <a:solidFill>
              <a:schemeClr val="bg1"/>
            </a:solidFill>
          </a:endParaRPr>
        </a:p>
      </dgm:t>
    </dgm:pt>
    <dgm:pt modelId="{47089E8E-19C6-4DD8-8898-0FE43374B9B8}" type="parTrans" cxnId="{AB314152-5446-4F54-8DD7-298F6ED91753}">
      <dgm:prSet/>
      <dgm:spPr/>
      <dgm:t>
        <a:bodyPr/>
        <a:lstStyle/>
        <a:p>
          <a:endParaRPr lang="es-MX"/>
        </a:p>
      </dgm:t>
    </dgm:pt>
    <dgm:pt modelId="{CBB0AD55-2B32-4C19-A42B-604C5B249B3A}" type="sibTrans" cxnId="{AB314152-5446-4F54-8DD7-298F6ED91753}">
      <dgm:prSet/>
      <dgm:spPr/>
      <dgm:t>
        <a:bodyPr/>
        <a:lstStyle/>
        <a:p>
          <a:endParaRPr lang="es-MX"/>
        </a:p>
      </dgm:t>
    </dgm:pt>
    <dgm:pt modelId="{C5979A50-9484-45FB-BC3B-ACF366A87966}" type="pres">
      <dgm:prSet presAssocID="{48AF691A-904B-4BAF-A7A8-C8BE0D409423}" presName="compositeShape" presStyleCnt="0">
        <dgm:presLayoutVars>
          <dgm:chMax val="7"/>
          <dgm:dir/>
          <dgm:resizeHandles val="exact"/>
        </dgm:presLayoutVars>
      </dgm:prSet>
      <dgm:spPr/>
      <dgm:t>
        <a:bodyPr/>
        <a:lstStyle/>
        <a:p>
          <a:endParaRPr lang="es-MX"/>
        </a:p>
      </dgm:t>
    </dgm:pt>
    <dgm:pt modelId="{318E4746-76D0-44DC-8C66-3204ABF06303}" type="pres">
      <dgm:prSet presAssocID="{D7D4A59B-891C-41A9-9600-1C4D469F4E41}" presName="circ1" presStyleLbl="vennNode1" presStyleIdx="0" presStyleCnt="7"/>
      <dgm:spPr/>
      <dgm:t>
        <a:bodyPr/>
        <a:lstStyle/>
        <a:p>
          <a:endParaRPr lang="es-MX"/>
        </a:p>
      </dgm:t>
    </dgm:pt>
    <dgm:pt modelId="{86DCDE5C-D05F-4F0D-BF91-F5C0F8F5F55C}" type="pres">
      <dgm:prSet presAssocID="{D7D4A59B-891C-41A9-9600-1C4D469F4E41}" presName="circ1Tx" presStyleLbl="revTx" presStyleIdx="0" presStyleCnt="0" custScaleX="153714">
        <dgm:presLayoutVars>
          <dgm:chMax val="0"/>
          <dgm:chPref val="0"/>
          <dgm:bulletEnabled val="1"/>
        </dgm:presLayoutVars>
      </dgm:prSet>
      <dgm:spPr/>
      <dgm:t>
        <a:bodyPr/>
        <a:lstStyle/>
        <a:p>
          <a:endParaRPr lang="es-MX"/>
        </a:p>
      </dgm:t>
    </dgm:pt>
    <dgm:pt modelId="{F8F2FFBC-75CF-4967-B690-464AAFDFE4EC}" type="pres">
      <dgm:prSet presAssocID="{074BA8C0-E9E5-4546-9040-483AC0356B1C}" presName="circ2" presStyleLbl="vennNode1" presStyleIdx="1" presStyleCnt="7"/>
      <dgm:spPr/>
      <dgm:t>
        <a:bodyPr/>
        <a:lstStyle/>
        <a:p>
          <a:endParaRPr lang="es-MX"/>
        </a:p>
      </dgm:t>
    </dgm:pt>
    <dgm:pt modelId="{B2A52C28-D7BF-45E1-89A4-0B5F750E3D0F}" type="pres">
      <dgm:prSet presAssocID="{074BA8C0-E9E5-4546-9040-483AC0356B1C}" presName="circ2Tx" presStyleLbl="revTx" presStyleIdx="0" presStyleCnt="0" custLinFactNeighborX="8719" custLinFactNeighborY="-8994">
        <dgm:presLayoutVars>
          <dgm:chMax val="0"/>
          <dgm:chPref val="0"/>
          <dgm:bulletEnabled val="1"/>
        </dgm:presLayoutVars>
      </dgm:prSet>
      <dgm:spPr/>
      <dgm:t>
        <a:bodyPr/>
        <a:lstStyle/>
        <a:p>
          <a:endParaRPr lang="es-MX"/>
        </a:p>
      </dgm:t>
    </dgm:pt>
    <dgm:pt modelId="{F3C8D8AE-3D40-4BA1-A218-9CFCC3703A6E}" type="pres">
      <dgm:prSet presAssocID="{CEF3066E-0386-4C7A-A4C9-5C65A58F1DA9}" presName="circ3" presStyleLbl="vennNode1" presStyleIdx="2" presStyleCnt="7"/>
      <dgm:spPr/>
      <dgm:t>
        <a:bodyPr/>
        <a:lstStyle/>
        <a:p>
          <a:endParaRPr lang="es-MX"/>
        </a:p>
      </dgm:t>
    </dgm:pt>
    <dgm:pt modelId="{F207509C-F10F-4BD0-9F73-A7FAC5FB144F}" type="pres">
      <dgm:prSet presAssocID="{CEF3066E-0386-4C7A-A4C9-5C65A58F1DA9}" presName="circ3Tx" presStyleLbl="revTx" presStyleIdx="0" presStyleCnt="0" custLinFactNeighborX="11365" custLinFactNeighborY="-28180">
        <dgm:presLayoutVars>
          <dgm:chMax val="0"/>
          <dgm:chPref val="0"/>
          <dgm:bulletEnabled val="1"/>
        </dgm:presLayoutVars>
      </dgm:prSet>
      <dgm:spPr/>
      <dgm:t>
        <a:bodyPr/>
        <a:lstStyle/>
        <a:p>
          <a:endParaRPr lang="es-MX"/>
        </a:p>
      </dgm:t>
    </dgm:pt>
    <dgm:pt modelId="{F441250F-0AD8-4FAA-A44E-3ABA67883700}" type="pres">
      <dgm:prSet presAssocID="{4BED9ED6-40BD-4ECB-939B-8BD4C9632041}" presName="circ4" presStyleLbl="vennNode1" presStyleIdx="3" presStyleCnt="7"/>
      <dgm:spPr/>
      <dgm:t>
        <a:bodyPr/>
        <a:lstStyle/>
        <a:p>
          <a:endParaRPr lang="es-MX"/>
        </a:p>
      </dgm:t>
    </dgm:pt>
    <dgm:pt modelId="{A3EEB410-E8A1-415C-8E25-937C1712C861}" type="pres">
      <dgm:prSet presAssocID="{4BED9ED6-40BD-4ECB-939B-8BD4C9632041}" presName="circ4Tx" presStyleLbl="revTx" presStyleIdx="0" presStyleCnt="0" custLinFactNeighborX="39152" custLinFactNeighborY="-52179">
        <dgm:presLayoutVars>
          <dgm:chMax val="0"/>
          <dgm:chPref val="0"/>
          <dgm:bulletEnabled val="1"/>
        </dgm:presLayoutVars>
      </dgm:prSet>
      <dgm:spPr/>
      <dgm:t>
        <a:bodyPr/>
        <a:lstStyle/>
        <a:p>
          <a:endParaRPr lang="es-MX"/>
        </a:p>
      </dgm:t>
    </dgm:pt>
    <dgm:pt modelId="{63630BE9-47D8-4E7C-9E0D-5F8488A55E8F}" type="pres">
      <dgm:prSet presAssocID="{5A18C423-C7EF-4E39-A13A-AF5E78DEB012}" presName="circ5" presStyleLbl="vennNode1" presStyleIdx="4" presStyleCnt="7"/>
      <dgm:spPr/>
      <dgm:t>
        <a:bodyPr/>
        <a:lstStyle/>
        <a:p>
          <a:endParaRPr lang="es-MX"/>
        </a:p>
      </dgm:t>
    </dgm:pt>
    <dgm:pt modelId="{A922F704-B1C6-459B-948A-A79F243D69DC}" type="pres">
      <dgm:prSet presAssocID="{5A18C423-C7EF-4E39-A13A-AF5E78DEB012}" presName="circ5Tx" presStyleLbl="revTx" presStyleIdx="0" presStyleCnt="0">
        <dgm:presLayoutVars>
          <dgm:chMax val="0"/>
          <dgm:chPref val="0"/>
          <dgm:bulletEnabled val="1"/>
        </dgm:presLayoutVars>
      </dgm:prSet>
      <dgm:spPr/>
      <dgm:t>
        <a:bodyPr/>
        <a:lstStyle/>
        <a:p>
          <a:endParaRPr lang="es-MX"/>
        </a:p>
      </dgm:t>
    </dgm:pt>
    <dgm:pt modelId="{08B0F61B-8542-4B8C-A448-F94205DFE025}" type="pres">
      <dgm:prSet presAssocID="{D153A2EB-9C86-4595-BD61-1839E3DF11DB}" presName="circ6" presStyleLbl="vennNode1" presStyleIdx="5" presStyleCnt="7"/>
      <dgm:spPr/>
      <dgm:t>
        <a:bodyPr/>
        <a:lstStyle/>
        <a:p>
          <a:endParaRPr lang="es-MX"/>
        </a:p>
      </dgm:t>
    </dgm:pt>
    <dgm:pt modelId="{BE2AE0A3-BA80-45BB-9BFD-6048DDF5EB9B}" type="pres">
      <dgm:prSet presAssocID="{D153A2EB-9C86-4595-BD61-1839E3DF11DB}" presName="circ6Tx" presStyleLbl="revTx" presStyleIdx="0" presStyleCnt="0">
        <dgm:presLayoutVars>
          <dgm:chMax val="0"/>
          <dgm:chPref val="0"/>
          <dgm:bulletEnabled val="1"/>
        </dgm:presLayoutVars>
      </dgm:prSet>
      <dgm:spPr/>
      <dgm:t>
        <a:bodyPr/>
        <a:lstStyle/>
        <a:p>
          <a:endParaRPr lang="es-MX"/>
        </a:p>
      </dgm:t>
    </dgm:pt>
    <dgm:pt modelId="{B6AD81C6-1FC5-40CA-A4AC-3A2BE70F8B1C}" type="pres">
      <dgm:prSet presAssocID="{DC1065F2-99E4-488C-B6A9-FE023B08E04C}" presName="circ7" presStyleLbl="vennNode1" presStyleIdx="6" presStyleCnt="7"/>
      <dgm:spPr/>
      <dgm:t>
        <a:bodyPr/>
        <a:lstStyle/>
        <a:p>
          <a:endParaRPr lang="es-MX"/>
        </a:p>
      </dgm:t>
    </dgm:pt>
    <dgm:pt modelId="{3B74F565-CD79-4DB8-B2D5-30D72B8F7D1D}" type="pres">
      <dgm:prSet presAssocID="{DC1065F2-99E4-488C-B6A9-FE023B08E04C}" presName="circ7Tx" presStyleLbl="revTx" presStyleIdx="0" presStyleCnt="0">
        <dgm:presLayoutVars>
          <dgm:chMax val="0"/>
          <dgm:chPref val="0"/>
          <dgm:bulletEnabled val="1"/>
        </dgm:presLayoutVars>
      </dgm:prSet>
      <dgm:spPr/>
      <dgm:t>
        <a:bodyPr/>
        <a:lstStyle/>
        <a:p>
          <a:endParaRPr lang="es-MX"/>
        </a:p>
      </dgm:t>
    </dgm:pt>
  </dgm:ptLst>
  <dgm:cxnLst>
    <dgm:cxn modelId="{59B849FD-9F8C-4D67-B964-9F4271A0877C}" type="presOf" srcId="{DC1065F2-99E4-488C-B6A9-FE023B08E04C}" destId="{3B74F565-CD79-4DB8-B2D5-30D72B8F7D1D}" srcOrd="0" destOrd="0" presId="urn:microsoft.com/office/officeart/2005/8/layout/venn1"/>
    <dgm:cxn modelId="{7D46E948-7B3E-4E7A-B64A-D4EC233E74DF}" type="presOf" srcId="{48AF691A-904B-4BAF-A7A8-C8BE0D409423}" destId="{C5979A50-9484-45FB-BC3B-ACF366A87966}" srcOrd="0" destOrd="0" presId="urn:microsoft.com/office/officeart/2005/8/layout/venn1"/>
    <dgm:cxn modelId="{A2D68FAC-1A68-485B-B19C-8AE1330F621E}" type="presOf" srcId="{5A18C423-C7EF-4E39-A13A-AF5E78DEB012}" destId="{A922F704-B1C6-459B-948A-A79F243D69DC}" srcOrd="0" destOrd="0" presId="urn:microsoft.com/office/officeart/2005/8/layout/venn1"/>
    <dgm:cxn modelId="{82372DE8-9170-41E2-B2D2-02BD362E5725}" srcId="{48AF691A-904B-4BAF-A7A8-C8BE0D409423}" destId="{D7D4A59B-891C-41A9-9600-1C4D469F4E41}" srcOrd="0" destOrd="0" parTransId="{3BA5186C-7750-4C0C-8B22-6A9154F1EE69}" sibTransId="{79FF4176-D2C1-4BF0-92B2-103ADB557179}"/>
    <dgm:cxn modelId="{71EB652F-B09D-456A-AB75-7FFD1F121D4A}" srcId="{48AF691A-904B-4BAF-A7A8-C8BE0D409423}" destId="{074BA8C0-E9E5-4546-9040-483AC0356B1C}" srcOrd="1" destOrd="0" parTransId="{04D838A6-BF98-4071-AFFD-613511C348C1}" sibTransId="{89A694A9-DFC3-4C8F-B17B-295A64E241EC}"/>
    <dgm:cxn modelId="{2F1DBE31-157F-4E01-9D98-8786ADF6339E}" srcId="{48AF691A-904B-4BAF-A7A8-C8BE0D409423}" destId="{D153A2EB-9C86-4595-BD61-1839E3DF11DB}" srcOrd="5" destOrd="0" parTransId="{9C7628A0-165D-46CB-949F-01840E882F9F}" sibTransId="{070A433D-FDB0-463F-B567-B16551154886}"/>
    <dgm:cxn modelId="{EF350023-45F8-4AC9-82AE-5378A1BF8D73}" type="presOf" srcId="{D7D4A59B-891C-41A9-9600-1C4D469F4E41}" destId="{86DCDE5C-D05F-4F0D-BF91-F5C0F8F5F55C}" srcOrd="0" destOrd="0" presId="urn:microsoft.com/office/officeart/2005/8/layout/venn1"/>
    <dgm:cxn modelId="{399AE50C-DD6E-44FE-8A96-16259389B6CA}" type="presOf" srcId="{D153A2EB-9C86-4595-BD61-1839E3DF11DB}" destId="{BE2AE0A3-BA80-45BB-9BFD-6048DDF5EB9B}" srcOrd="0" destOrd="0" presId="urn:microsoft.com/office/officeart/2005/8/layout/venn1"/>
    <dgm:cxn modelId="{CE93DA5D-DB36-4507-BD56-DAFCCFC48131}" type="presOf" srcId="{4BED9ED6-40BD-4ECB-939B-8BD4C9632041}" destId="{A3EEB410-E8A1-415C-8E25-937C1712C861}" srcOrd="0" destOrd="0" presId="urn:microsoft.com/office/officeart/2005/8/layout/venn1"/>
    <dgm:cxn modelId="{AB314152-5446-4F54-8DD7-298F6ED91753}" srcId="{48AF691A-904B-4BAF-A7A8-C8BE0D409423}" destId="{DC1065F2-99E4-488C-B6A9-FE023B08E04C}" srcOrd="6" destOrd="0" parTransId="{47089E8E-19C6-4DD8-8898-0FE43374B9B8}" sibTransId="{CBB0AD55-2B32-4C19-A42B-604C5B249B3A}"/>
    <dgm:cxn modelId="{C508630C-9B6D-4BE4-8D66-814EC6596F33}" srcId="{48AF691A-904B-4BAF-A7A8-C8BE0D409423}" destId="{5A18C423-C7EF-4E39-A13A-AF5E78DEB012}" srcOrd="4" destOrd="0" parTransId="{64A66CB7-3504-4841-BF0B-4F9436FEC454}" sibTransId="{851AFBDC-FB62-4DB0-A230-A7FC9C8E2CF1}"/>
    <dgm:cxn modelId="{D23ED989-973A-4D4B-B576-C67DD9879C6A}" type="presOf" srcId="{CEF3066E-0386-4C7A-A4C9-5C65A58F1DA9}" destId="{F207509C-F10F-4BD0-9F73-A7FAC5FB144F}" srcOrd="0" destOrd="0" presId="urn:microsoft.com/office/officeart/2005/8/layout/venn1"/>
    <dgm:cxn modelId="{9A736C79-48CF-4304-BB29-E910F2A90910}" srcId="{48AF691A-904B-4BAF-A7A8-C8BE0D409423}" destId="{4BED9ED6-40BD-4ECB-939B-8BD4C9632041}" srcOrd="3" destOrd="0" parTransId="{13C9AA22-F635-4702-946C-70F726BF9935}" sibTransId="{F2EBB8AA-AE2F-43BB-B6EC-99030B19C8E5}"/>
    <dgm:cxn modelId="{F400E278-5910-4805-8DE2-271D720CAA2D}" srcId="{48AF691A-904B-4BAF-A7A8-C8BE0D409423}" destId="{CEF3066E-0386-4C7A-A4C9-5C65A58F1DA9}" srcOrd="2" destOrd="0" parTransId="{E4F6E90B-C024-4EA5-AE5D-36A5706B555B}" sibTransId="{0AF7BA2F-B930-43E7-B10D-D5C35D700EFD}"/>
    <dgm:cxn modelId="{C8DF5C48-816D-4566-8287-99070150EF53}" type="presOf" srcId="{074BA8C0-E9E5-4546-9040-483AC0356B1C}" destId="{B2A52C28-D7BF-45E1-89A4-0B5F750E3D0F}" srcOrd="0" destOrd="0" presId="urn:microsoft.com/office/officeart/2005/8/layout/venn1"/>
    <dgm:cxn modelId="{E2E1A512-D066-4EB6-A051-10505717FCC4}" type="presParOf" srcId="{C5979A50-9484-45FB-BC3B-ACF366A87966}" destId="{318E4746-76D0-44DC-8C66-3204ABF06303}" srcOrd="0" destOrd="0" presId="urn:microsoft.com/office/officeart/2005/8/layout/venn1"/>
    <dgm:cxn modelId="{AEF6FF4F-510E-40A2-BF0C-E1FB3DA315D9}" type="presParOf" srcId="{C5979A50-9484-45FB-BC3B-ACF366A87966}" destId="{86DCDE5C-D05F-4F0D-BF91-F5C0F8F5F55C}" srcOrd="1" destOrd="0" presId="urn:microsoft.com/office/officeart/2005/8/layout/venn1"/>
    <dgm:cxn modelId="{A6F67B2E-A85E-4DD8-9FAC-866C6A4CF2A6}" type="presParOf" srcId="{C5979A50-9484-45FB-BC3B-ACF366A87966}" destId="{F8F2FFBC-75CF-4967-B690-464AAFDFE4EC}" srcOrd="2" destOrd="0" presId="urn:microsoft.com/office/officeart/2005/8/layout/venn1"/>
    <dgm:cxn modelId="{6A6123D0-5FFD-48D6-8907-9DF4B06EDBE1}" type="presParOf" srcId="{C5979A50-9484-45FB-BC3B-ACF366A87966}" destId="{B2A52C28-D7BF-45E1-89A4-0B5F750E3D0F}" srcOrd="3" destOrd="0" presId="urn:microsoft.com/office/officeart/2005/8/layout/venn1"/>
    <dgm:cxn modelId="{3A67F497-6F9E-4EB0-9818-644BF95DAD9F}" type="presParOf" srcId="{C5979A50-9484-45FB-BC3B-ACF366A87966}" destId="{F3C8D8AE-3D40-4BA1-A218-9CFCC3703A6E}" srcOrd="4" destOrd="0" presId="urn:microsoft.com/office/officeart/2005/8/layout/venn1"/>
    <dgm:cxn modelId="{8369BF0F-5144-4C9F-9557-04D9A66A95F1}" type="presParOf" srcId="{C5979A50-9484-45FB-BC3B-ACF366A87966}" destId="{F207509C-F10F-4BD0-9F73-A7FAC5FB144F}" srcOrd="5" destOrd="0" presId="urn:microsoft.com/office/officeart/2005/8/layout/venn1"/>
    <dgm:cxn modelId="{7E8C87A3-99B1-4FFC-BDD5-51819CAC295E}" type="presParOf" srcId="{C5979A50-9484-45FB-BC3B-ACF366A87966}" destId="{F441250F-0AD8-4FAA-A44E-3ABA67883700}" srcOrd="6" destOrd="0" presId="urn:microsoft.com/office/officeart/2005/8/layout/venn1"/>
    <dgm:cxn modelId="{60B42EE8-890A-4D10-9B6C-8A031856EC30}" type="presParOf" srcId="{C5979A50-9484-45FB-BC3B-ACF366A87966}" destId="{A3EEB410-E8A1-415C-8E25-937C1712C861}" srcOrd="7" destOrd="0" presId="urn:microsoft.com/office/officeart/2005/8/layout/venn1"/>
    <dgm:cxn modelId="{B815E3C8-A901-4352-A5AB-520327FC2D92}" type="presParOf" srcId="{C5979A50-9484-45FB-BC3B-ACF366A87966}" destId="{63630BE9-47D8-4E7C-9E0D-5F8488A55E8F}" srcOrd="8" destOrd="0" presId="urn:microsoft.com/office/officeart/2005/8/layout/venn1"/>
    <dgm:cxn modelId="{2290A206-C9E1-4BA5-8D85-883665C51677}" type="presParOf" srcId="{C5979A50-9484-45FB-BC3B-ACF366A87966}" destId="{A922F704-B1C6-459B-948A-A79F243D69DC}" srcOrd="9" destOrd="0" presId="urn:microsoft.com/office/officeart/2005/8/layout/venn1"/>
    <dgm:cxn modelId="{E17CDAF4-3BC2-47DA-98B3-6E98DF44ACCF}" type="presParOf" srcId="{C5979A50-9484-45FB-BC3B-ACF366A87966}" destId="{08B0F61B-8542-4B8C-A448-F94205DFE025}" srcOrd="10" destOrd="0" presId="urn:microsoft.com/office/officeart/2005/8/layout/venn1"/>
    <dgm:cxn modelId="{ACDD9345-5877-48CC-8DAE-7E191AC49CA7}" type="presParOf" srcId="{C5979A50-9484-45FB-BC3B-ACF366A87966}" destId="{BE2AE0A3-BA80-45BB-9BFD-6048DDF5EB9B}" srcOrd="11" destOrd="0" presId="urn:microsoft.com/office/officeart/2005/8/layout/venn1"/>
    <dgm:cxn modelId="{7B70F2D1-8875-4A5E-A681-3F6E934DE128}" type="presParOf" srcId="{C5979A50-9484-45FB-BC3B-ACF366A87966}" destId="{B6AD81C6-1FC5-40CA-A4AC-3A2BE70F8B1C}" srcOrd="12" destOrd="0" presId="urn:microsoft.com/office/officeart/2005/8/layout/venn1"/>
    <dgm:cxn modelId="{02C4BA09-1C5B-4D7A-9265-B872606EECA6}" type="presParOf" srcId="{C5979A50-9484-45FB-BC3B-ACF366A87966}" destId="{3B74F565-CD79-4DB8-B2D5-30D72B8F7D1D}"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AE681D-E7A2-45D2-A3AE-B47EC95D68E9}" type="doc">
      <dgm:prSet loTypeId="urn:microsoft.com/office/officeart/2005/8/layout/venn1" loCatId="relationship" qsTypeId="urn:microsoft.com/office/officeart/2005/8/quickstyle/simple1" qsCatId="simple" csTypeId="urn:microsoft.com/office/officeart/2005/8/colors/colorful1#1" csCatId="colorful" phldr="1"/>
      <dgm:spPr/>
      <dgm:t>
        <a:bodyPr/>
        <a:lstStyle/>
        <a:p>
          <a:endParaRPr lang="es-MX"/>
        </a:p>
      </dgm:t>
    </dgm:pt>
    <dgm:pt modelId="{17D693BE-7082-459F-8956-05722F6CB12F}">
      <dgm:prSet custT="1"/>
      <dgm:spPr/>
      <dgm:t>
        <a:bodyPr/>
        <a:lstStyle/>
        <a:p>
          <a:pPr rtl="0"/>
          <a:r>
            <a:rPr lang="es-MX" sz="2000" dirty="0" smtClean="0">
              <a:solidFill>
                <a:schemeClr val="bg1"/>
              </a:solidFill>
            </a:rPr>
            <a:t>Facultades Inferiores:</a:t>
          </a:r>
          <a:endParaRPr lang="es-MX" sz="2000" dirty="0">
            <a:solidFill>
              <a:schemeClr val="bg1"/>
            </a:solidFill>
          </a:endParaRPr>
        </a:p>
      </dgm:t>
    </dgm:pt>
    <dgm:pt modelId="{03611331-DA3D-49C9-8614-821A0EFD54D0}" type="parTrans" cxnId="{EF618483-62C9-4484-8A96-70AD2620C101}">
      <dgm:prSet/>
      <dgm:spPr/>
      <dgm:t>
        <a:bodyPr/>
        <a:lstStyle/>
        <a:p>
          <a:endParaRPr lang="es-MX"/>
        </a:p>
      </dgm:t>
    </dgm:pt>
    <dgm:pt modelId="{65F982A3-EA05-49FE-A4ED-9471812BE053}" type="sibTrans" cxnId="{EF618483-62C9-4484-8A96-70AD2620C101}">
      <dgm:prSet/>
      <dgm:spPr/>
      <dgm:t>
        <a:bodyPr/>
        <a:lstStyle/>
        <a:p>
          <a:endParaRPr lang="es-MX"/>
        </a:p>
      </dgm:t>
    </dgm:pt>
    <dgm:pt modelId="{6B9602BF-5D4B-4157-913A-87A3D0BEBCBE}">
      <dgm:prSet custT="1"/>
      <dgm:spPr/>
      <dgm:t>
        <a:bodyPr/>
        <a:lstStyle/>
        <a:p>
          <a:pPr rtl="0"/>
          <a:r>
            <a:rPr lang="es-MX" sz="2000" dirty="0" smtClean="0">
              <a:solidFill>
                <a:schemeClr val="bg1"/>
              </a:solidFill>
            </a:rPr>
            <a:t>Pasión</a:t>
          </a:r>
          <a:endParaRPr lang="es-MX" sz="2000" dirty="0">
            <a:solidFill>
              <a:schemeClr val="bg1"/>
            </a:solidFill>
          </a:endParaRPr>
        </a:p>
      </dgm:t>
    </dgm:pt>
    <dgm:pt modelId="{9F06B4BC-B598-4A19-BEF4-B7E17830D66C}" type="parTrans" cxnId="{715F240C-4F16-4701-AE92-C0DE11CF2EB9}">
      <dgm:prSet/>
      <dgm:spPr/>
      <dgm:t>
        <a:bodyPr/>
        <a:lstStyle/>
        <a:p>
          <a:endParaRPr lang="es-MX"/>
        </a:p>
      </dgm:t>
    </dgm:pt>
    <dgm:pt modelId="{2E9A7A9D-F8F8-4488-AA9A-89CCD5698B29}" type="sibTrans" cxnId="{715F240C-4F16-4701-AE92-C0DE11CF2EB9}">
      <dgm:prSet/>
      <dgm:spPr/>
      <dgm:t>
        <a:bodyPr/>
        <a:lstStyle/>
        <a:p>
          <a:endParaRPr lang="es-MX"/>
        </a:p>
      </dgm:t>
    </dgm:pt>
    <dgm:pt modelId="{DAC35F9D-DFD1-413E-AACB-9769A902EF80}">
      <dgm:prSet custT="1"/>
      <dgm:spPr>
        <a:solidFill>
          <a:schemeClr val="accent2"/>
        </a:solidFill>
        <a:ln>
          <a:solidFill>
            <a:schemeClr val="accent1"/>
          </a:solidFill>
        </a:ln>
      </dgm:spPr>
      <dgm:t>
        <a:bodyPr/>
        <a:lstStyle/>
        <a:p>
          <a:pPr rtl="0"/>
          <a:r>
            <a:rPr lang="es-MX" sz="2000" dirty="0" smtClean="0">
              <a:solidFill>
                <a:schemeClr val="bg1"/>
              </a:solidFill>
            </a:rPr>
            <a:t>Apetito</a:t>
          </a:r>
          <a:endParaRPr lang="es-MX" sz="2000" dirty="0">
            <a:solidFill>
              <a:schemeClr val="bg1"/>
            </a:solidFill>
          </a:endParaRPr>
        </a:p>
      </dgm:t>
    </dgm:pt>
    <dgm:pt modelId="{B32D0628-21BF-4EC2-9BD8-5A48062A00B1}" type="parTrans" cxnId="{CD1A9285-3939-4381-9E47-B63F9A83E0EE}">
      <dgm:prSet/>
      <dgm:spPr/>
      <dgm:t>
        <a:bodyPr/>
        <a:lstStyle/>
        <a:p>
          <a:endParaRPr lang="es-MX"/>
        </a:p>
      </dgm:t>
    </dgm:pt>
    <dgm:pt modelId="{97D5D001-2CC9-4D05-90A1-69C2B52AEE1D}" type="sibTrans" cxnId="{CD1A9285-3939-4381-9E47-B63F9A83E0EE}">
      <dgm:prSet/>
      <dgm:spPr/>
      <dgm:t>
        <a:bodyPr/>
        <a:lstStyle/>
        <a:p>
          <a:endParaRPr lang="es-MX"/>
        </a:p>
      </dgm:t>
    </dgm:pt>
    <dgm:pt modelId="{DCAC5E97-EB75-4E80-8FFD-C67932881468}">
      <dgm:prSet custT="1"/>
      <dgm:spPr/>
      <dgm:t>
        <a:bodyPr/>
        <a:lstStyle/>
        <a:p>
          <a:pPr rtl="0"/>
          <a:r>
            <a:rPr lang="es-MX" sz="2000" dirty="0" smtClean="0">
              <a:solidFill>
                <a:schemeClr val="bg1"/>
              </a:solidFill>
            </a:rPr>
            <a:t>Deseo</a:t>
          </a:r>
          <a:endParaRPr lang="es-MX" sz="2000" dirty="0">
            <a:solidFill>
              <a:schemeClr val="bg1"/>
            </a:solidFill>
          </a:endParaRPr>
        </a:p>
      </dgm:t>
    </dgm:pt>
    <dgm:pt modelId="{05E447B2-0FC2-42F9-BF8B-A4C5A5089632}" type="parTrans" cxnId="{FDF31AAF-0BD5-4F28-9BF3-AC988DDA471F}">
      <dgm:prSet/>
      <dgm:spPr/>
      <dgm:t>
        <a:bodyPr/>
        <a:lstStyle/>
        <a:p>
          <a:endParaRPr lang="es-MX"/>
        </a:p>
      </dgm:t>
    </dgm:pt>
    <dgm:pt modelId="{D9787276-7DBB-4FD0-9F29-68E269D4C27A}" type="sibTrans" cxnId="{FDF31AAF-0BD5-4F28-9BF3-AC988DDA471F}">
      <dgm:prSet/>
      <dgm:spPr/>
      <dgm:t>
        <a:bodyPr/>
        <a:lstStyle/>
        <a:p>
          <a:endParaRPr lang="es-MX"/>
        </a:p>
      </dgm:t>
    </dgm:pt>
    <dgm:pt modelId="{5C2B29D9-558C-4544-8349-0F6677E1001C}">
      <dgm:prSet custT="1"/>
      <dgm:spPr/>
      <dgm:t>
        <a:bodyPr/>
        <a:lstStyle/>
        <a:p>
          <a:pPr rtl="0"/>
          <a:r>
            <a:rPr lang="es-MX" sz="2000" dirty="0" smtClean="0">
              <a:solidFill>
                <a:schemeClr val="bg1"/>
              </a:solidFill>
            </a:rPr>
            <a:t>Impulsos</a:t>
          </a:r>
          <a:endParaRPr lang="es-MX" sz="2000" dirty="0">
            <a:solidFill>
              <a:schemeClr val="bg1"/>
            </a:solidFill>
          </a:endParaRPr>
        </a:p>
      </dgm:t>
    </dgm:pt>
    <dgm:pt modelId="{A4F8B866-13BF-4999-BD4F-1FB224A66A21}" type="parTrans" cxnId="{CFC42790-1C41-4469-A5B7-9FDFF868C8C6}">
      <dgm:prSet/>
      <dgm:spPr/>
      <dgm:t>
        <a:bodyPr/>
        <a:lstStyle/>
        <a:p>
          <a:endParaRPr lang="es-MX"/>
        </a:p>
      </dgm:t>
    </dgm:pt>
    <dgm:pt modelId="{A21FD795-FCF1-4045-964B-6B6879A5C0DE}" type="sibTrans" cxnId="{CFC42790-1C41-4469-A5B7-9FDFF868C8C6}">
      <dgm:prSet/>
      <dgm:spPr/>
      <dgm:t>
        <a:bodyPr/>
        <a:lstStyle/>
        <a:p>
          <a:endParaRPr lang="es-MX"/>
        </a:p>
      </dgm:t>
    </dgm:pt>
    <dgm:pt modelId="{D539711F-28E8-48DF-A80B-A5571E52E4A4}">
      <dgm:prSet custT="1"/>
      <dgm:spPr/>
      <dgm:t>
        <a:bodyPr/>
        <a:lstStyle/>
        <a:p>
          <a:pPr rtl="0"/>
          <a:r>
            <a:rPr lang="es-MX" sz="2000" dirty="0" smtClean="0">
              <a:solidFill>
                <a:schemeClr val="bg1"/>
              </a:solidFill>
            </a:rPr>
            <a:t>Afectos</a:t>
          </a:r>
          <a:endParaRPr lang="es-MX" sz="2000" dirty="0">
            <a:solidFill>
              <a:schemeClr val="bg1"/>
            </a:solidFill>
          </a:endParaRPr>
        </a:p>
      </dgm:t>
    </dgm:pt>
    <dgm:pt modelId="{1567DD66-1EC4-4797-BDAF-66B059023E0C}" type="parTrans" cxnId="{904E803D-5926-44DD-A458-65C884C1ED54}">
      <dgm:prSet/>
      <dgm:spPr/>
      <dgm:t>
        <a:bodyPr/>
        <a:lstStyle/>
        <a:p>
          <a:endParaRPr lang="es-MX"/>
        </a:p>
      </dgm:t>
    </dgm:pt>
    <dgm:pt modelId="{83DE6446-8260-4EFF-BE1F-2F2B83C75AFD}" type="sibTrans" cxnId="{904E803D-5926-44DD-A458-65C884C1ED54}">
      <dgm:prSet/>
      <dgm:spPr/>
      <dgm:t>
        <a:bodyPr/>
        <a:lstStyle/>
        <a:p>
          <a:endParaRPr lang="es-MX"/>
        </a:p>
      </dgm:t>
    </dgm:pt>
    <dgm:pt modelId="{2531C3C3-2651-4F15-9927-78D9AB71110C}">
      <dgm:prSet custT="1"/>
      <dgm:spPr/>
      <dgm:t>
        <a:bodyPr/>
        <a:lstStyle/>
        <a:p>
          <a:pPr rtl="0"/>
          <a:r>
            <a:rPr lang="es-MX" sz="2000" dirty="0" smtClean="0">
              <a:solidFill>
                <a:schemeClr val="bg1"/>
              </a:solidFill>
            </a:rPr>
            <a:t>Instintos</a:t>
          </a:r>
          <a:endParaRPr lang="es-MX" sz="1400" dirty="0">
            <a:solidFill>
              <a:schemeClr val="bg1"/>
            </a:solidFill>
          </a:endParaRPr>
        </a:p>
      </dgm:t>
    </dgm:pt>
    <dgm:pt modelId="{1C9CBB6D-95A2-4DF9-B54E-061C9948E7B3}" type="parTrans" cxnId="{53B7F544-9D3C-4F84-B28A-F6FF136AE28B}">
      <dgm:prSet/>
      <dgm:spPr/>
      <dgm:t>
        <a:bodyPr/>
        <a:lstStyle/>
        <a:p>
          <a:endParaRPr lang="es-MX"/>
        </a:p>
      </dgm:t>
    </dgm:pt>
    <dgm:pt modelId="{5E944EDF-5B79-4559-8E16-78EFD923B196}" type="sibTrans" cxnId="{53B7F544-9D3C-4F84-B28A-F6FF136AE28B}">
      <dgm:prSet/>
      <dgm:spPr/>
      <dgm:t>
        <a:bodyPr/>
        <a:lstStyle/>
        <a:p>
          <a:endParaRPr lang="es-MX"/>
        </a:p>
      </dgm:t>
    </dgm:pt>
    <dgm:pt modelId="{836B65AF-6FD7-4BE1-8657-72335AFB1BCB}" type="pres">
      <dgm:prSet presAssocID="{CBAE681D-E7A2-45D2-A3AE-B47EC95D68E9}" presName="compositeShape" presStyleCnt="0">
        <dgm:presLayoutVars>
          <dgm:chMax val="7"/>
          <dgm:dir/>
          <dgm:resizeHandles val="exact"/>
        </dgm:presLayoutVars>
      </dgm:prSet>
      <dgm:spPr/>
      <dgm:t>
        <a:bodyPr/>
        <a:lstStyle/>
        <a:p>
          <a:endParaRPr lang="es-MX"/>
        </a:p>
      </dgm:t>
    </dgm:pt>
    <dgm:pt modelId="{AA242B85-0184-47A9-9DE7-4C0F67081BC3}" type="pres">
      <dgm:prSet presAssocID="{17D693BE-7082-459F-8956-05722F6CB12F}" presName="circ1" presStyleLbl="vennNode1" presStyleIdx="0" presStyleCnt="7"/>
      <dgm:spPr/>
      <dgm:t>
        <a:bodyPr/>
        <a:lstStyle/>
        <a:p>
          <a:endParaRPr lang="es-MX"/>
        </a:p>
      </dgm:t>
    </dgm:pt>
    <dgm:pt modelId="{4DFB05B4-E6C5-4283-B8ED-6B38FB31203E}" type="pres">
      <dgm:prSet presAssocID="{17D693BE-7082-459F-8956-05722F6CB12F}" presName="circ1Tx" presStyleLbl="revTx" presStyleIdx="0" presStyleCnt="0">
        <dgm:presLayoutVars>
          <dgm:chMax val="0"/>
          <dgm:chPref val="0"/>
          <dgm:bulletEnabled val="1"/>
        </dgm:presLayoutVars>
      </dgm:prSet>
      <dgm:spPr/>
      <dgm:t>
        <a:bodyPr/>
        <a:lstStyle/>
        <a:p>
          <a:endParaRPr lang="es-MX"/>
        </a:p>
      </dgm:t>
    </dgm:pt>
    <dgm:pt modelId="{78D3FBE4-E3B1-43E2-8E9D-1FF60BCA1E59}" type="pres">
      <dgm:prSet presAssocID="{6B9602BF-5D4B-4157-913A-87A3D0BEBCBE}" presName="circ2" presStyleLbl="vennNode1" presStyleIdx="1" presStyleCnt="7"/>
      <dgm:spPr/>
      <dgm:t>
        <a:bodyPr/>
        <a:lstStyle/>
        <a:p>
          <a:endParaRPr lang="es-MX"/>
        </a:p>
      </dgm:t>
    </dgm:pt>
    <dgm:pt modelId="{B9BF0A43-AD8F-4194-8B92-EFCD9FDB8A34}" type="pres">
      <dgm:prSet presAssocID="{6B9602BF-5D4B-4157-913A-87A3D0BEBCBE}" presName="circ2Tx" presStyleLbl="revTx" presStyleIdx="0" presStyleCnt="0" custScaleY="111393" custLinFactNeighborX="6440" custLinFactNeighborY="-20484">
        <dgm:presLayoutVars>
          <dgm:chMax val="0"/>
          <dgm:chPref val="0"/>
          <dgm:bulletEnabled val="1"/>
        </dgm:presLayoutVars>
      </dgm:prSet>
      <dgm:spPr/>
      <dgm:t>
        <a:bodyPr/>
        <a:lstStyle/>
        <a:p>
          <a:endParaRPr lang="es-MX"/>
        </a:p>
      </dgm:t>
    </dgm:pt>
    <dgm:pt modelId="{CDF193DE-021D-4282-A09F-9CE6F60BAB28}" type="pres">
      <dgm:prSet presAssocID="{DAC35F9D-DFD1-413E-AACB-9769A902EF80}" presName="circ3" presStyleLbl="vennNode1" presStyleIdx="2" presStyleCnt="7"/>
      <dgm:spPr/>
      <dgm:t>
        <a:bodyPr/>
        <a:lstStyle/>
        <a:p>
          <a:endParaRPr lang="es-MX"/>
        </a:p>
      </dgm:t>
    </dgm:pt>
    <dgm:pt modelId="{2CDCD553-0ECE-4881-91C7-5C343AC84A6B}" type="pres">
      <dgm:prSet presAssocID="{DAC35F9D-DFD1-413E-AACB-9769A902EF80}" presName="circ3Tx" presStyleLbl="revTx" presStyleIdx="0" presStyleCnt="0" custScaleX="107260" custLinFactNeighborX="7898" custLinFactNeighborY="-6195">
        <dgm:presLayoutVars>
          <dgm:chMax val="0"/>
          <dgm:chPref val="0"/>
          <dgm:bulletEnabled val="1"/>
        </dgm:presLayoutVars>
      </dgm:prSet>
      <dgm:spPr/>
      <dgm:t>
        <a:bodyPr/>
        <a:lstStyle/>
        <a:p>
          <a:endParaRPr lang="es-MX"/>
        </a:p>
      </dgm:t>
    </dgm:pt>
    <dgm:pt modelId="{868461F4-2F6B-4CCA-A4C5-F305F489C7E8}" type="pres">
      <dgm:prSet presAssocID="{DCAC5E97-EB75-4E80-8FFD-C67932881468}" presName="circ4" presStyleLbl="vennNode1" presStyleIdx="3" presStyleCnt="7"/>
      <dgm:spPr/>
      <dgm:t>
        <a:bodyPr/>
        <a:lstStyle/>
        <a:p>
          <a:endParaRPr lang="es-MX"/>
        </a:p>
      </dgm:t>
    </dgm:pt>
    <dgm:pt modelId="{D1E6CE2B-3B2C-4E76-ABF8-F8D00A05CDE2}" type="pres">
      <dgm:prSet presAssocID="{DCAC5E97-EB75-4E80-8FFD-C67932881468}" presName="circ4Tx" presStyleLbl="revTx" presStyleIdx="0" presStyleCnt="0" custScaleY="79276" custLinFactNeighborX="25386" custLinFactNeighborY="-17838">
        <dgm:presLayoutVars>
          <dgm:chMax val="0"/>
          <dgm:chPref val="0"/>
          <dgm:bulletEnabled val="1"/>
        </dgm:presLayoutVars>
      </dgm:prSet>
      <dgm:spPr/>
      <dgm:t>
        <a:bodyPr/>
        <a:lstStyle/>
        <a:p>
          <a:endParaRPr lang="es-MX"/>
        </a:p>
      </dgm:t>
    </dgm:pt>
    <dgm:pt modelId="{96E2A823-6CEB-439B-A60D-A6D4D899385E}" type="pres">
      <dgm:prSet presAssocID="{5C2B29D9-558C-4544-8349-0F6677E1001C}" presName="circ5" presStyleLbl="vennNode1" presStyleIdx="4" presStyleCnt="7"/>
      <dgm:spPr/>
      <dgm:t>
        <a:bodyPr/>
        <a:lstStyle/>
        <a:p>
          <a:endParaRPr lang="es-MX"/>
        </a:p>
      </dgm:t>
    </dgm:pt>
    <dgm:pt modelId="{F4D8B638-6CDB-40C0-AF2F-CBE64AFDB3C5}" type="pres">
      <dgm:prSet presAssocID="{5C2B29D9-558C-4544-8349-0F6677E1001C}" presName="circ5Tx" presStyleLbl="revTx" presStyleIdx="0" presStyleCnt="0" custScaleX="82075" custScaleY="95699" custLinFactNeighborX="-10540" custLinFactNeighborY="-1076">
        <dgm:presLayoutVars>
          <dgm:chMax val="0"/>
          <dgm:chPref val="0"/>
          <dgm:bulletEnabled val="1"/>
        </dgm:presLayoutVars>
      </dgm:prSet>
      <dgm:spPr/>
      <dgm:t>
        <a:bodyPr/>
        <a:lstStyle/>
        <a:p>
          <a:endParaRPr lang="es-MX"/>
        </a:p>
      </dgm:t>
    </dgm:pt>
    <dgm:pt modelId="{72E9DDE1-9668-4C8D-B949-3C4B6A449AF2}" type="pres">
      <dgm:prSet presAssocID="{D539711F-28E8-48DF-A80B-A5571E52E4A4}" presName="circ6" presStyleLbl="vennNode1" presStyleIdx="5" presStyleCnt="7"/>
      <dgm:spPr/>
      <dgm:t>
        <a:bodyPr/>
        <a:lstStyle/>
        <a:p>
          <a:endParaRPr lang="es-MX"/>
        </a:p>
      </dgm:t>
    </dgm:pt>
    <dgm:pt modelId="{3F4A5F57-9BA4-434C-881B-F579CEB0D6B1}" type="pres">
      <dgm:prSet presAssocID="{D539711F-28E8-48DF-A80B-A5571E52E4A4}" presName="circ6Tx" presStyleLbl="revTx" presStyleIdx="0" presStyleCnt="0" custScaleX="109742" custScaleY="77217">
        <dgm:presLayoutVars>
          <dgm:chMax val="0"/>
          <dgm:chPref val="0"/>
          <dgm:bulletEnabled val="1"/>
        </dgm:presLayoutVars>
      </dgm:prSet>
      <dgm:spPr/>
      <dgm:t>
        <a:bodyPr/>
        <a:lstStyle/>
        <a:p>
          <a:endParaRPr lang="es-MX"/>
        </a:p>
      </dgm:t>
    </dgm:pt>
    <dgm:pt modelId="{F835B33C-AEAE-43E6-A8AF-07C07C1D3738}" type="pres">
      <dgm:prSet presAssocID="{2531C3C3-2651-4F15-9927-78D9AB71110C}" presName="circ7" presStyleLbl="vennNode1" presStyleIdx="6" presStyleCnt="7" custLinFactNeighborX="-2658" custLinFactNeighborY="-3755"/>
      <dgm:spPr/>
      <dgm:t>
        <a:bodyPr/>
        <a:lstStyle/>
        <a:p>
          <a:endParaRPr lang="es-MX"/>
        </a:p>
      </dgm:t>
    </dgm:pt>
    <dgm:pt modelId="{5C6DFBB4-4FEC-4747-98F0-2C6C93AD4A05}" type="pres">
      <dgm:prSet presAssocID="{2531C3C3-2651-4F15-9927-78D9AB71110C}" presName="circ7Tx" presStyleLbl="revTx" presStyleIdx="0" presStyleCnt="0" custScaleX="88009" custScaleY="81475" custLinFactNeighborX="-10862" custLinFactNeighborY="13103">
        <dgm:presLayoutVars>
          <dgm:chMax val="0"/>
          <dgm:chPref val="0"/>
          <dgm:bulletEnabled val="1"/>
        </dgm:presLayoutVars>
      </dgm:prSet>
      <dgm:spPr/>
      <dgm:t>
        <a:bodyPr/>
        <a:lstStyle/>
        <a:p>
          <a:endParaRPr lang="es-MX"/>
        </a:p>
      </dgm:t>
    </dgm:pt>
  </dgm:ptLst>
  <dgm:cxnLst>
    <dgm:cxn modelId="{715F240C-4F16-4701-AE92-C0DE11CF2EB9}" srcId="{CBAE681D-E7A2-45D2-A3AE-B47EC95D68E9}" destId="{6B9602BF-5D4B-4157-913A-87A3D0BEBCBE}" srcOrd="1" destOrd="0" parTransId="{9F06B4BC-B598-4A19-BEF4-B7E17830D66C}" sibTransId="{2E9A7A9D-F8F8-4488-AA9A-89CCD5698B29}"/>
    <dgm:cxn modelId="{FDF31AAF-0BD5-4F28-9BF3-AC988DDA471F}" srcId="{CBAE681D-E7A2-45D2-A3AE-B47EC95D68E9}" destId="{DCAC5E97-EB75-4E80-8FFD-C67932881468}" srcOrd="3" destOrd="0" parTransId="{05E447B2-0FC2-42F9-BF8B-A4C5A5089632}" sibTransId="{D9787276-7DBB-4FD0-9F29-68E269D4C27A}"/>
    <dgm:cxn modelId="{2DD859E3-EF4D-4CF6-A7AE-B0469B7307DA}" type="presOf" srcId="{DAC35F9D-DFD1-413E-AACB-9769A902EF80}" destId="{2CDCD553-0ECE-4881-91C7-5C343AC84A6B}" srcOrd="0" destOrd="0" presId="urn:microsoft.com/office/officeart/2005/8/layout/venn1"/>
    <dgm:cxn modelId="{E069667B-6577-481D-ADBD-3A975D30644B}" type="presOf" srcId="{CBAE681D-E7A2-45D2-A3AE-B47EC95D68E9}" destId="{836B65AF-6FD7-4BE1-8657-72335AFB1BCB}" srcOrd="0" destOrd="0" presId="urn:microsoft.com/office/officeart/2005/8/layout/venn1"/>
    <dgm:cxn modelId="{CFC42790-1C41-4469-A5B7-9FDFF868C8C6}" srcId="{CBAE681D-E7A2-45D2-A3AE-B47EC95D68E9}" destId="{5C2B29D9-558C-4544-8349-0F6677E1001C}" srcOrd="4" destOrd="0" parTransId="{A4F8B866-13BF-4999-BD4F-1FB224A66A21}" sibTransId="{A21FD795-FCF1-4045-964B-6B6879A5C0DE}"/>
    <dgm:cxn modelId="{DCC944CD-E9BC-4359-A4D4-C376662EF9A8}" type="presOf" srcId="{2531C3C3-2651-4F15-9927-78D9AB71110C}" destId="{5C6DFBB4-4FEC-4747-98F0-2C6C93AD4A05}" srcOrd="0" destOrd="0" presId="urn:microsoft.com/office/officeart/2005/8/layout/venn1"/>
    <dgm:cxn modelId="{42271A3E-4486-47BE-90C5-D14AA22B3CD8}" type="presOf" srcId="{6B9602BF-5D4B-4157-913A-87A3D0BEBCBE}" destId="{B9BF0A43-AD8F-4194-8B92-EFCD9FDB8A34}" srcOrd="0" destOrd="0" presId="urn:microsoft.com/office/officeart/2005/8/layout/venn1"/>
    <dgm:cxn modelId="{0DA26500-7F81-424E-BD59-9F48C9A76186}" type="presOf" srcId="{D539711F-28E8-48DF-A80B-A5571E52E4A4}" destId="{3F4A5F57-9BA4-434C-881B-F579CEB0D6B1}" srcOrd="0" destOrd="0" presId="urn:microsoft.com/office/officeart/2005/8/layout/venn1"/>
    <dgm:cxn modelId="{96441D99-E20E-4A0B-9333-2BE8D269ABEC}" type="presOf" srcId="{5C2B29D9-558C-4544-8349-0F6677E1001C}" destId="{F4D8B638-6CDB-40C0-AF2F-CBE64AFDB3C5}" srcOrd="0" destOrd="0" presId="urn:microsoft.com/office/officeart/2005/8/layout/venn1"/>
    <dgm:cxn modelId="{60F13069-5726-4CCF-9D5F-A145B0339C51}" type="presOf" srcId="{DCAC5E97-EB75-4E80-8FFD-C67932881468}" destId="{D1E6CE2B-3B2C-4E76-ABF8-F8D00A05CDE2}" srcOrd="0" destOrd="0" presId="urn:microsoft.com/office/officeart/2005/8/layout/venn1"/>
    <dgm:cxn modelId="{8A969CDA-96D9-49C2-844F-561EB466BE99}" type="presOf" srcId="{17D693BE-7082-459F-8956-05722F6CB12F}" destId="{4DFB05B4-E6C5-4283-B8ED-6B38FB31203E}" srcOrd="0" destOrd="0" presId="urn:microsoft.com/office/officeart/2005/8/layout/venn1"/>
    <dgm:cxn modelId="{53B7F544-9D3C-4F84-B28A-F6FF136AE28B}" srcId="{CBAE681D-E7A2-45D2-A3AE-B47EC95D68E9}" destId="{2531C3C3-2651-4F15-9927-78D9AB71110C}" srcOrd="6" destOrd="0" parTransId="{1C9CBB6D-95A2-4DF9-B54E-061C9948E7B3}" sibTransId="{5E944EDF-5B79-4559-8E16-78EFD923B196}"/>
    <dgm:cxn modelId="{CD1A9285-3939-4381-9E47-B63F9A83E0EE}" srcId="{CBAE681D-E7A2-45D2-A3AE-B47EC95D68E9}" destId="{DAC35F9D-DFD1-413E-AACB-9769A902EF80}" srcOrd="2" destOrd="0" parTransId="{B32D0628-21BF-4EC2-9BD8-5A48062A00B1}" sibTransId="{97D5D001-2CC9-4D05-90A1-69C2B52AEE1D}"/>
    <dgm:cxn modelId="{EF618483-62C9-4484-8A96-70AD2620C101}" srcId="{CBAE681D-E7A2-45D2-A3AE-B47EC95D68E9}" destId="{17D693BE-7082-459F-8956-05722F6CB12F}" srcOrd="0" destOrd="0" parTransId="{03611331-DA3D-49C9-8614-821A0EFD54D0}" sibTransId="{65F982A3-EA05-49FE-A4ED-9471812BE053}"/>
    <dgm:cxn modelId="{904E803D-5926-44DD-A458-65C884C1ED54}" srcId="{CBAE681D-E7A2-45D2-A3AE-B47EC95D68E9}" destId="{D539711F-28E8-48DF-A80B-A5571E52E4A4}" srcOrd="5" destOrd="0" parTransId="{1567DD66-1EC4-4797-BDAF-66B059023E0C}" sibTransId="{83DE6446-8260-4EFF-BE1F-2F2B83C75AFD}"/>
    <dgm:cxn modelId="{10470B89-FE64-4A20-BB02-5E8422A0B0FF}" type="presParOf" srcId="{836B65AF-6FD7-4BE1-8657-72335AFB1BCB}" destId="{AA242B85-0184-47A9-9DE7-4C0F67081BC3}" srcOrd="0" destOrd="0" presId="urn:microsoft.com/office/officeart/2005/8/layout/venn1"/>
    <dgm:cxn modelId="{D04E51D0-48C1-4132-AC4C-3B5BB56E56F5}" type="presParOf" srcId="{836B65AF-6FD7-4BE1-8657-72335AFB1BCB}" destId="{4DFB05B4-E6C5-4283-B8ED-6B38FB31203E}" srcOrd="1" destOrd="0" presId="urn:microsoft.com/office/officeart/2005/8/layout/venn1"/>
    <dgm:cxn modelId="{D12D887D-5D32-4399-95AF-EB93A25521E9}" type="presParOf" srcId="{836B65AF-6FD7-4BE1-8657-72335AFB1BCB}" destId="{78D3FBE4-E3B1-43E2-8E9D-1FF60BCA1E59}" srcOrd="2" destOrd="0" presId="urn:microsoft.com/office/officeart/2005/8/layout/venn1"/>
    <dgm:cxn modelId="{1D17757A-D83F-4E07-8802-8DB3D0C47EBB}" type="presParOf" srcId="{836B65AF-6FD7-4BE1-8657-72335AFB1BCB}" destId="{B9BF0A43-AD8F-4194-8B92-EFCD9FDB8A34}" srcOrd="3" destOrd="0" presId="urn:microsoft.com/office/officeart/2005/8/layout/venn1"/>
    <dgm:cxn modelId="{587107E0-EA93-4A76-8174-50483F6DC7F1}" type="presParOf" srcId="{836B65AF-6FD7-4BE1-8657-72335AFB1BCB}" destId="{CDF193DE-021D-4282-A09F-9CE6F60BAB28}" srcOrd="4" destOrd="0" presId="urn:microsoft.com/office/officeart/2005/8/layout/venn1"/>
    <dgm:cxn modelId="{0C77AA42-21DB-4295-A755-B64045D772E3}" type="presParOf" srcId="{836B65AF-6FD7-4BE1-8657-72335AFB1BCB}" destId="{2CDCD553-0ECE-4881-91C7-5C343AC84A6B}" srcOrd="5" destOrd="0" presId="urn:microsoft.com/office/officeart/2005/8/layout/venn1"/>
    <dgm:cxn modelId="{6FDC3C04-3186-4FB9-91C4-D12985810F8A}" type="presParOf" srcId="{836B65AF-6FD7-4BE1-8657-72335AFB1BCB}" destId="{868461F4-2F6B-4CCA-A4C5-F305F489C7E8}" srcOrd="6" destOrd="0" presId="urn:microsoft.com/office/officeart/2005/8/layout/venn1"/>
    <dgm:cxn modelId="{78485CE8-9E17-4F42-8B38-520C449C807A}" type="presParOf" srcId="{836B65AF-6FD7-4BE1-8657-72335AFB1BCB}" destId="{D1E6CE2B-3B2C-4E76-ABF8-F8D00A05CDE2}" srcOrd="7" destOrd="0" presId="urn:microsoft.com/office/officeart/2005/8/layout/venn1"/>
    <dgm:cxn modelId="{FCF2580C-B79B-4DC5-AA8A-CB1C962786EC}" type="presParOf" srcId="{836B65AF-6FD7-4BE1-8657-72335AFB1BCB}" destId="{96E2A823-6CEB-439B-A60D-A6D4D899385E}" srcOrd="8" destOrd="0" presId="urn:microsoft.com/office/officeart/2005/8/layout/venn1"/>
    <dgm:cxn modelId="{AD4A03F2-4ECC-4313-8C47-CC5170884117}" type="presParOf" srcId="{836B65AF-6FD7-4BE1-8657-72335AFB1BCB}" destId="{F4D8B638-6CDB-40C0-AF2F-CBE64AFDB3C5}" srcOrd="9" destOrd="0" presId="urn:microsoft.com/office/officeart/2005/8/layout/venn1"/>
    <dgm:cxn modelId="{D3A686B0-D84D-4945-A212-DF1CCFC88861}" type="presParOf" srcId="{836B65AF-6FD7-4BE1-8657-72335AFB1BCB}" destId="{72E9DDE1-9668-4C8D-B949-3C4B6A449AF2}" srcOrd="10" destOrd="0" presId="urn:microsoft.com/office/officeart/2005/8/layout/venn1"/>
    <dgm:cxn modelId="{64322EA6-8A99-4948-87B2-5D84C38B5595}" type="presParOf" srcId="{836B65AF-6FD7-4BE1-8657-72335AFB1BCB}" destId="{3F4A5F57-9BA4-434C-881B-F579CEB0D6B1}" srcOrd="11" destOrd="0" presId="urn:microsoft.com/office/officeart/2005/8/layout/venn1"/>
    <dgm:cxn modelId="{21845D8C-E431-4C01-A68C-BB28DDCBA0F9}" type="presParOf" srcId="{836B65AF-6FD7-4BE1-8657-72335AFB1BCB}" destId="{F835B33C-AEAE-43E6-A8AF-07C07C1D3738}" srcOrd="12" destOrd="0" presId="urn:microsoft.com/office/officeart/2005/8/layout/venn1"/>
    <dgm:cxn modelId="{0BD0C26A-4521-466C-9A6D-ABAE9C91FD3A}" type="presParOf" srcId="{836B65AF-6FD7-4BE1-8657-72335AFB1BCB}" destId="{5C6DFBB4-4FEC-4747-98F0-2C6C93AD4A05}" srcOrd="13"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9A7F6-977F-4D07-B1BE-DCBB2D6B9A5C}">
      <dsp:nvSpPr>
        <dsp:cNvPr id="0" name=""/>
        <dsp:cNvSpPr/>
      </dsp:nvSpPr>
      <dsp:spPr>
        <a:xfrm>
          <a:off x="3785245" y="2677522"/>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es-MX" sz="1500" kern="1200" dirty="0" smtClean="0"/>
            <a:t>Facultades inferiores sobre el dominio de las superiores de la mente</a:t>
          </a:r>
          <a:endParaRPr lang="en-US" sz="1500" kern="1200" dirty="0"/>
        </a:p>
      </dsp:txBody>
      <dsp:txXfrm>
        <a:off x="4043773" y="2936050"/>
        <a:ext cx="1248283" cy="1248283"/>
      </dsp:txXfrm>
    </dsp:sp>
    <dsp:sp modelId="{ACBCB380-E68B-4C31-89B9-56925E028865}">
      <dsp:nvSpPr>
        <dsp:cNvPr id="0" name=""/>
        <dsp:cNvSpPr/>
      </dsp:nvSpPr>
      <dsp:spPr>
        <a:xfrm rot="16200000">
          <a:off x="4225821" y="2218053"/>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45810" y="2213324"/>
        <a:ext cx="44209" cy="44209"/>
      </dsp:txXfrm>
    </dsp:sp>
    <dsp:sp modelId="{22A699ED-957E-4599-B8B3-268A2BB6D2FB}">
      <dsp:nvSpPr>
        <dsp:cNvPr id="0" name=""/>
        <dsp:cNvSpPr/>
      </dsp:nvSpPr>
      <dsp:spPr>
        <a:xfrm>
          <a:off x="3785245" y="27994"/>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MX" sz="1800" kern="1200" dirty="0" smtClean="0"/>
            <a:t>Deseos carnales</a:t>
          </a:r>
          <a:endParaRPr lang="en-US" sz="1800" kern="1200" dirty="0"/>
        </a:p>
      </dsp:txBody>
      <dsp:txXfrm>
        <a:off x="4043773" y="286522"/>
        <a:ext cx="1248283" cy="1248283"/>
      </dsp:txXfrm>
    </dsp:sp>
    <dsp:sp modelId="{46A65414-4D98-4771-8CC5-F8D66462A184}">
      <dsp:nvSpPr>
        <dsp:cNvPr id="0" name=""/>
        <dsp:cNvSpPr/>
      </dsp:nvSpPr>
      <dsp:spPr>
        <a:xfrm rot="19285714">
          <a:off x="5261563" y="2716840"/>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81552" y="2712111"/>
        <a:ext cx="44209" cy="44209"/>
      </dsp:txXfrm>
    </dsp:sp>
    <dsp:sp modelId="{239B6F8F-10ED-4D1E-912C-3C3AD1AC4BC4}">
      <dsp:nvSpPr>
        <dsp:cNvPr id="0" name=""/>
        <dsp:cNvSpPr/>
      </dsp:nvSpPr>
      <dsp:spPr>
        <a:xfrm>
          <a:off x="5856729" y="1025569"/>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MX" sz="1800" kern="1200" dirty="0" smtClean="0"/>
            <a:t>El alimento mal sano.</a:t>
          </a:r>
          <a:endParaRPr lang="en-US" sz="1800" kern="1200" dirty="0"/>
        </a:p>
      </dsp:txBody>
      <dsp:txXfrm>
        <a:off x="6115257" y="1284097"/>
        <a:ext cx="1248283" cy="1248283"/>
      </dsp:txXfrm>
    </dsp:sp>
    <dsp:sp modelId="{13094BE6-D9DB-4633-8ACD-C5C41D6943CF}">
      <dsp:nvSpPr>
        <dsp:cNvPr id="0" name=""/>
        <dsp:cNvSpPr/>
      </dsp:nvSpPr>
      <dsp:spPr>
        <a:xfrm rot="771429">
          <a:off x="5517370" y="3837605"/>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37360" y="3832875"/>
        <a:ext cx="44209" cy="44209"/>
      </dsp:txXfrm>
    </dsp:sp>
    <dsp:sp modelId="{0FF0473A-EBB4-412D-B72B-CECDCCC73BBC}">
      <dsp:nvSpPr>
        <dsp:cNvPr id="0" name=""/>
        <dsp:cNvSpPr/>
      </dsp:nvSpPr>
      <dsp:spPr>
        <a:xfrm>
          <a:off x="6368344" y="3267098"/>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MX" sz="1800" kern="1200" dirty="0" smtClean="0"/>
            <a:t>Exceso de alimento.</a:t>
          </a:r>
          <a:endParaRPr lang="en-US" sz="1800" kern="1200" dirty="0"/>
        </a:p>
      </dsp:txBody>
      <dsp:txXfrm>
        <a:off x="6626872" y="3525626"/>
        <a:ext cx="1248283" cy="1248283"/>
      </dsp:txXfrm>
    </dsp:sp>
    <dsp:sp modelId="{D94B7A9D-1512-48A3-84EE-D72A3068D393}">
      <dsp:nvSpPr>
        <dsp:cNvPr id="0" name=""/>
        <dsp:cNvSpPr/>
      </dsp:nvSpPr>
      <dsp:spPr>
        <a:xfrm rot="3857143">
          <a:off x="4800614" y="4736388"/>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20604" y="4731659"/>
        <a:ext cx="44209" cy="44209"/>
      </dsp:txXfrm>
    </dsp:sp>
    <dsp:sp modelId="{A0DFBE2F-917B-4C45-A85D-9FF49205AFB1}">
      <dsp:nvSpPr>
        <dsp:cNvPr id="0" name=""/>
        <dsp:cNvSpPr/>
      </dsp:nvSpPr>
      <dsp:spPr>
        <a:xfrm>
          <a:off x="4934832" y="5064665"/>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es-MX" sz="1400" kern="1200" dirty="0" smtClean="0"/>
            <a:t>Intemperancia en el comer y beber, la indulgencia de las bajas pasiones.</a:t>
          </a:r>
          <a:endParaRPr lang="en-US" sz="1400" kern="1200" dirty="0"/>
        </a:p>
      </dsp:txBody>
      <dsp:txXfrm>
        <a:off x="5193360" y="5323193"/>
        <a:ext cx="1248283" cy="1248283"/>
      </dsp:txXfrm>
    </dsp:sp>
    <dsp:sp modelId="{C7F658F4-BFBA-4F54-B372-C07905952AD9}">
      <dsp:nvSpPr>
        <dsp:cNvPr id="0" name=""/>
        <dsp:cNvSpPr/>
      </dsp:nvSpPr>
      <dsp:spPr>
        <a:xfrm rot="6942857">
          <a:off x="3651027" y="4736388"/>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71017" y="4731659"/>
        <a:ext cx="44209" cy="44209"/>
      </dsp:txXfrm>
    </dsp:sp>
    <dsp:sp modelId="{0DC1CD1C-A31D-4654-8FB3-97A2E1354522}">
      <dsp:nvSpPr>
        <dsp:cNvPr id="0" name=""/>
        <dsp:cNvSpPr/>
      </dsp:nvSpPr>
      <dsp:spPr>
        <a:xfrm>
          <a:off x="2635658" y="5064665"/>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MX" sz="1800" kern="1200" dirty="0" smtClean="0"/>
            <a:t>Cuando se “vive para comer” y no se “come para vivir”</a:t>
          </a:r>
          <a:endParaRPr lang="en-US" sz="1800" kern="1200" dirty="0"/>
        </a:p>
      </dsp:txBody>
      <dsp:txXfrm>
        <a:off x="2894186" y="5323193"/>
        <a:ext cx="1248283" cy="1248283"/>
      </dsp:txXfrm>
    </dsp:sp>
    <dsp:sp modelId="{83C4BE1D-8953-45BA-8F19-56E019A5F5EA}">
      <dsp:nvSpPr>
        <dsp:cNvPr id="0" name=""/>
        <dsp:cNvSpPr/>
      </dsp:nvSpPr>
      <dsp:spPr>
        <a:xfrm rot="10028571">
          <a:off x="3111261" y="3817663"/>
          <a:ext cx="704951" cy="34750"/>
        </a:xfrm>
        <a:custGeom>
          <a:avLst/>
          <a:gdLst/>
          <a:ahLst/>
          <a:cxnLst/>
          <a:rect l="0" t="0" r="0" b="0"/>
          <a:pathLst>
            <a:path>
              <a:moveTo>
                <a:pt x="0" y="17375"/>
              </a:moveTo>
              <a:lnTo>
                <a:pt x="704951"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446113" y="3817414"/>
        <a:ext cx="35247" cy="35247"/>
      </dsp:txXfrm>
    </dsp:sp>
    <dsp:sp modelId="{056F2DAC-B263-4139-B320-209415F2F8F4}">
      <dsp:nvSpPr>
        <dsp:cNvPr id="0" name=""/>
        <dsp:cNvSpPr/>
      </dsp:nvSpPr>
      <dsp:spPr>
        <a:xfrm>
          <a:off x="1010315" y="3267098"/>
          <a:ext cx="2149001"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s-MX" sz="1600" kern="1200" dirty="0" smtClean="0"/>
            <a:t>Alimentos irritantes, excitadores, estimulantes y perturbadores</a:t>
          </a:r>
          <a:endParaRPr lang="en-US" sz="1600" kern="1200" dirty="0"/>
        </a:p>
      </dsp:txBody>
      <dsp:txXfrm>
        <a:off x="1325029" y="3525626"/>
        <a:ext cx="1519573" cy="1248283"/>
      </dsp:txXfrm>
    </dsp:sp>
    <dsp:sp modelId="{E4D81414-3DD1-4C5C-A4E3-2545381791EF}">
      <dsp:nvSpPr>
        <dsp:cNvPr id="0" name=""/>
        <dsp:cNvSpPr/>
      </dsp:nvSpPr>
      <dsp:spPr>
        <a:xfrm rot="13114286">
          <a:off x="3190079" y="2716840"/>
          <a:ext cx="884188" cy="34750"/>
        </a:xfrm>
        <a:custGeom>
          <a:avLst/>
          <a:gdLst/>
          <a:ahLst/>
          <a:cxnLst/>
          <a:rect l="0" t="0" r="0" b="0"/>
          <a:pathLst>
            <a:path>
              <a:moveTo>
                <a:pt x="0" y="17375"/>
              </a:moveTo>
              <a:lnTo>
                <a:pt x="884188" y="173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10068" y="2712111"/>
        <a:ext cx="44209" cy="44209"/>
      </dsp:txXfrm>
    </dsp:sp>
    <dsp:sp modelId="{65A8CD38-1A57-43F5-A2DC-35137401A7C8}">
      <dsp:nvSpPr>
        <dsp:cNvPr id="0" name=""/>
        <dsp:cNvSpPr/>
      </dsp:nvSpPr>
      <dsp:spPr>
        <a:xfrm>
          <a:off x="1713761" y="1025569"/>
          <a:ext cx="1765339" cy="176533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MX" sz="1800" kern="1200" dirty="0" smtClean="0"/>
            <a:t>Predominio de apetito y pasión</a:t>
          </a:r>
          <a:endParaRPr lang="en-US" sz="1800" kern="1200" dirty="0"/>
        </a:p>
      </dsp:txBody>
      <dsp:txXfrm>
        <a:off x="1972289" y="1284097"/>
        <a:ext cx="1248283" cy="12482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E4746-76D0-44DC-8C66-3204ABF06303}">
      <dsp:nvSpPr>
        <dsp:cNvPr id="0" name=""/>
        <dsp:cNvSpPr/>
      </dsp:nvSpPr>
      <dsp:spPr>
        <a:xfrm>
          <a:off x="1968645" y="911824"/>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6DCDE5C-D05F-4F0D-BF91-F5C0F8F5F55C}">
      <dsp:nvSpPr>
        <dsp:cNvPr id="0" name=""/>
        <dsp:cNvSpPr/>
      </dsp:nvSpPr>
      <dsp:spPr>
        <a:xfrm>
          <a:off x="1524000" y="0"/>
          <a:ext cx="2057398" cy="71628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Facultades Superiores:</a:t>
          </a:r>
          <a:endParaRPr lang="es-MX" sz="1900" kern="1200" dirty="0">
            <a:solidFill>
              <a:schemeClr val="bg1"/>
            </a:solidFill>
          </a:endParaRPr>
        </a:p>
      </dsp:txBody>
      <dsp:txXfrm>
        <a:off x="1524000" y="0"/>
        <a:ext cx="2057398" cy="716280"/>
      </dsp:txXfrm>
    </dsp:sp>
    <dsp:sp modelId="{F8F2FFBC-75CF-4967-B690-464AAFDFE4EC}">
      <dsp:nvSpPr>
        <dsp:cNvPr id="0" name=""/>
        <dsp:cNvSpPr/>
      </dsp:nvSpPr>
      <dsp:spPr>
        <a:xfrm>
          <a:off x="2311290" y="1076568"/>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2A52C28-D7BF-45E1-89A4-0B5F750E3D0F}">
      <dsp:nvSpPr>
        <dsp:cNvPr id="0" name=""/>
        <dsp:cNvSpPr/>
      </dsp:nvSpPr>
      <dsp:spPr>
        <a:xfrm>
          <a:off x="3733801" y="609601"/>
          <a:ext cx="1265451" cy="7879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Percepción</a:t>
          </a:r>
          <a:endParaRPr lang="es-MX" sz="1900" kern="1200" dirty="0">
            <a:solidFill>
              <a:schemeClr val="bg1"/>
            </a:solidFill>
          </a:endParaRPr>
        </a:p>
      </dsp:txBody>
      <dsp:txXfrm>
        <a:off x="3733801" y="609601"/>
        <a:ext cx="1265451" cy="787908"/>
      </dsp:txXfrm>
    </dsp:sp>
    <dsp:sp modelId="{F3C8D8AE-3D40-4BA1-A218-9CFCC3703A6E}">
      <dsp:nvSpPr>
        <dsp:cNvPr id="0" name=""/>
        <dsp:cNvSpPr/>
      </dsp:nvSpPr>
      <dsp:spPr>
        <a:xfrm>
          <a:off x="2395491" y="1447243"/>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207509C-F10F-4BD0-9F73-A7FAC5FB144F}">
      <dsp:nvSpPr>
        <dsp:cNvPr id="0" name=""/>
        <dsp:cNvSpPr/>
      </dsp:nvSpPr>
      <dsp:spPr>
        <a:xfrm>
          <a:off x="3864283" y="1446086"/>
          <a:ext cx="1241116" cy="84162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Atención</a:t>
          </a:r>
          <a:endParaRPr lang="es-MX" sz="1900" kern="1200" dirty="0">
            <a:solidFill>
              <a:schemeClr val="bg1"/>
            </a:solidFill>
          </a:endParaRPr>
        </a:p>
      </dsp:txBody>
      <dsp:txXfrm>
        <a:off x="3864283" y="1446086"/>
        <a:ext cx="1241116" cy="841629"/>
      </dsp:txXfrm>
    </dsp:sp>
    <dsp:sp modelId="{F441250F-0AD8-4FAA-A44E-3ABA67883700}">
      <dsp:nvSpPr>
        <dsp:cNvPr id="0" name=""/>
        <dsp:cNvSpPr/>
      </dsp:nvSpPr>
      <dsp:spPr>
        <a:xfrm>
          <a:off x="2158463" y="1744499"/>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3EEB410-E8A1-415C-8E25-937C1712C861}">
      <dsp:nvSpPr>
        <dsp:cNvPr id="0" name=""/>
        <dsp:cNvSpPr/>
      </dsp:nvSpPr>
      <dsp:spPr>
        <a:xfrm>
          <a:off x="3733794" y="2409620"/>
          <a:ext cx="1338458" cy="7700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Juicio</a:t>
          </a:r>
          <a:endParaRPr lang="es-MX" sz="1900" kern="1200" dirty="0">
            <a:solidFill>
              <a:schemeClr val="bg1"/>
            </a:solidFill>
          </a:endParaRPr>
        </a:p>
      </dsp:txBody>
      <dsp:txXfrm>
        <a:off x="3733794" y="2409620"/>
        <a:ext cx="1338458" cy="770001"/>
      </dsp:txXfrm>
    </dsp:sp>
    <dsp:sp modelId="{63630BE9-47D8-4E7C-9E0D-5F8488A55E8F}">
      <dsp:nvSpPr>
        <dsp:cNvPr id="0" name=""/>
        <dsp:cNvSpPr/>
      </dsp:nvSpPr>
      <dsp:spPr>
        <a:xfrm>
          <a:off x="1778827" y="1744499"/>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922F704-B1C6-459B-948A-A79F243D69DC}">
      <dsp:nvSpPr>
        <dsp:cNvPr id="0" name=""/>
        <dsp:cNvSpPr/>
      </dsp:nvSpPr>
      <dsp:spPr>
        <a:xfrm>
          <a:off x="557179" y="2811398"/>
          <a:ext cx="1338458" cy="7700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Consciencia</a:t>
          </a:r>
          <a:endParaRPr lang="es-MX" sz="1900" kern="1200" dirty="0">
            <a:solidFill>
              <a:schemeClr val="bg1"/>
            </a:solidFill>
          </a:endParaRPr>
        </a:p>
      </dsp:txBody>
      <dsp:txXfrm>
        <a:off x="557179" y="2811398"/>
        <a:ext cx="1338458" cy="770001"/>
      </dsp:txXfrm>
    </dsp:sp>
    <dsp:sp modelId="{08B0F61B-8542-4B8C-A448-F94205DFE025}">
      <dsp:nvSpPr>
        <dsp:cNvPr id="0" name=""/>
        <dsp:cNvSpPr/>
      </dsp:nvSpPr>
      <dsp:spPr>
        <a:xfrm>
          <a:off x="1541798" y="1447243"/>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E2AE0A3-BA80-45BB-9BFD-6048DDF5EB9B}">
      <dsp:nvSpPr>
        <dsp:cNvPr id="0" name=""/>
        <dsp:cNvSpPr/>
      </dsp:nvSpPr>
      <dsp:spPr>
        <a:xfrm>
          <a:off x="119138" y="1683258"/>
          <a:ext cx="1241116" cy="84162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Razón</a:t>
          </a:r>
          <a:endParaRPr lang="es-MX" sz="1900" kern="1200" dirty="0">
            <a:solidFill>
              <a:schemeClr val="bg1"/>
            </a:solidFill>
          </a:endParaRPr>
        </a:p>
      </dsp:txBody>
      <dsp:txXfrm>
        <a:off x="119138" y="1683258"/>
        <a:ext cx="1241116" cy="841629"/>
      </dsp:txXfrm>
    </dsp:sp>
    <dsp:sp modelId="{B6AD81C6-1FC5-40CA-A4AC-3A2BE70F8B1C}">
      <dsp:nvSpPr>
        <dsp:cNvPr id="0" name=""/>
        <dsp:cNvSpPr/>
      </dsp:nvSpPr>
      <dsp:spPr>
        <a:xfrm>
          <a:off x="1625999" y="1076568"/>
          <a:ext cx="1168109" cy="1168252"/>
        </a:xfrm>
        <a:prstGeom prst="ellipse">
          <a:avLst/>
        </a:prstGeom>
        <a:solidFill>
          <a:schemeClr val="lt1">
            <a:alpha val="50000"/>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B74F565-CD79-4DB8-B2D5-30D72B8F7D1D}">
      <dsp:nvSpPr>
        <dsp:cNvPr id="0" name=""/>
        <dsp:cNvSpPr/>
      </dsp:nvSpPr>
      <dsp:spPr>
        <a:xfrm>
          <a:off x="216481" y="680465"/>
          <a:ext cx="1265451" cy="7879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s-MX" sz="1900" kern="1200" dirty="0" smtClean="0">
              <a:solidFill>
                <a:schemeClr val="bg1"/>
              </a:solidFill>
            </a:rPr>
            <a:t>Intelecto</a:t>
          </a:r>
          <a:endParaRPr lang="es-MX" sz="1900" kern="1200" dirty="0">
            <a:solidFill>
              <a:schemeClr val="bg1"/>
            </a:solidFill>
          </a:endParaRPr>
        </a:p>
      </dsp:txBody>
      <dsp:txXfrm>
        <a:off x="216481" y="680465"/>
        <a:ext cx="1265451" cy="7879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42B85-0184-47A9-9DE7-4C0F67081BC3}">
      <dsp:nvSpPr>
        <dsp:cNvPr id="0" name=""/>
        <dsp:cNvSpPr/>
      </dsp:nvSpPr>
      <dsp:spPr>
        <a:xfrm>
          <a:off x="1834467" y="1006963"/>
          <a:ext cx="1153806" cy="1153947"/>
        </a:xfrm>
        <a:prstGeom prst="ellipse">
          <a:avLst/>
        </a:prstGeom>
        <a:solidFill>
          <a:schemeClr val="accent2">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DFB05B4-E6C5-4283-B8ED-6B38FB31203E}">
      <dsp:nvSpPr>
        <dsp:cNvPr id="0" name=""/>
        <dsp:cNvSpPr/>
      </dsp:nvSpPr>
      <dsp:spPr>
        <a:xfrm>
          <a:off x="1750335" y="106304"/>
          <a:ext cx="1322069" cy="70750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Facultades Inferiores:</a:t>
          </a:r>
          <a:endParaRPr lang="es-MX" sz="2000" kern="1200" dirty="0">
            <a:solidFill>
              <a:schemeClr val="bg1"/>
            </a:solidFill>
          </a:endParaRPr>
        </a:p>
      </dsp:txBody>
      <dsp:txXfrm>
        <a:off x="1750335" y="106304"/>
        <a:ext cx="1322069" cy="707509"/>
      </dsp:txXfrm>
    </dsp:sp>
    <dsp:sp modelId="{78D3FBE4-E3B1-43E2-8E9D-1FF60BCA1E59}">
      <dsp:nvSpPr>
        <dsp:cNvPr id="0" name=""/>
        <dsp:cNvSpPr/>
      </dsp:nvSpPr>
      <dsp:spPr>
        <a:xfrm>
          <a:off x="2172916" y="1169691"/>
          <a:ext cx="1153806" cy="1153947"/>
        </a:xfrm>
        <a:prstGeom prst="ellipse">
          <a:avLst/>
        </a:prstGeom>
        <a:solidFill>
          <a:schemeClr val="accent3">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9BF0A43-AD8F-4194-8B92-EFCD9FDB8A34}">
      <dsp:nvSpPr>
        <dsp:cNvPr id="0" name=""/>
        <dsp:cNvSpPr/>
      </dsp:nvSpPr>
      <dsp:spPr>
        <a:xfrm>
          <a:off x="3549523" y="574685"/>
          <a:ext cx="1249957" cy="86692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Pasión</a:t>
          </a:r>
          <a:endParaRPr lang="es-MX" sz="2000" kern="1200" dirty="0">
            <a:solidFill>
              <a:schemeClr val="bg1"/>
            </a:solidFill>
          </a:endParaRPr>
        </a:p>
      </dsp:txBody>
      <dsp:txXfrm>
        <a:off x="3549523" y="574685"/>
        <a:ext cx="1249957" cy="866927"/>
      </dsp:txXfrm>
    </dsp:sp>
    <dsp:sp modelId="{CDF193DE-021D-4282-A09F-9CE6F60BAB28}">
      <dsp:nvSpPr>
        <dsp:cNvPr id="0" name=""/>
        <dsp:cNvSpPr/>
      </dsp:nvSpPr>
      <dsp:spPr>
        <a:xfrm>
          <a:off x="2256087" y="1535827"/>
          <a:ext cx="1153806" cy="1153947"/>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CDCD553-0ECE-4881-91C7-5C343AC84A6B}">
      <dsp:nvSpPr>
        <dsp:cNvPr id="0" name=""/>
        <dsp:cNvSpPr/>
      </dsp:nvSpPr>
      <dsp:spPr>
        <a:xfrm>
          <a:off x="3544713" y="1717451"/>
          <a:ext cx="1314921" cy="83132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Apetito</a:t>
          </a:r>
          <a:endParaRPr lang="es-MX" sz="2000" kern="1200" dirty="0">
            <a:solidFill>
              <a:schemeClr val="bg1"/>
            </a:solidFill>
          </a:endParaRPr>
        </a:p>
      </dsp:txBody>
      <dsp:txXfrm>
        <a:off x="3544713" y="1717451"/>
        <a:ext cx="1314921" cy="831323"/>
      </dsp:txXfrm>
    </dsp:sp>
    <dsp:sp modelId="{868461F4-2F6B-4CCA-A4C5-F305F489C7E8}">
      <dsp:nvSpPr>
        <dsp:cNvPr id="0" name=""/>
        <dsp:cNvSpPr/>
      </dsp:nvSpPr>
      <dsp:spPr>
        <a:xfrm>
          <a:off x="2021960" y="1829443"/>
          <a:ext cx="1153806" cy="1153947"/>
        </a:xfrm>
        <a:prstGeom prst="ellipse">
          <a:avLst/>
        </a:prstGeom>
        <a:solidFill>
          <a:schemeClr val="accent5">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1E6CE2B-3B2C-4E76-ABF8-F8D00A05CDE2}">
      <dsp:nvSpPr>
        <dsp:cNvPr id="0" name=""/>
        <dsp:cNvSpPr/>
      </dsp:nvSpPr>
      <dsp:spPr>
        <a:xfrm>
          <a:off x="3396007" y="2826418"/>
          <a:ext cx="1322069" cy="6029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Deseo</a:t>
          </a:r>
          <a:endParaRPr lang="es-MX" sz="2000" kern="1200" dirty="0">
            <a:solidFill>
              <a:schemeClr val="bg1"/>
            </a:solidFill>
          </a:endParaRPr>
        </a:p>
      </dsp:txBody>
      <dsp:txXfrm>
        <a:off x="3396007" y="2826418"/>
        <a:ext cx="1322069" cy="602951"/>
      </dsp:txXfrm>
    </dsp:sp>
    <dsp:sp modelId="{96E2A823-6CEB-439B-A60D-A6D4D899385E}">
      <dsp:nvSpPr>
        <dsp:cNvPr id="0" name=""/>
        <dsp:cNvSpPr/>
      </dsp:nvSpPr>
      <dsp:spPr>
        <a:xfrm>
          <a:off x="1646973" y="1829443"/>
          <a:ext cx="1153806" cy="1153947"/>
        </a:xfrm>
        <a:prstGeom prst="ellipse">
          <a:avLst/>
        </a:prstGeom>
        <a:solidFill>
          <a:schemeClr val="accent6">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4D8B638-6CDB-40C0-AF2F-CBE64AFDB3C5}">
      <dsp:nvSpPr>
        <dsp:cNvPr id="0" name=""/>
        <dsp:cNvSpPr/>
      </dsp:nvSpPr>
      <dsp:spPr>
        <a:xfrm>
          <a:off x="419428" y="2891451"/>
          <a:ext cx="1085088" cy="727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Impulsos</a:t>
          </a:r>
          <a:endParaRPr lang="es-MX" sz="2000" kern="1200" dirty="0">
            <a:solidFill>
              <a:schemeClr val="bg1"/>
            </a:solidFill>
          </a:endParaRPr>
        </a:p>
      </dsp:txBody>
      <dsp:txXfrm>
        <a:off x="419428" y="2891451"/>
        <a:ext cx="1085088" cy="727860"/>
      </dsp:txXfrm>
    </dsp:sp>
    <dsp:sp modelId="{72E9DDE1-9668-4C8D-B949-3C4B6A449AF2}">
      <dsp:nvSpPr>
        <dsp:cNvPr id="0" name=""/>
        <dsp:cNvSpPr/>
      </dsp:nvSpPr>
      <dsp:spPr>
        <a:xfrm>
          <a:off x="1412846" y="1535827"/>
          <a:ext cx="1153806" cy="1153947"/>
        </a:xfrm>
        <a:prstGeom prst="ellipse">
          <a:avLst/>
        </a:prstGeom>
        <a:solidFill>
          <a:schemeClr val="accent2">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F4A5F57-9BA4-434C-881B-F579CEB0D6B1}">
      <dsp:nvSpPr>
        <dsp:cNvPr id="0" name=""/>
        <dsp:cNvSpPr/>
      </dsp:nvSpPr>
      <dsp:spPr>
        <a:xfrm>
          <a:off x="-52107" y="1863651"/>
          <a:ext cx="1345348" cy="64192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Afectos</a:t>
          </a:r>
          <a:endParaRPr lang="es-MX" sz="2000" kern="1200" dirty="0">
            <a:solidFill>
              <a:schemeClr val="bg1"/>
            </a:solidFill>
          </a:endParaRPr>
        </a:p>
      </dsp:txBody>
      <dsp:txXfrm>
        <a:off x="-52107" y="1863651"/>
        <a:ext cx="1345348" cy="641923"/>
      </dsp:txXfrm>
    </dsp:sp>
    <dsp:sp modelId="{F835B33C-AEAE-43E6-A8AF-07C07C1D3738}">
      <dsp:nvSpPr>
        <dsp:cNvPr id="0" name=""/>
        <dsp:cNvSpPr/>
      </dsp:nvSpPr>
      <dsp:spPr>
        <a:xfrm>
          <a:off x="1465349" y="1126360"/>
          <a:ext cx="1153806" cy="1153947"/>
        </a:xfrm>
        <a:prstGeom prst="ellipse">
          <a:avLst/>
        </a:prstGeom>
        <a:solidFill>
          <a:schemeClr val="accent3">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C6DFBB4-4FEC-4747-98F0-2C6C93AD4A05}">
      <dsp:nvSpPr>
        <dsp:cNvPr id="0" name=""/>
        <dsp:cNvSpPr/>
      </dsp:nvSpPr>
      <dsp:spPr>
        <a:xfrm>
          <a:off x="42928" y="952500"/>
          <a:ext cx="1100074" cy="63408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bg1"/>
              </a:solidFill>
            </a:rPr>
            <a:t>Instintos</a:t>
          </a:r>
          <a:endParaRPr lang="es-MX" sz="1400" kern="1200" dirty="0">
            <a:solidFill>
              <a:schemeClr val="bg1"/>
            </a:solidFill>
          </a:endParaRPr>
        </a:p>
      </dsp:txBody>
      <dsp:txXfrm>
        <a:off x="42928" y="952500"/>
        <a:ext cx="1100074" cy="63408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F660CC-DDAF-4CE8-9C0B-442301CBEE3E}" type="datetimeFigureOut">
              <a:rPr lang="en-US" smtClean="0"/>
              <a:t>8/2/2011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D218F-A5C5-40E1-A58A-10153AE20951}" type="slidenum">
              <a:rPr lang="en-US" smtClean="0"/>
              <a:t>‹Nº›</a:t>
            </a:fld>
            <a:endParaRPr lang="en-US"/>
          </a:p>
        </p:txBody>
      </p:sp>
    </p:spTree>
    <p:extLst>
      <p:ext uri="{BB962C8B-B14F-4D97-AF65-F5344CB8AC3E}">
        <p14:creationId xmlns:p14="http://schemas.microsoft.com/office/powerpoint/2010/main" val="1111035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600" b="1" dirty="0" smtClean="0"/>
              <a:t>Una pareja de sesos </a:t>
            </a:r>
            <a:r>
              <a:rPr lang="es-ES" sz="1600" dirty="0" smtClean="0"/>
              <a:t/>
            </a:r>
            <a:br>
              <a:rPr lang="es-ES" sz="1600" dirty="0" smtClean="0"/>
            </a:br>
            <a:r>
              <a:rPr lang="es-ES" sz="1200" dirty="0" smtClean="0"/>
              <a:t>En esta mujer de cristal que se exhibe en el Museo Alemán de la Higiene, en Dresde, se aprecia el parecido visual entre nuestros dos cerebros, el que habita en la cabeza y el intestinal. En realidad se trata de una metáfora de las similitudes existentes a nivel bioquímico y celular.. (extraído de muy interesante)</a:t>
            </a:r>
            <a:endParaRPr lang="en-US" dirty="0"/>
          </a:p>
        </p:txBody>
      </p:sp>
      <p:sp>
        <p:nvSpPr>
          <p:cNvPr id="4" name="3 Marcador de número de diapositiva"/>
          <p:cNvSpPr>
            <a:spLocks noGrp="1"/>
          </p:cNvSpPr>
          <p:nvPr>
            <p:ph type="sldNum" sz="quarter" idx="10"/>
          </p:nvPr>
        </p:nvSpPr>
        <p:spPr/>
        <p:txBody>
          <a:bodyPr/>
          <a:lstStyle/>
          <a:p>
            <a:fld id="{32B36E7D-4AB0-440E-9686-19BAAA7B6C75}" type="slidenum">
              <a:rPr lang="en-US" smtClean="0"/>
              <a:t>5</a:t>
            </a:fld>
            <a:endParaRPr lang="en-US"/>
          </a:p>
        </p:txBody>
      </p:sp>
    </p:spTree>
    <p:extLst>
      <p:ext uri="{BB962C8B-B14F-4D97-AF65-F5344CB8AC3E}">
        <p14:creationId xmlns:p14="http://schemas.microsoft.com/office/powerpoint/2010/main" val="4068783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15" name="14 Marcador de pie de página"/>
          <p:cNvSpPr>
            <a:spLocks noGrp="1"/>
          </p:cNvSpPr>
          <p:nvPr>
            <p:ph type="ftr" sz="quarter" idx="11"/>
          </p:nvPr>
        </p:nvSpPr>
        <p:spPr/>
        <p:txBody>
          <a:bodyPr/>
          <a:lstStyle/>
          <a:p>
            <a:endParaRPr lang="en-US">
              <a:solidFill>
                <a:srgbClr val="EEECE1"/>
              </a:solidFill>
            </a:endParaRPr>
          </a:p>
        </p:txBody>
      </p:sp>
      <p:sp>
        <p:nvSpPr>
          <p:cNvPr id="16" name="15 Marcador de número de diapositiva"/>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225359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5" name="Rectangle 4"/>
          <p:cNvSpPr>
            <a:spLocks noGrp="1"/>
          </p:cNvSpPr>
          <p:nvPr>
            <p:ph type="ftr" sz="quarter" idx="11"/>
          </p:nvPr>
        </p:nvSpPr>
        <p:spPr/>
        <p:txBody>
          <a:bodyPr/>
          <a:lstStyle/>
          <a:p>
            <a:endParaRPr lang="en-US">
              <a:solidFill>
                <a:srgbClr val="EEECE1"/>
              </a:solidFill>
            </a:endParaRPr>
          </a:p>
        </p:txBody>
      </p:sp>
      <p:sp>
        <p:nvSpPr>
          <p:cNvPr id="6" name="Rectangle 5"/>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210706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5" name="Rectangle 4"/>
          <p:cNvSpPr>
            <a:spLocks noGrp="1"/>
          </p:cNvSpPr>
          <p:nvPr>
            <p:ph type="ftr" sz="quarter" idx="11"/>
          </p:nvPr>
        </p:nvSpPr>
        <p:spPr/>
        <p:txBody>
          <a:bodyPr/>
          <a:lstStyle/>
          <a:p>
            <a:endParaRPr lang="en-US">
              <a:solidFill>
                <a:srgbClr val="EEECE1"/>
              </a:solidFill>
            </a:endParaRPr>
          </a:p>
        </p:txBody>
      </p:sp>
      <p:sp>
        <p:nvSpPr>
          <p:cNvPr id="6" name="Rectangle 5"/>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3556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15" name="14 Marcador de pie de página"/>
          <p:cNvSpPr>
            <a:spLocks noGrp="1"/>
          </p:cNvSpPr>
          <p:nvPr>
            <p:ph type="ftr" sz="quarter" idx="11"/>
          </p:nvPr>
        </p:nvSpPr>
        <p:spPr/>
        <p:txBody>
          <a:bodyPr/>
          <a:lstStyle/>
          <a:p>
            <a:endParaRPr lang="en-US">
              <a:solidFill>
                <a:srgbClr val="3E3D2D"/>
              </a:solidFill>
            </a:endParaRPr>
          </a:p>
        </p:txBody>
      </p:sp>
      <p:sp>
        <p:nvSpPr>
          <p:cNvPr id="16" name="15 Marcador de número de diapositiva"/>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650597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743848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909454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969548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8" name="Rectangle 7"/>
          <p:cNvSpPr>
            <a:spLocks noGrp="1"/>
          </p:cNvSpPr>
          <p:nvPr>
            <p:ph type="ftr" sz="quarter" idx="11"/>
          </p:nvPr>
        </p:nvSpPr>
        <p:spPr/>
        <p:txBody>
          <a:bodyPr/>
          <a:lstStyle/>
          <a:p>
            <a:endParaRPr lang="en-US">
              <a:solidFill>
                <a:srgbClr val="3E3D2D"/>
              </a:solidFill>
            </a:endParaRPr>
          </a:p>
        </p:txBody>
      </p:sp>
      <p:sp>
        <p:nvSpPr>
          <p:cNvPr id="9" name="Rectangle 8"/>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630615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4" name="Rectangle 3"/>
          <p:cNvSpPr>
            <a:spLocks noGrp="1"/>
          </p:cNvSpPr>
          <p:nvPr>
            <p:ph type="ftr" sz="quarter" idx="11"/>
          </p:nvPr>
        </p:nvSpPr>
        <p:spPr/>
        <p:txBody>
          <a:bodyPr/>
          <a:lstStyle/>
          <a:p>
            <a:endParaRPr lang="en-US">
              <a:solidFill>
                <a:srgbClr val="3E3D2D"/>
              </a:solidFill>
            </a:endParaRPr>
          </a:p>
        </p:txBody>
      </p:sp>
      <p:sp>
        <p:nvSpPr>
          <p:cNvPr id="5" name="Rectangle 4"/>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946963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3" name="Rectangle 2"/>
          <p:cNvSpPr>
            <a:spLocks noGrp="1"/>
          </p:cNvSpPr>
          <p:nvPr>
            <p:ph type="ftr" sz="quarter" idx="11"/>
          </p:nvPr>
        </p:nvSpPr>
        <p:spPr/>
        <p:txBody>
          <a:bodyPr/>
          <a:lstStyle/>
          <a:p>
            <a:endParaRPr lang="en-US">
              <a:solidFill>
                <a:srgbClr val="3E3D2D"/>
              </a:solidFill>
            </a:endParaRPr>
          </a:p>
        </p:txBody>
      </p:sp>
      <p:sp>
        <p:nvSpPr>
          <p:cNvPr id="4" name="Rectangle 3"/>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895980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7935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5" name="Rectangle 4"/>
          <p:cNvSpPr>
            <a:spLocks noGrp="1"/>
          </p:cNvSpPr>
          <p:nvPr>
            <p:ph type="ftr" sz="quarter" idx="11"/>
          </p:nvPr>
        </p:nvSpPr>
        <p:spPr/>
        <p:txBody>
          <a:bodyPr/>
          <a:lstStyle/>
          <a:p>
            <a:endParaRPr lang="en-US">
              <a:solidFill>
                <a:srgbClr val="EEECE1"/>
              </a:solidFill>
            </a:endParaRPr>
          </a:p>
        </p:txBody>
      </p:sp>
      <p:sp>
        <p:nvSpPr>
          <p:cNvPr id="6" name="Rectangle 5"/>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896432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1990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4316431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8/2/2011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32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5" name="Rectangle 4"/>
          <p:cNvSpPr>
            <a:spLocks noGrp="1"/>
          </p:cNvSpPr>
          <p:nvPr>
            <p:ph type="ftr" sz="quarter" idx="11"/>
          </p:nvPr>
        </p:nvSpPr>
        <p:spPr/>
        <p:txBody>
          <a:bodyPr/>
          <a:lstStyle/>
          <a:p>
            <a:endParaRPr lang="en-US">
              <a:solidFill>
                <a:srgbClr val="EEECE1"/>
              </a:solidFill>
            </a:endParaRPr>
          </a:p>
        </p:txBody>
      </p:sp>
      <p:sp>
        <p:nvSpPr>
          <p:cNvPr id="6" name="Rectangle 5"/>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336809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6" name="Rectangle 5"/>
          <p:cNvSpPr>
            <a:spLocks noGrp="1"/>
          </p:cNvSpPr>
          <p:nvPr>
            <p:ph type="ftr" sz="quarter" idx="11"/>
          </p:nvPr>
        </p:nvSpPr>
        <p:spPr/>
        <p:txBody>
          <a:bodyPr/>
          <a:lstStyle/>
          <a:p>
            <a:endParaRPr lang="en-US">
              <a:solidFill>
                <a:srgbClr val="EEECE1"/>
              </a:solidFill>
            </a:endParaRPr>
          </a:p>
        </p:txBody>
      </p:sp>
      <p:sp>
        <p:nvSpPr>
          <p:cNvPr id="7" name="Rectangle 6"/>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225379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8" name="Rectangle 7"/>
          <p:cNvSpPr>
            <a:spLocks noGrp="1"/>
          </p:cNvSpPr>
          <p:nvPr>
            <p:ph type="ftr" sz="quarter" idx="11"/>
          </p:nvPr>
        </p:nvSpPr>
        <p:spPr/>
        <p:txBody>
          <a:bodyPr/>
          <a:lstStyle/>
          <a:p>
            <a:endParaRPr lang="en-US">
              <a:solidFill>
                <a:srgbClr val="EEECE1"/>
              </a:solidFill>
            </a:endParaRPr>
          </a:p>
        </p:txBody>
      </p:sp>
      <p:sp>
        <p:nvSpPr>
          <p:cNvPr id="9" name="Rectangle 8"/>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244846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4" name="Rectangle 3"/>
          <p:cNvSpPr>
            <a:spLocks noGrp="1"/>
          </p:cNvSpPr>
          <p:nvPr>
            <p:ph type="ftr" sz="quarter" idx="11"/>
          </p:nvPr>
        </p:nvSpPr>
        <p:spPr/>
        <p:txBody>
          <a:bodyPr/>
          <a:lstStyle/>
          <a:p>
            <a:endParaRPr lang="en-US">
              <a:solidFill>
                <a:srgbClr val="EEECE1"/>
              </a:solidFill>
            </a:endParaRPr>
          </a:p>
        </p:txBody>
      </p:sp>
      <p:sp>
        <p:nvSpPr>
          <p:cNvPr id="5" name="Rectangle 4"/>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280563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3" name="Rectangle 2"/>
          <p:cNvSpPr>
            <a:spLocks noGrp="1"/>
          </p:cNvSpPr>
          <p:nvPr>
            <p:ph type="ftr" sz="quarter" idx="11"/>
          </p:nvPr>
        </p:nvSpPr>
        <p:spPr/>
        <p:txBody>
          <a:bodyPr/>
          <a:lstStyle/>
          <a:p>
            <a:endParaRPr lang="en-US">
              <a:solidFill>
                <a:srgbClr val="EEECE1"/>
              </a:solidFill>
            </a:endParaRPr>
          </a:p>
        </p:txBody>
      </p:sp>
      <p:sp>
        <p:nvSpPr>
          <p:cNvPr id="4" name="Rectangle 3"/>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500311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6" name="Rectangle 5"/>
          <p:cNvSpPr>
            <a:spLocks noGrp="1"/>
          </p:cNvSpPr>
          <p:nvPr>
            <p:ph type="ftr" sz="quarter" idx="11"/>
          </p:nvPr>
        </p:nvSpPr>
        <p:spPr/>
        <p:txBody>
          <a:bodyPr/>
          <a:lstStyle/>
          <a:p>
            <a:endParaRPr lang="en-US">
              <a:solidFill>
                <a:srgbClr val="EEECE1"/>
              </a:solidFill>
            </a:endParaRPr>
          </a:p>
        </p:txBody>
      </p:sp>
      <p:sp>
        <p:nvSpPr>
          <p:cNvPr id="7" name="Rectangle 6"/>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365449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BF947E27-0FC2-47FE-BDD1-9A02EEBC4B31}" type="datetimeFigureOut">
              <a:rPr lang="en-US" smtClean="0">
                <a:solidFill>
                  <a:srgbClr val="EEECE1"/>
                </a:solidFill>
              </a:rPr>
              <a:pPr/>
              <a:t>8/2/2011</a:t>
            </a:fld>
            <a:endParaRPr lang="en-US">
              <a:solidFill>
                <a:srgbClr val="EEECE1"/>
              </a:solidFill>
            </a:endParaRPr>
          </a:p>
        </p:txBody>
      </p:sp>
      <p:sp>
        <p:nvSpPr>
          <p:cNvPr id="6" name="Rectangle 5"/>
          <p:cNvSpPr>
            <a:spLocks noGrp="1"/>
          </p:cNvSpPr>
          <p:nvPr>
            <p:ph type="ftr" sz="quarter" idx="11"/>
          </p:nvPr>
        </p:nvSpPr>
        <p:spPr/>
        <p:txBody>
          <a:bodyPr/>
          <a:lstStyle/>
          <a:p>
            <a:endParaRPr lang="en-US">
              <a:solidFill>
                <a:srgbClr val="EEECE1"/>
              </a:solidFill>
            </a:endParaRPr>
          </a:p>
        </p:txBody>
      </p:sp>
      <p:sp>
        <p:nvSpPr>
          <p:cNvPr id="7" name="Rectangle 6"/>
          <p:cNvSpPr>
            <a:spLocks noGrp="1"/>
          </p:cNvSpPr>
          <p:nvPr>
            <p:ph type="sldNum" sz="quarter" idx="12"/>
          </p:nvPr>
        </p:nvSpPr>
        <p:spPr/>
        <p:txBody>
          <a:bodyPr/>
          <a:lstStyle/>
          <a:p>
            <a:fld id="{70364646-186C-489C-827C-24F98A6BEC2F}" type="slidenum">
              <a:rPr lang="en-US" smtClean="0">
                <a:solidFill>
                  <a:srgbClr val="EEECE1"/>
                </a:solidFill>
              </a:rPr>
              <a:pPr/>
              <a:t>‹Nº›</a:t>
            </a:fld>
            <a:endParaRPr lang="en-US">
              <a:solidFill>
                <a:srgbClr val="EEECE1"/>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39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BF947E27-0FC2-47FE-BDD1-9A02EEBC4B31}" type="datetimeFigureOut">
              <a:rPr lang="en-US" smtClean="0">
                <a:solidFill>
                  <a:srgbClr val="EEECE1"/>
                </a:solidFill>
              </a:rPr>
              <a:pPr/>
              <a:t>8/2/2011</a:t>
            </a:fld>
            <a:endParaRPr lang="en-US">
              <a:solidFill>
                <a:srgbClr val="EEECE1"/>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EEECE1"/>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70364646-186C-489C-827C-24F98A6BEC2F}" type="slidenum">
              <a:rPr lang="en-US" smtClean="0">
                <a:solidFill>
                  <a:srgbClr val="EEECE1"/>
                </a:solidFill>
              </a:rPr>
              <a:pPr/>
              <a:t>‹Nº›</a:t>
            </a:fld>
            <a:endParaRPr lang="en-US">
              <a:solidFill>
                <a:srgbClr val="EEECE1"/>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01665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B3F10DD-C708-45FA-8ED7-96C0631A4787}" type="datetimeFigureOut">
              <a:rPr lang="en-US" smtClean="0">
                <a:solidFill>
                  <a:srgbClr val="3E3D2D"/>
                </a:solidFill>
              </a:rPr>
              <a:pPr/>
              <a:t>8/2/2011</a:t>
            </a:fld>
            <a:endParaRPr lang="en-US">
              <a:solidFill>
                <a:srgbClr val="3E3D2D"/>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3E3D2D"/>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F9EFA51B-D8FD-446C-B31C-35605D27C328}" type="slidenum">
              <a:rPr lang="en-US" smtClean="0">
                <a:solidFill>
                  <a:srgbClr val="3E3D2D"/>
                </a:solidFill>
              </a:rPr>
              <a:pPr/>
              <a:t>‹Nº›</a:t>
            </a:fld>
            <a:endParaRPr lang="en-US">
              <a:solidFill>
                <a:srgbClr val="3E3D2D"/>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7983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tmp"/></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609600" y="533400"/>
            <a:ext cx="7924800" cy="3886201"/>
          </a:xfrm>
        </p:spPr>
        <p:txBody>
          <a:bodyPr/>
          <a:lstStyle/>
          <a:p>
            <a:r>
              <a:rPr lang="es-MX" sz="9600" dirty="0" smtClean="0">
                <a:latin typeface="Agency FB" pitchFamily="34" charset="0"/>
              </a:rPr>
              <a:t>NUTRICION Y CONDUCTA. </a:t>
            </a:r>
            <a:endParaRPr lang="en-US" sz="9600" dirty="0">
              <a:latin typeface="Agency FB" pitchFamily="34" charset="0"/>
            </a:endParaRPr>
          </a:p>
        </p:txBody>
      </p:sp>
      <p:sp>
        <p:nvSpPr>
          <p:cNvPr id="7" name="6 Subtítulo"/>
          <p:cNvSpPr>
            <a:spLocks noGrp="1"/>
          </p:cNvSpPr>
          <p:nvPr>
            <p:ph type="subTitle" idx="1"/>
          </p:nvPr>
        </p:nvSpPr>
        <p:spPr/>
        <p:txBody>
          <a:bodyPr/>
          <a:lstStyle/>
          <a:p>
            <a:r>
              <a:rPr lang="es-MX" dirty="0" smtClean="0"/>
              <a:t>Seminario de Nutrición. Fundación las Delicias. </a:t>
            </a:r>
            <a:r>
              <a:rPr lang="es-MX" dirty="0" smtClean="0"/>
              <a:t> </a:t>
            </a:r>
            <a:r>
              <a:rPr lang="es-MX" dirty="0" smtClean="0"/>
              <a:t>Julio 2011</a:t>
            </a:r>
            <a:r>
              <a:rPr lang="es-MX" smtClean="0"/>
              <a:t>. </a:t>
            </a:r>
            <a:endParaRPr lang="en-US" dirty="0"/>
          </a:p>
        </p:txBody>
      </p:sp>
    </p:spTree>
    <p:extLst>
      <p:ext uri="{BB962C8B-B14F-4D97-AF65-F5344CB8AC3E}">
        <p14:creationId xmlns:p14="http://schemas.microsoft.com/office/powerpoint/2010/main" val="4248448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Lucha en los atributos superiores inferiores del hombre</a:t>
            </a:r>
            <a:endParaRPr lang="en-US" dirty="0"/>
          </a:p>
        </p:txBody>
      </p:sp>
      <p:sp>
        <p:nvSpPr>
          <p:cNvPr id="3" name="2 Marcador de contenido"/>
          <p:cNvSpPr>
            <a:spLocks noGrp="1"/>
          </p:cNvSpPr>
          <p:nvPr>
            <p:ph idx="1"/>
          </p:nvPr>
        </p:nvSpPr>
        <p:spPr/>
        <p:txBody>
          <a:bodyPr>
            <a:normAutofit/>
          </a:bodyPr>
          <a:lstStyle/>
          <a:p>
            <a:pPr marL="0" indent="0" algn="just">
              <a:buNone/>
            </a:pPr>
            <a:r>
              <a:rPr lang="es-MX" dirty="0"/>
              <a:t>Así la Palabra de Dios plenamente nos amonesta que, </a:t>
            </a:r>
            <a:r>
              <a:rPr lang="es-MX" b="1" i="1" u="sng" dirty="0"/>
              <a:t>a menos que nos abstengamos de los deseos carnales, la naturaleza física entrará en conflicto con la espiritual</a:t>
            </a:r>
            <a:r>
              <a:rPr lang="es-MX" dirty="0"/>
              <a:t>.  La indulgencia concupiscente batalla contra la salud y la paz.  Se establece una lucha entre los atributos superiores e inferiores del hombre.  Las tendencias inferiores, fuertes y activas, oprimen el alma.  Los más altos intereses del ser son puestos en peligro por la complacencia de un apetito no santificado (</a:t>
            </a:r>
            <a:r>
              <a:rPr lang="es-MX" dirty="0" err="1"/>
              <a:t>Signs</a:t>
            </a:r>
            <a:r>
              <a:rPr lang="es-MX" dirty="0"/>
              <a:t> of </a:t>
            </a:r>
            <a:r>
              <a:rPr lang="es-MX" dirty="0" err="1"/>
              <a:t>the</a:t>
            </a:r>
            <a:r>
              <a:rPr lang="es-MX" dirty="0"/>
              <a:t> Times, 27-1-1909</a:t>
            </a:r>
            <a:r>
              <a:rPr lang="es-MX" dirty="0" smtClean="0"/>
              <a:t>).</a:t>
            </a:r>
            <a:r>
              <a:rPr lang="es-ES" dirty="0"/>
              <a:t> CSS pg. 579</a:t>
            </a:r>
            <a:endParaRPr lang="en-US" dirty="0"/>
          </a:p>
          <a:p>
            <a:pPr marL="0" lvl="0" indent="0" algn="just">
              <a:buNone/>
            </a:pPr>
            <a:endParaRPr lang="en-US" dirty="0"/>
          </a:p>
          <a:p>
            <a:endParaRPr lang="en-US" dirty="0"/>
          </a:p>
        </p:txBody>
      </p:sp>
    </p:spTree>
    <p:extLst>
      <p:ext uri="{BB962C8B-B14F-4D97-AF65-F5344CB8AC3E}">
        <p14:creationId xmlns:p14="http://schemas.microsoft.com/office/powerpoint/2010/main" val="193996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propósito de Dios del apetito</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Nuestros </a:t>
            </a:r>
            <a:r>
              <a:rPr lang="es-ES" sz="3200" dirty="0"/>
              <a:t>apetitos e inclinaciones . . . fueron establecidos divinamente </a:t>
            </a:r>
            <a:r>
              <a:rPr lang="es-ES" sz="3200" dirty="0" smtClean="0"/>
              <a:t>y </a:t>
            </a:r>
            <a:r>
              <a:rPr lang="es-ES" sz="3200" dirty="0"/>
              <a:t>cuando fueron dados al hombre eran puros y santos.  </a:t>
            </a:r>
            <a:r>
              <a:rPr lang="es-ES" sz="3200" b="1" i="1" u="sng" dirty="0"/>
              <a:t>Era el propósito de Dios que la razón gobernara los apetitos, y que éstos contribuyeran a nuestra felicidad</a:t>
            </a:r>
            <a:r>
              <a:rPr lang="es-ES" sz="3200" dirty="0"/>
              <a:t>; y cuando están regidos y controlados por una razón santificada son santidad a Jehová (Manuscrito 47, 1896</a:t>
            </a:r>
            <a:r>
              <a:rPr lang="es-ES" sz="3200" dirty="0" smtClean="0"/>
              <a:t>). La Temperancia pg. 12</a:t>
            </a:r>
            <a:endParaRPr lang="en-US" sz="3200" dirty="0"/>
          </a:p>
        </p:txBody>
      </p:sp>
    </p:spTree>
    <p:extLst>
      <p:ext uri="{BB962C8B-B14F-4D97-AF65-F5344CB8AC3E}">
        <p14:creationId xmlns:p14="http://schemas.microsoft.com/office/powerpoint/2010/main" val="676021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Apetitos y pasiones bajo el dominio de la razón</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a:t>El hombre había de llevar la imagen de Dios, tanto en la semejanza exterior, como en el carácter.  Sólo Cristo es "la misma imagen" del Padre (Heb.  1: 3); pero el hombre fue creado a semejanza de Dios.  Su naturaleza estaba en armonía </a:t>
            </a:r>
            <a:r>
              <a:rPr lang="es-ES" dirty="0" smtClean="0"/>
              <a:t>con </a:t>
            </a:r>
            <a:r>
              <a:rPr lang="es-ES" dirty="0"/>
              <a:t>la voluntad de Dios.  Su mente era capaz de comprender las cosas divinas.  Sus afectos eran puros, sus apetitos y pasiones estaban bajo el dominio de la razón.  Era santo y se sentía feliz de llevar la imagen de Dios y de mantenerse en perfecta obediencia a la voluntad del Padre</a:t>
            </a:r>
            <a:r>
              <a:rPr lang="es-ES" dirty="0" smtClean="0"/>
              <a:t>. PP pg. 25-26</a:t>
            </a:r>
            <a:endParaRPr lang="en-US" dirty="0"/>
          </a:p>
        </p:txBody>
      </p:sp>
    </p:spTree>
    <p:extLst>
      <p:ext uri="{BB962C8B-B14F-4D97-AF65-F5344CB8AC3E}">
        <p14:creationId xmlns:p14="http://schemas.microsoft.com/office/powerpoint/2010/main" val="551541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pecado trajo la intemperancia: El dominio del apetito sobre la razón</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a:t>Comió, y por su influencia, su esposo también comió, y una maldición descansó sobre ambos.  La tierra también fue maldecida a causa del pecado de ellos.  </a:t>
            </a:r>
            <a:r>
              <a:rPr lang="es-ES" b="1" i="1" u="sng" dirty="0"/>
              <a:t>Y desde la caída, ha existido la intemperancia en casi todas sus formas.  El apetito ha dominado la razón.  </a:t>
            </a:r>
            <a:r>
              <a:rPr lang="es-ES" dirty="0"/>
              <a:t>La familia humana ha seguido una conducta de desobediencia, y como Eva, ha sido engañada por Satanás para descuidar las prohibiciones que Dios ha establecido, haciéndose la ilusión de que las consecuencias no serían tan terribles como se había </a:t>
            </a:r>
            <a:r>
              <a:rPr lang="es-ES" dirty="0" smtClean="0"/>
              <a:t>creído. CRA pg. 172</a:t>
            </a:r>
            <a:endParaRPr lang="en-US" dirty="0"/>
          </a:p>
        </p:txBody>
      </p:sp>
    </p:spTree>
    <p:extLst>
      <p:ext uri="{BB962C8B-B14F-4D97-AF65-F5344CB8AC3E}">
        <p14:creationId xmlns:p14="http://schemas.microsoft.com/office/powerpoint/2010/main" val="3139469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Elevación - Degradación - Re-elevación de las Facultades Mentales. </a:t>
            </a:r>
            <a:endParaRPr lang="en-U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MX" dirty="0" smtClean="0"/>
              <a:t>Al crear al hombre, Dios le dio cualidades nobles. Suplió al hombre con una mente bien equilibrada, e hizo cada facultad de su ser en armonía. Después de la caída no le fue dado al hombre otro conjunto de facultades. Las facultades otorgadas al hombre antes de que el pecado entrara a través de Adán eran elevadas, y sus propósitos santos; todas en perfecta armonía con la mente divina. </a:t>
            </a:r>
            <a:r>
              <a:rPr lang="es-MX" b="1" i="1" u="sng" dirty="0" smtClean="0"/>
              <a:t>La caída no creo en el hombre nuevas facultades, poderes y pasiones</a:t>
            </a:r>
            <a:r>
              <a:rPr lang="es-MX" dirty="0" smtClean="0"/>
              <a:t>; porque esto hubiera sido un reflejo sobre Dios.  Fue a través de la desobediencia a los requerimientos de Dios que estas facultades fueron pervertidas; </a:t>
            </a:r>
            <a:r>
              <a:rPr lang="es-MX" b="1" i="1" u="sng" dirty="0" smtClean="0"/>
              <a:t>las afecciones </a:t>
            </a:r>
            <a:r>
              <a:rPr lang="es-MX" dirty="0" smtClean="0"/>
              <a:t>fueron puestas en un objeto impropio, y alteradas del elevado y santo propósito hacia un propósito descendido y a cumplir un estándar rebajado. Cuando el hombre es convertido, cuando el regresa a su lealtad a Dios, entonces se pone a si mismo en una relación correcta con Dios para hacer caso de sus advertencias, ser instruido por El, para vivir no solo de pan, sino de toda palabra que procede de la boca de Dios; y el esta en una directa comunicación con Dios a través de Jesús Cristo, por lo cual el va a recuperar la imagen moral de su Hacedor. </a:t>
            </a:r>
            <a:r>
              <a:rPr lang="es-MX" dirty="0"/>
              <a:t>{RH, Marzo 1, 1887 par. 1}</a:t>
            </a:r>
          </a:p>
          <a:p>
            <a:pPr marL="0" indent="0" algn="just">
              <a:buNone/>
            </a:pPr>
            <a:endParaRPr lang="en-US" dirty="0"/>
          </a:p>
        </p:txBody>
      </p:sp>
    </p:spTree>
    <p:extLst>
      <p:ext uri="{BB962C8B-B14F-4D97-AF65-F5344CB8AC3E}">
        <p14:creationId xmlns:p14="http://schemas.microsoft.com/office/powerpoint/2010/main" val="203256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MX" dirty="0" smtClean="0"/>
              <a:t>LA VICTORIA COMIENZA VENCIENDO EL APETITO</a:t>
            </a:r>
            <a:endParaRPr lang="en-US" dirty="0"/>
          </a:p>
        </p:txBody>
      </p:sp>
      <p:sp>
        <p:nvSpPr>
          <p:cNvPr id="8" name="7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3478230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CRISTO</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dirty="0" smtClean="0"/>
              <a:t>Cristo </a:t>
            </a:r>
            <a:r>
              <a:rPr lang="es-ES" sz="4000" dirty="0"/>
              <a:t>estaba sufriendo las más agudas agonías del hambre, y esta tentación fue muy severa. Pero él debía comenzar la obra de redención precisamente donde empezó la ruina. Adán fracasó en el asunto del apetito, y Cristo debía triunfar en esto. </a:t>
            </a:r>
            <a:r>
              <a:rPr lang="es-ES" sz="4000" dirty="0" smtClean="0"/>
              <a:t>MS3 pg. 145</a:t>
            </a:r>
          </a:p>
        </p:txBody>
      </p:sp>
    </p:spTree>
    <p:extLst>
      <p:ext uri="{BB962C8B-B14F-4D97-AF65-F5344CB8AC3E}">
        <p14:creationId xmlns:p14="http://schemas.microsoft.com/office/powerpoint/2010/main" val="2586935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lstStyle/>
          <a:p>
            <a:pPr marL="0" indent="0" algn="just">
              <a:buNone/>
            </a:pPr>
            <a:r>
              <a:rPr lang="es-ES" dirty="0"/>
              <a:t>La fuerza de la tentación a complacer el apetito puede ser comprendida sólo cuando se recuerda la inexpresable angustia de nuestro Redentor durante su largo ayuno en el desierto.  El sabía que la complacencia del apetito pervertido amortecería tanto las percepciones del hombre, que éste no podría discernir las cosas sagradas.  Adán cayó por la satisfacción del apetito; Cristo venció por la negación del apetito, y nuestra única esperanza de recuperar el Edén es por medio de un firme dominio propio.* </a:t>
            </a:r>
            <a:r>
              <a:rPr lang="es-ES" dirty="0" err="1" smtClean="0"/>
              <a:t>Maranatha</a:t>
            </a:r>
            <a:r>
              <a:rPr lang="es-ES" dirty="0" smtClean="0"/>
              <a:t> </a:t>
            </a:r>
            <a:r>
              <a:rPr lang="es-ES" dirty="0"/>
              <a:t>pg. </a:t>
            </a:r>
            <a:r>
              <a:rPr lang="es-ES" dirty="0" smtClean="0"/>
              <a:t>80, CRA pg. 129</a:t>
            </a:r>
            <a:endParaRPr lang="en-US" dirty="0"/>
          </a:p>
          <a:p>
            <a:endParaRPr lang="en-US" dirty="0"/>
          </a:p>
        </p:txBody>
      </p:sp>
    </p:spTree>
    <p:extLst>
      <p:ext uri="{BB962C8B-B14F-4D97-AF65-F5344CB8AC3E}">
        <p14:creationId xmlns:p14="http://schemas.microsoft.com/office/powerpoint/2010/main" val="3106813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El poder del apetito</a:t>
            </a:r>
            <a:endParaRPr lang="en-US" dirty="0"/>
          </a:p>
        </p:txBody>
      </p:sp>
      <p:sp>
        <p:nvSpPr>
          <p:cNvPr id="5" name="4 Marcador de contenido"/>
          <p:cNvSpPr>
            <a:spLocks noGrp="1"/>
          </p:cNvSpPr>
          <p:nvPr>
            <p:ph idx="1"/>
          </p:nvPr>
        </p:nvSpPr>
        <p:spPr/>
        <p:txBody>
          <a:bodyPr>
            <a:normAutofit fontScale="85000" lnSpcReduction="10000"/>
          </a:bodyPr>
          <a:lstStyle/>
          <a:p>
            <a:pPr marL="0" indent="0" algn="just">
              <a:buNone/>
            </a:pPr>
            <a:r>
              <a:rPr lang="es-ES" b="1" i="1" u="sng" dirty="0" smtClean="0"/>
              <a:t>El </a:t>
            </a:r>
            <a:r>
              <a:rPr lang="es-ES" b="1" i="1" u="sng" dirty="0"/>
              <a:t>Redentor del mundo sabía que la complacencia del apetito produciría debilidad física y embotaría de tal manera los órganos de la percepción, que no discernirían las cosas sagradas y eternas. Cristo sabía que el mundo estaba entregado a la glotonería y que esta sensualidad pervertiría las facultades morales. </a:t>
            </a:r>
            <a:r>
              <a:rPr lang="es-ES" dirty="0"/>
              <a:t>Si la costumbre de complacer el apetito dominaba de tal manera a la especie que, a fin de romper su poder, el divino Hijo de Dios tuvo que ayunar casi seis semanas en favor del hombre, ¡qué obra confronta al cristiano para poder vencer como Cristo venció! El poder de la tentación al complacer el apetito pervertido puede medirse únicamente por la angustia indecible de Cristo en aquel largo ayuno en el desierto. CSS pg. 122</a:t>
            </a:r>
            <a:endParaRPr lang="en-US" dirty="0"/>
          </a:p>
          <a:p>
            <a:pPr algn="just"/>
            <a:endParaRPr lang="es-ES" dirty="0"/>
          </a:p>
        </p:txBody>
      </p:sp>
    </p:spTree>
    <p:extLst>
      <p:ext uri="{BB962C8B-B14F-4D97-AF65-F5344CB8AC3E}">
        <p14:creationId xmlns:p14="http://schemas.microsoft.com/office/powerpoint/2010/main" val="1699678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lstStyle/>
          <a:p>
            <a:pPr marL="0" indent="0" algn="just">
              <a:buNone/>
            </a:pPr>
            <a:r>
              <a:rPr lang="es-ES" dirty="0"/>
              <a:t>Cristo sabía que a fin de llevar a cabo con éxito el plan de salvación, </a:t>
            </a:r>
            <a:r>
              <a:rPr lang="es-ES" b="1" i="1" u="sng" dirty="0"/>
              <a:t>debía comenzar la obra de redimir al hombre donde había comenzado la ruina. Adán cayó por satisfacer  el apetito.</a:t>
            </a:r>
            <a:r>
              <a:rPr lang="es-ES" dirty="0"/>
              <a:t>  A fin de enseñar al hombre su obligación de obedecer a la ley de Dios, Cristo empezó su obra de redención reformando los hábitos físicos del hombre. La decadencia de la virtud y la degeneración de la especie se deben principalmente a la complacencia del apetito pervertido. CSS pg. 122</a:t>
            </a:r>
            <a:endParaRPr lang="en-US" dirty="0"/>
          </a:p>
          <a:p>
            <a:endParaRPr lang="en-US" dirty="0"/>
          </a:p>
        </p:txBody>
      </p:sp>
    </p:spTree>
    <p:extLst>
      <p:ext uri="{BB962C8B-B14F-4D97-AF65-F5344CB8AC3E}">
        <p14:creationId xmlns:p14="http://schemas.microsoft.com/office/powerpoint/2010/main" val="543617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GUERRA INTERNA (VICTORIA SOBRE EL APETITO)</a:t>
            </a:r>
            <a:endParaRPr lang="en-US" dirty="0"/>
          </a:p>
        </p:txBody>
      </p:sp>
      <p:sp>
        <p:nvSpPr>
          <p:cNvPr id="3" name="2 Subtítulo"/>
          <p:cNvSpPr>
            <a:spLocks noGrp="1"/>
          </p:cNvSpPr>
          <p:nvPr>
            <p:ph type="body" idx="1"/>
          </p:nvPr>
        </p:nvSpPr>
        <p:spPr/>
        <p:txBody>
          <a:bodyPr/>
          <a:lstStyle/>
          <a:p>
            <a:r>
              <a:rPr lang="es-MX" dirty="0" smtClean="0"/>
              <a:t>Problema de dominio propio</a:t>
            </a:r>
            <a:endParaRPr lang="en-US" dirty="0"/>
          </a:p>
        </p:txBody>
      </p:sp>
    </p:spTree>
    <p:extLst>
      <p:ext uri="{BB962C8B-B14F-4D97-AF65-F5344CB8AC3E}">
        <p14:creationId xmlns:p14="http://schemas.microsoft.com/office/powerpoint/2010/main" val="2916636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i="1" u="sng" dirty="0"/>
              <a:t>Así como nuestros primeros padres perdieron el Edén por la complacencia del apetito, nuestra única esperanza de reconquistar el Edén consiste en la firme negación del apetito y la pasión</a:t>
            </a:r>
            <a:r>
              <a:rPr lang="es-ES" dirty="0"/>
              <a:t>. La abstinencia en el régimen alimenticio y el dominio de todas las pasiones conservarán el intelecto y darán vigor mental y moral que habiliten a los hombres a poner todas sus propensiones bajo el dominio de las facultades superiores, para discernir entre lo bueno y lo malo, lo sagrado y lo profano. Todos los que tienen un verdadero sentido del sacrificio hecho por Cristo al abandonar su hogar del Cielo para venir a este mundo a fin de mostrar al hombre, por su propia vida, cómo resistir la tentación, se negarán alegremente a sí mismos y elegirán participar de los sufrimientos de Cristo</a:t>
            </a:r>
            <a:r>
              <a:rPr lang="es-ES" dirty="0" smtClean="0"/>
              <a:t>. TS3 pg. 216, TI3 pg. 538</a:t>
            </a:r>
            <a:endParaRPr lang="en-US" dirty="0"/>
          </a:p>
        </p:txBody>
      </p:sp>
    </p:spTree>
    <p:extLst>
      <p:ext uri="{BB962C8B-B14F-4D97-AF65-F5344CB8AC3E}">
        <p14:creationId xmlns:p14="http://schemas.microsoft.com/office/powerpoint/2010/main" val="226356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Guardar las avenidas del alma</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i="1" u="sng" dirty="0"/>
              <a:t>Los que venzan como Cristo venció, necesitarán guardarse constantemente contra las tentaciones de Satanás. </a:t>
            </a:r>
            <a:r>
              <a:rPr lang="es-ES" dirty="0"/>
              <a:t>El apetito y las pasiones deben ser restringidos bajo el dominio de la conciencia iluminada, para que el intelecto no sufra perjuicio, y las facultades de percepción se mantengan claras a fin de que las obras y trampas de Satanás no sean interpretadas como providencia de Dios. </a:t>
            </a:r>
            <a:r>
              <a:rPr lang="es-ES" b="1" dirty="0"/>
              <a:t>Muchos desean la recompensa y la victoria finales que han de ser concedidas a los vencedores, pero no están dispuestos a soportar los trabajos, las privaciones y la abnegación como lo hizo su Redentor.</a:t>
            </a:r>
            <a:r>
              <a:rPr lang="es-ES" dirty="0"/>
              <a:t> </a:t>
            </a:r>
            <a:r>
              <a:rPr lang="es-ES" b="1" i="1" u="sng" dirty="0"/>
              <a:t>Únicamente por la obediencia y el esfuerzo continuo seremos vencedores como Cristo lo fue</a:t>
            </a:r>
            <a:r>
              <a:rPr lang="es-ES" b="1" i="1" u="sng" dirty="0" smtClean="0"/>
              <a:t>.</a:t>
            </a:r>
            <a:r>
              <a:rPr lang="es-ES" b="1" i="1" u="sng" dirty="0"/>
              <a:t> </a:t>
            </a:r>
            <a:r>
              <a:rPr lang="es-ES" dirty="0"/>
              <a:t>TS3 pg. </a:t>
            </a:r>
            <a:r>
              <a:rPr lang="es-ES" dirty="0" smtClean="0"/>
              <a:t>216, TI pg. 538-539</a:t>
            </a:r>
            <a:endParaRPr lang="en-US" dirty="0"/>
          </a:p>
          <a:p>
            <a:endParaRPr lang="en-US" dirty="0"/>
          </a:p>
        </p:txBody>
      </p:sp>
    </p:spTree>
    <p:extLst>
      <p:ext uri="{BB962C8B-B14F-4D97-AF65-F5344CB8AC3E}">
        <p14:creationId xmlns:p14="http://schemas.microsoft.com/office/powerpoint/2010/main" val="630734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a:bodyPr>
          <a:lstStyle/>
          <a:p>
            <a:pPr marL="0" indent="0" algn="just">
              <a:buNone/>
            </a:pPr>
            <a:r>
              <a:rPr lang="es-ES" b="1" i="1" u="sng" dirty="0"/>
              <a:t>El poder dominante del apetito resultará en la ruina de millares, cuando, si hubiesen vencido en ese punto, habrían tenido fuerza moral para obtener la victoria sobre todas las demás tentaciones de Satanás. Pero los que son esclavos del apetito no alcanzarán a perfeccionar el carácter </a:t>
            </a:r>
            <a:r>
              <a:rPr lang="es-ES" b="1" i="1" u="sng" dirty="0" smtClean="0"/>
              <a:t>cristiano.</a:t>
            </a:r>
            <a:r>
              <a:rPr lang="es-ES" dirty="0" smtClean="0"/>
              <a:t>TS3 pg. 216, TI3 pg. 539</a:t>
            </a:r>
            <a:endParaRPr lang="en-US" dirty="0"/>
          </a:p>
        </p:txBody>
      </p:sp>
    </p:spTree>
    <p:extLst>
      <p:ext uri="{BB962C8B-B14F-4D97-AF65-F5344CB8AC3E}">
        <p14:creationId xmlns:p14="http://schemas.microsoft.com/office/powerpoint/2010/main" val="753896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a:xfrm>
            <a:off x="381000" y="1600200"/>
            <a:ext cx="8534400" cy="4800600"/>
          </a:xfrm>
        </p:spPr>
        <p:txBody>
          <a:bodyPr>
            <a:normAutofit/>
          </a:bodyPr>
          <a:lstStyle/>
          <a:p>
            <a:pPr marL="0" indent="0" algn="just">
              <a:buNone/>
            </a:pPr>
            <a:r>
              <a:rPr lang="es-ES" sz="4800" dirty="0"/>
              <a:t>Adán y Eva perdieron el Edén por la complacencia del apetito, y nosotros solamente podemos ganarlo </a:t>
            </a:r>
            <a:r>
              <a:rPr lang="es-ES" sz="4800" dirty="0" smtClean="0"/>
              <a:t>por la negación del mismo. (</a:t>
            </a:r>
            <a:r>
              <a:rPr lang="es-ES" sz="4800" dirty="0" err="1"/>
              <a:t>Review</a:t>
            </a:r>
            <a:r>
              <a:rPr lang="es-ES" sz="4800" dirty="0"/>
              <a:t> and </a:t>
            </a:r>
            <a:r>
              <a:rPr lang="es-ES" sz="4800" dirty="0" err="1"/>
              <a:t>Herald</a:t>
            </a:r>
            <a:r>
              <a:rPr lang="es-ES" sz="4800" dirty="0"/>
              <a:t>, 21-10-1884).</a:t>
            </a:r>
            <a:endParaRPr lang="en-US" sz="4800" dirty="0"/>
          </a:p>
        </p:txBody>
      </p:sp>
    </p:spTree>
    <p:extLst>
      <p:ext uri="{BB962C8B-B14F-4D97-AF65-F5344CB8AC3E}">
        <p14:creationId xmlns:p14="http://schemas.microsoft.com/office/powerpoint/2010/main" val="1539068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 nos vencemos el apetito…</a:t>
            </a:r>
            <a:endParaRPr lang="en-US" dirty="0"/>
          </a:p>
        </p:txBody>
      </p:sp>
      <p:sp>
        <p:nvSpPr>
          <p:cNvPr id="3" name="2 Marcador de contenido"/>
          <p:cNvSpPr>
            <a:spLocks noGrp="1"/>
          </p:cNvSpPr>
          <p:nvPr>
            <p:ph idx="1"/>
          </p:nvPr>
        </p:nvSpPr>
        <p:spPr/>
        <p:txBody>
          <a:bodyPr>
            <a:normAutofit/>
          </a:bodyPr>
          <a:lstStyle/>
          <a:p>
            <a:pPr marL="0" indent="0" algn="just">
              <a:buNone/>
            </a:pPr>
            <a:r>
              <a:rPr lang="es-ES" sz="6000" dirty="0"/>
              <a:t>Es imposible que quienes dan rienda suelta al apetito, alcancen la perfección cristiana</a:t>
            </a:r>
            <a:r>
              <a:rPr lang="es-ES" sz="6000" dirty="0" smtClean="0"/>
              <a:t>. CSS pg. 113 </a:t>
            </a:r>
            <a:endParaRPr lang="en-US" sz="6000" dirty="0"/>
          </a:p>
        </p:txBody>
      </p:sp>
    </p:spTree>
    <p:extLst>
      <p:ext uri="{BB962C8B-B14F-4D97-AF65-F5344CB8AC3E}">
        <p14:creationId xmlns:p14="http://schemas.microsoft.com/office/powerpoint/2010/main" val="2382521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Un solo hecho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smtClean="0"/>
              <a:t>Les </a:t>
            </a:r>
            <a:r>
              <a:rPr lang="es-ES" sz="3600" dirty="0"/>
              <a:t>pareció un asunto de poca monta a nuestros primeros padres transgredir el mandamiento de Dios en ese solo hecho: </a:t>
            </a:r>
            <a:r>
              <a:rPr lang="es-ES" sz="3600" b="1" i="1" u="sng" dirty="0"/>
              <a:t>comer de un árbol </a:t>
            </a:r>
            <a:r>
              <a:rPr lang="es-ES" sz="3600" b="1" i="1" u="sng" dirty="0" smtClean="0"/>
              <a:t>que </a:t>
            </a:r>
            <a:r>
              <a:rPr lang="es-ES" sz="3600" b="1" i="1" u="sng" dirty="0"/>
              <a:t>era tan hermoso a la vista y tan agradable al gusto; pero esto quebrantó su lealtad a Dios</a:t>
            </a:r>
            <a:r>
              <a:rPr lang="es-ES" sz="3600" dirty="0"/>
              <a:t>, y abrió las puertas a una ola de culpabilidad y miseria que ha inundado el mundo</a:t>
            </a:r>
            <a:r>
              <a:rPr lang="es-ES" sz="3600" dirty="0" smtClean="0"/>
              <a:t>. CRA pg. 176</a:t>
            </a:r>
            <a:endParaRPr lang="en-US" sz="3600" dirty="0"/>
          </a:p>
        </p:txBody>
      </p:sp>
    </p:spTree>
    <p:extLst>
      <p:ext uri="{BB962C8B-B14F-4D97-AF65-F5344CB8AC3E}">
        <p14:creationId xmlns:p14="http://schemas.microsoft.com/office/powerpoint/2010/main" val="380763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MX" dirty="0" smtClean="0"/>
              <a:t>LAS FACULTADES SUPERIORES EN CONTROL DE LAS FACULTADES INFERIORES DE LA MENTE</a:t>
            </a:r>
            <a:r>
              <a:rPr lang="en-US" dirty="0"/>
              <a:t/>
            </a:r>
            <a:br>
              <a:rPr lang="en-US" dirty="0"/>
            </a:br>
            <a:endParaRPr lang="en-US" dirty="0"/>
          </a:p>
        </p:txBody>
      </p:sp>
      <p:sp>
        <p:nvSpPr>
          <p:cNvPr id="3" name="2 Marcador de contenido"/>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566335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¿COMO OBTENER LA VICTORIA?</a:t>
            </a:r>
            <a:endParaRPr lang="en-US" dirty="0"/>
          </a:p>
        </p:txBody>
      </p:sp>
      <p:sp>
        <p:nvSpPr>
          <p:cNvPr id="5" name="4 Marcador de texto"/>
          <p:cNvSpPr>
            <a:spLocks noGrp="1"/>
          </p:cNvSpPr>
          <p:nvPr>
            <p:ph type="body" idx="1"/>
          </p:nvPr>
        </p:nvSpPr>
        <p:spPr/>
        <p:txBody>
          <a:bodyPr/>
          <a:lstStyle/>
          <a:p>
            <a:r>
              <a:rPr lang="es-MX" dirty="0" smtClean="0"/>
              <a:t>Los 4 pasos</a:t>
            </a:r>
            <a:endParaRPr lang="en-US" dirty="0"/>
          </a:p>
        </p:txBody>
      </p:sp>
    </p:spTree>
    <p:extLst>
      <p:ext uri="{BB962C8B-B14F-4D97-AF65-F5344CB8AC3E}">
        <p14:creationId xmlns:p14="http://schemas.microsoft.com/office/powerpoint/2010/main" val="9213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La obediencia a Cristo</a:t>
            </a:r>
            <a:endParaRPr lang="en-U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ES" b="1" dirty="0" smtClean="0"/>
              <a:t>Las </a:t>
            </a:r>
            <a:r>
              <a:rPr lang="es-ES" b="1" dirty="0"/>
              <a:t>pasiones inferiores tienen su sede en el cuerpo y obran por su medio.  Las palabras "carne", "carnal", o "concupiscencias carnales" abarcan la naturaleza inferior y corrupta; por sí misma la carne no puede obrar contra la voluntad de Dios.  Se nos ordena que crucifiquemos la carne, con los afectos y las concupiscencias. ¿Cómo lo haremos? ¿Infligiremos dolor al cuerpo?  No, pero daremos muerte a la tentación a pecar</a:t>
            </a:r>
            <a:r>
              <a:rPr lang="es-ES" b="1" dirty="0" smtClean="0"/>
              <a:t>. </a:t>
            </a:r>
            <a:r>
              <a:rPr lang="es-ES" b="1" i="1" u="sng" dirty="0" smtClean="0"/>
              <a:t>Debe </a:t>
            </a:r>
            <a:r>
              <a:rPr lang="es-ES" b="1" i="1" u="sng" dirty="0"/>
              <a:t>expulsarse el pensamiento corrompido.  Todo intento debe someterse al cautiverio de Jesucristo.  </a:t>
            </a:r>
            <a:r>
              <a:rPr lang="es-ES" b="1" dirty="0"/>
              <a:t>Todas las propensiones animales deben sujetarse a las facultades superiores del alma.  El amor de Dios debe reinar supremo; Cristo debe ocupar un trono indiviso.  Nuestros cuerpos deben ser considerados como su posesión adquirida.  Los miembros del cuerpo han de llegar a ser los instrumentos de la justicia. </a:t>
            </a:r>
            <a:r>
              <a:rPr lang="es-ES" b="1" dirty="0" err="1"/>
              <a:t>HAd</a:t>
            </a:r>
            <a:r>
              <a:rPr lang="es-ES" b="1" dirty="0"/>
              <a:t> 112 (1888</a:t>
            </a:r>
            <a:r>
              <a:rPr lang="es-ES" b="1" dirty="0" smtClean="0"/>
              <a:t>). 1MCP pg. 243</a:t>
            </a:r>
            <a:endParaRPr lang="en-US" b="1" dirty="0"/>
          </a:p>
        </p:txBody>
      </p:sp>
    </p:spTree>
    <p:extLst>
      <p:ext uri="{BB962C8B-B14F-4D97-AF65-F5344CB8AC3E}">
        <p14:creationId xmlns:p14="http://schemas.microsoft.com/office/powerpoint/2010/main" val="1874518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La Gracia de Cristo</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dirty="0"/>
              <a:t>Hay que subyugar y dominar los apetitos y las pasiones, para que los nervios puedan estar en calma y el cerebro esté en condiciones de percibir claramente el deber.  </a:t>
            </a:r>
            <a:r>
              <a:rPr lang="es-ES" sz="3600" b="1" i="1" u="sng" dirty="0"/>
              <a:t>Esto se puede lograr por medio de la gracia divina.  </a:t>
            </a:r>
            <a:r>
              <a:rPr lang="es-ES" sz="3600" dirty="0"/>
              <a:t>El Evangelio de Cristo es la voz del deber y la voz de Dios</a:t>
            </a:r>
            <a:r>
              <a:rPr lang="es-ES" sz="3600" dirty="0" smtClean="0"/>
              <a:t>. CADA DÍA CON DIOS pg. 288</a:t>
            </a:r>
            <a:endParaRPr lang="en-US" sz="3600" dirty="0"/>
          </a:p>
        </p:txBody>
      </p:sp>
    </p:spTree>
    <p:extLst>
      <p:ext uri="{BB962C8B-B14F-4D97-AF65-F5344CB8AC3E}">
        <p14:creationId xmlns:p14="http://schemas.microsoft.com/office/powerpoint/2010/main" val="2605525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El apetito pervertido se transforma en un deseo que lucha contra el alma</a:t>
            </a:r>
            <a:endParaRPr lang="en-US" dirty="0"/>
          </a:p>
        </p:txBody>
      </p:sp>
      <p:sp>
        <p:nvSpPr>
          <p:cNvPr id="5" name="4 Marcador de contenido"/>
          <p:cNvSpPr>
            <a:spLocks noGrp="1"/>
          </p:cNvSpPr>
          <p:nvPr>
            <p:ph idx="1"/>
          </p:nvPr>
        </p:nvSpPr>
        <p:spPr/>
        <p:txBody>
          <a:bodyPr/>
          <a:lstStyle/>
          <a:p>
            <a:pPr marL="0" indent="0" algn="just">
              <a:buNone/>
            </a:pPr>
            <a:r>
              <a:rPr lang="es-ES" dirty="0"/>
              <a:t>Muchos consideran que este versículo es sólo una amonestación contra la conducta licenciosa; pero tiene un sentido más amplio.  </a:t>
            </a:r>
            <a:r>
              <a:rPr lang="es-ES" b="1" i="1" u="sng" dirty="0"/>
              <a:t>Prohíbe toda complacencia perjudicial del apetito o la pasión.  Todo apetito pervertido se transforma en una </a:t>
            </a:r>
            <a:r>
              <a:rPr lang="es-ES" b="1" i="1" u="sng" dirty="0" smtClean="0"/>
              <a:t>concupiscencia </a:t>
            </a:r>
            <a:r>
              <a:rPr lang="es-ES" b="1" i="1" u="sng" dirty="0"/>
              <a:t>agresiva</a:t>
            </a:r>
            <a:r>
              <a:rPr lang="es-ES" dirty="0"/>
              <a:t>.  Recibimos el apetito con un buen propósito, no para que se convirtiera en ministro de muerte al pervertirse, y degenerar de ese modo en </a:t>
            </a:r>
            <a:r>
              <a:rPr lang="es-ES" b="1" i="1" u="sng" dirty="0"/>
              <a:t>"deseos carnales que batallan contra el alma</a:t>
            </a:r>
            <a:r>
              <a:rPr lang="es-ES" b="1" i="1" u="sng" dirty="0" smtClean="0"/>
              <a:t>"</a:t>
            </a:r>
            <a:r>
              <a:rPr lang="es-ES" dirty="0" smtClean="0"/>
              <a:t>. </a:t>
            </a:r>
            <a:r>
              <a:rPr lang="es-ES" dirty="0" err="1" smtClean="0"/>
              <a:t>Maranatha</a:t>
            </a:r>
            <a:r>
              <a:rPr lang="es-ES" dirty="0" smtClean="0"/>
              <a:t> pg. 80</a:t>
            </a:r>
            <a:endParaRPr lang="en-US" dirty="0"/>
          </a:p>
        </p:txBody>
      </p:sp>
    </p:spTree>
    <p:extLst>
      <p:ext uri="{BB962C8B-B14F-4D97-AF65-F5344CB8AC3E}">
        <p14:creationId xmlns:p14="http://schemas.microsoft.com/office/powerpoint/2010/main" val="2465819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Purificación y elevación de las facultades</a:t>
            </a:r>
            <a:endParaRPr lang="en-U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MX" dirty="0" smtClean="0"/>
              <a:t>Originalmente las afecciones del hombre estaban en perfecta obediencia a la voluntad de Dios; pero han sido pervertidas, mal usadas y degeneradas por la desobediencia. Retornándoselas a Dios, las inclinaciones, el gusto, el apetito y las pasiones son llevadas a elevados, santos canales. La preferencia al mal es vencida a través de un determinado esfuerzo del hombre, asistido por la gracia de Cristo. Las facultades que habían estado desviadas en una dirección errónea ya no mas son mal usadas, pervertidas o mal dirigidas. Ellas ya no se desperdician en propósitos egoístas, o impresionadas sobre cosas perecederas. La verdad ha sido aceptada, ha contristado el alma, transformado el carácter, y hay una purificación y elevación de todas las facultades del ser, y las facultades dadas por Dios no son mas degradadas. {RH</a:t>
            </a:r>
            <a:r>
              <a:rPr lang="es-MX" dirty="0"/>
              <a:t>, </a:t>
            </a:r>
            <a:r>
              <a:rPr lang="es-MX" dirty="0" smtClean="0"/>
              <a:t>Marzo </a:t>
            </a:r>
            <a:r>
              <a:rPr lang="es-MX" dirty="0"/>
              <a:t>1, 1887 par. 1}</a:t>
            </a:r>
          </a:p>
          <a:p>
            <a:endParaRPr lang="en-US" dirty="0"/>
          </a:p>
        </p:txBody>
      </p:sp>
    </p:spTree>
    <p:extLst>
      <p:ext uri="{BB962C8B-B14F-4D97-AF65-F5344CB8AC3E}">
        <p14:creationId xmlns:p14="http://schemas.microsoft.com/office/powerpoint/2010/main" val="3109014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Proceso </a:t>
            </a:r>
            <a:r>
              <a:rPr lang="es-MX" dirty="0" smtClean="0"/>
              <a:t>de Transformación </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3200" dirty="0" smtClean="0"/>
              <a:t>A menos </a:t>
            </a:r>
            <a:r>
              <a:rPr lang="es-ES" sz="3200" dirty="0"/>
              <a:t>que las tendencias de la naturaleza física estén dominadas por un poder superior, obrarán con certidumbre </a:t>
            </a:r>
            <a:r>
              <a:rPr lang="es-ES" sz="3200" dirty="0" smtClean="0"/>
              <a:t>ruina </a:t>
            </a:r>
            <a:r>
              <a:rPr lang="es-ES" sz="3200" dirty="0"/>
              <a:t>y </a:t>
            </a:r>
            <a:r>
              <a:rPr lang="es-ES" sz="3200" dirty="0" smtClean="0"/>
              <a:t>muerte</a:t>
            </a:r>
            <a:r>
              <a:rPr lang="es-ES" sz="3200" dirty="0" smtClean="0">
                <a:solidFill>
                  <a:srgbClr val="FFFF00"/>
                </a:solidFill>
              </a:rPr>
              <a:t>.(1)</a:t>
            </a:r>
            <a:r>
              <a:rPr lang="es-ES" sz="3200" dirty="0" smtClean="0"/>
              <a:t> El </a:t>
            </a:r>
            <a:r>
              <a:rPr lang="es-ES" sz="3200" dirty="0"/>
              <a:t>cuerpo debe ser puesto en sujeción a las facultades superiores del ser. </a:t>
            </a:r>
            <a:r>
              <a:rPr lang="es-ES" sz="3200" dirty="0" smtClean="0">
                <a:solidFill>
                  <a:srgbClr val="FFFF00"/>
                </a:solidFill>
              </a:rPr>
              <a:t>(2)</a:t>
            </a:r>
            <a:r>
              <a:rPr lang="es-ES" sz="3200" dirty="0" smtClean="0"/>
              <a:t> Las </a:t>
            </a:r>
            <a:r>
              <a:rPr lang="es-ES" sz="3200" dirty="0"/>
              <a:t>pasiones deben ser controladas por la voluntad, que </a:t>
            </a:r>
            <a:r>
              <a:rPr lang="es-ES" sz="3200" dirty="0">
                <a:solidFill>
                  <a:srgbClr val="FFFF00"/>
                </a:solidFill>
              </a:rPr>
              <a:t>(3)</a:t>
            </a:r>
            <a:r>
              <a:rPr lang="es-ES" sz="3200" dirty="0"/>
              <a:t> debe estar a su vez </a:t>
            </a:r>
            <a:r>
              <a:rPr lang="es-ES" sz="3200" dirty="0" smtClean="0"/>
              <a:t>bajo </a:t>
            </a:r>
            <a:r>
              <a:rPr lang="es-ES" sz="3200" dirty="0"/>
              <a:t>el control de Dios. </a:t>
            </a:r>
            <a:r>
              <a:rPr lang="es-ES" sz="3200" dirty="0" smtClean="0">
                <a:solidFill>
                  <a:srgbClr val="FFFF00"/>
                </a:solidFill>
              </a:rPr>
              <a:t>(4)</a:t>
            </a:r>
            <a:r>
              <a:rPr lang="es-ES" sz="3200" dirty="0" smtClean="0"/>
              <a:t> La </a:t>
            </a:r>
            <a:r>
              <a:rPr lang="es-ES" sz="3200" dirty="0"/>
              <a:t>facultad regia de la razón, santificada por la gracia divina, debe regir la vida</a:t>
            </a:r>
            <a:r>
              <a:rPr lang="es-ES" sz="3200" dirty="0" smtClean="0"/>
              <a:t>. PR </a:t>
            </a:r>
            <a:r>
              <a:rPr lang="es-ES" sz="3200" dirty="0"/>
              <a:t>359 (1917). </a:t>
            </a:r>
            <a:r>
              <a:rPr lang="es-ES" sz="3200" dirty="0" smtClean="0"/>
              <a:t>2MCP pg. 419</a:t>
            </a:r>
            <a:endParaRPr lang="en-US" sz="3200" dirty="0"/>
          </a:p>
          <a:p>
            <a:endParaRPr lang="en-US" dirty="0"/>
          </a:p>
        </p:txBody>
      </p:sp>
    </p:spTree>
    <p:extLst>
      <p:ext uri="{BB962C8B-B14F-4D97-AF65-F5344CB8AC3E}">
        <p14:creationId xmlns:p14="http://schemas.microsoft.com/office/powerpoint/2010/main" val="32172119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Para vencer…</a:t>
            </a:r>
            <a:endParaRPr lang="en-US" dirty="0"/>
          </a:p>
        </p:txBody>
      </p:sp>
      <p:sp>
        <p:nvSpPr>
          <p:cNvPr id="3" name="2 Marcador de contenido"/>
          <p:cNvSpPr>
            <a:spLocks noGrp="1"/>
          </p:cNvSpPr>
          <p:nvPr>
            <p:ph idx="1"/>
          </p:nvPr>
        </p:nvSpPr>
        <p:spPr/>
        <p:txBody>
          <a:bodyPr>
            <a:normAutofit fontScale="92500" lnSpcReduction="20000"/>
          </a:bodyPr>
          <a:lstStyle/>
          <a:p>
            <a:pPr marL="514350" indent="-514350" algn="just">
              <a:buAutoNum type="arabicPeriod"/>
            </a:pPr>
            <a:r>
              <a:rPr lang="es-MX" dirty="0" smtClean="0"/>
              <a:t>Aceptar la lucha interna que se libra entre el cuerpo y la mente. (Romanos 7:23, 1 Pedro 2:11, Santiago 4:1)</a:t>
            </a:r>
          </a:p>
          <a:p>
            <a:pPr marL="514350" indent="-514350" algn="just">
              <a:buAutoNum type="arabicPeriod"/>
            </a:pPr>
            <a:r>
              <a:rPr lang="es-MX" dirty="0" smtClean="0"/>
              <a:t>Reconocer nuestra imposibilidad y condición miserable (Jeremías 13:23, Romanos 7:24)</a:t>
            </a:r>
          </a:p>
          <a:p>
            <a:pPr marL="514350" indent="-514350" algn="just">
              <a:buAutoNum type="arabicPeriod"/>
            </a:pPr>
            <a:r>
              <a:rPr lang="es-MX" dirty="0" smtClean="0"/>
              <a:t>Reconocer que un esfuerzo humano por dominar con la razón el apetito es imposible ya que aun nuestras facultades superiores necesitan ser renovadas. (Romanos 12:2, Efesios 4:22-24)</a:t>
            </a:r>
          </a:p>
          <a:p>
            <a:pPr marL="514350" indent="-514350" algn="just">
              <a:buAutoNum type="arabicPeriod"/>
            </a:pPr>
            <a:r>
              <a:rPr lang="es-MX" dirty="0" smtClean="0"/>
              <a:t>Solo cuando Cristo vive en nosotros pasamos de una Mente carnal a una Espiritual. (Romanos 8:1-3, 10)</a:t>
            </a:r>
          </a:p>
          <a:p>
            <a:pPr marL="514350" indent="-514350" algn="just">
              <a:buAutoNum type="arabicPeriod"/>
            </a:pPr>
            <a:r>
              <a:rPr lang="es-MX" dirty="0" smtClean="0"/>
              <a:t>Esto significa ser una nueva criatura, nacer de nuevo, nacer del Espíritu. (2 Corintios 5:17, Juan 3)</a:t>
            </a:r>
          </a:p>
          <a:p>
            <a:pPr marL="514350" indent="-514350">
              <a:buAutoNum type="arabicPeriod"/>
            </a:pPr>
            <a:endParaRPr lang="es-MX" dirty="0" smtClean="0"/>
          </a:p>
          <a:p>
            <a:pPr marL="514350" indent="-514350">
              <a:buAutoNum type="arabicPeriod"/>
            </a:pPr>
            <a:endParaRPr lang="en-US" dirty="0"/>
          </a:p>
        </p:txBody>
      </p:sp>
    </p:spTree>
    <p:extLst>
      <p:ext uri="{BB962C8B-B14F-4D97-AF65-F5344CB8AC3E}">
        <p14:creationId xmlns:p14="http://schemas.microsoft.com/office/powerpoint/2010/main" val="137367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VENCER COMO CRISTO VENCIÓ</a:t>
            </a:r>
            <a:endParaRPr lang="en-US" dirty="0"/>
          </a:p>
        </p:txBody>
      </p:sp>
      <p:sp>
        <p:nvSpPr>
          <p:cNvPr id="5" name="4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16460496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Nos ofrece su poder</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a:t>Como uno de nosotros, había de dar un ejemplo de obediencia. Para esto tomó sobre sí nuestra naturaleza, y pasó por nuestras vicisitudes. "Por lo cual convenía que en todo fuese semejado a sus hermanos." Si tuviésemos que soportar algo que Jesús no soportó, en este detalle Satanás representaría el poder de Dios como insuficiente para nosotros. Por lo tanto, Jesús fue "tentado </a:t>
            </a:r>
            <a:r>
              <a:rPr lang="es-ES" dirty="0" smtClean="0"/>
              <a:t>en </a:t>
            </a:r>
            <a:r>
              <a:rPr lang="es-ES" dirty="0"/>
              <a:t>todo punto, así como nosotros."*  </a:t>
            </a:r>
            <a:r>
              <a:rPr lang="es-ES" b="1" i="1" u="sng" dirty="0"/>
              <a:t>Soportó toda prueba a la cual estemos sujetos. Y no ejerció en favor suyo poder alguno que no nos sea ofrecido generosamente</a:t>
            </a:r>
            <a:r>
              <a:rPr lang="es-ES" dirty="0" smtClean="0"/>
              <a:t>. DTG pg. 16</a:t>
            </a:r>
            <a:endParaRPr lang="en-US" dirty="0"/>
          </a:p>
        </p:txBody>
      </p:sp>
    </p:spTree>
    <p:extLst>
      <p:ext uri="{BB962C8B-B14F-4D97-AF65-F5344CB8AC3E}">
        <p14:creationId xmlns:p14="http://schemas.microsoft.com/office/powerpoint/2010/main" val="31952369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Por la fe en cristo</a:t>
            </a:r>
            <a:endParaRPr lang="en-US" dirty="0"/>
          </a:p>
        </p:txBody>
      </p:sp>
      <p:sp>
        <p:nvSpPr>
          <p:cNvPr id="3" name="2 Marcador de contenido"/>
          <p:cNvSpPr>
            <a:spLocks noGrp="1"/>
          </p:cNvSpPr>
          <p:nvPr>
            <p:ph idx="1"/>
          </p:nvPr>
        </p:nvSpPr>
        <p:spPr/>
        <p:txBody>
          <a:bodyPr>
            <a:normAutofit fontScale="92500"/>
          </a:bodyPr>
          <a:lstStyle/>
          <a:p>
            <a:pPr marL="0" indent="0" algn="just">
              <a:buNone/>
            </a:pPr>
            <a:r>
              <a:rPr lang="es-MX" dirty="0" smtClean="0"/>
              <a:t>Cristo comenzó la obra de la redención justo donde la ruina inicio. El hizo provisión para reinstalar al hombre a su semejanza pura, si acepta la ayuda ofrecida por El. </a:t>
            </a:r>
            <a:r>
              <a:rPr lang="es-MX" b="1" i="1" u="sng" dirty="0" smtClean="0"/>
              <a:t>A través de la fe </a:t>
            </a:r>
            <a:r>
              <a:rPr lang="es-MX" dirty="0" smtClean="0"/>
              <a:t>en su Poderoso nombre-- el único nombre dado debajo del cielo en el cual podemos ser salvos-- el hombre puede vencer  el apetito y la pasión, y por su obediencia a la ley de Dios, la salud tomara el lugar de las debilidades y las enfermedades corruptoras. Aquellos que venzan seguirán el ejemplo de Cristo llevando corporalmente los apetitos y pasiones bajo el control de la consciencia y razón iluminadas</a:t>
            </a:r>
            <a:r>
              <a:rPr lang="en-US" dirty="0" smtClean="0"/>
              <a:t>. {Con 74.3} </a:t>
            </a:r>
            <a:endParaRPr lang="en-US" dirty="0"/>
          </a:p>
        </p:txBody>
      </p:sp>
    </p:spTree>
    <p:extLst>
      <p:ext uri="{BB962C8B-B14F-4D97-AF65-F5344CB8AC3E}">
        <p14:creationId xmlns:p14="http://schemas.microsoft.com/office/powerpoint/2010/main" val="10457456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Poder del padre</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El poder que descansó sobre él venía directamente del Padre, y no debía ejercerlo en su propio beneficio. Con ese largo ayuno se entretejía en su experiencia una fuerza y un poder que solamente Dios podía darle. Hizo frente y resistió al enemigo con la fuerza de un "Así dice el Señor". "No sólo de pan vivirá el hombre ­dijo­ sino de toda palabra que sale de la boca de </a:t>
            </a:r>
            <a:r>
              <a:rPr lang="es-ES" dirty="0" smtClean="0"/>
              <a:t>Dios“. </a:t>
            </a:r>
            <a:r>
              <a:rPr lang="es-ES" b="1" i="1" u="sng" dirty="0" smtClean="0"/>
              <a:t>Esta </a:t>
            </a:r>
            <a:r>
              <a:rPr lang="es-ES" b="1" i="1" u="sng" dirty="0"/>
              <a:t>fuerza tienen el privilegio de tenerla todos los tentados de la tierra.</a:t>
            </a:r>
            <a:r>
              <a:rPr lang="es-ES" dirty="0"/>
              <a:t> La experiencia de Cristo es para nuestro beneficio. Su ejemplo al vencer el apetito señala el camino, para que aquellos que lo siguieran pudieran vencer. MS3 pg. 145</a:t>
            </a:r>
            <a:endParaRPr lang="en-US" dirty="0"/>
          </a:p>
          <a:p>
            <a:endParaRPr lang="en-US" dirty="0"/>
          </a:p>
        </p:txBody>
      </p:sp>
    </p:spTree>
    <p:extLst>
      <p:ext uri="{BB962C8B-B14F-4D97-AF65-F5344CB8AC3E}">
        <p14:creationId xmlns:p14="http://schemas.microsoft.com/office/powerpoint/2010/main" val="17181948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a:xfrm>
            <a:off x="304800" y="1905000"/>
            <a:ext cx="8534400" cy="3962400"/>
          </a:xfrm>
        </p:spPr>
        <p:txBody>
          <a:bodyPr>
            <a:noAutofit/>
          </a:bodyPr>
          <a:lstStyle/>
          <a:p>
            <a:pPr marL="0" indent="0" algn="ctr">
              <a:buNone/>
            </a:pPr>
            <a:r>
              <a:rPr lang="es-ES" sz="3200" dirty="0" smtClean="0"/>
              <a:t>“Mas </a:t>
            </a:r>
            <a:r>
              <a:rPr lang="es-ES" sz="3200" dirty="0"/>
              <a:t>gracias sean dadas a Dios,  que nos da la victoria por medio de nuestro Señor </a:t>
            </a:r>
            <a:r>
              <a:rPr lang="es-ES" sz="3200" dirty="0" smtClean="0"/>
              <a:t>Jesucristo”.1 Corintios 15:57</a:t>
            </a:r>
          </a:p>
          <a:p>
            <a:pPr marL="0" indent="0" algn="ctr">
              <a:buNone/>
            </a:pPr>
            <a:endParaRPr lang="es-ES" sz="3200" dirty="0" smtClean="0"/>
          </a:p>
          <a:p>
            <a:pPr marL="0" indent="0" algn="ctr">
              <a:buNone/>
            </a:pPr>
            <a:r>
              <a:rPr lang="es-ES" sz="3200" b="1" dirty="0" smtClean="0"/>
              <a:t>“</a:t>
            </a:r>
            <a:r>
              <a:rPr lang="es-ES" sz="3200" dirty="0" smtClean="0"/>
              <a:t>Porque </a:t>
            </a:r>
            <a:r>
              <a:rPr lang="es-ES" sz="3200" dirty="0"/>
              <a:t>todo lo que es nacido de Dios vence al mundo;  y esta es la victoria que ha vencido al mundo,  nuestra </a:t>
            </a:r>
            <a:r>
              <a:rPr lang="es-ES" sz="3200" dirty="0" smtClean="0"/>
              <a:t>fe”.  1 Juan 5:4</a:t>
            </a:r>
            <a:endParaRPr lang="en-US" sz="3200" dirty="0"/>
          </a:p>
        </p:txBody>
      </p:sp>
    </p:spTree>
    <p:extLst>
      <p:ext uri="{BB962C8B-B14F-4D97-AF65-F5344CB8AC3E}">
        <p14:creationId xmlns:p14="http://schemas.microsoft.com/office/powerpoint/2010/main" val="71089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600" dirty="0"/>
              <a:t>“Si el habito alimenticio estimula las facultades inferiores de la mente, el apetito reinara sobre la razón</a:t>
            </a:r>
            <a:r>
              <a:rPr lang="es-MX" sz="3600" dirty="0" smtClean="0"/>
              <a:t>”.</a:t>
            </a:r>
            <a:br>
              <a:rPr lang="es-MX" sz="3600" dirty="0" smtClean="0"/>
            </a:br>
            <a:r>
              <a:rPr lang="es-MX" sz="3600" dirty="0"/>
              <a:t/>
            </a:r>
            <a:br>
              <a:rPr lang="es-MX" sz="3600" dirty="0"/>
            </a:br>
            <a:r>
              <a:rPr lang="es-MX" sz="3600" dirty="0"/>
              <a:t>“Si el habito alimenticio es producto de una voluntad y razón santificada, las facultades superiores de la mente habrán recuperado el control”</a:t>
            </a:r>
            <a:br>
              <a:rPr lang="es-MX" sz="3600" dirty="0"/>
            </a:br>
            <a:endParaRPr lang="en-US" dirty="0"/>
          </a:p>
        </p:txBody>
      </p:sp>
      <p:sp>
        <p:nvSpPr>
          <p:cNvPr id="3" name="2 Marcador de texto"/>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4874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a:bodyPr>
          <a:lstStyle/>
          <a:p>
            <a:r>
              <a:rPr lang="es-MX" dirty="0" smtClean="0"/>
              <a:t>Mente VS Cuerpo</a:t>
            </a:r>
            <a:endParaRPr lang="en-US" dirty="0"/>
          </a:p>
        </p:txBody>
      </p:sp>
      <p:sp>
        <p:nvSpPr>
          <p:cNvPr id="8" name="7 Marcador de contenido"/>
          <p:cNvSpPr>
            <a:spLocks noGrp="1"/>
          </p:cNvSpPr>
          <p:nvPr>
            <p:ph idx="1"/>
          </p:nvPr>
        </p:nvSpPr>
        <p:spPr/>
        <p:txBody>
          <a:bodyPr>
            <a:noAutofit/>
          </a:bodyPr>
          <a:lstStyle/>
          <a:p>
            <a:pPr marL="0" indent="0" algn="just">
              <a:buNone/>
            </a:pPr>
            <a:r>
              <a:rPr lang="es-ES" sz="3600" dirty="0"/>
              <a:t>Todo lo que desordene </a:t>
            </a:r>
            <a:r>
              <a:rPr lang="es-ES" sz="3600" b="1" i="1" u="sng" dirty="0"/>
              <a:t>la digestión</a:t>
            </a:r>
            <a:r>
              <a:rPr lang="es-ES" sz="3600" dirty="0"/>
              <a:t>, que cree una </a:t>
            </a:r>
            <a:r>
              <a:rPr lang="es-ES" sz="3600" b="1" i="1" u="sng" dirty="0"/>
              <a:t>excitación mental anormal</a:t>
            </a:r>
            <a:r>
              <a:rPr lang="es-ES" sz="3600" dirty="0"/>
              <a:t>, o que de cualquier modo debilite el organismo y </a:t>
            </a:r>
            <a:r>
              <a:rPr lang="es-ES" sz="3600" b="1" i="1" u="sng" dirty="0"/>
              <a:t>perturbe el equilibrio de las facultades mentales y físicas</a:t>
            </a:r>
            <a:r>
              <a:rPr lang="es-ES" sz="3600" dirty="0"/>
              <a:t>, disminuye el dominio de la mente sobre el cuerpo y tiende a fomentar la intemperancia.  </a:t>
            </a:r>
            <a:r>
              <a:rPr lang="es-ES" sz="3600" dirty="0" smtClean="0"/>
              <a:t>Ed pg. 204</a:t>
            </a:r>
            <a:endParaRPr lang="en-US" sz="3600" dirty="0"/>
          </a:p>
        </p:txBody>
      </p:sp>
    </p:spTree>
    <p:extLst>
      <p:ext uri="{BB962C8B-B14F-4D97-AF65-F5344CB8AC3E}">
        <p14:creationId xmlns:p14="http://schemas.microsoft.com/office/powerpoint/2010/main" val="687341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smtClean="0"/>
              <a:t>Todo lo que desequilibre las Facultades Mentales y Físicas</a:t>
            </a:r>
            <a:endParaRPr lang="en-US" sz="1400" dirty="0"/>
          </a:p>
        </p:txBody>
      </p:sp>
      <p:sp>
        <p:nvSpPr>
          <p:cNvPr id="2" name="1 Marcador de texto"/>
          <p:cNvSpPr>
            <a:spLocks noGrp="1"/>
          </p:cNvSpPr>
          <p:nvPr>
            <p:ph type="body" idx="1"/>
          </p:nvPr>
        </p:nvSpPr>
        <p:spPr/>
        <p:txBody>
          <a:bodyPr>
            <a:normAutofit/>
          </a:bodyPr>
          <a:lstStyle/>
          <a:p>
            <a:r>
              <a:rPr lang="es-MX" dirty="0" smtClean="0"/>
              <a:t>Sistema digestivo</a:t>
            </a:r>
            <a:endParaRPr lang="en-US" dirty="0"/>
          </a:p>
        </p:txBody>
      </p:sp>
      <p:pic>
        <p:nvPicPr>
          <p:cNvPr id="7" name="6 Marcador de contenido" descr="Recorte de pantalla"/>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88265" y="2373313"/>
            <a:ext cx="2987558" cy="3951287"/>
          </a:xfrm>
        </p:spPr>
      </p:pic>
      <p:sp>
        <p:nvSpPr>
          <p:cNvPr id="3" name="2 Marcador de texto"/>
          <p:cNvSpPr>
            <a:spLocks noGrp="1"/>
          </p:cNvSpPr>
          <p:nvPr>
            <p:ph type="body" sz="quarter" idx="3"/>
          </p:nvPr>
        </p:nvSpPr>
        <p:spPr/>
        <p:txBody>
          <a:bodyPr>
            <a:normAutofit/>
          </a:bodyPr>
          <a:lstStyle/>
          <a:p>
            <a:r>
              <a:rPr lang="es-MX" dirty="0" smtClean="0"/>
              <a:t>Procesos mentales y cerebro</a:t>
            </a:r>
            <a:endParaRPr lang="en-US" dirty="0"/>
          </a:p>
        </p:txBody>
      </p:sp>
      <p:pic>
        <p:nvPicPr>
          <p:cNvPr id="11" name="10 Marcador de contenido" descr="Recorte de pantalla"/>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4420" y="2373313"/>
            <a:ext cx="3022047" cy="3951287"/>
          </a:xfrm>
        </p:spPr>
      </p:pic>
    </p:spTree>
    <p:extLst>
      <p:ext uri="{BB962C8B-B14F-4D97-AF65-F5344CB8AC3E}">
        <p14:creationId xmlns:p14="http://schemas.microsoft.com/office/powerpoint/2010/main" val="2173730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8 Marcador de contenido"/>
          <p:cNvGraphicFramePr>
            <a:graphicFrameLocks noGrp="1"/>
          </p:cNvGraphicFramePr>
          <p:nvPr>
            <p:ph idx="1"/>
            <p:extLst>
              <p:ext uri="{D42A27DB-BD31-4B8C-83A1-F6EECF244321}">
                <p14:modId xmlns:p14="http://schemas.microsoft.com/office/powerpoint/2010/main" val="4016148325"/>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3969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4 Elipse"/>
          <p:cNvSpPr/>
          <p:nvPr/>
        </p:nvSpPr>
        <p:spPr>
          <a:xfrm>
            <a:off x="1219200" y="609600"/>
            <a:ext cx="2667000" cy="2514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860413347"/>
              </p:ext>
            </p:extLst>
          </p:nvPr>
        </p:nvGraphicFramePr>
        <p:xfrm>
          <a:off x="0" y="0"/>
          <a:ext cx="51054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Elipse"/>
          <p:cNvSpPr/>
          <p:nvPr/>
        </p:nvSpPr>
        <p:spPr>
          <a:xfrm>
            <a:off x="5410200" y="3962400"/>
            <a:ext cx="2514600"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aphicFrame>
        <p:nvGraphicFramePr>
          <p:cNvPr id="6" name="3 Marcador de contenido"/>
          <p:cNvGraphicFramePr>
            <a:graphicFrameLocks/>
          </p:cNvGraphicFramePr>
          <p:nvPr>
            <p:extLst>
              <p:ext uri="{D42A27DB-BD31-4B8C-83A1-F6EECF244321}">
                <p14:modId xmlns:p14="http://schemas.microsoft.com/office/powerpoint/2010/main" val="3570969837"/>
              </p:ext>
            </p:extLst>
          </p:nvPr>
        </p:nvGraphicFramePr>
        <p:xfrm>
          <a:off x="4267200" y="3162300"/>
          <a:ext cx="4807527" cy="3733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10 Rectángulo redondeado"/>
          <p:cNvSpPr/>
          <p:nvPr/>
        </p:nvSpPr>
        <p:spPr>
          <a:xfrm>
            <a:off x="114300" y="3581400"/>
            <a:ext cx="22098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prstClr val="white"/>
                </a:solidFill>
              </a:rPr>
              <a:t>POTENCIAS DEL RACIOCINIO</a:t>
            </a:r>
          </a:p>
        </p:txBody>
      </p:sp>
      <p:sp>
        <p:nvSpPr>
          <p:cNvPr id="12" name="11 Rectángulo redondeado"/>
          <p:cNvSpPr/>
          <p:nvPr/>
        </p:nvSpPr>
        <p:spPr>
          <a:xfrm>
            <a:off x="7010400" y="1641763"/>
            <a:ext cx="2001982"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prstClr val="white"/>
                </a:solidFill>
              </a:rPr>
              <a:t>PASIONES BAJAS</a:t>
            </a:r>
          </a:p>
        </p:txBody>
      </p:sp>
      <p:cxnSp>
        <p:nvCxnSpPr>
          <p:cNvPr id="16" name="15 Conector recto"/>
          <p:cNvCxnSpPr/>
          <p:nvPr/>
        </p:nvCxnSpPr>
        <p:spPr>
          <a:xfrm flipV="1">
            <a:off x="0" y="0"/>
            <a:ext cx="9144000" cy="6858000"/>
          </a:xfrm>
          <a:prstGeom prst="line">
            <a:avLst/>
          </a:prstGeom>
          <a:ln w="6032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2 Rectángulo"/>
          <p:cNvSpPr/>
          <p:nvPr/>
        </p:nvSpPr>
        <p:spPr>
          <a:xfrm>
            <a:off x="4648200" y="3314700"/>
            <a:ext cx="762000" cy="838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MX" dirty="0">
                <a:ln w="18415" cmpd="sng">
                  <a:solidFill>
                    <a:srgbClr val="FFFFFF"/>
                  </a:solidFill>
                  <a:prstDash val="solid"/>
                </a:ln>
                <a:solidFill>
                  <a:srgbClr val="FFFFFF"/>
                </a:solidFill>
                <a:effectLst>
                  <a:outerShdw blurRad="63500" dir="3600000" algn="tl" rotWithShape="0">
                    <a:srgbClr val="000000">
                      <a:alpha val="70000"/>
                    </a:srgbClr>
                  </a:outerShdw>
                </a:effectLst>
              </a:rPr>
              <a:t>FE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12 Rectángulo"/>
          <p:cNvSpPr/>
          <p:nvPr/>
        </p:nvSpPr>
        <p:spPr>
          <a:xfrm>
            <a:off x="3124200" y="3314700"/>
            <a:ext cx="1524000" cy="838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MX" dirty="0">
                <a:ln w="18415" cmpd="sng">
                  <a:solidFill>
                    <a:srgbClr val="FFFFFF"/>
                  </a:solidFill>
                  <a:prstDash val="solid"/>
                </a:ln>
                <a:solidFill>
                  <a:srgbClr val="FFFFFF"/>
                </a:solidFill>
                <a:effectLst>
                  <a:outerShdw blurRad="63500" dir="3600000" algn="tl" rotWithShape="0">
                    <a:srgbClr val="000000">
                      <a:alpha val="70000"/>
                    </a:srgbClr>
                  </a:outerShdw>
                </a:effectLst>
              </a:rPr>
              <a:t>FUERZA DE VOLUNTAD</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615609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3 Elipse"/>
          <p:cNvSpPr/>
          <p:nvPr/>
        </p:nvSpPr>
        <p:spPr>
          <a:xfrm>
            <a:off x="6927" y="152400"/>
            <a:ext cx="6096000" cy="5029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5" name="4 Elipse"/>
          <p:cNvSpPr/>
          <p:nvPr/>
        </p:nvSpPr>
        <p:spPr>
          <a:xfrm>
            <a:off x="1811482" y="1475507"/>
            <a:ext cx="2514600" cy="85204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FACULTADES SUPERIORES</a:t>
            </a:r>
            <a:endParaRPr lang="en-US" dirty="0">
              <a:solidFill>
                <a:prstClr val="white"/>
              </a:solidFill>
            </a:endParaRPr>
          </a:p>
        </p:txBody>
      </p:sp>
      <p:sp>
        <p:nvSpPr>
          <p:cNvPr id="6" name="5 Elipse"/>
          <p:cNvSpPr/>
          <p:nvPr/>
        </p:nvSpPr>
        <p:spPr>
          <a:xfrm>
            <a:off x="1762991" y="3096486"/>
            <a:ext cx="2514600" cy="689267"/>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FACULTADES INFERIORES</a:t>
            </a:r>
            <a:endParaRPr lang="en-US" dirty="0">
              <a:solidFill>
                <a:prstClr val="white"/>
              </a:solidFill>
            </a:endParaRPr>
          </a:p>
        </p:txBody>
      </p:sp>
      <p:sp>
        <p:nvSpPr>
          <p:cNvPr id="7" name="6 Elipse"/>
          <p:cNvSpPr/>
          <p:nvPr/>
        </p:nvSpPr>
        <p:spPr>
          <a:xfrm>
            <a:off x="1974270" y="2327557"/>
            <a:ext cx="2161311" cy="741220"/>
          </a:xfrm>
          <a:prstGeom prst="ellipse">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dirty="0">
                <a:solidFill>
                  <a:prstClr val="black"/>
                </a:solidFill>
              </a:rPr>
              <a:t>VOLUNTAD   FE</a:t>
            </a:r>
            <a:endParaRPr lang="en-US" sz="1400" dirty="0">
              <a:solidFill>
                <a:prstClr val="black"/>
              </a:solidFill>
            </a:endParaRPr>
          </a:p>
        </p:txBody>
      </p:sp>
      <p:sp>
        <p:nvSpPr>
          <p:cNvPr id="8" name="7 Rectángulo"/>
          <p:cNvSpPr/>
          <p:nvPr/>
        </p:nvSpPr>
        <p:spPr>
          <a:xfrm>
            <a:off x="890152" y="4166747"/>
            <a:ext cx="1350818" cy="256307"/>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APETITO</a:t>
            </a:r>
            <a:endParaRPr lang="en-US" dirty="0">
              <a:solidFill>
                <a:prstClr val="white"/>
              </a:solidFill>
            </a:endParaRPr>
          </a:p>
        </p:txBody>
      </p:sp>
      <p:sp>
        <p:nvSpPr>
          <p:cNvPr id="9" name="8 Rectángulo"/>
          <p:cNvSpPr/>
          <p:nvPr/>
        </p:nvSpPr>
        <p:spPr>
          <a:xfrm>
            <a:off x="2576942" y="4793668"/>
            <a:ext cx="1039089" cy="29787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PASION</a:t>
            </a:r>
            <a:endParaRPr lang="en-US" dirty="0">
              <a:solidFill>
                <a:prstClr val="white"/>
              </a:solidFill>
            </a:endParaRPr>
          </a:p>
        </p:txBody>
      </p:sp>
      <p:sp>
        <p:nvSpPr>
          <p:cNvPr id="10" name="9 Rectángulo"/>
          <p:cNvSpPr/>
          <p:nvPr/>
        </p:nvSpPr>
        <p:spPr>
          <a:xfrm>
            <a:off x="4016081" y="4145963"/>
            <a:ext cx="1039089" cy="29787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DESEO</a:t>
            </a:r>
            <a:endParaRPr lang="en-US" dirty="0">
              <a:solidFill>
                <a:prstClr val="white"/>
              </a:solidFill>
            </a:endParaRPr>
          </a:p>
        </p:txBody>
      </p:sp>
      <p:sp>
        <p:nvSpPr>
          <p:cNvPr id="11" name="10 Rectángulo"/>
          <p:cNvSpPr/>
          <p:nvPr/>
        </p:nvSpPr>
        <p:spPr>
          <a:xfrm>
            <a:off x="4173666" y="1042550"/>
            <a:ext cx="1039089"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RAZON</a:t>
            </a:r>
            <a:endParaRPr lang="en-US" dirty="0">
              <a:solidFill>
                <a:prstClr val="white"/>
              </a:solidFill>
            </a:endParaRPr>
          </a:p>
        </p:txBody>
      </p:sp>
      <p:sp>
        <p:nvSpPr>
          <p:cNvPr id="12" name="11 Rectángulo"/>
          <p:cNvSpPr/>
          <p:nvPr/>
        </p:nvSpPr>
        <p:spPr>
          <a:xfrm>
            <a:off x="2157844" y="529935"/>
            <a:ext cx="1794166"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CONSCIENCIA</a:t>
            </a:r>
            <a:endParaRPr lang="en-US" dirty="0">
              <a:solidFill>
                <a:prstClr val="white"/>
              </a:solidFill>
            </a:endParaRPr>
          </a:p>
        </p:txBody>
      </p:sp>
      <p:sp>
        <p:nvSpPr>
          <p:cNvPr id="13" name="12 Rectángulo"/>
          <p:cNvSpPr/>
          <p:nvPr/>
        </p:nvSpPr>
        <p:spPr>
          <a:xfrm>
            <a:off x="865907" y="1000988"/>
            <a:ext cx="1492829"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INTELECTO</a:t>
            </a:r>
            <a:endParaRPr lang="en-US" dirty="0">
              <a:solidFill>
                <a:prstClr val="white"/>
              </a:solidFill>
            </a:endParaRPr>
          </a:p>
        </p:txBody>
      </p:sp>
      <p:sp>
        <p:nvSpPr>
          <p:cNvPr id="14" name="13 Rectángulo"/>
          <p:cNvSpPr/>
          <p:nvPr/>
        </p:nvSpPr>
        <p:spPr>
          <a:xfrm>
            <a:off x="6948049" y="142009"/>
            <a:ext cx="1752600" cy="103562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ESTRUCTURA CORPORAL HUMANA</a:t>
            </a:r>
            <a:endParaRPr lang="en-US" dirty="0">
              <a:solidFill>
                <a:prstClr val="white"/>
              </a:solidFill>
            </a:endParaRPr>
          </a:p>
        </p:txBody>
      </p:sp>
      <p:sp>
        <p:nvSpPr>
          <p:cNvPr id="15" name="14 Rectángulo"/>
          <p:cNvSpPr/>
          <p:nvPr/>
        </p:nvSpPr>
        <p:spPr>
          <a:xfrm>
            <a:off x="6948049" y="1998513"/>
            <a:ext cx="1752600" cy="119842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dirty="0">
                <a:solidFill>
                  <a:prstClr val="white"/>
                </a:solidFill>
              </a:rPr>
              <a:t>FACULTADES MENTALES DEL HOMBRE</a:t>
            </a:r>
            <a:endParaRPr lang="en-US" dirty="0">
              <a:solidFill>
                <a:prstClr val="white"/>
              </a:solidFill>
            </a:endParaRPr>
          </a:p>
        </p:txBody>
      </p:sp>
      <p:sp>
        <p:nvSpPr>
          <p:cNvPr id="16" name="15 Rectángulo"/>
          <p:cNvSpPr/>
          <p:nvPr/>
        </p:nvSpPr>
        <p:spPr>
          <a:xfrm>
            <a:off x="990600" y="6411191"/>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VISTA</a:t>
            </a:r>
            <a:endParaRPr lang="en-US" dirty="0">
              <a:solidFill>
                <a:prstClr val="black"/>
              </a:solidFill>
            </a:endParaRPr>
          </a:p>
        </p:txBody>
      </p:sp>
      <p:sp>
        <p:nvSpPr>
          <p:cNvPr id="17" name="16 Rectángulo"/>
          <p:cNvSpPr/>
          <p:nvPr/>
        </p:nvSpPr>
        <p:spPr>
          <a:xfrm>
            <a:off x="7353294" y="6407727"/>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OIR</a:t>
            </a:r>
            <a:endParaRPr lang="en-US" dirty="0">
              <a:solidFill>
                <a:prstClr val="black"/>
              </a:solidFill>
            </a:endParaRPr>
          </a:p>
        </p:txBody>
      </p:sp>
      <p:sp>
        <p:nvSpPr>
          <p:cNvPr id="18" name="17 Rectángulo"/>
          <p:cNvSpPr/>
          <p:nvPr/>
        </p:nvSpPr>
        <p:spPr>
          <a:xfrm>
            <a:off x="2608116" y="6411191"/>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OLFATO</a:t>
            </a:r>
            <a:endParaRPr lang="en-US" dirty="0">
              <a:solidFill>
                <a:prstClr val="black"/>
              </a:solidFill>
            </a:endParaRPr>
          </a:p>
        </p:txBody>
      </p:sp>
      <p:sp>
        <p:nvSpPr>
          <p:cNvPr id="19" name="18 Rectángulo"/>
          <p:cNvSpPr/>
          <p:nvPr/>
        </p:nvSpPr>
        <p:spPr>
          <a:xfrm>
            <a:off x="4208312" y="6407727"/>
            <a:ext cx="1544782"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GUSTO</a:t>
            </a:r>
            <a:endParaRPr lang="en-US" dirty="0">
              <a:solidFill>
                <a:prstClr val="white"/>
              </a:solidFill>
            </a:endParaRPr>
          </a:p>
        </p:txBody>
      </p:sp>
      <p:sp>
        <p:nvSpPr>
          <p:cNvPr id="20" name="19 Rectángulo"/>
          <p:cNvSpPr/>
          <p:nvPr/>
        </p:nvSpPr>
        <p:spPr>
          <a:xfrm>
            <a:off x="5787730" y="6407727"/>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TACTO</a:t>
            </a:r>
            <a:endParaRPr lang="en-US" dirty="0">
              <a:solidFill>
                <a:prstClr val="black"/>
              </a:solidFill>
            </a:endParaRPr>
          </a:p>
        </p:txBody>
      </p:sp>
      <p:sp>
        <p:nvSpPr>
          <p:cNvPr id="21" name="20 Rectángulo"/>
          <p:cNvSpPr/>
          <p:nvPr/>
        </p:nvSpPr>
        <p:spPr>
          <a:xfrm>
            <a:off x="990600" y="6019800"/>
            <a:ext cx="77724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ESTRUCTURA FISICA</a:t>
            </a:r>
            <a:endParaRPr lang="en-US" dirty="0">
              <a:solidFill>
                <a:prstClr val="white"/>
              </a:solidFill>
            </a:endParaRPr>
          </a:p>
        </p:txBody>
      </p:sp>
      <p:sp>
        <p:nvSpPr>
          <p:cNvPr id="22" name="21 Rectángulo"/>
          <p:cNvSpPr/>
          <p:nvPr/>
        </p:nvSpPr>
        <p:spPr>
          <a:xfrm>
            <a:off x="2285999" y="5638800"/>
            <a:ext cx="5299365" cy="332509"/>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FACULTADES MENTALES</a:t>
            </a:r>
            <a:endParaRPr lang="en-US" dirty="0">
              <a:solidFill>
                <a:prstClr val="white"/>
              </a:solidFill>
            </a:endParaRPr>
          </a:p>
        </p:txBody>
      </p:sp>
      <p:sp>
        <p:nvSpPr>
          <p:cNvPr id="24" name="23 Rectángulo">
            <a:hlinkClick r:id="rId2" action="ppaction://hlinksldjump"/>
          </p:cNvPr>
          <p:cNvSpPr/>
          <p:nvPr/>
        </p:nvSpPr>
        <p:spPr>
          <a:xfrm>
            <a:off x="3380507" y="5292436"/>
            <a:ext cx="3179614" cy="304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MX" dirty="0">
                <a:solidFill>
                  <a:prstClr val="white"/>
                </a:solidFill>
              </a:rPr>
              <a:t>VIDA ESPIRITUAL</a:t>
            </a:r>
            <a:endParaRPr lang="en-US" dirty="0">
              <a:solidFill>
                <a:prstClr val="white"/>
              </a:solidFill>
            </a:endParaRPr>
          </a:p>
        </p:txBody>
      </p:sp>
      <p:cxnSp>
        <p:nvCxnSpPr>
          <p:cNvPr id="26" name="25 Conector recto"/>
          <p:cNvCxnSpPr/>
          <p:nvPr/>
        </p:nvCxnSpPr>
        <p:spPr>
          <a:xfrm>
            <a:off x="1515341" y="1485896"/>
            <a:ext cx="296141" cy="266704"/>
          </a:xfrm>
          <a:prstGeom prst="line">
            <a:avLst/>
          </a:prstGeom>
        </p:spPr>
        <p:style>
          <a:lnRef idx="3">
            <a:schemeClr val="dk1"/>
          </a:lnRef>
          <a:fillRef idx="0">
            <a:schemeClr val="dk1"/>
          </a:fillRef>
          <a:effectRef idx="2">
            <a:schemeClr val="dk1"/>
          </a:effectRef>
          <a:fontRef idx="minor">
            <a:schemeClr val="tx1"/>
          </a:fontRef>
        </p:style>
      </p:cxnSp>
      <p:cxnSp>
        <p:nvCxnSpPr>
          <p:cNvPr id="28" name="27 Conector recto"/>
          <p:cNvCxnSpPr/>
          <p:nvPr/>
        </p:nvCxnSpPr>
        <p:spPr>
          <a:xfrm>
            <a:off x="3054926" y="959426"/>
            <a:ext cx="0" cy="380999"/>
          </a:xfrm>
          <a:prstGeom prst="line">
            <a:avLst/>
          </a:prstGeom>
        </p:spPr>
        <p:style>
          <a:lnRef idx="3">
            <a:schemeClr val="dk1"/>
          </a:lnRef>
          <a:fillRef idx="0">
            <a:schemeClr val="dk1"/>
          </a:fillRef>
          <a:effectRef idx="2">
            <a:schemeClr val="dk1"/>
          </a:effectRef>
          <a:fontRef idx="minor">
            <a:schemeClr val="tx1"/>
          </a:fontRef>
        </p:style>
      </p:cxnSp>
      <p:cxnSp>
        <p:nvCxnSpPr>
          <p:cNvPr id="30" name="29 Conector recto"/>
          <p:cNvCxnSpPr/>
          <p:nvPr/>
        </p:nvCxnSpPr>
        <p:spPr>
          <a:xfrm flipV="1">
            <a:off x="4402267" y="1485896"/>
            <a:ext cx="349837" cy="187040"/>
          </a:xfrm>
          <a:prstGeom prst="line">
            <a:avLst/>
          </a:prstGeom>
        </p:spPr>
        <p:style>
          <a:lnRef idx="3">
            <a:schemeClr val="dk1"/>
          </a:lnRef>
          <a:fillRef idx="0">
            <a:schemeClr val="dk1"/>
          </a:fillRef>
          <a:effectRef idx="2">
            <a:schemeClr val="dk1"/>
          </a:effectRef>
          <a:fontRef idx="minor">
            <a:schemeClr val="tx1"/>
          </a:fontRef>
        </p:style>
      </p:cxnSp>
      <p:cxnSp>
        <p:nvCxnSpPr>
          <p:cNvPr id="32" name="31 Conector recto"/>
          <p:cNvCxnSpPr/>
          <p:nvPr/>
        </p:nvCxnSpPr>
        <p:spPr>
          <a:xfrm flipH="1">
            <a:off x="1515341" y="3785753"/>
            <a:ext cx="458929" cy="252847"/>
          </a:xfrm>
          <a:prstGeom prst="line">
            <a:avLst/>
          </a:prstGeom>
        </p:spPr>
        <p:style>
          <a:lnRef idx="3">
            <a:schemeClr val="dk1"/>
          </a:lnRef>
          <a:fillRef idx="0">
            <a:schemeClr val="dk1"/>
          </a:fillRef>
          <a:effectRef idx="2">
            <a:schemeClr val="dk1"/>
          </a:effectRef>
          <a:fontRef idx="minor">
            <a:schemeClr val="tx1"/>
          </a:fontRef>
        </p:style>
      </p:cxnSp>
      <p:cxnSp>
        <p:nvCxnSpPr>
          <p:cNvPr id="34" name="33 Conector recto"/>
          <p:cNvCxnSpPr/>
          <p:nvPr/>
        </p:nvCxnSpPr>
        <p:spPr>
          <a:xfrm>
            <a:off x="3047985" y="4038600"/>
            <a:ext cx="0" cy="609600"/>
          </a:xfrm>
          <a:prstGeom prst="line">
            <a:avLst/>
          </a:prstGeom>
        </p:spPr>
        <p:style>
          <a:lnRef idx="3">
            <a:schemeClr val="dk1"/>
          </a:lnRef>
          <a:fillRef idx="0">
            <a:schemeClr val="dk1"/>
          </a:fillRef>
          <a:effectRef idx="2">
            <a:schemeClr val="dk1"/>
          </a:effectRef>
          <a:fontRef idx="minor">
            <a:schemeClr val="tx1"/>
          </a:fontRef>
        </p:style>
      </p:cxnSp>
      <p:cxnSp>
        <p:nvCxnSpPr>
          <p:cNvPr id="36" name="35 Conector recto"/>
          <p:cNvCxnSpPr/>
          <p:nvPr/>
        </p:nvCxnSpPr>
        <p:spPr>
          <a:xfrm>
            <a:off x="4298363" y="3785753"/>
            <a:ext cx="349837" cy="252847"/>
          </a:xfrm>
          <a:prstGeom prst="line">
            <a:avLst/>
          </a:prstGeom>
        </p:spPr>
        <p:style>
          <a:lnRef idx="3">
            <a:schemeClr val="dk1"/>
          </a:lnRef>
          <a:fillRef idx="0">
            <a:schemeClr val="dk1"/>
          </a:fillRef>
          <a:effectRef idx="2">
            <a:schemeClr val="dk1"/>
          </a:effectRef>
          <a:fontRef idx="minor">
            <a:schemeClr val="tx1"/>
          </a:fontRef>
        </p:style>
      </p:cxnSp>
      <p:cxnSp>
        <p:nvCxnSpPr>
          <p:cNvPr id="38" name="37 Conector recto"/>
          <p:cNvCxnSpPr>
            <a:endCxn id="14" idx="1"/>
          </p:cNvCxnSpPr>
          <p:nvPr/>
        </p:nvCxnSpPr>
        <p:spPr>
          <a:xfrm flipV="1">
            <a:off x="5753094" y="659822"/>
            <a:ext cx="1194955" cy="78797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5181600" y="2597723"/>
            <a:ext cx="176644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flipH="1" flipV="1">
            <a:off x="4326082" y="1998513"/>
            <a:ext cx="855518" cy="59921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flipH="1">
            <a:off x="4326082" y="2597723"/>
            <a:ext cx="855518" cy="77932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flipH="1">
            <a:off x="3276600" y="2363059"/>
            <a:ext cx="228600" cy="67021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35753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dirty="0" smtClean="0"/>
              <a:t>Guerra </a:t>
            </a:r>
            <a:endParaRPr lang="es-MX" dirty="0"/>
          </a:p>
        </p:txBody>
      </p:sp>
      <p:sp>
        <p:nvSpPr>
          <p:cNvPr id="5" name="4 Marcador de texto"/>
          <p:cNvSpPr>
            <a:spLocks noGrp="1"/>
          </p:cNvSpPr>
          <p:nvPr>
            <p:ph type="body" idx="1"/>
          </p:nvPr>
        </p:nvSpPr>
        <p:spPr>
          <a:xfrm>
            <a:off x="301752" y="1600199"/>
            <a:ext cx="4160520" cy="609601"/>
          </a:xfrm>
          <a:solidFill>
            <a:schemeClr val="tx1"/>
          </a:solidFill>
        </p:spPr>
        <p:txBody>
          <a:bodyPr>
            <a:normAutofit/>
          </a:bodyPr>
          <a:lstStyle/>
          <a:p>
            <a:r>
              <a:rPr lang="es-MX" sz="2800" dirty="0" smtClean="0">
                <a:solidFill>
                  <a:schemeClr val="bg1"/>
                </a:solidFill>
              </a:rPr>
              <a:t>Mente</a:t>
            </a:r>
            <a:r>
              <a:rPr lang="es-MX" sz="2800" dirty="0" smtClean="0"/>
              <a:t> </a:t>
            </a:r>
            <a:r>
              <a:rPr lang="es-MX" sz="2800" dirty="0" smtClean="0">
                <a:solidFill>
                  <a:schemeClr val="bg1"/>
                </a:solidFill>
              </a:rPr>
              <a:t>Carnal</a:t>
            </a:r>
            <a:endParaRPr lang="es-MX" sz="2800" dirty="0">
              <a:solidFill>
                <a:schemeClr val="bg1"/>
              </a:solidFill>
            </a:endParaRPr>
          </a:p>
        </p:txBody>
      </p:sp>
      <p:sp>
        <p:nvSpPr>
          <p:cNvPr id="3" name="2 Marcador de contenido"/>
          <p:cNvSpPr>
            <a:spLocks noGrp="1"/>
          </p:cNvSpPr>
          <p:nvPr>
            <p:ph sz="half" idx="2"/>
          </p:nvPr>
        </p:nvSpPr>
        <p:spPr>
          <a:ln>
            <a:solidFill>
              <a:schemeClr val="accent2">
                <a:lumMod val="75000"/>
              </a:schemeClr>
            </a:solidFill>
          </a:ln>
        </p:spPr>
        <p:txBody>
          <a:bodyPr>
            <a:normAutofit fontScale="85000" lnSpcReduction="20000"/>
          </a:bodyPr>
          <a:lstStyle/>
          <a:p>
            <a:r>
              <a:rPr lang="es-MX" dirty="0" smtClean="0"/>
              <a:t>Artificial</a:t>
            </a:r>
          </a:p>
          <a:p>
            <a:r>
              <a:rPr lang="es-MX" dirty="0" smtClean="0"/>
              <a:t>Elaborado</a:t>
            </a:r>
          </a:p>
          <a:p>
            <a:r>
              <a:rPr lang="es-MX" dirty="0" smtClean="0"/>
              <a:t>Entretenimiento</a:t>
            </a:r>
          </a:p>
          <a:p>
            <a:r>
              <a:rPr lang="es-MX" dirty="0" smtClean="0"/>
              <a:t>Destruye</a:t>
            </a:r>
          </a:p>
          <a:p>
            <a:r>
              <a:rPr lang="es-MX" dirty="0" smtClean="0"/>
              <a:t>Atrofia</a:t>
            </a:r>
          </a:p>
          <a:p>
            <a:r>
              <a:rPr lang="es-MX" dirty="0" smtClean="0"/>
              <a:t>Adictiva</a:t>
            </a:r>
          </a:p>
          <a:p>
            <a:r>
              <a:rPr lang="es-MX" dirty="0" smtClean="0"/>
              <a:t>Aquí y ahora</a:t>
            </a:r>
          </a:p>
          <a:p>
            <a:r>
              <a:rPr lang="es-MX" dirty="0" smtClean="0"/>
              <a:t>Satisfacción sensorial</a:t>
            </a:r>
          </a:p>
          <a:p>
            <a:r>
              <a:rPr lang="es-MX" dirty="0" smtClean="0"/>
              <a:t>Impulsiva</a:t>
            </a:r>
          </a:p>
          <a:p>
            <a:r>
              <a:rPr lang="es-MX" dirty="0" smtClean="0"/>
              <a:t>Excita y deprime</a:t>
            </a:r>
          </a:p>
          <a:p>
            <a:r>
              <a:rPr lang="es-MX" dirty="0" smtClean="0"/>
              <a:t>Falsa vía de escape</a:t>
            </a:r>
          </a:p>
          <a:p>
            <a:r>
              <a:rPr lang="es-MX" dirty="0" smtClean="0"/>
              <a:t>Sensacional</a:t>
            </a:r>
          </a:p>
          <a:p>
            <a:pPr marL="0" indent="0">
              <a:buNone/>
            </a:pPr>
            <a:endParaRPr lang="es-MX" dirty="0"/>
          </a:p>
        </p:txBody>
      </p:sp>
      <p:sp>
        <p:nvSpPr>
          <p:cNvPr id="6" name="5 Marcador de texto"/>
          <p:cNvSpPr>
            <a:spLocks noGrp="1"/>
          </p:cNvSpPr>
          <p:nvPr>
            <p:ph type="body" sz="quarter" idx="3"/>
          </p:nvPr>
        </p:nvSpPr>
        <p:spPr>
          <a:xfrm>
            <a:off x="4645024" y="1600201"/>
            <a:ext cx="4160520" cy="609599"/>
          </a:xfrm>
          <a:solidFill>
            <a:schemeClr val="tx1"/>
          </a:solidFill>
        </p:spPr>
        <p:txBody>
          <a:bodyPr>
            <a:normAutofit/>
          </a:bodyPr>
          <a:lstStyle/>
          <a:p>
            <a:r>
              <a:rPr lang="es-MX" sz="2800" dirty="0" smtClean="0">
                <a:solidFill>
                  <a:schemeClr val="bg1"/>
                </a:solidFill>
              </a:rPr>
              <a:t>Mente Espiritual</a:t>
            </a:r>
            <a:endParaRPr lang="es-MX" sz="2800" dirty="0">
              <a:solidFill>
                <a:schemeClr val="bg1"/>
              </a:solidFill>
            </a:endParaRPr>
          </a:p>
        </p:txBody>
      </p:sp>
      <p:sp>
        <p:nvSpPr>
          <p:cNvPr id="7" name="6 Marcador de contenido"/>
          <p:cNvSpPr>
            <a:spLocks noGrp="1"/>
          </p:cNvSpPr>
          <p:nvPr>
            <p:ph sz="quarter" idx="4"/>
          </p:nvPr>
        </p:nvSpPr>
        <p:spPr>
          <a:ln>
            <a:solidFill>
              <a:schemeClr val="accent2">
                <a:lumMod val="75000"/>
              </a:schemeClr>
            </a:solidFill>
          </a:ln>
        </p:spPr>
        <p:txBody>
          <a:bodyPr>
            <a:normAutofit fontScale="85000" lnSpcReduction="20000"/>
          </a:bodyPr>
          <a:lstStyle/>
          <a:p>
            <a:r>
              <a:rPr lang="es-MX" dirty="0" smtClean="0"/>
              <a:t>Natural</a:t>
            </a:r>
          </a:p>
          <a:p>
            <a:r>
              <a:rPr lang="es-MX" dirty="0" smtClean="0"/>
              <a:t>Sencillo</a:t>
            </a:r>
          </a:p>
          <a:p>
            <a:r>
              <a:rPr lang="es-MX" dirty="0" smtClean="0"/>
              <a:t>Desarrollo</a:t>
            </a:r>
          </a:p>
          <a:p>
            <a:r>
              <a:rPr lang="es-MX" dirty="0" smtClean="0"/>
              <a:t>Construye</a:t>
            </a:r>
          </a:p>
          <a:p>
            <a:r>
              <a:rPr lang="es-MX" dirty="0" smtClean="0"/>
              <a:t>Potencializa</a:t>
            </a:r>
          </a:p>
          <a:p>
            <a:r>
              <a:rPr lang="es-MX" dirty="0" smtClean="0"/>
              <a:t>Armonía</a:t>
            </a:r>
          </a:p>
          <a:p>
            <a:r>
              <a:rPr lang="es-MX" dirty="0" smtClean="0"/>
              <a:t>Eternidad</a:t>
            </a:r>
          </a:p>
          <a:p>
            <a:r>
              <a:rPr lang="es-MX" dirty="0" smtClean="0"/>
              <a:t>Regeneración</a:t>
            </a:r>
          </a:p>
          <a:p>
            <a:r>
              <a:rPr lang="es-MX" dirty="0" smtClean="0"/>
              <a:t>Racional</a:t>
            </a:r>
          </a:p>
          <a:p>
            <a:r>
              <a:rPr lang="es-MX" dirty="0" smtClean="0"/>
              <a:t>Paz y equilibrio constante</a:t>
            </a:r>
          </a:p>
          <a:p>
            <a:r>
              <a:rPr lang="es-MX" dirty="0" smtClean="0"/>
              <a:t>Propósito </a:t>
            </a:r>
          </a:p>
          <a:p>
            <a:r>
              <a:rPr lang="es-MX" dirty="0" smtClean="0"/>
              <a:t>Racional</a:t>
            </a:r>
          </a:p>
          <a:p>
            <a:pPr marL="0" indent="0">
              <a:buNone/>
            </a:pPr>
            <a:endParaRPr lang="es-MX" dirty="0" smtClean="0"/>
          </a:p>
          <a:p>
            <a:endParaRPr lang="es-MX" dirty="0"/>
          </a:p>
        </p:txBody>
      </p:sp>
    </p:spTree>
    <p:extLst>
      <p:ext uri="{BB962C8B-B14F-4D97-AF65-F5344CB8AC3E}">
        <p14:creationId xmlns:p14="http://schemas.microsoft.com/office/powerpoint/2010/main" val="266024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strips(downLeft)">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bg/>
                                          </p:spTgt>
                                        </p:tgtEl>
                                        <p:attrNameLst>
                                          <p:attrName>style.visibility</p:attrName>
                                        </p:attrNameLst>
                                      </p:cBhvr>
                                      <p:to>
                                        <p:strVal val="visible"/>
                                      </p:to>
                                    </p:set>
                                    <p:animEffect transition="in" filter="blinds(horizontal)">
                                      <p:cBhvr>
                                        <p:cTn id="17" dur="500"/>
                                        <p:tgtEl>
                                          <p:spTgt spid="7">
                                            <p:bg/>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strips(downLeft)">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blinds(horizontal)">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strips(downLeft)">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blinds(horizontal)">
                                      <p:cBhvr>
                                        <p:cTn id="42" dur="500"/>
                                        <p:tgtEl>
                                          <p:spTgt spid="7">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strips(downLeft)">
                                      <p:cBhvr>
                                        <p:cTn id="47" dur="500"/>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7">
                                            <p:txEl>
                                              <p:pRg st="3" end="3"/>
                                            </p:txEl>
                                          </p:spTgt>
                                        </p:tgtEl>
                                        <p:attrNameLst>
                                          <p:attrName>style.visibility</p:attrName>
                                        </p:attrNameLst>
                                      </p:cBhvr>
                                      <p:to>
                                        <p:strVal val="visible"/>
                                      </p:to>
                                    </p:set>
                                    <p:animEffect transition="in" filter="blinds(horizontal)">
                                      <p:cBhvr>
                                        <p:cTn id="52" dur="500"/>
                                        <p:tgtEl>
                                          <p:spTgt spid="7">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strips(downLeft)">
                                      <p:cBhvr>
                                        <p:cTn id="57" dur="500"/>
                                        <p:tgtEl>
                                          <p:spTgt spid="3">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blinds(horizontal)">
                                      <p:cBhvr>
                                        <p:cTn id="62" dur="500"/>
                                        <p:tgtEl>
                                          <p:spTgt spid="7">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Effect transition="in" filter="strips(downLeft)">
                                      <p:cBhvr>
                                        <p:cTn id="67" dur="500"/>
                                        <p:tgtEl>
                                          <p:spTgt spid="3">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
                                            <p:txEl>
                                              <p:pRg st="5" end="5"/>
                                            </p:txEl>
                                          </p:spTgt>
                                        </p:tgtEl>
                                        <p:attrNameLst>
                                          <p:attrName>style.visibility</p:attrName>
                                        </p:attrNameLst>
                                      </p:cBhvr>
                                      <p:to>
                                        <p:strVal val="visible"/>
                                      </p:to>
                                    </p:set>
                                    <p:animEffect transition="in" filter="blinds(horizontal)">
                                      <p:cBhvr>
                                        <p:cTn id="72" dur="500"/>
                                        <p:tgtEl>
                                          <p:spTgt spid="7">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12"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strips(downLeft)">
                                      <p:cBhvr>
                                        <p:cTn id="77" dur="500"/>
                                        <p:tgtEl>
                                          <p:spTgt spid="3">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7">
                                            <p:txEl>
                                              <p:pRg st="6" end="6"/>
                                            </p:txEl>
                                          </p:spTgt>
                                        </p:tgtEl>
                                        <p:attrNameLst>
                                          <p:attrName>style.visibility</p:attrName>
                                        </p:attrNameLst>
                                      </p:cBhvr>
                                      <p:to>
                                        <p:strVal val="visible"/>
                                      </p:to>
                                    </p:set>
                                    <p:animEffect transition="in" filter="blinds(horizontal)">
                                      <p:cBhvr>
                                        <p:cTn id="82" dur="500"/>
                                        <p:tgtEl>
                                          <p:spTgt spid="7">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grpId="0" nodeType="clickEffect">
                                  <p:stCondLst>
                                    <p:cond delay="0"/>
                                  </p:stCondLst>
                                  <p:childTnLst>
                                    <p:set>
                                      <p:cBhvr>
                                        <p:cTn id="86" dur="1" fill="hold">
                                          <p:stCondLst>
                                            <p:cond delay="0"/>
                                          </p:stCondLst>
                                        </p:cTn>
                                        <p:tgtEl>
                                          <p:spTgt spid="3">
                                            <p:txEl>
                                              <p:pRg st="7" end="7"/>
                                            </p:txEl>
                                          </p:spTgt>
                                        </p:tgtEl>
                                        <p:attrNameLst>
                                          <p:attrName>style.visibility</p:attrName>
                                        </p:attrNameLst>
                                      </p:cBhvr>
                                      <p:to>
                                        <p:strVal val="visible"/>
                                      </p:to>
                                    </p:set>
                                    <p:animEffect transition="in" filter="strips(downLeft)">
                                      <p:cBhvr>
                                        <p:cTn id="87" dur="500"/>
                                        <p:tgtEl>
                                          <p:spTgt spid="3">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7">
                                            <p:txEl>
                                              <p:pRg st="7" end="7"/>
                                            </p:txEl>
                                          </p:spTgt>
                                        </p:tgtEl>
                                        <p:attrNameLst>
                                          <p:attrName>style.visibility</p:attrName>
                                        </p:attrNameLst>
                                      </p:cBhvr>
                                      <p:to>
                                        <p:strVal val="visible"/>
                                      </p:to>
                                    </p:set>
                                    <p:animEffect transition="in" filter="blinds(horizontal)">
                                      <p:cBhvr>
                                        <p:cTn id="92" dur="500"/>
                                        <p:tgtEl>
                                          <p:spTgt spid="7">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12" fill="hold" grpId="0" nodeType="clickEffect">
                                  <p:stCondLst>
                                    <p:cond delay="0"/>
                                  </p:stCondLst>
                                  <p:childTnLst>
                                    <p:set>
                                      <p:cBhvr>
                                        <p:cTn id="96" dur="1" fill="hold">
                                          <p:stCondLst>
                                            <p:cond delay="0"/>
                                          </p:stCondLst>
                                        </p:cTn>
                                        <p:tgtEl>
                                          <p:spTgt spid="3">
                                            <p:txEl>
                                              <p:pRg st="8" end="8"/>
                                            </p:txEl>
                                          </p:spTgt>
                                        </p:tgtEl>
                                        <p:attrNameLst>
                                          <p:attrName>style.visibility</p:attrName>
                                        </p:attrNameLst>
                                      </p:cBhvr>
                                      <p:to>
                                        <p:strVal val="visible"/>
                                      </p:to>
                                    </p:set>
                                    <p:animEffect transition="in" filter="strips(downLeft)">
                                      <p:cBhvr>
                                        <p:cTn id="97" dur="500"/>
                                        <p:tgtEl>
                                          <p:spTgt spid="3">
                                            <p:txEl>
                                              <p:pRg st="8" end="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7">
                                            <p:txEl>
                                              <p:pRg st="8" end="8"/>
                                            </p:txEl>
                                          </p:spTgt>
                                        </p:tgtEl>
                                        <p:attrNameLst>
                                          <p:attrName>style.visibility</p:attrName>
                                        </p:attrNameLst>
                                      </p:cBhvr>
                                      <p:to>
                                        <p:strVal val="visible"/>
                                      </p:to>
                                    </p:set>
                                    <p:animEffect transition="in" filter="blinds(horizontal)">
                                      <p:cBhvr>
                                        <p:cTn id="102" dur="500"/>
                                        <p:tgtEl>
                                          <p:spTgt spid="7">
                                            <p:txEl>
                                              <p:pRg st="8" end="8"/>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12" fill="hold" grpId="0" nodeType="clickEffect">
                                  <p:stCondLst>
                                    <p:cond delay="0"/>
                                  </p:stCondLst>
                                  <p:childTnLst>
                                    <p:set>
                                      <p:cBhvr>
                                        <p:cTn id="106" dur="1" fill="hold">
                                          <p:stCondLst>
                                            <p:cond delay="0"/>
                                          </p:stCondLst>
                                        </p:cTn>
                                        <p:tgtEl>
                                          <p:spTgt spid="3">
                                            <p:txEl>
                                              <p:pRg st="9" end="9"/>
                                            </p:txEl>
                                          </p:spTgt>
                                        </p:tgtEl>
                                        <p:attrNameLst>
                                          <p:attrName>style.visibility</p:attrName>
                                        </p:attrNameLst>
                                      </p:cBhvr>
                                      <p:to>
                                        <p:strVal val="visible"/>
                                      </p:to>
                                    </p:set>
                                    <p:animEffect transition="in" filter="strips(downLeft)">
                                      <p:cBhvr>
                                        <p:cTn id="107" dur="500"/>
                                        <p:tgtEl>
                                          <p:spTgt spid="3">
                                            <p:txEl>
                                              <p:pRg st="9" end="9"/>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7">
                                            <p:txEl>
                                              <p:pRg st="9" end="9"/>
                                            </p:txEl>
                                          </p:spTgt>
                                        </p:tgtEl>
                                        <p:attrNameLst>
                                          <p:attrName>style.visibility</p:attrName>
                                        </p:attrNameLst>
                                      </p:cBhvr>
                                      <p:to>
                                        <p:strVal val="visible"/>
                                      </p:to>
                                    </p:set>
                                    <p:animEffect transition="in" filter="blinds(horizontal)">
                                      <p:cBhvr>
                                        <p:cTn id="112" dur="500"/>
                                        <p:tgtEl>
                                          <p:spTgt spid="7">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12" fill="hold" grpId="0" nodeType="clickEffect">
                                  <p:stCondLst>
                                    <p:cond delay="0"/>
                                  </p:stCondLst>
                                  <p:childTnLst>
                                    <p:set>
                                      <p:cBhvr>
                                        <p:cTn id="116" dur="1" fill="hold">
                                          <p:stCondLst>
                                            <p:cond delay="0"/>
                                          </p:stCondLst>
                                        </p:cTn>
                                        <p:tgtEl>
                                          <p:spTgt spid="3">
                                            <p:txEl>
                                              <p:pRg st="10" end="10"/>
                                            </p:txEl>
                                          </p:spTgt>
                                        </p:tgtEl>
                                        <p:attrNameLst>
                                          <p:attrName>style.visibility</p:attrName>
                                        </p:attrNameLst>
                                      </p:cBhvr>
                                      <p:to>
                                        <p:strVal val="visible"/>
                                      </p:to>
                                    </p:set>
                                    <p:animEffect transition="in" filter="strips(downLeft)">
                                      <p:cBhvr>
                                        <p:cTn id="117" dur="500"/>
                                        <p:tgtEl>
                                          <p:spTgt spid="3">
                                            <p:txEl>
                                              <p:pRg st="10" end="1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7">
                                            <p:txEl>
                                              <p:pRg st="10" end="10"/>
                                            </p:txEl>
                                          </p:spTgt>
                                        </p:tgtEl>
                                        <p:attrNameLst>
                                          <p:attrName>style.visibility</p:attrName>
                                        </p:attrNameLst>
                                      </p:cBhvr>
                                      <p:to>
                                        <p:strVal val="visible"/>
                                      </p:to>
                                    </p:set>
                                    <p:animEffect transition="in" filter="blinds(horizontal)">
                                      <p:cBhvr>
                                        <p:cTn id="122" dur="500"/>
                                        <p:tgtEl>
                                          <p:spTgt spid="7">
                                            <p:txEl>
                                              <p:pRg st="10" end="1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12" fill="hold" grpId="0" nodeType="clickEffect">
                                  <p:stCondLst>
                                    <p:cond delay="0"/>
                                  </p:stCondLst>
                                  <p:childTnLst>
                                    <p:set>
                                      <p:cBhvr>
                                        <p:cTn id="126" dur="1" fill="hold">
                                          <p:stCondLst>
                                            <p:cond delay="0"/>
                                          </p:stCondLst>
                                        </p:cTn>
                                        <p:tgtEl>
                                          <p:spTgt spid="3">
                                            <p:txEl>
                                              <p:pRg st="11" end="11"/>
                                            </p:txEl>
                                          </p:spTgt>
                                        </p:tgtEl>
                                        <p:attrNameLst>
                                          <p:attrName>style.visibility</p:attrName>
                                        </p:attrNameLst>
                                      </p:cBhvr>
                                      <p:to>
                                        <p:strVal val="visible"/>
                                      </p:to>
                                    </p:set>
                                    <p:animEffect transition="in" filter="strips(downLeft)">
                                      <p:cBhvr>
                                        <p:cTn id="127" dur="500"/>
                                        <p:tgtEl>
                                          <p:spTgt spid="3">
                                            <p:txEl>
                                              <p:pRg st="11" end="11"/>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7">
                                            <p:txEl>
                                              <p:pRg st="11" end="11"/>
                                            </p:txEl>
                                          </p:spTgt>
                                        </p:tgtEl>
                                        <p:attrNameLst>
                                          <p:attrName>style.visibility</p:attrName>
                                        </p:attrNameLst>
                                      </p:cBhvr>
                                      <p:to>
                                        <p:strVal val="visible"/>
                                      </p:to>
                                    </p:set>
                                    <p:animEffect transition="in" filter="blinds(horizontal)">
                                      <p:cBhvr>
                                        <p:cTn id="132"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Personalizado 2">
      <a:dk1>
        <a:sysClr val="windowText" lastClr="000000"/>
      </a:dk1>
      <a:lt1>
        <a:sysClr val="window" lastClr="FFFFFF"/>
      </a:lt1>
      <a:dk2>
        <a:srgbClr val="0000B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Prefab">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998</TotalTime>
  <Words>2953</Words>
  <Application>Microsoft Office PowerPoint</Application>
  <PresentationFormat>Presentación en pantalla (4:3)</PresentationFormat>
  <Paragraphs>139</Paragraphs>
  <Slides>38</Slides>
  <Notes>1</Notes>
  <HiddenSlides>12</HiddenSlides>
  <MMClips>0</MMClips>
  <ScaleCrop>false</ScaleCrop>
  <HeadingPairs>
    <vt:vector size="4" baseType="variant">
      <vt:variant>
        <vt:lpstr>Tema</vt:lpstr>
      </vt:variant>
      <vt:variant>
        <vt:i4>2</vt:i4>
      </vt:variant>
      <vt:variant>
        <vt:lpstr>Títulos de diapositiva</vt:lpstr>
      </vt:variant>
      <vt:variant>
        <vt:i4>38</vt:i4>
      </vt:variant>
    </vt:vector>
  </HeadingPairs>
  <TitlesOfParts>
    <vt:vector size="40" baseType="lpstr">
      <vt:lpstr>Prefab</vt:lpstr>
      <vt:lpstr>1_Prefab</vt:lpstr>
      <vt:lpstr>NUTRICION Y CONDUCTA. </vt:lpstr>
      <vt:lpstr>GUERRA INTERNA (VICTORIA SOBRE EL APETITO)</vt:lpstr>
      <vt:lpstr>El apetito pervertido se transforma en un deseo que lucha contra el alma</vt:lpstr>
      <vt:lpstr>Mente VS Cuerpo</vt:lpstr>
      <vt:lpstr>Todo lo que desequilibre las Facultades Mentales y Físicas</vt:lpstr>
      <vt:lpstr>Presentación de PowerPoint</vt:lpstr>
      <vt:lpstr>Presentación de PowerPoint</vt:lpstr>
      <vt:lpstr>Presentación de PowerPoint</vt:lpstr>
      <vt:lpstr>Guerra </vt:lpstr>
      <vt:lpstr>Lucha en los atributos superiores inferiores del hombre</vt:lpstr>
      <vt:lpstr>El propósito de Dios del apetito</vt:lpstr>
      <vt:lpstr>Apetitos y pasiones bajo el dominio de la razón</vt:lpstr>
      <vt:lpstr>El pecado trajo la intemperancia: El dominio del apetito sobre la razón</vt:lpstr>
      <vt:lpstr>Elevación - Degradación - Re-elevación de las Facultades Mentales. </vt:lpstr>
      <vt:lpstr>LA VICTORIA COMIENZA VENCIENDO EL APETITO</vt:lpstr>
      <vt:lpstr>EJEMPLO DE CRISTO</vt:lpstr>
      <vt:lpstr>Presentación de PowerPoint</vt:lpstr>
      <vt:lpstr>El poder del apetito</vt:lpstr>
      <vt:lpstr>Presentación de PowerPoint</vt:lpstr>
      <vt:lpstr>Presentación de PowerPoint</vt:lpstr>
      <vt:lpstr>Guardar las avenidas del alma</vt:lpstr>
      <vt:lpstr>Presentación de PowerPoint</vt:lpstr>
      <vt:lpstr>Presentación de PowerPoint</vt:lpstr>
      <vt:lpstr>Si nos vencemos el apetito…</vt:lpstr>
      <vt:lpstr>Un solo hecho</vt:lpstr>
      <vt:lpstr>LAS FACULTADES SUPERIORES EN CONTROL DE LAS FACULTADES INFERIORES DE LA MENTE </vt:lpstr>
      <vt:lpstr>¿COMO OBTENER LA VICTORIA?</vt:lpstr>
      <vt:lpstr>La obediencia a Cristo</vt:lpstr>
      <vt:lpstr>La Gracia de Cristo</vt:lpstr>
      <vt:lpstr>Purificación y elevación de las facultades</vt:lpstr>
      <vt:lpstr>Proceso de Transformación </vt:lpstr>
      <vt:lpstr>Para vencer…</vt:lpstr>
      <vt:lpstr>VENCER COMO CRISTO VENCIÓ</vt:lpstr>
      <vt:lpstr>Nos ofrece su poder</vt:lpstr>
      <vt:lpstr>Por la fe en cristo</vt:lpstr>
      <vt:lpstr>Poder del padre</vt:lpstr>
      <vt:lpstr>Presentación de PowerPoint</vt:lpstr>
      <vt:lpstr>“Si el habito alimenticio estimula las facultades inferiores de la mente, el apetito reinara sobre la razón”.  “Si el habito alimenticio es producto de una voluntad y razón santificada, las facultades superiores de la mente habrán recuperado el control”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NUTRICION Y CONDUCTA.</dc:title>
  <dc:creator>Gerardo Payan</dc:creator>
  <cp:lastModifiedBy>Francisco</cp:lastModifiedBy>
  <cp:revision>40</cp:revision>
  <dcterms:created xsi:type="dcterms:W3CDTF">2011-07-16T00:24:55Z</dcterms:created>
  <dcterms:modified xsi:type="dcterms:W3CDTF">2011-08-02T22:46:17Z</dcterms:modified>
</cp:coreProperties>
</file>