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sldIdLst>
    <p:sldId id="272" r:id="rId2"/>
    <p:sldId id="305" r:id="rId3"/>
    <p:sldId id="307" r:id="rId4"/>
    <p:sldId id="308" r:id="rId5"/>
    <p:sldId id="309" r:id="rId6"/>
    <p:sldId id="299" r:id="rId7"/>
    <p:sldId id="300" r:id="rId8"/>
    <p:sldId id="306" r:id="rId9"/>
    <p:sldId id="302" r:id="rId10"/>
    <p:sldId id="301" r:id="rId11"/>
    <p:sldId id="298" r:id="rId12"/>
    <p:sldId id="295" r:id="rId13"/>
    <p:sldId id="297" r:id="rId14"/>
    <p:sldId id="294" r:id="rId15"/>
    <p:sldId id="283" r:id="rId16"/>
    <p:sldId id="286" r:id="rId17"/>
    <p:sldId id="310" r:id="rId18"/>
    <p:sldId id="311" r:id="rId19"/>
    <p:sldId id="285" r:id="rId20"/>
    <p:sldId id="287" r:id="rId21"/>
    <p:sldId id="288" r:id="rId22"/>
    <p:sldId id="289" r:id="rId23"/>
    <p:sldId id="312" r:id="rId24"/>
    <p:sldId id="281" r:id="rId25"/>
    <p:sldId id="290" r:id="rId26"/>
    <p:sldId id="282" r:id="rId27"/>
    <p:sldId id="276" r:id="rId28"/>
    <p:sldId id="291" r:id="rId29"/>
    <p:sldId id="277" r:id="rId30"/>
    <p:sldId id="278" r:id="rId31"/>
    <p:sldId id="265" r:id="rId32"/>
    <p:sldId id="284" r:id="rId33"/>
    <p:sldId id="267" r:id="rId34"/>
    <p:sldId id="293" r:id="rId35"/>
    <p:sldId id="268" r:id="rId36"/>
    <p:sldId id="270" r:id="rId37"/>
    <p:sldId id="271" r:id="rId38"/>
    <p:sldId id="292"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5382" autoAdjust="0"/>
  </p:normalViewPr>
  <p:slideViewPr>
    <p:cSldViewPr>
      <p:cViewPr varScale="1">
        <p:scale>
          <a:sx n="70" d="100"/>
          <a:sy n="70" d="100"/>
        </p:scale>
        <p:origin x="-1374" y="-102"/>
      </p:cViewPr>
      <p:guideLst>
        <p:guide orient="horz" pos="2160"/>
        <p:guide pos="2880"/>
      </p:guideLst>
    </p:cSldViewPr>
  </p:slideViewPr>
  <p:outlineViewPr>
    <p:cViewPr>
      <p:scale>
        <a:sx n="33" d="100"/>
        <a:sy n="33" d="100"/>
      </p:scale>
      <p:origin x="42" y="1146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2CB194-6652-44F6-8B81-7F268419D201}" type="doc">
      <dgm:prSet loTypeId="urn:microsoft.com/office/officeart/2009/3/layout/DescendingProcess" loCatId="process" qsTypeId="urn:microsoft.com/office/officeart/2005/8/quickstyle/simple1" qsCatId="simple" csTypeId="urn:microsoft.com/office/officeart/2005/8/colors/accent1_2" csCatId="accent1" phldr="1"/>
      <dgm:spPr/>
      <dgm:t>
        <a:bodyPr/>
        <a:lstStyle/>
        <a:p>
          <a:endParaRPr lang="en-US"/>
        </a:p>
      </dgm:t>
    </dgm:pt>
    <dgm:pt modelId="{0E1D7A56-A8EC-4485-8A82-200EB119A5A3}">
      <dgm:prSet custT="1"/>
      <dgm:spPr/>
      <dgm:t>
        <a:bodyPr/>
        <a:lstStyle/>
        <a:p>
          <a:pPr rtl="0"/>
          <a:r>
            <a:rPr lang="es-MX" sz="4000" dirty="0" smtClean="0">
              <a:solidFill>
                <a:schemeClr val="bg1"/>
              </a:solidFill>
            </a:rPr>
            <a:t>CARÁCTER</a:t>
          </a:r>
          <a:endParaRPr lang="en-US" sz="4000" dirty="0">
            <a:solidFill>
              <a:schemeClr val="bg1"/>
            </a:solidFill>
          </a:endParaRPr>
        </a:p>
      </dgm:t>
    </dgm:pt>
    <dgm:pt modelId="{53D14F7F-E40A-4F61-99CA-7C54C080FD56}" type="parTrans" cxnId="{6677F6F9-B4E4-46EF-857A-6EC01F819B51}">
      <dgm:prSet/>
      <dgm:spPr/>
      <dgm:t>
        <a:bodyPr/>
        <a:lstStyle/>
        <a:p>
          <a:endParaRPr lang="en-US"/>
        </a:p>
      </dgm:t>
    </dgm:pt>
    <dgm:pt modelId="{A33B184A-1C9B-4CD5-ABEE-A16DABD0B125}" type="sibTrans" cxnId="{6677F6F9-B4E4-46EF-857A-6EC01F819B51}">
      <dgm:prSet/>
      <dgm:spPr/>
      <dgm:t>
        <a:bodyPr/>
        <a:lstStyle/>
        <a:p>
          <a:endParaRPr lang="en-US"/>
        </a:p>
      </dgm:t>
    </dgm:pt>
    <dgm:pt modelId="{B8EC96CC-F714-4957-BB6A-3CD2375ABCDD}">
      <dgm:prSet custT="1"/>
      <dgm:spPr/>
      <dgm:t>
        <a:bodyPr/>
        <a:lstStyle/>
        <a:p>
          <a:pPr rtl="0"/>
          <a:r>
            <a:rPr lang="es-MX" sz="2400" dirty="0" smtClean="0">
              <a:solidFill>
                <a:schemeClr val="bg1"/>
              </a:solidFill>
            </a:rPr>
            <a:t>Cerebro</a:t>
          </a:r>
          <a:endParaRPr lang="en-US" sz="2400" dirty="0">
            <a:solidFill>
              <a:schemeClr val="bg1"/>
            </a:solidFill>
          </a:endParaRPr>
        </a:p>
      </dgm:t>
    </dgm:pt>
    <dgm:pt modelId="{6A0DD6B1-6B1B-4DED-BD1B-345A53EBF439}" type="parTrans" cxnId="{4B785D53-DC99-428E-B1B8-50D190F36E1D}">
      <dgm:prSet/>
      <dgm:spPr/>
      <dgm:t>
        <a:bodyPr/>
        <a:lstStyle/>
        <a:p>
          <a:endParaRPr lang="en-US"/>
        </a:p>
      </dgm:t>
    </dgm:pt>
    <dgm:pt modelId="{1A9378B5-71C1-4C09-9CD2-4F50A3F8EF36}" type="sibTrans" cxnId="{4B785D53-DC99-428E-B1B8-50D190F36E1D}">
      <dgm:prSet/>
      <dgm:spPr/>
      <dgm:t>
        <a:bodyPr/>
        <a:lstStyle/>
        <a:p>
          <a:endParaRPr lang="en-US"/>
        </a:p>
      </dgm:t>
    </dgm:pt>
    <dgm:pt modelId="{2889E7C5-2BE2-46E8-B72A-B8393DE90223}">
      <dgm:prSet custT="1"/>
      <dgm:spPr/>
      <dgm:t>
        <a:bodyPr/>
        <a:lstStyle/>
        <a:p>
          <a:pPr rtl="0"/>
          <a:r>
            <a:rPr lang="es-MX" sz="2400" dirty="0" smtClean="0">
              <a:solidFill>
                <a:schemeClr val="bg1"/>
              </a:solidFill>
            </a:rPr>
            <a:t>Neuronas</a:t>
          </a:r>
          <a:endParaRPr lang="en-US" sz="2400" dirty="0">
            <a:solidFill>
              <a:schemeClr val="bg1"/>
            </a:solidFill>
          </a:endParaRPr>
        </a:p>
      </dgm:t>
    </dgm:pt>
    <dgm:pt modelId="{63279AF6-EF74-4EBE-8A6E-EA35775B050E}" type="parTrans" cxnId="{0E847091-76B5-4FC5-BD99-18276881A5C0}">
      <dgm:prSet/>
      <dgm:spPr/>
      <dgm:t>
        <a:bodyPr/>
        <a:lstStyle/>
        <a:p>
          <a:endParaRPr lang="en-US"/>
        </a:p>
      </dgm:t>
    </dgm:pt>
    <dgm:pt modelId="{2C27020E-A3E2-4C6B-8209-A55DB8DA0072}" type="sibTrans" cxnId="{0E847091-76B5-4FC5-BD99-18276881A5C0}">
      <dgm:prSet/>
      <dgm:spPr/>
      <dgm:t>
        <a:bodyPr/>
        <a:lstStyle/>
        <a:p>
          <a:endParaRPr lang="en-US"/>
        </a:p>
      </dgm:t>
    </dgm:pt>
    <dgm:pt modelId="{7234AB26-7FD7-44E1-AF76-FC99B84BEDE3}">
      <dgm:prSet custT="1"/>
      <dgm:spPr/>
      <dgm:t>
        <a:bodyPr/>
        <a:lstStyle/>
        <a:p>
          <a:pPr rtl="0"/>
          <a:r>
            <a:rPr lang="es-MX" sz="2400" dirty="0" smtClean="0">
              <a:solidFill>
                <a:schemeClr val="bg1"/>
              </a:solidFill>
            </a:rPr>
            <a:t>Nervios</a:t>
          </a:r>
          <a:endParaRPr lang="en-US" sz="2400" dirty="0">
            <a:solidFill>
              <a:schemeClr val="bg1"/>
            </a:solidFill>
          </a:endParaRPr>
        </a:p>
      </dgm:t>
    </dgm:pt>
    <dgm:pt modelId="{30B8715E-7831-43EC-9064-49D5C4A26DD6}" type="parTrans" cxnId="{216902B2-5205-4270-9AD0-2052A71B1A35}">
      <dgm:prSet/>
      <dgm:spPr/>
      <dgm:t>
        <a:bodyPr/>
        <a:lstStyle/>
        <a:p>
          <a:endParaRPr lang="en-US"/>
        </a:p>
      </dgm:t>
    </dgm:pt>
    <dgm:pt modelId="{6B8BD865-7A72-4A6E-BAEE-62422A144554}" type="sibTrans" cxnId="{216902B2-5205-4270-9AD0-2052A71B1A35}">
      <dgm:prSet/>
      <dgm:spPr/>
      <dgm:t>
        <a:bodyPr/>
        <a:lstStyle/>
        <a:p>
          <a:endParaRPr lang="en-US"/>
        </a:p>
      </dgm:t>
    </dgm:pt>
    <dgm:pt modelId="{78AF9534-D502-4706-86E1-E9AEF56BA147}">
      <dgm:prSet custT="1"/>
      <dgm:spPr/>
      <dgm:t>
        <a:bodyPr/>
        <a:lstStyle/>
        <a:p>
          <a:pPr rtl="0"/>
          <a:r>
            <a:rPr lang="es-MX" sz="2400" dirty="0" smtClean="0">
              <a:solidFill>
                <a:schemeClr val="bg1"/>
              </a:solidFill>
            </a:rPr>
            <a:t>Órganos del cuerpo (digestivos)</a:t>
          </a:r>
          <a:endParaRPr lang="en-US" sz="2400" dirty="0">
            <a:solidFill>
              <a:schemeClr val="bg1"/>
            </a:solidFill>
          </a:endParaRPr>
        </a:p>
      </dgm:t>
    </dgm:pt>
    <dgm:pt modelId="{41355298-901D-4C99-B5E5-50CBCD9039AB}" type="parTrans" cxnId="{60007009-C292-4660-BA01-535CFB66B41C}">
      <dgm:prSet/>
      <dgm:spPr/>
      <dgm:t>
        <a:bodyPr/>
        <a:lstStyle/>
        <a:p>
          <a:endParaRPr lang="en-US"/>
        </a:p>
      </dgm:t>
    </dgm:pt>
    <dgm:pt modelId="{113832D8-1B74-448C-B42E-A92BF0691D87}" type="sibTrans" cxnId="{60007009-C292-4660-BA01-535CFB66B41C}">
      <dgm:prSet/>
      <dgm:spPr/>
      <dgm:t>
        <a:bodyPr/>
        <a:lstStyle/>
        <a:p>
          <a:endParaRPr lang="en-US"/>
        </a:p>
      </dgm:t>
    </dgm:pt>
    <dgm:pt modelId="{AD7194BE-3EFE-48A3-BDBD-7FA002631200}">
      <dgm:prSet custT="1"/>
      <dgm:spPr/>
      <dgm:t>
        <a:bodyPr/>
        <a:lstStyle/>
        <a:p>
          <a:pPr rtl="0"/>
          <a:r>
            <a:rPr lang="es-MX" sz="2400" dirty="0" smtClean="0">
              <a:solidFill>
                <a:schemeClr val="bg1"/>
              </a:solidFill>
            </a:rPr>
            <a:t>Mente</a:t>
          </a:r>
          <a:endParaRPr lang="en-US" sz="2400" dirty="0">
            <a:solidFill>
              <a:schemeClr val="bg1"/>
            </a:solidFill>
          </a:endParaRPr>
        </a:p>
      </dgm:t>
    </dgm:pt>
    <dgm:pt modelId="{235E24EC-7A47-4FE9-A871-1881D6842210}" type="parTrans" cxnId="{34FAD979-5F80-4E27-A81A-4F779AF84C02}">
      <dgm:prSet/>
      <dgm:spPr/>
      <dgm:t>
        <a:bodyPr/>
        <a:lstStyle/>
        <a:p>
          <a:endParaRPr lang="en-US"/>
        </a:p>
      </dgm:t>
    </dgm:pt>
    <dgm:pt modelId="{74A1234B-F106-45F3-AE01-32624E403951}" type="sibTrans" cxnId="{34FAD979-5F80-4E27-A81A-4F779AF84C02}">
      <dgm:prSet/>
      <dgm:spPr/>
      <dgm:t>
        <a:bodyPr/>
        <a:lstStyle/>
        <a:p>
          <a:endParaRPr lang="en-US"/>
        </a:p>
      </dgm:t>
    </dgm:pt>
    <dgm:pt modelId="{F4DC6F1C-B510-4DC1-B4B4-FD95358E585E}">
      <dgm:prSet custT="1"/>
      <dgm:spPr/>
      <dgm:t>
        <a:bodyPr/>
        <a:lstStyle/>
        <a:p>
          <a:pPr rtl="0"/>
          <a:r>
            <a:rPr lang="es-MX" sz="1800" dirty="0" smtClean="0">
              <a:solidFill>
                <a:schemeClr val="bg1"/>
              </a:solidFill>
            </a:rPr>
            <a:t>Consciencia, razón y el intelecto</a:t>
          </a:r>
          <a:endParaRPr lang="en-US" sz="1800" dirty="0">
            <a:solidFill>
              <a:schemeClr val="bg1"/>
            </a:solidFill>
          </a:endParaRPr>
        </a:p>
      </dgm:t>
    </dgm:pt>
    <dgm:pt modelId="{28C62B82-62CF-438D-8674-73675D8B91B9}" type="parTrans" cxnId="{63CC2614-1DC8-4421-BD19-01178E2FF619}">
      <dgm:prSet/>
      <dgm:spPr/>
      <dgm:t>
        <a:bodyPr/>
        <a:lstStyle/>
        <a:p>
          <a:endParaRPr lang="en-US"/>
        </a:p>
      </dgm:t>
    </dgm:pt>
    <dgm:pt modelId="{9C61136D-1A4F-4D45-91A4-180C63E18B96}" type="sibTrans" cxnId="{63CC2614-1DC8-4421-BD19-01178E2FF619}">
      <dgm:prSet/>
      <dgm:spPr/>
      <dgm:t>
        <a:bodyPr/>
        <a:lstStyle/>
        <a:p>
          <a:endParaRPr lang="en-US"/>
        </a:p>
      </dgm:t>
    </dgm:pt>
    <dgm:pt modelId="{B4F998EF-D22D-4790-94A2-E7D0B08D0338}">
      <dgm:prSet custT="1"/>
      <dgm:spPr/>
      <dgm:t>
        <a:bodyPr/>
        <a:lstStyle/>
        <a:p>
          <a:pPr rtl="0"/>
          <a:r>
            <a:rPr lang="es-MX" sz="1800" dirty="0" smtClean="0">
              <a:solidFill>
                <a:schemeClr val="bg1"/>
              </a:solidFill>
            </a:rPr>
            <a:t>Apetito, pasión y el deseo</a:t>
          </a:r>
          <a:endParaRPr lang="en-US" sz="1800" dirty="0">
            <a:solidFill>
              <a:schemeClr val="bg1"/>
            </a:solidFill>
          </a:endParaRPr>
        </a:p>
      </dgm:t>
    </dgm:pt>
    <dgm:pt modelId="{0D2C6FEE-B9AF-403F-ADD4-B7DF65DB3336}" type="parTrans" cxnId="{DBBC4644-CC39-44E5-B7B5-E00C1C0D7C65}">
      <dgm:prSet/>
      <dgm:spPr/>
      <dgm:t>
        <a:bodyPr/>
        <a:lstStyle/>
        <a:p>
          <a:endParaRPr lang="en-US"/>
        </a:p>
      </dgm:t>
    </dgm:pt>
    <dgm:pt modelId="{C5363FBB-AE4E-428E-B055-7EF13346691B}" type="sibTrans" cxnId="{DBBC4644-CC39-44E5-B7B5-E00C1C0D7C65}">
      <dgm:prSet/>
      <dgm:spPr/>
      <dgm:t>
        <a:bodyPr/>
        <a:lstStyle/>
        <a:p>
          <a:endParaRPr lang="en-US"/>
        </a:p>
      </dgm:t>
    </dgm:pt>
    <dgm:pt modelId="{029DB21A-07F5-401F-837A-33E9138F482C}">
      <dgm:prSet custT="1"/>
      <dgm:spPr/>
      <dgm:t>
        <a:bodyPr/>
        <a:lstStyle/>
        <a:p>
          <a:pPr rtl="0"/>
          <a:r>
            <a:rPr lang="es-MX" sz="1800" dirty="0" smtClean="0">
              <a:solidFill>
                <a:schemeClr val="bg1"/>
              </a:solidFill>
            </a:rPr>
            <a:t>Pensamientos y sentimientos</a:t>
          </a:r>
          <a:endParaRPr lang="en-US" sz="1800" dirty="0">
            <a:solidFill>
              <a:schemeClr val="bg1"/>
            </a:solidFill>
          </a:endParaRPr>
        </a:p>
      </dgm:t>
    </dgm:pt>
    <dgm:pt modelId="{AF7E3ACC-7698-4EDF-A1A5-56BC71777F3F}" type="parTrans" cxnId="{AA77C270-4E47-480F-85F6-24BF3B8C5B5E}">
      <dgm:prSet/>
      <dgm:spPr/>
      <dgm:t>
        <a:bodyPr/>
        <a:lstStyle/>
        <a:p>
          <a:endParaRPr lang="en-US"/>
        </a:p>
      </dgm:t>
    </dgm:pt>
    <dgm:pt modelId="{F6B8AE38-A152-4099-A0BC-FEF4F643C250}" type="sibTrans" cxnId="{AA77C270-4E47-480F-85F6-24BF3B8C5B5E}">
      <dgm:prSet/>
      <dgm:spPr/>
      <dgm:t>
        <a:bodyPr/>
        <a:lstStyle/>
        <a:p>
          <a:endParaRPr lang="en-US"/>
        </a:p>
      </dgm:t>
    </dgm:pt>
    <dgm:pt modelId="{5FA91303-EFD7-431D-BE57-007DC8A99718}">
      <dgm:prSet custT="1"/>
      <dgm:spPr/>
      <dgm:t>
        <a:bodyPr/>
        <a:lstStyle/>
        <a:p>
          <a:pPr rtl="0"/>
          <a:r>
            <a:rPr lang="es-MX" sz="1800" dirty="0" smtClean="0">
              <a:solidFill>
                <a:schemeClr val="bg1"/>
              </a:solidFill>
            </a:rPr>
            <a:t>Instrumento de la mente</a:t>
          </a:r>
          <a:endParaRPr lang="en-US" sz="1800" dirty="0">
            <a:solidFill>
              <a:schemeClr val="bg1"/>
            </a:solidFill>
          </a:endParaRPr>
        </a:p>
      </dgm:t>
    </dgm:pt>
    <dgm:pt modelId="{E6D0E1BF-3366-428D-9DE8-606D43766A08}" type="parTrans" cxnId="{3697A75F-928F-4641-9E2B-2F83197760CF}">
      <dgm:prSet/>
      <dgm:spPr/>
      <dgm:t>
        <a:bodyPr/>
        <a:lstStyle/>
        <a:p>
          <a:endParaRPr lang="en-US"/>
        </a:p>
      </dgm:t>
    </dgm:pt>
    <dgm:pt modelId="{308EC09C-56C5-47F6-A508-5B35983037CE}" type="sibTrans" cxnId="{3697A75F-928F-4641-9E2B-2F83197760CF}">
      <dgm:prSet/>
      <dgm:spPr/>
      <dgm:t>
        <a:bodyPr/>
        <a:lstStyle/>
        <a:p>
          <a:endParaRPr lang="en-US"/>
        </a:p>
      </dgm:t>
    </dgm:pt>
    <dgm:pt modelId="{F37AE545-5E3F-4827-B81E-5BF004E793FE}">
      <dgm:prSet custT="1"/>
      <dgm:spPr/>
      <dgm:t>
        <a:bodyPr/>
        <a:lstStyle/>
        <a:p>
          <a:pPr rtl="0"/>
          <a:r>
            <a:rPr lang="es-MX" sz="1800" dirty="0" smtClean="0">
              <a:solidFill>
                <a:schemeClr val="bg1"/>
              </a:solidFill>
            </a:rPr>
            <a:t>Comunican los mensajes de la mente</a:t>
          </a:r>
          <a:endParaRPr lang="en-US" sz="1800" dirty="0">
            <a:solidFill>
              <a:schemeClr val="bg1"/>
            </a:solidFill>
          </a:endParaRPr>
        </a:p>
      </dgm:t>
    </dgm:pt>
    <dgm:pt modelId="{A332A216-1F11-4E2C-82C8-2DB6D77A8B1C}" type="parTrans" cxnId="{EE8DDE6C-02F5-493B-8E94-B4E0292CB4D1}">
      <dgm:prSet/>
      <dgm:spPr/>
      <dgm:t>
        <a:bodyPr/>
        <a:lstStyle/>
        <a:p>
          <a:endParaRPr lang="en-US"/>
        </a:p>
      </dgm:t>
    </dgm:pt>
    <dgm:pt modelId="{C0FF6E9E-E053-48D9-BA94-B08437097E67}" type="sibTrans" cxnId="{EE8DDE6C-02F5-493B-8E94-B4E0292CB4D1}">
      <dgm:prSet/>
      <dgm:spPr/>
      <dgm:t>
        <a:bodyPr/>
        <a:lstStyle/>
        <a:p>
          <a:endParaRPr lang="en-US"/>
        </a:p>
      </dgm:t>
    </dgm:pt>
    <dgm:pt modelId="{00FAB32C-4628-4012-B240-341AB4549489}">
      <dgm:prSet custT="1"/>
      <dgm:spPr/>
      <dgm:t>
        <a:bodyPr/>
        <a:lstStyle/>
        <a:p>
          <a:pPr rtl="0"/>
          <a:r>
            <a:rPr lang="es-MX" sz="2400" dirty="0" smtClean="0">
              <a:solidFill>
                <a:schemeClr val="bg1"/>
              </a:solidFill>
            </a:rPr>
            <a:t>Voluntad</a:t>
          </a:r>
          <a:endParaRPr lang="en-US" sz="2400" dirty="0">
            <a:solidFill>
              <a:schemeClr val="bg1"/>
            </a:solidFill>
          </a:endParaRPr>
        </a:p>
      </dgm:t>
    </dgm:pt>
    <dgm:pt modelId="{60307B69-F727-4B85-A711-BDDCFAAB5BFA}" type="parTrans" cxnId="{41B37118-0F50-48B7-AB46-636785D4669C}">
      <dgm:prSet/>
      <dgm:spPr/>
      <dgm:t>
        <a:bodyPr/>
        <a:lstStyle/>
        <a:p>
          <a:endParaRPr lang="en-US"/>
        </a:p>
      </dgm:t>
    </dgm:pt>
    <dgm:pt modelId="{4CAB2621-8EFF-418C-8E9D-65B893C4B52F}" type="sibTrans" cxnId="{41B37118-0F50-48B7-AB46-636785D4669C}">
      <dgm:prSet/>
      <dgm:spPr/>
      <dgm:t>
        <a:bodyPr/>
        <a:lstStyle/>
        <a:p>
          <a:endParaRPr lang="en-US"/>
        </a:p>
      </dgm:t>
    </dgm:pt>
    <dgm:pt modelId="{B24E61EC-FAC7-4B15-83DB-AE7E769E32F4}">
      <dgm:prSet custT="1"/>
      <dgm:spPr/>
      <dgm:t>
        <a:bodyPr/>
        <a:lstStyle/>
        <a:p>
          <a:pPr rtl="0"/>
          <a:r>
            <a:rPr lang="es-MX" sz="1800" dirty="0" smtClean="0">
              <a:solidFill>
                <a:schemeClr val="bg1"/>
              </a:solidFill>
            </a:rPr>
            <a:t>Poder gobernante de la naturaleza del hombre</a:t>
          </a:r>
          <a:endParaRPr lang="en-US" sz="1800" dirty="0">
            <a:solidFill>
              <a:schemeClr val="bg1"/>
            </a:solidFill>
          </a:endParaRPr>
        </a:p>
      </dgm:t>
    </dgm:pt>
    <dgm:pt modelId="{ADA1881B-CE9D-41E1-8E6C-78CBEE49DAA2}" type="parTrans" cxnId="{7A1F0538-4543-403B-8ED0-A388B77F32A9}">
      <dgm:prSet/>
      <dgm:spPr/>
      <dgm:t>
        <a:bodyPr/>
        <a:lstStyle/>
        <a:p>
          <a:endParaRPr lang="en-US"/>
        </a:p>
      </dgm:t>
    </dgm:pt>
    <dgm:pt modelId="{F79F2D02-C1CF-41F9-B929-B0FEB8C3BEE4}" type="sibTrans" cxnId="{7A1F0538-4543-403B-8ED0-A388B77F32A9}">
      <dgm:prSet/>
      <dgm:spPr/>
      <dgm:t>
        <a:bodyPr/>
        <a:lstStyle/>
        <a:p>
          <a:endParaRPr lang="en-US"/>
        </a:p>
      </dgm:t>
    </dgm:pt>
    <dgm:pt modelId="{454F78BB-B8D8-4682-9976-59CE9F0C5242}">
      <dgm:prSet custT="1"/>
      <dgm:spPr/>
      <dgm:t>
        <a:bodyPr/>
        <a:lstStyle/>
        <a:p>
          <a:pPr rtl="0"/>
          <a:r>
            <a:rPr lang="es-MX" sz="1800" dirty="0" smtClean="0">
              <a:solidFill>
                <a:schemeClr val="bg1"/>
              </a:solidFill>
            </a:rPr>
            <a:t>Capacidad de decidir y elegir</a:t>
          </a:r>
          <a:endParaRPr lang="en-US" sz="1800" dirty="0">
            <a:solidFill>
              <a:schemeClr val="bg1"/>
            </a:solidFill>
          </a:endParaRPr>
        </a:p>
      </dgm:t>
    </dgm:pt>
    <dgm:pt modelId="{3EE4617D-E598-4FBC-BA2F-C36412925AE4}" type="parTrans" cxnId="{E45CADEB-2262-41F0-8DE3-65A1BDC05979}">
      <dgm:prSet/>
      <dgm:spPr/>
      <dgm:t>
        <a:bodyPr/>
        <a:lstStyle/>
        <a:p>
          <a:endParaRPr lang="en-US"/>
        </a:p>
      </dgm:t>
    </dgm:pt>
    <dgm:pt modelId="{B3815F54-3A6B-4844-894B-11176EE43C80}" type="sibTrans" cxnId="{E45CADEB-2262-41F0-8DE3-65A1BDC05979}">
      <dgm:prSet/>
      <dgm:spPr/>
      <dgm:t>
        <a:bodyPr/>
        <a:lstStyle/>
        <a:p>
          <a:endParaRPr lang="en-US"/>
        </a:p>
      </dgm:t>
    </dgm:pt>
    <dgm:pt modelId="{0548A87B-52AF-4745-A6F3-5E0CD6313C2B}" type="pres">
      <dgm:prSet presAssocID="{5B2CB194-6652-44F6-8B81-7F268419D201}" presName="Name0" presStyleCnt="0">
        <dgm:presLayoutVars>
          <dgm:chMax val="7"/>
          <dgm:chPref val="5"/>
        </dgm:presLayoutVars>
      </dgm:prSet>
      <dgm:spPr/>
      <dgm:t>
        <a:bodyPr/>
        <a:lstStyle/>
        <a:p>
          <a:endParaRPr lang="en-US"/>
        </a:p>
      </dgm:t>
    </dgm:pt>
    <dgm:pt modelId="{65FC068C-1936-41B5-A626-981B56B12043}" type="pres">
      <dgm:prSet presAssocID="{5B2CB194-6652-44F6-8B81-7F268419D201}" presName="arrowNode" presStyleLbl="node1" presStyleIdx="0" presStyleCnt="1"/>
      <dgm:spPr/>
    </dgm:pt>
    <dgm:pt modelId="{FBC8AD97-C7D8-4912-A1E2-E4C9A7822BDB}" type="pres">
      <dgm:prSet presAssocID="{0E1D7A56-A8EC-4485-8A82-200EB119A5A3}" presName="txNode1" presStyleLbl="revTx" presStyleIdx="0" presStyleCnt="7" custScaleX="116840">
        <dgm:presLayoutVars>
          <dgm:bulletEnabled val="1"/>
        </dgm:presLayoutVars>
      </dgm:prSet>
      <dgm:spPr/>
      <dgm:t>
        <a:bodyPr/>
        <a:lstStyle/>
        <a:p>
          <a:endParaRPr lang="en-US"/>
        </a:p>
      </dgm:t>
    </dgm:pt>
    <dgm:pt modelId="{1B39F41A-4837-4706-98F4-D143E72E0748}" type="pres">
      <dgm:prSet presAssocID="{AD7194BE-3EFE-48A3-BDBD-7FA002631200}" presName="txNode2" presStyleLbl="revTx" presStyleIdx="1" presStyleCnt="7" custLinFactNeighborX="7066" custLinFactNeighborY="-5953">
        <dgm:presLayoutVars>
          <dgm:bulletEnabled val="1"/>
        </dgm:presLayoutVars>
      </dgm:prSet>
      <dgm:spPr/>
      <dgm:t>
        <a:bodyPr/>
        <a:lstStyle/>
        <a:p>
          <a:endParaRPr lang="en-US"/>
        </a:p>
      </dgm:t>
    </dgm:pt>
    <dgm:pt modelId="{5E0CA180-2E5D-4432-A8AE-2DC9B1AC555E}" type="pres">
      <dgm:prSet presAssocID="{74A1234B-F106-45F3-AE01-32624E403951}" presName="dotNode2" presStyleCnt="0"/>
      <dgm:spPr/>
    </dgm:pt>
    <dgm:pt modelId="{BFF5D2F9-CD32-4882-8B00-EDD2165AC706}" type="pres">
      <dgm:prSet presAssocID="{74A1234B-F106-45F3-AE01-32624E403951}" presName="dotRepeatNode" presStyleLbl="fgShp" presStyleIdx="0" presStyleCnt="5"/>
      <dgm:spPr/>
      <dgm:t>
        <a:bodyPr/>
        <a:lstStyle/>
        <a:p>
          <a:endParaRPr lang="en-US"/>
        </a:p>
      </dgm:t>
    </dgm:pt>
    <dgm:pt modelId="{82AA91CB-B600-49AD-9B6E-D860922E4421}" type="pres">
      <dgm:prSet presAssocID="{00FAB32C-4628-4012-B240-341AB4549489}" presName="txNode3" presStyleLbl="revTx" presStyleIdx="2" presStyleCnt="7" custLinFactNeighborX="-9441" custLinFactNeighborY="4539">
        <dgm:presLayoutVars>
          <dgm:bulletEnabled val="1"/>
        </dgm:presLayoutVars>
      </dgm:prSet>
      <dgm:spPr/>
      <dgm:t>
        <a:bodyPr/>
        <a:lstStyle/>
        <a:p>
          <a:endParaRPr lang="en-US"/>
        </a:p>
      </dgm:t>
    </dgm:pt>
    <dgm:pt modelId="{94E13D5C-48EB-4F3B-8492-939AD7614C84}" type="pres">
      <dgm:prSet presAssocID="{4CAB2621-8EFF-418C-8E9D-65B893C4B52F}" presName="dotNode3" presStyleCnt="0"/>
      <dgm:spPr/>
    </dgm:pt>
    <dgm:pt modelId="{93D40EFA-BBC9-4DE8-9081-3BEDDBA9C23B}" type="pres">
      <dgm:prSet presAssocID="{4CAB2621-8EFF-418C-8E9D-65B893C4B52F}" presName="dotRepeatNode" presStyleLbl="fgShp" presStyleIdx="1" presStyleCnt="5"/>
      <dgm:spPr/>
      <dgm:t>
        <a:bodyPr/>
        <a:lstStyle/>
        <a:p>
          <a:endParaRPr lang="en-US"/>
        </a:p>
      </dgm:t>
    </dgm:pt>
    <dgm:pt modelId="{ECFC3463-27AE-4D1C-B595-3FE068FE9634}" type="pres">
      <dgm:prSet presAssocID="{B8EC96CC-F714-4957-BB6A-3CD2375ABCDD}" presName="txNode4" presStyleLbl="revTx" presStyleIdx="3" presStyleCnt="7" custLinFactNeighborX="605" custLinFactNeighborY="49604">
        <dgm:presLayoutVars>
          <dgm:bulletEnabled val="1"/>
        </dgm:presLayoutVars>
      </dgm:prSet>
      <dgm:spPr/>
      <dgm:t>
        <a:bodyPr/>
        <a:lstStyle/>
        <a:p>
          <a:endParaRPr lang="en-US"/>
        </a:p>
      </dgm:t>
    </dgm:pt>
    <dgm:pt modelId="{31BCA47F-F8C2-4EB8-A31C-B08374154D78}" type="pres">
      <dgm:prSet presAssocID="{1A9378B5-71C1-4C09-9CD2-4F50A3F8EF36}" presName="dotNode4" presStyleCnt="0"/>
      <dgm:spPr/>
    </dgm:pt>
    <dgm:pt modelId="{7ACA7EA5-E41B-4E50-95A4-5128FF6DC7D4}" type="pres">
      <dgm:prSet presAssocID="{1A9378B5-71C1-4C09-9CD2-4F50A3F8EF36}" presName="dotRepeatNode" presStyleLbl="fgShp" presStyleIdx="2" presStyleCnt="5"/>
      <dgm:spPr/>
      <dgm:t>
        <a:bodyPr/>
        <a:lstStyle/>
        <a:p>
          <a:endParaRPr lang="en-US"/>
        </a:p>
      </dgm:t>
    </dgm:pt>
    <dgm:pt modelId="{A7B30D46-3E49-4C54-A1F0-F5C4CB2F0396}" type="pres">
      <dgm:prSet presAssocID="{2889E7C5-2BE2-46E8-B72A-B8393DE90223}" presName="txNode5" presStyleLbl="revTx" presStyleIdx="4" presStyleCnt="7" custLinFactNeighborX="26456" custLinFactNeighborY="60954">
        <dgm:presLayoutVars>
          <dgm:bulletEnabled val="1"/>
        </dgm:presLayoutVars>
      </dgm:prSet>
      <dgm:spPr/>
      <dgm:t>
        <a:bodyPr/>
        <a:lstStyle/>
        <a:p>
          <a:endParaRPr lang="en-US"/>
        </a:p>
      </dgm:t>
    </dgm:pt>
    <dgm:pt modelId="{888C45F0-ADE1-4205-99FA-4C62CC36AAC7}" type="pres">
      <dgm:prSet presAssocID="{2C27020E-A3E2-4C6B-8209-A55DB8DA0072}" presName="dotNode5" presStyleCnt="0"/>
      <dgm:spPr/>
    </dgm:pt>
    <dgm:pt modelId="{C26EC93C-1077-4EA5-853C-22F446FEFDC4}" type="pres">
      <dgm:prSet presAssocID="{2C27020E-A3E2-4C6B-8209-A55DB8DA0072}" presName="dotRepeatNode" presStyleLbl="fgShp" presStyleIdx="3" presStyleCnt="5"/>
      <dgm:spPr/>
      <dgm:t>
        <a:bodyPr/>
        <a:lstStyle/>
        <a:p>
          <a:endParaRPr lang="en-US"/>
        </a:p>
      </dgm:t>
    </dgm:pt>
    <dgm:pt modelId="{A68798B7-1B1D-4B41-8AEB-2FBDD5CC3109}" type="pres">
      <dgm:prSet presAssocID="{7234AB26-7FD7-44E1-AF76-FC99B84BEDE3}" presName="txNode6" presStyleLbl="revTx" presStyleIdx="5" presStyleCnt="7">
        <dgm:presLayoutVars>
          <dgm:bulletEnabled val="1"/>
        </dgm:presLayoutVars>
      </dgm:prSet>
      <dgm:spPr/>
      <dgm:t>
        <a:bodyPr/>
        <a:lstStyle/>
        <a:p>
          <a:endParaRPr lang="en-US"/>
        </a:p>
      </dgm:t>
    </dgm:pt>
    <dgm:pt modelId="{D161B0F5-6344-4005-949B-158C28CD83BE}" type="pres">
      <dgm:prSet presAssocID="{6B8BD865-7A72-4A6E-BAEE-62422A144554}" presName="dotNode6" presStyleCnt="0"/>
      <dgm:spPr/>
    </dgm:pt>
    <dgm:pt modelId="{C4EFB57B-A543-4A13-ACC3-84BA05E5A4EE}" type="pres">
      <dgm:prSet presAssocID="{6B8BD865-7A72-4A6E-BAEE-62422A144554}" presName="dotRepeatNode" presStyleLbl="fgShp" presStyleIdx="4" presStyleCnt="5"/>
      <dgm:spPr/>
      <dgm:t>
        <a:bodyPr/>
        <a:lstStyle/>
        <a:p>
          <a:endParaRPr lang="en-US"/>
        </a:p>
      </dgm:t>
    </dgm:pt>
    <dgm:pt modelId="{22F06A00-DDDA-428D-AB34-8956C6D52D37}" type="pres">
      <dgm:prSet presAssocID="{78AF9534-D502-4706-86E1-E9AEF56BA147}" presName="txNode7" presStyleLbl="revTx" presStyleIdx="6" presStyleCnt="7">
        <dgm:presLayoutVars>
          <dgm:bulletEnabled val="1"/>
        </dgm:presLayoutVars>
      </dgm:prSet>
      <dgm:spPr/>
      <dgm:t>
        <a:bodyPr/>
        <a:lstStyle/>
        <a:p>
          <a:endParaRPr lang="en-US"/>
        </a:p>
      </dgm:t>
    </dgm:pt>
  </dgm:ptLst>
  <dgm:cxnLst>
    <dgm:cxn modelId="{432E572D-9A4D-4F68-880F-200693BB94CC}" type="presOf" srcId="{78AF9534-D502-4706-86E1-E9AEF56BA147}" destId="{22F06A00-DDDA-428D-AB34-8956C6D52D37}" srcOrd="0" destOrd="0" presId="urn:microsoft.com/office/officeart/2009/3/layout/DescendingProcess"/>
    <dgm:cxn modelId="{34CA65C9-CD3E-44BA-AE95-A1B633EB8931}" type="presOf" srcId="{7234AB26-7FD7-44E1-AF76-FC99B84BEDE3}" destId="{A68798B7-1B1D-4B41-8AEB-2FBDD5CC3109}" srcOrd="0" destOrd="0" presId="urn:microsoft.com/office/officeart/2009/3/layout/DescendingProcess"/>
    <dgm:cxn modelId="{216902B2-5205-4270-9AD0-2052A71B1A35}" srcId="{5B2CB194-6652-44F6-8B81-7F268419D201}" destId="{7234AB26-7FD7-44E1-AF76-FC99B84BEDE3}" srcOrd="5" destOrd="0" parTransId="{30B8715E-7831-43EC-9064-49D5C4A26DD6}" sibTransId="{6B8BD865-7A72-4A6E-BAEE-62422A144554}"/>
    <dgm:cxn modelId="{34FAD979-5F80-4E27-A81A-4F779AF84C02}" srcId="{5B2CB194-6652-44F6-8B81-7F268419D201}" destId="{AD7194BE-3EFE-48A3-BDBD-7FA002631200}" srcOrd="1" destOrd="0" parTransId="{235E24EC-7A47-4FE9-A871-1881D6842210}" sibTransId="{74A1234B-F106-45F3-AE01-32624E403951}"/>
    <dgm:cxn modelId="{DBBC4644-CC39-44E5-B7B5-E00C1C0D7C65}" srcId="{AD7194BE-3EFE-48A3-BDBD-7FA002631200}" destId="{B4F998EF-D22D-4790-94A2-E7D0B08D0338}" srcOrd="2" destOrd="0" parTransId="{0D2C6FEE-B9AF-403F-ADD4-B7DF65DB3336}" sibTransId="{C5363FBB-AE4E-428E-B055-7EF13346691B}"/>
    <dgm:cxn modelId="{0CB0D4B6-FFE5-4C87-BF19-C4C1402D21CD}" type="presOf" srcId="{6B8BD865-7A72-4A6E-BAEE-62422A144554}" destId="{C4EFB57B-A543-4A13-ACC3-84BA05E5A4EE}" srcOrd="0" destOrd="0" presId="urn:microsoft.com/office/officeart/2009/3/layout/DescendingProcess"/>
    <dgm:cxn modelId="{018C495A-4916-48B1-B92A-DE1307E9E9AA}" type="presOf" srcId="{2889E7C5-2BE2-46E8-B72A-B8393DE90223}" destId="{A7B30D46-3E49-4C54-A1F0-F5C4CB2F0396}" srcOrd="0" destOrd="0" presId="urn:microsoft.com/office/officeart/2009/3/layout/DescendingProcess"/>
    <dgm:cxn modelId="{5AFC4D65-BF07-47A0-B224-F42B78EE679C}" type="presOf" srcId="{029DB21A-07F5-401F-837A-33E9138F482C}" destId="{1B39F41A-4837-4706-98F4-D143E72E0748}" srcOrd="0" destOrd="1" presId="urn:microsoft.com/office/officeart/2009/3/layout/DescendingProcess"/>
    <dgm:cxn modelId="{E45CADEB-2262-41F0-8DE3-65A1BDC05979}" srcId="{00FAB32C-4628-4012-B240-341AB4549489}" destId="{454F78BB-B8D8-4682-9976-59CE9F0C5242}" srcOrd="1" destOrd="0" parTransId="{3EE4617D-E598-4FBC-BA2F-C36412925AE4}" sibTransId="{B3815F54-3A6B-4844-894B-11176EE43C80}"/>
    <dgm:cxn modelId="{EE8DDE6C-02F5-493B-8E94-B4E0292CB4D1}" srcId="{2889E7C5-2BE2-46E8-B72A-B8393DE90223}" destId="{F37AE545-5E3F-4827-B81E-5BF004E793FE}" srcOrd="0" destOrd="0" parTransId="{A332A216-1F11-4E2C-82C8-2DB6D77A8B1C}" sibTransId="{C0FF6E9E-E053-48D9-BA94-B08437097E67}"/>
    <dgm:cxn modelId="{ADF2CE91-D8BF-4923-A730-E8A9D3CA092B}" type="presOf" srcId="{B24E61EC-FAC7-4B15-83DB-AE7E769E32F4}" destId="{82AA91CB-B600-49AD-9B6E-D860922E4421}" srcOrd="0" destOrd="1" presId="urn:microsoft.com/office/officeart/2009/3/layout/DescendingProcess"/>
    <dgm:cxn modelId="{891628A3-F703-43E6-96F8-0FB10AD5011C}" type="presOf" srcId="{F4DC6F1C-B510-4DC1-B4B4-FD95358E585E}" destId="{1B39F41A-4837-4706-98F4-D143E72E0748}" srcOrd="0" destOrd="2" presId="urn:microsoft.com/office/officeart/2009/3/layout/DescendingProcess"/>
    <dgm:cxn modelId="{60007009-C292-4660-BA01-535CFB66B41C}" srcId="{5B2CB194-6652-44F6-8B81-7F268419D201}" destId="{78AF9534-D502-4706-86E1-E9AEF56BA147}" srcOrd="6" destOrd="0" parTransId="{41355298-901D-4C99-B5E5-50CBCD9039AB}" sibTransId="{113832D8-1B74-448C-B42E-A92BF0691D87}"/>
    <dgm:cxn modelId="{41B37118-0F50-48B7-AB46-636785D4669C}" srcId="{5B2CB194-6652-44F6-8B81-7F268419D201}" destId="{00FAB32C-4628-4012-B240-341AB4549489}" srcOrd="2" destOrd="0" parTransId="{60307B69-F727-4B85-A711-BDDCFAAB5BFA}" sibTransId="{4CAB2621-8EFF-418C-8E9D-65B893C4B52F}"/>
    <dgm:cxn modelId="{E10C6319-9B28-4AB6-8B72-2724FB2125DB}" type="presOf" srcId="{B8EC96CC-F714-4957-BB6A-3CD2375ABCDD}" destId="{ECFC3463-27AE-4D1C-B595-3FE068FE9634}" srcOrd="0" destOrd="0" presId="urn:microsoft.com/office/officeart/2009/3/layout/DescendingProcess"/>
    <dgm:cxn modelId="{C6AA0F2D-6655-4A30-81E6-D0D1193FE1EC}" type="presOf" srcId="{AD7194BE-3EFE-48A3-BDBD-7FA002631200}" destId="{1B39F41A-4837-4706-98F4-D143E72E0748}" srcOrd="0" destOrd="0" presId="urn:microsoft.com/office/officeart/2009/3/layout/DescendingProcess"/>
    <dgm:cxn modelId="{F806EB26-B506-4902-B02B-CC5B83D85671}" type="presOf" srcId="{1A9378B5-71C1-4C09-9CD2-4F50A3F8EF36}" destId="{7ACA7EA5-E41B-4E50-95A4-5128FF6DC7D4}" srcOrd="0" destOrd="0" presId="urn:microsoft.com/office/officeart/2009/3/layout/DescendingProcess"/>
    <dgm:cxn modelId="{F429F3F8-85E6-421D-9A23-FC346319F68C}" type="presOf" srcId="{74A1234B-F106-45F3-AE01-32624E403951}" destId="{BFF5D2F9-CD32-4882-8B00-EDD2165AC706}" srcOrd="0" destOrd="0" presId="urn:microsoft.com/office/officeart/2009/3/layout/DescendingProcess"/>
    <dgm:cxn modelId="{DE49DC06-D473-4AFD-A18B-766678B5E024}" type="presOf" srcId="{454F78BB-B8D8-4682-9976-59CE9F0C5242}" destId="{82AA91CB-B600-49AD-9B6E-D860922E4421}" srcOrd="0" destOrd="2" presId="urn:microsoft.com/office/officeart/2009/3/layout/DescendingProcess"/>
    <dgm:cxn modelId="{7A1F0538-4543-403B-8ED0-A388B77F32A9}" srcId="{00FAB32C-4628-4012-B240-341AB4549489}" destId="{B24E61EC-FAC7-4B15-83DB-AE7E769E32F4}" srcOrd="0" destOrd="0" parTransId="{ADA1881B-CE9D-41E1-8E6C-78CBEE49DAA2}" sibTransId="{F79F2D02-C1CF-41F9-B929-B0FEB8C3BEE4}"/>
    <dgm:cxn modelId="{C370F371-B9B4-4EFF-96E5-5B925A86807E}" type="presOf" srcId="{0E1D7A56-A8EC-4485-8A82-200EB119A5A3}" destId="{FBC8AD97-C7D8-4912-A1E2-E4C9A7822BDB}" srcOrd="0" destOrd="0" presId="urn:microsoft.com/office/officeart/2009/3/layout/DescendingProcess"/>
    <dgm:cxn modelId="{63CC2614-1DC8-4421-BD19-01178E2FF619}" srcId="{AD7194BE-3EFE-48A3-BDBD-7FA002631200}" destId="{F4DC6F1C-B510-4DC1-B4B4-FD95358E585E}" srcOrd="1" destOrd="0" parTransId="{28C62B82-62CF-438D-8674-73675D8B91B9}" sibTransId="{9C61136D-1A4F-4D45-91A4-180C63E18B96}"/>
    <dgm:cxn modelId="{3174319C-AA56-431A-AA74-C3CB795CBC74}" type="presOf" srcId="{5B2CB194-6652-44F6-8B81-7F268419D201}" destId="{0548A87B-52AF-4745-A6F3-5E0CD6313C2B}" srcOrd="0" destOrd="0" presId="urn:microsoft.com/office/officeart/2009/3/layout/DescendingProcess"/>
    <dgm:cxn modelId="{6F60A170-6A79-40C8-BBCF-F956DF996F89}" type="presOf" srcId="{F37AE545-5E3F-4827-B81E-5BF004E793FE}" destId="{A7B30D46-3E49-4C54-A1F0-F5C4CB2F0396}" srcOrd="0" destOrd="1" presId="urn:microsoft.com/office/officeart/2009/3/layout/DescendingProcess"/>
    <dgm:cxn modelId="{9A10B608-4C2E-4AF9-AF7A-F950A1CF78C9}" type="presOf" srcId="{00FAB32C-4628-4012-B240-341AB4549489}" destId="{82AA91CB-B600-49AD-9B6E-D860922E4421}" srcOrd="0" destOrd="0" presId="urn:microsoft.com/office/officeart/2009/3/layout/DescendingProcess"/>
    <dgm:cxn modelId="{AD4136D9-E8D4-4343-8BA9-DA2CA5763957}" type="presOf" srcId="{B4F998EF-D22D-4790-94A2-E7D0B08D0338}" destId="{1B39F41A-4837-4706-98F4-D143E72E0748}" srcOrd="0" destOrd="3" presId="urn:microsoft.com/office/officeart/2009/3/layout/DescendingProcess"/>
    <dgm:cxn modelId="{4B785D53-DC99-428E-B1B8-50D190F36E1D}" srcId="{5B2CB194-6652-44F6-8B81-7F268419D201}" destId="{B8EC96CC-F714-4957-BB6A-3CD2375ABCDD}" srcOrd="3" destOrd="0" parTransId="{6A0DD6B1-6B1B-4DED-BD1B-345A53EBF439}" sibTransId="{1A9378B5-71C1-4C09-9CD2-4F50A3F8EF36}"/>
    <dgm:cxn modelId="{6677F6F9-B4E4-46EF-857A-6EC01F819B51}" srcId="{5B2CB194-6652-44F6-8B81-7F268419D201}" destId="{0E1D7A56-A8EC-4485-8A82-200EB119A5A3}" srcOrd="0" destOrd="0" parTransId="{53D14F7F-E40A-4F61-99CA-7C54C080FD56}" sibTransId="{A33B184A-1C9B-4CD5-ABEE-A16DABD0B125}"/>
    <dgm:cxn modelId="{49BE6C3A-BA7A-40BA-9C2D-FA44ADB517DA}" type="presOf" srcId="{4CAB2621-8EFF-418C-8E9D-65B893C4B52F}" destId="{93D40EFA-BBC9-4DE8-9081-3BEDDBA9C23B}" srcOrd="0" destOrd="0" presId="urn:microsoft.com/office/officeart/2009/3/layout/DescendingProcess"/>
    <dgm:cxn modelId="{0E847091-76B5-4FC5-BD99-18276881A5C0}" srcId="{5B2CB194-6652-44F6-8B81-7F268419D201}" destId="{2889E7C5-2BE2-46E8-B72A-B8393DE90223}" srcOrd="4" destOrd="0" parTransId="{63279AF6-EF74-4EBE-8A6E-EA35775B050E}" sibTransId="{2C27020E-A3E2-4C6B-8209-A55DB8DA0072}"/>
    <dgm:cxn modelId="{4B0B4A61-1AB8-4EA5-97DA-9C82E8892C82}" type="presOf" srcId="{5FA91303-EFD7-431D-BE57-007DC8A99718}" destId="{ECFC3463-27AE-4D1C-B595-3FE068FE9634}" srcOrd="0" destOrd="1" presId="urn:microsoft.com/office/officeart/2009/3/layout/DescendingProcess"/>
    <dgm:cxn modelId="{5ED04CED-ADE6-4CD1-9386-7D9278B76114}" type="presOf" srcId="{2C27020E-A3E2-4C6B-8209-A55DB8DA0072}" destId="{C26EC93C-1077-4EA5-853C-22F446FEFDC4}" srcOrd="0" destOrd="0" presId="urn:microsoft.com/office/officeart/2009/3/layout/DescendingProcess"/>
    <dgm:cxn modelId="{AA77C270-4E47-480F-85F6-24BF3B8C5B5E}" srcId="{AD7194BE-3EFE-48A3-BDBD-7FA002631200}" destId="{029DB21A-07F5-401F-837A-33E9138F482C}" srcOrd="0" destOrd="0" parTransId="{AF7E3ACC-7698-4EDF-A1A5-56BC71777F3F}" sibTransId="{F6B8AE38-A152-4099-A0BC-FEF4F643C250}"/>
    <dgm:cxn modelId="{3697A75F-928F-4641-9E2B-2F83197760CF}" srcId="{B8EC96CC-F714-4957-BB6A-3CD2375ABCDD}" destId="{5FA91303-EFD7-431D-BE57-007DC8A99718}" srcOrd="0" destOrd="0" parTransId="{E6D0E1BF-3366-428D-9DE8-606D43766A08}" sibTransId="{308EC09C-56C5-47F6-A508-5B35983037CE}"/>
    <dgm:cxn modelId="{F6F4FA38-B2C2-4C29-B28D-57E53FD94F46}" type="presParOf" srcId="{0548A87B-52AF-4745-A6F3-5E0CD6313C2B}" destId="{65FC068C-1936-41B5-A626-981B56B12043}" srcOrd="0" destOrd="0" presId="urn:microsoft.com/office/officeart/2009/3/layout/DescendingProcess"/>
    <dgm:cxn modelId="{BA099244-DF2A-4560-9C1E-BB83C980EB5B}" type="presParOf" srcId="{0548A87B-52AF-4745-A6F3-5E0CD6313C2B}" destId="{FBC8AD97-C7D8-4912-A1E2-E4C9A7822BDB}" srcOrd="1" destOrd="0" presId="urn:microsoft.com/office/officeart/2009/3/layout/DescendingProcess"/>
    <dgm:cxn modelId="{03B58ED3-44BD-485E-9A9C-929D893DDD4C}" type="presParOf" srcId="{0548A87B-52AF-4745-A6F3-5E0CD6313C2B}" destId="{1B39F41A-4837-4706-98F4-D143E72E0748}" srcOrd="2" destOrd="0" presId="urn:microsoft.com/office/officeart/2009/3/layout/DescendingProcess"/>
    <dgm:cxn modelId="{8973DC7D-5DEC-408A-9696-4B3F878FBEEC}" type="presParOf" srcId="{0548A87B-52AF-4745-A6F3-5E0CD6313C2B}" destId="{5E0CA180-2E5D-4432-A8AE-2DC9B1AC555E}" srcOrd="3" destOrd="0" presId="urn:microsoft.com/office/officeart/2009/3/layout/DescendingProcess"/>
    <dgm:cxn modelId="{F296EEB1-C086-4B38-B01D-B9EA5FA76321}" type="presParOf" srcId="{5E0CA180-2E5D-4432-A8AE-2DC9B1AC555E}" destId="{BFF5D2F9-CD32-4882-8B00-EDD2165AC706}" srcOrd="0" destOrd="0" presId="urn:microsoft.com/office/officeart/2009/3/layout/DescendingProcess"/>
    <dgm:cxn modelId="{9CFC13CC-42B9-4263-8908-EB636DAD6331}" type="presParOf" srcId="{0548A87B-52AF-4745-A6F3-5E0CD6313C2B}" destId="{82AA91CB-B600-49AD-9B6E-D860922E4421}" srcOrd="4" destOrd="0" presId="urn:microsoft.com/office/officeart/2009/3/layout/DescendingProcess"/>
    <dgm:cxn modelId="{FF7F00B9-7408-4125-A79D-0A1E7BA44F19}" type="presParOf" srcId="{0548A87B-52AF-4745-A6F3-5E0CD6313C2B}" destId="{94E13D5C-48EB-4F3B-8492-939AD7614C84}" srcOrd="5" destOrd="0" presId="urn:microsoft.com/office/officeart/2009/3/layout/DescendingProcess"/>
    <dgm:cxn modelId="{3D1A5B49-A437-4F46-858B-195959FB8832}" type="presParOf" srcId="{94E13D5C-48EB-4F3B-8492-939AD7614C84}" destId="{93D40EFA-BBC9-4DE8-9081-3BEDDBA9C23B}" srcOrd="0" destOrd="0" presId="urn:microsoft.com/office/officeart/2009/3/layout/DescendingProcess"/>
    <dgm:cxn modelId="{1C57DCC6-8CC3-4201-9753-8FD96F8C1176}" type="presParOf" srcId="{0548A87B-52AF-4745-A6F3-5E0CD6313C2B}" destId="{ECFC3463-27AE-4D1C-B595-3FE068FE9634}" srcOrd="6" destOrd="0" presId="urn:microsoft.com/office/officeart/2009/3/layout/DescendingProcess"/>
    <dgm:cxn modelId="{07102657-722B-4817-ADAA-61F6C35BAA85}" type="presParOf" srcId="{0548A87B-52AF-4745-A6F3-5E0CD6313C2B}" destId="{31BCA47F-F8C2-4EB8-A31C-B08374154D78}" srcOrd="7" destOrd="0" presId="urn:microsoft.com/office/officeart/2009/3/layout/DescendingProcess"/>
    <dgm:cxn modelId="{FDD4E09E-FAA1-45E8-BA44-83AA7D4D416E}" type="presParOf" srcId="{31BCA47F-F8C2-4EB8-A31C-B08374154D78}" destId="{7ACA7EA5-E41B-4E50-95A4-5128FF6DC7D4}" srcOrd="0" destOrd="0" presId="urn:microsoft.com/office/officeart/2009/3/layout/DescendingProcess"/>
    <dgm:cxn modelId="{F2D5F6AF-619F-4F07-B00B-698B6226331F}" type="presParOf" srcId="{0548A87B-52AF-4745-A6F3-5E0CD6313C2B}" destId="{A7B30D46-3E49-4C54-A1F0-F5C4CB2F0396}" srcOrd="8" destOrd="0" presId="urn:microsoft.com/office/officeart/2009/3/layout/DescendingProcess"/>
    <dgm:cxn modelId="{DDC5DE07-F326-4E93-AAB0-0D1933522FDA}" type="presParOf" srcId="{0548A87B-52AF-4745-A6F3-5E0CD6313C2B}" destId="{888C45F0-ADE1-4205-99FA-4C62CC36AAC7}" srcOrd="9" destOrd="0" presId="urn:microsoft.com/office/officeart/2009/3/layout/DescendingProcess"/>
    <dgm:cxn modelId="{61655644-BAB7-4A1F-B6FC-E33C747B9CF8}" type="presParOf" srcId="{888C45F0-ADE1-4205-99FA-4C62CC36AAC7}" destId="{C26EC93C-1077-4EA5-853C-22F446FEFDC4}" srcOrd="0" destOrd="0" presId="urn:microsoft.com/office/officeart/2009/3/layout/DescendingProcess"/>
    <dgm:cxn modelId="{605EAA54-1115-472E-96BF-7FDC40640BCA}" type="presParOf" srcId="{0548A87B-52AF-4745-A6F3-5E0CD6313C2B}" destId="{A68798B7-1B1D-4B41-8AEB-2FBDD5CC3109}" srcOrd="10" destOrd="0" presId="urn:microsoft.com/office/officeart/2009/3/layout/DescendingProcess"/>
    <dgm:cxn modelId="{BF11730D-7EB3-440F-9A44-15606AC5AC8B}" type="presParOf" srcId="{0548A87B-52AF-4745-A6F3-5E0CD6313C2B}" destId="{D161B0F5-6344-4005-949B-158C28CD83BE}" srcOrd="11" destOrd="0" presId="urn:microsoft.com/office/officeart/2009/3/layout/DescendingProcess"/>
    <dgm:cxn modelId="{84D6F1D7-DB9C-454A-9DE4-488899769439}" type="presParOf" srcId="{D161B0F5-6344-4005-949B-158C28CD83BE}" destId="{C4EFB57B-A543-4A13-ACC3-84BA05E5A4EE}" srcOrd="0" destOrd="0" presId="urn:microsoft.com/office/officeart/2009/3/layout/DescendingProcess"/>
    <dgm:cxn modelId="{30C3023A-0D6A-4C5C-862E-309503383ED0}" type="presParOf" srcId="{0548A87B-52AF-4745-A6F3-5E0CD6313C2B}" destId="{22F06A00-DDDA-428D-AB34-8956C6D52D37}" srcOrd="12" destOrd="0" presId="urn:microsoft.com/office/officeart/2009/3/layout/DescendingProcess"/>
  </dgm:cxnLst>
  <dgm:bg>
    <a:solidFill>
      <a:schemeClr val="tx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04212AA-CF67-4F11-8853-C6A23F314E35}" type="doc">
      <dgm:prSet loTypeId="urn:microsoft.com/office/officeart/2009/layout/CircleArrowProcess" loCatId="process" qsTypeId="urn:microsoft.com/office/officeart/2005/8/quickstyle/simple1" qsCatId="simple" csTypeId="urn:microsoft.com/office/officeart/2005/8/colors/accent1_2" csCatId="accent1" phldr="1"/>
      <dgm:spPr/>
      <dgm:t>
        <a:bodyPr/>
        <a:lstStyle/>
        <a:p>
          <a:endParaRPr lang="en-US"/>
        </a:p>
      </dgm:t>
    </dgm:pt>
    <dgm:pt modelId="{CD2C4C1D-FA1C-47A1-8B9C-EA507985CBC4}">
      <dgm:prSet custT="1"/>
      <dgm:spPr/>
      <dgm:t>
        <a:bodyPr/>
        <a:lstStyle/>
        <a:p>
          <a:pPr rtl="0"/>
          <a:r>
            <a:rPr lang="es-MX" sz="3200" dirty="0" smtClean="0">
              <a:solidFill>
                <a:schemeClr val="bg1"/>
              </a:solidFill>
            </a:rPr>
            <a:t>Energía</a:t>
          </a:r>
          <a:endParaRPr lang="en-US" sz="3200" dirty="0">
            <a:solidFill>
              <a:schemeClr val="bg1"/>
            </a:solidFill>
          </a:endParaRPr>
        </a:p>
      </dgm:t>
    </dgm:pt>
    <dgm:pt modelId="{9722E04F-973F-4B87-B68A-996B730C2DC4}" type="parTrans" cxnId="{6698E929-44E8-40C8-AC35-C6C0979D1A3F}">
      <dgm:prSet/>
      <dgm:spPr/>
      <dgm:t>
        <a:bodyPr/>
        <a:lstStyle/>
        <a:p>
          <a:endParaRPr lang="en-US"/>
        </a:p>
      </dgm:t>
    </dgm:pt>
    <dgm:pt modelId="{65549B71-B1C8-4AF0-A60B-E4B48BA964EB}" type="sibTrans" cxnId="{6698E929-44E8-40C8-AC35-C6C0979D1A3F}">
      <dgm:prSet/>
      <dgm:spPr/>
      <dgm:t>
        <a:bodyPr/>
        <a:lstStyle/>
        <a:p>
          <a:endParaRPr lang="en-US"/>
        </a:p>
      </dgm:t>
    </dgm:pt>
    <dgm:pt modelId="{550711C4-4410-4A1A-A56B-686AE3E0C860}">
      <dgm:prSet custT="1"/>
      <dgm:spPr/>
      <dgm:t>
        <a:bodyPr/>
        <a:lstStyle/>
        <a:p>
          <a:pPr rtl="0"/>
          <a:r>
            <a:rPr lang="es-MX" sz="3200" dirty="0" smtClean="0">
              <a:solidFill>
                <a:schemeClr val="bg1"/>
              </a:solidFill>
            </a:rPr>
            <a:t>Sangre pura</a:t>
          </a:r>
          <a:endParaRPr lang="en-US" sz="3200" dirty="0">
            <a:solidFill>
              <a:schemeClr val="bg1"/>
            </a:solidFill>
          </a:endParaRPr>
        </a:p>
      </dgm:t>
    </dgm:pt>
    <dgm:pt modelId="{5B03E5C3-354D-4530-83C2-29378C05707E}" type="parTrans" cxnId="{FF7C79BD-D4AC-42AE-9D98-C8D95BE6BB5E}">
      <dgm:prSet/>
      <dgm:spPr/>
      <dgm:t>
        <a:bodyPr/>
        <a:lstStyle/>
        <a:p>
          <a:endParaRPr lang="en-US"/>
        </a:p>
      </dgm:t>
    </dgm:pt>
    <dgm:pt modelId="{70B687DF-C24E-4BBA-9692-0A30BCF74AB9}" type="sibTrans" cxnId="{FF7C79BD-D4AC-42AE-9D98-C8D95BE6BB5E}">
      <dgm:prSet/>
      <dgm:spPr/>
      <dgm:t>
        <a:bodyPr/>
        <a:lstStyle/>
        <a:p>
          <a:endParaRPr lang="en-US"/>
        </a:p>
      </dgm:t>
    </dgm:pt>
    <dgm:pt modelId="{E614E82E-E3C2-4DA1-B926-0F84E210F555}">
      <dgm:prSet custT="1"/>
      <dgm:spPr/>
      <dgm:t>
        <a:bodyPr/>
        <a:lstStyle/>
        <a:p>
          <a:pPr rtl="0"/>
          <a:r>
            <a:rPr lang="es-MX" sz="3200" dirty="0" smtClean="0">
              <a:solidFill>
                <a:schemeClr val="bg1"/>
              </a:solidFill>
            </a:rPr>
            <a:t>Cerebro </a:t>
          </a:r>
          <a:endParaRPr lang="en-US" sz="3200" dirty="0">
            <a:solidFill>
              <a:schemeClr val="bg1"/>
            </a:solidFill>
          </a:endParaRPr>
        </a:p>
      </dgm:t>
    </dgm:pt>
    <dgm:pt modelId="{D90D5B62-16F8-41C3-BE0D-B4C345FE36B9}" type="parTrans" cxnId="{B064613F-2DB7-42FA-819F-D758F3D20211}">
      <dgm:prSet/>
      <dgm:spPr/>
      <dgm:t>
        <a:bodyPr/>
        <a:lstStyle/>
        <a:p>
          <a:endParaRPr lang="en-US"/>
        </a:p>
      </dgm:t>
    </dgm:pt>
    <dgm:pt modelId="{11D9A8AD-47E4-4202-B343-A70BE1DDA98B}" type="sibTrans" cxnId="{B064613F-2DB7-42FA-819F-D758F3D20211}">
      <dgm:prSet/>
      <dgm:spPr/>
      <dgm:t>
        <a:bodyPr/>
        <a:lstStyle/>
        <a:p>
          <a:endParaRPr lang="en-US"/>
        </a:p>
      </dgm:t>
    </dgm:pt>
    <dgm:pt modelId="{69F8C428-AFC1-4EBB-8C1C-364D1E22E093}">
      <dgm:prSet custT="1"/>
      <dgm:spPr/>
      <dgm:t>
        <a:bodyPr/>
        <a:lstStyle/>
        <a:p>
          <a:pPr rtl="0"/>
          <a:r>
            <a:rPr lang="es-MX" sz="3200" dirty="0" smtClean="0">
              <a:solidFill>
                <a:schemeClr val="bg1"/>
              </a:solidFill>
            </a:rPr>
            <a:t>Mente </a:t>
          </a:r>
          <a:endParaRPr lang="en-US" sz="3200" dirty="0">
            <a:solidFill>
              <a:schemeClr val="bg1"/>
            </a:solidFill>
          </a:endParaRPr>
        </a:p>
      </dgm:t>
    </dgm:pt>
    <dgm:pt modelId="{63943E67-D252-42D3-AE6A-8CEF3151FDDC}" type="parTrans" cxnId="{8A7DEA57-C673-4B72-9EA9-DDA6FD58A397}">
      <dgm:prSet/>
      <dgm:spPr/>
      <dgm:t>
        <a:bodyPr/>
        <a:lstStyle/>
        <a:p>
          <a:endParaRPr lang="en-US"/>
        </a:p>
      </dgm:t>
    </dgm:pt>
    <dgm:pt modelId="{DD227DD0-5BEC-4D65-8972-E753F3D9F84A}" type="sibTrans" cxnId="{8A7DEA57-C673-4B72-9EA9-DDA6FD58A397}">
      <dgm:prSet/>
      <dgm:spPr/>
      <dgm:t>
        <a:bodyPr/>
        <a:lstStyle/>
        <a:p>
          <a:endParaRPr lang="en-US"/>
        </a:p>
      </dgm:t>
    </dgm:pt>
    <dgm:pt modelId="{FCAD8DCB-92B9-4CA9-8211-4C04CA8145BE}">
      <dgm:prSet custT="1"/>
      <dgm:spPr/>
      <dgm:t>
        <a:bodyPr/>
        <a:lstStyle/>
        <a:p>
          <a:pPr rtl="0"/>
          <a:r>
            <a:rPr lang="es-MX" sz="3200" dirty="0" smtClean="0">
              <a:solidFill>
                <a:schemeClr val="bg1"/>
              </a:solidFill>
            </a:rPr>
            <a:t>CARÁCTER</a:t>
          </a:r>
          <a:endParaRPr lang="en-US" sz="3200" dirty="0">
            <a:solidFill>
              <a:schemeClr val="bg1"/>
            </a:solidFill>
          </a:endParaRPr>
        </a:p>
      </dgm:t>
    </dgm:pt>
    <dgm:pt modelId="{38C27EB9-253C-4045-A53A-1E7EEFA27E95}" type="parTrans" cxnId="{E6B13354-6912-4CF0-A49B-1C4B77C4D53C}">
      <dgm:prSet/>
      <dgm:spPr/>
      <dgm:t>
        <a:bodyPr/>
        <a:lstStyle/>
        <a:p>
          <a:endParaRPr lang="en-US"/>
        </a:p>
      </dgm:t>
    </dgm:pt>
    <dgm:pt modelId="{F23E6C14-689A-48BA-B65D-9750F020C8CD}" type="sibTrans" cxnId="{E6B13354-6912-4CF0-A49B-1C4B77C4D53C}">
      <dgm:prSet/>
      <dgm:spPr/>
      <dgm:t>
        <a:bodyPr/>
        <a:lstStyle/>
        <a:p>
          <a:endParaRPr lang="en-US"/>
        </a:p>
      </dgm:t>
    </dgm:pt>
    <dgm:pt modelId="{7FE645DF-6D8F-4CE9-9D93-28D480C7B5CA}">
      <dgm:prSet custT="1"/>
      <dgm:spPr/>
      <dgm:t>
        <a:bodyPr/>
        <a:lstStyle/>
        <a:p>
          <a:pPr rtl="0"/>
          <a:r>
            <a:rPr lang="es-MX" sz="3200" dirty="0" smtClean="0">
              <a:solidFill>
                <a:schemeClr val="bg1"/>
              </a:solidFill>
            </a:rPr>
            <a:t>Aparato Digestivo</a:t>
          </a:r>
          <a:endParaRPr lang="en-US" sz="3200" dirty="0">
            <a:solidFill>
              <a:schemeClr val="bg1"/>
            </a:solidFill>
          </a:endParaRPr>
        </a:p>
      </dgm:t>
    </dgm:pt>
    <dgm:pt modelId="{534C1777-46D3-4D44-8FB1-A3C18E42E820}" type="parTrans" cxnId="{3BAA4A87-0E0C-4449-8DA6-A6F51727588E}">
      <dgm:prSet/>
      <dgm:spPr/>
      <dgm:t>
        <a:bodyPr/>
        <a:lstStyle/>
        <a:p>
          <a:endParaRPr lang="en-US"/>
        </a:p>
      </dgm:t>
    </dgm:pt>
    <dgm:pt modelId="{7FD77ACE-8F0C-4A04-81D8-D44B7304CEBE}" type="sibTrans" cxnId="{3BAA4A87-0E0C-4449-8DA6-A6F51727588E}">
      <dgm:prSet/>
      <dgm:spPr/>
      <dgm:t>
        <a:bodyPr/>
        <a:lstStyle/>
        <a:p>
          <a:endParaRPr lang="en-US"/>
        </a:p>
      </dgm:t>
    </dgm:pt>
    <dgm:pt modelId="{C2098F7A-3F80-4A51-9CFB-4D509514BA57}">
      <dgm:prSet custT="1"/>
      <dgm:spPr/>
      <dgm:t>
        <a:bodyPr/>
        <a:lstStyle/>
        <a:p>
          <a:pPr algn="ctr" rtl="0"/>
          <a:r>
            <a:rPr lang="es-MX" sz="2400" dirty="0" smtClean="0">
              <a:solidFill>
                <a:schemeClr val="bg1"/>
              </a:solidFill>
            </a:rPr>
            <a:t>Alimento (Hábitos de comer y beber)</a:t>
          </a:r>
          <a:endParaRPr lang="en-US" sz="2400" dirty="0">
            <a:solidFill>
              <a:schemeClr val="bg1"/>
            </a:solidFill>
          </a:endParaRPr>
        </a:p>
      </dgm:t>
    </dgm:pt>
    <dgm:pt modelId="{ED06527C-9700-42A1-A24F-3E0EF41B6914}" type="parTrans" cxnId="{461E0090-7EC8-47F7-8798-DF3FD3B8120C}">
      <dgm:prSet/>
      <dgm:spPr/>
      <dgm:t>
        <a:bodyPr/>
        <a:lstStyle/>
        <a:p>
          <a:endParaRPr lang="en-US"/>
        </a:p>
      </dgm:t>
    </dgm:pt>
    <dgm:pt modelId="{478DB27B-C3DC-427C-A5DE-5A3EFB5E9673}" type="sibTrans" cxnId="{461E0090-7EC8-47F7-8798-DF3FD3B8120C}">
      <dgm:prSet/>
      <dgm:spPr/>
      <dgm:t>
        <a:bodyPr/>
        <a:lstStyle/>
        <a:p>
          <a:endParaRPr lang="en-US"/>
        </a:p>
      </dgm:t>
    </dgm:pt>
    <dgm:pt modelId="{611637A5-4B03-4FA3-9AD9-767E0FEF7647}">
      <dgm:prSet custT="1"/>
      <dgm:spPr/>
      <dgm:t>
        <a:bodyPr/>
        <a:lstStyle/>
        <a:p>
          <a:pPr rtl="0"/>
          <a:r>
            <a:rPr lang="es-MX" sz="2400" dirty="0" smtClean="0">
              <a:solidFill>
                <a:schemeClr val="bg1"/>
              </a:solidFill>
            </a:rPr>
            <a:t>Glucosa</a:t>
          </a:r>
          <a:endParaRPr lang="en-US" sz="2400" dirty="0">
            <a:solidFill>
              <a:schemeClr val="bg1"/>
            </a:solidFill>
          </a:endParaRPr>
        </a:p>
      </dgm:t>
    </dgm:pt>
    <dgm:pt modelId="{70B29702-60B9-47F7-ADA2-A29BE9FD1CC6}" type="parTrans" cxnId="{9C45FC22-52E0-4A73-84CC-E396C3AA95C8}">
      <dgm:prSet/>
      <dgm:spPr/>
      <dgm:t>
        <a:bodyPr/>
        <a:lstStyle/>
        <a:p>
          <a:endParaRPr lang="en-US"/>
        </a:p>
      </dgm:t>
    </dgm:pt>
    <dgm:pt modelId="{94C8F092-E853-40EA-A8C2-891C374BCE62}" type="sibTrans" cxnId="{9C45FC22-52E0-4A73-84CC-E396C3AA95C8}">
      <dgm:prSet/>
      <dgm:spPr/>
      <dgm:t>
        <a:bodyPr/>
        <a:lstStyle/>
        <a:p>
          <a:endParaRPr lang="en-US"/>
        </a:p>
      </dgm:t>
    </dgm:pt>
    <dgm:pt modelId="{2B4B70FD-EFA9-4A51-9544-09463EC5AA93}">
      <dgm:prSet custT="1"/>
      <dgm:spPr/>
      <dgm:t>
        <a:bodyPr/>
        <a:lstStyle/>
        <a:p>
          <a:pPr rtl="0"/>
          <a:r>
            <a:rPr lang="es-MX" sz="3200" dirty="0" smtClean="0">
              <a:solidFill>
                <a:schemeClr val="bg1"/>
              </a:solidFill>
            </a:rPr>
            <a:t>Nutrientes</a:t>
          </a:r>
          <a:endParaRPr lang="en-US" sz="3200" dirty="0">
            <a:solidFill>
              <a:schemeClr val="bg1"/>
            </a:solidFill>
          </a:endParaRPr>
        </a:p>
      </dgm:t>
    </dgm:pt>
    <dgm:pt modelId="{10BAB2BB-B31D-48CC-AA68-808B2D1CFB02}" type="sibTrans" cxnId="{8E3FB90D-9269-49BF-9A17-9DD2F31C5B08}">
      <dgm:prSet/>
      <dgm:spPr/>
      <dgm:t>
        <a:bodyPr/>
        <a:lstStyle/>
        <a:p>
          <a:endParaRPr lang="en-US"/>
        </a:p>
      </dgm:t>
    </dgm:pt>
    <dgm:pt modelId="{7D89A1ED-F441-415F-BB44-6DA57CB0172D}" type="parTrans" cxnId="{8E3FB90D-9269-49BF-9A17-9DD2F31C5B08}">
      <dgm:prSet/>
      <dgm:spPr/>
      <dgm:t>
        <a:bodyPr/>
        <a:lstStyle/>
        <a:p>
          <a:endParaRPr lang="en-US"/>
        </a:p>
      </dgm:t>
    </dgm:pt>
    <dgm:pt modelId="{CF025BA5-66B5-41FC-9D17-C0E02306B1F2}">
      <dgm:prSet custT="1"/>
      <dgm:spPr/>
      <dgm:t>
        <a:bodyPr/>
        <a:lstStyle/>
        <a:p>
          <a:pPr rtl="0"/>
          <a:r>
            <a:rPr lang="es-MX" sz="2400" dirty="0" smtClean="0">
              <a:solidFill>
                <a:schemeClr val="bg1"/>
              </a:solidFill>
            </a:rPr>
            <a:t>Neurotransmisores</a:t>
          </a:r>
          <a:endParaRPr lang="en-US" sz="2400" dirty="0">
            <a:solidFill>
              <a:schemeClr val="bg1"/>
            </a:solidFill>
          </a:endParaRPr>
        </a:p>
      </dgm:t>
    </dgm:pt>
    <dgm:pt modelId="{493DE822-42B0-4F46-8DB9-64ED78A13AE1}" type="parTrans" cxnId="{72B6FC13-1686-42F5-B6E5-D2BB49C5E5CB}">
      <dgm:prSet/>
      <dgm:spPr/>
      <dgm:t>
        <a:bodyPr/>
        <a:lstStyle/>
        <a:p>
          <a:endParaRPr lang="en-US"/>
        </a:p>
      </dgm:t>
    </dgm:pt>
    <dgm:pt modelId="{B9BC2AB1-B3BA-46BA-A41F-C077619787E4}" type="sibTrans" cxnId="{72B6FC13-1686-42F5-B6E5-D2BB49C5E5CB}">
      <dgm:prSet/>
      <dgm:spPr/>
      <dgm:t>
        <a:bodyPr/>
        <a:lstStyle/>
        <a:p>
          <a:endParaRPr lang="en-US"/>
        </a:p>
      </dgm:t>
    </dgm:pt>
    <dgm:pt modelId="{B3FCEF3D-2F9C-4F77-9A72-2CF478714F4C}">
      <dgm:prSet custT="1"/>
      <dgm:spPr/>
      <dgm:t>
        <a:bodyPr/>
        <a:lstStyle/>
        <a:p>
          <a:pPr rtl="0"/>
          <a:r>
            <a:rPr lang="es-MX" sz="2400" dirty="0" smtClean="0">
              <a:solidFill>
                <a:schemeClr val="bg1"/>
              </a:solidFill>
            </a:rPr>
            <a:t>Sistema circulatorio</a:t>
          </a:r>
          <a:endParaRPr lang="en-US" sz="2400" dirty="0">
            <a:solidFill>
              <a:schemeClr val="bg1"/>
            </a:solidFill>
          </a:endParaRPr>
        </a:p>
      </dgm:t>
    </dgm:pt>
    <dgm:pt modelId="{ADF0E9C4-E53A-4052-B114-5634E13459A4}" type="parTrans" cxnId="{4DEC0F30-A321-4C29-B45C-85DCE3C59A1D}">
      <dgm:prSet/>
      <dgm:spPr/>
      <dgm:t>
        <a:bodyPr/>
        <a:lstStyle/>
        <a:p>
          <a:endParaRPr lang="en-US"/>
        </a:p>
      </dgm:t>
    </dgm:pt>
    <dgm:pt modelId="{64A513E8-98BF-402E-8FA1-322BC0BB6EB9}" type="sibTrans" cxnId="{4DEC0F30-A321-4C29-B45C-85DCE3C59A1D}">
      <dgm:prSet/>
      <dgm:spPr/>
      <dgm:t>
        <a:bodyPr/>
        <a:lstStyle/>
        <a:p>
          <a:endParaRPr lang="en-US"/>
        </a:p>
      </dgm:t>
    </dgm:pt>
    <dgm:pt modelId="{79A26DB6-925F-4641-969E-243276499921}" type="pres">
      <dgm:prSet presAssocID="{704212AA-CF67-4F11-8853-C6A23F314E35}" presName="Name0" presStyleCnt="0">
        <dgm:presLayoutVars>
          <dgm:chMax val="7"/>
          <dgm:chPref val="7"/>
          <dgm:dir/>
          <dgm:animLvl val="lvl"/>
        </dgm:presLayoutVars>
      </dgm:prSet>
      <dgm:spPr/>
      <dgm:t>
        <a:bodyPr/>
        <a:lstStyle/>
        <a:p>
          <a:endParaRPr lang="en-US"/>
        </a:p>
      </dgm:t>
    </dgm:pt>
    <dgm:pt modelId="{EE6BC1DC-A3B0-4DC1-BBD2-2960AAD5AB26}" type="pres">
      <dgm:prSet presAssocID="{7FE645DF-6D8F-4CE9-9D93-28D480C7B5CA}" presName="Accent1" presStyleCnt="0"/>
      <dgm:spPr/>
    </dgm:pt>
    <dgm:pt modelId="{65C25AB6-3A68-4D43-A180-CAFAEF0D766A}" type="pres">
      <dgm:prSet presAssocID="{7FE645DF-6D8F-4CE9-9D93-28D480C7B5CA}" presName="Accent" presStyleLbl="node1" presStyleIdx="0" presStyleCnt="7"/>
      <dgm:spPr/>
    </dgm:pt>
    <dgm:pt modelId="{5D0B50A1-31ED-4962-BD1F-4109DBD8762E}" type="pres">
      <dgm:prSet presAssocID="{7FE645DF-6D8F-4CE9-9D93-28D480C7B5CA}" presName="Child1" presStyleLbl="revTx" presStyleIdx="0" presStyleCnt="11" custScaleX="437361" custLinFactX="52454" custLinFactNeighborX="100000" custLinFactNeighborY="35463">
        <dgm:presLayoutVars>
          <dgm:chMax val="0"/>
          <dgm:chPref val="0"/>
          <dgm:bulletEnabled val="1"/>
        </dgm:presLayoutVars>
      </dgm:prSet>
      <dgm:spPr/>
      <dgm:t>
        <a:bodyPr/>
        <a:lstStyle/>
        <a:p>
          <a:endParaRPr lang="en-US"/>
        </a:p>
      </dgm:t>
    </dgm:pt>
    <dgm:pt modelId="{A6025A8A-2677-4D32-B6C9-D7B90F83A8B3}" type="pres">
      <dgm:prSet presAssocID="{7FE645DF-6D8F-4CE9-9D93-28D480C7B5CA}" presName="Parent1" presStyleLbl="revTx" presStyleIdx="1" presStyleCnt="11" custScaleX="585395" custLinFactX="-49740" custLinFactNeighborX="-100000" custLinFactNeighborY="27159">
        <dgm:presLayoutVars>
          <dgm:chMax val="1"/>
          <dgm:chPref val="1"/>
          <dgm:bulletEnabled val="1"/>
        </dgm:presLayoutVars>
      </dgm:prSet>
      <dgm:spPr/>
      <dgm:t>
        <a:bodyPr/>
        <a:lstStyle/>
        <a:p>
          <a:endParaRPr lang="en-US"/>
        </a:p>
      </dgm:t>
    </dgm:pt>
    <dgm:pt modelId="{9C192E34-54A3-4B57-9F88-85DEAE4D0FBD}" type="pres">
      <dgm:prSet presAssocID="{CD2C4C1D-FA1C-47A1-8B9C-EA507985CBC4}" presName="Accent2" presStyleCnt="0"/>
      <dgm:spPr/>
    </dgm:pt>
    <dgm:pt modelId="{28DCAA8E-6D89-446C-8F1C-A02A093868B8}" type="pres">
      <dgm:prSet presAssocID="{CD2C4C1D-FA1C-47A1-8B9C-EA507985CBC4}" presName="Accent" presStyleLbl="node1" presStyleIdx="1" presStyleCnt="7"/>
      <dgm:spPr/>
    </dgm:pt>
    <dgm:pt modelId="{CC83192F-59CB-4F8C-9C6E-CF96AE0FB381}" type="pres">
      <dgm:prSet presAssocID="{CD2C4C1D-FA1C-47A1-8B9C-EA507985CBC4}" presName="Child2" presStyleLbl="revTx" presStyleIdx="2" presStyleCnt="11" custScaleX="209548" custLinFactX="-100000" custLinFactNeighborX="-148621" custLinFactNeighborY="11576">
        <dgm:presLayoutVars>
          <dgm:chMax val="0"/>
          <dgm:chPref val="0"/>
          <dgm:bulletEnabled val="1"/>
        </dgm:presLayoutVars>
      </dgm:prSet>
      <dgm:spPr/>
      <dgm:t>
        <a:bodyPr/>
        <a:lstStyle/>
        <a:p>
          <a:endParaRPr lang="en-US"/>
        </a:p>
      </dgm:t>
    </dgm:pt>
    <dgm:pt modelId="{8FD5727A-3DCD-4E92-97E7-F1333A04F03C}" type="pres">
      <dgm:prSet presAssocID="{CD2C4C1D-FA1C-47A1-8B9C-EA507985CBC4}" presName="Parent2" presStyleLbl="revTx" presStyleIdx="3" presStyleCnt="11" custScaleX="243825" custLinFactNeighborX="60745" custLinFactNeighborY="-4849">
        <dgm:presLayoutVars>
          <dgm:chMax val="1"/>
          <dgm:chPref val="1"/>
          <dgm:bulletEnabled val="1"/>
        </dgm:presLayoutVars>
      </dgm:prSet>
      <dgm:spPr/>
      <dgm:t>
        <a:bodyPr/>
        <a:lstStyle/>
        <a:p>
          <a:endParaRPr lang="en-US"/>
        </a:p>
      </dgm:t>
    </dgm:pt>
    <dgm:pt modelId="{449D3D86-7723-4363-8ACF-55970EFF07EE}" type="pres">
      <dgm:prSet presAssocID="{2B4B70FD-EFA9-4A51-9544-09463EC5AA93}" presName="Accent3" presStyleCnt="0"/>
      <dgm:spPr/>
    </dgm:pt>
    <dgm:pt modelId="{471CFA6E-D5B6-4B3D-A02A-C5FDFF62C1F5}" type="pres">
      <dgm:prSet presAssocID="{2B4B70FD-EFA9-4A51-9544-09463EC5AA93}" presName="Accent" presStyleLbl="node1" presStyleIdx="2" presStyleCnt="7"/>
      <dgm:spPr/>
    </dgm:pt>
    <dgm:pt modelId="{61CD395E-0DD6-4E03-97DC-39270AD5E781}" type="pres">
      <dgm:prSet presAssocID="{2B4B70FD-EFA9-4A51-9544-09463EC5AA93}" presName="Child3" presStyleLbl="revTx" presStyleIdx="4" presStyleCnt="11" custScaleX="314861" custLinFactX="15549" custLinFactNeighborX="100000" custLinFactNeighborY="-9447">
        <dgm:presLayoutVars>
          <dgm:chMax val="0"/>
          <dgm:chPref val="0"/>
          <dgm:bulletEnabled val="1"/>
        </dgm:presLayoutVars>
      </dgm:prSet>
      <dgm:spPr/>
      <dgm:t>
        <a:bodyPr/>
        <a:lstStyle/>
        <a:p>
          <a:endParaRPr lang="en-US"/>
        </a:p>
      </dgm:t>
    </dgm:pt>
    <dgm:pt modelId="{D9E96870-248B-4DC2-B5D2-B6E79F926269}" type="pres">
      <dgm:prSet presAssocID="{2B4B70FD-EFA9-4A51-9544-09463EC5AA93}" presName="Parent3" presStyleLbl="revTx" presStyleIdx="5" presStyleCnt="11" custScaleX="274361" custLinFactNeighborX="-96023" custLinFactNeighborY="-1971">
        <dgm:presLayoutVars>
          <dgm:chMax val="1"/>
          <dgm:chPref val="1"/>
          <dgm:bulletEnabled val="1"/>
        </dgm:presLayoutVars>
      </dgm:prSet>
      <dgm:spPr/>
      <dgm:t>
        <a:bodyPr/>
        <a:lstStyle/>
        <a:p>
          <a:endParaRPr lang="en-US"/>
        </a:p>
      </dgm:t>
    </dgm:pt>
    <dgm:pt modelId="{2775A6B6-DC22-49B3-9BF0-4ADEAC99CB16}" type="pres">
      <dgm:prSet presAssocID="{550711C4-4410-4A1A-A56B-686AE3E0C860}" presName="Accent4" presStyleCnt="0"/>
      <dgm:spPr/>
    </dgm:pt>
    <dgm:pt modelId="{33F4DA0E-C4FB-47EE-BA85-8A7ED414EF3C}" type="pres">
      <dgm:prSet presAssocID="{550711C4-4410-4A1A-A56B-686AE3E0C860}" presName="Accent" presStyleLbl="node1" presStyleIdx="3" presStyleCnt="7"/>
      <dgm:spPr/>
    </dgm:pt>
    <dgm:pt modelId="{E58DCED0-226F-4AD6-B3FE-D1FFCF081375}" type="pres">
      <dgm:prSet presAssocID="{550711C4-4410-4A1A-A56B-686AE3E0C860}" presName="Child4" presStyleLbl="revTx" presStyleIdx="6" presStyleCnt="11" custScaleX="411787" custLinFactX="-109806" custLinFactNeighborX="-200000" custLinFactNeighborY="17046">
        <dgm:presLayoutVars>
          <dgm:chMax val="0"/>
          <dgm:chPref val="0"/>
          <dgm:bulletEnabled val="1"/>
        </dgm:presLayoutVars>
      </dgm:prSet>
      <dgm:spPr/>
      <dgm:t>
        <a:bodyPr/>
        <a:lstStyle/>
        <a:p>
          <a:endParaRPr lang="en-US"/>
        </a:p>
      </dgm:t>
    </dgm:pt>
    <dgm:pt modelId="{A9D550BF-F445-4996-AC66-55317F52E113}" type="pres">
      <dgm:prSet presAssocID="{550711C4-4410-4A1A-A56B-686AE3E0C860}" presName="Parent4" presStyleLbl="revTx" presStyleIdx="7" presStyleCnt="11" custScaleX="313568" custLinFactNeighborX="95616" custLinFactNeighborY="907">
        <dgm:presLayoutVars>
          <dgm:chMax val="1"/>
          <dgm:chPref val="1"/>
          <dgm:bulletEnabled val="1"/>
        </dgm:presLayoutVars>
      </dgm:prSet>
      <dgm:spPr/>
      <dgm:t>
        <a:bodyPr/>
        <a:lstStyle/>
        <a:p>
          <a:endParaRPr lang="en-US"/>
        </a:p>
      </dgm:t>
    </dgm:pt>
    <dgm:pt modelId="{EC9AE8A4-5D08-4673-83E3-5D29259361B8}" type="pres">
      <dgm:prSet presAssocID="{E614E82E-E3C2-4DA1-B926-0F84E210F555}" presName="Accent5" presStyleCnt="0"/>
      <dgm:spPr/>
    </dgm:pt>
    <dgm:pt modelId="{04CEE24A-EA2C-476D-A745-A6A421E2D75F}" type="pres">
      <dgm:prSet presAssocID="{E614E82E-E3C2-4DA1-B926-0F84E210F555}" presName="Accent" presStyleLbl="node1" presStyleIdx="4" presStyleCnt="7"/>
      <dgm:spPr/>
    </dgm:pt>
    <dgm:pt modelId="{3A40613D-637B-4640-BE21-43923C574AF9}" type="pres">
      <dgm:prSet presAssocID="{E614E82E-E3C2-4DA1-B926-0F84E210F555}" presName="Parent5" presStyleLbl="revTx" presStyleIdx="8" presStyleCnt="11" custScaleX="236672" custLinFactNeighborX="-71278" custLinFactNeighborY="-13344">
        <dgm:presLayoutVars>
          <dgm:chMax val="1"/>
          <dgm:chPref val="1"/>
          <dgm:bulletEnabled val="1"/>
        </dgm:presLayoutVars>
      </dgm:prSet>
      <dgm:spPr/>
      <dgm:t>
        <a:bodyPr/>
        <a:lstStyle/>
        <a:p>
          <a:endParaRPr lang="en-US"/>
        </a:p>
      </dgm:t>
    </dgm:pt>
    <dgm:pt modelId="{3533F1A1-6A94-49AB-9408-57678D8CA6A7}" type="pres">
      <dgm:prSet presAssocID="{69F8C428-AFC1-4EBB-8C1C-364D1E22E093}" presName="Accent6" presStyleCnt="0"/>
      <dgm:spPr/>
    </dgm:pt>
    <dgm:pt modelId="{27F7C44F-CAEB-4B62-A27E-44ED601E6DDF}" type="pres">
      <dgm:prSet presAssocID="{69F8C428-AFC1-4EBB-8C1C-364D1E22E093}" presName="Accent" presStyleLbl="node1" presStyleIdx="5" presStyleCnt="7"/>
      <dgm:spPr/>
    </dgm:pt>
    <dgm:pt modelId="{A9CC9803-937B-4E12-AC06-610B38D93925}" type="pres">
      <dgm:prSet presAssocID="{69F8C428-AFC1-4EBB-8C1C-364D1E22E093}" presName="Parent6" presStyleLbl="revTx" presStyleIdx="9" presStyleCnt="11" custScaleX="208952" custLinFactNeighborX="34590" custLinFactNeighborY="6977">
        <dgm:presLayoutVars>
          <dgm:chMax val="1"/>
          <dgm:chPref val="1"/>
          <dgm:bulletEnabled val="1"/>
        </dgm:presLayoutVars>
      </dgm:prSet>
      <dgm:spPr/>
      <dgm:t>
        <a:bodyPr/>
        <a:lstStyle/>
        <a:p>
          <a:endParaRPr lang="en-US"/>
        </a:p>
      </dgm:t>
    </dgm:pt>
    <dgm:pt modelId="{BE25EF0C-99EB-43C8-9EEC-10BFE235E056}" type="pres">
      <dgm:prSet presAssocID="{FCAD8DCB-92B9-4CA9-8211-4C04CA8145BE}" presName="Accent7" presStyleCnt="0"/>
      <dgm:spPr/>
    </dgm:pt>
    <dgm:pt modelId="{C8206E5F-036A-4B02-9D11-0F4F81352798}" type="pres">
      <dgm:prSet presAssocID="{FCAD8DCB-92B9-4CA9-8211-4C04CA8145BE}" presName="Accent" presStyleLbl="node1" presStyleIdx="6" presStyleCnt="7"/>
      <dgm:spPr/>
    </dgm:pt>
    <dgm:pt modelId="{19949C29-B63D-41AC-A82C-7EBF24C1080E}" type="pres">
      <dgm:prSet presAssocID="{FCAD8DCB-92B9-4CA9-8211-4C04CA8145BE}" presName="Parent7" presStyleLbl="revTx" presStyleIdx="10" presStyleCnt="11" custScaleX="344354" custLinFactX="-100000" custLinFactNeighborX="-144107" custLinFactNeighborY="62184">
        <dgm:presLayoutVars>
          <dgm:chMax val="1"/>
          <dgm:chPref val="1"/>
          <dgm:bulletEnabled val="1"/>
        </dgm:presLayoutVars>
      </dgm:prSet>
      <dgm:spPr/>
      <dgm:t>
        <a:bodyPr/>
        <a:lstStyle/>
        <a:p>
          <a:endParaRPr lang="en-US"/>
        </a:p>
      </dgm:t>
    </dgm:pt>
  </dgm:ptLst>
  <dgm:cxnLst>
    <dgm:cxn modelId="{4DEC0F30-A321-4C29-B45C-85DCE3C59A1D}" srcId="{550711C4-4410-4A1A-A56B-686AE3E0C860}" destId="{B3FCEF3D-2F9C-4F77-9A72-2CF478714F4C}" srcOrd="0" destOrd="0" parTransId="{ADF0E9C4-E53A-4052-B114-5634E13459A4}" sibTransId="{64A513E8-98BF-402E-8FA1-322BC0BB6EB9}"/>
    <dgm:cxn modelId="{8A7DEA57-C673-4B72-9EA9-DDA6FD58A397}" srcId="{704212AA-CF67-4F11-8853-C6A23F314E35}" destId="{69F8C428-AFC1-4EBB-8C1C-364D1E22E093}" srcOrd="5" destOrd="0" parTransId="{63943E67-D252-42D3-AE6A-8CEF3151FDDC}" sibTransId="{DD227DD0-5BEC-4D65-8972-E753F3D9F84A}"/>
    <dgm:cxn modelId="{461E0090-7EC8-47F7-8798-DF3FD3B8120C}" srcId="{7FE645DF-6D8F-4CE9-9D93-28D480C7B5CA}" destId="{C2098F7A-3F80-4A51-9CFB-4D509514BA57}" srcOrd="0" destOrd="0" parTransId="{ED06527C-9700-42A1-A24F-3E0EF41B6914}" sibTransId="{478DB27B-C3DC-427C-A5DE-5A3EFB5E9673}"/>
    <dgm:cxn modelId="{8E3FB90D-9269-49BF-9A17-9DD2F31C5B08}" srcId="{704212AA-CF67-4F11-8853-C6A23F314E35}" destId="{2B4B70FD-EFA9-4A51-9544-09463EC5AA93}" srcOrd="2" destOrd="0" parTransId="{7D89A1ED-F441-415F-BB44-6DA57CB0172D}" sibTransId="{10BAB2BB-B31D-48CC-AA68-808B2D1CFB02}"/>
    <dgm:cxn modelId="{C43BA67D-D3AD-4B20-BEFC-B36C1DBFBD7F}" type="presOf" srcId="{550711C4-4410-4A1A-A56B-686AE3E0C860}" destId="{A9D550BF-F445-4996-AC66-55317F52E113}" srcOrd="0" destOrd="0" presId="urn:microsoft.com/office/officeart/2009/layout/CircleArrowProcess"/>
    <dgm:cxn modelId="{119C2067-6933-4569-8CFD-A03A1B28D3AA}" type="presOf" srcId="{7FE645DF-6D8F-4CE9-9D93-28D480C7B5CA}" destId="{A6025A8A-2677-4D32-B6C9-D7B90F83A8B3}" srcOrd="0" destOrd="0" presId="urn:microsoft.com/office/officeart/2009/layout/CircleArrowProcess"/>
    <dgm:cxn modelId="{E6B13354-6912-4CF0-A49B-1C4B77C4D53C}" srcId="{704212AA-CF67-4F11-8853-C6A23F314E35}" destId="{FCAD8DCB-92B9-4CA9-8211-4C04CA8145BE}" srcOrd="6" destOrd="0" parTransId="{38C27EB9-253C-4045-A53A-1E7EEFA27E95}" sibTransId="{F23E6C14-689A-48BA-B65D-9750F020C8CD}"/>
    <dgm:cxn modelId="{6698E929-44E8-40C8-AC35-C6C0979D1A3F}" srcId="{704212AA-CF67-4F11-8853-C6A23F314E35}" destId="{CD2C4C1D-FA1C-47A1-8B9C-EA507985CBC4}" srcOrd="1" destOrd="0" parTransId="{9722E04F-973F-4B87-B68A-996B730C2DC4}" sibTransId="{65549B71-B1C8-4AF0-A60B-E4B48BA964EB}"/>
    <dgm:cxn modelId="{C646F6D9-0A79-46A5-81B7-DB3EBFC79122}" type="presOf" srcId="{FCAD8DCB-92B9-4CA9-8211-4C04CA8145BE}" destId="{19949C29-B63D-41AC-A82C-7EBF24C1080E}" srcOrd="0" destOrd="0" presId="urn:microsoft.com/office/officeart/2009/layout/CircleArrowProcess"/>
    <dgm:cxn modelId="{546E872B-57AD-4A78-9FB1-7FB331D0E5DD}" type="presOf" srcId="{E614E82E-E3C2-4DA1-B926-0F84E210F555}" destId="{3A40613D-637B-4640-BE21-43923C574AF9}" srcOrd="0" destOrd="0" presId="urn:microsoft.com/office/officeart/2009/layout/CircleArrowProcess"/>
    <dgm:cxn modelId="{1063EF35-5B1A-473E-8BC5-AF8E15C54638}" type="presOf" srcId="{69F8C428-AFC1-4EBB-8C1C-364D1E22E093}" destId="{A9CC9803-937B-4E12-AC06-610B38D93925}" srcOrd="0" destOrd="0" presId="urn:microsoft.com/office/officeart/2009/layout/CircleArrowProcess"/>
    <dgm:cxn modelId="{4319FB89-F4F0-47CE-AC59-8D66F40836CA}" type="presOf" srcId="{CF025BA5-66B5-41FC-9D17-C0E02306B1F2}" destId="{61CD395E-0DD6-4E03-97DC-39270AD5E781}" srcOrd="0" destOrd="0" presId="urn:microsoft.com/office/officeart/2009/layout/CircleArrowProcess"/>
    <dgm:cxn modelId="{72B6FC13-1686-42F5-B6E5-D2BB49C5E5CB}" srcId="{2B4B70FD-EFA9-4A51-9544-09463EC5AA93}" destId="{CF025BA5-66B5-41FC-9D17-C0E02306B1F2}" srcOrd="0" destOrd="0" parTransId="{493DE822-42B0-4F46-8DB9-64ED78A13AE1}" sibTransId="{B9BC2AB1-B3BA-46BA-A41F-C077619787E4}"/>
    <dgm:cxn modelId="{9C45FC22-52E0-4A73-84CC-E396C3AA95C8}" srcId="{CD2C4C1D-FA1C-47A1-8B9C-EA507985CBC4}" destId="{611637A5-4B03-4FA3-9AD9-767E0FEF7647}" srcOrd="0" destOrd="0" parTransId="{70B29702-60B9-47F7-ADA2-A29BE9FD1CC6}" sibTransId="{94C8F092-E853-40EA-A8C2-891C374BCE62}"/>
    <dgm:cxn modelId="{B064613F-2DB7-42FA-819F-D758F3D20211}" srcId="{704212AA-CF67-4F11-8853-C6A23F314E35}" destId="{E614E82E-E3C2-4DA1-B926-0F84E210F555}" srcOrd="4" destOrd="0" parTransId="{D90D5B62-16F8-41C3-BE0D-B4C345FE36B9}" sibTransId="{11D9A8AD-47E4-4202-B343-A70BE1DDA98B}"/>
    <dgm:cxn modelId="{641C1DA6-A793-4AA6-9A0E-6CE898B19141}" type="presOf" srcId="{C2098F7A-3F80-4A51-9CFB-4D509514BA57}" destId="{5D0B50A1-31ED-4962-BD1F-4109DBD8762E}" srcOrd="0" destOrd="0" presId="urn:microsoft.com/office/officeart/2009/layout/CircleArrowProcess"/>
    <dgm:cxn modelId="{3BAA4A87-0E0C-4449-8DA6-A6F51727588E}" srcId="{704212AA-CF67-4F11-8853-C6A23F314E35}" destId="{7FE645DF-6D8F-4CE9-9D93-28D480C7B5CA}" srcOrd="0" destOrd="0" parTransId="{534C1777-46D3-4D44-8FB1-A3C18E42E820}" sibTransId="{7FD77ACE-8F0C-4A04-81D8-D44B7304CEBE}"/>
    <dgm:cxn modelId="{D4477523-A3BD-4783-89D6-DFBF69A48682}" type="presOf" srcId="{B3FCEF3D-2F9C-4F77-9A72-2CF478714F4C}" destId="{E58DCED0-226F-4AD6-B3FE-D1FFCF081375}" srcOrd="0" destOrd="0" presId="urn:microsoft.com/office/officeart/2009/layout/CircleArrowProcess"/>
    <dgm:cxn modelId="{985C6C91-2B84-47B4-A626-5822642D0659}" type="presOf" srcId="{611637A5-4B03-4FA3-9AD9-767E0FEF7647}" destId="{CC83192F-59CB-4F8C-9C6E-CF96AE0FB381}" srcOrd="0" destOrd="0" presId="urn:microsoft.com/office/officeart/2009/layout/CircleArrowProcess"/>
    <dgm:cxn modelId="{8AC2642B-7F3B-480C-9CB3-B5199A06323B}" type="presOf" srcId="{704212AA-CF67-4F11-8853-C6A23F314E35}" destId="{79A26DB6-925F-4641-969E-243276499921}" srcOrd="0" destOrd="0" presId="urn:microsoft.com/office/officeart/2009/layout/CircleArrowProcess"/>
    <dgm:cxn modelId="{C54F99E1-DEF7-4E4C-BE45-E45C837B10AF}" type="presOf" srcId="{2B4B70FD-EFA9-4A51-9544-09463EC5AA93}" destId="{D9E96870-248B-4DC2-B5D2-B6E79F926269}" srcOrd="0" destOrd="0" presId="urn:microsoft.com/office/officeart/2009/layout/CircleArrowProcess"/>
    <dgm:cxn modelId="{FF7C79BD-D4AC-42AE-9D98-C8D95BE6BB5E}" srcId="{704212AA-CF67-4F11-8853-C6A23F314E35}" destId="{550711C4-4410-4A1A-A56B-686AE3E0C860}" srcOrd="3" destOrd="0" parTransId="{5B03E5C3-354D-4530-83C2-29378C05707E}" sibTransId="{70B687DF-C24E-4BBA-9692-0A30BCF74AB9}"/>
    <dgm:cxn modelId="{B8638283-DBBF-4FCB-A135-C12753D325C8}" type="presOf" srcId="{CD2C4C1D-FA1C-47A1-8B9C-EA507985CBC4}" destId="{8FD5727A-3DCD-4E92-97E7-F1333A04F03C}" srcOrd="0" destOrd="0" presId="urn:microsoft.com/office/officeart/2009/layout/CircleArrowProcess"/>
    <dgm:cxn modelId="{DC4FD865-DD0F-48E4-BCF8-33EC38B920F2}" type="presParOf" srcId="{79A26DB6-925F-4641-969E-243276499921}" destId="{EE6BC1DC-A3B0-4DC1-BBD2-2960AAD5AB26}" srcOrd="0" destOrd="0" presId="urn:microsoft.com/office/officeart/2009/layout/CircleArrowProcess"/>
    <dgm:cxn modelId="{B76E88C1-169D-4554-985E-9B86E2486589}" type="presParOf" srcId="{EE6BC1DC-A3B0-4DC1-BBD2-2960AAD5AB26}" destId="{65C25AB6-3A68-4D43-A180-CAFAEF0D766A}" srcOrd="0" destOrd="0" presId="urn:microsoft.com/office/officeart/2009/layout/CircleArrowProcess"/>
    <dgm:cxn modelId="{41186557-280A-4BCB-923A-C0B2BEE8F145}" type="presParOf" srcId="{79A26DB6-925F-4641-969E-243276499921}" destId="{5D0B50A1-31ED-4962-BD1F-4109DBD8762E}" srcOrd="1" destOrd="0" presId="urn:microsoft.com/office/officeart/2009/layout/CircleArrowProcess"/>
    <dgm:cxn modelId="{D7BF60DC-800C-4041-9A55-45C2F505C845}" type="presParOf" srcId="{79A26DB6-925F-4641-969E-243276499921}" destId="{A6025A8A-2677-4D32-B6C9-D7B90F83A8B3}" srcOrd="2" destOrd="0" presId="urn:microsoft.com/office/officeart/2009/layout/CircleArrowProcess"/>
    <dgm:cxn modelId="{B74369C3-C8B4-4B60-BBB4-31E63B8FEE9D}" type="presParOf" srcId="{79A26DB6-925F-4641-969E-243276499921}" destId="{9C192E34-54A3-4B57-9F88-85DEAE4D0FBD}" srcOrd="3" destOrd="0" presId="urn:microsoft.com/office/officeart/2009/layout/CircleArrowProcess"/>
    <dgm:cxn modelId="{FE14CBF6-5395-48C2-AFA8-B3E47AE29605}" type="presParOf" srcId="{9C192E34-54A3-4B57-9F88-85DEAE4D0FBD}" destId="{28DCAA8E-6D89-446C-8F1C-A02A093868B8}" srcOrd="0" destOrd="0" presId="urn:microsoft.com/office/officeart/2009/layout/CircleArrowProcess"/>
    <dgm:cxn modelId="{26FD886E-A326-4FBE-8A49-B839806EABB5}" type="presParOf" srcId="{79A26DB6-925F-4641-969E-243276499921}" destId="{CC83192F-59CB-4F8C-9C6E-CF96AE0FB381}" srcOrd="4" destOrd="0" presId="urn:microsoft.com/office/officeart/2009/layout/CircleArrowProcess"/>
    <dgm:cxn modelId="{2C3B54CF-722F-459F-8C6B-0D618E0ACB53}" type="presParOf" srcId="{79A26DB6-925F-4641-969E-243276499921}" destId="{8FD5727A-3DCD-4E92-97E7-F1333A04F03C}" srcOrd="5" destOrd="0" presId="urn:microsoft.com/office/officeart/2009/layout/CircleArrowProcess"/>
    <dgm:cxn modelId="{05E3218D-2B92-4341-9D51-99151C95DE3B}" type="presParOf" srcId="{79A26DB6-925F-4641-969E-243276499921}" destId="{449D3D86-7723-4363-8ACF-55970EFF07EE}" srcOrd="6" destOrd="0" presId="urn:microsoft.com/office/officeart/2009/layout/CircleArrowProcess"/>
    <dgm:cxn modelId="{0ECE0FBF-BD44-48C8-B980-4251F2C345A3}" type="presParOf" srcId="{449D3D86-7723-4363-8ACF-55970EFF07EE}" destId="{471CFA6E-D5B6-4B3D-A02A-C5FDFF62C1F5}" srcOrd="0" destOrd="0" presId="urn:microsoft.com/office/officeart/2009/layout/CircleArrowProcess"/>
    <dgm:cxn modelId="{8A67CEBE-AA2D-4AD4-AEDA-C6A685F14BCD}" type="presParOf" srcId="{79A26DB6-925F-4641-969E-243276499921}" destId="{61CD395E-0DD6-4E03-97DC-39270AD5E781}" srcOrd="7" destOrd="0" presId="urn:microsoft.com/office/officeart/2009/layout/CircleArrowProcess"/>
    <dgm:cxn modelId="{809BA860-A916-48CD-94D9-FD7F9C6D074E}" type="presParOf" srcId="{79A26DB6-925F-4641-969E-243276499921}" destId="{D9E96870-248B-4DC2-B5D2-B6E79F926269}" srcOrd="8" destOrd="0" presId="urn:microsoft.com/office/officeart/2009/layout/CircleArrowProcess"/>
    <dgm:cxn modelId="{1433EAC3-BF13-46C4-920F-E6907CD7A505}" type="presParOf" srcId="{79A26DB6-925F-4641-969E-243276499921}" destId="{2775A6B6-DC22-49B3-9BF0-4ADEAC99CB16}" srcOrd="9" destOrd="0" presId="urn:microsoft.com/office/officeart/2009/layout/CircleArrowProcess"/>
    <dgm:cxn modelId="{87907DBA-6968-42AC-BBC6-B0B399D22C26}" type="presParOf" srcId="{2775A6B6-DC22-49B3-9BF0-4ADEAC99CB16}" destId="{33F4DA0E-C4FB-47EE-BA85-8A7ED414EF3C}" srcOrd="0" destOrd="0" presId="urn:microsoft.com/office/officeart/2009/layout/CircleArrowProcess"/>
    <dgm:cxn modelId="{F4D52269-0128-40D9-B898-2D544CAC3ABF}" type="presParOf" srcId="{79A26DB6-925F-4641-969E-243276499921}" destId="{E58DCED0-226F-4AD6-B3FE-D1FFCF081375}" srcOrd="10" destOrd="0" presId="urn:microsoft.com/office/officeart/2009/layout/CircleArrowProcess"/>
    <dgm:cxn modelId="{F498A593-54C5-42A2-9CB7-714AD29A2E1D}" type="presParOf" srcId="{79A26DB6-925F-4641-969E-243276499921}" destId="{A9D550BF-F445-4996-AC66-55317F52E113}" srcOrd="11" destOrd="0" presId="urn:microsoft.com/office/officeart/2009/layout/CircleArrowProcess"/>
    <dgm:cxn modelId="{C04F0375-9275-40FC-AA1F-1F0D812E6B3B}" type="presParOf" srcId="{79A26DB6-925F-4641-969E-243276499921}" destId="{EC9AE8A4-5D08-4673-83E3-5D29259361B8}" srcOrd="12" destOrd="0" presId="urn:microsoft.com/office/officeart/2009/layout/CircleArrowProcess"/>
    <dgm:cxn modelId="{D5928DEA-32F5-4C15-8E25-D263E749699F}" type="presParOf" srcId="{EC9AE8A4-5D08-4673-83E3-5D29259361B8}" destId="{04CEE24A-EA2C-476D-A745-A6A421E2D75F}" srcOrd="0" destOrd="0" presId="urn:microsoft.com/office/officeart/2009/layout/CircleArrowProcess"/>
    <dgm:cxn modelId="{093FB044-6301-4DA5-8C2F-7968BCFDB1F6}" type="presParOf" srcId="{79A26DB6-925F-4641-969E-243276499921}" destId="{3A40613D-637B-4640-BE21-43923C574AF9}" srcOrd="13" destOrd="0" presId="urn:microsoft.com/office/officeart/2009/layout/CircleArrowProcess"/>
    <dgm:cxn modelId="{CA916DF8-7805-4979-B0B5-C8E6BB8E3124}" type="presParOf" srcId="{79A26DB6-925F-4641-969E-243276499921}" destId="{3533F1A1-6A94-49AB-9408-57678D8CA6A7}" srcOrd="14" destOrd="0" presId="urn:microsoft.com/office/officeart/2009/layout/CircleArrowProcess"/>
    <dgm:cxn modelId="{700B9539-DEAE-449F-8858-8EC070C9A0E2}" type="presParOf" srcId="{3533F1A1-6A94-49AB-9408-57678D8CA6A7}" destId="{27F7C44F-CAEB-4B62-A27E-44ED601E6DDF}" srcOrd="0" destOrd="0" presId="urn:microsoft.com/office/officeart/2009/layout/CircleArrowProcess"/>
    <dgm:cxn modelId="{969E81D2-7F0B-40E2-A714-7B4EC85A3882}" type="presParOf" srcId="{79A26DB6-925F-4641-969E-243276499921}" destId="{A9CC9803-937B-4E12-AC06-610B38D93925}" srcOrd="15" destOrd="0" presId="urn:microsoft.com/office/officeart/2009/layout/CircleArrowProcess"/>
    <dgm:cxn modelId="{EF15948F-0FA0-472B-ABDB-BAD93E84B742}" type="presParOf" srcId="{79A26DB6-925F-4641-969E-243276499921}" destId="{BE25EF0C-99EB-43C8-9EEC-10BFE235E056}" srcOrd="16" destOrd="0" presId="urn:microsoft.com/office/officeart/2009/layout/CircleArrowProcess"/>
    <dgm:cxn modelId="{94661953-CAB6-4560-A157-DF13BF7ECE2F}" type="presParOf" srcId="{BE25EF0C-99EB-43C8-9EEC-10BFE235E056}" destId="{C8206E5F-036A-4B02-9D11-0F4F81352798}" srcOrd="0" destOrd="0" presId="urn:microsoft.com/office/officeart/2009/layout/CircleArrowProcess"/>
    <dgm:cxn modelId="{3C7C8C98-7101-471C-B32C-D2516AECDAD2}" type="presParOf" srcId="{79A26DB6-925F-4641-969E-243276499921}" destId="{19949C29-B63D-41AC-A82C-7EBF24C1080E}" srcOrd="17" destOrd="0" presId="urn:microsoft.com/office/officeart/2009/layout/CircleArrowProcess"/>
  </dgm:cxnLst>
  <dgm:bg>
    <a:solidFill>
      <a:schemeClr val="tx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FC068C-1936-41B5-A626-981B56B12043}">
      <dsp:nvSpPr>
        <dsp:cNvPr id="0" name=""/>
        <dsp:cNvSpPr/>
      </dsp:nvSpPr>
      <dsp:spPr>
        <a:xfrm rot="4396374">
          <a:off x="1278290" y="1379851"/>
          <a:ext cx="5986012" cy="4174497"/>
        </a:xfrm>
        <a:prstGeom prst="swooshArrow">
          <a:avLst>
            <a:gd name="adj1" fmla="val 16310"/>
            <a:gd name="adj2" fmla="val 3137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FF5D2F9-CD32-4882-8B00-EDD2165AC706}">
      <dsp:nvSpPr>
        <dsp:cNvPr id="0" name=""/>
        <dsp:cNvSpPr/>
      </dsp:nvSpPr>
      <dsp:spPr>
        <a:xfrm>
          <a:off x="3318537" y="1791797"/>
          <a:ext cx="151165" cy="151165"/>
        </a:xfrm>
        <a:prstGeom prst="ellipse">
          <a:avLst/>
        </a:prstGeom>
        <a:solidFill>
          <a:schemeClr val="accent1">
            <a:tint val="6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3D40EFA-BBC9-4DE8-9081-3BEDDBA9C23B}">
      <dsp:nvSpPr>
        <dsp:cNvPr id="0" name=""/>
        <dsp:cNvSpPr/>
      </dsp:nvSpPr>
      <dsp:spPr>
        <a:xfrm>
          <a:off x="4043161" y="2298687"/>
          <a:ext cx="151165" cy="151165"/>
        </a:xfrm>
        <a:prstGeom prst="ellipse">
          <a:avLst/>
        </a:prstGeom>
        <a:solidFill>
          <a:schemeClr val="accent1">
            <a:tint val="6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ACA7EA5-E41B-4E50-95A4-5128FF6DC7D4}">
      <dsp:nvSpPr>
        <dsp:cNvPr id="0" name=""/>
        <dsp:cNvSpPr/>
      </dsp:nvSpPr>
      <dsp:spPr>
        <a:xfrm>
          <a:off x="4653370" y="2889481"/>
          <a:ext cx="151165" cy="151165"/>
        </a:xfrm>
        <a:prstGeom prst="ellipse">
          <a:avLst/>
        </a:prstGeom>
        <a:solidFill>
          <a:schemeClr val="accent1">
            <a:tint val="6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BC8AD97-C7D8-4912-A1E2-E4C9A7822BDB}">
      <dsp:nvSpPr>
        <dsp:cNvPr id="0" name=""/>
        <dsp:cNvSpPr/>
      </dsp:nvSpPr>
      <dsp:spPr>
        <a:xfrm>
          <a:off x="639374" y="0"/>
          <a:ext cx="3297481" cy="11094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0800" tIns="50800" rIns="50800" bIns="50800" numCol="1" spcCol="1270" anchor="b" anchorCtr="0">
          <a:noAutofit/>
        </a:bodyPr>
        <a:lstStyle/>
        <a:p>
          <a:pPr lvl="0" algn="ctr" defTabSz="1778000" rtl="0">
            <a:lnSpc>
              <a:spcPct val="90000"/>
            </a:lnSpc>
            <a:spcBef>
              <a:spcPct val="0"/>
            </a:spcBef>
            <a:spcAft>
              <a:spcPct val="35000"/>
            </a:spcAft>
          </a:pPr>
          <a:r>
            <a:rPr lang="es-MX" sz="4000" kern="1200" dirty="0" smtClean="0">
              <a:solidFill>
                <a:schemeClr val="bg1"/>
              </a:solidFill>
            </a:rPr>
            <a:t>CARÁCTER</a:t>
          </a:r>
          <a:endParaRPr lang="en-US" sz="4000" kern="1200" dirty="0">
            <a:solidFill>
              <a:schemeClr val="bg1"/>
            </a:solidFill>
          </a:endParaRPr>
        </a:p>
      </dsp:txBody>
      <dsp:txXfrm>
        <a:off x="639374" y="0"/>
        <a:ext cx="3297481" cy="1109472"/>
      </dsp:txXfrm>
    </dsp:sp>
    <dsp:sp modelId="{1B39F41A-4837-4706-98F4-D143E72E0748}">
      <dsp:nvSpPr>
        <dsp:cNvPr id="0" name=""/>
        <dsp:cNvSpPr/>
      </dsp:nvSpPr>
      <dsp:spPr>
        <a:xfrm>
          <a:off x="4534980" y="1246597"/>
          <a:ext cx="4271467" cy="11094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lvl="0" algn="l" defTabSz="1066800" rtl="0">
            <a:lnSpc>
              <a:spcPct val="90000"/>
            </a:lnSpc>
            <a:spcBef>
              <a:spcPct val="0"/>
            </a:spcBef>
            <a:spcAft>
              <a:spcPct val="35000"/>
            </a:spcAft>
          </a:pPr>
          <a:r>
            <a:rPr lang="es-MX" sz="2400" kern="1200" dirty="0" smtClean="0">
              <a:solidFill>
                <a:schemeClr val="bg1"/>
              </a:solidFill>
            </a:rPr>
            <a:t>Mente</a:t>
          </a:r>
          <a:endParaRPr lang="en-US" sz="2400" kern="1200" dirty="0">
            <a:solidFill>
              <a:schemeClr val="bg1"/>
            </a:solidFill>
          </a:endParaRPr>
        </a:p>
        <a:p>
          <a:pPr marL="171450" lvl="1" indent="-171450" algn="l" defTabSz="800100" rtl="0">
            <a:lnSpc>
              <a:spcPct val="90000"/>
            </a:lnSpc>
            <a:spcBef>
              <a:spcPct val="0"/>
            </a:spcBef>
            <a:spcAft>
              <a:spcPct val="15000"/>
            </a:spcAft>
            <a:buChar char="••"/>
          </a:pPr>
          <a:r>
            <a:rPr lang="es-MX" sz="1800" kern="1200" dirty="0" smtClean="0">
              <a:solidFill>
                <a:schemeClr val="bg1"/>
              </a:solidFill>
            </a:rPr>
            <a:t>Pensamientos y sentimientos</a:t>
          </a:r>
          <a:endParaRPr lang="en-US" sz="1800" kern="1200" dirty="0">
            <a:solidFill>
              <a:schemeClr val="bg1"/>
            </a:solidFill>
          </a:endParaRPr>
        </a:p>
        <a:p>
          <a:pPr marL="171450" lvl="1" indent="-171450" algn="l" defTabSz="800100" rtl="0">
            <a:lnSpc>
              <a:spcPct val="90000"/>
            </a:lnSpc>
            <a:spcBef>
              <a:spcPct val="0"/>
            </a:spcBef>
            <a:spcAft>
              <a:spcPct val="15000"/>
            </a:spcAft>
            <a:buChar char="••"/>
          </a:pPr>
          <a:r>
            <a:rPr lang="es-MX" sz="1800" kern="1200" dirty="0" smtClean="0">
              <a:solidFill>
                <a:schemeClr val="bg1"/>
              </a:solidFill>
            </a:rPr>
            <a:t>Consciencia, razón y el intelecto</a:t>
          </a:r>
          <a:endParaRPr lang="en-US" sz="1800" kern="1200" dirty="0">
            <a:solidFill>
              <a:schemeClr val="bg1"/>
            </a:solidFill>
          </a:endParaRPr>
        </a:p>
        <a:p>
          <a:pPr marL="171450" lvl="1" indent="-171450" algn="l" defTabSz="800100" rtl="0">
            <a:lnSpc>
              <a:spcPct val="90000"/>
            </a:lnSpc>
            <a:spcBef>
              <a:spcPct val="0"/>
            </a:spcBef>
            <a:spcAft>
              <a:spcPct val="15000"/>
            </a:spcAft>
            <a:buChar char="••"/>
          </a:pPr>
          <a:r>
            <a:rPr lang="es-MX" sz="1800" kern="1200" dirty="0" smtClean="0">
              <a:solidFill>
                <a:schemeClr val="bg1"/>
              </a:solidFill>
            </a:rPr>
            <a:t>Apetito, pasión y el deseo</a:t>
          </a:r>
          <a:endParaRPr lang="en-US" sz="1800" kern="1200" dirty="0">
            <a:solidFill>
              <a:schemeClr val="bg1"/>
            </a:solidFill>
          </a:endParaRPr>
        </a:p>
      </dsp:txBody>
      <dsp:txXfrm>
        <a:off x="4534980" y="1246597"/>
        <a:ext cx="4271467" cy="1109472"/>
      </dsp:txXfrm>
    </dsp:sp>
    <dsp:sp modelId="{82AA91CB-B600-49AD-9B6E-D860922E4421}">
      <dsp:nvSpPr>
        <dsp:cNvPr id="0" name=""/>
        <dsp:cNvSpPr/>
      </dsp:nvSpPr>
      <dsp:spPr>
        <a:xfrm>
          <a:off x="639364" y="1869893"/>
          <a:ext cx="2517114" cy="11094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lvl="0" algn="l" defTabSz="1066800" rtl="0">
            <a:lnSpc>
              <a:spcPct val="90000"/>
            </a:lnSpc>
            <a:spcBef>
              <a:spcPct val="0"/>
            </a:spcBef>
            <a:spcAft>
              <a:spcPct val="35000"/>
            </a:spcAft>
          </a:pPr>
          <a:r>
            <a:rPr lang="es-MX" sz="2400" kern="1200" dirty="0" smtClean="0">
              <a:solidFill>
                <a:schemeClr val="bg1"/>
              </a:solidFill>
            </a:rPr>
            <a:t>Voluntad</a:t>
          </a:r>
          <a:endParaRPr lang="en-US" sz="2400" kern="1200" dirty="0">
            <a:solidFill>
              <a:schemeClr val="bg1"/>
            </a:solidFill>
          </a:endParaRPr>
        </a:p>
        <a:p>
          <a:pPr marL="171450" lvl="1" indent="-171450" algn="l" defTabSz="800100" rtl="0">
            <a:lnSpc>
              <a:spcPct val="90000"/>
            </a:lnSpc>
            <a:spcBef>
              <a:spcPct val="0"/>
            </a:spcBef>
            <a:spcAft>
              <a:spcPct val="15000"/>
            </a:spcAft>
            <a:buChar char="••"/>
          </a:pPr>
          <a:r>
            <a:rPr lang="es-MX" sz="1800" kern="1200" dirty="0" smtClean="0">
              <a:solidFill>
                <a:schemeClr val="bg1"/>
              </a:solidFill>
            </a:rPr>
            <a:t>Poder gobernante de la naturaleza del hombre</a:t>
          </a:r>
          <a:endParaRPr lang="en-US" sz="1800" kern="1200" dirty="0">
            <a:solidFill>
              <a:schemeClr val="bg1"/>
            </a:solidFill>
          </a:endParaRPr>
        </a:p>
        <a:p>
          <a:pPr marL="171450" lvl="1" indent="-171450" algn="l" defTabSz="800100" rtl="0">
            <a:lnSpc>
              <a:spcPct val="90000"/>
            </a:lnSpc>
            <a:spcBef>
              <a:spcPct val="0"/>
            </a:spcBef>
            <a:spcAft>
              <a:spcPct val="15000"/>
            </a:spcAft>
            <a:buChar char="••"/>
          </a:pPr>
          <a:r>
            <a:rPr lang="es-MX" sz="1800" kern="1200" dirty="0" smtClean="0">
              <a:solidFill>
                <a:schemeClr val="bg1"/>
              </a:solidFill>
            </a:rPr>
            <a:t>Capacidad de decidir y elegir</a:t>
          </a:r>
          <a:endParaRPr lang="en-US" sz="1800" kern="1200" dirty="0">
            <a:solidFill>
              <a:schemeClr val="bg1"/>
            </a:solidFill>
          </a:endParaRPr>
        </a:p>
      </dsp:txBody>
      <dsp:txXfrm>
        <a:off x="639364" y="1869893"/>
        <a:ext cx="2517114" cy="1109472"/>
      </dsp:txXfrm>
    </dsp:sp>
    <dsp:sp modelId="{C26EC93C-1077-4EA5-853C-22F446FEFDC4}">
      <dsp:nvSpPr>
        <dsp:cNvPr id="0" name=""/>
        <dsp:cNvSpPr/>
      </dsp:nvSpPr>
      <dsp:spPr>
        <a:xfrm>
          <a:off x="5181202" y="3542682"/>
          <a:ext cx="151165" cy="151165"/>
        </a:xfrm>
        <a:prstGeom prst="ellipse">
          <a:avLst/>
        </a:prstGeom>
        <a:solidFill>
          <a:schemeClr val="accent1">
            <a:tint val="6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CFC3463-27AE-4D1C-B595-3FE068FE9634}">
      <dsp:nvSpPr>
        <dsp:cNvPr id="0" name=""/>
        <dsp:cNvSpPr/>
      </dsp:nvSpPr>
      <dsp:spPr>
        <a:xfrm>
          <a:off x="5547851" y="2960670"/>
          <a:ext cx="2974771" cy="11094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lvl="0" algn="l" defTabSz="1066800" rtl="0">
            <a:lnSpc>
              <a:spcPct val="90000"/>
            </a:lnSpc>
            <a:spcBef>
              <a:spcPct val="0"/>
            </a:spcBef>
            <a:spcAft>
              <a:spcPct val="35000"/>
            </a:spcAft>
          </a:pPr>
          <a:r>
            <a:rPr lang="es-MX" sz="2400" kern="1200" dirty="0" smtClean="0">
              <a:solidFill>
                <a:schemeClr val="bg1"/>
              </a:solidFill>
            </a:rPr>
            <a:t>Cerebro</a:t>
          </a:r>
          <a:endParaRPr lang="en-US" sz="2400" kern="1200" dirty="0">
            <a:solidFill>
              <a:schemeClr val="bg1"/>
            </a:solidFill>
          </a:endParaRPr>
        </a:p>
        <a:p>
          <a:pPr marL="171450" lvl="1" indent="-171450" algn="l" defTabSz="800100" rtl="0">
            <a:lnSpc>
              <a:spcPct val="90000"/>
            </a:lnSpc>
            <a:spcBef>
              <a:spcPct val="0"/>
            </a:spcBef>
            <a:spcAft>
              <a:spcPct val="15000"/>
            </a:spcAft>
            <a:buChar char="••"/>
          </a:pPr>
          <a:r>
            <a:rPr lang="es-MX" sz="1800" kern="1200" dirty="0" smtClean="0">
              <a:solidFill>
                <a:schemeClr val="bg1"/>
              </a:solidFill>
            </a:rPr>
            <a:t>Instrumento de la mente</a:t>
          </a:r>
          <a:endParaRPr lang="en-US" sz="1800" kern="1200" dirty="0">
            <a:solidFill>
              <a:schemeClr val="bg1"/>
            </a:solidFill>
          </a:endParaRPr>
        </a:p>
      </dsp:txBody>
      <dsp:txXfrm>
        <a:off x="5547851" y="2960670"/>
        <a:ext cx="2974771" cy="1109472"/>
      </dsp:txXfrm>
    </dsp:sp>
    <dsp:sp modelId="{A7B30D46-3E49-4C54-A1F0-F5C4CB2F0396}">
      <dsp:nvSpPr>
        <dsp:cNvPr id="0" name=""/>
        <dsp:cNvSpPr/>
      </dsp:nvSpPr>
      <dsp:spPr>
        <a:xfrm>
          <a:off x="1885987" y="3739797"/>
          <a:ext cx="3813810" cy="11094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lvl="0" algn="l" defTabSz="1066800" rtl="0">
            <a:lnSpc>
              <a:spcPct val="90000"/>
            </a:lnSpc>
            <a:spcBef>
              <a:spcPct val="0"/>
            </a:spcBef>
            <a:spcAft>
              <a:spcPct val="35000"/>
            </a:spcAft>
          </a:pPr>
          <a:r>
            <a:rPr lang="es-MX" sz="2400" kern="1200" dirty="0" smtClean="0">
              <a:solidFill>
                <a:schemeClr val="bg1"/>
              </a:solidFill>
            </a:rPr>
            <a:t>Neuronas</a:t>
          </a:r>
          <a:endParaRPr lang="en-US" sz="2400" kern="1200" dirty="0">
            <a:solidFill>
              <a:schemeClr val="bg1"/>
            </a:solidFill>
          </a:endParaRPr>
        </a:p>
        <a:p>
          <a:pPr marL="171450" lvl="1" indent="-171450" algn="l" defTabSz="800100" rtl="0">
            <a:lnSpc>
              <a:spcPct val="90000"/>
            </a:lnSpc>
            <a:spcBef>
              <a:spcPct val="0"/>
            </a:spcBef>
            <a:spcAft>
              <a:spcPct val="15000"/>
            </a:spcAft>
            <a:buChar char="••"/>
          </a:pPr>
          <a:r>
            <a:rPr lang="es-MX" sz="1800" kern="1200" dirty="0" smtClean="0">
              <a:solidFill>
                <a:schemeClr val="bg1"/>
              </a:solidFill>
            </a:rPr>
            <a:t>Comunican los mensajes de la mente</a:t>
          </a:r>
          <a:endParaRPr lang="en-US" sz="1800" kern="1200" dirty="0">
            <a:solidFill>
              <a:schemeClr val="bg1"/>
            </a:solidFill>
          </a:endParaRPr>
        </a:p>
      </dsp:txBody>
      <dsp:txXfrm>
        <a:off x="1885987" y="3739797"/>
        <a:ext cx="3813810" cy="1109472"/>
      </dsp:txXfrm>
    </dsp:sp>
    <dsp:sp modelId="{C4EFB57B-A543-4A13-ACC3-84BA05E5A4EE}">
      <dsp:nvSpPr>
        <dsp:cNvPr id="0" name=""/>
        <dsp:cNvSpPr/>
      </dsp:nvSpPr>
      <dsp:spPr>
        <a:xfrm>
          <a:off x="5606823" y="4209059"/>
          <a:ext cx="151165" cy="151165"/>
        </a:xfrm>
        <a:prstGeom prst="ellipse">
          <a:avLst/>
        </a:prstGeom>
        <a:solidFill>
          <a:schemeClr val="accent1">
            <a:tint val="6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68798B7-1B1D-4B41-8AEB-2FBDD5CC3109}">
      <dsp:nvSpPr>
        <dsp:cNvPr id="0" name=""/>
        <dsp:cNvSpPr/>
      </dsp:nvSpPr>
      <dsp:spPr>
        <a:xfrm>
          <a:off x="6292615" y="3729906"/>
          <a:ext cx="2212009" cy="11094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l" defTabSz="1066800" rtl="0">
            <a:lnSpc>
              <a:spcPct val="90000"/>
            </a:lnSpc>
            <a:spcBef>
              <a:spcPct val="0"/>
            </a:spcBef>
            <a:spcAft>
              <a:spcPct val="35000"/>
            </a:spcAft>
          </a:pPr>
          <a:r>
            <a:rPr lang="es-MX" sz="2400" kern="1200" dirty="0" smtClean="0">
              <a:solidFill>
                <a:schemeClr val="bg1"/>
              </a:solidFill>
            </a:rPr>
            <a:t>Nervios</a:t>
          </a:r>
          <a:endParaRPr lang="en-US" sz="2400" kern="1200" dirty="0">
            <a:solidFill>
              <a:schemeClr val="bg1"/>
            </a:solidFill>
          </a:endParaRPr>
        </a:p>
      </dsp:txBody>
      <dsp:txXfrm>
        <a:off x="6292615" y="3729906"/>
        <a:ext cx="2212009" cy="1109472"/>
      </dsp:txXfrm>
    </dsp:sp>
    <dsp:sp modelId="{22F06A00-DDDA-428D-AB34-8956C6D52D37}">
      <dsp:nvSpPr>
        <dsp:cNvPr id="0" name=""/>
        <dsp:cNvSpPr/>
      </dsp:nvSpPr>
      <dsp:spPr>
        <a:xfrm>
          <a:off x="4690815" y="5824728"/>
          <a:ext cx="3813810" cy="11094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lvl="0" algn="ctr" defTabSz="1066800" rtl="0">
            <a:lnSpc>
              <a:spcPct val="90000"/>
            </a:lnSpc>
            <a:spcBef>
              <a:spcPct val="0"/>
            </a:spcBef>
            <a:spcAft>
              <a:spcPct val="35000"/>
            </a:spcAft>
          </a:pPr>
          <a:r>
            <a:rPr lang="es-MX" sz="2400" kern="1200" dirty="0" smtClean="0">
              <a:solidFill>
                <a:schemeClr val="bg1"/>
              </a:solidFill>
            </a:rPr>
            <a:t>Órganos del cuerpo (digestivos)</a:t>
          </a:r>
          <a:endParaRPr lang="en-US" sz="2400" kern="1200" dirty="0">
            <a:solidFill>
              <a:schemeClr val="bg1"/>
            </a:solidFill>
          </a:endParaRPr>
        </a:p>
      </dsp:txBody>
      <dsp:txXfrm>
        <a:off x="4690815" y="5824728"/>
        <a:ext cx="3813810" cy="11094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C25AB6-3A68-4D43-A180-CAFAEF0D766A}">
      <dsp:nvSpPr>
        <dsp:cNvPr id="0" name=""/>
        <dsp:cNvSpPr/>
      </dsp:nvSpPr>
      <dsp:spPr>
        <a:xfrm>
          <a:off x="3416383" y="0"/>
          <a:ext cx="1566230" cy="1566367"/>
        </a:xfrm>
        <a:prstGeom prst="circularArrow">
          <a:avLst>
            <a:gd name="adj1" fmla="val 10980"/>
            <a:gd name="adj2" fmla="val 1142322"/>
            <a:gd name="adj3" fmla="val 4500000"/>
            <a:gd name="adj4" fmla="val 10800000"/>
            <a:gd name="adj5" fmla="val 125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D0B50A1-31ED-4962-BD1F-4109DBD8762E}">
      <dsp:nvSpPr>
        <dsp:cNvPr id="0" name=""/>
        <dsp:cNvSpPr/>
      </dsp:nvSpPr>
      <dsp:spPr>
        <a:xfrm>
          <a:off x="4827900" y="685802"/>
          <a:ext cx="4106707" cy="6227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marL="228600" lvl="1" indent="-228600" algn="ctr" defTabSz="1066800" rtl="0">
            <a:lnSpc>
              <a:spcPct val="90000"/>
            </a:lnSpc>
            <a:spcBef>
              <a:spcPct val="0"/>
            </a:spcBef>
            <a:spcAft>
              <a:spcPct val="15000"/>
            </a:spcAft>
            <a:buChar char="••"/>
          </a:pPr>
          <a:r>
            <a:rPr lang="es-MX" sz="2400" kern="1200" dirty="0" smtClean="0">
              <a:solidFill>
                <a:schemeClr val="bg1"/>
              </a:solidFill>
            </a:rPr>
            <a:t>Alimento (Hábitos de comer y beber)</a:t>
          </a:r>
          <a:endParaRPr lang="en-US" sz="2400" kern="1200" dirty="0">
            <a:solidFill>
              <a:schemeClr val="bg1"/>
            </a:solidFill>
          </a:endParaRPr>
        </a:p>
      </dsp:txBody>
      <dsp:txXfrm>
        <a:off x="4827900" y="685802"/>
        <a:ext cx="4106707" cy="622706"/>
      </dsp:txXfrm>
    </dsp:sp>
    <dsp:sp modelId="{A6025A8A-2677-4D32-B6C9-D7B90F83A8B3}">
      <dsp:nvSpPr>
        <dsp:cNvPr id="0" name=""/>
        <dsp:cNvSpPr/>
      </dsp:nvSpPr>
      <dsp:spPr>
        <a:xfrm>
          <a:off x="332100" y="685801"/>
          <a:ext cx="5116617" cy="4368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1422400" rtl="0">
            <a:lnSpc>
              <a:spcPct val="90000"/>
            </a:lnSpc>
            <a:spcBef>
              <a:spcPct val="0"/>
            </a:spcBef>
            <a:spcAft>
              <a:spcPct val="35000"/>
            </a:spcAft>
          </a:pPr>
          <a:r>
            <a:rPr lang="es-MX" sz="3200" kern="1200" dirty="0" smtClean="0">
              <a:solidFill>
                <a:schemeClr val="bg1"/>
              </a:solidFill>
            </a:rPr>
            <a:t>Aparato Digestivo</a:t>
          </a:r>
          <a:endParaRPr lang="en-US" sz="3200" kern="1200" dirty="0">
            <a:solidFill>
              <a:schemeClr val="bg1"/>
            </a:solidFill>
          </a:endParaRPr>
        </a:p>
      </dsp:txBody>
      <dsp:txXfrm>
        <a:off x="332100" y="685801"/>
        <a:ext cx="5116617" cy="436854"/>
      </dsp:txXfrm>
    </dsp:sp>
    <dsp:sp modelId="{28DCAA8E-6D89-446C-8F1C-A02A093868B8}">
      <dsp:nvSpPr>
        <dsp:cNvPr id="0" name=""/>
        <dsp:cNvSpPr/>
      </dsp:nvSpPr>
      <dsp:spPr>
        <a:xfrm>
          <a:off x="2981270" y="899769"/>
          <a:ext cx="1566230" cy="1566367"/>
        </a:xfrm>
        <a:prstGeom prst="leftCircularArrow">
          <a:avLst>
            <a:gd name="adj1" fmla="val 10980"/>
            <a:gd name="adj2" fmla="val 1142322"/>
            <a:gd name="adj3" fmla="val 6300000"/>
            <a:gd name="adj4" fmla="val 18900000"/>
            <a:gd name="adj5" fmla="val 125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C83192F-59CB-4F8C-9C6E-CF96AE0FB381}">
      <dsp:nvSpPr>
        <dsp:cNvPr id="0" name=""/>
        <dsp:cNvSpPr/>
      </dsp:nvSpPr>
      <dsp:spPr>
        <a:xfrm>
          <a:off x="1703693" y="1447799"/>
          <a:ext cx="1967601" cy="6227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marL="228600" lvl="1" indent="-228600" algn="l" defTabSz="1066800" rtl="0">
            <a:lnSpc>
              <a:spcPct val="90000"/>
            </a:lnSpc>
            <a:spcBef>
              <a:spcPct val="0"/>
            </a:spcBef>
            <a:spcAft>
              <a:spcPct val="15000"/>
            </a:spcAft>
            <a:buChar char="••"/>
          </a:pPr>
          <a:r>
            <a:rPr lang="es-MX" sz="2400" kern="1200" dirty="0" smtClean="0">
              <a:solidFill>
                <a:schemeClr val="bg1"/>
              </a:solidFill>
            </a:rPr>
            <a:t>Glucosa</a:t>
          </a:r>
          <a:endParaRPr lang="en-US" sz="2400" kern="1200" dirty="0">
            <a:solidFill>
              <a:schemeClr val="bg1"/>
            </a:solidFill>
          </a:endParaRPr>
        </a:p>
      </dsp:txBody>
      <dsp:txXfrm>
        <a:off x="1703693" y="1447799"/>
        <a:ext cx="1967601" cy="622706"/>
      </dsp:txXfrm>
    </dsp:sp>
    <dsp:sp modelId="{8FD5727A-3DCD-4E92-97E7-F1333A04F03C}">
      <dsp:nvSpPr>
        <dsp:cNvPr id="0" name=""/>
        <dsp:cNvSpPr/>
      </dsp:nvSpPr>
      <dsp:spPr>
        <a:xfrm>
          <a:off x="3227697" y="1447800"/>
          <a:ext cx="2131140" cy="4368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1422400" rtl="0">
            <a:lnSpc>
              <a:spcPct val="90000"/>
            </a:lnSpc>
            <a:spcBef>
              <a:spcPct val="0"/>
            </a:spcBef>
            <a:spcAft>
              <a:spcPct val="35000"/>
            </a:spcAft>
          </a:pPr>
          <a:r>
            <a:rPr lang="es-MX" sz="3200" kern="1200" dirty="0" smtClean="0">
              <a:solidFill>
                <a:schemeClr val="bg1"/>
              </a:solidFill>
            </a:rPr>
            <a:t>Energía</a:t>
          </a:r>
          <a:endParaRPr lang="en-US" sz="3200" kern="1200" dirty="0">
            <a:solidFill>
              <a:schemeClr val="bg1"/>
            </a:solidFill>
          </a:endParaRPr>
        </a:p>
      </dsp:txBody>
      <dsp:txXfrm>
        <a:off x="3227697" y="1447800"/>
        <a:ext cx="2131140" cy="436854"/>
      </dsp:txXfrm>
    </dsp:sp>
    <dsp:sp modelId="{471CFA6E-D5B6-4B3D-A02A-C5FDFF62C1F5}">
      <dsp:nvSpPr>
        <dsp:cNvPr id="0" name=""/>
        <dsp:cNvSpPr/>
      </dsp:nvSpPr>
      <dsp:spPr>
        <a:xfrm>
          <a:off x="3416383" y="1803653"/>
          <a:ext cx="1566230" cy="1566367"/>
        </a:xfrm>
        <a:prstGeom prst="circularArrow">
          <a:avLst>
            <a:gd name="adj1" fmla="val 10980"/>
            <a:gd name="adj2" fmla="val 1142322"/>
            <a:gd name="adj3" fmla="val 4500000"/>
            <a:gd name="adj4" fmla="val 13500000"/>
            <a:gd name="adj5" fmla="val 125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1CD395E-0DD6-4E03-97DC-39270AD5E781}">
      <dsp:nvSpPr>
        <dsp:cNvPr id="0" name=""/>
        <dsp:cNvSpPr/>
      </dsp:nvSpPr>
      <dsp:spPr>
        <a:xfrm>
          <a:off x="5056493" y="2209799"/>
          <a:ext cx="2956463" cy="6227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marL="228600" lvl="1" indent="-228600" algn="l" defTabSz="1066800" rtl="0">
            <a:lnSpc>
              <a:spcPct val="90000"/>
            </a:lnSpc>
            <a:spcBef>
              <a:spcPct val="0"/>
            </a:spcBef>
            <a:spcAft>
              <a:spcPct val="15000"/>
            </a:spcAft>
            <a:buChar char="••"/>
          </a:pPr>
          <a:r>
            <a:rPr lang="es-MX" sz="2400" kern="1200" dirty="0" smtClean="0">
              <a:solidFill>
                <a:schemeClr val="bg1"/>
              </a:solidFill>
            </a:rPr>
            <a:t>Neurotransmisores</a:t>
          </a:r>
          <a:endParaRPr lang="en-US" sz="2400" kern="1200" dirty="0">
            <a:solidFill>
              <a:schemeClr val="bg1"/>
            </a:solidFill>
          </a:endParaRPr>
        </a:p>
      </dsp:txBody>
      <dsp:txXfrm>
        <a:off x="5056493" y="2209799"/>
        <a:ext cx="2956463" cy="622706"/>
      </dsp:txXfrm>
    </dsp:sp>
    <dsp:sp modelId="{D9E96870-248B-4DC2-B5D2-B6E79F926269}">
      <dsp:nvSpPr>
        <dsp:cNvPr id="0" name=""/>
        <dsp:cNvSpPr/>
      </dsp:nvSpPr>
      <dsp:spPr>
        <a:xfrm>
          <a:off x="2160900" y="2362200"/>
          <a:ext cx="2398039" cy="4368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1422400" rtl="0">
            <a:lnSpc>
              <a:spcPct val="90000"/>
            </a:lnSpc>
            <a:spcBef>
              <a:spcPct val="0"/>
            </a:spcBef>
            <a:spcAft>
              <a:spcPct val="35000"/>
            </a:spcAft>
          </a:pPr>
          <a:r>
            <a:rPr lang="es-MX" sz="3200" kern="1200" dirty="0" smtClean="0">
              <a:solidFill>
                <a:schemeClr val="bg1"/>
              </a:solidFill>
            </a:rPr>
            <a:t>Nutrientes</a:t>
          </a:r>
          <a:endParaRPr lang="en-US" sz="3200" kern="1200" dirty="0">
            <a:solidFill>
              <a:schemeClr val="bg1"/>
            </a:solidFill>
          </a:endParaRPr>
        </a:p>
      </dsp:txBody>
      <dsp:txXfrm>
        <a:off x="2160900" y="2362200"/>
        <a:ext cx="2398039" cy="436854"/>
      </dsp:txXfrm>
    </dsp:sp>
    <dsp:sp modelId="{33F4DA0E-C4FB-47EE-BA85-8A7ED414EF3C}">
      <dsp:nvSpPr>
        <dsp:cNvPr id="0" name=""/>
        <dsp:cNvSpPr/>
      </dsp:nvSpPr>
      <dsp:spPr>
        <a:xfrm>
          <a:off x="2981270" y="2705481"/>
          <a:ext cx="1566230" cy="1566367"/>
        </a:xfrm>
        <a:prstGeom prst="leftCircularArrow">
          <a:avLst>
            <a:gd name="adj1" fmla="val 10980"/>
            <a:gd name="adj2" fmla="val 1142322"/>
            <a:gd name="adj3" fmla="val 6300000"/>
            <a:gd name="adj4" fmla="val 18900000"/>
            <a:gd name="adj5" fmla="val 125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8DCED0-226F-4AD6-B3FE-D1FFCF081375}">
      <dsp:nvSpPr>
        <dsp:cNvPr id="0" name=""/>
        <dsp:cNvSpPr/>
      </dsp:nvSpPr>
      <dsp:spPr>
        <a:xfrm>
          <a:off x="179696" y="3276599"/>
          <a:ext cx="3866574" cy="6227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marL="228600" lvl="1" indent="-228600" algn="l" defTabSz="1066800" rtl="0">
            <a:lnSpc>
              <a:spcPct val="90000"/>
            </a:lnSpc>
            <a:spcBef>
              <a:spcPct val="0"/>
            </a:spcBef>
            <a:spcAft>
              <a:spcPct val="15000"/>
            </a:spcAft>
            <a:buChar char="••"/>
          </a:pPr>
          <a:r>
            <a:rPr lang="es-MX" sz="2400" kern="1200" dirty="0" smtClean="0">
              <a:solidFill>
                <a:schemeClr val="bg1"/>
              </a:solidFill>
            </a:rPr>
            <a:t>Sistema circulatorio</a:t>
          </a:r>
          <a:endParaRPr lang="en-US" sz="2400" kern="1200" dirty="0">
            <a:solidFill>
              <a:schemeClr val="bg1"/>
            </a:solidFill>
          </a:endParaRPr>
        </a:p>
      </dsp:txBody>
      <dsp:txXfrm>
        <a:off x="179696" y="3276599"/>
        <a:ext cx="3866574" cy="622706"/>
      </dsp:txXfrm>
    </dsp:sp>
    <dsp:sp modelId="{A9D550BF-F445-4996-AC66-55317F52E113}">
      <dsp:nvSpPr>
        <dsp:cNvPr id="0" name=""/>
        <dsp:cNvSpPr/>
      </dsp:nvSpPr>
      <dsp:spPr>
        <a:xfrm>
          <a:off x="3227692" y="3276599"/>
          <a:ext cx="2740726" cy="4368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1422400" rtl="0">
            <a:lnSpc>
              <a:spcPct val="90000"/>
            </a:lnSpc>
            <a:spcBef>
              <a:spcPct val="0"/>
            </a:spcBef>
            <a:spcAft>
              <a:spcPct val="35000"/>
            </a:spcAft>
          </a:pPr>
          <a:r>
            <a:rPr lang="es-MX" sz="3200" kern="1200" dirty="0" smtClean="0">
              <a:solidFill>
                <a:schemeClr val="bg1"/>
              </a:solidFill>
            </a:rPr>
            <a:t>Sangre pura</a:t>
          </a:r>
          <a:endParaRPr lang="en-US" sz="3200" kern="1200" dirty="0">
            <a:solidFill>
              <a:schemeClr val="bg1"/>
            </a:solidFill>
          </a:endParaRPr>
        </a:p>
      </dsp:txBody>
      <dsp:txXfrm>
        <a:off x="3227692" y="3276599"/>
        <a:ext cx="2740726" cy="436854"/>
      </dsp:txXfrm>
    </dsp:sp>
    <dsp:sp modelId="{04CEE24A-EA2C-476D-A745-A6A421E2D75F}">
      <dsp:nvSpPr>
        <dsp:cNvPr id="0" name=""/>
        <dsp:cNvSpPr/>
      </dsp:nvSpPr>
      <dsp:spPr>
        <a:xfrm>
          <a:off x="3416383" y="3605936"/>
          <a:ext cx="1566230" cy="1566367"/>
        </a:xfrm>
        <a:prstGeom prst="circularArrow">
          <a:avLst>
            <a:gd name="adj1" fmla="val 10980"/>
            <a:gd name="adj2" fmla="val 1142322"/>
            <a:gd name="adj3" fmla="val 4500000"/>
            <a:gd name="adj4" fmla="val 13500000"/>
            <a:gd name="adj5" fmla="val 125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40613D-637B-4640-BE21-43923C574AF9}">
      <dsp:nvSpPr>
        <dsp:cNvPr id="0" name=""/>
        <dsp:cNvSpPr/>
      </dsp:nvSpPr>
      <dsp:spPr>
        <a:xfrm>
          <a:off x="2541892" y="4114799"/>
          <a:ext cx="2068620" cy="4368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1422400" rtl="0">
            <a:lnSpc>
              <a:spcPct val="90000"/>
            </a:lnSpc>
            <a:spcBef>
              <a:spcPct val="0"/>
            </a:spcBef>
            <a:spcAft>
              <a:spcPct val="35000"/>
            </a:spcAft>
          </a:pPr>
          <a:r>
            <a:rPr lang="es-MX" sz="3200" kern="1200" dirty="0" smtClean="0">
              <a:solidFill>
                <a:schemeClr val="bg1"/>
              </a:solidFill>
            </a:rPr>
            <a:t>Cerebro </a:t>
          </a:r>
          <a:endParaRPr lang="en-US" sz="3200" kern="1200" dirty="0">
            <a:solidFill>
              <a:schemeClr val="bg1"/>
            </a:solidFill>
          </a:endParaRPr>
        </a:p>
      </dsp:txBody>
      <dsp:txXfrm>
        <a:off x="2541892" y="4114799"/>
        <a:ext cx="2068620" cy="436854"/>
      </dsp:txXfrm>
    </dsp:sp>
    <dsp:sp modelId="{27F7C44F-CAEB-4B62-A27E-44ED601E6DDF}">
      <dsp:nvSpPr>
        <dsp:cNvPr id="0" name=""/>
        <dsp:cNvSpPr/>
      </dsp:nvSpPr>
      <dsp:spPr>
        <a:xfrm>
          <a:off x="2981270" y="4507763"/>
          <a:ext cx="1566230" cy="1566367"/>
        </a:xfrm>
        <a:prstGeom prst="leftCircularArrow">
          <a:avLst>
            <a:gd name="adj1" fmla="val 10980"/>
            <a:gd name="adj2" fmla="val 1142322"/>
            <a:gd name="adj3" fmla="val 6300000"/>
            <a:gd name="adj4" fmla="val 18900000"/>
            <a:gd name="adj5" fmla="val 125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9CC9803-937B-4E12-AC06-610B38D93925}">
      <dsp:nvSpPr>
        <dsp:cNvPr id="0" name=""/>
        <dsp:cNvSpPr/>
      </dsp:nvSpPr>
      <dsp:spPr>
        <a:xfrm>
          <a:off x="3151493" y="5105399"/>
          <a:ext cx="1826335" cy="4368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1422400" rtl="0">
            <a:lnSpc>
              <a:spcPct val="90000"/>
            </a:lnSpc>
            <a:spcBef>
              <a:spcPct val="0"/>
            </a:spcBef>
            <a:spcAft>
              <a:spcPct val="35000"/>
            </a:spcAft>
          </a:pPr>
          <a:r>
            <a:rPr lang="es-MX" sz="3200" kern="1200" dirty="0" smtClean="0">
              <a:solidFill>
                <a:schemeClr val="bg1"/>
              </a:solidFill>
            </a:rPr>
            <a:t>Mente </a:t>
          </a:r>
          <a:endParaRPr lang="en-US" sz="3200" kern="1200" dirty="0">
            <a:solidFill>
              <a:schemeClr val="bg1"/>
            </a:solidFill>
          </a:endParaRPr>
        </a:p>
      </dsp:txBody>
      <dsp:txXfrm>
        <a:off x="3151493" y="5105399"/>
        <a:ext cx="1826335" cy="436854"/>
      </dsp:txXfrm>
    </dsp:sp>
    <dsp:sp modelId="{C8206E5F-036A-4B02-9D11-0F4F81352798}">
      <dsp:nvSpPr>
        <dsp:cNvPr id="0" name=""/>
        <dsp:cNvSpPr/>
      </dsp:nvSpPr>
      <dsp:spPr>
        <a:xfrm>
          <a:off x="3527732" y="5511774"/>
          <a:ext cx="1345588" cy="1346225"/>
        </a:xfrm>
        <a:prstGeom prst="blockArc">
          <a:avLst>
            <a:gd name="adj1" fmla="val 13500000"/>
            <a:gd name="adj2" fmla="val 10800000"/>
            <a:gd name="adj3" fmla="val 1274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9949C29-B63D-41AC-A82C-7EBF24C1080E}">
      <dsp:nvSpPr>
        <dsp:cNvPr id="0" name=""/>
        <dsp:cNvSpPr/>
      </dsp:nvSpPr>
      <dsp:spPr>
        <a:xfrm>
          <a:off x="560694" y="6248400"/>
          <a:ext cx="3009809" cy="4368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1422400" rtl="0">
            <a:lnSpc>
              <a:spcPct val="90000"/>
            </a:lnSpc>
            <a:spcBef>
              <a:spcPct val="0"/>
            </a:spcBef>
            <a:spcAft>
              <a:spcPct val="35000"/>
            </a:spcAft>
          </a:pPr>
          <a:r>
            <a:rPr lang="es-MX" sz="3200" kern="1200" dirty="0" smtClean="0">
              <a:solidFill>
                <a:schemeClr val="bg1"/>
              </a:solidFill>
            </a:rPr>
            <a:t>CARÁCTER</a:t>
          </a:r>
          <a:endParaRPr lang="en-US" sz="3200" kern="1200" dirty="0">
            <a:solidFill>
              <a:schemeClr val="bg1"/>
            </a:solidFill>
          </a:endParaRPr>
        </a:p>
      </dsp:txBody>
      <dsp:txXfrm>
        <a:off x="560694" y="6248400"/>
        <a:ext cx="3009809" cy="436854"/>
      </dsp:txXfrm>
    </dsp:sp>
  </dsp:spTree>
</dsp:drawing>
</file>

<file path=ppt/diagrams/layout1.xml><?xml version="1.0" encoding="utf-8"?>
<dgm:layoutDef xmlns:dgm="http://schemas.openxmlformats.org/drawingml/2006/diagram" xmlns:a="http://schemas.openxmlformats.org/drawingml/2006/main" uniqueId="urn:microsoft.com/office/officeart/2009/3/layout/DescendingProcess">
  <dgm:title val=""/>
  <dgm:desc val=""/>
  <dgm:catLst>
    <dgm:cat type="process" pri="23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clrData>
  <dgm:layoutNode name="Name0">
    <dgm:varLst>
      <dgm:chMax val="7"/>
      <dgm:chPref val="5"/>
    </dgm:varLst>
    <dgm:alg type="composite">
      <dgm:param type="ar" val="1.1"/>
    </dgm:alg>
    <dgm:shape xmlns:r="http://schemas.openxmlformats.org/officeDocument/2006/relationships" r:blip="">
      <dgm:adjLst/>
    </dgm:shape>
    <dgm:choose name="Name1">
      <dgm:if name="Name2" axis="ch" ptType="node" func="cnt" op="equ" val="1">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Lst>
      </dgm:if>
      <dgm:if name="Name3" axis="ch" ptType="node" func="cnt" op="equ" val="2">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
          <dgm:constr type="b" for="ch" forName="txNode2" refType="h"/>
          <dgm:constr type="r" for="ch" forName="txNode2" refType="w"/>
          <dgm:constr type="h" for="ch" forName="txNode2" refType="h" fact="0.16"/>
        </dgm:constrLst>
      </dgm:if>
      <dgm:if name="Name4" axis="ch" ptType="node" func="cnt" op="equ" val="3">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6"/>
          <dgm:constr type="ctrY" for="ch" forName="txNode2" refType="h" fact="0.3992"/>
          <dgm:constr type="r" for="ch" forName="txNode2" refType="w"/>
          <dgm:constr type="h" for="ch" forName="txNode2" refType="h" fact="0.16"/>
          <dgm:constr type="l" for="ch" forName="txNode3" refType="w" fact="0.5"/>
          <dgm:constr type="b" for="ch" forName="txNode3" refType="h"/>
          <dgm:constr type="r" for="ch" forName="txNode3" refType="w"/>
          <dgm:constr type="h" for="ch" forName="txNode3" refType="h" fact="0.16"/>
          <dgm:constr type="ctrX" for="ch" forName="dotNode2" refType="w" fact="0.4782"/>
          <dgm:constr type="ctrY" for="ch" forName="dotNode2" refType="h" fact="0.3992"/>
          <dgm:constr type="h" for="ch" forName="dotNode2" refType="h" fact="0.0218"/>
          <dgm:constr type="w" for="ch" forName="dotNode2" refType="h" refFor="ch" refForName="dotNode2"/>
        </dgm:constrLst>
      </dgm:if>
      <dgm:if name="Name5" axis="ch" ptType="node" func="cnt" op="equ" val="4">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9"/>
          <dgm:constr type="ctrY" for="ch" forName="txNode2" refType="h" fact="0.3153"/>
          <dgm:constr type="r" for="ch" forName="txNode2" refType="w"/>
          <dgm:constr type="h" for="ch" forName="txNode2" refType="h" fact="0.16"/>
          <dgm:constr type="l" for="ch" forName="txNode3" refType="w" fact="0"/>
          <dgm:constr type="ctrY" for="ch" forName="txNode3" refType="h" fact="0.5004"/>
          <dgm:constr type="r" for="ch" forName="txNode3" refType="w" fact="0.5"/>
          <dgm:constr type="h" for="ch" forName="txNode3" refType="h" fact="0.16"/>
          <dgm:constr type="l" for="ch" forName="txNode4" refType="w" fact="0.5"/>
          <dgm:constr type="b" for="ch" forName="txNode4" refType="h"/>
          <dgm:constr type="r" for="ch" forName="txNode4" refType="w"/>
          <dgm:constr type="h" for="ch" forName="txNode4" refType="h" fact="0.16"/>
          <dgm:constr type="ctrX" for="ch" forName="dotNode2" refType="w" fact="0.39"/>
          <dgm:constr type="ctrY" for="ch" forName="dotNode2" refType="h" fact="0.3153"/>
          <dgm:constr type="h" for="ch" forName="dotNode2" refType="h" fact="0.0218"/>
          <dgm:constr type="w" for="ch" forName="dotNode2" refType="h" refFor="ch" refForName="dotNode2"/>
          <dgm:constr type="ctrX" for="ch" forName="dotNode3" refType="w" fact="0.5626"/>
          <dgm:constr type="ctrY" for="ch" forName="dotNode3" refType="h" fact="0.5004"/>
          <dgm:constr type="h" for="ch" forName="dotNode3" refType="h" fact="0.0218"/>
          <dgm:constr type="w" for="ch" forName="dotNode3" refType="h" refFor="ch" refForName="dotNode3"/>
        </dgm:constrLst>
      </dgm:if>
      <dgm:if name="Name6" axis="ch" ptType="node" func="cnt" op="equ" val="5">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6"/>
          <dgm:constr type="ctrY" for="ch" forName="txNode2" refType="h" fact="0.2885"/>
          <dgm:constr type="r" for="ch" forName="txNode2" refType="w"/>
          <dgm:constr type="h" for="ch" forName="txNode2" refType="h" fact="0.16"/>
          <dgm:constr type="l" for="ch" forName="txNode3" refType="w" fact="0"/>
          <dgm:constr type="ctrY" for="ch" forName="txNode3" refType="h" fact="0.4089"/>
          <dgm:constr type="r" for="ch" forName="txNode3" refType="w" fact="0.43"/>
          <dgm:constr type="h" for="ch" forName="txNode3" refType="h" fact="0.16"/>
          <dgm:constr type="l" for="ch" forName="txNode4" refType="w" fact="0.67"/>
          <dgm:constr type="ctrY" for="ch" forName="txNode4" refType="h" fact="0.5497"/>
          <dgm:constr type="r" for="ch" forName="txNode4" refType="w"/>
          <dgm:constr type="h" for="ch" forName="txNode4" refType="h" fact="0.16"/>
          <dgm:constr type="l" for="ch" forName="txNode5" refType="w" fact="0.5"/>
          <dgm:constr type="b" for="ch" forName="txNode5" refType="h"/>
          <dgm:constr type="r" for="ch" forName="txNode5" refType="w"/>
          <dgm:constr type="h" for="ch" forName="txNode5" refType="h" fact="0.16"/>
          <dgm:constr type="ctrX" for="ch" forName="dotNode2" refType="w" fact="0.3565"/>
          <dgm:constr type="ctrY" for="ch" forName="dotNode2" refType="h" fact="0.2885"/>
          <dgm:constr type="h" for="ch" forName="dotNode2" refType="h" fact="0.0218"/>
          <dgm:constr type="w" for="ch" forName="dotNode2" refType="h" refFor="ch" refForName="dotNode2"/>
          <dgm:constr type="ctrX" for="ch" forName="dotNode3" refType="w" fact="0.4922"/>
          <dgm:constr type="ctrY" for="ch" forName="dotNode3" refType="h" fact="0.4089"/>
          <dgm:constr type="h" for="ch" forName="dotNode3" refType="h" fact="0.0218"/>
          <dgm:constr type="w" for="ch" forName="dotNode3" refType="h" refFor="ch" refForName="dotNode3"/>
          <dgm:constr type="ctrX" for="ch" forName="dotNode4" refType="w" fact="0.5939"/>
          <dgm:constr type="ctrY" for="ch" forName="dotNode4" refType="h" fact="0.5497"/>
          <dgm:constr type="h" for="ch" forName="dotNode4" refType="h" fact="0.0218"/>
          <dgm:constr type="w" for="ch" forName="dotNode4" refType="h" refFor="ch" refForName="dotNode4"/>
        </dgm:constrLst>
      </dgm:if>
      <dgm:if name="Name7" axis="ch" ptType="node" func="cnt" op="equ" val="6">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5"/>
          <dgm:constr type="ctrY" for="ch" forName="txNode2" refType="h" fact="0.2693"/>
          <dgm:constr type="r" for="ch" forName="txNode2" refType="w"/>
          <dgm:constr type="h" for="ch" forName="txNode2" refType="h" fact="0.16"/>
          <dgm:constr type="l" for="ch" forName="txNode3" refType="w" fact="0"/>
          <dgm:constr type="ctrY" for="ch" forName="txNode3" refType="h" fact="0.3638"/>
          <dgm:constr type="r" for="ch" forName="txNode3" refType="w" fact="0.37"/>
          <dgm:constr type="h" for="ch" forName="txNode3" refType="h" fact="0.16"/>
          <dgm:constr type="l" for="ch" forName="txNode4" refType="w" fact="0.63"/>
          <dgm:constr type="ctrY" for="ch" forName="txNode4" refType="h" fact="0.4744"/>
          <dgm:constr type="r" for="ch" forName="txNode4" refType="w"/>
          <dgm:constr type="h" for="ch" forName="txNode4" refType="h" fact="0.16"/>
          <dgm:constr type="l" for="ch" forName="txNode5" refType="w" fact="0"/>
          <dgm:constr type="ctrY" for="ch" forName="txNode5" refType="h" fact="0.5961"/>
          <dgm:constr type="r" for="ch" forName="txNode5" refType="w" fact="0.55"/>
          <dgm:constr type="h" for="ch" forName="txNode5" refType="h" fact="0.16"/>
          <dgm:constr type="l" for="ch" forName="txNode6" refType="w" fact="0.5"/>
          <dgm:constr type="b" for="ch" forName="txNode6" refType="h"/>
          <dgm:constr type="r" for="ch" forName="txNode6" refType="w"/>
          <dgm:constr type="h" for="ch" forName="txNode6"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419"/>
          <dgm:constr type="ctrY" for="ch" forName="dotNode3" refType="h" fact="0.3638"/>
          <dgm:constr type="h" for="ch" forName="dotNode3" refType="h" fact="0.0218"/>
          <dgm:constr type="w" for="ch" forName="dotNode3" refType="h" refFor="ch" refForName="dotNode3"/>
          <dgm:constr type="ctrX" for="ch" forName="dotNode4" refType="w" fact="0.5425"/>
          <dgm:constr type="ctrY" for="ch" forName="dotNode4" refType="h" fact="0.4744"/>
          <dgm:constr type="h" for="ch" forName="dotNode4" refType="h" fact="0.0218"/>
          <dgm:constr type="w" for="ch" forName="dotNode4" refType="h" refFor="ch" refForName="dotNode4"/>
          <dgm:constr type="ctrX" for="ch" forName="dotNode5" refType="w" fact="0.6153"/>
          <dgm:constr type="ctrY" for="ch" forName="dotNode5" refType="h" fact="0.5961"/>
          <dgm:constr type="h" for="ch" forName="dotNode5" refType="h" fact="0.0218"/>
          <dgm:constr type="w" for="ch" forName="dotNode5" refType="h" refFor="ch" refForName="dotNode5"/>
        </dgm:constrLst>
      </dgm:if>
      <dgm:else name="Name8">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4"/>
          <dgm:constr type="ctrY" for="ch" forName="txNode2" refType="h" fact="0.2693"/>
          <dgm:constr type="r" for="ch" forName="txNode2" refType="w"/>
          <dgm:constr type="h" for="ch" forName="txNode2" refType="h" fact="0.16"/>
          <dgm:constr type="l" for="ch" forName="txNode3" refType="w" fact="0"/>
          <dgm:constr type="ctrY" for="ch" forName="txNode3" refType="h" fact="0.3424"/>
          <dgm:constr type="r" for="ch" forName="txNode3" refType="w" fact="0.33"/>
          <dgm:constr type="h" for="ch" forName="txNode3" refType="h" fact="0.16"/>
          <dgm:constr type="l" for="ch" forName="txNode4" refType="w" fact="0.61"/>
          <dgm:constr type="ctrY" for="ch" forName="txNode4" refType="h" fact="0.4276"/>
          <dgm:constr type="r" for="ch" forName="txNode4" refType="w"/>
          <dgm:constr type="h" for="ch" forName="txNode4" refType="h" fact="0.16"/>
          <dgm:constr type="l" for="ch" forName="txNode5" refType="w" fact="0"/>
          <dgm:constr type="ctrY" for="ch" forName="txNode5" refType="h" fact="0.5218"/>
          <dgm:constr type="r" for="ch" forName="txNode5" refType="w" fact="0.5"/>
          <dgm:constr type="h" for="ch" forName="txNode5" refType="h" fact="0.16"/>
          <dgm:constr type="l" for="ch" forName="txNode6" refType="w" fact="0.71"/>
          <dgm:constr type="ctrY" for="ch" forName="txNode6" refType="h" fact="0.6179"/>
          <dgm:constr type="r" for="ch" forName="txNode6" refType="w"/>
          <dgm:constr type="h" for="ch" forName="txNode6" refType="h" fact="0.16"/>
          <dgm:constr type="l" for="ch" forName="txNode7" refType="w" fact="0.5"/>
          <dgm:constr type="b" for="ch" forName="txNode7" refType="h"/>
          <dgm:constr type="r" for="ch" forName="txNode7" refType="w"/>
          <dgm:constr type="h" for="ch" forName="txNode7"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25"/>
          <dgm:constr type="ctrY" for="ch" forName="dotNode3" refType="h" fact="0.3424"/>
          <dgm:constr type="h" for="ch" forName="dotNode3" refType="h" fact="0.0218"/>
          <dgm:constr type="w" for="ch" forName="dotNode3" refType="h" refFor="ch" refForName="dotNode3"/>
          <dgm:constr type="ctrX" for="ch" forName="dotNode4" refType="w" fact="0.505"/>
          <dgm:constr type="ctrY" for="ch" forName="dotNode4" refType="h" fact="0.4276"/>
          <dgm:constr type="h" for="ch" forName="dotNode4" refType="h" fact="0.0218"/>
          <dgm:constr type="w" for="ch" forName="dotNode4" refType="h" refFor="ch" refForName="dotNode4"/>
          <dgm:constr type="ctrX" for="ch" forName="dotNode5" refType="w" fact="0.5742"/>
          <dgm:constr type="ctrY" for="ch" forName="dotNode5" refType="h" fact="0.5218"/>
          <dgm:constr type="h" for="ch" forName="dotNode5" refType="h" fact="0.0218"/>
          <dgm:constr type="w" for="ch" forName="dotNode5" refType="h" refFor="ch" refForName="dotNode5"/>
          <dgm:constr type="ctrX" for="ch" forName="dotNode6" refType="w" fact="0.63"/>
          <dgm:constr type="ctrY" for="ch" forName="dotNode6" refType="h" fact="0.6179"/>
          <dgm:constr type="h" for="ch" forName="dotNode6" refType="h" fact="0.0218"/>
          <dgm:constr type="w" for="ch" forName="dotNode6" refType="h" refFor="ch" refForName="dotNode6"/>
        </dgm:constrLst>
      </dgm:else>
    </dgm:choose>
    <dgm:forEach name="Name9" axis="self" ptType="parTrans">
      <dgm:forEach name="Name10" axis="self" ptType="sibTrans" st="2">
        <dgm:forEach name="dotRepeat" axis="self">
          <dgm:layoutNode name="dotRepeatNode" styleLbl="fgShp">
            <dgm:alg type="sp"/>
            <dgm:shape xmlns:r="http://schemas.openxmlformats.org/officeDocument/2006/relationships" type="ellipse" r:blip="">
              <dgm:adjLst/>
            </dgm:shape>
            <dgm:presOf axis="self"/>
          </dgm:layoutNode>
        </dgm:forEach>
      </dgm:forEach>
    </dgm:forEach>
    <dgm:choose name="Name11">
      <dgm:if name="Name12" axis="ch" ptType="node" func="cnt" op="gte" val="1">
        <dgm:layoutNode name="arrowNode" styleLbl="node1">
          <dgm:alg type="sp"/>
          <dgm:shape xmlns:r="http://schemas.openxmlformats.org/officeDocument/2006/relationships" rot="73.2729" type="swooshArrow" r:blip="">
            <dgm:adjLst>
              <dgm:adj idx="1" val="0.1631"/>
              <dgm:adj idx="2" val="0.3137"/>
            </dgm:adjLst>
          </dgm:shape>
          <dgm:presOf/>
        </dgm:layoutNode>
      </dgm:if>
      <dgm:else name="Name13"/>
    </dgm:choose>
    <dgm:forEach name="Name14" axis="ch" ptType="node" cnt="1">
      <dgm:layoutNode name="txNode1" styleLbl="revTx">
        <dgm:varLst>
          <dgm:bulletEnabled val="1"/>
        </dgm:varLst>
        <dgm:alg type="tx">
          <dgm:param type="txAnchorVert" val="b"/>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5" axis="ch" ptType="node" st="2" cnt="1">
      <dgm:layoutNode name="txNode2" styleLbl="revTx">
        <dgm:varLst>
          <dgm:bulletEnabled val="1"/>
        </dgm:varLst>
        <dgm:choose name="Name16">
          <dgm:if name="Name17" axis="self" ptType="node" func="revPos" op="equ" val="1">
            <dgm:alg type="tx">
              <dgm:param type="txAnchorVert" val="t"/>
            </dgm:alg>
          </dgm:if>
          <dgm:if name="Name18" axis="self" ptType="node" func="posOdd" op="equ" val="1">
            <dgm:alg type="tx">
              <dgm:param type="parTxLTRAlign" val="r"/>
              <dgm:param type="parTxRTLAlign" val="r"/>
            </dgm:alg>
          </dgm:if>
          <dgm:else name="Name1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0">
        <dgm:if name="Name21" axis="par ch" ptType="all node" func="cnt" op="neq" val="2">
          <dgm:forEach name="Name22" axis="follow" ptType="sibTrans" cnt="1">
            <dgm:layoutNode name="dotNode2">
              <dgm:alg type="sp"/>
              <dgm:shape xmlns:r="http://schemas.openxmlformats.org/officeDocument/2006/relationships" r:blip="">
                <dgm:adjLst/>
              </dgm:shape>
              <dgm:presOf/>
              <dgm:forEach name="Name23" ref="dotRepeat"/>
            </dgm:layoutNode>
          </dgm:forEach>
        </dgm:if>
        <dgm:else name="Name24"/>
      </dgm:choose>
    </dgm:forEach>
    <dgm:forEach name="Name25" axis="ch" ptType="node" st="3" cnt="1">
      <dgm:layoutNode name="txNode3" styleLbl="revTx">
        <dgm:varLst>
          <dgm:bulletEnabled val="1"/>
        </dgm:varLst>
        <dgm:choose name="Name26">
          <dgm:if name="Name27" axis="self" ptType="node" func="revPos" op="equ" val="1">
            <dgm:alg type="tx">
              <dgm:param type="txAnchorVert" val="t"/>
            </dgm:alg>
          </dgm:if>
          <dgm:if name="Name28" axis="self" ptType="node" func="posOdd" op="equ" val="1">
            <dgm:alg type="tx">
              <dgm:param type="parTxLTRAlign" val="r"/>
              <dgm:param type="parTxRTLAlign" val="r"/>
            </dgm:alg>
          </dgm:if>
          <dgm:else name="Name2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30">
        <dgm:if name="Name31" axis="par ch" ptType="all node" func="cnt" op="neq" val="3">
          <dgm:forEach name="Name32" axis="follow" ptType="sibTrans" cnt="1">
            <dgm:layoutNode name="dotNode3">
              <dgm:alg type="sp"/>
              <dgm:shape xmlns:r="http://schemas.openxmlformats.org/officeDocument/2006/relationships" r:blip="">
                <dgm:adjLst/>
              </dgm:shape>
              <dgm:presOf/>
              <dgm:forEach name="Name33" ref="dotRepeat"/>
            </dgm:layoutNode>
          </dgm:forEach>
        </dgm:if>
        <dgm:else name="Name34"/>
      </dgm:choose>
    </dgm:forEach>
    <dgm:forEach name="Name35" axis="ch" ptType="node" st="4" cnt="1">
      <dgm:layoutNode name="txNode4" styleLbl="revTx">
        <dgm:varLst>
          <dgm:bulletEnabled val="1"/>
        </dgm:varLst>
        <dgm:choose name="Name36">
          <dgm:if name="Name37" axis="self" ptType="node" func="revPos" op="equ" val="1">
            <dgm:alg type="tx">
              <dgm:param type="txAnchorVert" val="t"/>
            </dgm:alg>
          </dgm:if>
          <dgm:if name="Name38" axis="self" ptType="node" func="posOdd" op="equ" val="1">
            <dgm:alg type="tx">
              <dgm:param type="parTxLTRAlign" val="r"/>
              <dgm:param type="parTxRTLAlign" val="r"/>
            </dgm:alg>
          </dgm:if>
          <dgm:else name="Name3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40">
        <dgm:if name="Name41" axis="par ch" ptType="all node" func="cnt" op="neq" val="4">
          <dgm:forEach name="Name42" axis="follow" ptType="sibTrans" cnt="1">
            <dgm:layoutNode name="dotNode4">
              <dgm:alg type="sp"/>
              <dgm:shape xmlns:r="http://schemas.openxmlformats.org/officeDocument/2006/relationships" r:blip="">
                <dgm:adjLst/>
              </dgm:shape>
              <dgm:presOf/>
              <dgm:forEach name="Name43" ref="dotRepeat"/>
            </dgm:layoutNode>
          </dgm:forEach>
        </dgm:if>
        <dgm:else name="Name44"/>
      </dgm:choose>
    </dgm:forEach>
    <dgm:forEach name="Name45" axis="ch" ptType="node" st="5" cnt="1">
      <dgm:layoutNode name="txNode5" styleLbl="revTx">
        <dgm:varLst>
          <dgm:bulletEnabled val="1"/>
        </dgm:varLst>
        <dgm:choose name="Name46">
          <dgm:if name="Name47" axis="self" ptType="node" func="revPos" op="equ" val="1">
            <dgm:alg type="tx">
              <dgm:param type="txAnchorVert" val="t"/>
            </dgm:alg>
          </dgm:if>
          <dgm:if name="Name48" axis="self" ptType="node" func="posOdd" op="equ" val="1">
            <dgm:alg type="tx">
              <dgm:param type="parTxLTRAlign" val="r"/>
              <dgm:param type="parTxRTLAlign" val="r"/>
            </dgm:alg>
          </dgm:if>
          <dgm:else name="Name4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50">
        <dgm:if name="Name51" axis="par ch" ptType="all node" func="cnt" op="neq" val="5">
          <dgm:forEach name="Name52" axis="follow" ptType="sibTrans" cnt="1">
            <dgm:layoutNode name="dotNode5">
              <dgm:alg type="sp"/>
              <dgm:shape xmlns:r="http://schemas.openxmlformats.org/officeDocument/2006/relationships" r:blip="">
                <dgm:adjLst/>
              </dgm:shape>
              <dgm:presOf/>
              <dgm:forEach name="Name53" ref="dotRepeat"/>
            </dgm:layoutNode>
          </dgm:forEach>
        </dgm:if>
        <dgm:else name="Name54"/>
      </dgm:choose>
    </dgm:forEach>
    <dgm:forEach name="Name55" axis="ch" ptType="node" st="6" cnt="1">
      <dgm:layoutNode name="txNode6" styleLbl="revTx">
        <dgm:varLst>
          <dgm:bulletEnabled val="1"/>
        </dgm:varLst>
        <dgm:choose name="Name56">
          <dgm:if name="Name57" axis="self" ptType="node" func="revPos" op="equ" val="1">
            <dgm:alg type="tx">
              <dgm:param type="txAnchorVert" val="t"/>
            </dgm:alg>
          </dgm:if>
          <dgm:if name="Name58" axis="self" ptType="node" func="posOdd" op="equ" val="1">
            <dgm:alg type="tx">
              <dgm:param type="parTxLTRAlign" val="r"/>
              <dgm:param type="parTxRTLAlign" val="r"/>
            </dgm:alg>
          </dgm:if>
          <dgm:else name="Name5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60">
        <dgm:if name="Name61" axis="par ch" ptType="all node" func="cnt" op="neq" val="6">
          <dgm:forEach name="Name62" axis="follow" ptType="sibTrans" cnt="1">
            <dgm:layoutNode name="dotNode6">
              <dgm:alg type="sp"/>
              <dgm:shape xmlns:r="http://schemas.openxmlformats.org/officeDocument/2006/relationships" r:blip="">
                <dgm:adjLst/>
              </dgm:shape>
              <dgm:presOf/>
              <dgm:forEach name="Name63" ref="dotRepeat"/>
            </dgm:layoutNode>
          </dgm:forEach>
        </dgm:if>
        <dgm:else name="Name64"/>
      </dgm:choose>
    </dgm:forEach>
    <dgm:forEach name="Name65" axis="ch" ptType="node" st="7" cnt="1">
      <dgm:layoutNode name="txNode7" styleLbl="revTx">
        <dgm:varLst>
          <dgm:bulletEnabled val="1"/>
        </dgm:varLst>
        <dgm:alg type="tx">
          <dgm:param type="txAnchorVert" val="t"/>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19D415-08B4-4E5B-993B-3D4EB020A427}" type="datetimeFigureOut">
              <a:rPr lang="en-US" smtClean="0"/>
              <a:t>7/13/2011</a:t>
            </a:fld>
            <a:endParaRPr lang="en-U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46F3B1-77D9-49E8-B69E-942F0E294E83}" type="slidenum">
              <a:rPr lang="en-US" smtClean="0"/>
              <a:t>‹Nº›</a:t>
            </a:fld>
            <a:endParaRPr lang="en-US"/>
          </a:p>
        </p:txBody>
      </p:sp>
    </p:spTree>
    <p:extLst>
      <p:ext uri="{BB962C8B-B14F-4D97-AF65-F5344CB8AC3E}">
        <p14:creationId xmlns:p14="http://schemas.microsoft.com/office/powerpoint/2010/main" val="10455560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dirty="0"/>
          </a:p>
        </p:txBody>
      </p:sp>
      <p:sp>
        <p:nvSpPr>
          <p:cNvPr id="4" name="3 Marcador de número de diapositiva"/>
          <p:cNvSpPr>
            <a:spLocks noGrp="1"/>
          </p:cNvSpPr>
          <p:nvPr>
            <p:ph type="sldNum" sz="quarter" idx="10"/>
          </p:nvPr>
        </p:nvSpPr>
        <p:spPr/>
        <p:txBody>
          <a:bodyPr/>
          <a:lstStyle/>
          <a:p>
            <a:fld id="{8146F3B1-77D9-49E8-B69E-942F0E294E83}" type="slidenum">
              <a:rPr lang="en-US" smtClean="0"/>
              <a:t>6</a:t>
            </a:fld>
            <a:endParaRPr lang="en-US"/>
          </a:p>
        </p:txBody>
      </p:sp>
    </p:spTree>
    <p:extLst>
      <p:ext uri="{BB962C8B-B14F-4D97-AF65-F5344CB8AC3E}">
        <p14:creationId xmlns:p14="http://schemas.microsoft.com/office/powerpoint/2010/main" val="3113959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dirty="0"/>
          </a:p>
        </p:txBody>
      </p:sp>
      <p:sp>
        <p:nvSpPr>
          <p:cNvPr id="4" name="3 Marcador de número de diapositiva"/>
          <p:cNvSpPr>
            <a:spLocks noGrp="1"/>
          </p:cNvSpPr>
          <p:nvPr>
            <p:ph type="sldNum" sz="quarter" idx="10"/>
          </p:nvPr>
        </p:nvSpPr>
        <p:spPr/>
        <p:txBody>
          <a:bodyPr/>
          <a:lstStyle/>
          <a:p>
            <a:fld id="{8146F3B1-77D9-49E8-B69E-942F0E294E83}" type="slidenum">
              <a:rPr lang="en-US" smtClean="0"/>
              <a:t>7</a:t>
            </a:fld>
            <a:endParaRPr lang="en-US"/>
          </a:p>
        </p:txBody>
      </p:sp>
    </p:spTree>
    <p:extLst>
      <p:ext uri="{BB962C8B-B14F-4D97-AF65-F5344CB8AC3E}">
        <p14:creationId xmlns:p14="http://schemas.microsoft.com/office/powerpoint/2010/main" val="19347598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dirty="0"/>
          </a:p>
        </p:txBody>
      </p:sp>
      <p:sp>
        <p:nvSpPr>
          <p:cNvPr id="4" name="3 Marcador de número de diapositiva"/>
          <p:cNvSpPr>
            <a:spLocks noGrp="1"/>
          </p:cNvSpPr>
          <p:nvPr>
            <p:ph type="sldNum" sz="quarter" idx="10"/>
          </p:nvPr>
        </p:nvSpPr>
        <p:spPr/>
        <p:txBody>
          <a:bodyPr/>
          <a:lstStyle/>
          <a:p>
            <a:fld id="{8146F3B1-77D9-49E8-B69E-942F0E294E83}" type="slidenum">
              <a:rPr lang="en-US" smtClean="0"/>
              <a:t>10</a:t>
            </a:fld>
            <a:endParaRPr lang="en-US"/>
          </a:p>
        </p:txBody>
      </p:sp>
    </p:spTree>
    <p:extLst>
      <p:ext uri="{BB962C8B-B14F-4D97-AF65-F5344CB8AC3E}">
        <p14:creationId xmlns:p14="http://schemas.microsoft.com/office/powerpoint/2010/main" val="5754337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dirty="0"/>
          </a:p>
        </p:txBody>
      </p:sp>
      <p:sp>
        <p:nvSpPr>
          <p:cNvPr id="4" name="3 Marcador de número de diapositiva"/>
          <p:cNvSpPr>
            <a:spLocks noGrp="1"/>
          </p:cNvSpPr>
          <p:nvPr>
            <p:ph type="sldNum" sz="quarter" idx="10"/>
          </p:nvPr>
        </p:nvSpPr>
        <p:spPr/>
        <p:txBody>
          <a:bodyPr/>
          <a:lstStyle/>
          <a:p>
            <a:fld id="{8146F3B1-77D9-49E8-B69E-942F0E294E83}" type="slidenum">
              <a:rPr lang="en-US" smtClean="0"/>
              <a:t>24</a:t>
            </a:fld>
            <a:endParaRPr lang="en-US"/>
          </a:p>
        </p:txBody>
      </p:sp>
    </p:spTree>
    <p:extLst>
      <p:ext uri="{BB962C8B-B14F-4D97-AF65-F5344CB8AC3E}">
        <p14:creationId xmlns:p14="http://schemas.microsoft.com/office/powerpoint/2010/main" val="29745922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dirty="0"/>
          </a:p>
        </p:txBody>
      </p:sp>
      <p:sp>
        <p:nvSpPr>
          <p:cNvPr id="4" name="3 Marcador de número de diapositiva"/>
          <p:cNvSpPr>
            <a:spLocks noGrp="1"/>
          </p:cNvSpPr>
          <p:nvPr>
            <p:ph type="sldNum" sz="quarter" idx="10"/>
          </p:nvPr>
        </p:nvSpPr>
        <p:spPr/>
        <p:txBody>
          <a:bodyPr/>
          <a:lstStyle/>
          <a:p>
            <a:fld id="{FAF109FE-E9E5-4529-8619-17596C097D69}" type="slidenum">
              <a:rPr lang="en-US" smtClean="0">
                <a:solidFill>
                  <a:prstClr val="black"/>
                </a:solidFill>
              </a:rPr>
              <a:pPr/>
              <a:t>27</a:t>
            </a:fld>
            <a:endParaRPr lang="en-US">
              <a:solidFill>
                <a:prstClr val="black"/>
              </a:solidFill>
            </a:endParaRPr>
          </a:p>
        </p:txBody>
      </p:sp>
    </p:spTree>
    <p:extLst>
      <p:ext uri="{BB962C8B-B14F-4D97-AF65-F5344CB8AC3E}">
        <p14:creationId xmlns:p14="http://schemas.microsoft.com/office/powerpoint/2010/main" val="3753188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a de título">
    <p:spTree>
      <p:nvGrpSpPr>
        <p:cNvPr id="1" name=""/>
        <p:cNvGrpSpPr/>
        <p:nvPr/>
      </p:nvGrpSpPr>
      <p:grpSpPr>
        <a:xfrm>
          <a:off x="0" y="0"/>
          <a:ext cx="0" cy="0"/>
          <a:chOff x="0" y="0"/>
          <a:chExt cx="0" cy="0"/>
        </a:xfrm>
      </p:grpSpPr>
      <p:sp>
        <p:nvSpPr>
          <p:cNvPr id="7" name="Round Same Side Corner Rectangle 6"/>
          <p:cNvSpPr/>
          <p:nvPr/>
        </p:nvSpPr>
        <p:spPr>
          <a:xfrm flipV="1">
            <a:off x="228600" y="4724400"/>
            <a:ext cx="8686800" cy="1828800"/>
          </a:xfrm>
          <a:prstGeom prst="round2SameRect">
            <a:avLst>
              <a:gd name="adj1" fmla="val 10784"/>
              <a:gd name="adj2" fmla="val 0"/>
            </a:avLst>
          </a:prstGeom>
          <a:solidFill>
            <a:schemeClr val="tx2"/>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ound Same Side Corner Rectangle 7"/>
          <p:cNvSpPr/>
          <p:nvPr/>
        </p:nvSpPr>
        <p:spPr>
          <a:xfrm>
            <a:off x="228600" y="228600"/>
            <a:ext cx="8686800" cy="4419600"/>
          </a:xfrm>
          <a:prstGeom prst="round2SameRect">
            <a:avLst>
              <a:gd name="adj1" fmla="val 2821"/>
              <a:gd name="adj2" fmla="val 0"/>
            </a:avLst>
          </a:prstGeom>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Rectangle 2"/>
          <p:cNvSpPr>
            <a:spLocks noGrp="1"/>
          </p:cNvSpPr>
          <p:nvPr>
            <p:ph type="subTitle" idx="1"/>
          </p:nvPr>
        </p:nvSpPr>
        <p:spPr>
          <a:xfrm>
            <a:off x="304800" y="4800600"/>
            <a:ext cx="8534400" cy="1600200"/>
          </a:xfrm>
        </p:spPr>
        <p:txBody>
          <a:bodyPr anchor="ctr">
            <a:normAutofit/>
          </a:bodyPr>
          <a:lstStyle>
            <a:lvl1pPr marL="0" indent="0" algn="ctr">
              <a:buNone/>
              <a:defRPr sz="28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dirty="0" smtClean="0"/>
              <a:t>Haga clic para modificar el estilo de subtítulo del patrón</a:t>
            </a:r>
            <a:endParaRPr lang="en-US" dirty="0"/>
          </a:p>
        </p:txBody>
      </p:sp>
      <p:sp>
        <p:nvSpPr>
          <p:cNvPr id="10" name="9 Título"/>
          <p:cNvSpPr>
            <a:spLocks noGrp="1"/>
          </p:cNvSpPr>
          <p:nvPr>
            <p:ph type="title"/>
          </p:nvPr>
        </p:nvSpPr>
        <p:spPr/>
        <p:txBody>
          <a:bodyPr/>
          <a:lstStyle/>
          <a:p>
            <a:r>
              <a:rPr lang="es-ES" smtClean="0"/>
              <a:t>Haga clic para modificar el estilo de título del patrón</a:t>
            </a:r>
            <a:endParaRPr lang="en-US"/>
          </a:p>
        </p:txBody>
      </p:sp>
      <p:sp>
        <p:nvSpPr>
          <p:cNvPr id="14" name="13 Marcador de fecha"/>
          <p:cNvSpPr>
            <a:spLocks noGrp="1"/>
          </p:cNvSpPr>
          <p:nvPr>
            <p:ph type="dt" sz="half" idx="10"/>
          </p:nvPr>
        </p:nvSpPr>
        <p:spPr/>
        <p:txBody>
          <a:bodyPr/>
          <a:lstStyle/>
          <a:p>
            <a:fld id="{0B3F10DD-C708-45FA-8ED7-96C0631A4787}" type="datetimeFigureOut">
              <a:rPr lang="en-US" smtClean="0">
                <a:solidFill>
                  <a:srgbClr val="3E3D2D"/>
                </a:solidFill>
              </a:rPr>
              <a:pPr/>
              <a:t>7/13/2011</a:t>
            </a:fld>
            <a:endParaRPr lang="en-US">
              <a:solidFill>
                <a:srgbClr val="3E3D2D"/>
              </a:solidFill>
            </a:endParaRPr>
          </a:p>
        </p:txBody>
      </p:sp>
      <p:sp>
        <p:nvSpPr>
          <p:cNvPr id="15" name="14 Marcador de pie de página"/>
          <p:cNvSpPr>
            <a:spLocks noGrp="1"/>
          </p:cNvSpPr>
          <p:nvPr>
            <p:ph type="ftr" sz="quarter" idx="11"/>
          </p:nvPr>
        </p:nvSpPr>
        <p:spPr/>
        <p:txBody>
          <a:bodyPr/>
          <a:lstStyle/>
          <a:p>
            <a:endParaRPr lang="en-US">
              <a:solidFill>
                <a:srgbClr val="3E3D2D"/>
              </a:solidFill>
            </a:endParaRPr>
          </a:p>
        </p:txBody>
      </p:sp>
      <p:sp>
        <p:nvSpPr>
          <p:cNvPr id="16" name="15 Marcador de número de diapositiva"/>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Tree>
    <p:extLst>
      <p:ext uri="{BB962C8B-B14F-4D97-AF65-F5344CB8AC3E}">
        <p14:creationId xmlns:p14="http://schemas.microsoft.com/office/powerpoint/2010/main" val="3301889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a:p>
        </p:txBody>
      </p:sp>
      <p:sp>
        <p:nvSpPr>
          <p:cNvPr id="3" name="Rectangle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Rectangle 3"/>
          <p:cNvSpPr>
            <a:spLocks noGrp="1"/>
          </p:cNvSpPr>
          <p:nvPr>
            <p:ph type="dt" sz="half" idx="10"/>
          </p:nvPr>
        </p:nvSpPr>
        <p:spPr/>
        <p:txBody>
          <a:bodyPr/>
          <a:lstStyle/>
          <a:p>
            <a:fld id="{0B3F10DD-C708-45FA-8ED7-96C0631A4787}" type="datetimeFigureOut">
              <a:rPr lang="en-US" smtClean="0">
                <a:solidFill>
                  <a:srgbClr val="3E3D2D"/>
                </a:solidFill>
              </a:rPr>
              <a:pPr/>
              <a:t>7/13/2011</a:t>
            </a:fld>
            <a:endParaRPr lang="en-US">
              <a:solidFill>
                <a:srgbClr val="3E3D2D"/>
              </a:solidFill>
            </a:endParaRPr>
          </a:p>
        </p:txBody>
      </p:sp>
      <p:sp>
        <p:nvSpPr>
          <p:cNvPr id="5" name="Rectangle 4"/>
          <p:cNvSpPr>
            <a:spLocks noGrp="1"/>
          </p:cNvSpPr>
          <p:nvPr>
            <p:ph type="ftr" sz="quarter" idx="11"/>
          </p:nvPr>
        </p:nvSpPr>
        <p:spPr/>
        <p:txBody>
          <a:bodyPr/>
          <a:lstStyle/>
          <a:p>
            <a:endParaRPr lang="en-US">
              <a:solidFill>
                <a:srgbClr val="3E3D2D"/>
              </a:solidFill>
            </a:endParaRPr>
          </a:p>
        </p:txBody>
      </p:sp>
      <p:sp>
        <p:nvSpPr>
          <p:cNvPr id="6" name="Rectangle 5"/>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Tree>
    <p:extLst>
      <p:ext uri="{BB962C8B-B14F-4D97-AF65-F5344CB8AC3E}">
        <p14:creationId xmlns:p14="http://schemas.microsoft.com/office/powerpoint/2010/main" val="2689548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3" name="Rectangle 2"/>
          <p:cNvSpPr>
            <a:spLocks noGrp="1"/>
          </p:cNvSpPr>
          <p:nvPr>
            <p:ph type="body" orient="vert" idx="1"/>
          </p:nvPr>
        </p:nvSpPr>
        <p:spPr>
          <a:xfrm>
            <a:off x="457200" y="274638"/>
            <a:ext cx="6400800" cy="604996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Rectangle 3"/>
          <p:cNvSpPr>
            <a:spLocks noGrp="1"/>
          </p:cNvSpPr>
          <p:nvPr>
            <p:ph type="dt" sz="half" idx="10"/>
          </p:nvPr>
        </p:nvSpPr>
        <p:spPr/>
        <p:txBody>
          <a:bodyPr/>
          <a:lstStyle/>
          <a:p>
            <a:fld id="{0B3F10DD-C708-45FA-8ED7-96C0631A4787}" type="datetimeFigureOut">
              <a:rPr lang="en-US" smtClean="0">
                <a:solidFill>
                  <a:srgbClr val="3E3D2D"/>
                </a:solidFill>
              </a:rPr>
              <a:pPr/>
              <a:t>7/13/2011</a:t>
            </a:fld>
            <a:endParaRPr lang="en-US">
              <a:solidFill>
                <a:srgbClr val="3E3D2D"/>
              </a:solidFill>
            </a:endParaRPr>
          </a:p>
        </p:txBody>
      </p:sp>
      <p:sp>
        <p:nvSpPr>
          <p:cNvPr id="5" name="Rectangle 4"/>
          <p:cNvSpPr>
            <a:spLocks noGrp="1"/>
          </p:cNvSpPr>
          <p:nvPr>
            <p:ph type="ftr" sz="quarter" idx="11"/>
          </p:nvPr>
        </p:nvSpPr>
        <p:spPr/>
        <p:txBody>
          <a:bodyPr/>
          <a:lstStyle/>
          <a:p>
            <a:endParaRPr lang="en-US">
              <a:solidFill>
                <a:srgbClr val="3E3D2D"/>
              </a:solidFill>
            </a:endParaRPr>
          </a:p>
        </p:txBody>
      </p:sp>
      <p:sp>
        <p:nvSpPr>
          <p:cNvPr id="6" name="Rectangle 5"/>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
        <p:nvSpPr>
          <p:cNvPr id="7" name="Round Same Side Corner Rectangle 6"/>
          <p:cNvSpPr/>
          <p:nvPr/>
        </p:nvSpPr>
        <p:spPr>
          <a:xfrm rot="5400000">
            <a:off x="4862513" y="2300287"/>
            <a:ext cx="6096000" cy="1952625"/>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a:spLocks noGrp="1"/>
          </p:cNvSpPr>
          <p:nvPr>
            <p:ph type="title" orient="vert"/>
          </p:nvPr>
        </p:nvSpPr>
        <p:spPr>
          <a:xfrm>
            <a:off x="7029450" y="274638"/>
            <a:ext cx="1752600" cy="5973762"/>
          </a:xfrm>
        </p:spPr>
        <p:txBody>
          <a:bodyPr vert="eaVert"/>
          <a:lstStyle>
            <a:lvl1pPr>
              <a:defRPr>
                <a:solidFill>
                  <a:srgbClr val="FFFFFF"/>
                </a:solidFill>
              </a:defRPr>
            </a:lvl1pPr>
          </a:lstStyle>
          <a:p>
            <a:r>
              <a:rPr lang="es-ES" smtClean="0"/>
              <a:t>Haga clic para modificar el estilo de título del patrón</a:t>
            </a:r>
            <a:endParaRPr lang="en-US" dirty="0"/>
          </a:p>
        </p:txBody>
      </p:sp>
      <p:cxnSp>
        <p:nvCxnSpPr>
          <p:cNvPr id="8" name="Straight Connector 7"/>
          <p:cNvCxnSpPr/>
          <p:nvPr/>
        </p:nvCxnSpPr>
        <p:spPr>
          <a:xfrm>
            <a:off x="228600" y="6528816"/>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2822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dirty="0"/>
          </a:p>
        </p:txBody>
      </p:sp>
      <p:sp>
        <p:nvSpPr>
          <p:cNvPr id="3" name="Rectangle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Rectangle 3"/>
          <p:cNvSpPr>
            <a:spLocks noGrp="1"/>
          </p:cNvSpPr>
          <p:nvPr>
            <p:ph type="dt" sz="half" idx="10"/>
          </p:nvPr>
        </p:nvSpPr>
        <p:spPr/>
        <p:txBody>
          <a:bodyPr/>
          <a:lstStyle/>
          <a:p>
            <a:fld id="{0B3F10DD-C708-45FA-8ED7-96C0631A4787}" type="datetimeFigureOut">
              <a:rPr lang="en-US" smtClean="0">
                <a:solidFill>
                  <a:srgbClr val="3E3D2D"/>
                </a:solidFill>
              </a:rPr>
              <a:pPr/>
              <a:t>7/13/2011</a:t>
            </a:fld>
            <a:endParaRPr lang="en-US">
              <a:solidFill>
                <a:srgbClr val="3E3D2D"/>
              </a:solidFill>
            </a:endParaRPr>
          </a:p>
        </p:txBody>
      </p:sp>
      <p:sp>
        <p:nvSpPr>
          <p:cNvPr id="5" name="Rectangle 4"/>
          <p:cNvSpPr>
            <a:spLocks noGrp="1"/>
          </p:cNvSpPr>
          <p:nvPr>
            <p:ph type="ftr" sz="quarter" idx="11"/>
          </p:nvPr>
        </p:nvSpPr>
        <p:spPr/>
        <p:txBody>
          <a:bodyPr/>
          <a:lstStyle/>
          <a:p>
            <a:endParaRPr lang="en-US">
              <a:solidFill>
                <a:srgbClr val="3E3D2D"/>
              </a:solidFill>
            </a:endParaRPr>
          </a:p>
        </p:txBody>
      </p:sp>
      <p:sp>
        <p:nvSpPr>
          <p:cNvPr id="6" name="Rectangle 5"/>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Tree>
    <p:extLst>
      <p:ext uri="{BB962C8B-B14F-4D97-AF65-F5344CB8AC3E}">
        <p14:creationId xmlns:p14="http://schemas.microsoft.com/office/powerpoint/2010/main" val="3262965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8" name="Round Same Side Corner Rectangle 7"/>
          <p:cNvSpPr/>
          <p:nvPr/>
        </p:nvSpPr>
        <p:spPr>
          <a:xfrm>
            <a:off x="228600" y="228600"/>
            <a:ext cx="8686800" cy="4953000"/>
          </a:xfrm>
          <a:prstGeom prst="round2SameRect">
            <a:avLst>
              <a:gd name="adj1" fmla="val 2821"/>
              <a:gd name="adj2" fmla="val 0"/>
            </a:avLst>
          </a:prstGeom>
          <a:solidFill>
            <a:schemeClr val="tx2"/>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ound Same Side Corner Rectangle 6"/>
          <p:cNvSpPr/>
          <p:nvPr/>
        </p:nvSpPr>
        <p:spPr>
          <a:xfrm flipV="1">
            <a:off x="228600" y="5257800"/>
            <a:ext cx="8686800" cy="1295400"/>
          </a:xfrm>
          <a:prstGeom prst="round2SameRect">
            <a:avLst>
              <a:gd name="adj1" fmla="val 10784"/>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a:spLocks noGrp="1"/>
          </p:cNvSpPr>
          <p:nvPr>
            <p:ph type="title"/>
          </p:nvPr>
        </p:nvSpPr>
        <p:spPr>
          <a:xfrm>
            <a:off x="685800" y="838200"/>
            <a:ext cx="7772400" cy="4191000"/>
          </a:xfrm>
        </p:spPr>
        <p:txBody>
          <a:bodyPr anchor="ctr"/>
          <a:lstStyle>
            <a:lvl1pPr algn="ctr">
              <a:defRPr sz="4800" b="0" cap="none" baseline="0">
                <a:solidFill>
                  <a:schemeClr val="bg2"/>
                </a:solidFill>
                <a:effectLst/>
              </a:defRPr>
            </a:lvl1pPr>
          </a:lstStyle>
          <a:p>
            <a:r>
              <a:rPr lang="es-ES" smtClean="0"/>
              <a:t>Haga clic para modificar el estilo de título del patrón</a:t>
            </a:r>
            <a:endParaRPr lang="en-US" dirty="0"/>
          </a:p>
        </p:txBody>
      </p:sp>
      <p:sp>
        <p:nvSpPr>
          <p:cNvPr id="3" name="Rectangle 2"/>
          <p:cNvSpPr>
            <a:spLocks noGrp="1"/>
          </p:cNvSpPr>
          <p:nvPr>
            <p:ph type="body" idx="1"/>
          </p:nvPr>
        </p:nvSpPr>
        <p:spPr>
          <a:xfrm>
            <a:off x="722313" y="5410200"/>
            <a:ext cx="7772400" cy="1042987"/>
          </a:xfrm>
        </p:spPr>
        <p:txBody>
          <a:bodyPr anchor="ctr">
            <a:normAutofit/>
          </a:bodyPr>
          <a:lstStyle>
            <a:lvl1pPr marL="0" indent="0" algn="ctr">
              <a:buNone/>
              <a:defRPr sz="28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Rectangle 3"/>
          <p:cNvSpPr>
            <a:spLocks noGrp="1"/>
          </p:cNvSpPr>
          <p:nvPr>
            <p:ph type="dt" sz="half" idx="10"/>
          </p:nvPr>
        </p:nvSpPr>
        <p:spPr/>
        <p:txBody>
          <a:bodyPr/>
          <a:lstStyle/>
          <a:p>
            <a:fld id="{0B3F10DD-C708-45FA-8ED7-96C0631A4787}" type="datetimeFigureOut">
              <a:rPr lang="en-US" smtClean="0">
                <a:solidFill>
                  <a:srgbClr val="3E3D2D"/>
                </a:solidFill>
              </a:rPr>
              <a:pPr/>
              <a:t>7/13/2011</a:t>
            </a:fld>
            <a:endParaRPr lang="en-US">
              <a:solidFill>
                <a:srgbClr val="3E3D2D"/>
              </a:solidFill>
            </a:endParaRPr>
          </a:p>
        </p:txBody>
      </p:sp>
      <p:sp>
        <p:nvSpPr>
          <p:cNvPr id="5" name="Rectangle 4"/>
          <p:cNvSpPr>
            <a:spLocks noGrp="1"/>
          </p:cNvSpPr>
          <p:nvPr>
            <p:ph type="ftr" sz="quarter" idx="11"/>
          </p:nvPr>
        </p:nvSpPr>
        <p:spPr/>
        <p:txBody>
          <a:bodyPr/>
          <a:lstStyle/>
          <a:p>
            <a:endParaRPr lang="en-US">
              <a:solidFill>
                <a:srgbClr val="3E3D2D"/>
              </a:solidFill>
            </a:endParaRPr>
          </a:p>
        </p:txBody>
      </p:sp>
      <p:sp>
        <p:nvSpPr>
          <p:cNvPr id="6" name="Rectangle 5"/>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Tree>
    <p:extLst>
      <p:ext uri="{BB962C8B-B14F-4D97-AF65-F5344CB8AC3E}">
        <p14:creationId xmlns:p14="http://schemas.microsoft.com/office/powerpoint/2010/main" val="120486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a:p>
        </p:txBody>
      </p:sp>
      <p:sp>
        <p:nvSpPr>
          <p:cNvPr id="3" name="Rectangle 2"/>
          <p:cNvSpPr>
            <a:spLocks noGrp="1"/>
          </p:cNvSpPr>
          <p:nvPr>
            <p:ph sz="half" idx="1"/>
          </p:nvPr>
        </p:nvSpPr>
        <p:spPr>
          <a:xfrm>
            <a:off x="301752" y="1600200"/>
            <a:ext cx="4160520" cy="47548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Rectangle 3"/>
          <p:cNvSpPr>
            <a:spLocks noGrp="1"/>
          </p:cNvSpPr>
          <p:nvPr>
            <p:ph sz="half" idx="2"/>
          </p:nvPr>
        </p:nvSpPr>
        <p:spPr>
          <a:xfrm>
            <a:off x="4648200" y="1600200"/>
            <a:ext cx="4160520" cy="47548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Rectangle 4"/>
          <p:cNvSpPr>
            <a:spLocks noGrp="1"/>
          </p:cNvSpPr>
          <p:nvPr>
            <p:ph type="dt" sz="half" idx="10"/>
          </p:nvPr>
        </p:nvSpPr>
        <p:spPr/>
        <p:txBody>
          <a:bodyPr/>
          <a:lstStyle/>
          <a:p>
            <a:fld id="{0B3F10DD-C708-45FA-8ED7-96C0631A4787}" type="datetimeFigureOut">
              <a:rPr lang="en-US" smtClean="0">
                <a:solidFill>
                  <a:srgbClr val="3E3D2D"/>
                </a:solidFill>
              </a:rPr>
              <a:pPr/>
              <a:t>7/13/2011</a:t>
            </a:fld>
            <a:endParaRPr lang="en-US">
              <a:solidFill>
                <a:srgbClr val="3E3D2D"/>
              </a:solidFill>
            </a:endParaRPr>
          </a:p>
        </p:txBody>
      </p:sp>
      <p:sp>
        <p:nvSpPr>
          <p:cNvPr id="6" name="Rectangle 5"/>
          <p:cNvSpPr>
            <a:spLocks noGrp="1"/>
          </p:cNvSpPr>
          <p:nvPr>
            <p:ph type="ftr" sz="quarter" idx="11"/>
          </p:nvPr>
        </p:nvSpPr>
        <p:spPr/>
        <p:txBody>
          <a:bodyPr/>
          <a:lstStyle/>
          <a:p>
            <a:endParaRPr lang="en-US">
              <a:solidFill>
                <a:srgbClr val="3E3D2D"/>
              </a:solidFill>
            </a:endParaRPr>
          </a:p>
        </p:txBody>
      </p:sp>
      <p:sp>
        <p:nvSpPr>
          <p:cNvPr id="7" name="Rectangle 6"/>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Tree>
    <p:extLst>
      <p:ext uri="{BB962C8B-B14F-4D97-AF65-F5344CB8AC3E}">
        <p14:creationId xmlns:p14="http://schemas.microsoft.com/office/powerpoint/2010/main" val="1310603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Rectangle 2"/>
          <p:cNvSpPr>
            <a:spLocks noGrp="1"/>
          </p:cNvSpPr>
          <p:nvPr>
            <p:ph type="body" idx="1"/>
          </p:nvPr>
        </p:nvSpPr>
        <p:spPr>
          <a:xfrm>
            <a:off x="301752" y="1535112"/>
            <a:ext cx="4160520" cy="827087"/>
          </a:xfrm>
        </p:spPr>
        <p:txBody>
          <a:bodyPr anchor="ctr">
            <a:normAutofit/>
            <a:scene3d>
              <a:camera prst="orthographicFront"/>
              <a:lightRig rig="flat" dir="tl">
                <a:rot lat="0" lon="0" rev="6600000"/>
              </a:lightRig>
            </a:scene3d>
            <a:sp3d>
              <a:contourClr>
                <a:schemeClr val="accent2">
                  <a:shade val="75000"/>
                </a:schemeClr>
              </a:contourClr>
            </a:sp3d>
          </a:bodyPr>
          <a:lstStyle>
            <a:lvl1pPr marL="0" indent="0" algn="ctr">
              <a:buNone/>
              <a:defRPr lang="en-US" sz="2400" b="0" dirty="0" smtClean="0">
                <a:ln w="11430"/>
                <a:solidFill>
                  <a:schemeClr val="tx2"/>
                </a:solidFill>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Rectangle 3"/>
          <p:cNvSpPr>
            <a:spLocks noGrp="1"/>
          </p:cNvSpPr>
          <p:nvPr>
            <p:ph sz="half" idx="2"/>
          </p:nvPr>
        </p:nvSpPr>
        <p:spPr>
          <a:xfrm>
            <a:off x="301752" y="2373312"/>
            <a:ext cx="41605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Rectangle 4"/>
          <p:cNvSpPr>
            <a:spLocks noGrp="1"/>
          </p:cNvSpPr>
          <p:nvPr>
            <p:ph type="body" sz="quarter" idx="3"/>
          </p:nvPr>
        </p:nvSpPr>
        <p:spPr>
          <a:xfrm>
            <a:off x="4645024" y="1535112"/>
            <a:ext cx="4160520" cy="827087"/>
          </a:xfrm>
        </p:spPr>
        <p:txBody>
          <a:bodyPr anchor="ctr">
            <a:normAutofit/>
            <a:scene3d>
              <a:camera prst="orthographicFront"/>
              <a:lightRig rig="flat" dir="tl">
                <a:rot lat="0" lon="0" rev="6600000"/>
              </a:lightRig>
            </a:scene3d>
            <a:sp3d>
              <a:contourClr>
                <a:schemeClr val="accent2">
                  <a:shade val="75000"/>
                </a:schemeClr>
              </a:contourClr>
            </a:sp3d>
          </a:bodyPr>
          <a:lstStyle>
            <a:lvl1pPr marL="0" indent="0" algn="ctr">
              <a:buNone/>
              <a:defRPr lang="en-US" sz="2400" b="0" dirty="0" smtClean="0">
                <a:ln w="11430"/>
                <a:solidFill>
                  <a:schemeClr val="tx2"/>
                </a:solidFill>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Rectangle 5"/>
          <p:cNvSpPr>
            <a:spLocks noGrp="1"/>
          </p:cNvSpPr>
          <p:nvPr>
            <p:ph sz="quarter" idx="4"/>
          </p:nvPr>
        </p:nvSpPr>
        <p:spPr>
          <a:xfrm>
            <a:off x="4645024" y="2373312"/>
            <a:ext cx="41605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Rectangle 6"/>
          <p:cNvSpPr>
            <a:spLocks noGrp="1"/>
          </p:cNvSpPr>
          <p:nvPr>
            <p:ph type="dt" sz="half" idx="10"/>
          </p:nvPr>
        </p:nvSpPr>
        <p:spPr/>
        <p:txBody>
          <a:bodyPr/>
          <a:lstStyle/>
          <a:p>
            <a:fld id="{0B3F10DD-C708-45FA-8ED7-96C0631A4787}" type="datetimeFigureOut">
              <a:rPr lang="en-US" smtClean="0">
                <a:solidFill>
                  <a:srgbClr val="3E3D2D"/>
                </a:solidFill>
              </a:rPr>
              <a:pPr/>
              <a:t>7/13/2011</a:t>
            </a:fld>
            <a:endParaRPr lang="en-US">
              <a:solidFill>
                <a:srgbClr val="3E3D2D"/>
              </a:solidFill>
            </a:endParaRPr>
          </a:p>
        </p:txBody>
      </p:sp>
      <p:sp>
        <p:nvSpPr>
          <p:cNvPr id="8" name="Rectangle 7"/>
          <p:cNvSpPr>
            <a:spLocks noGrp="1"/>
          </p:cNvSpPr>
          <p:nvPr>
            <p:ph type="ftr" sz="quarter" idx="11"/>
          </p:nvPr>
        </p:nvSpPr>
        <p:spPr/>
        <p:txBody>
          <a:bodyPr/>
          <a:lstStyle/>
          <a:p>
            <a:endParaRPr lang="en-US">
              <a:solidFill>
                <a:srgbClr val="3E3D2D"/>
              </a:solidFill>
            </a:endParaRPr>
          </a:p>
        </p:txBody>
      </p:sp>
      <p:sp>
        <p:nvSpPr>
          <p:cNvPr id="9" name="Rectangle 8"/>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Tree>
    <p:extLst>
      <p:ext uri="{BB962C8B-B14F-4D97-AF65-F5344CB8AC3E}">
        <p14:creationId xmlns:p14="http://schemas.microsoft.com/office/powerpoint/2010/main" val="312280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a:p>
        </p:txBody>
      </p:sp>
      <p:sp>
        <p:nvSpPr>
          <p:cNvPr id="3" name="Rectangle 2"/>
          <p:cNvSpPr>
            <a:spLocks noGrp="1"/>
          </p:cNvSpPr>
          <p:nvPr>
            <p:ph type="dt" sz="half" idx="10"/>
          </p:nvPr>
        </p:nvSpPr>
        <p:spPr/>
        <p:txBody>
          <a:bodyPr/>
          <a:lstStyle/>
          <a:p>
            <a:fld id="{0B3F10DD-C708-45FA-8ED7-96C0631A4787}" type="datetimeFigureOut">
              <a:rPr lang="en-US" smtClean="0">
                <a:solidFill>
                  <a:srgbClr val="3E3D2D"/>
                </a:solidFill>
              </a:rPr>
              <a:pPr/>
              <a:t>7/13/2011</a:t>
            </a:fld>
            <a:endParaRPr lang="en-US">
              <a:solidFill>
                <a:srgbClr val="3E3D2D"/>
              </a:solidFill>
            </a:endParaRPr>
          </a:p>
        </p:txBody>
      </p:sp>
      <p:sp>
        <p:nvSpPr>
          <p:cNvPr id="4" name="Rectangle 3"/>
          <p:cNvSpPr>
            <a:spLocks noGrp="1"/>
          </p:cNvSpPr>
          <p:nvPr>
            <p:ph type="ftr" sz="quarter" idx="11"/>
          </p:nvPr>
        </p:nvSpPr>
        <p:spPr/>
        <p:txBody>
          <a:bodyPr/>
          <a:lstStyle/>
          <a:p>
            <a:endParaRPr lang="en-US">
              <a:solidFill>
                <a:srgbClr val="3E3D2D"/>
              </a:solidFill>
            </a:endParaRPr>
          </a:p>
        </p:txBody>
      </p:sp>
      <p:sp>
        <p:nvSpPr>
          <p:cNvPr id="5" name="Rectangle 4"/>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Tree>
    <p:extLst>
      <p:ext uri="{BB962C8B-B14F-4D97-AF65-F5344CB8AC3E}">
        <p14:creationId xmlns:p14="http://schemas.microsoft.com/office/powerpoint/2010/main" val="2696598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Rectangle 1"/>
          <p:cNvSpPr>
            <a:spLocks noGrp="1"/>
          </p:cNvSpPr>
          <p:nvPr>
            <p:ph type="dt" sz="half" idx="10"/>
          </p:nvPr>
        </p:nvSpPr>
        <p:spPr/>
        <p:txBody>
          <a:bodyPr/>
          <a:lstStyle/>
          <a:p>
            <a:fld id="{0B3F10DD-C708-45FA-8ED7-96C0631A4787}" type="datetimeFigureOut">
              <a:rPr lang="en-US" smtClean="0">
                <a:solidFill>
                  <a:srgbClr val="3E3D2D"/>
                </a:solidFill>
              </a:rPr>
              <a:pPr/>
              <a:t>7/13/2011</a:t>
            </a:fld>
            <a:endParaRPr lang="en-US">
              <a:solidFill>
                <a:srgbClr val="3E3D2D"/>
              </a:solidFill>
            </a:endParaRPr>
          </a:p>
        </p:txBody>
      </p:sp>
      <p:sp>
        <p:nvSpPr>
          <p:cNvPr id="3" name="Rectangle 2"/>
          <p:cNvSpPr>
            <a:spLocks noGrp="1"/>
          </p:cNvSpPr>
          <p:nvPr>
            <p:ph type="ftr" sz="quarter" idx="11"/>
          </p:nvPr>
        </p:nvSpPr>
        <p:spPr/>
        <p:txBody>
          <a:bodyPr/>
          <a:lstStyle/>
          <a:p>
            <a:endParaRPr lang="en-US">
              <a:solidFill>
                <a:srgbClr val="3E3D2D"/>
              </a:solidFill>
            </a:endParaRPr>
          </a:p>
        </p:txBody>
      </p:sp>
      <p:sp>
        <p:nvSpPr>
          <p:cNvPr id="4" name="Rectangle 3"/>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Tree>
    <p:extLst>
      <p:ext uri="{BB962C8B-B14F-4D97-AF65-F5344CB8AC3E}">
        <p14:creationId xmlns:p14="http://schemas.microsoft.com/office/powerpoint/2010/main" val="1038155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ound Same Side Corner Rectangle 7"/>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a:spLocks noGrp="1"/>
          </p:cNvSpPr>
          <p:nvPr>
            <p:ph type="title"/>
          </p:nvPr>
        </p:nvSpPr>
        <p:spPr>
          <a:xfrm>
            <a:off x="304800" y="228600"/>
            <a:ext cx="4495800" cy="1143000"/>
          </a:xfrm>
        </p:spPr>
        <p:txBody>
          <a:bodyPr anchor="ctr"/>
          <a:lstStyle>
            <a:lvl1pPr algn="l">
              <a:defRPr sz="2800" b="0"/>
            </a:lvl1pPr>
          </a:lstStyle>
          <a:p>
            <a:r>
              <a:rPr lang="es-ES" smtClean="0"/>
              <a:t>Haga clic para modificar el estilo de título del patrón</a:t>
            </a:r>
            <a:endParaRPr lang="en-US" dirty="0"/>
          </a:p>
        </p:txBody>
      </p:sp>
      <p:sp>
        <p:nvSpPr>
          <p:cNvPr id="3" name="Rectangle 2"/>
          <p:cNvSpPr>
            <a:spLocks noGrp="1"/>
          </p:cNvSpPr>
          <p:nvPr>
            <p:ph idx="1"/>
          </p:nvPr>
        </p:nvSpPr>
        <p:spPr>
          <a:xfrm>
            <a:off x="228600" y="1600200"/>
            <a:ext cx="8686800" cy="47244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Rectangle 4"/>
          <p:cNvSpPr>
            <a:spLocks noGrp="1"/>
          </p:cNvSpPr>
          <p:nvPr>
            <p:ph type="dt" sz="half" idx="10"/>
          </p:nvPr>
        </p:nvSpPr>
        <p:spPr/>
        <p:txBody>
          <a:bodyPr/>
          <a:lstStyle/>
          <a:p>
            <a:fld id="{0B3F10DD-C708-45FA-8ED7-96C0631A4787}" type="datetimeFigureOut">
              <a:rPr lang="en-US" smtClean="0">
                <a:solidFill>
                  <a:srgbClr val="3E3D2D"/>
                </a:solidFill>
              </a:rPr>
              <a:pPr/>
              <a:t>7/13/2011</a:t>
            </a:fld>
            <a:endParaRPr lang="en-US">
              <a:solidFill>
                <a:srgbClr val="3E3D2D"/>
              </a:solidFill>
            </a:endParaRPr>
          </a:p>
        </p:txBody>
      </p:sp>
      <p:sp>
        <p:nvSpPr>
          <p:cNvPr id="6" name="Rectangle 5"/>
          <p:cNvSpPr>
            <a:spLocks noGrp="1"/>
          </p:cNvSpPr>
          <p:nvPr>
            <p:ph type="ftr" sz="quarter" idx="11"/>
          </p:nvPr>
        </p:nvSpPr>
        <p:spPr/>
        <p:txBody>
          <a:bodyPr/>
          <a:lstStyle/>
          <a:p>
            <a:endParaRPr lang="en-US">
              <a:solidFill>
                <a:srgbClr val="3E3D2D"/>
              </a:solidFill>
            </a:endParaRPr>
          </a:p>
        </p:txBody>
      </p:sp>
      <p:sp>
        <p:nvSpPr>
          <p:cNvPr id="7" name="Rectangle 6"/>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cxnSp>
        <p:nvCxnSpPr>
          <p:cNvPr id="9" name="Straight Connector 8"/>
          <p:cNvCxnSpPr/>
          <p:nvPr/>
        </p:nvCxnSpPr>
        <p:spPr>
          <a:xfrm>
            <a:off x="228600" y="6528816"/>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 useBgFill="1">
        <p:nvSpPr>
          <p:cNvPr id="10" name="Rectangle 9"/>
          <p:cNvSpPr/>
          <p:nvPr/>
        </p:nvSpPr>
        <p:spPr>
          <a:xfrm>
            <a:off x="4876800" y="152400"/>
            <a:ext cx="3581400" cy="12954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Rectangle 10"/>
          <p:cNvSpPr/>
          <p:nvPr/>
        </p:nvSpPr>
        <p:spPr>
          <a:xfrm>
            <a:off x="4967288" y="152400"/>
            <a:ext cx="3400425" cy="1295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Rectangle 3"/>
          <p:cNvSpPr>
            <a:spLocks noGrp="1"/>
          </p:cNvSpPr>
          <p:nvPr>
            <p:ph type="body" sz="half" idx="2"/>
          </p:nvPr>
        </p:nvSpPr>
        <p:spPr>
          <a:xfrm>
            <a:off x="5105400" y="228600"/>
            <a:ext cx="3200400" cy="1143000"/>
          </a:xfrm>
        </p:spPr>
        <p:txBody>
          <a:bodyPr anchor="ctr">
            <a:normAutofit/>
          </a:bodyPr>
          <a:lstStyle>
            <a:lvl1pPr marL="0" indent="0" algn="l">
              <a:buNone/>
              <a:defRPr sz="160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extLst>
      <p:ext uri="{BB962C8B-B14F-4D97-AF65-F5344CB8AC3E}">
        <p14:creationId xmlns:p14="http://schemas.microsoft.com/office/powerpoint/2010/main" val="1038363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ound Same Side Corner Rectangle 7"/>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Rectangle 2"/>
          <p:cNvSpPr>
            <a:spLocks noGrp="1"/>
          </p:cNvSpPr>
          <p:nvPr>
            <p:ph type="pic" idx="1"/>
          </p:nvPr>
        </p:nvSpPr>
        <p:spPr>
          <a:xfrm>
            <a:off x="228600" y="1524000"/>
            <a:ext cx="8686800" cy="4910328"/>
          </a:xfrm>
          <a:solidFill>
            <a:schemeClr val="bg2"/>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5" name="Rectangle 4"/>
          <p:cNvSpPr>
            <a:spLocks noGrp="1"/>
          </p:cNvSpPr>
          <p:nvPr>
            <p:ph type="dt" sz="half" idx="10"/>
          </p:nvPr>
        </p:nvSpPr>
        <p:spPr/>
        <p:txBody>
          <a:bodyPr/>
          <a:lstStyle/>
          <a:p>
            <a:fld id="{0B3F10DD-C708-45FA-8ED7-96C0631A4787}" type="datetimeFigureOut">
              <a:rPr lang="en-US" smtClean="0">
                <a:solidFill>
                  <a:srgbClr val="3E3D2D"/>
                </a:solidFill>
              </a:rPr>
              <a:pPr/>
              <a:t>7/13/2011</a:t>
            </a:fld>
            <a:endParaRPr lang="en-US">
              <a:solidFill>
                <a:srgbClr val="3E3D2D"/>
              </a:solidFill>
            </a:endParaRPr>
          </a:p>
        </p:txBody>
      </p:sp>
      <p:sp>
        <p:nvSpPr>
          <p:cNvPr id="6" name="Rectangle 5"/>
          <p:cNvSpPr>
            <a:spLocks noGrp="1"/>
          </p:cNvSpPr>
          <p:nvPr>
            <p:ph type="ftr" sz="quarter" idx="11"/>
          </p:nvPr>
        </p:nvSpPr>
        <p:spPr/>
        <p:txBody>
          <a:bodyPr/>
          <a:lstStyle/>
          <a:p>
            <a:endParaRPr lang="en-US">
              <a:solidFill>
                <a:srgbClr val="3E3D2D"/>
              </a:solidFill>
            </a:endParaRPr>
          </a:p>
        </p:txBody>
      </p:sp>
      <p:sp>
        <p:nvSpPr>
          <p:cNvPr id="7" name="Rectangle 6"/>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 useBgFill="1">
        <p:nvSpPr>
          <p:cNvPr id="9" name="Rectangle 8"/>
          <p:cNvSpPr/>
          <p:nvPr/>
        </p:nvSpPr>
        <p:spPr>
          <a:xfrm>
            <a:off x="4876800" y="152400"/>
            <a:ext cx="3581400" cy="12954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4967288" y="152400"/>
            <a:ext cx="3400425" cy="1295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a:spLocks noGrp="1"/>
          </p:cNvSpPr>
          <p:nvPr>
            <p:ph type="title"/>
          </p:nvPr>
        </p:nvSpPr>
        <p:spPr>
          <a:xfrm>
            <a:off x="304800" y="228600"/>
            <a:ext cx="4495800" cy="1143000"/>
          </a:xfrm>
        </p:spPr>
        <p:txBody>
          <a:bodyPr anchor="ctr"/>
          <a:lstStyle>
            <a:lvl1pPr algn="l">
              <a:defRPr sz="2800" b="0"/>
            </a:lvl1pPr>
          </a:lstStyle>
          <a:p>
            <a:r>
              <a:rPr lang="es-ES" smtClean="0"/>
              <a:t>Haga clic para modificar el estilo de título del patrón</a:t>
            </a:r>
            <a:endParaRPr lang="en-US" dirty="0"/>
          </a:p>
        </p:txBody>
      </p:sp>
      <p:sp>
        <p:nvSpPr>
          <p:cNvPr id="4" name="Rectangle 3"/>
          <p:cNvSpPr>
            <a:spLocks noGrp="1"/>
          </p:cNvSpPr>
          <p:nvPr>
            <p:ph type="body" sz="half" idx="2"/>
          </p:nvPr>
        </p:nvSpPr>
        <p:spPr>
          <a:xfrm>
            <a:off x="5105400" y="228600"/>
            <a:ext cx="3200400" cy="1143000"/>
          </a:xfrm>
        </p:spPr>
        <p:txBody>
          <a:bodyPr anchor="ctr">
            <a:normAutofit/>
          </a:bodyPr>
          <a:lstStyle>
            <a:lvl1pPr marL="0" indent="0">
              <a:buNone/>
              <a:defRPr sz="160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1" name="Straight Connector 10"/>
          <p:cNvCxnSpPr/>
          <p:nvPr/>
        </p:nvCxnSpPr>
        <p:spPr>
          <a:xfrm>
            <a:off x="228600" y="6528816"/>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4410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Same Side Corner Rectangle 6"/>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304800" y="274638"/>
            <a:ext cx="8534400" cy="114300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04800" y="1600200"/>
            <a:ext cx="8534400" cy="48006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228600" y="6520942"/>
            <a:ext cx="2133600" cy="320040"/>
          </a:xfrm>
          <a:prstGeom prst="rect">
            <a:avLst/>
          </a:prstGeom>
        </p:spPr>
        <p:txBody>
          <a:bodyPr vert="horz" lIns="91440" tIns="45720" rIns="91440" bIns="45720" rtlCol="0" anchor="ctr"/>
          <a:lstStyle>
            <a:lvl1pPr algn="l">
              <a:defRPr sz="1200">
                <a:solidFill>
                  <a:schemeClr val="tx2"/>
                </a:solidFill>
              </a:defRPr>
            </a:lvl1pPr>
          </a:lstStyle>
          <a:p>
            <a:fld id="{0B3F10DD-C708-45FA-8ED7-96C0631A4787}" type="datetimeFigureOut">
              <a:rPr lang="en-US" smtClean="0">
                <a:solidFill>
                  <a:srgbClr val="3E3D2D"/>
                </a:solidFill>
              </a:rPr>
              <a:pPr/>
              <a:t>7/13/2011</a:t>
            </a:fld>
            <a:endParaRPr lang="en-US">
              <a:solidFill>
                <a:srgbClr val="3E3D2D"/>
              </a:solidFill>
            </a:endParaRPr>
          </a:p>
        </p:txBody>
      </p:sp>
      <p:sp>
        <p:nvSpPr>
          <p:cNvPr id="5" name="Footer Placeholder 4"/>
          <p:cNvSpPr>
            <a:spLocks noGrp="1"/>
          </p:cNvSpPr>
          <p:nvPr>
            <p:ph type="ftr" sz="quarter" idx="3"/>
          </p:nvPr>
        </p:nvSpPr>
        <p:spPr>
          <a:xfrm>
            <a:off x="2895600" y="6520942"/>
            <a:ext cx="3429000" cy="320040"/>
          </a:xfrm>
          <a:prstGeom prst="rect">
            <a:avLst/>
          </a:prstGeom>
        </p:spPr>
        <p:txBody>
          <a:bodyPr vert="horz" lIns="91440" tIns="45720" rIns="91440" bIns="45720" rtlCol="0" anchor="ctr"/>
          <a:lstStyle>
            <a:lvl1pPr algn="ctr">
              <a:defRPr sz="1200">
                <a:solidFill>
                  <a:schemeClr val="tx2"/>
                </a:solidFill>
              </a:defRPr>
            </a:lvl1pPr>
          </a:lstStyle>
          <a:p>
            <a:endParaRPr lang="en-US">
              <a:solidFill>
                <a:srgbClr val="3E3D2D"/>
              </a:solidFill>
            </a:endParaRPr>
          </a:p>
        </p:txBody>
      </p:sp>
      <p:sp>
        <p:nvSpPr>
          <p:cNvPr id="6" name="Slide Number Placeholder 5"/>
          <p:cNvSpPr>
            <a:spLocks noGrp="1"/>
          </p:cNvSpPr>
          <p:nvPr>
            <p:ph type="sldNum" sz="quarter" idx="4"/>
          </p:nvPr>
        </p:nvSpPr>
        <p:spPr>
          <a:xfrm>
            <a:off x="6781800" y="6520942"/>
            <a:ext cx="2133600" cy="320040"/>
          </a:xfrm>
          <a:prstGeom prst="rect">
            <a:avLst/>
          </a:prstGeom>
        </p:spPr>
        <p:txBody>
          <a:bodyPr vert="horz" lIns="91440" tIns="45720" rIns="91440" bIns="45720" rtlCol="0" anchor="ctr"/>
          <a:lstStyle>
            <a:lvl1pPr algn="r">
              <a:defRPr sz="1200">
                <a:solidFill>
                  <a:schemeClr val="tx2"/>
                </a:solidFill>
              </a:defRPr>
            </a:lvl1pPr>
          </a:lstStyle>
          <a:p>
            <a:fld id="{F9EFA51B-D8FD-446C-B31C-35605D27C328}" type="slidenum">
              <a:rPr lang="en-US" smtClean="0">
                <a:solidFill>
                  <a:srgbClr val="3E3D2D"/>
                </a:solidFill>
              </a:rPr>
              <a:pPr/>
              <a:t>‹Nº›</a:t>
            </a:fld>
            <a:endParaRPr lang="en-US">
              <a:solidFill>
                <a:srgbClr val="3E3D2D"/>
              </a:solidFill>
            </a:endParaRPr>
          </a:p>
        </p:txBody>
      </p:sp>
      <p:cxnSp>
        <p:nvCxnSpPr>
          <p:cNvPr id="8" name="Straight Connector 7"/>
          <p:cNvCxnSpPr/>
          <p:nvPr/>
        </p:nvCxnSpPr>
        <p:spPr>
          <a:xfrm>
            <a:off x="228600" y="6524625"/>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88920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600" kern="1200">
          <a:solidFill>
            <a:srgbClr val="FFFFFF"/>
          </a:solidFill>
          <a:effectLst/>
          <a:latin typeface="+mj-lt"/>
          <a:ea typeface="+mj-ea"/>
          <a:cs typeface="+mj-cs"/>
        </a:defRPr>
      </a:lvl1pPr>
    </p:titleStyle>
    <p:bodyStyle>
      <a:lvl1pPr marL="274320" indent="-274320" algn="l" defTabSz="914400" rtl="0" eaLnBrk="1" latinLnBrk="0" hangingPunct="1">
        <a:spcBef>
          <a:spcPct val="20000"/>
        </a:spcBef>
        <a:buClr>
          <a:schemeClr val="accent2"/>
        </a:buClr>
        <a:buSzPct val="85000"/>
        <a:buFont typeface="Wingdings 2" pitchFamily="18" charset="2"/>
        <a:buChar char=""/>
        <a:defRPr sz="2800" kern="1200">
          <a:solidFill>
            <a:schemeClr val="tx1"/>
          </a:solidFill>
          <a:latin typeface="+mn-lt"/>
          <a:ea typeface="+mn-ea"/>
          <a:cs typeface="+mn-cs"/>
        </a:defRPr>
      </a:lvl1pPr>
      <a:lvl2pPr marL="548640" indent="-228600" algn="l" defTabSz="914400" rtl="0" eaLnBrk="1" latinLnBrk="0" hangingPunct="1">
        <a:spcBef>
          <a:spcPct val="20000"/>
        </a:spcBef>
        <a:buClr>
          <a:schemeClr val="accent2"/>
        </a:buClr>
        <a:buSzPct val="85000"/>
        <a:buFont typeface="Wingdings 2" pitchFamily="18" charset="2"/>
        <a:buChar char=""/>
        <a:defRPr sz="2400" kern="1200">
          <a:solidFill>
            <a:schemeClr val="tx1"/>
          </a:solidFill>
          <a:latin typeface="+mn-lt"/>
          <a:ea typeface="+mn-ea"/>
          <a:cs typeface="+mn-cs"/>
        </a:defRPr>
      </a:lvl2pPr>
      <a:lvl3pPr marL="731520" indent="-18288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3pPr>
      <a:lvl4pPr marL="1005840" indent="-182880" algn="l" defTabSz="914400" rtl="0" eaLnBrk="1" latinLnBrk="0" hangingPunct="1">
        <a:spcBef>
          <a:spcPct val="20000"/>
        </a:spcBef>
        <a:buClr>
          <a:schemeClr val="accent2"/>
        </a:buClr>
        <a:buSzPct val="100000"/>
        <a:buFont typeface="Arial" pitchFamily="34" charset="0"/>
        <a:buChar char="•"/>
        <a:defRPr sz="1800" kern="1200">
          <a:solidFill>
            <a:schemeClr val="tx2"/>
          </a:solidFill>
          <a:latin typeface="+mn-lt"/>
          <a:ea typeface="+mn-ea"/>
          <a:cs typeface="+mn-cs"/>
        </a:defRPr>
      </a:lvl4pPr>
      <a:lvl5pPr marL="1280160" indent="-182880" algn="l" defTabSz="914400" rtl="0" eaLnBrk="1" latinLnBrk="0" hangingPunct="1">
        <a:spcBef>
          <a:spcPct val="20000"/>
        </a:spcBef>
        <a:buClr>
          <a:schemeClr val="accent2"/>
        </a:buClr>
        <a:buFont typeface="Arial" pitchFamily="34" charset="0"/>
        <a:buChar char="•"/>
        <a:defRPr sz="1800" kern="1200">
          <a:solidFill>
            <a:schemeClr val="tx1"/>
          </a:solidFill>
          <a:latin typeface="+mn-lt"/>
          <a:ea typeface="+mn-ea"/>
          <a:cs typeface="+mn-cs"/>
        </a:defRPr>
      </a:lvl5pPr>
      <a:lvl6pPr marL="1463040" indent="-182880" algn="l" defTabSz="914400" rtl="0" eaLnBrk="1" latinLnBrk="0" hangingPunct="1">
        <a:spcBef>
          <a:spcPct val="20000"/>
        </a:spcBef>
        <a:buClr>
          <a:schemeClr val="accent2"/>
        </a:buClr>
        <a:buFont typeface="Arial" pitchFamily="34" charset="0"/>
        <a:buChar char="•"/>
        <a:defRPr sz="1600" kern="1200">
          <a:solidFill>
            <a:schemeClr val="tx2"/>
          </a:solidFill>
          <a:latin typeface="+mn-lt"/>
          <a:ea typeface="+mn-ea"/>
          <a:cs typeface="+mn-cs"/>
        </a:defRPr>
      </a:lvl6pPr>
      <a:lvl7pPr marL="1737360" indent="-182880" algn="l" defTabSz="914400" rtl="0" eaLnBrk="1" latinLnBrk="0" hangingPunct="1">
        <a:spcBef>
          <a:spcPct val="20000"/>
        </a:spcBef>
        <a:buClr>
          <a:schemeClr val="accent2"/>
        </a:buClr>
        <a:buFont typeface="Arial" pitchFamily="34" charset="0"/>
        <a:buChar char="•"/>
        <a:defRPr sz="1600" kern="1200">
          <a:solidFill>
            <a:schemeClr val="tx1"/>
          </a:solidFill>
          <a:latin typeface="+mn-lt"/>
          <a:ea typeface="+mn-ea"/>
          <a:cs typeface="+mn-cs"/>
        </a:defRPr>
      </a:lvl7pPr>
      <a:lvl8pPr marL="1920240" indent="-182880" algn="l" defTabSz="914400" rtl="0" eaLnBrk="1" latinLnBrk="0" hangingPunct="1">
        <a:spcBef>
          <a:spcPct val="20000"/>
        </a:spcBef>
        <a:buClr>
          <a:schemeClr val="accent2"/>
        </a:buClr>
        <a:buFont typeface="Arial" pitchFamily="34" charset="0"/>
        <a:buChar char="•"/>
        <a:defRPr sz="1600" kern="1200" baseline="0">
          <a:solidFill>
            <a:schemeClr val="tx2"/>
          </a:solidFill>
          <a:latin typeface="+mn-lt"/>
          <a:ea typeface="+mn-ea"/>
          <a:cs typeface="+mn-cs"/>
        </a:defRPr>
      </a:lvl8pPr>
      <a:lvl9pPr marL="2194560" indent="-182880" algn="l" defTabSz="914400" rtl="0" eaLnBrk="1" latinLnBrk="0" hangingPunct="1">
        <a:spcBef>
          <a:spcPts val="310"/>
        </a:spcBef>
        <a:buClr>
          <a:schemeClr val="accent2"/>
        </a:buClr>
        <a:buFont typeface="Arial"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 Target="slide26.xml"/><Relationship Id="rId7" Type="http://schemas.openxmlformats.org/officeDocument/2006/relationships/slide" Target="slide31.xml"/><Relationship Id="rId2" Type="http://schemas.openxmlformats.org/officeDocument/2006/relationships/slide" Target="slide24.xml"/><Relationship Id="rId1" Type="http://schemas.openxmlformats.org/officeDocument/2006/relationships/slideLayout" Target="../slideLayouts/slideLayout5.xml"/><Relationship Id="rId6" Type="http://schemas.openxmlformats.org/officeDocument/2006/relationships/slide" Target="slide30.xml"/><Relationship Id="rId5" Type="http://schemas.openxmlformats.org/officeDocument/2006/relationships/slide" Target="slide29.xml"/><Relationship Id="rId4" Type="http://schemas.openxmlformats.org/officeDocument/2006/relationships/slide" Target="slide2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slide" Target="slide32.xml"/><Relationship Id="rId1" Type="http://schemas.openxmlformats.org/officeDocument/2006/relationships/slideLayout" Target="../slideLayouts/slideLayout5.xml"/><Relationship Id="rId6" Type="http://schemas.openxmlformats.org/officeDocument/2006/relationships/slide" Target="slide37.xml"/><Relationship Id="rId5" Type="http://schemas.openxmlformats.org/officeDocument/2006/relationships/slide" Target="slide36.xml"/><Relationship Id="rId4" Type="http://schemas.openxmlformats.org/officeDocument/2006/relationships/slide" Target="slide3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 Target="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 Target="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 Target="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 Target="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2" Type="http://schemas.openxmlformats.org/officeDocument/2006/relationships/slide" Target="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slide" Target="slide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slide" Target="slide19.xml"/><Relationship Id="rId2" Type="http://schemas.openxmlformats.org/officeDocument/2006/relationships/slide" Target="slide2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slide" Target="slide3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slide" Target="slide2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slide" Target="slide2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slide" Target="slide3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slide" Target="slide2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slide" Target="slide2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cumc.columbia.edu/dept/gsas/anatomy/Faculty/Gersho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ctrTitle"/>
          </p:nvPr>
        </p:nvSpPr>
        <p:spPr>
          <a:xfrm>
            <a:off x="609600" y="533400"/>
            <a:ext cx="7924800" cy="3886201"/>
          </a:xfrm>
        </p:spPr>
        <p:txBody>
          <a:bodyPr/>
          <a:lstStyle/>
          <a:p>
            <a:r>
              <a:rPr lang="es-MX" sz="9600" dirty="0" smtClean="0">
                <a:latin typeface="Agency FB" pitchFamily="34" charset="0"/>
              </a:rPr>
              <a:t>NUTRICION, MENTE Y CONDUCTA. </a:t>
            </a:r>
            <a:endParaRPr lang="en-US" sz="9600" dirty="0">
              <a:latin typeface="Agency FB" pitchFamily="34" charset="0"/>
            </a:endParaRPr>
          </a:p>
        </p:txBody>
      </p:sp>
      <p:sp>
        <p:nvSpPr>
          <p:cNvPr id="7" name="6 Subtítulo"/>
          <p:cNvSpPr>
            <a:spLocks noGrp="1"/>
          </p:cNvSpPr>
          <p:nvPr>
            <p:ph type="subTitle" idx="1"/>
          </p:nvPr>
        </p:nvSpPr>
        <p:spPr/>
        <p:txBody>
          <a:bodyPr/>
          <a:lstStyle/>
          <a:p>
            <a:r>
              <a:rPr lang="es-MX" dirty="0" smtClean="0"/>
              <a:t>Seminario de Nutrición. Fundación las Delicias. Gerardo Payan. Julio 2011. Tema 3</a:t>
            </a:r>
            <a:endParaRPr lang="en-US" dirty="0"/>
          </a:p>
        </p:txBody>
      </p:sp>
    </p:spTree>
    <p:extLst>
      <p:ext uri="{BB962C8B-B14F-4D97-AF65-F5344CB8AC3E}">
        <p14:creationId xmlns:p14="http://schemas.microsoft.com/office/powerpoint/2010/main" val="38833848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continuación</a:t>
            </a:r>
            <a:endParaRPr lang="en-US" dirty="0"/>
          </a:p>
        </p:txBody>
      </p:sp>
      <p:sp>
        <p:nvSpPr>
          <p:cNvPr id="3" name="2 Marcador de contenido"/>
          <p:cNvSpPr>
            <a:spLocks noGrp="1"/>
          </p:cNvSpPr>
          <p:nvPr>
            <p:ph idx="1"/>
          </p:nvPr>
        </p:nvSpPr>
        <p:spPr/>
        <p:txBody>
          <a:bodyPr>
            <a:normAutofit fontScale="92500" lnSpcReduction="20000"/>
          </a:bodyPr>
          <a:lstStyle/>
          <a:p>
            <a:pPr lvl="0" algn="just" fontAlgn="ctr"/>
            <a:r>
              <a:rPr lang="es-MX" dirty="0"/>
              <a:t>"La mayoría de los pacientes con </a:t>
            </a:r>
            <a:r>
              <a:rPr lang="es-MX" b="1" i="1" u="sng" dirty="0"/>
              <a:t>ansiedad y depresión</a:t>
            </a:r>
            <a:r>
              <a:rPr lang="es-MX" dirty="0"/>
              <a:t> también tendrán alteraciones en las funciones intestinales" </a:t>
            </a:r>
            <a:endParaRPr lang="en-US" dirty="0"/>
          </a:p>
          <a:p>
            <a:pPr lvl="0" algn="just" fontAlgn="ctr"/>
            <a:r>
              <a:rPr lang="es-MX" b="1" i="1" u="sng" dirty="0"/>
              <a:t>El estrés </a:t>
            </a:r>
            <a:r>
              <a:rPr lang="es-MX" dirty="0"/>
              <a:t>también sobre estimula nervios del esófago, y causan así las sensaciones de ahogo que experimentan muchas personas en los ataques de pánico. </a:t>
            </a:r>
            <a:endParaRPr lang="en-US" dirty="0"/>
          </a:p>
          <a:p>
            <a:pPr algn="just" fontAlgn="ctr"/>
            <a:r>
              <a:rPr lang="es-MX" dirty="0" smtClean="0"/>
              <a:t>Se </a:t>
            </a:r>
            <a:r>
              <a:rPr lang="es-MX" dirty="0"/>
              <a:t>han descubierto que la placa de proteínas </a:t>
            </a:r>
            <a:r>
              <a:rPr lang="es-MX" dirty="0" err="1"/>
              <a:t>Amiloide</a:t>
            </a:r>
            <a:r>
              <a:rPr lang="es-MX" dirty="0"/>
              <a:t> y los ovillos </a:t>
            </a:r>
            <a:r>
              <a:rPr lang="es-MX" dirty="0" err="1"/>
              <a:t>neurofibrilares</a:t>
            </a:r>
            <a:r>
              <a:rPr lang="es-MX" dirty="0"/>
              <a:t>, que se encuentran en el Cerebro de la </a:t>
            </a:r>
            <a:r>
              <a:rPr lang="es-MX" b="1" i="1" u="sng" dirty="0"/>
              <a:t>enfermedad de Alzheimer</a:t>
            </a:r>
            <a:r>
              <a:rPr lang="es-MX" dirty="0"/>
              <a:t>, así como los Cuerpos de </a:t>
            </a:r>
            <a:r>
              <a:rPr lang="es-MX" dirty="0" err="1"/>
              <a:t>Leny</a:t>
            </a:r>
            <a:r>
              <a:rPr lang="es-MX" dirty="0"/>
              <a:t>, que hacen lo propio en el Sistema Nervioso Central en los enfermos de </a:t>
            </a:r>
            <a:r>
              <a:rPr lang="es-MX" dirty="0" smtClean="0"/>
              <a:t>Parkinson </a:t>
            </a:r>
            <a:r>
              <a:rPr lang="es-MX" dirty="0"/>
              <a:t>aparecen repartidos en el Sistema Nervioso Entérico</a:t>
            </a:r>
            <a:r>
              <a:rPr lang="es-MX" dirty="0" smtClean="0"/>
              <a:t>.</a:t>
            </a:r>
            <a:endParaRPr lang="en-US" dirty="0"/>
          </a:p>
          <a:p>
            <a:pPr algn="just"/>
            <a:endParaRPr lang="en-US" dirty="0"/>
          </a:p>
        </p:txBody>
      </p:sp>
    </p:spTree>
    <p:extLst>
      <p:ext uri="{BB962C8B-B14F-4D97-AF65-F5344CB8AC3E}">
        <p14:creationId xmlns:p14="http://schemas.microsoft.com/office/powerpoint/2010/main" val="38245220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Esaú</a:t>
            </a:r>
            <a:r>
              <a:rPr lang="es-ES" dirty="0"/>
              <a:t/>
            </a:r>
            <a:br>
              <a:rPr lang="es-ES" dirty="0"/>
            </a:br>
            <a:endParaRPr lang="en-US" dirty="0"/>
          </a:p>
        </p:txBody>
      </p:sp>
      <p:sp>
        <p:nvSpPr>
          <p:cNvPr id="3" name="2 Marcador de contenido"/>
          <p:cNvSpPr>
            <a:spLocks noGrp="1"/>
          </p:cNvSpPr>
          <p:nvPr>
            <p:ph idx="1"/>
          </p:nvPr>
        </p:nvSpPr>
        <p:spPr/>
        <p:txBody>
          <a:bodyPr>
            <a:noAutofit/>
          </a:bodyPr>
          <a:lstStyle/>
          <a:p>
            <a:pPr marL="0" indent="0" algn="just">
              <a:buNone/>
            </a:pPr>
            <a:r>
              <a:rPr lang="es-ES" sz="2000" dirty="0" smtClean="0"/>
              <a:t>Esaú </a:t>
            </a:r>
            <a:r>
              <a:rPr lang="es-ES" sz="2000" dirty="0"/>
              <a:t>deseaba insistentemente un tipo de comida especial, y había complacido su apetito por tanto tiempo, que no vio la necesidad de rehusar el platillo tentador. </a:t>
            </a:r>
            <a:r>
              <a:rPr lang="es-ES" sz="2000" b="1" dirty="0">
                <a:solidFill>
                  <a:srgbClr val="0070C0"/>
                </a:solidFill>
              </a:rPr>
              <a:t>Permitió que su imaginación acariciara ese platillo hasta que el poder del apetito arrasó toda otra consideración y lo controló. Pensó que sufriría grandes inconvenientes y probablemente moriría si no conseguía ese guisado particular. Mientras más lo pensaba, más se fortalecía su deseo</a:t>
            </a:r>
            <a:r>
              <a:rPr lang="es-ES" sz="2000" dirty="0"/>
              <a:t>, hasta que </a:t>
            </a:r>
            <a:r>
              <a:rPr lang="es-ES" sz="2000" b="1" i="1" u="sng" dirty="0"/>
              <a:t>la primogenitura perdió su valor y santidad ante sus ojos y la cambió por un plato de lentejas</a:t>
            </a:r>
            <a:r>
              <a:rPr lang="es-ES" sz="2000" dirty="0"/>
              <a:t>. Esaú pensó que podía disponer de su primogenitura a su antojo pero cuando trató de recuperarla, aun a base de gran sacrificio, sus esfuerzos fueron inútiles. Entonces se arrepintió amargamente de su </a:t>
            </a:r>
            <a:r>
              <a:rPr lang="es-ES" sz="2000" b="1" i="1" u="sng" dirty="0"/>
              <a:t>impulsividad, su tontería, su locura</a:t>
            </a:r>
            <a:r>
              <a:rPr lang="es-ES" sz="2000" dirty="0"/>
              <a:t>; pero todo fue en vano. Había considerado su bendición muy livianamente y el Señor se la quitó para siempre</a:t>
            </a:r>
            <a:r>
              <a:rPr lang="es-ES" sz="2000" dirty="0" smtClean="0"/>
              <a:t>. CSS pg. 110</a:t>
            </a:r>
            <a:endParaRPr lang="en-US" sz="2000" dirty="0"/>
          </a:p>
        </p:txBody>
      </p:sp>
    </p:spTree>
    <p:extLst>
      <p:ext uri="{BB962C8B-B14F-4D97-AF65-F5344CB8AC3E}">
        <p14:creationId xmlns:p14="http://schemas.microsoft.com/office/powerpoint/2010/main" val="41413085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Estrecha relación entre el cerebro y el estomago</a:t>
            </a:r>
            <a:endParaRPr lang="en-US" dirty="0"/>
          </a:p>
        </p:txBody>
      </p:sp>
      <p:sp>
        <p:nvSpPr>
          <p:cNvPr id="3" name="2 Marcador de contenido"/>
          <p:cNvSpPr>
            <a:spLocks noGrp="1"/>
          </p:cNvSpPr>
          <p:nvPr>
            <p:ph idx="1"/>
          </p:nvPr>
        </p:nvSpPr>
        <p:spPr/>
        <p:txBody>
          <a:bodyPr>
            <a:noAutofit/>
          </a:bodyPr>
          <a:lstStyle/>
          <a:p>
            <a:pPr marL="0" indent="0" algn="just">
              <a:buNone/>
            </a:pPr>
            <a:r>
              <a:rPr lang="es-ES" sz="2400" b="1" i="1" u="sng" dirty="0" smtClean="0"/>
              <a:t>Hay una estrecha relación entre el cerebro y el estómago</a:t>
            </a:r>
            <a:r>
              <a:rPr lang="es-ES" sz="2400" dirty="0" smtClean="0"/>
              <a:t>, y  cuando éste enferma se sustrae fuerza nerviosa del cerebro para auxiliar a los órganos digestivos debilitados. Si esto sucede con demasiada frecuencia, se congestiona el cerebro. Cuando la actividad cerebral es continua y escasea el ejercicio físico, aun la comida sencilla debe tomarse con moderación. Al sentarse a la mesa, deséchense </a:t>
            </a:r>
            <a:r>
              <a:rPr lang="es-ES" sz="2400" b="1" dirty="0" smtClean="0">
                <a:solidFill>
                  <a:srgbClr val="0070C0"/>
                </a:solidFill>
              </a:rPr>
              <a:t>los cuidados, las preocupaciones y todo apuro, para comer despacio y alegremente, con el corazón lleno de agradecimiento a Dios por todos sus beneficios</a:t>
            </a:r>
            <a:r>
              <a:rPr lang="es-ES" sz="2400" dirty="0" smtClean="0"/>
              <a:t>. CRA pg. 130</a:t>
            </a:r>
            <a:endParaRPr lang="en-US" sz="2400" dirty="0"/>
          </a:p>
        </p:txBody>
      </p:sp>
    </p:spTree>
    <p:extLst>
      <p:ext uri="{BB962C8B-B14F-4D97-AF65-F5344CB8AC3E}">
        <p14:creationId xmlns:p14="http://schemas.microsoft.com/office/powerpoint/2010/main" val="25651873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Estado mental y estomago</a:t>
            </a:r>
            <a:endParaRPr lang="en-US" dirty="0"/>
          </a:p>
        </p:txBody>
      </p:sp>
      <p:sp>
        <p:nvSpPr>
          <p:cNvPr id="3" name="2 Marcador de contenido"/>
          <p:cNvSpPr>
            <a:spLocks noGrp="1"/>
          </p:cNvSpPr>
          <p:nvPr>
            <p:ph idx="1"/>
          </p:nvPr>
        </p:nvSpPr>
        <p:spPr/>
        <p:txBody>
          <a:bodyPr>
            <a:normAutofit lnSpcReduction="10000"/>
          </a:bodyPr>
          <a:lstStyle/>
          <a:p>
            <a:pPr marL="0" indent="0" algn="just">
              <a:buNone/>
            </a:pPr>
            <a:r>
              <a:rPr lang="es-ES" dirty="0" smtClean="0"/>
              <a:t>… </a:t>
            </a:r>
            <a:r>
              <a:rPr lang="es-ES" b="1" dirty="0" smtClean="0">
                <a:solidFill>
                  <a:srgbClr val="0070C0"/>
                </a:solidFill>
              </a:rPr>
              <a:t>consideraba </a:t>
            </a:r>
            <a:r>
              <a:rPr lang="es-ES" b="1" dirty="0">
                <a:solidFill>
                  <a:srgbClr val="0070C0"/>
                </a:solidFill>
              </a:rPr>
              <a:t>su caso peor de lo que en realidad </a:t>
            </a:r>
            <a:r>
              <a:rPr lang="es-ES" b="1" dirty="0" smtClean="0">
                <a:solidFill>
                  <a:srgbClr val="0070C0"/>
                </a:solidFill>
              </a:rPr>
              <a:t>era</a:t>
            </a:r>
            <a:r>
              <a:rPr lang="es-ES" dirty="0" smtClean="0"/>
              <a:t>. Ha </a:t>
            </a:r>
            <a:r>
              <a:rPr lang="es-ES" dirty="0"/>
              <a:t>sido afligida por la enfermedad por bastante tiempo. Usted es una dispéptica nerviosa</a:t>
            </a:r>
            <a:r>
              <a:rPr lang="es-ES" b="1" i="1" u="sng" dirty="0"/>
              <a:t>. El </a:t>
            </a:r>
            <a:r>
              <a:rPr lang="es-ES" b="1" i="1" u="sng" dirty="0" smtClean="0"/>
              <a:t>cerebro está </a:t>
            </a:r>
            <a:r>
              <a:rPr lang="es-ES" b="1" i="1" u="sng" dirty="0"/>
              <a:t>íntimamente relacionado con el estómago</a:t>
            </a:r>
            <a:r>
              <a:rPr lang="es-ES" dirty="0"/>
              <a:t>, y su energía mental ha sido tan a menudo desviada </a:t>
            </a:r>
            <a:r>
              <a:rPr lang="es-ES" dirty="0" smtClean="0"/>
              <a:t>a acudir </a:t>
            </a:r>
            <a:r>
              <a:rPr lang="es-ES" dirty="0"/>
              <a:t>en ayuda de los debilitados órganos de la digestión, que a su vez se ha debilitado, deprimido </a:t>
            </a:r>
            <a:r>
              <a:rPr lang="es-ES" dirty="0" smtClean="0"/>
              <a:t>y congestionado</a:t>
            </a:r>
            <a:r>
              <a:rPr lang="es-ES" dirty="0"/>
              <a:t>. </a:t>
            </a:r>
            <a:r>
              <a:rPr lang="es-ES" b="1" dirty="0">
                <a:solidFill>
                  <a:srgbClr val="0070C0"/>
                </a:solidFill>
              </a:rPr>
              <a:t>Mientras se encuentra en ese estado, su mente está sombría</a:t>
            </a:r>
            <a:r>
              <a:rPr lang="es-ES" dirty="0"/>
              <a:t>, y naturalmente se </a:t>
            </a:r>
            <a:r>
              <a:rPr lang="es-ES" dirty="0" smtClean="0"/>
              <a:t>espacia en </a:t>
            </a:r>
            <a:r>
              <a:rPr lang="es-ES" dirty="0"/>
              <a:t>el lado oscuro de las cosas, e imagina que el desagrado de Dios está sobre usted</a:t>
            </a:r>
            <a:r>
              <a:rPr lang="es-ES" dirty="0" smtClean="0"/>
              <a:t>.. 2T pg. 286</a:t>
            </a:r>
            <a:endParaRPr lang="en-US" dirty="0"/>
          </a:p>
        </p:txBody>
      </p:sp>
    </p:spTree>
    <p:extLst>
      <p:ext uri="{BB962C8B-B14F-4D97-AF65-F5344CB8AC3E}">
        <p14:creationId xmlns:p14="http://schemas.microsoft.com/office/powerpoint/2010/main" val="12665976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“Los estados de animo y pensamientos de la mente </a:t>
            </a:r>
            <a:r>
              <a:rPr lang="es-MX" dirty="0" smtClean="0"/>
              <a:t>afectaran proporcionalmente en </a:t>
            </a:r>
            <a:r>
              <a:rPr lang="es-MX" dirty="0"/>
              <a:t>daño o beneficio </a:t>
            </a:r>
            <a:r>
              <a:rPr lang="es-MX" dirty="0" smtClean="0"/>
              <a:t>a </a:t>
            </a:r>
            <a:r>
              <a:rPr lang="es-MX" dirty="0"/>
              <a:t>los órganos digestivos”</a:t>
            </a:r>
            <a:br>
              <a:rPr lang="es-MX" dirty="0"/>
            </a:br>
            <a:endParaRPr lang="en-US" dirty="0"/>
          </a:p>
        </p:txBody>
      </p:sp>
      <p:sp>
        <p:nvSpPr>
          <p:cNvPr id="3" name="2 Marcador de texto"/>
          <p:cNvSpPr>
            <a:spLocks noGrp="1"/>
          </p:cNvSpPr>
          <p:nvPr>
            <p:ph type="body" idx="1"/>
          </p:nvPr>
        </p:nvSpPr>
        <p:spPr/>
        <p:txBody>
          <a:bodyPr/>
          <a:lstStyle/>
          <a:p>
            <a:endParaRPr lang="en-US"/>
          </a:p>
        </p:txBody>
      </p:sp>
    </p:spTree>
    <p:extLst>
      <p:ext uri="{BB962C8B-B14F-4D97-AF65-F5344CB8AC3E}">
        <p14:creationId xmlns:p14="http://schemas.microsoft.com/office/powerpoint/2010/main" val="34177949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Corrientes eléctricas del cerebro </a:t>
            </a:r>
            <a:endParaRPr lang="en-US" dirty="0"/>
          </a:p>
        </p:txBody>
      </p:sp>
      <p:sp>
        <p:nvSpPr>
          <p:cNvPr id="3" name="2 Marcador de contenido"/>
          <p:cNvSpPr>
            <a:spLocks noGrp="1"/>
          </p:cNvSpPr>
          <p:nvPr>
            <p:ph idx="1"/>
          </p:nvPr>
        </p:nvSpPr>
        <p:spPr/>
        <p:txBody>
          <a:bodyPr>
            <a:normAutofit/>
          </a:bodyPr>
          <a:lstStyle/>
          <a:p>
            <a:pPr marL="0" indent="0" algn="just">
              <a:buNone/>
            </a:pPr>
            <a:r>
              <a:rPr lang="es-ES" sz="3200" dirty="0"/>
              <a:t>Los nervios del cerebro que relacionan todo el organismo entre sí son el único medio por el cual el cielo puede comunicarse con el hombre y afectan su vida más íntima.  Cualquier cosa que perturbe la circulación de </a:t>
            </a:r>
            <a:r>
              <a:rPr lang="es-ES" sz="3200" b="1" i="1" u="sng" dirty="0"/>
              <a:t>las corrientes eléctricas del sistema nervioso</a:t>
            </a:r>
            <a:r>
              <a:rPr lang="es-ES" sz="3200" dirty="0"/>
              <a:t>, disminuye la fuerza de las potencias vitales y, como resultado, se atenúa la sensibilidad de la </a:t>
            </a:r>
            <a:r>
              <a:rPr lang="es-ES" sz="3200" dirty="0" smtClean="0"/>
              <a:t>mente. CN pg. 421</a:t>
            </a:r>
            <a:endParaRPr lang="en-US" sz="3200" dirty="0"/>
          </a:p>
        </p:txBody>
      </p:sp>
    </p:spTree>
    <p:extLst>
      <p:ext uri="{BB962C8B-B14F-4D97-AF65-F5344CB8AC3E}">
        <p14:creationId xmlns:p14="http://schemas.microsoft.com/office/powerpoint/2010/main" val="29152310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Mente o Cuerpo pesados</a:t>
            </a:r>
            <a:endParaRPr lang="en-US" dirty="0"/>
          </a:p>
        </p:txBody>
      </p:sp>
      <p:sp>
        <p:nvSpPr>
          <p:cNvPr id="3" name="2 Marcador de contenido"/>
          <p:cNvSpPr>
            <a:spLocks noGrp="1"/>
          </p:cNvSpPr>
          <p:nvPr>
            <p:ph idx="1"/>
          </p:nvPr>
        </p:nvSpPr>
        <p:spPr/>
        <p:txBody>
          <a:bodyPr>
            <a:noAutofit/>
          </a:bodyPr>
          <a:lstStyle/>
          <a:p>
            <a:pPr marL="0" indent="0" algn="just">
              <a:buNone/>
            </a:pPr>
            <a:r>
              <a:rPr lang="es-ES" sz="3200" dirty="0" smtClean="0"/>
              <a:t>Su cerebro está entorpecido… </a:t>
            </a:r>
            <a:r>
              <a:rPr lang="es-ES" sz="3200" b="1" i="1" u="sng" dirty="0" smtClean="0"/>
              <a:t>Inmediatamente después de comer existe una poderosa demanda de energía nerviosa.  La fuerza del cerebro es requerida para un ejercicio activo a fin de ayudar al estómago.  Por lo tanto, cuando la mente o el cuerpo se hallan pesadamente cargados después de comer, el proceso de la digestión resulta entorpecido.  </a:t>
            </a:r>
            <a:r>
              <a:rPr lang="es-ES" sz="3200" dirty="0" smtClean="0"/>
              <a:t>CSS pg. 123</a:t>
            </a:r>
            <a:endParaRPr lang="en-US" sz="3200" dirty="0"/>
          </a:p>
        </p:txBody>
      </p:sp>
    </p:spTree>
    <p:extLst>
      <p:ext uri="{BB962C8B-B14F-4D97-AF65-F5344CB8AC3E}">
        <p14:creationId xmlns:p14="http://schemas.microsoft.com/office/powerpoint/2010/main" val="29371003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Ninguna enfermedad</a:t>
            </a:r>
            <a:endParaRPr lang="en-US" dirty="0"/>
          </a:p>
        </p:txBody>
      </p:sp>
      <p:sp>
        <p:nvSpPr>
          <p:cNvPr id="3" name="2 Marcador de contenido"/>
          <p:cNvSpPr>
            <a:spLocks noGrp="1"/>
          </p:cNvSpPr>
          <p:nvPr>
            <p:ph idx="1"/>
          </p:nvPr>
        </p:nvSpPr>
        <p:spPr/>
        <p:txBody>
          <a:bodyPr>
            <a:noAutofit/>
          </a:bodyPr>
          <a:lstStyle/>
          <a:p>
            <a:pPr marL="0" indent="0" algn="just">
              <a:buNone/>
            </a:pPr>
            <a:r>
              <a:rPr lang="es-MX" sz="3600" dirty="0" smtClean="0"/>
              <a:t>“La influencia de la tensión emocional en el cuerpo humano puede demostrarse al dar una lista parcial de las enfermedades causadas o agravadas por ella. Por supuesto no quiere decir que el factor emocional sea la única causa de cualquiera de estas enfermedades.” (“Ninguna enfermedad pg. 80.  S.L. </a:t>
            </a:r>
            <a:r>
              <a:rPr lang="es-MX" sz="3600" dirty="0" err="1" smtClean="0"/>
              <a:t>McMillen</a:t>
            </a:r>
            <a:r>
              <a:rPr lang="es-MX" sz="3600" dirty="0" smtClean="0"/>
              <a:t>)</a:t>
            </a:r>
            <a:endParaRPr lang="en-US" sz="3600" dirty="0"/>
          </a:p>
        </p:txBody>
      </p:sp>
    </p:spTree>
    <p:extLst>
      <p:ext uri="{BB962C8B-B14F-4D97-AF65-F5344CB8AC3E}">
        <p14:creationId xmlns:p14="http://schemas.microsoft.com/office/powerpoint/2010/main" val="23898862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Desordenes en el Sistema Digestivo</a:t>
            </a:r>
            <a:endParaRPr lang="en-US" dirty="0"/>
          </a:p>
        </p:txBody>
      </p:sp>
      <p:sp>
        <p:nvSpPr>
          <p:cNvPr id="3" name="2 Marcador de contenido"/>
          <p:cNvSpPr>
            <a:spLocks noGrp="1"/>
          </p:cNvSpPr>
          <p:nvPr>
            <p:ph idx="1"/>
          </p:nvPr>
        </p:nvSpPr>
        <p:spPr/>
        <p:txBody>
          <a:bodyPr/>
          <a:lstStyle/>
          <a:p>
            <a:r>
              <a:rPr lang="es-MX" dirty="0" smtClean="0"/>
              <a:t>Ulceras en la boca, estomago e intestinos</a:t>
            </a:r>
          </a:p>
          <a:p>
            <a:r>
              <a:rPr lang="es-MX" dirty="0" smtClean="0"/>
              <a:t>Colitis ulcerativa y mucosa</a:t>
            </a:r>
          </a:p>
          <a:p>
            <a:r>
              <a:rPr lang="es-MX" dirty="0" smtClean="0"/>
              <a:t>Perdida de apetito</a:t>
            </a:r>
          </a:p>
          <a:p>
            <a:r>
              <a:rPr lang="es-MX" dirty="0" smtClean="0"/>
              <a:t>Hipo</a:t>
            </a:r>
          </a:p>
          <a:p>
            <a:r>
              <a:rPr lang="es-MX" dirty="0" smtClean="0"/>
              <a:t>Estreñimiento</a:t>
            </a:r>
          </a:p>
          <a:p>
            <a:r>
              <a:rPr lang="es-MX" dirty="0" smtClean="0"/>
              <a:t>Diarrea</a:t>
            </a:r>
          </a:p>
          <a:p>
            <a:endParaRPr lang="en-US" dirty="0"/>
          </a:p>
        </p:txBody>
      </p:sp>
    </p:spTree>
    <p:extLst>
      <p:ext uri="{BB962C8B-B14F-4D97-AF65-F5344CB8AC3E}">
        <p14:creationId xmlns:p14="http://schemas.microsoft.com/office/powerpoint/2010/main" val="42561648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texto"/>
          <p:cNvSpPr>
            <a:spLocks noGrp="1"/>
          </p:cNvSpPr>
          <p:nvPr>
            <p:ph type="body" idx="1"/>
          </p:nvPr>
        </p:nvSpPr>
        <p:spPr>
          <a:xfrm>
            <a:off x="304800" y="457200"/>
            <a:ext cx="4160520" cy="827087"/>
          </a:xfrm>
        </p:spPr>
        <p:txBody>
          <a:bodyPr/>
          <a:lstStyle/>
          <a:p>
            <a:r>
              <a:rPr lang="es-MX" dirty="0" smtClean="0">
                <a:solidFill>
                  <a:schemeClr val="bg1"/>
                </a:solidFill>
              </a:rPr>
              <a:t>MENTE-CEREBRO (CAUSA)</a:t>
            </a:r>
            <a:endParaRPr lang="en-US" dirty="0">
              <a:solidFill>
                <a:schemeClr val="bg1"/>
              </a:solidFill>
            </a:endParaRPr>
          </a:p>
        </p:txBody>
      </p:sp>
      <p:sp>
        <p:nvSpPr>
          <p:cNvPr id="6" name="5 Marcador de contenido"/>
          <p:cNvSpPr>
            <a:spLocks noGrp="1"/>
          </p:cNvSpPr>
          <p:nvPr>
            <p:ph sz="half" idx="2"/>
          </p:nvPr>
        </p:nvSpPr>
        <p:spPr>
          <a:xfrm>
            <a:off x="301752" y="1600200"/>
            <a:ext cx="4160520" cy="4724400"/>
          </a:xfrm>
        </p:spPr>
        <p:txBody>
          <a:bodyPr>
            <a:normAutofit/>
          </a:bodyPr>
          <a:lstStyle/>
          <a:p>
            <a:pPr marL="457200" indent="-457200">
              <a:buFont typeface="Wingdings 2" pitchFamily="18" charset="2"/>
              <a:buAutoNum type="arabicPeriod"/>
            </a:pPr>
            <a:r>
              <a:rPr lang="es-MX" dirty="0">
                <a:hlinkClick r:id="rId2" action="ppaction://hlinksldjump"/>
              </a:rPr>
              <a:t>Problemas</a:t>
            </a:r>
            <a:r>
              <a:rPr lang="es-MX" dirty="0"/>
              <a:t> de  la mente</a:t>
            </a:r>
          </a:p>
          <a:p>
            <a:pPr marL="457200" indent="-457200">
              <a:buFont typeface="Wingdings 2" pitchFamily="18" charset="2"/>
              <a:buAutoNum type="arabicPeriod"/>
            </a:pPr>
            <a:r>
              <a:rPr lang="es-MX" dirty="0">
                <a:hlinkClick r:id="rId3" action="ppaction://hlinksldjump"/>
              </a:rPr>
              <a:t>Imaginación</a:t>
            </a:r>
            <a:r>
              <a:rPr lang="es-MX" dirty="0"/>
              <a:t> de hambre. Problema de dominio propio</a:t>
            </a:r>
          </a:p>
          <a:p>
            <a:pPr marL="457200" indent="-457200">
              <a:buAutoNum type="arabicPeriod"/>
            </a:pPr>
            <a:r>
              <a:rPr lang="es-MX" dirty="0" smtClean="0">
                <a:hlinkClick r:id="rId4" action="ppaction://hlinksldjump"/>
              </a:rPr>
              <a:t>Congestión</a:t>
            </a:r>
            <a:r>
              <a:rPr lang="es-MX" dirty="0" smtClean="0">
                <a:hlinkClick r:id="rId2" action="ppaction://hlinksldjump"/>
              </a:rPr>
              <a:t> </a:t>
            </a:r>
            <a:r>
              <a:rPr lang="es-MX" dirty="0"/>
              <a:t>de la sangre en el cerebro. Causas</a:t>
            </a:r>
          </a:p>
          <a:p>
            <a:pPr marL="731520" lvl="1" indent="-457200">
              <a:buAutoNum type="arabicPeriod"/>
            </a:pPr>
            <a:r>
              <a:rPr lang="es-MX" dirty="0">
                <a:hlinkClick r:id="rId5" action="ppaction://hlinksldjump"/>
              </a:rPr>
              <a:t>Fuerza</a:t>
            </a:r>
            <a:r>
              <a:rPr lang="es-MX" dirty="0"/>
              <a:t> nerviosa del cerebro al estomago.</a:t>
            </a:r>
          </a:p>
          <a:p>
            <a:pPr marL="731520" lvl="1" indent="-457200">
              <a:buAutoNum type="arabicPeriod"/>
            </a:pPr>
            <a:r>
              <a:rPr lang="es-MX" dirty="0">
                <a:hlinkClick r:id="rId6" action="ppaction://hlinksldjump"/>
              </a:rPr>
              <a:t>Extremidades</a:t>
            </a:r>
            <a:r>
              <a:rPr lang="es-MX" dirty="0"/>
              <a:t> frías</a:t>
            </a:r>
          </a:p>
          <a:p>
            <a:pPr marL="457200" indent="-457200">
              <a:buAutoNum type="arabicPeriod"/>
            </a:pPr>
            <a:r>
              <a:rPr lang="es-MX" dirty="0" smtClean="0">
                <a:hlinkClick r:id="rId7" action="ppaction://hlinksldjump"/>
              </a:rPr>
              <a:t>Temor</a:t>
            </a:r>
            <a:r>
              <a:rPr lang="es-MX" dirty="0" smtClean="0"/>
              <a:t> a la comida y demasiada atención al estomago. </a:t>
            </a:r>
          </a:p>
          <a:p>
            <a:pPr marL="457200" indent="-457200">
              <a:buAutoNum type="arabicPeriod"/>
            </a:pPr>
            <a:endParaRPr lang="es-MX" dirty="0" smtClean="0"/>
          </a:p>
          <a:p>
            <a:pPr marL="457200" indent="-457200">
              <a:buAutoNum type="arabicPeriod"/>
            </a:pPr>
            <a:endParaRPr lang="es-MX" dirty="0" smtClean="0"/>
          </a:p>
          <a:p>
            <a:pPr marL="457200" indent="-457200">
              <a:buAutoNum type="arabicPeriod"/>
            </a:pPr>
            <a:endParaRPr lang="es-MX" dirty="0" smtClean="0"/>
          </a:p>
          <a:p>
            <a:pPr marL="457200" indent="-457200">
              <a:buAutoNum type="arabicPeriod"/>
            </a:pPr>
            <a:endParaRPr lang="en-US" dirty="0"/>
          </a:p>
        </p:txBody>
      </p:sp>
      <p:sp>
        <p:nvSpPr>
          <p:cNvPr id="7" name="6 Marcador de texto"/>
          <p:cNvSpPr>
            <a:spLocks noGrp="1"/>
          </p:cNvSpPr>
          <p:nvPr>
            <p:ph type="body" sz="quarter" idx="3"/>
          </p:nvPr>
        </p:nvSpPr>
        <p:spPr>
          <a:xfrm>
            <a:off x="4648200" y="457200"/>
            <a:ext cx="4160520" cy="827087"/>
          </a:xfrm>
        </p:spPr>
        <p:txBody>
          <a:bodyPr/>
          <a:lstStyle/>
          <a:p>
            <a:r>
              <a:rPr lang="es-MX" dirty="0" smtClean="0">
                <a:solidFill>
                  <a:schemeClr val="bg1"/>
                </a:solidFill>
              </a:rPr>
              <a:t>ESTOMAGO (EFECTO)</a:t>
            </a:r>
            <a:endParaRPr lang="en-US" dirty="0">
              <a:solidFill>
                <a:schemeClr val="bg1"/>
              </a:solidFill>
            </a:endParaRPr>
          </a:p>
        </p:txBody>
      </p:sp>
      <p:sp>
        <p:nvSpPr>
          <p:cNvPr id="8" name="7 Marcador de contenido"/>
          <p:cNvSpPr>
            <a:spLocks noGrp="1"/>
          </p:cNvSpPr>
          <p:nvPr>
            <p:ph sz="quarter" idx="4"/>
          </p:nvPr>
        </p:nvSpPr>
        <p:spPr>
          <a:xfrm>
            <a:off x="4645024" y="1600200"/>
            <a:ext cx="4160520" cy="4724400"/>
          </a:xfrm>
        </p:spPr>
        <p:txBody>
          <a:bodyPr>
            <a:normAutofit/>
          </a:bodyPr>
          <a:lstStyle/>
          <a:p>
            <a:pPr marL="457200" indent="-457200">
              <a:buFont typeface="Wingdings 2" pitchFamily="18" charset="2"/>
              <a:buAutoNum type="arabicPeriod"/>
            </a:pPr>
            <a:r>
              <a:rPr lang="es-MX" dirty="0"/>
              <a:t>Paralizan los órganos digestivos</a:t>
            </a:r>
          </a:p>
          <a:p>
            <a:pPr marL="457200" indent="-457200">
              <a:buFont typeface="Wingdings 2" pitchFamily="18" charset="2"/>
              <a:buAutoNum type="arabicPeriod"/>
            </a:pPr>
            <a:r>
              <a:rPr lang="es-MX" dirty="0"/>
              <a:t>Sensación de hambre e ingesta de alimento innecesario</a:t>
            </a:r>
          </a:p>
          <a:p>
            <a:pPr marL="457200" indent="-457200">
              <a:buAutoNum type="arabicPeriod"/>
            </a:pPr>
            <a:r>
              <a:rPr lang="es-MX" dirty="0" smtClean="0"/>
              <a:t>Fortalecimiento </a:t>
            </a:r>
            <a:r>
              <a:rPr lang="es-MX" dirty="0"/>
              <a:t>de los instintos animales y debilitamiento de las facultades espirituales</a:t>
            </a:r>
          </a:p>
          <a:p>
            <a:pPr marL="731520" lvl="1" indent="-457200">
              <a:buAutoNum type="arabicPeriod"/>
            </a:pPr>
            <a:r>
              <a:rPr lang="es-MX" dirty="0"/>
              <a:t>Estomago enfermo</a:t>
            </a:r>
          </a:p>
          <a:p>
            <a:pPr marL="457200" indent="-457200">
              <a:buAutoNum type="arabicPeriod"/>
            </a:pPr>
            <a:r>
              <a:rPr lang="es-MX" dirty="0" smtClean="0"/>
              <a:t>Alimento hará daño</a:t>
            </a:r>
          </a:p>
        </p:txBody>
      </p:sp>
    </p:spTree>
    <p:extLst>
      <p:ext uri="{BB962C8B-B14F-4D97-AF65-F5344CB8AC3E}">
        <p14:creationId xmlns:p14="http://schemas.microsoft.com/office/powerpoint/2010/main" val="1493202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 calcmode="lin" valueType="num">
                                      <p:cBhvr>
                                        <p:cTn id="14"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8">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anim calcmode="lin" valueType="num">
                                      <p:cBhvr>
                                        <p:cTn id="21" dur="500" fill="hold"/>
                                        <p:tgtEl>
                                          <p:spTgt spid="6">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6">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6">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8">
                                            <p:txEl>
                                              <p:pRg st="1" end="1"/>
                                            </p:txEl>
                                          </p:spTgt>
                                        </p:tgtEl>
                                        <p:attrNameLst>
                                          <p:attrName>style.visibility</p:attrName>
                                        </p:attrNameLst>
                                      </p:cBhvr>
                                      <p:to>
                                        <p:strVal val="visible"/>
                                      </p:to>
                                    </p:set>
                                    <p:anim calcmode="lin" valueType="num">
                                      <p:cBhvr>
                                        <p:cTn id="28"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29"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30" dur="500"/>
                                        <p:tgtEl>
                                          <p:spTgt spid="8">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6">
                                            <p:txEl>
                                              <p:pRg st="2" end="2"/>
                                            </p:txEl>
                                          </p:spTgt>
                                        </p:tgtEl>
                                        <p:attrNameLst>
                                          <p:attrName>style.visibility</p:attrName>
                                        </p:attrNameLst>
                                      </p:cBhvr>
                                      <p:to>
                                        <p:strVal val="visible"/>
                                      </p:to>
                                    </p:set>
                                    <p:anim calcmode="lin" valueType="num">
                                      <p:cBhvr>
                                        <p:cTn id="35" dur="500" fill="hold"/>
                                        <p:tgtEl>
                                          <p:spTgt spid="6">
                                            <p:txEl>
                                              <p:pRg st="2" end="2"/>
                                            </p:txEl>
                                          </p:spTgt>
                                        </p:tgtEl>
                                        <p:attrNameLst>
                                          <p:attrName>ppt_w</p:attrName>
                                        </p:attrNameLst>
                                      </p:cBhvr>
                                      <p:tavLst>
                                        <p:tav tm="0">
                                          <p:val>
                                            <p:fltVal val="0"/>
                                          </p:val>
                                        </p:tav>
                                        <p:tav tm="100000">
                                          <p:val>
                                            <p:strVal val="#ppt_w"/>
                                          </p:val>
                                        </p:tav>
                                      </p:tavLst>
                                    </p:anim>
                                    <p:anim calcmode="lin" valueType="num">
                                      <p:cBhvr>
                                        <p:cTn id="36" dur="500" fill="hold"/>
                                        <p:tgtEl>
                                          <p:spTgt spid="6">
                                            <p:txEl>
                                              <p:pRg st="2" end="2"/>
                                            </p:txEl>
                                          </p:spTgt>
                                        </p:tgtEl>
                                        <p:attrNameLst>
                                          <p:attrName>ppt_h</p:attrName>
                                        </p:attrNameLst>
                                      </p:cBhvr>
                                      <p:tavLst>
                                        <p:tav tm="0">
                                          <p:val>
                                            <p:fltVal val="0"/>
                                          </p:val>
                                        </p:tav>
                                        <p:tav tm="100000">
                                          <p:val>
                                            <p:strVal val="#ppt_h"/>
                                          </p:val>
                                        </p:tav>
                                      </p:tavLst>
                                    </p:anim>
                                    <p:animEffect transition="in" filter="fade">
                                      <p:cBhvr>
                                        <p:cTn id="37" dur="500"/>
                                        <p:tgtEl>
                                          <p:spTgt spid="6">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8">
                                            <p:txEl>
                                              <p:pRg st="2" end="2"/>
                                            </p:txEl>
                                          </p:spTgt>
                                        </p:tgtEl>
                                        <p:attrNameLst>
                                          <p:attrName>style.visibility</p:attrName>
                                        </p:attrNameLst>
                                      </p:cBhvr>
                                      <p:to>
                                        <p:strVal val="visible"/>
                                      </p:to>
                                    </p:set>
                                    <p:anim calcmode="lin" valueType="num">
                                      <p:cBhvr>
                                        <p:cTn id="42"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43"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44" dur="500"/>
                                        <p:tgtEl>
                                          <p:spTgt spid="8">
                                            <p:txEl>
                                              <p:pRg st="2" end="2"/>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6">
                                            <p:txEl>
                                              <p:pRg st="3" end="3"/>
                                            </p:txEl>
                                          </p:spTgt>
                                        </p:tgtEl>
                                        <p:attrNameLst>
                                          <p:attrName>style.visibility</p:attrName>
                                        </p:attrNameLst>
                                      </p:cBhvr>
                                      <p:to>
                                        <p:strVal val="visible"/>
                                      </p:to>
                                    </p:set>
                                    <p:anim calcmode="lin" valueType="num">
                                      <p:cBhvr>
                                        <p:cTn id="49" dur="500" fill="hold"/>
                                        <p:tgtEl>
                                          <p:spTgt spid="6">
                                            <p:txEl>
                                              <p:pRg st="3" end="3"/>
                                            </p:txEl>
                                          </p:spTgt>
                                        </p:tgtEl>
                                        <p:attrNameLst>
                                          <p:attrName>ppt_w</p:attrName>
                                        </p:attrNameLst>
                                      </p:cBhvr>
                                      <p:tavLst>
                                        <p:tav tm="0">
                                          <p:val>
                                            <p:fltVal val="0"/>
                                          </p:val>
                                        </p:tav>
                                        <p:tav tm="100000">
                                          <p:val>
                                            <p:strVal val="#ppt_w"/>
                                          </p:val>
                                        </p:tav>
                                      </p:tavLst>
                                    </p:anim>
                                    <p:anim calcmode="lin" valueType="num">
                                      <p:cBhvr>
                                        <p:cTn id="50" dur="500" fill="hold"/>
                                        <p:tgtEl>
                                          <p:spTgt spid="6">
                                            <p:txEl>
                                              <p:pRg st="3" end="3"/>
                                            </p:txEl>
                                          </p:spTgt>
                                        </p:tgtEl>
                                        <p:attrNameLst>
                                          <p:attrName>ppt_h</p:attrName>
                                        </p:attrNameLst>
                                      </p:cBhvr>
                                      <p:tavLst>
                                        <p:tav tm="0">
                                          <p:val>
                                            <p:fltVal val="0"/>
                                          </p:val>
                                        </p:tav>
                                        <p:tav tm="100000">
                                          <p:val>
                                            <p:strVal val="#ppt_h"/>
                                          </p:val>
                                        </p:tav>
                                      </p:tavLst>
                                    </p:anim>
                                    <p:animEffect transition="in" filter="fade">
                                      <p:cBhvr>
                                        <p:cTn id="51" dur="500"/>
                                        <p:tgtEl>
                                          <p:spTgt spid="6">
                                            <p:txEl>
                                              <p:pRg st="3" end="3"/>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8">
                                            <p:txEl>
                                              <p:pRg st="3" end="3"/>
                                            </p:txEl>
                                          </p:spTgt>
                                        </p:tgtEl>
                                        <p:attrNameLst>
                                          <p:attrName>style.visibility</p:attrName>
                                        </p:attrNameLst>
                                      </p:cBhvr>
                                      <p:to>
                                        <p:strVal val="visible"/>
                                      </p:to>
                                    </p:set>
                                    <p:anim calcmode="lin" valueType="num">
                                      <p:cBhvr>
                                        <p:cTn id="56" dur="500" fill="hold"/>
                                        <p:tgtEl>
                                          <p:spTgt spid="8">
                                            <p:txEl>
                                              <p:pRg st="3" end="3"/>
                                            </p:txEl>
                                          </p:spTgt>
                                        </p:tgtEl>
                                        <p:attrNameLst>
                                          <p:attrName>ppt_w</p:attrName>
                                        </p:attrNameLst>
                                      </p:cBhvr>
                                      <p:tavLst>
                                        <p:tav tm="0">
                                          <p:val>
                                            <p:fltVal val="0"/>
                                          </p:val>
                                        </p:tav>
                                        <p:tav tm="100000">
                                          <p:val>
                                            <p:strVal val="#ppt_w"/>
                                          </p:val>
                                        </p:tav>
                                      </p:tavLst>
                                    </p:anim>
                                    <p:anim calcmode="lin" valueType="num">
                                      <p:cBhvr>
                                        <p:cTn id="57" dur="500" fill="hold"/>
                                        <p:tgtEl>
                                          <p:spTgt spid="8">
                                            <p:txEl>
                                              <p:pRg st="3" end="3"/>
                                            </p:txEl>
                                          </p:spTgt>
                                        </p:tgtEl>
                                        <p:attrNameLst>
                                          <p:attrName>ppt_h</p:attrName>
                                        </p:attrNameLst>
                                      </p:cBhvr>
                                      <p:tavLst>
                                        <p:tav tm="0">
                                          <p:val>
                                            <p:fltVal val="0"/>
                                          </p:val>
                                        </p:tav>
                                        <p:tav tm="100000">
                                          <p:val>
                                            <p:strVal val="#ppt_h"/>
                                          </p:val>
                                        </p:tav>
                                      </p:tavLst>
                                    </p:anim>
                                    <p:animEffect transition="in" filter="fade">
                                      <p:cBhvr>
                                        <p:cTn id="58" dur="500"/>
                                        <p:tgtEl>
                                          <p:spTgt spid="8">
                                            <p:txEl>
                                              <p:pRg st="3" end="3"/>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6">
                                            <p:txEl>
                                              <p:pRg st="4" end="4"/>
                                            </p:txEl>
                                          </p:spTgt>
                                        </p:tgtEl>
                                        <p:attrNameLst>
                                          <p:attrName>style.visibility</p:attrName>
                                        </p:attrNameLst>
                                      </p:cBhvr>
                                      <p:to>
                                        <p:strVal val="visible"/>
                                      </p:to>
                                    </p:set>
                                    <p:anim calcmode="lin" valueType="num">
                                      <p:cBhvr>
                                        <p:cTn id="63" dur="500" fill="hold"/>
                                        <p:tgtEl>
                                          <p:spTgt spid="6">
                                            <p:txEl>
                                              <p:pRg st="4" end="4"/>
                                            </p:txEl>
                                          </p:spTgt>
                                        </p:tgtEl>
                                        <p:attrNameLst>
                                          <p:attrName>ppt_w</p:attrName>
                                        </p:attrNameLst>
                                      </p:cBhvr>
                                      <p:tavLst>
                                        <p:tav tm="0">
                                          <p:val>
                                            <p:fltVal val="0"/>
                                          </p:val>
                                        </p:tav>
                                        <p:tav tm="100000">
                                          <p:val>
                                            <p:strVal val="#ppt_w"/>
                                          </p:val>
                                        </p:tav>
                                      </p:tavLst>
                                    </p:anim>
                                    <p:anim calcmode="lin" valueType="num">
                                      <p:cBhvr>
                                        <p:cTn id="64" dur="500" fill="hold"/>
                                        <p:tgtEl>
                                          <p:spTgt spid="6">
                                            <p:txEl>
                                              <p:pRg st="4" end="4"/>
                                            </p:txEl>
                                          </p:spTgt>
                                        </p:tgtEl>
                                        <p:attrNameLst>
                                          <p:attrName>ppt_h</p:attrName>
                                        </p:attrNameLst>
                                      </p:cBhvr>
                                      <p:tavLst>
                                        <p:tav tm="0">
                                          <p:val>
                                            <p:fltVal val="0"/>
                                          </p:val>
                                        </p:tav>
                                        <p:tav tm="100000">
                                          <p:val>
                                            <p:strVal val="#ppt_h"/>
                                          </p:val>
                                        </p:tav>
                                      </p:tavLst>
                                    </p:anim>
                                    <p:animEffect transition="in" filter="fade">
                                      <p:cBhvr>
                                        <p:cTn id="65" dur="500"/>
                                        <p:tgtEl>
                                          <p:spTgt spid="6">
                                            <p:txEl>
                                              <p:pRg st="4" end="4"/>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grpId="0" nodeType="clickEffect">
                                  <p:stCondLst>
                                    <p:cond delay="0"/>
                                  </p:stCondLst>
                                  <p:childTnLst>
                                    <p:set>
                                      <p:cBhvr>
                                        <p:cTn id="69" dur="1" fill="hold">
                                          <p:stCondLst>
                                            <p:cond delay="0"/>
                                          </p:stCondLst>
                                        </p:cTn>
                                        <p:tgtEl>
                                          <p:spTgt spid="6">
                                            <p:txEl>
                                              <p:pRg st="5" end="5"/>
                                            </p:txEl>
                                          </p:spTgt>
                                        </p:tgtEl>
                                        <p:attrNameLst>
                                          <p:attrName>style.visibility</p:attrName>
                                        </p:attrNameLst>
                                      </p:cBhvr>
                                      <p:to>
                                        <p:strVal val="visible"/>
                                      </p:to>
                                    </p:set>
                                    <p:anim calcmode="lin" valueType="num">
                                      <p:cBhvr>
                                        <p:cTn id="70" dur="500" fill="hold"/>
                                        <p:tgtEl>
                                          <p:spTgt spid="6">
                                            <p:txEl>
                                              <p:pRg st="5" end="5"/>
                                            </p:txEl>
                                          </p:spTgt>
                                        </p:tgtEl>
                                        <p:attrNameLst>
                                          <p:attrName>ppt_w</p:attrName>
                                        </p:attrNameLst>
                                      </p:cBhvr>
                                      <p:tavLst>
                                        <p:tav tm="0">
                                          <p:val>
                                            <p:fltVal val="0"/>
                                          </p:val>
                                        </p:tav>
                                        <p:tav tm="100000">
                                          <p:val>
                                            <p:strVal val="#ppt_w"/>
                                          </p:val>
                                        </p:tav>
                                      </p:tavLst>
                                    </p:anim>
                                    <p:anim calcmode="lin" valueType="num">
                                      <p:cBhvr>
                                        <p:cTn id="71" dur="500" fill="hold"/>
                                        <p:tgtEl>
                                          <p:spTgt spid="6">
                                            <p:txEl>
                                              <p:pRg st="5" end="5"/>
                                            </p:txEl>
                                          </p:spTgt>
                                        </p:tgtEl>
                                        <p:attrNameLst>
                                          <p:attrName>ppt_h</p:attrName>
                                        </p:attrNameLst>
                                      </p:cBhvr>
                                      <p:tavLst>
                                        <p:tav tm="0">
                                          <p:val>
                                            <p:fltVal val="0"/>
                                          </p:val>
                                        </p:tav>
                                        <p:tav tm="100000">
                                          <p:val>
                                            <p:strVal val="#ppt_h"/>
                                          </p:val>
                                        </p:tav>
                                      </p:tavLst>
                                    </p:anim>
                                    <p:animEffect transition="in" filter="fade">
                                      <p:cBhvr>
                                        <p:cTn id="72" dur="500"/>
                                        <p:tgtEl>
                                          <p:spTgt spid="6">
                                            <p:txEl>
                                              <p:pRg st="5" end="5"/>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grpId="0" nodeType="clickEffect">
                                  <p:stCondLst>
                                    <p:cond delay="0"/>
                                  </p:stCondLst>
                                  <p:childTnLst>
                                    <p:set>
                                      <p:cBhvr>
                                        <p:cTn id="76" dur="1" fill="hold">
                                          <p:stCondLst>
                                            <p:cond delay="0"/>
                                          </p:stCondLst>
                                        </p:cTn>
                                        <p:tgtEl>
                                          <p:spTgt spid="8">
                                            <p:txEl>
                                              <p:pRg st="4" end="4"/>
                                            </p:txEl>
                                          </p:spTgt>
                                        </p:tgtEl>
                                        <p:attrNameLst>
                                          <p:attrName>style.visibility</p:attrName>
                                        </p:attrNameLst>
                                      </p:cBhvr>
                                      <p:to>
                                        <p:strVal val="visible"/>
                                      </p:to>
                                    </p:set>
                                    <p:anim calcmode="lin" valueType="num">
                                      <p:cBhvr>
                                        <p:cTn id="77" dur="500" fill="hold"/>
                                        <p:tgtEl>
                                          <p:spTgt spid="8">
                                            <p:txEl>
                                              <p:pRg st="4" end="4"/>
                                            </p:txEl>
                                          </p:spTgt>
                                        </p:tgtEl>
                                        <p:attrNameLst>
                                          <p:attrName>ppt_w</p:attrName>
                                        </p:attrNameLst>
                                      </p:cBhvr>
                                      <p:tavLst>
                                        <p:tav tm="0">
                                          <p:val>
                                            <p:fltVal val="0"/>
                                          </p:val>
                                        </p:tav>
                                        <p:tav tm="100000">
                                          <p:val>
                                            <p:strVal val="#ppt_w"/>
                                          </p:val>
                                        </p:tav>
                                      </p:tavLst>
                                    </p:anim>
                                    <p:anim calcmode="lin" valueType="num">
                                      <p:cBhvr>
                                        <p:cTn id="78" dur="500" fill="hold"/>
                                        <p:tgtEl>
                                          <p:spTgt spid="8">
                                            <p:txEl>
                                              <p:pRg st="4" end="4"/>
                                            </p:txEl>
                                          </p:spTgt>
                                        </p:tgtEl>
                                        <p:attrNameLst>
                                          <p:attrName>ppt_h</p:attrName>
                                        </p:attrNameLst>
                                      </p:cBhvr>
                                      <p:tavLst>
                                        <p:tav tm="0">
                                          <p:val>
                                            <p:fltVal val="0"/>
                                          </p:val>
                                        </p:tav>
                                        <p:tav tm="100000">
                                          <p:val>
                                            <p:strVal val="#ppt_h"/>
                                          </p:val>
                                        </p:tav>
                                      </p:tavLst>
                                    </p:anim>
                                    <p:animEffect transition="in" filter="fade">
                                      <p:cBhvr>
                                        <p:cTn id="79"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bldLvl="2"/>
      <p:bldP spid="8" grpId="0" uiExpand="1"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dirty="0" smtClean="0"/>
              <a:t>Relación Mente-Cuerpo y Carácter </a:t>
            </a:r>
            <a:endParaRPr lang="en-US" dirty="0"/>
          </a:p>
        </p:txBody>
      </p:sp>
      <p:sp>
        <p:nvSpPr>
          <p:cNvPr id="5" name="4 Marcador de contenido"/>
          <p:cNvSpPr>
            <a:spLocks noGrp="1"/>
          </p:cNvSpPr>
          <p:nvPr>
            <p:ph idx="1"/>
          </p:nvPr>
        </p:nvSpPr>
        <p:spPr/>
        <p:txBody>
          <a:bodyPr>
            <a:normAutofit fontScale="92500" lnSpcReduction="10000"/>
          </a:bodyPr>
          <a:lstStyle/>
          <a:p>
            <a:pPr marL="514350" indent="-514350">
              <a:buAutoNum type="arabicPeriod"/>
            </a:pPr>
            <a:r>
              <a:rPr lang="es-MX" dirty="0" smtClean="0"/>
              <a:t>Nuestros apetitos y pasiones eran santos y puros</a:t>
            </a:r>
          </a:p>
          <a:p>
            <a:pPr marL="514350" indent="-514350">
              <a:buAutoNum type="arabicPeriod"/>
            </a:pPr>
            <a:r>
              <a:rPr lang="es-MX" dirty="0" smtClean="0"/>
              <a:t>La razón dominaba el apetito</a:t>
            </a:r>
          </a:p>
          <a:p>
            <a:pPr marL="514350" indent="-514350">
              <a:buAutoNum type="arabicPeriod"/>
            </a:pPr>
            <a:r>
              <a:rPr lang="es-MX" dirty="0" smtClean="0"/>
              <a:t>Después del pecado el apetito ha dominado la razón</a:t>
            </a:r>
          </a:p>
          <a:p>
            <a:pPr marL="514350" indent="-514350">
              <a:buAutoNum type="arabicPeriod"/>
            </a:pPr>
            <a:r>
              <a:rPr lang="es-MX" dirty="0" smtClean="0"/>
              <a:t>Hay una relación muy intima entre el cuerpo y la mente</a:t>
            </a:r>
          </a:p>
          <a:p>
            <a:pPr marL="514350" indent="-514350">
              <a:buAutoNum type="arabicPeriod"/>
            </a:pPr>
            <a:r>
              <a:rPr lang="es-MX" dirty="0" smtClean="0"/>
              <a:t>El cerebro es el órgano e instrumento de la mente</a:t>
            </a:r>
          </a:p>
          <a:p>
            <a:pPr marL="514350" indent="-514350">
              <a:buAutoNum type="arabicPeriod"/>
            </a:pPr>
            <a:r>
              <a:rPr lang="es-MX" dirty="0" smtClean="0"/>
              <a:t>El cuerpo es el único medio a través del cual la mente y el alma se desarrollan para edificar un Carácter Simétrico</a:t>
            </a:r>
          </a:p>
          <a:p>
            <a:pPr marL="514350" indent="-514350">
              <a:buAutoNum type="arabicPeriod"/>
            </a:pPr>
            <a:r>
              <a:rPr lang="es-MX" dirty="0" smtClean="0"/>
              <a:t>El egocentrismo como motivador y propulsor del gusto y apetitos pervertidos</a:t>
            </a:r>
            <a:endParaRPr lang="en-US" dirty="0"/>
          </a:p>
        </p:txBody>
      </p:sp>
    </p:spTree>
    <p:extLst>
      <p:ext uri="{BB962C8B-B14F-4D97-AF65-F5344CB8AC3E}">
        <p14:creationId xmlns:p14="http://schemas.microsoft.com/office/powerpoint/2010/main" val="18627532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304800" y="381000"/>
            <a:ext cx="4160520" cy="827087"/>
          </a:xfrm>
        </p:spPr>
        <p:txBody>
          <a:bodyPr/>
          <a:lstStyle/>
          <a:p>
            <a:r>
              <a:rPr lang="es-MX" dirty="0" smtClean="0">
                <a:solidFill>
                  <a:schemeClr val="bg1"/>
                </a:solidFill>
              </a:rPr>
              <a:t>MENTE-CEREBRO (CAUSA)</a:t>
            </a:r>
            <a:endParaRPr lang="en-US" dirty="0">
              <a:solidFill>
                <a:schemeClr val="bg1"/>
              </a:solidFill>
            </a:endParaRPr>
          </a:p>
        </p:txBody>
      </p:sp>
      <p:sp>
        <p:nvSpPr>
          <p:cNvPr id="4" name="3 Marcador de contenido"/>
          <p:cNvSpPr>
            <a:spLocks noGrp="1"/>
          </p:cNvSpPr>
          <p:nvPr>
            <p:ph sz="half" idx="2"/>
          </p:nvPr>
        </p:nvSpPr>
        <p:spPr>
          <a:xfrm>
            <a:off x="301752" y="1600200"/>
            <a:ext cx="4160520" cy="4724400"/>
          </a:xfrm>
        </p:spPr>
        <p:txBody>
          <a:bodyPr>
            <a:normAutofit/>
          </a:bodyPr>
          <a:lstStyle/>
          <a:p>
            <a:pPr marL="0" indent="0">
              <a:buNone/>
            </a:pPr>
            <a:r>
              <a:rPr lang="es-MX" dirty="0" smtClean="0"/>
              <a:t>5. </a:t>
            </a:r>
            <a:r>
              <a:rPr lang="es-MX" dirty="0" smtClean="0">
                <a:hlinkClick r:id="rId2" action="ppaction://hlinksldjump"/>
              </a:rPr>
              <a:t>Agitación</a:t>
            </a:r>
            <a:r>
              <a:rPr lang="es-MX" dirty="0"/>
              <a:t>, inquietud o apuro</a:t>
            </a:r>
          </a:p>
          <a:p>
            <a:pPr marL="0" indent="0">
              <a:buNone/>
            </a:pPr>
            <a:r>
              <a:rPr lang="es-MX" dirty="0" smtClean="0"/>
              <a:t>6. </a:t>
            </a:r>
            <a:r>
              <a:rPr lang="es-MX" dirty="0" smtClean="0">
                <a:hlinkClick r:id="rId3" action="ppaction://hlinksldjump"/>
              </a:rPr>
              <a:t>Excitación</a:t>
            </a:r>
            <a:r>
              <a:rPr lang="es-MX" dirty="0" smtClean="0"/>
              <a:t>, ansiedad o apuro</a:t>
            </a:r>
          </a:p>
          <a:p>
            <a:pPr marL="0" indent="0">
              <a:buNone/>
            </a:pPr>
            <a:r>
              <a:rPr lang="es-MX" dirty="0" smtClean="0"/>
              <a:t>7. </a:t>
            </a:r>
            <a:r>
              <a:rPr lang="es-MX" dirty="0" smtClean="0">
                <a:hlinkClick r:id="rId4" action="ppaction://hlinksldjump"/>
              </a:rPr>
              <a:t>Emociones</a:t>
            </a:r>
            <a:r>
              <a:rPr lang="es-MX" dirty="0" smtClean="0"/>
              <a:t> depresivas. (</a:t>
            </a:r>
            <a:r>
              <a:rPr lang="es-MX" dirty="0" err="1" smtClean="0"/>
              <a:t>rumiación</a:t>
            </a:r>
            <a:r>
              <a:rPr lang="es-MX" dirty="0" smtClean="0"/>
              <a:t> de </a:t>
            </a:r>
            <a:r>
              <a:rPr lang="es-MX" dirty="0" smtClean="0"/>
              <a:t>angustias y problemas, lamentos y ansiedad)</a:t>
            </a:r>
          </a:p>
          <a:p>
            <a:pPr marL="0" indent="0">
              <a:buNone/>
            </a:pPr>
            <a:r>
              <a:rPr lang="es-MX" dirty="0" smtClean="0"/>
              <a:t>8. </a:t>
            </a:r>
            <a:r>
              <a:rPr lang="es-MX" dirty="0" smtClean="0">
                <a:hlinkClick r:id="rId5" action="ppaction://hlinksldjump"/>
              </a:rPr>
              <a:t>El </a:t>
            </a:r>
            <a:r>
              <a:rPr lang="es-MX" dirty="0" smtClean="0"/>
              <a:t>Pesar</a:t>
            </a:r>
          </a:p>
          <a:p>
            <a:pPr marL="0" indent="0">
              <a:buNone/>
            </a:pPr>
            <a:r>
              <a:rPr lang="es-MX" dirty="0" smtClean="0"/>
              <a:t>9. </a:t>
            </a:r>
            <a:r>
              <a:rPr lang="es-MX" dirty="0" smtClean="0">
                <a:hlinkClick r:id="rId6" action="ppaction://hlinksldjump"/>
              </a:rPr>
              <a:t>Mente </a:t>
            </a:r>
            <a:r>
              <a:rPr lang="es-MX" dirty="0" smtClean="0"/>
              <a:t>sumergida en una nube de pesar</a:t>
            </a:r>
          </a:p>
          <a:p>
            <a:pPr marL="0" indent="0">
              <a:buNone/>
            </a:pPr>
            <a:endParaRPr lang="en-US" dirty="0"/>
          </a:p>
        </p:txBody>
      </p:sp>
      <p:sp>
        <p:nvSpPr>
          <p:cNvPr id="5" name="4 Marcador de texto"/>
          <p:cNvSpPr>
            <a:spLocks noGrp="1"/>
          </p:cNvSpPr>
          <p:nvPr>
            <p:ph type="body" sz="quarter" idx="3"/>
          </p:nvPr>
        </p:nvSpPr>
        <p:spPr>
          <a:xfrm>
            <a:off x="4572000" y="381000"/>
            <a:ext cx="4160520" cy="827087"/>
          </a:xfrm>
        </p:spPr>
        <p:txBody>
          <a:bodyPr/>
          <a:lstStyle/>
          <a:p>
            <a:r>
              <a:rPr lang="es-MX" dirty="0" smtClean="0">
                <a:solidFill>
                  <a:schemeClr val="bg1"/>
                </a:solidFill>
              </a:rPr>
              <a:t>ESTOMAGO (EFECTO)</a:t>
            </a:r>
            <a:endParaRPr lang="en-US" dirty="0">
              <a:solidFill>
                <a:schemeClr val="bg1"/>
              </a:solidFill>
            </a:endParaRPr>
          </a:p>
        </p:txBody>
      </p:sp>
      <p:sp>
        <p:nvSpPr>
          <p:cNvPr id="6" name="5 Marcador de contenido"/>
          <p:cNvSpPr>
            <a:spLocks noGrp="1"/>
          </p:cNvSpPr>
          <p:nvPr>
            <p:ph sz="quarter" idx="4"/>
          </p:nvPr>
        </p:nvSpPr>
        <p:spPr>
          <a:xfrm>
            <a:off x="4645024" y="1600200"/>
            <a:ext cx="4160520" cy="4724400"/>
          </a:xfrm>
        </p:spPr>
        <p:txBody>
          <a:bodyPr/>
          <a:lstStyle/>
          <a:p>
            <a:pPr marL="0" indent="0">
              <a:buNone/>
            </a:pPr>
            <a:r>
              <a:rPr lang="es-MX" dirty="0" smtClean="0"/>
              <a:t>5. Digestión </a:t>
            </a:r>
            <a:r>
              <a:rPr lang="es-MX" dirty="0"/>
              <a:t>entorpecida</a:t>
            </a:r>
          </a:p>
          <a:p>
            <a:pPr marL="0" indent="0">
              <a:buNone/>
            </a:pPr>
            <a:r>
              <a:rPr lang="es-MX" dirty="0" smtClean="0"/>
              <a:t>6. No se pueden suplir los fluidos digestivos </a:t>
            </a:r>
          </a:p>
          <a:p>
            <a:pPr marL="0" indent="0">
              <a:buNone/>
            </a:pPr>
            <a:r>
              <a:rPr lang="es-MX" dirty="0" smtClean="0"/>
              <a:t>7.Estorbo de digestión e interferencia en la nutrición</a:t>
            </a:r>
          </a:p>
          <a:p>
            <a:pPr marL="0" indent="0">
              <a:buNone/>
            </a:pPr>
            <a:r>
              <a:rPr lang="es-MX" dirty="0" smtClean="0"/>
              <a:t>8.Disminuye la circulación, Retarda la acción del hígado,  Obstaculiza la nutrición y la digestión, y seca la medula. </a:t>
            </a:r>
          </a:p>
          <a:p>
            <a:pPr marL="0" indent="0">
              <a:buNone/>
            </a:pPr>
            <a:r>
              <a:rPr lang="es-MX" dirty="0" smtClean="0"/>
              <a:t>9. Indigestión y mal nutrición</a:t>
            </a:r>
            <a:endParaRPr lang="en-US" dirty="0"/>
          </a:p>
        </p:txBody>
      </p:sp>
    </p:spTree>
    <p:extLst>
      <p:ext uri="{BB962C8B-B14F-4D97-AF65-F5344CB8AC3E}">
        <p14:creationId xmlns:p14="http://schemas.microsoft.com/office/powerpoint/2010/main" val="1797227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fade">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fade">
                                      <p:cBhvr>
                                        <p:cTn id="22" dur="500"/>
                                        <p:tgtEl>
                                          <p:spTgt spid="6">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Effect transition="in" filter="fade">
                                      <p:cBhvr>
                                        <p:cTn id="27" dur="500"/>
                                        <p:tgtEl>
                                          <p:spTgt spid="4">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2" end="2"/>
                                            </p:txEl>
                                          </p:spTgt>
                                        </p:tgtEl>
                                        <p:attrNameLst>
                                          <p:attrName>style.visibility</p:attrName>
                                        </p:attrNameLst>
                                      </p:cBhvr>
                                      <p:to>
                                        <p:strVal val="visible"/>
                                      </p:to>
                                    </p:set>
                                    <p:animEffect transition="in" filter="fade">
                                      <p:cBhvr>
                                        <p:cTn id="32" dur="500"/>
                                        <p:tgtEl>
                                          <p:spTgt spid="6">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animEffect transition="in" filter="fade">
                                      <p:cBhvr>
                                        <p:cTn id="37" dur="500"/>
                                        <p:tgtEl>
                                          <p:spTgt spid="4">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
                                            <p:txEl>
                                              <p:pRg st="3" end="3"/>
                                            </p:txEl>
                                          </p:spTgt>
                                        </p:tgtEl>
                                        <p:attrNameLst>
                                          <p:attrName>style.visibility</p:attrName>
                                        </p:attrNameLst>
                                      </p:cBhvr>
                                      <p:to>
                                        <p:strVal val="visible"/>
                                      </p:to>
                                    </p:set>
                                    <p:animEffect transition="in" filter="fade">
                                      <p:cBhvr>
                                        <p:cTn id="42" dur="500"/>
                                        <p:tgtEl>
                                          <p:spTgt spid="6">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4" end="4"/>
                                            </p:txEl>
                                          </p:spTgt>
                                        </p:tgtEl>
                                        <p:attrNameLst>
                                          <p:attrName>style.visibility</p:attrName>
                                        </p:attrNameLst>
                                      </p:cBhvr>
                                      <p:to>
                                        <p:strVal val="visible"/>
                                      </p:to>
                                    </p:set>
                                    <p:animEffect transition="in" filter="fade">
                                      <p:cBhvr>
                                        <p:cTn id="47" dur="500"/>
                                        <p:tgtEl>
                                          <p:spTgt spid="4">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6">
                                            <p:txEl>
                                              <p:pRg st="4" end="4"/>
                                            </p:txEl>
                                          </p:spTgt>
                                        </p:tgtEl>
                                        <p:attrNameLst>
                                          <p:attrName>style.visibility</p:attrName>
                                        </p:attrNameLst>
                                      </p:cBhvr>
                                      <p:to>
                                        <p:strVal val="visible"/>
                                      </p:to>
                                    </p:set>
                                    <p:animEffect transition="in" filter="fade">
                                      <p:cBhvr>
                                        <p:cTn id="52"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6"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title"/>
          </p:nvPr>
        </p:nvSpPr>
        <p:spPr/>
        <p:txBody>
          <a:bodyPr/>
          <a:lstStyle/>
          <a:p>
            <a:r>
              <a:rPr lang="es-MX" sz="2800" dirty="0" smtClean="0"/>
              <a:t>Causas principales de la Mente y en el Cerebro</a:t>
            </a:r>
            <a:endParaRPr lang="en-US" sz="2800" dirty="0"/>
          </a:p>
        </p:txBody>
      </p:sp>
      <p:sp>
        <p:nvSpPr>
          <p:cNvPr id="8" name="7 Marcador de contenido"/>
          <p:cNvSpPr>
            <a:spLocks noGrp="1"/>
          </p:cNvSpPr>
          <p:nvPr>
            <p:ph idx="1"/>
          </p:nvPr>
        </p:nvSpPr>
        <p:spPr/>
        <p:txBody>
          <a:bodyPr>
            <a:normAutofit lnSpcReduction="10000"/>
          </a:bodyPr>
          <a:lstStyle/>
          <a:p>
            <a:pPr marL="0" indent="0">
              <a:buNone/>
            </a:pPr>
            <a:r>
              <a:rPr lang="es-MX" dirty="0" smtClean="0"/>
              <a:t>I. </a:t>
            </a:r>
            <a:r>
              <a:rPr lang="es-MX" sz="3600" dirty="0" smtClean="0"/>
              <a:t>En el Cerebro</a:t>
            </a:r>
          </a:p>
          <a:p>
            <a:pPr marL="514350" indent="-514350">
              <a:buAutoNum type="arabicPeriod"/>
            </a:pPr>
            <a:r>
              <a:rPr lang="es-MX" sz="3600" dirty="0" smtClean="0"/>
              <a:t>Lucha por la Fuerza Vital (corrientes eléctricas del cerebro)</a:t>
            </a:r>
          </a:p>
          <a:p>
            <a:pPr marL="514350" indent="-514350">
              <a:buAutoNum type="arabicPeriod"/>
            </a:pPr>
            <a:r>
              <a:rPr lang="es-MX" sz="3600" dirty="0" smtClean="0"/>
              <a:t>Flujo de sangre. (Congestión del cerebro)</a:t>
            </a:r>
          </a:p>
          <a:p>
            <a:pPr marL="0" indent="0">
              <a:buNone/>
            </a:pPr>
            <a:r>
              <a:rPr lang="es-MX" sz="3600" dirty="0" smtClean="0"/>
              <a:t>II. En la Mente</a:t>
            </a:r>
          </a:p>
          <a:p>
            <a:pPr marL="514350" indent="-514350">
              <a:buAutoNum type="arabicPeriod"/>
            </a:pPr>
            <a:r>
              <a:rPr lang="es-MX" sz="3600" dirty="0" smtClean="0"/>
              <a:t>Problemas mentales</a:t>
            </a:r>
          </a:p>
          <a:p>
            <a:pPr marL="514350" indent="-514350">
              <a:buAutoNum type="arabicPeriod"/>
            </a:pPr>
            <a:r>
              <a:rPr lang="es-MX" sz="3600" dirty="0" smtClean="0"/>
              <a:t>Problemas emocionales</a:t>
            </a:r>
          </a:p>
          <a:p>
            <a:pPr marL="514350" indent="-514350">
              <a:buAutoNum type="arabicPeriod"/>
            </a:pPr>
            <a:endParaRPr lang="en-US" dirty="0"/>
          </a:p>
        </p:txBody>
      </p:sp>
    </p:spTree>
    <p:extLst>
      <p:ext uri="{BB962C8B-B14F-4D97-AF65-F5344CB8AC3E}">
        <p14:creationId xmlns:p14="http://schemas.microsoft.com/office/powerpoint/2010/main" val="1558766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Efectos principales en la Nutrición y Digestión</a:t>
            </a:r>
            <a:endParaRPr lang="en-US" dirty="0"/>
          </a:p>
        </p:txBody>
      </p:sp>
      <p:sp>
        <p:nvSpPr>
          <p:cNvPr id="3" name="2 Marcador de contenido"/>
          <p:cNvSpPr>
            <a:spLocks noGrp="1"/>
          </p:cNvSpPr>
          <p:nvPr>
            <p:ph idx="1"/>
          </p:nvPr>
        </p:nvSpPr>
        <p:spPr/>
        <p:txBody>
          <a:bodyPr>
            <a:normAutofit lnSpcReduction="10000"/>
          </a:bodyPr>
          <a:lstStyle/>
          <a:p>
            <a:pPr marL="0" indent="0">
              <a:buNone/>
            </a:pPr>
            <a:r>
              <a:rPr lang="es-MX" dirty="0" smtClean="0"/>
              <a:t>I. Nivel Procesos</a:t>
            </a:r>
          </a:p>
          <a:p>
            <a:pPr marL="514350" indent="-514350">
              <a:buAutoNum type="arabicPeriod"/>
            </a:pPr>
            <a:r>
              <a:rPr lang="es-MX" dirty="0" smtClean="0"/>
              <a:t>Parálisis, entorpecimiento, interferencia y disminución de los procesos digestivos, indigestión y mal nutrición</a:t>
            </a:r>
          </a:p>
          <a:p>
            <a:pPr marL="0" indent="0">
              <a:buNone/>
            </a:pPr>
            <a:r>
              <a:rPr lang="es-MX" dirty="0" smtClean="0"/>
              <a:t>II. Nivel Sensorial</a:t>
            </a:r>
          </a:p>
          <a:p>
            <a:pPr marL="514350" indent="-514350">
              <a:buAutoNum type="arabicPeriod"/>
            </a:pPr>
            <a:r>
              <a:rPr lang="es-MX" dirty="0" smtClean="0"/>
              <a:t>Fortalecimiento de los instintos animales y debilitamiento de las facultades espirituales</a:t>
            </a:r>
          </a:p>
          <a:p>
            <a:pPr marL="514350" indent="-514350">
              <a:buAutoNum type="arabicPeriod"/>
            </a:pPr>
            <a:r>
              <a:rPr lang="es-MX" dirty="0" smtClean="0"/>
              <a:t>Sensación de hambre</a:t>
            </a:r>
          </a:p>
          <a:p>
            <a:pPr marL="514350" indent="-514350">
              <a:buAutoNum type="arabicPeriod"/>
            </a:pPr>
            <a:r>
              <a:rPr lang="es-MX" dirty="0" smtClean="0"/>
              <a:t>El alimento hará daño</a:t>
            </a:r>
          </a:p>
          <a:p>
            <a:pPr marL="0" indent="0">
              <a:buNone/>
            </a:pPr>
            <a:r>
              <a:rPr lang="es-MX" dirty="0"/>
              <a:t>	</a:t>
            </a:r>
          </a:p>
          <a:p>
            <a:pPr marL="0" indent="0">
              <a:buNone/>
            </a:pPr>
            <a:endParaRPr lang="en-US" dirty="0"/>
          </a:p>
        </p:txBody>
      </p:sp>
    </p:spTree>
    <p:extLst>
      <p:ext uri="{BB962C8B-B14F-4D97-AF65-F5344CB8AC3E}">
        <p14:creationId xmlns:p14="http://schemas.microsoft.com/office/powerpoint/2010/main" val="1803056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Importancia de la Salud Mental</a:t>
            </a:r>
            <a:endParaRPr lang="en-US" dirty="0"/>
          </a:p>
        </p:txBody>
      </p:sp>
      <p:sp>
        <p:nvSpPr>
          <p:cNvPr id="3" name="2 Marcador de contenido"/>
          <p:cNvSpPr>
            <a:spLocks noGrp="1"/>
          </p:cNvSpPr>
          <p:nvPr>
            <p:ph idx="1"/>
          </p:nvPr>
        </p:nvSpPr>
        <p:spPr/>
        <p:txBody>
          <a:bodyPr/>
          <a:lstStyle/>
          <a:p>
            <a:r>
              <a:rPr lang="es-ES" b="1" dirty="0" smtClean="0"/>
              <a:t>“</a:t>
            </a:r>
            <a:r>
              <a:rPr lang="es-ES" dirty="0" smtClean="0"/>
              <a:t>Por </a:t>
            </a:r>
            <a:r>
              <a:rPr lang="es-ES" dirty="0"/>
              <a:t>lo demás,  hermanos,  todo lo que es verdadero,  todo lo honesto,  todo lo justo,  todo lo puro,  todo lo amable,  todo lo que es de buen nombre;  si hay virtud alguna,  si algo digno de alabanza,  en esto </a:t>
            </a:r>
            <a:r>
              <a:rPr lang="es-ES" dirty="0" smtClean="0"/>
              <a:t>pensad.” Filipenses 4:8</a:t>
            </a:r>
            <a:endParaRPr lang="es-ES" dirty="0"/>
          </a:p>
          <a:p>
            <a:r>
              <a:rPr lang="es-ES" b="1" dirty="0" smtClean="0"/>
              <a:t>“</a:t>
            </a:r>
            <a:r>
              <a:rPr lang="es-ES" dirty="0" smtClean="0"/>
              <a:t>derribando </a:t>
            </a:r>
            <a:r>
              <a:rPr lang="es-ES" dirty="0"/>
              <a:t>argumentos y toda altivez que se levanta contra el conocimiento de Dios,  y llevando cautivo todo pensamiento a la obediencia a </a:t>
            </a:r>
            <a:r>
              <a:rPr lang="es-ES" dirty="0" smtClean="0"/>
              <a:t>Cristo” 2 Corintios 10:5</a:t>
            </a:r>
            <a:endParaRPr lang="es-ES" dirty="0"/>
          </a:p>
          <a:p>
            <a:endParaRPr lang="en-US" dirty="0"/>
          </a:p>
        </p:txBody>
      </p:sp>
    </p:spTree>
    <p:extLst>
      <p:ext uri="{BB962C8B-B14F-4D97-AF65-F5344CB8AC3E}">
        <p14:creationId xmlns:p14="http://schemas.microsoft.com/office/powerpoint/2010/main" val="17501008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Parálisis de los órganos digestivos</a:t>
            </a:r>
            <a:r>
              <a:rPr lang="es-ES" dirty="0"/>
              <a:t/>
            </a:r>
            <a:br>
              <a:rPr lang="es-ES" dirty="0"/>
            </a:br>
            <a:endParaRPr lang="en-US" dirty="0"/>
          </a:p>
        </p:txBody>
      </p:sp>
      <p:sp>
        <p:nvSpPr>
          <p:cNvPr id="3" name="2 Marcador de contenido"/>
          <p:cNvSpPr>
            <a:spLocks noGrp="1"/>
          </p:cNvSpPr>
          <p:nvPr>
            <p:ph idx="1"/>
          </p:nvPr>
        </p:nvSpPr>
        <p:spPr/>
        <p:txBody>
          <a:bodyPr>
            <a:noAutofit/>
          </a:bodyPr>
          <a:lstStyle/>
          <a:p>
            <a:pPr marL="0" indent="0" algn="just">
              <a:buNone/>
            </a:pPr>
            <a:r>
              <a:rPr lang="es-ES" sz="3200" dirty="0" smtClean="0"/>
              <a:t>Una </a:t>
            </a:r>
            <a:r>
              <a:rPr lang="es-ES" sz="3200" dirty="0"/>
              <a:t>gran parte de las enfermedades que afligen a la humanidad tienen su origen en la mente y sólo pueden ser sanadas por la restauración de la salud de la mente.  Hay mucho más enfermos de la mente de lo que imaginamos.  La enfermedad del corazón produce muchas personas dispépticas, </a:t>
            </a:r>
            <a:r>
              <a:rPr lang="es-ES" sz="3200" b="1" i="1" u="sng" dirty="0"/>
              <a:t>porque los problemas de la mente tienen un </a:t>
            </a:r>
            <a:r>
              <a:rPr lang="es-ES" sz="3200" b="1" i="1" u="sng" dirty="0">
                <a:hlinkClick r:id="rId3" action="ppaction://hlinksldjump"/>
              </a:rPr>
              <a:t>efecto paralizador </a:t>
            </a:r>
            <a:r>
              <a:rPr lang="es-ES" sz="3200" b="1" i="1" u="sng" dirty="0"/>
              <a:t>sobre los órganos digestivos</a:t>
            </a:r>
            <a:r>
              <a:rPr lang="es-ES" sz="3200" dirty="0"/>
              <a:t>. 3T 184 (1872</a:t>
            </a:r>
            <a:r>
              <a:rPr lang="es-ES" sz="3200" dirty="0" smtClean="0"/>
              <a:t>). 1MCP pg. 64</a:t>
            </a:r>
            <a:endParaRPr lang="en-US" sz="3200" dirty="0"/>
          </a:p>
        </p:txBody>
      </p:sp>
    </p:spTree>
    <p:extLst>
      <p:ext uri="{BB962C8B-B14F-4D97-AF65-F5344CB8AC3E}">
        <p14:creationId xmlns:p14="http://schemas.microsoft.com/office/powerpoint/2010/main" val="26597708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hlinkClick r:id="rId2" action="ppaction://hlinksldjump"/>
              </a:rPr>
              <a:t>Parálisis</a:t>
            </a:r>
            <a:endParaRPr lang="en-US" dirty="0"/>
          </a:p>
        </p:txBody>
      </p:sp>
      <p:sp>
        <p:nvSpPr>
          <p:cNvPr id="3" name="2 Marcador de contenido"/>
          <p:cNvSpPr>
            <a:spLocks noGrp="1"/>
          </p:cNvSpPr>
          <p:nvPr>
            <p:ph idx="1"/>
          </p:nvPr>
        </p:nvSpPr>
        <p:spPr/>
        <p:style>
          <a:lnRef idx="3">
            <a:schemeClr val="lt1"/>
          </a:lnRef>
          <a:fillRef idx="1">
            <a:schemeClr val="dk1"/>
          </a:fillRef>
          <a:effectRef idx="1">
            <a:schemeClr val="dk1"/>
          </a:effectRef>
          <a:fontRef idx="minor">
            <a:schemeClr val="lt1"/>
          </a:fontRef>
        </p:style>
        <p:txBody>
          <a:bodyPr>
            <a:noAutofit/>
          </a:bodyPr>
          <a:lstStyle/>
          <a:p>
            <a:pPr marL="0" indent="0" algn="just">
              <a:buNone/>
            </a:pPr>
            <a:r>
              <a:rPr lang="es-ES" sz="6000" dirty="0"/>
              <a:t>Privación o disminución del movimiento de una o varias partes del </a:t>
            </a:r>
            <a:r>
              <a:rPr lang="es-ES" sz="6000" dirty="0" smtClean="0"/>
              <a:t>cuerpo.</a:t>
            </a:r>
          </a:p>
          <a:p>
            <a:pPr marL="0" indent="0" algn="just">
              <a:buNone/>
            </a:pPr>
            <a:endParaRPr lang="es-ES" b="1" dirty="0" smtClean="0"/>
          </a:p>
          <a:p>
            <a:pPr marL="0" indent="0" algn="just">
              <a:buNone/>
            </a:pPr>
            <a:r>
              <a:rPr lang="es-ES" sz="2400" b="1" dirty="0" smtClean="0"/>
              <a:t>Microsoft</a:t>
            </a:r>
            <a:r>
              <a:rPr lang="es-ES" sz="2400" b="1" dirty="0"/>
              <a:t>® Encarta® 2009. © 1993-2008 Microsoft </a:t>
            </a:r>
            <a:r>
              <a:rPr lang="es-ES" sz="2400" b="1" dirty="0" err="1"/>
              <a:t>Corporation</a:t>
            </a:r>
            <a:r>
              <a:rPr lang="es-ES" sz="2400" b="1" dirty="0"/>
              <a:t>. Reservados todos los derechos.</a:t>
            </a:r>
            <a:r>
              <a:rPr lang="es-ES" sz="2400" dirty="0"/>
              <a:t> </a:t>
            </a:r>
            <a:endParaRPr lang="en-US" sz="3600" dirty="0"/>
          </a:p>
        </p:txBody>
      </p:sp>
    </p:spTree>
    <p:extLst>
      <p:ext uri="{BB962C8B-B14F-4D97-AF65-F5344CB8AC3E}">
        <p14:creationId xmlns:p14="http://schemas.microsoft.com/office/powerpoint/2010/main" val="21949461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hlinkClick r:id="rId2" action="ppaction://hlinksldjump"/>
              </a:rPr>
              <a:t>Sensación </a:t>
            </a:r>
            <a:r>
              <a:rPr lang="es-MX" dirty="0" smtClean="0"/>
              <a:t>de hambre producida por la mente</a:t>
            </a:r>
            <a:endParaRPr lang="en-US" dirty="0"/>
          </a:p>
        </p:txBody>
      </p:sp>
      <p:sp>
        <p:nvSpPr>
          <p:cNvPr id="3" name="2 Marcador de contenido"/>
          <p:cNvSpPr>
            <a:spLocks noGrp="1"/>
          </p:cNvSpPr>
          <p:nvPr>
            <p:ph idx="1"/>
          </p:nvPr>
        </p:nvSpPr>
        <p:spPr/>
        <p:txBody>
          <a:bodyPr>
            <a:noAutofit/>
          </a:bodyPr>
          <a:lstStyle/>
          <a:p>
            <a:pPr marL="0" indent="0" algn="just">
              <a:buNone/>
            </a:pPr>
            <a:r>
              <a:rPr lang="es-ES" sz="3200" dirty="0" smtClean="0"/>
              <a:t>A algunos les resulta una tentación demasiado fuerte… e imaginan que están con hambre, cuando </a:t>
            </a:r>
            <a:r>
              <a:rPr lang="es-ES" sz="3200" b="1" i="1" u="sng" dirty="0" smtClean="0"/>
              <a:t>la sensación no es un llamado del estómago de que se le dé más alimento, sino un deseo de la mente </a:t>
            </a:r>
            <a:r>
              <a:rPr lang="es-ES" sz="3200" dirty="0" smtClean="0"/>
              <a:t>que no ha sido fortificada con los principios firmes, y disciplinada para negarse a sí mima.  Los muros del dominio propio y de la restricción de sí mismo no deben en ningún caso ser debilitados y desmoronados. CRA pg. 199</a:t>
            </a:r>
            <a:endParaRPr lang="en-US" sz="3200" dirty="0"/>
          </a:p>
        </p:txBody>
      </p:sp>
    </p:spTree>
    <p:extLst>
      <p:ext uri="{BB962C8B-B14F-4D97-AF65-F5344CB8AC3E}">
        <p14:creationId xmlns:p14="http://schemas.microsoft.com/office/powerpoint/2010/main" val="4121506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sz="3200" dirty="0" smtClean="0"/>
              <a:t>Fortalecimiento de los instintos animales y debilitamiento de las facultades espirituales</a:t>
            </a:r>
            <a:endParaRPr lang="en-US" sz="3200" dirty="0"/>
          </a:p>
        </p:txBody>
      </p:sp>
      <p:sp>
        <p:nvSpPr>
          <p:cNvPr id="5" name="4 Marcador de contenido"/>
          <p:cNvSpPr>
            <a:spLocks noGrp="1"/>
          </p:cNvSpPr>
          <p:nvPr>
            <p:ph idx="1"/>
          </p:nvPr>
        </p:nvSpPr>
        <p:spPr/>
        <p:txBody>
          <a:bodyPr>
            <a:normAutofit fontScale="92500" lnSpcReduction="10000"/>
          </a:bodyPr>
          <a:lstStyle/>
          <a:p>
            <a:pPr marL="0" indent="0" algn="just">
              <a:buNone/>
            </a:pPr>
            <a:r>
              <a:rPr lang="es-ES" b="1" i="1" u="sng" dirty="0" smtClean="0"/>
              <a:t>La </a:t>
            </a:r>
            <a:r>
              <a:rPr lang="es-ES" b="1" i="1" u="sng" dirty="0"/>
              <a:t>corriente sanguínea que se precipita a la cabeza debe ser vencida.</a:t>
            </a:r>
            <a:r>
              <a:rPr lang="es-ES" dirty="0"/>
              <a:t>  Hay vasos sanguíneos grandes en los miembros cuyo propósito es distribuir la corriente vivificante a todas partes del cuerpo</a:t>
            </a:r>
            <a:r>
              <a:rPr lang="es-ES" b="1" i="1" u="sng" dirty="0"/>
              <a:t>.  El fuego que encendéis en vuestro estómago está haciendo que vuestro cerebro sea como un horno calentado.  Comed mucho menos, y consumid alimentos sencillos, que no requieran una preparación pesada.  Vuestras pasiones animales deben morir, y no deben ser mimadas y alimentadas.  </a:t>
            </a:r>
            <a:r>
              <a:rPr lang="es-ES" b="1" i="1" u="sng" dirty="0">
                <a:hlinkClick r:id="rId3" action="ppaction://hlinksldjump"/>
              </a:rPr>
              <a:t>La congestión </a:t>
            </a:r>
            <a:r>
              <a:rPr lang="es-ES" b="1" i="1" u="sng" dirty="0"/>
              <a:t>de la sangre en el cerebro está fortaleciendo los instintos animales y debilitando las facultades espirituales. . </a:t>
            </a:r>
            <a:r>
              <a:rPr lang="es-ES" b="1" i="1" u="sng" dirty="0" smtClean="0"/>
              <a:t>.</a:t>
            </a:r>
            <a:r>
              <a:rPr lang="es-ES" dirty="0" smtClean="0"/>
              <a:t> </a:t>
            </a:r>
            <a:r>
              <a:rPr lang="en-US" dirty="0" err="1"/>
              <a:t>Carta</a:t>
            </a:r>
            <a:r>
              <a:rPr lang="en-US" dirty="0"/>
              <a:t> 142, </a:t>
            </a:r>
            <a:r>
              <a:rPr lang="en-US" dirty="0" smtClean="0"/>
              <a:t>1900. </a:t>
            </a:r>
            <a:r>
              <a:rPr lang="es-ES" dirty="0" smtClean="0"/>
              <a:t>CRA pg. 120 </a:t>
            </a:r>
            <a:endParaRPr lang="en-US" dirty="0"/>
          </a:p>
        </p:txBody>
      </p:sp>
    </p:spTree>
    <p:extLst>
      <p:ext uri="{BB962C8B-B14F-4D97-AF65-F5344CB8AC3E}">
        <p14:creationId xmlns:p14="http://schemas.microsoft.com/office/powerpoint/2010/main" val="26882759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hlinkClick r:id="rId2" action="ppaction://hlinksldjump"/>
              </a:rPr>
              <a:t>Congestionar</a:t>
            </a:r>
            <a:endParaRPr lang="en-US" dirty="0"/>
          </a:p>
        </p:txBody>
      </p:sp>
      <p:sp>
        <p:nvSpPr>
          <p:cNvPr id="3" name="2 Marcador de contenido"/>
          <p:cNvSpPr>
            <a:spLocks noGrp="1"/>
          </p:cNvSpPr>
          <p:nvPr>
            <p:ph idx="1"/>
          </p:nvPr>
        </p:nvSpPr>
        <p:spPr/>
        <p:style>
          <a:lnRef idx="3">
            <a:schemeClr val="lt1"/>
          </a:lnRef>
          <a:fillRef idx="1">
            <a:schemeClr val="dk1"/>
          </a:fillRef>
          <a:effectRef idx="1">
            <a:schemeClr val="dk1"/>
          </a:effectRef>
          <a:fontRef idx="minor">
            <a:schemeClr val="lt1"/>
          </a:fontRef>
        </p:style>
        <p:txBody>
          <a:bodyPr>
            <a:normAutofit/>
          </a:bodyPr>
          <a:lstStyle/>
          <a:p>
            <a:pPr marL="742950" indent="-742950" algn="just">
              <a:buAutoNum type="arabicPeriod"/>
            </a:pPr>
            <a:r>
              <a:rPr lang="es-ES" sz="4400" dirty="0" smtClean="0"/>
              <a:t>Acumular </a:t>
            </a:r>
            <a:r>
              <a:rPr lang="es-ES" sz="4400" dirty="0"/>
              <a:t>en exceso sangre en alguna parte del cuerpo. </a:t>
            </a:r>
            <a:endParaRPr lang="es-ES" sz="4400" dirty="0" smtClean="0"/>
          </a:p>
          <a:p>
            <a:pPr marL="742950" indent="-742950" algn="just">
              <a:buAutoNum type="arabicPeriod"/>
            </a:pPr>
            <a:r>
              <a:rPr lang="es-ES" sz="4400" dirty="0" smtClean="0"/>
              <a:t>Obstruir </a:t>
            </a:r>
            <a:r>
              <a:rPr lang="es-ES" sz="4400" dirty="0"/>
              <a:t>o entorpecer el paso, la circulación o el movimiento de algo. </a:t>
            </a:r>
            <a:endParaRPr lang="es-ES" sz="4400" dirty="0" smtClean="0"/>
          </a:p>
          <a:p>
            <a:pPr marL="0" indent="0" algn="just">
              <a:buNone/>
            </a:pPr>
            <a:r>
              <a:rPr lang="es-ES" sz="4400" b="1" dirty="0"/>
              <a:t>	</a:t>
            </a:r>
            <a:r>
              <a:rPr lang="es-ES" sz="2200" b="1" dirty="0" smtClean="0"/>
              <a:t>Microsoft</a:t>
            </a:r>
            <a:r>
              <a:rPr lang="es-ES" sz="2200" b="1" dirty="0"/>
              <a:t>® Encarta® 2009. © 1993-2008 </a:t>
            </a:r>
            <a:r>
              <a:rPr lang="es-ES" sz="2200" b="1" dirty="0" smtClean="0"/>
              <a:t>	Microsoft 	</a:t>
            </a:r>
            <a:r>
              <a:rPr lang="es-ES" sz="2200" b="1" dirty="0" err="1" smtClean="0"/>
              <a:t>Corporation</a:t>
            </a:r>
            <a:r>
              <a:rPr lang="es-ES" sz="2200" b="1" dirty="0"/>
              <a:t>. Reservados </a:t>
            </a:r>
            <a:r>
              <a:rPr lang="es-ES" sz="2200" b="1" dirty="0" smtClean="0"/>
              <a:t>	todos </a:t>
            </a:r>
            <a:r>
              <a:rPr lang="es-ES" sz="2200" b="1" dirty="0"/>
              <a:t>los </a:t>
            </a:r>
            <a:r>
              <a:rPr lang="es-ES" sz="2200" b="1" dirty="0" smtClean="0"/>
              <a:t>	derechos</a:t>
            </a:r>
            <a:r>
              <a:rPr lang="es-ES" sz="2200" b="1" dirty="0"/>
              <a:t>.</a:t>
            </a:r>
            <a:endParaRPr lang="es-ES" sz="2200" dirty="0"/>
          </a:p>
          <a:p>
            <a:endParaRPr lang="en-US" dirty="0"/>
          </a:p>
        </p:txBody>
      </p:sp>
    </p:spTree>
    <p:extLst>
      <p:ext uri="{BB962C8B-B14F-4D97-AF65-F5344CB8AC3E}">
        <p14:creationId xmlns:p14="http://schemas.microsoft.com/office/powerpoint/2010/main" val="17132736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hlinkClick r:id="rId2" action="ppaction://hlinksldjump"/>
              </a:rPr>
              <a:t>Fuerza</a:t>
            </a:r>
            <a:r>
              <a:rPr lang="es-MX" dirty="0" smtClean="0"/>
              <a:t> nerviosa del cerebro hacia el estomago</a:t>
            </a:r>
            <a:endParaRPr lang="en-US" dirty="0"/>
          </a:p>
        </p:txBody>
      </p:sp>
      <p:sp>
        <p:nvSpPr>
          <p:cNvPr id="3" name="2 Marcador de contenido"/>
          <p:cNvSpPr>
            <a:spLocks noGrp="1"/>
          </p:cNvSpPr>
          <p:nvPr>
            <p:ph idx="1"/>
          </p:nvPr>
        </p:nvSpPr>
        <p:spPr/>
        <p:txBody>
          <a:bodyPr/>
          <a:lstStyle/>
          <a:p>
            <a:pPr marL="0" indent="0" algn="just">
              <a:buNone/>
            </a:pPr>
            <a:r>
              <a:rPr lang="es-ES" sz="3600" b="1" i="1" u="sng" dirty="0"/>
              <a:t>Hay una estrecha relación entre el cerebro y el estómago, y  cuando éste enferma se sustrae fuerza nerviosa del cerebro para auxiliar a los órganos digestivos debilitados. Si esto sucede con demasiada frecuencia, se congestiona el </a:t>
            </a:r>
            <a:r>
              <a:rPr lang="es-ES" sz="3600" b="1" i="1" u="sng" dirty="0" smtClean="0"/>
              <a:t>cerebro. </a:t>
            </a:r>
            <a:r>
              <a:rPr lang="es-ES" sz="3600" dirty="0" smtClean="0"/>
              <a:t>CRA </a:t>
            </a:r>
            <a:r>
              <a:rPr lang="es-ES" sz="3600" dirty="0"/>
              <a:t>pg. 130</a:t>
            </a:r>
            <a:endParaRPr lang="en-US" sz="3600" dirty="0"/>
          </a:p>
          <a:p>
            <a:endParaRPr lang="en-US" dirty="0"/>
          </a:p>
        </p:txBody>
      </p:sp>
    </p:spTree>
    <p:extLst>
      <p:ext uri="{BB962C8B-B14F-4D97-AF65-F5344CB8AC3E}">
        <p14:creationId xmlns:p14="http://schemas.microsoft.com/office/powerpoint/2010/main" val="6580027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idx="1"/>
            <p:extLst>
              <p:ext uri="{D42A27DB-BD31-4B8C-83A1-F6EECF244321}">
                <p14:modId xmlns:p14="http://schemas.microsoft.com/office/powerpoint/2010/main" val="2625869492"/>
              </p:ext>
            </p:extLst>
          </p:nvPr>
        </p:nvGraphicFramePr>
        <p:xfrm>
          <a:off x="0" y="-76200"/>
          <a:ext cx="9144000" cy="6934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a:xfrm>
            <a:off x="4248443" y="0"/>
            <a:ext cx="4876800" cy="1143000"/>
          </a:xfrm>
          <a:solidFill>
            <a:schemeClr val="accent2">
              <a:lumMod val="75000"/>
            </a:schemeClr>
          </a:solidFill>
        </p:spPr>
        <p:txBody>
          <a:bodyPr/>
          <a:lstStyle/>
          <a:p>
            <a:r>
              <a:rPr lang="es-MX" sz="2800" b="1" dirty="0" smtClean="0">
                <a:solidFill>
                  <a:schemeClr val="bg1"/>
                </a:solidFill>
              </a:rPr>
              <a:t>Relación Mente-Cerebro-Estomago</a:t>
            </a:r>
            <a:endParaRPr lang="en-US" sz="2800" b="1" dirty="0">
              <a:solidFill>
                <a:schemeClr val="bg1"/>
              </a:solidFill>
            </a:endParaRPr>
          </a:p>
        </p:txBody>
      </p:sp>
    </p:spTree>
    <p:extLst>
      <p:ext uri="{BB962C8B-B14F-4D97-AF65-F5344CB8AC3E}">
        <p14:creationId xmlns:p14="http://schemas.microsoft.com/office/powerpoint/2010/main" val="426744341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hlinkClick r:id="rId2" action="ppaction://hlinksldjump"/>
              </a:rPr>
              <a:t>Extremidades</a:t>
            </a:r>
            <a:r>
              <a:rPr lang="es-MX" dirty="0" smtClean="0"/>
              <a:t> frías</a:t>
            </a:r>
            <a:endParaRPr lang="en-US" dirty="0"/>
          </a:p>
        </p:txBody>
      </p:sp>
      <p:sp>
        <p:nvSpPr>
          <p:cNvPr id="3" name="2 Marcador de contenido"/>
          <p:cNvSpPr>
            <a:spLocks noGrp="1"/>
          </p:cNvSpPr>
          <p:nvPr>
            <p:ph idx="1"/>
          </p:nvPr>
        </p:nvSpPr>
        <p:spPr/>
        <p:txBody>
          <a:bodyPr>
            <a:normAutofit fontScale="85000" lnSpcReduction="20000"/>
          </a:bodyPr>
          <a:lstStyle/>
          <a:p>
            <a:pPr marL="0" indent="0" algn="just">
              <a:buNone/>
            </a:pPr>
            <a:r>
              <a:rPr lang="es-ES" dirty="0"/>
              <a:t>Las extremidades están heladas y el corazón debe realizar un doble trabajo para hacer circular la sangre por esas extremidades heladas, y cuando la sangre ha completado su circuito por el cuerpo y ha vuelto al corazón, no es la misma corriente vigorosa y caliente que salió de él. Se ha enfriado al pasar por las piernas. El corazón, debilitado por un trabajo excesivo y una circulación pobre de la sangre, se ve obligado a realizar un trabajo mayor aún para enviar la sangre a las extremidades que nunca están saludablemente calientes como otras partes del cuerpo. El corazón falla en sus esfuerzos y las piernas permanecen habitualmente frías; </a:t>
            </a:r>
            <a:r>
              <a:rPr lang="es-ES" b="1" i="1" u="sng" dirty="0"/>
              <a:t>y la sangre que es impedida de circular por las extremidades a causa del frío, es llevada a los pulmones y el cerebro, y como resultado produce inflamación y congestión de estos órganos</a:t>
            </a:r>
            <a:r>
              <a:rPr lang="es-ES" dirty="0"/>
              <a:t>. </a:t>
            </a:r>
            <a:r>
              <a:rPr lang="es-ES" dirty="0" smtClean="0"/>
              <a:t>2MS pg. 536</a:t>
            </a:r>
            <a:endParaRPr lang="en-US" dirty="0"/>
          </a:p>
        </p:txBody>
      </p:sp>
    </p:spTree>
    <p:extLst>
      <p:ext uri="{BB962C8B-B14F-4D97-AF65-F5344CB8AC3E}">
        <p14:creationId xmlns:p14="http://schemas.microsoft.com/office/powerpoint/2010/main" val="6618357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hlinkClick r:id="rId2" action="ppaction://hlinksldjump"/>
              </a:rPr>
              <a:t>Comida </a:t>
            </a:r>
            <a:r>
              <a:rPr lang="es-MX" dirty="0" smtClean="0"/>
              <a:t>hará daño</a:t>
            </a:r>
            <a:endParaRPr lang="en-US" dirty="0"/>
          </a:p>
        </p:txBody>
      </p:sp>
      <p:sp>
        <p:nvSpPr>
          <p:cNvPr id="3" name="2 Marcador de contenido"/>
          <p:cNvSpPr>
            <a:spLocks noGrp="1"/>
          </p:cNvSpPr>
          <p:nvPr>
            <p:ph idx="1"/>
          </p:nvPr>
        </p:nvSpPr>
        <p:spPr/>
        <p:txBody>
          <a:bodyPr>
            <a:noAutofit/>
          </a:bodyPr>
          <a:lstStyle/>
          <a:p>
            <a:pPr marL="0" indent="0" algn="just">
              <a:buNone/>
            </a:pPr>
            <a:r>
              <a:rPr lang="es-ES" sz="4000" b="1" i="1" u="sng" dirty="0" smtClean="0"/>
              <a:t>Cuanto menos se presta atención al estómago después de una comida, mejor. Si constantemente teméis que la comida os haga mal, muy probablemente sucederá así</a:t>
            </a:r>
            <a:r>
              <a:rPr lang="es-ES" sz="4000" dirty="0" smtClean="0"/>
              <a:t>. Olvidaos de vosotros mismos y pensad en algo alegre. CSS pg. 53</a:t>
            </a:r>
            <a:endParaRPr lang="en-US" sz="4000" dirty="0"/>
          </a:p>
        </p:txBody>
      </p:sp>
    </p:spTree>
    <p:extLst>
      <p:ext uri="{BB962C8B-B14F-4D97-AF65-F5344CB8AC3E}">
        <p14:creationId xmlns:p14="http://schemas.microsoft.com/office/powerpoint/2010/main" val="2642282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hlinkClick r:id="rId2" action="ppaction://hlinksldjump"/>
              </a:rPr>
              <a:t>Digestión</a:t>
            </a:r>
            <a:r>
              <a:rPr lang="es-MX" dirty="0" smtClean="0">
                <a:hlinkClick r:id="rId3" action="ppaction://hlinksldjump"/>
              </a:rPr>
              <a:t> </a:t>
            </a:r>
            <a:r>
              <a:rPr lang="es-MX" dirty="0" smtClean="0"/>
              <a:t>queda entorpecida</a:t>
            </a:r>
            <a:endParaRPr lang="en-US" dirty="0"/>
          </a:p>
        </p:txBody>
      </p:sp>
      <p:sp>
        <p:nvSpPr>
          <p:cNvPr id="3" name="2 Marcador de contenido"/>
          <p:cNvSpPr>
            <a:spLocks noGrp="1"/>
          </p:cNvSpPr>
          <p:nvPr>
            <p:ph idx="1"/>
          </p:nvPr>
        </p:nvSpPr>
        <p:spPr/>
        <p:txBody>
          <a:bodyPr>
            <a:normAutofit/>
          </a:bodyPr>
          <a:lstStyle/>
          <a:p>
            <a:pPr marL="0" indent="0" algn="just">
              <a:buNone/>
            </a:pPr>
            <a:r>
              <a:rPr lang="es-ES" dirty="0" smtClean="0"/>
              <a:t>Otro mal grave es el de comer a deshoras, como por ejemplo después de un ejercicio violento y excesivo, o cuando se siente uno extenuado o acalorado</a:t>
            </a:r>
            <a:r>
              <a:rPr lang="es-ES" b="1" i="1" u="sng" dirty="0" smtClean="0"/>
              <a:t>.  Inmediatamente después de haber comido, el organismo gasta un gran caudal de energía nerviosa; y cuando la mente o el cuerpo están muy recargados inmediatamente antes o después de la comida, la digestión queda entorpecida</a:t>
            </a:r>
            <a:r>
              <a:rPr lang="es-ES" dirty="0" smtClean="0"/>
              <a:t>. Cuando se siente uno agitado, inquieto o apurado, es mejor no comer antes de haber obtenido descanso o sosiego. MC pg. 236</a:t>
            </a:r>
            <a:endParaRPr lang="en-US" dirty="0"/>
          </a:p>
        </p:txBody>
      </p:sp>
    </p:spTree>
    <p:extLst>
      <p:ext uri="{BB962C8B-B14F-4D97-AF65-F5344CB8AC3E}">
        <p14:creationId xmlns:p14="http://schemas.microsoft.com/office/powerpoint/2010/main" val="37648942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No se pueden suplir los fluidos digestivos</a:t>
            </a:r>
            <a:endParaRPr lang="en-US" dirty="0"/>
          </a:p>
        </p:txBody>
      </p:sp>
      <p:sp>
        <p:nvSpPr>
          <p:cNvPr id="3" name="2 Marcador de contenido"/>
          <p:cNvSpPr>
            <a:spLocks noGrp="1"/>
          </p:cNvSpPr>
          <p:nvPr>
            <p:ph idx="1"/>
          </p:nvPr>
        </p:nvSpPr>
        <p:spPr/>
        <p:txBody>
          <a:bodyPr>
            <a:normAutofit fontScale="92500" lnSpcReduction="20000"/>
          </a:bodyPr>
          <a:lstStyle/>
          <a:p>
            <a:pPr marL="0" indent="0" algn="just">
              <a:buNone/>
            </a:pPr>
            <a:r>
              <a:rPr lang="es-ES" dirty="0" smtClean="0"/>
              <a:t>A </a:t>
            </a:r>
            <a:r>
              <a:rPr lang="es-ES" dirty="0"/>
              <a:t>fin de lograr una digestión saludable, el alimento debe comerse </a:t>
            </a:r>
            <a:r>
              <a:rPr lang="es-ES" dirty="0" smtClean="0"/>
              <a:t>lentamente… Si </a:t>
            </a:r>
            <a:r>
              <a:rPr lang="es-ES" dirty="0"/>
              <a:t>el tiempo de que disponéis para comer es limitado, no engulláis vuestros alimentos, sino comed menos y masticad lentamente.  El beneficio que proviene del alimento no depende tanto de la cantidad comida como de su completa digestión; y la satisfacción del gusto no depende tanto de la cantidad de alimentos ingeridos como del tiempo que estos permanecen en la boca.  </a:t>
            </a:r>
            <a:r>
              <a:rPr lang="es-ES" b="1" i="1" u="sng" dirty="0"/>
              <a:t>Los que están en estado de </a:t>
            </a:r>
            <a:r>
              <a:rPr lang="es-ES" b="1" i="1" u="sng" dirty="0">
                <a:hlinkClick r:id="rId2" action="ppaction://hlinksldjump"/>
              </a:rPr>
              <a:t>excitación</a:t>
            </a:r>
            <a:r>
              <a:rPr lang="es-ES" b="1" i="1" u="sng" dirty="0"/>
              <a:t> o ansiedad, o están apurados, harían bien en no comer hasta no encontrar descanso o alivio; porque las facultades vitales, ya severamente sobrecargadas, no pueden suplir los fluidos digestivos necesarios</a:t>
            </a:r>
            <a:r>
              <a:rPr lang="es-ES" dirty="0" smtClean="0"/>
              <a:t>. CRA pg. 127</a:t>
            </a:r>
            <a:endParaRPr lang="en-US" dirty="0"/>
          </a:p>
        </p:txBody>
      </p:sp>
    </p:spTree>
    <p:extLst>
      <p:ext uri="{BB962C8B-B14F-4D97-AF65-F5344CB8AC3E}">
        <p14:creationId xmlns:p14="http://schemas.microsoft.com/office/powerpoint/2010/main" val="376654406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hlinkClick r:id="rId2" action="ppaction://hlinksldjump"/>
              </a:rPr>
              <a:t>Excitar</a:t>
            </a:r>
            <a:endParaRPr lang="en-US" dirty="0"/>
          </a:p>
        </p:txBody>
      </p:sp>
      <p:sp>
        <p:nvSpPr>
          <p:cNvPr id="3" name="2 Marcador de contenido"/>
          <p:cNvSpPr>
            <a:spLocks noGrp="1"/>
          </p:cNvSpPr>
          <p:nvPr>
            <p:ph idx="1"/>
          </p:nvPr>
        </p:nvSpPr>
        <p:spPr/>
        <p:style>
          <a:lnRef idx="3">
            <a:schemeClr val="lt1"/>
          </a:lnRef>
          <a:fillRef idx="1">
            <a:schemeClr val="dk1"/>
          </a:fillRef>
          <a:effectRef idx="1">
            <a:schemeClr val="dk1"/>
          </a:effectRef>
          <a:fontRef idx="minor">
            <a:schemeClr val="lt1"/>
          </a:fontRef>
        </p:style>
        <p:txBody>
          <a:bodyPr>
            <a:noAutofit/>
          </a:bodyPr>
          <a:lstStyle/>
          <a:p>
            <a:pPr marL="0" indent="0" algn="ctr">
              <a:buNone/>
            </a:pPr>
            <a:r>
              <a:rPr lang="es-ES" sz="7200" dirty="0" smtClean="0"/>
              <a:t>Producir </a:t>
            </a:r>
            <a:r>
              <a:rPr lang="es-ES" sz="7200" dirty="0"/>
              <a:t>nerviosismo o impaciencia. </a:t>
            </a:r>
            <a:r>
              <a:rPr lang="es-ES" sz="4800" b="1" dirty="0"/>
              <a:t>	</a:t>
            </a:r>
            <a:endParaRPr lang="es-ES" sz="4800" b="1" dirty="0" smtClean="0"/>
          </a:p>
          <a:p>
            <a:pPr marL="0" indent="0" algn="just">
              <a:buNone/>
            </a:pPr>
            <a:r>
              <a:rPr lang="es-ES" sz="4800" b="1" dirty="0"/>
              <a:t>	</a:t>
            </a:r>
            <a:r>
              <a:rPr lang="es-ES" sz="2000" b="1" dirty="0" smtClean="0"/>
              <a:t>Microsoft® </a:t>
            </a:r>
            <a:r>
              <a:rPr lang="es-ES" sz="2000" b="1" dirty="0"/>
              <a:t>Encarta® 2009. © 1993-2008 </a:t>
            </a:r>
            <a:r>
              <a:rPr lang="es-ES" sz="2000" b="1" dirty="0" smtClean="0"/>
              <a:t>	Microsoft 	</a:t>
            </a:r>
            <a:r>
              <a:rPr lang="es-ES" sz="2000" b="1" dirty="0" err="1" smtClean="0"/>
              <a:t>Corporation</a:t>
            </a:r>
            <a:r>
              <a:rPr lang="es-ES" sz="2000" b="1" dirty="0"/>
              <a:t>. </a:t>
            </a:r>
            <a:r>
              <a:rPr lang="es-ES" sz="2000" b="1" dirty="0" smtClean="0"/>
              <a:t>	Reservados </a:t>
            </a:r>
            <a:r>
              <a:rPr lang="es-ES" sz="2000" b="1" dirty="0"/>
              <a:t>todos </a:t>
            </a:r>
            <a:r>
              <a:rPr lang="es-ES" sz="2000" b="1" dirty="0" smtClean="0"/>
              <a:t>	los </a:t>
            </a:r>
            <a:r>
              <a:rPr lang="es-ES" sz="2000" b="1" dirty="0"/>
              <a:t>derechos</a:t>
            </a:r>
            <a:r>
              <a:rPr lang="es-ES" sz="3200" b="1" dirty="0"/>
              <a:t>.</a:t>
            </a:r>
            <a:endParaRPr lang="es-ES" sz="3200" dirty="0"/>
          </a:p>
          <a:p>
            <a:pPr marL="0" indent="0">
              <a:buNone/>
            </a:pPr>
            <a:endParaRPr lang="en-US" sz="4000" dirty="0"/>
          </a:p>
        </p:txBody>
      </p:sp>
    </p:spTree>
    <p:extLst>
      <p:ext uri="{BB962C8B-B14F-4D97-AF65-F5344CB8AC3E}">
        <p14:creationId xmlns:p14="http://schemas.microsoft.com/office/powerpoint/2010/main" val="2493669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hlinkClick r:id="rId2" action="ppaction://hlinksldjump"/>
              </a:rPr>
              <a:t>Estorbo</a:t>
            </a:r>
            <a:r>
              <a:rPr lang="es-MX" dirty="0" smtClean="0"/>
              <a:t> de digestión e interferencia en la nutrición</a:t>
            </a:r>
            <a:endParaRPr lang="en-US" dirty="0"/>
          </a:p>
        </p:txBody>
      </p:sp>
      <p:sp>
        <p:nvSpPr>
          <p:cNvPr id="3" name="2 Marcador de contenido"/>
          <p:cNvSpPr>
            <a:spLocks noGrp="1"/>
          </p:cNvSpPr>
          <p:nvPr>
            <p:ph idx="1"/>
          </p:nvPr>
        </p:nvSpPr>
        <p:spPr/>
        <p:txBody>
          <a:bodyPr>
            <a:normAutofit fontScale="92500" lnSpcReduction="10000"/>
          </a:bodyPr>
          <a:lstStyle/>
          <a:p>
            <a:pPr marL="0" indent="0" algn="just">
              <a:buNone/>
            </a:pPr>
            <a:r>
              <a:rPr lang="es-ES" dirty="0" smtClean="0"/>
              <a:t>Es </a:t>
            </a:r>
            <a:r>
              <a:rPr lang="es-ES" dirty="0"/>
              <a:t>el deber de cada uno cultivar la alegría en lugar de rumiar las angustias y los </a:t>
            </a:r>
            <a:r>
              <a:rPr lang="es-ES" dirty="0" smtClean="0"/>
              <a:t>problemas… A </a:t>
            </a:r>
            <a:r>
              <a:rPr lang="es-ES" dirty="0"/>
              <a:t>su alrededor hay cosas que no son agradables, y sus rostros muestran un ceño fruncido constante que expresa mejor que las palabras su descontento.  </a:t>
            </a:r>
            <a:r>
              <a:rPr lang="es-ES" b="1" i="1" u="sng" dirty="0"/>
              <a:t>Estas emociones depresivas son un grave daño a su salud, porque al estorbar el proceso de la digestión interfieren con la nutrición.  </a:t>
            </a:r>
            <a:r>
              <a:rPr lang="es-ES" dirty="0"/>
              <a:t>Mientras que los lamentos y la ansiedad no pueden remediar un solo mal, pueden hacer mucho daño; pero la alegría y la esperanza, mientras iluminan el sendero de otros, son "vida a los que las hallan, y medicina a todo su cuerpo" (Prov. 4: 22).-ST, 12 de feb. de 1885</a:t>
            </a:r>
            <a:r>
              <a:rPr lang="es-ES" dirty="0" smtClean="0"/>
              <a:t>. 1MCP pg. 64</a:t>
            </a:r>
            <a:endParaRPr lang="en-US" dirty="0"/>
          </a:p>
        </p:txBody>
      </p:sp>
    </p:spTree>
    <p:extLst>
      <p:ext uri="{BB962C8B-B14F-4D97-AF65-F5344CB8AC3E}">
        <p14:creationId xmlns:p14="http://schemas.microsoft.com/office/powerpoint/2010/main" val="228849923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Obstaculización de la digestión y nutrición</a:t>
            </a:r>
            <a:endParaRPr lang="en-US" dirty="0"/>
          </a:p>
        </p:txBody>
      </p:sp>
      <p:sp>
        <p:nvSpPr>
          <p:cNvPr id="3" name="2 Marcador de contenido"/>
          <p:cNvSpPr>
            <a:spLocks noGrp="1"/>
          </p:cNvSpPr>
          <p:nvPr>
            <p:ph idx="1"/>
          </p:nvPr>
        </p:nvSpPr>
        <p:spPr/>
        <p:txBody>
          <a:bodyPr>
            <a:normAutofit/>
          </a:bodyPr>
          <a:lstStyle/>
          <a:p>
            <a:pPr marL="0" indent="0" algn="just">
              <a:buNone/>
            </a:pPr>
            <a:r>
              <a:rPr lang="es-ES" sz="3600" b="1" i="1" u="sng" dirty="0" smtClean="0"/>
              <a:t>El </a:t>
            </a:r>
            <a:r>
              <a:rPr lang="es-ES" sz="3600" b="1" i="1" u="sng" dirty="0">
                <a:hlinkClick r:id="rId2" action="ppaction://hlinksldjump"/>
              </a:rPr>
              <a:t>pesar</a:t>
            </a:r>
            <a:r>
              <a:rPr lang="es-ES" sz="3600" b="1" i="1" u="sng" dirty="0"/>
              <a:t> disminuye la circulación en los vasos sanguíneos y los nervios, y también retarda la acción del hígado. Obstaculiza el proceso de la digestión y la nutrición, y tiene la tendencia de secar la médula [sustancia interior] de todo el organismo</a:t>
            </a:r>
            <a:r>
              <a:rPr lang="es-ES" sz="3600" dirty="0"/>
              <a:t>.­ Carta 1, 1883. </a:t>
            </a:r>
            <a:r>
              <a:rPr lang="es-ES" sz="3600" dirty="0" smtClean="0"/>
              <a:t>2MCP pg. 476</a:t>
            </a:r>
            <a:endParaRPr lang="en-US" sz="3600" dirty="0"/>
          </a:p>
        </p:txBody>
      </p:sp>
    </p:spTree>
    <p:extLst>
      <p:ext uri="{BB962C8B-B14F-4D97-AF65-F5344CB8AC3E}">
        <p14:creationId xmlns:p14="http://schemas.microsoft.com/office/powerpoint/2010/main" val="255997414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hlinkClick r:id="rId2" action="ppaction://hlinksldjump"/>
              </a:rPr>
              <a:t>Indigestión</a:t>
            </a:r>
            <a:r>
              <a:rPr lang="es-MX" dirty="0" smtClean="0"/>
              <a:t> y mal nutrición</a:t>
            </a:r>
            <a:endParaRPr lang="en-US" dirty="0"/>
          </a:p>
        </p:txBody>
      </p:sp>
      <p:sp>
        <p:nvSpPr>
          <p:cNvPr id="3" name="2 Marcador de contenido"/>
          <p:cNvSpPr>
            <a:spLocks noGrp="1"/>
          </p:cNvSpPr>
          <p:nvPr>
            <p:ph idx="1"/>
          </p:nvPr>
        </p:nvSpPr>
        <p:spPr/>
        <p:txBody>
          <a:bodyPr>
            <a:noAutofit/>
          </a:bodyPr>
          <a:lstStyle/>
          <a:p>
            <a:pPr marL="0" indent="0" algn="just">
              <a:buNone/>
            </a:pPr>
            <a:r>
              <a:rPr lang="es-ES" sz="4400" b="1" i="1" u="sng" dirty="0" smtClean="0"/>
              <a:t>Si </a:t>
            </a:r>
            <a:r>
              <a:rPr lang="es-ES" sz="4400" b="1" i="1" u="sng" dirty="0"/>
              <a:t>se permite que  la mente se sumerja en una nube de pesar, el alimento no se digiere y como resultado de ello el organismo no se nutre bien</a:t>
            </a:r>
            <a:r>
              <a:rPr lang="es-ES" sz="4400" dirty="0"/>
              <a:t>.­ Carta 1, 1883</a:t>
            </a:r>
            <a:r>
              <a:rPr lang="es-ES" sz="4400" dirty="0" smtClean="0"/>
              <a:t>. 2MCP pg. 480</a:t>
            </a:r>
            <a:endParaRPr lang="en-US" sz="4400" dirty="0"/>
          </a:p>
        </p:txBody>
      </p:sp>
    </p:spTree>
    <p:extLst>
      <p:ext uri="{BB962C8B-B14F-4D97-AF65-F5344CB8AC3E}">
        <p14:creationId xmlns:p14="http://schemas.microsoft.com/office/powerpoint/2010/main" val="423281342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hlinkClick r:id="rId2" action="ppaction://hlinksldjump"/>
              </a:rPr>
              <a:t>Pesar</a:t>
            </a:r>
            <a:endParaRPr lang="en-US" dirty="0"/>
          </a:p>
        </p:txBody>
      </p:sp>
      <p:sp>
        <p:nvSpPr>
          <p:cNvPr id="3" name="2 Marcador de contenido"/>
          <p:cNvSpPr>
            <a:spLocks noGrp="1"/>
          </p:cNvSpPr>
          <p:nvPr>
            <p:ph idx="1"/>
          </p:nvPr>
        </p:nvSpPr>
        <p:spPr/>
        <p:style>
          <a:lnRef idx="3">
            <a:schemeClr val="lt1"/>
          </a:lnRef>
          <a:fillRef idx="1">
            <a:schemeClr val="dk1"/>
          </a:fillRef>
          <a:effectRef idx="1">
            <a:schemeClr val="dk1"/>
          </a:effectRef>
          <a:fontRef idx="minor">
            <a:schemeClr val="lt1"/>
          </a:fontRef>
        </p:style>
        <p:txBody>
          <a:bodyPr>
            <a:normAutofit lnSpcReduction="10000"/>
          </a:bodyPr>
          <a:lstStyle/>
          <a:p>
            <a:pPr marL="742950" indent="-742950" algn="just">
              <a:buAutoNum type="arabicPeriod"/>
            </a:pPr>
            <a:r>
              <a:rPr lang="en-US" sz="4800" dirty="0" err="1" smtClean="0"/>
              <a:t>Sentimiento</a:t>
            </a:r>
            <a:r>
              <a:rPr lang="en-US" sz="4800" dirty="0" smtClean="0"/>
              <a:t> </a:t>
            </a:r>
            <a:r>
              <a:rPr lang="en-US" sz="4800" dirty="0"/>
              <a:t>o dolor interior </a:t>
            </a:r>
            <a:r>
              <a:rPr lang="en-US" sz="4800" dirty="0" err="1"/>
              <a:t>que</a:t>
            </a:r>
            <a:r>
              <a:rPr lang="en-US" sz="4800" dirty="0"/>
              <a:t> </a:t>
            </a:r>
            <a:r>
              <a:rPr lang="en-US" sz="4800" dirty="0" err="1"/>
              <a:t>molesta</a:t>
            </a:r>
            <a:r>
              <a:rPr lang="en-US" sz="4800" dirty="0"/>
              <a:t> y </a:t>
            </a:r>
            <a:r>
              <a:rPr lang="en-US" sz="4800" dirty="0" err="1"/>
              <a:t>fatiga</a:t>
            </a:r>
            <a:r>
              <a:rPr lang="en-US" sz="4800" dirty="0"/>
              <a:t> el </a:t>
            </a:r>
            <a:r>
              <a:rPr lang="en-US" sz="4800" dirty="0" err="1"/>
              <a:t>ánimo</a:t>
            </a:r>
            <a:r>
              <a:rPr lang="en-US" sz="4800" dirty="0"/>
              <a:t>. </a:t>
            </a:r>
            <a:endParaRPr lang="en-US" sz="4800" dirty="0" smtClean="0"/>
          </a:p>
          <a:p>
            <a:pPr marL="742950" indent="-742950" algn="just">
              <a:buAutoNum type="arabicPeriod"/>
            </a:pPr>
            <a:r>
              <a:rPr lang="en-US" sz="4800" dirty="0" err="1" smtClean="0"/>
              <a:t>Dicho</a:t>
            </a:r>
            <a:r>
              <a:rPr lang="en-US" sz="4800" dirty="0" smtClean="0"/>
              <a:t> </a:t>
            </a:r>
            <a:r>
              <a:rPr lang="en-US" sz="4800" dirty="0"/>
              <a:t>o </a:t>
            </a:r>
            <a:r>
              <a:rPr lang="en-US" sz="4800" dirty="0" err="1"/>
              <a:t>hecho</a:t>
            </a:r>
            <a:r>
              <a:rPr lang="en-US" sz="4800" dirty="0"/>
              <a:t> </a:t>
            </a:r>
            <a:r>
              <a:rPr lang="en-US" sz="4800" dirty="0" err="1"/>
              <a:t>que</a:t>
            </a:r>
            <a:r>
              <a:rPr lang="en-US" sz="4800" dirty="0"/>
              <a:t> </a:t>
            </a:r>
            <a:r>
              <a:rPr lang="en-US" sz="4800" dirty="0" err="1"/>
              <a:t>causa</a:t>
            </a:r>
            <a:r>
              <a:rPr lang="en-US" sz="4800" dirty="0"/>
              <a:t> </a:t>
            </a:r>
            <a:r>
              <a:rPr lang="en-US" sz="4800" dirty="0" err="1"/>
              <a:t>sentimiento</a:t>
            </a:r>
            <a:r>
              <a:rPr lang="en-US" sz="4800" dirty="0"/>
              <a:t> o </a:t>
            </a:r>
            <a:r>
              <a:rPr lang="en-US" sz="4800" dirty="0" err="1"/>
              <a:t>disgusto</a:t>
            </a:r>
            <a:r>
              <a:rPr lang="en-US" sz="4800" dirty="0" smtClean="0"/>
              <a:t>. </a:t>
            </a:r>
          </a:p>
          <a:p>
            <a:pPr marL="0" indent="0" algn="just">
              <a:buNone/>
            </a:pPr>
            <a:r>
              <a:rPr lang="en-US" sz="4800" b="1" dirty="0"/>
              <a:t>	</a:t>
            </a:r>
            <a:r>
              <a:rPr lang="en-US" sz="2400" b="1" dirty="0" smtClean="0"/>
              <a:t>Microsoft</a:t>
            </a:r>
            <a:r>
              <a:rPr lang="en-US" sz="2400" b="1" dirty="0"/>
              <a:t>® Encarta® 2009. © 1993-2008 Microsoft </a:t>
            </a:r>
            <a:r>
              <a:rPr lang="en-US" sz="2400" b="1" dirty="0" smtClean="0"/>
              <a:t>	Corporation</a:t>
            </a:r>
            <a:r>
              <a:rPr lang="en-US" sz="2400" b="1" dirty="0"/>
              <a:t>. </a:t>
            </a:r>
            <a:r>
              <a:rPr lang="en-US" sz="2400" b="1" dirty="0" err="1"/>
              <a:t>Reservados</a:t>
            </a:r>
            <a:r>
              <a:rPr lang="en-US" sz="2400" b="1" dirty="0"/>
              <a:t> </a:t>
            </a:r>
            <a:r>
              <a:rPr lang="en-US" sz="2400" b="1" dirty="0" err="1"/>
              <a:t>todos</a:t>
            </a:r>
            <a:r>
              <a:rPr lang="en-US" sz="2400" b="1" dirty="0"/>
              <a:t> los </a:t>
            </a:r>
            <a:r>
              <a:rPr lang="en-US" sz="2400" b="1" dirty="0" err="1"/>
              <a:t>derechos</a:t>
            </a:r>
            <a:r>
              <a:rPr lang="en-US" sz="2400" b="1" dirty="0"/>
              <a:t>.</a:t>
            </a:r>
            <a:endParaRPr lang="en-US" sz="2400" dirty="0"/>
          </a:p>
          <a:p>
            <a:endParaRPr lang="en-US" dirty="0"/>
          </a:p>
        </p:txBody>
      </p:sp>
    </p:spTree>
    <p:extLst>
      <p:ext uri="{BB962C8B-B14F-4D97-AF65-F5344CB8AC3E}">
        <p14:creationId xmlns:p14="http://schemas.microsoft.com/office/powerpoint/2010/main" val="12478428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2643901738"/>
              </p:ext>
            </p:extLst>
          </p:nvPr>
        </p:nvGraphicFramePr>
        <p:xfrm>
          <a:off x="-27296"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Título"/>
          <p:cNvSpPr>
            <a:spLocks noGrp="1"/>
          </p:cNvSpPr>
          <p:nvPr>
            <p:ph type="title"/>
          </p:nvPr>
        </p:nvSpPr>
        <p:spPr>
          <a:xfrm>
            <a:off x="4953000" y="5638800"/>
            <a:ext cx="4156881" cy="1219200"/>
          </a:xfrm>
          <a:solidFill>
            <a:schemeClr val="tx2">
              <a:lumMod val="75000"/>
            </a:schemeClr>
          </a:solidFill>
        </p:spPr>
        <p:txBody>
          <a:bodyPr/>
          <a:lstStyle/>
          <a:p>
            <a:r>
              <a:rPr lang="es-MX" sz="2800" b="1" dirty="0" smtClean="0">
                <a:solidFill>
                  <a:schemeClr val="bg1"/>
                </a:solidFill>
                <a:latin typeface="+mn-lt"/>
              </a:rPr>
              <a:t>Relación Estomago-Cerebro-Mente</a:t>
            </a:r>
            <a:endParaRPr lang="en-US" sz="2800" b="1" dirty="0">
              <a:solidFill>
                <a:schemeClr val="bg1"/>
              </a:solidFill>
              <a:latin typeface="+mn-lt"/>
            </a:endParaRPr>
          </a:p>
        </p:txBody>
      </p:sp>
    </p:spTree>
    <p:extLst>
      <p:ext uri="{BB962C8B-B14F-4D97-AF65-F5344CB8AC3E}">
        <p14:creationId xmlns:p14="http://schemas.microsoft.com/office/powerpoint/2010/main" val="10242249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CONEXIÓN: </a:t>
            </a:r>
            <a:br>
              <a:rPr lang="es-MX" dirty="0" smtClean="0"/>
            </a:br>
            <a:r>
              <a:rPr lang="es-MX" sz="4400" dirty="0" smtClean="0"/>
              <a:t>MENTE – CEREBRO – ESTOMAGO</a:t>
            </a:r>
            <a:endParaRPr lang="en-US" dirty="0"/>
          </a:p>
        </p:txBody>
      </p:sp>
      <p:sp>
        <p:nvSpPr>
          <p:cNvPr id="3" name="2 Marcador de texto"/>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037825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lstStyle/>
          <a:p>
            <a:r>
              <a:rPr lang="es-MX" dirty="0" smtClean="0"/>
              <a:t>El segundo cerebro</a:t>
            </a:r>
            <a:endParaRPr lang="en-US" dirty="0"/>
          </a:p>
        </p:txBody>
      </p:sp>
      <p:pic>
        <p:nvPicPr>
          <p:cNvPr id="10" name="9 Marcador de contenido" descr="Recorte de pantalla"/>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756969" y="1718944"/>
            <a:ext cx="5630061" cy="4563112"/>
          </a:xfrm>
        </p:spPr>
      </p:pic>
    </p:spTree>
    <p:extLst>
      <p:ext uri="{BB962C8B-B14F-4D97-AF65-F5344CB8AC3E}">
        <p14:creationId xmlns:p14="http://schemas.microsoft.com/office/powerpoint/2010/main" val="35277395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El segundo cerebro (repaso) </a:t>
            </a:r>
            <a:endParaRPr lang="en-US" dirty="0"/>
          </a:p>
        </p:txBody>
      </p:sp>
      <p:sp>
        <p:nvSpPr>
          <p:cNvPr id="3" name="2 Marcador de contenido"/>
          <p:cNvSpPr>
            <a:spLocks noGrp="1"/>
          </p:cNvSpPr>
          <p:nvPr>
            <p:ph idx="1"/>
          </p:nvPr>
        </p:nvSpPr>
        <p:spPr/>
        <p:txBody>
          <a:bodyPr>
            <a:noAutofit/>
          </a:bodyPr>
          <a:lstStyle/>
          <a:p>
            <a:pPr algn="just"/>
            <a:r>
              <a:rPr lang="es-ES" sz="2400" dirty="0"/>
              <a:t>¿Quién no sintió alguna vez las "cosquillas" en la panza a la hora de declarar su amor? ¿Quién no tuvo diarrea la noche anterior de dar un examen difícil? ¿Cuántas veces sintió que perdía el apetito porque estaba angustiado ante alguna dificultad en su trabajo? </a:t>
            </a:r>
          </a:p>
          <a:p>
            <a:pPr algn="just"/>
            <a:r>
              <a:rPr lang="es-ES" sz="2400" dirty="0"/>
              <a:t>Existe un vinculo </a:t>
            </a:r>
            <a:r>
              <a:rPr lang="es-ES" sz="2400" dirty="0" smtClean="0"/>
              <a:t>intimo entre </a:t>
            </a:r>
            <a:r>
              <a:rPr lang="es-ES" sz="2400" dirty="0"/>
              <a:t>ambos cerebros</a:t>
            </a:r>
            <a:r>
              <a:rPr lang="es-ES" sz="2400" dirty="0" smtClean="0"/>
              <a:t>. Un </a:t>
            </a:r>
            <a:r>
              <a:rPr lang="es-ES" sz="2400" dirty="0"/>
              <a:t>síntoma en un cerebro repercute en el otro.</a:t>
            </a:r>
          </a:p>
          <a:p>
            <a:pPr algn="just"/>
            <a:r>
              <a:rPr lang="es-ES" sz="2400" dirty="0"/>
              <a:t>“Los dos cerebros, deben cooperar, si no lo hacen, habrá caos en las entrañas y miseria en la cabeza”. </a:t>
            </a:r>
            <a:endParaRPr lang="es-ES" sz="2400" dirty="0" smtClean="0"/>
          </a:p>
          <a:p>
            <a:pPr algn="just"/>
            <a:r>
              <a:rPr lang="es-ES" sz="2400" dirty="0" smtClean="0"/>
              <a:t>Ahora sabemos que “No todo esta en la cabeza, tendríamos que revisar el segundo cerebro y la alimentación”</a:t>
            </a:r>
            <a:endParaRPr lang="es-ES" sz="2400" dirty="0"/>
          </a:p>
        </p:txBody>
      </p:sp>
    </p:spTree>
    <p:extLst>
      <p:ext uri="{BB962C8B-B14F-4D97-AF65-F5344CB8AC3E}">
        <p14:creationId xmlns:p14="http://schemas.microsoft.com/office/powerpoint/2010/main" val="16258540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Nuevos datos</a:t>
            </a:r>
            <a:endParaRPr lang="en-US" dirty="0"/>
          </a:p>
        </p:txBody>
      </p:sp>
      <p:sp>
        <p:nvSpPr>
          <p:cNvPr id="3" name="2 Marcador de contenido"/>
          <p:cNvSpPr>
            <a:spLocks noGrp="1"/>
          </p:cNvSpPr>
          <p:nvPr>
            <p:ph idx="1"/>
          </p:nvPr>
        </p:nvSpPr>
        <p:spPr>
          <a:xfrm>
            <a:off x="304800" y="1524000"/>
            <a:ext cx="8534400" cy="4953000"/>
          </a:xfrm>
        </p:spPr>
        <p:txBody>
          <a:bodyPr>
            <a:normAutofit fontScale="25000" lnSpcReduction="20000"/>
          </a:bodyPr>
          <a:lstStyle/>
          <a:p>
            <a:pPr algn="just"/>
            <a:r>
              <a:rPr lang="es-MX" sz="9600" dirty="0" smtClean="0"/>
              <a:t>“De cualquier manera, lo que es bueno para un cerebro es por lo general bueno para el otro”</a:t>
            </a:r>
          </a:p>
          <a:p>
            <a:pPr algn="just"/>
            <a:r>
              <a:rPr lang="es-MX" sz="9600" dirty="0" smtClean="0"/>
              <a:t>Aunque su influencia es de gran alcance, el </a:t>
            </a:r>
            <a:r>
              <a:rPr lang="es-MX" sz="9600" i="1" dirty="0" smtClean="0"/>
              <a:t>segundo cerebro</a:t>
            </a:r>
            <a:r>
              <a:rPr lang="es-MX" sz="9600" dirty="0" smtClean="0"/>
              <a:t> no es la sede de los pensamientos conscientes o de la toma de decisiones.</a:t>
            </a:r>
            <a:endParaRPr lang="en-US" sz="14400" dirty="0" smtClean="0"/>
          </a:p>
          <a:p>
            <a:pPr algn="just"/>
            <a:r>
              <a:rPr lang="es-MX" sz="9600" dirty="0" smtClean="0"/>
              <a:t>"El </a:t>
            </a:r>
            <a:r>
              <a:rPr lang="es-MX" sz="9600" dirty="0"/>
              <a:t>segundo cerebro no ayuda en los grandes procesos de pensamiento ... para la ciencia, la filosofía y la poesía se deja al cerebro de la cabeza", </a:t>
            </a:r>
            <a:r>
              <a:rPr lang="es-MX" sz="9600" dirty="0" smtClean="0"/>
              <a:t>dice </a:t>
            </a:r>
            <a:r>
              <a:rPr lang="es-MX" sz="9600" u="sng" dirty="0" smtClean="0">
                <a:hlinkClick r:id="rId2"/>
              </a:rPr>
              <a:t>Michael </a:t>
            </a:r>
            <a:r>
              <a:rPr lang="es-MX" sz="9600" u="sng" dirty="0" err="1">
                <a:hlinkClick r:id="rId2"/>
              </a:rPr>
              <a:t>Gershon</a:t>
            </a:r>
            <a:r>
              <a:rPr lang="es-MX" sz="9600" dirty="0"/>
              <a:t>, presidente del Departamento de Anatomía y Biología Celular en el </a:t>
            </a:r>
            <a:r>
              <a:rPr lang="es-MX" sz="9600" i="1" dirty="0"/>
              <a:t>New York-</a:t>
            </a:r>
            <a:r>
              <a:rPr lang="es-MX" sz="9600" dirty="0"/>
              <a:t> </a:t>
            </a:r>
            <a:endParaRPr lang="es-MX" sz="9600" dirty="0" smtClean="0"/>
          </a:p>
          <a:p>
            <a:pPr algn="just"/>
            <a:r>
              <a:rPr lang="es-MX" sz="9600" dirty="0" smtClean="0"/>
              <a:t>Desde </a:t>
            </a:r>
            <a:r>
              <a:rPr lang="es-MX" sz="9600" dirty="0"/>
              <a:t>la boca, hasta el esófago, la dominancia del Cerebro es patente. El segundo cerebro , comienza a nivel del: Estomago, y se extiende a lo largo del Intestino Delgado, el duodeno, colon , recto y que se conecta con el Páncreas y la Vesícula Biliar, para el control con determinadas hormonas</a:t>
            </a:r>
            <a:r>
              <a:rPr lang="es-MX" sz="8000" dirty="0"/>
              <a:t>. </a:t>
            </a:r>
            <a:endParaRPr lang="en-US" sz="8000" dirty="0"/>
          </a:p>
          <a:p>
            <a:endParaRPr lang="en-US" sz="3600" dirty="0"/>
          </a:p>
        </p:txBody>
      </p:sp>
    </p:spTree>
    <p:extLst>
      <p:ext uri="{BB962C8B-B14F-4D97-AF65-F5344CB8AC3E}">
        <p14:creationId xmlns:p14="http://schemas.microsoft.com/office/powerpoint/2010/main" val="26095954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continuación</a:t>
            </a:r>
            <a:endParaRPr lang="en-US" dirty="0"/>
          </a:p>
        </p:txBody>
      </p:sp>
      <p:sp>
        <p:nvSpPr>
          <p:cNvPr id="3" name="2 Marcador de contenido"/>
          <p:cNvSpPr>
            <a:spLocks noGrp="1"/>
          </p:cNvSpPr>
          <p:nvPr>
            <p:ph idx="1"/>
          </p:nvPr>
        </p:nvSpPr>
        <p:spPr/>
        <p:txBody>
          <a:bodyPr>
            <a:normAutofit fontScale="77500" lnSpcReduction="20000"/>
          </a:bodyPr>
          <a:lstStyle/>
          <a:p>
            <a:pPr algn="just" fontAlgn="ctr"/>
            <a:r>
              <a:rPr lang="es-MX" dirty="0" smtClean="0"/>
              <a:t>“Este </a:t>
            </a:r>
            <a:r>
              <a:rPr lang="es-MX" dirty="0"/>
              <a:t>segundo cerebro también influye en una gran parte de nuestras emociones: la sensación de tener “mariposas en el estómago”, por ejemplo, es en realidad una señal fisiológica que </a:t>
            </a:r>
            <a:r>
              <a:rPr lang="es-MX" b="1" i="1" u="sng" dirty="0"/>
              <a:t>responde a un estado de nervios o de estrés</a:t>
            </a:r>
            <a:r>
              <a:rPr lang="es-MX" dirty="0"/>
              <a:t>, y que percibimos gracias los nervios presentes en nuestro intestino</a:t>
            </a:r>
            <a:r>
              <a:rPr lang="es-MX" dirty="0" smtClean="0"/>
              <a:t>.”</a:t>
            </a:r>
          </a:p>
          <a:p>
            <a:pPr algn="just" fontAlgn="ctr"/>
            <a:r>
              <a:rPr lang="es-MX" b="1" i="1" u="sng" dirty="0" smtClean="0"/>
              <a:t>El SNE tiene respuestas emocionales y somáticas a las emociones y situaciones que experimenta el Cerebro. </a:t>
            </a:r>
          </a:p>
          <a:p>
            <a:pPr algn="just" fontAlgn="ctr"/>
            <a:r>
              <a:rPr lang="es-MX" dirty="0" err="1"/>
              <a:t>Gershon</a:t>
            </a:r>
            <a:r>
              <a:rPr lang="es-MX" dirty="0"/>
              <a:t> explica que en las reacciones habituales del organismo como los nervios que se reflejan en una gastritis, o la sensación de ansiedad, depresión, síndrome de irritabilidad, hemorroides, úlceras y hasta el Parkinson manifiestan </a:t>
            </a:r>
            <a:r>
              <a:rPr lang="es-MX" b="1" i="1" u="sng" dirty="0"/>
              <a:t>síntomas tanto a nivel cerebral como intestinal</a:t>
            </a:r>
            <a:r>
              <a:rPr lang="es-MX" b="1" i="1" u="sng" dirty="0" smtClean="0"/>
              <a:t>.</a:t>
            </a:r>
          </a:p>
          <a:p>
            <a:pPr algn="just" fontAlgn="ctr"/>
            <a:r>
              <a:rPr lang="es-MX" dirty="0" smtClean="0"/>
              <a:t> </a:t>
            </a:r>
            <a:r>
              <a:rPr lang="es-MX" b="1" i="1" u="sng" dirty="0"/>
              <a:t>Los Trastornos Mentales</a:t>
            </a:r>
            <a:r>
              <a:rPr lang="es-MX" dirty="0"/>
              <a:t>, afectan desde el estómago al ano. </a:t>
            </a:r>
            <a:endParaRPr lang="en-US" dirty="0"/>
          </a:p>
        </p:txBody>
      </p:sp>
    </p:spTree>
    <p:extLst>
      <p:ext uri="{BB962C8B-B14F-4D97-AF65-F5344CB8AC3E}">
        <p14:creationId xmlns:p14="http://schemas.microsoft.com/office/powerpoint/2010/main" val="121097596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fab">
  <a:themeElements>
    <a:clrScheme name="Cartoné">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lásico de Offic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refab">
      <a:fillStyleLst>
        <a:solidFill>
          <a:schemeClr val="phClr"/>
        </a:solidFill>
        <a:gradFill rotWithShape="1">
          <a:gsLst>
            <a:gs pos="0">
              <a:schemeClr val="phClr">
                <a:tint val="30000"/>
                <a:satMod val="200000"/>
              </a:schemeClr>
            </a:gs>
            <a:gs pos="30000">
              <a:schemeClr val="phClr">
                <a:tint val="60000"/>
                <a:satMod val="250000"/>
              </a:schemeClr>
            </a:gs>
            <a:gs pos="50000">
              <a:schemeClr val="phClr">
                <a:tint val="57000"/>
                <a:satMod val="250000"/>
              </a:schemeClr>
            </a:gs>
            <a:gs pos="100000">
              <a:schemeClr val="phClr">
                <a:tint val="17000"/>
                <a:satMod val="350000"/>
              </a:schemeClr>
            </a:gs>
          </a:gsLst>
          <a:lin ang="4000000" scaled="1"/>
        </a:gradFill>
        <a:gradFill rotWithShape="1">
          <a:gsLst>
            <a:gs pos="0">
              <a:schemeClr val="phClr">
                <a:tint val="75000"/>
                <a:satMod val="110000"/>
              </a:schemeClr>
            </a:gs>
            <a:gs pos="30000">
              <a:schemeClr val="phClr">
                <a:shade val="75000"/>
                <a:satMod val="130000"/>
              </a:schemeClr>
            </a:gs>
            <a:gs pos="50000">
              <a:schemeClr val="phClr">
                <a:shade val="70000"/>
                <a:satMod val="135000"/>
              </a:schemeClr>
            </a:gs>
            <a:gs pos="100000">
              <a:schemeClr val="phClr">
                <a:tint val="75000"/>
                <a:satMod val="110000"/>
              </a:schemeClr>
            </a:gs>
          </a:gsLst>
          <a:lin ang="4000000" scaled="1"/>
        </a:gradFill>
      </a:fillStyleLst>
      <a:lnStyleLst>
        <a:ln w="9525" cap="flat" cmpd="sng" algn="ctr">
          <a:solidFill>
            <a:schemeClr val="phClr">
              <a:shade val="95000"/>
              <a:satMod val="105000"/>
            </a:scheme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90000" algn="ctr" rotWithShape="0">
              <a:srgbClr val="000000">
                <a:alpha val="60000"/>
              </a:srgbClr>
            </a:outerShdw>
          </a:effectLst>
        </a:effectStyle>
        <a:effectStyle>
          <a:effectLst>
            <a:outerShdw blurRad="110000" algn="ctr" rotWithShape="0">
              <a:srgbClr val="000000">
                <a:alpha val="65000"/>
              </a:srgbClr>
            </a:outerShdw>
          </a:effectLst>
        </a:effectStyle>
        <a:effectStyle>
          <a:effectLst>
            <a:outerShdw blurRad="120000" algn="ctr" rotWithShape="0">
              <a:srgbClr val="000000">
                <a:alpha val="70000"/>
              </a:srgbClr>
            </a:outerShdw>
          </a:effectLst>
          <a:scene3d>
            <a:camera prst="orthographicFront"/>
            <a:lightRig rig="glow" dir="t">
              <a:rot lat="0" lon="0" rev="1800000"/>
            </a:lightRig>
          </a:scene3d>
          <a:sp3d contourW="12700" prstMaterial="dkEdge">
            <a:bevelT w="50800" h="44450" prst="angle"/>
            <a:contourClr>
              <a:schemeClr val="phClr">
                <a:shade val="40000"/>
              </a:schemeClr>
            </a:contourClr>
          </a:sp3d>
        </a:effectStyle>
      </a:effectStyleLst>
      <a:bgFillStyleLst>
        <a:solidFill>
          <a:schemeClr val="phClr"/>
        </a:solidFill>
        <a:gradFill rotWithShape="1">
          <a:gsLst>
            <a:gs pos="0">
              <a:schemeClr val="phClr">
                <a:tint val="75000"/>
                <a:satMod val="110000"/>
              </a:schemeClr>
            </a:gs>
            <a:gs pos="30000">
              <a:schemeClr val="phClr">
                <a:shade val="75000"/>
                <a:satMod val="130000"/>
              </a:schemeClr>
            </a:gs>
            <a:gs pos="50000">
              <a:schemeClr val="phClr">
                <a:shade val="70000"/>
                <a:satMod val="135000"/>
              </a:schemeClr>
            </a:gs>
            <a:gs pos="100000">
              <a:schemeClr val="phClr">
                <a:tint val="75000"/>
                <a:satMod val="110000"/>
              </a:schemeClr>
            </a:gs>
          </a:gsLst>
          <a:lin ang="4000000" scaled="1"/>
        </a:gradFill>
        <a:blipFill>
          <a:blip xmlns:r="http://schemas.openxmlformats.org/officeDocument/2006/relationships" r:embed="rId1">
            <a:duotone>
              <a:schemeClr val="phClr">
                <a:shade val="75000"/>
                <a:satMod val="120000"/>
              </a:schemeClr>
              <a:schemeClr val="phClr">
                <a:tint val="94000"/>
                <a:satMod val="2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2051</TotalTime>
  <Words>2681</Words>
  <Application>Microsoft Office PowerPoint</Application>
  <PresentationFormat>Presentación en pantalla (4:3)</PresentationFormat>
  <Paragraphs>165</Paragraphs>
  <Slides>38</Slides>
  <Notes>5</Notes>
  <HiddenSlides>0</HiddenSlides>
  <MMClips>0</MMClips>
  <ScaleCrop>false</ScaleCrop>
  <HeadingPairs>
    <vt:vector size="4" baseType="variant">
      <vt:variant>
        <vt:lpstr>Tema</vt:lpstr>
      </vt:variant>
      <vt:variant>
        <vt:i4>1</vt:i4>
      </vt:variant>
      <vt:variant>
        <vt:lpstr>Títulos de diapositiva</vt:lpstr>
      </vt:variant>
      <vt:variant>
        <vt:i4>38</vt:i4>
      </vt:variant>
    </vt:vector>
  </HeadingPairs>
  <TitlesOfParts>
    <vt:vector size="39" baseType="lpstr">
      <vt:lpstr>Prefab</vt:lpstr>
      <vt:lpstr>NUTRICION, MENTE Y CONDUCTA. </vt:lpstr>
      <vt:lpstr>Relación Mente-Cuerpo y Carácter </vt:lpstr>
      <vt:lpstr>Relación Mente-Cerebro-Estomago</vt:lpstr>
      <vt:lpstr>Relación Estomago-Cerebro-Mente</vt:lpstr>
      <vt:lpstr>CONEXIÓN:  MENTE – CEREBRO – ESTOMAGO</vt:lpstr>
      <vt:lpstr>El segundo cerebro</vt:lpstr>
      <vt:lpstr>El segundo cerebro (repaso) </vt:lpstr>
      <vt:lpstr>Nuevos datos</vt:lpstr>
      <vt:lpstr>continuación</vt:lpstr>
      <vt:lpstr>continuación</vt:lpstr>
      <vt:lpstr>Esaú </vt:lpstr>
      <vt:lpstr>Estrecha relación entre el cerebro y el estomago</vt:lpstr>
      <vt:lpstr>Estado mental y estomago</vt:lpstr>
      <vt:lpstr>“Los estados de animo y pensamientos de la mente afectaran proporcionalmente en daño o beneficio a los órganos digestivos” </vt:lpstr>
      <vt:lpstr>Corrientes eléctricas del cerebro </vt:lpstr>
      <vt:lpstr>Mente o Cuerpo pesados</vt:lpstr>
      <vt:lpstr>Ninguna enfermedad</vt:lpstr>
      <vt:lpstr>Desordenes en el Sistema Digestivo</vt:lpstr>
      <vt:lpstr>Presentación de PowerPoint</vt:lpstr>
      <vt:lpstr>Presentación de PowerPoint</vt:lpstr>
      <vt:lpstr>Causas principales de la Mente y en el Cerebro</vt:lpstr>
      <vt:lpstr>Efectos principales en la Nutrición y Digestión</vt:lpstr>
      <vt:lpstr>Importancia de la Salud Mental</vt:lpstr>
      <vt:lpstr>Parálisis de los órganos digestivos </vt:lpstr>
      <vt:lpstr>Parálisis</vt:lpstr>
      <vt:lpstr>Sensación de hambre producida por la mente</vt:lpstr>
      <vt:lpstr>Fortalecimiento de los instintos animales y debilitamiento de las facultades espirituales</vt:lpstr>
      <vt:lpstr>Congestionar</vt:lpstr>
      <vt:lpstr>Fuerza nerviosa del cerebro hacia el estomago</vt:lpstr>
      <vt:lpstr>Extremidades frías</vt:lpstr>
      <vt:lpstr>Comida hará daño</vt:lpstr>
      <vt:lpstr>Digestión queda entorpecida</vt:lpstr>
      <vt:lpstr>No se pueden suplir los fluidos digestivos</vt:lpstr>
      <vt:lpstr>Excitar</vt:lpstr>
      <vt:lpstr>Estorbo de digestión e interferencia en la nutrición</vt:lpstr>
      <vt:lpstr>Obstaculización de la digestión y nutrición</vt:lpstr>
      <vt:lpstr>Indigestión y mal nutrición</vt:lpstr>
      <vt:lpstr>Pesar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Conexión:  Mente – Cerebro –Estomago</dc:title>
  <dc:creator>Gerardo Payan</dc:creator>
  <cp:lastModifiedBy>Gerardo Payan</cp:lastModifiedBy>
  <cp:revision>74</cp:revision>
  <dcterms:created xsi:type="dcterms:W3CDTF">2011-07-04T23:20:09Z</dcterms:created>
  <dcterms:modified xsi:type="dcterms:W3CDTF">2011-07-13T14:05:56Z</dcterms:modified>
</cp:coreProperties>
</file>