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52400" y="228600"/>
            <a:ext cx="6416675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2136" y="185927"/>
            <a:ext cx="1871471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5336" y="1191767"/>
            <a:ext cx="1467612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0908" y="1191767"/>
            <a:ext cx="3206495" cy="133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5364" y="1191767"/>
            <a:ext cx="1278635" cy="133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2832" y="2197608"/>
            <a:ext cx="4011167" cy="133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62016" y="3203448"/>
            <a:ext cx="3681984" cy="1333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3268" y="4209288"/>
            <a:ext cx="3570732" cy="1333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8404" y="5215128"/>
            <a:ext cx="3491484" cy="1333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09800" y="2133600"/>
            <a:ext cx="1758950" cy="3352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59272" y="593115"/>
            <a:ext cx="2822830" cy="1869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3912" marR="1065886" algn="ctr">
              <a:lnSpc>
                <a:spcPts val="6825"/>
              </a:lnSpc>
              <a:spcBef>
                <a:spcPts val="341"/>
              </a:spcBef>
            </a:pPr>
            <a:r>
              <a:rPr sz="9900" spc="0" baseline="3309" dirty="0" smtClean="0">
                <a:latin typeface="Calibri"/>
                <a:cs typeface="Calibri"/>
              </a:rPr>
              <a:t>El</a:t>
            </a:r>
            <a:endParaRPr sz="6600">
              <a:latin typeface="Calibri"/>
              <a:cs typeface="Calibri"/>
            </a:endParaRPr>
          </a:p>
          <a:p>
            <a:pPr algn="ctr">
              <a:lnSpc>
                <a:spcPts val="7900"/>
              </a:lnSpc>
              <a:spcBef>
                <a:spcPts val="53"/>
              </a:spcBef>
            </a:pPr>
            <a:r>
              <a:rPr sz="9900" spc="4" baseline="1241" dirty="0" smtClean="0">
                <a:latin typeface="Calibri"/>
                <a:cs typeface="Calibri"/>
              </a:rPr>
              <a:t>S</a:t>
            </a:r>
            <a:r>
              <a:rPr sz="9900" spc="0" baseline="1241" dirty="0" smtClean="0">
                <a:latin typeface="Calibri"/>
                <a:cs typeface="Calibri"/>
              </a:rPr>
              <a:t>ábad</a:t>
            </a:r>
            <a:r>
              <a:rPr sz="9900" spc="-9" baseline="1241" dirty="0" smtClean="0">
                <a:latin typeface="Calibri"/>
                <a:cs typeface="Calibri"/>
              </a:rPr>
              <a:t>o</a:t>
            </a:r>
            <a:r>
              <a:rPr sz="9900" spc="0" baseline="1241" dirty="0" smtClean="0">
                <a:latin typeface="Calibri"/>
                <a:cs typeface="Calibri"/>
              </a:rPr>
              <a:t>;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6768" y="2605404"/>
            <a:ext cx="1031894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0" baseline="3309" dirty="0" smtClean="0">
                <a:latin typeface="Calibri"/>
                <a:cs typeface="Calibri"/>
              </a:rPr>
              <a:t>un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3796" y="2605404"/>
            <a:ext cx="2265774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-84" baseline="3309" dirty="0" smtClean="0">
                <a:latin typeface="Calibri"/>
                <a:cs typeface="Calibri"/>
              </a:rPr>
              <a:t>r</a:t>
            </a:r>
            <a:r>
              <a:rPr sz="9900" spc="0" baseline="3309" dirty="0" smtClean="0">
                <a:latin typeface="Calibri"/>
                <a:cs typeface="Calibri"/>
              </a:rPr>
              <a:t>e</a:t>
            </a:r>
            <a:r>
              <a:rPr sz="9900" spc="-119" baseline="3309" dirty="0" smtClean="0">
                <a:latin typeface="Calibri"/>
                <a:cs typeface="Calibri"/>
              </a:rPr>
              <a:t>g</a:t>
            </a:r>
            <a:r>
              <a:rPr sz="9900" spc="0" baseline="3309" dirty="0" smtClean="0">
                <a:latin typeface="Calibri"/>
                <a:cs typeface="Calibri"/>
              </a:rPr>
              <a:t>alo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5952" y="3611270"/>
            <a:ext cx="1008923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0" baseline="3309" dirty="0" smtClean="0">
                <a:latin typeface="Calibri"/>
                <a:cs typeface="Calibri"/>
              </a:rPr>
              <a:t>de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9890" y="3611270"/>
            <a:ext cx="1629613" cy="863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0" baseline="3309" dirty="0" smtClean="0">
                <a:latin typeface="Calibri"/>
                <a:cs typeface="Calibri"/>
              </a:rPr>
              <a:t>Dios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7204" y="4617339"/>
            <a:ext cx="1669951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0" baseline="3309" dirty="0" smtClean="0">
                <a:latin typeface="Calibri"/>
                <a:cs typeface="Calibri"/>
              </a:rPr>
              <a:t>pa</a:t>
            </a:r>
            <a:r>
              <a:rPr sz="9900" spc="-129" baseline="3309" dirty="0" smtClean="0">
                <a:latin typeface="Calibri"/>
                <a:cs typeface="Calibri"/>
              </a:rPr>
              <a:t>r</a:t>
            </a:r>
            <a:r>
              <a:rPr sz="9900" spc="0" baseline="3309" dirty="0" smtClean="0">
                <a:latin typeface="Calibri"/>
                <a:cs typeface="Calibri"/>
              </a:rPr>
              <a:t>a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2941" y="4617339"/>
            <a:ext cx="744991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0" baseline="3309" dirty="0" smtClean="0">
                <a:latin typeface="Calibri"/>
                <a:cs typeface="Calibri"/>
              </a:rPr>
              <a:t>la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2340" y="5623509"/>
            <a:ext cx="2562209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800"/>
              </a:lnSpc>
              <a:spcBef>
                <a:spcPts val="340"/>
              </a:spcBef>
            </a:pPr>
            <a:r>
              <a:rPr sz="9900" spc="-169" baseline="3309" dirty="0" smtClean="0">
                <a:latin typeface="Calibri"/>
                <a:cs typeface="Calibri"/>
              </a:rPr>
              <a:t>F</a:t>
            </a:r>
            <a:r>
              <a:rPr sz="9900" spc="0" baseline="3309" dirty="0" smtClean="0">
                <a:latin typeface="Calibri"/>
                <a:cs typeface="Calibri"/>
              </a:rPr>
              <a:t>ami</a:t>
            </a:r>
            <a:r>
              <a:rPr sz="9900" spc="-9" baseline="3309" dirty="0" smtClean="0">
                <a:latin typeface="Calibri"/>
                <a:cs typeface="Calibri"/>
              </a:rPr>
              <a:t>l</a:t>
            </a:r>
            <a:r>
              <a:rPr sz="9900" spc="0" baseline="3309" dirty="0" smtClean="0">
                <a:latin typeface="Calibri"/>
                <a:cs typeface="Calibri"/>
              </a:rPr>
              <a:t>ia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004" y="743712"/>
            <a:ext cx="8317992" cy="5452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" y="915924"/>
            <a:ext cx="8903208" cy="4940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762063"/>
            <a:ext cx="8229600" cy="5364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762063"/>
            <a:ext cx="8229600" cy="5364099"/>
          </a:xfrm>
          <a:custGeom>
            <a:avLst/>
            <a:gdLst/>
            <a:ahLst/>
            <a:cxnLst/>
            <a:rect l="l" t="t" r="r" b="b"/>
            <a:pathLst>
              <a:path w="8229600" h="5364099">
                <a:moveTo>
                  <a:pt x="0" y="5364099"/>
                </a:moveTo>
                <a:lnTo>
                  <a:pt x="8229600" y="5364099"/>
                </a:lnTo>
                <a:lnTo>
                  <a:pt x="8229600" y="0"/>
                </a:lnTo>
                <a:lnTo>
                  <a:pt x="0" y="0"/>
                </a:lnTo>
                <a:lnTo>
                  <a:pt x="0" y="5364099"/>
                </a:lnTo>
                <a:close/>
              </a:path>
            </a:pathLst>
          </a:custGeom>
          <a:ln w="9524">
            <a:solidFill>
              <a:srgbClr val="8370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762063"/>
            <a:ext cx="8229600" cy="5364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9"/>
              </a:spcBef>
            </a:pPr>
            <a:endParaRPr sz="600"/>
          </a:p>
          <a:p>
            <a:pPr marL="50033" marR="42155" indent="600" algn="ctr">
              <a:lnSpc>
                <a:spcPct val="99995"/>
              </a:lnSpc>
              <a:spcBef>
                <a:spcPts val="2000"/>
              </a:spcBef>
            </a:pP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“En muchas</a:t>
            </a:r>
            <a:r>
              <a:rPr sz="44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6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amilias</a:t>
            </a:r>
            <a:r>
              <a:rPr sz="44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4400" b="1" spc="-9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e el sábado se e</a:t>
            </a:r>
            <a:r>
              <a:rPr sz="4400" b="1" spc="1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44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tunan</a:t>
            </a:r>
            <a:r>
              <a:rPr sz="4400" b="1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y lu</a:t>
            </a:r>
            <a:r>
              <a:rPr sz="44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-10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an los </a:t>
            </a:r>
            <a:r>
              <a:rPr sz="44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44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os y se dan pu</a:t>
            </a:r>
            <a:r>
              <a:rPr sz="44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adas, </a:t>
            </a:r>
            <a:r>
              <a:rPr sz="44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odo po</a:t>
            </a:r>
            <a:r>
              <a:rPr sz="44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4400" b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44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osi</a:t>
            </a:r>
            <a:r>
              <a:rPr sz="44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as no fue</a:t>
            </a:r>
            <a:r>
              <a:rPr sz="44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on he</a:t>
            </a:r>
            <a:r>
              <a:rPr sz="4400" b="1" spc="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44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4400" b="1" spc="-8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e el viernes. No se a</a:t>
            </a:r>
            <a:r>
              <a:rPr sz="44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44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44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del s</a:t>
            </a:r>
            <a:r>
              <a:rPr sz="4400" b="1" spc="-9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bad</a:t>
            </a:r>
            <a:r>
              <a:rPr sz="4400" b="1" spc="-5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, pa</a:t>
            </a:r>
            <a:r>
              <a:rPr sz="4400" b="1" spc="-8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 sa</a:t>
            </a:r>
            <a:r>
              <a:rPr sz="44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tifi</a:t>
            </a:r>
            <a:r>
              <a:rPr sz="44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arlo</a:t>
            </a:r>
            <a:r>
              <a:rPr sz="4400" b="1" spc="-394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. CN</a:t>
            </a:r>
            <a:r>
              <a:rPr sz="44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0" dirty="0" smtClean="0">
                <a:solidFill>
                  <a:srgbClr val="FFFFFF"/>
                </a:solidFill>
                <a:latin typeface="Calibri"/>
                <a:cs typeface="Calibri"/>
              </a:rPr>
              <a:t>500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004" y="1581912"/>
            <a:ext cx="8470392" cy="461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176" y="1463039"/>
            <a:ext cx="8705088" cy="4332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36"/>
            <a:ext cx="8382000" cy="4526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1600136"/>
            <a:ext cx="8382000" cy="4526026"/>
          </a:xfrm>
          <a:custGeom>
            <a:avLst/>
            <a:gdLst/>
            <a:ahLst/>
            <a:cxnLst/>
            <a:rect l="l" t="t" r="r" b="b"/>
            <a:pathLst>
              <a:path w="8382000" h="4526026">
                <a:moveTo>
                  <a:pt x="0" y="4526026"/>
                </a:moveTo>
                <a:lnTo>
                  <a:pt x="8382000" y="4526026"/>
                </a:lnTo>
                <a:lnTo>
                  <a:pt x="83820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17217" y="549300"/>
            <a:ext cx="2085207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-84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ecibir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9047" y="549300"/>
            <a:ext cx="64222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el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7999" y="549300"/>
            <a:ext cx="223520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Sábado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1600136"/>
            <a:ext cx="8382000" cy="452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ts val="3840"/>
              </a:lnSpc>
              <a:spcBef>
                <a:spcPts val="192"/>
              </a:spcBef>
            </a:pPr>
            <a:r>
              <a:rPr sz="4800" spc="0" baseline="1811" dirty="0" smtClean="0">
                <a:latin typeface="Arial"/>
                <a:cs typeface="Arial"/>
              </a:rPr>
              <a:t>•</a:t>
            </a:r>
            <a:r>
              <a:rPr sz="4800" spc="691" baseline="1811" dirty="0" smtClean="0">
                <a:latin typeface="Arial"/>
                <a:cs typeface="Arial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Las</a:t>
            </a:r>
            <a:r>
              <a:rPr sz="4800" b="1" spc="-29" baseline="1706" dirty="0" smtClean="0"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ac</a:t>
            </a:r>
            <a:r>
              <a:rPr sz="4800" b="1" spc="4" baseline="1706" dirty="0" smtClean="0">
                <a:latin typeface="Calibri"/>
                <a:cs typeface="Calibri"/>
              </a:rPr>
              <a:t>t</a:t>
            </a:r>
            <a:r>
              <a:rPr sz="4800" b="1" spc="0" baseline="1706" dirty="0" smtClean="0">
                <a:latin typeface="Calibri"/>
                <a:cs typeface="Calibri"/>
              </a:rPr>
              <a:t>ividades</a:t>
            </a:r>
            <a:r>
              <a:rPr sz="4800" b="1" spc="-34" baseline="1706" dirty="0" smtClean="0"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de</a:t>
            </a:r>
            <a:r>
              <a:rPr sz="4800" b="1" spc="-9" baseline="1706" dirty="0" smtClean="0">
                <a:latin typeface="Calibri"/>
                <a:cs typeface="Calibri"/>
              </a:rPr>
              <a:t>b</a:t>
            </a:r>
            <a:r>
              <a:rPr sz="4800" b="1" spc="0" baseline="1706" dirty="0" smtClean="0">
                <a:latin typeface="Calibri"/>
                <a:cs typeface="Calibri"/>
              </a:rPr>
              <a:t>en</a:t>
            </a:r>
            <a:r>
              <a:rPr sz="4800" b="1" spc="-9" baseline="1706" dirty="0" smtClean="0"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p</a:t>
            </a:r>
            <a:r>
              <a:rPr sz="4800" b="1" spc="-39" baseline="1706" dirty="0" smtClean="0">
                <a:latin typeface="Calibri"/>
                <a:cs typeface="Calibri"/>
              </a:rPr>
              <a:t>r</a:t>
            </a:r>
            <a:r>
              <a:rPr sz="4800" b="1" spc="0" baseline="1706" dirty="0" smtClean="0">
                <a:latin typeface="Calibri"/>
                <a:cs typeface="Calibri"/>
              </a:rPr>
              <a:t>epa</a:t>
            </a:r>
            <a:r>
              <a:rPr sz="4800" b="1" spc="-75" baseline="1706" dirty="0" smtClean="0">
                <a:latin typeface="Calibri"/>
                <a:cs typeface="Calibri"/>
              </a:rPr>
              <a:t>r</a:t>
            </a:r>
            <a:r>
              <a:rPr sz="4800" b="1" spc="0" baseline="1706" dirty="0" smtClean="0">
                <a:latin typeface="Calibri"/>
                <a:cs typeface="Calibri"/>
              </a:rPr>
              <a:t>ar</a:t>
            </a:r>
            <a:r>
              <a:rPr sz="4800" b="1" spc="-24" baseline="1706" dirty="0" smtClean="0">
                <a:latin typeface="Calibri"/>
                <a:cs typeface="Calibri"/>
              </a:rPr>
              <a:t> </a:t>
            </a:r>
            <a:r>
              <a:rPr sz="4800" b="1" spc="0" baseline="1706" dirty="0" smtClean="0">
                <a:latin typeface="Calibri"/>
                <a:cs typeface="Calibri"/>
              </a:rPr>
              <a:t>la </a:t>
            </a:r>
            <a:r>
              <a:rPr sz="4800" b="1" spc="-19" baseline="1706" dirty="0" smtClean="0">
                <a:latin typeface="Calibri"/>
                <a:cs typeface="Calibri"/>
              </a:rPr>
              <a:t>a</a:t>
            </a:r>
            <a:r>
              <a:rPr sz="4800" b="1" spc="0" baseline="1706" dirty="0" smtClean="0">
                <a:latin typeface="Calibri"/>
                <a:cs typeface="Calibri"/>
              </a:rPr>
              <a:t>tmó</a:t>
            </a:r>
            <a:r>
              <a:rPr sz="4800" b="1" spc="-9" baseline="1706" dirty="0" smtClean="0">
                <a:latin typeface="Calibri"/>
                <a:cs typeface="Calibri"/>
              </a:rPr>
              <a:t>s</a:t>
            </a:r>
            <a:r>
              <a:rPr sz="4800" b="1" spc="-64" baseline="1706" dirty="0" smtClean="0">
                <a:latin typeface="Calibri"/>
                <a:cs typeface="Calibri"/>
              </a:rPr>
              <a:t>f</a:t>
            </a:r>
            <a:r>
              <a:rPr sz="4800" b="1" spc="0" baseline="1706" dirty="0" smtClean="0">
                <a:latin typeface="Calibri"/>
                <a:cs typeface="Calibri"/>
              </a:rPr>
              <a:t>e</a:t>
            </a:r>
            <a:r>
              <a:rPr sz="4800" b="1" spc="-75" baseline="1706" dirty="0" smtClean="0">
                <a:latin typeface="Calibri"/>
                <a:cs typeface="Calibri"/>
              </a:rPr>
              <a:t>r</a:t>
            </a:r>
            <a:r>
              <a:rPr sz="4800" b="1" spc="0" baseline="1706" dirty="0" smtClean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391099" marR="5443795" algn="ctr">
              <a:lnSpc>
                <a:spcPts val="3460"/>
              </a:lnSpc>
            </a:pPr>
            <a:r>
              <a:rPr sz="4800" b="1" spc="0" baseline="2560" dirty="0" smtClean="0">
                <a:latin typeface="Calibri"/>
                <a:cs typeface="Calibri"/>
              </a:rPr>
              <a:t>pa</a:t>
            </a:r>
            <a:r>
              <a:rPr sz="4800" b="1" spc="-75" baseline="2560" dirty="0" smtClean="0">
                <a:latin typeface="Calibri"/>
                <a:cs typeface="Calibri"/>
              </a:rPr>
              <a:t>r</a:t>
            </a:r>
            <a:r>
              <a:rPr sz="4800" b="1" spc="0" baseline="2560" dirty="0" smtClean="0">
                <a:latin typeface="Calibri"/>
                <a:cs typeface="Calibri"/>
              </a:rPr>
              <a:t>a</a:t>
            </a:r>
            <a:r>
              <a:rPr sz="4800" b="1" spc="-25" baseline="2560" dirty="0" smtClean="0">
                <a:latin typeface="Calibri"/>
                <a:cs typeface="Calibri"/>
              </a:rPr>
              <a:t> </a:t>
            </a:r>
            <a:r>
              <a:rPr sz="4800" b="1" spc="0" baseline="2560" dirty="0" smtClean="0">
                <a:latin typeface="Calibri"/>
                <a:cs typeface="Calibri"/>
              </a:rPr>
              <a:t>el sába</a:t>
            </a:r>
            <a:r>
              <a:rPr sz="4800" b="1" spc="-9" baseline="2560" dirty="0" smtClean="0">
                <a:latin typeface="Calibri"/>
                <a:cs typeface="Calibri"/>
              </a:rPr>
              <a:t>d</a:t>
            </a:r>
            <a:r>
              <a:rPr sz="4800" b="1" spc="0" baseline="2560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835406" marR="136824" indent="-286766">
              <a:lnSpc>
                <a:spcPts val="3020"/>
              </a:lnSpc>
              <a:spcBef>
                <a:spcPts val="494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r>
              <a:rPr sz="2800" spc="-85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P</a:t>
            </a:r>
            <a:r>
              <a:rPr sz="2800" b="1" spc="-3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o</a:t>
            </a:r>
            <a:r>
              <a:rPr sz="2800" b="1" spc="-9" dirty="0" smtClean="0">
                <a:latin typeface="Calibri"/>
                <a:cs typeface="Calibri"/>
              </a:rPr>
              <a:t>g</a:t>
            </a:r>
            <a:r>
              <a:rPr sz="2800" b="1" spc="-5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ama</a:t>
            </a:r>
            <a:r>
              <a:rPr sz="2800" b="1" spc="-98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– ca</a:t>
            </a:r>
            <a:r>
              <a:rPr sz="2800" b="1" spc="-29" dirty="0" smtClean="0">
                <a:latin typeface="Calibri"/>
                <a:cs typeface="Calibri"/>
              </a:rPr>
              <a:t>n</a:t>
            </a:r>
            <a:r>
              <a:rPr sz="2800" b="1" spc="-19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os,</a:t>
            </a:r>
            <a:r>
              <a:rPr sz="2800" b="1" spc="-40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lectu</a:t>
            </a:r>
            <a:r>
              <a:rPr sz="2800" b="1" spc="-5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a,</a:t>
            </a:r>
            <a:r>
              <a:rPr sz="2800" b="1" spc="-32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o</a:t>
            </a:r>
            <a:r>
              <a:rPr sz="2800" b="1" spc="-59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ación, jue</a:t>
            </a:r>
            <a:r>
              <a:rPr sz="2800" b="1" spc="-25" dirty="0" smtClean="0">
                <a:latin typeface="Calibri"/>
                <a:cs typeface="Calibri"/>
              </a:rPr>
              <a:t>g</a:t>
            </a:r>
            <a:r>
              <a:rPr sz="2800" b="1" spc="0" dirty="0" smtClean="0">
                <a:latin typeface="Calibri"/>
                <a:cs typeface="Calibri"/>
              </a:rPr>
              <a:t>o</a:t>
            </a:r>
            <a:r>
              <a:rPr sz="2800" b="1" spc="-54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bíb</a:t>
            </a:r>
            <a:r>
              <a:rPr sz="2800" b="1" spc="-4" dirty="0" smtClean="0">
                <a:latin typeface="Calibri"/>
                <a:cs typeface="Calibri"/>
              </a:rPr>
              <a:t>l</a:t>
            </a:r>
            <a:r>
              <a:rPr sz="2800" b="1" spc="0" dirty="0" smtClean="0">
                <a:latin typeface="Calibri"/>
                <a:cs typeface="Calibri"/>
              </a:rPr>
              <a:t>i</a:t>
            </a:r>
            <a:r>
              <a:rPr sz="2800" b="1" spc="-9" dirty="0" smtClean="0">
                <a:latin typeface="Calibri"/>
                <a:cs typeface="Calibri"/>
              </a:rPr>
              <a:t>c</a:t>
            </a:r>
            <a:r>
              <a:rPr sz="2800" b="1" spc="-39" dirty="0" smtClean="0">
                <a:latin typeface="Calibri"/>
                <a:cs typeface="Calibri"/>
              </a:rPr>
              <a:t>o</a:t>
            </a:r>
            <a:r>
              <a:rPr sz="2800" b="1" spc="0" dirty="0" smtClean="0">
                <a:latin typeface="Calibri"/>
                <a:cs typeface="Calibri"/>
              </a:rPr>
              <a:t>, ag</a:t>
            </a:r>
            <a:r>
              <a:rPr sz="2800" b="1" spc="-64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adecimie</a:t>
            </a:r>
            <a:r>
              <a:rPr sz="2800" b="1" spc="-25" dirty="0" smtClean="0">
                <a:latin typeface="Calibri"/>
                <a:cs typeface="Calibri"/>
              </a:rPr>
              <a:t>n</a:t>
            </a:r>
            <a:r>
              <a:rPr sz="2800" b="1" spc="-19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548640">
              <a:lnSpc>
                <a:spcPct val="101725"/>
              </a:lnSpc>
              <a:spcBef>
                <a:spcPts val="274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r>
              <a:rPr sz="2800" spc="-85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Cena</a:t>
            </a:r>
            <a:r>
              <a:rPr sz="2800" b="1" spc="-57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espe</a:t>
            </a:r>
            <a:r>
              <a:rPr sz="2800" b="1" spc="4" dirty="0" smtClean="0">
                <a:latin typeface="Calibri"/>
                <a:cs typeface="Calibri"/>
              </a:rPr>
              <a:t>c</a:t>
            </a:r>
            <a:r>
              <a:rPr sz="2800" b="1" spc="0" dirty="0" smtClean="0">
                <a:latin typeface="Calibri"/>
                <a:cs typeface="Calibri"/>
              </a:rPr>
              <a:t>ial</a:t>
            </a:r>
            <a:endParaRPr sz="2800">
              <a:latin typeface="Calibri"/>
              <a:cs typeface="Calibri"/>
            </a:endParaRPr>
          </a:p>
          <a:p>
            <a:pPr marL="548640">
              <a:lnSpc>
                <a:spcPct val="101725"/>
              </a:lnSpc>
              <a:spcBef>
                <a:spcPts val="280"/>
              </a:spcBef>
            </a:pPr>
            <a:r>
              <a:rPr sz="2800" spc="0" dirty="0" smtClean="0">
                <a:latin typeface="Arial"/>
                <a:cs typeface="Arial"/>
              </a:rPr>
              <a:t>–</a:t>
            </a:r>
            <a:r>
              <a:rPr sz="2800" spc="-85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Dejar</a:t>
            </a:r>
            <a:r>
              <a:rPr sz="2800" b="1" spc="-62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la</a:t>
            </a:r>
            <a:r>
              <a:rPr sz="2800" b="1" spc="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mesa</a:t>
            </a:r>
            <a:r>
              <a:rPr sz="2800" b="1" spc="-46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li</a:t>
            </a:r>
            <a:r>
              <a:rPr sz="2800" b="1" spc="-39" dirty="0" smtClean="0">
                <a:latin typeface="Calibri"/>
                <a:cs typeface="Calibri"/>
              </a:rPr>
              <a:t>s</a:t>
            </a:r>
            <a:r>
              <a:rPr sz="2800" b="1" spc="-19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a</a:t>
            </a:r>
            <a:r>
              <a:rPr sz="2800" b="1" spc="-3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pa</a:t>
            </a:r>
            <a:r>
              <a:rPr sz="2800" b="1" spc="-59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a</a:t>
            </a:r>
            <a:r>
              <a:rPr sz="2800" b="1" spc="-27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el</a:t>
            </a:r>
            <a:r>
              <a:rPr sz="2800" b="1" spc="-15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día</a:t>
            </a:r>
            <a:r>
              <a:rPr sz="2800" b="1" spc="9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si</a:t>
            </a:r>
            <a:r>
              <a:rPr sz="2800" b="1" spc="-4" dirty="0" smtClean="0">
                <a:latin typeface="Calibri"/>
                <a:cs typeface="Calibri"/>
              </a:rPr>
              <a:t>g</a:t>
            </a:r>
            <a:r>
              <a:rPr sz="2800" b="1" spc="0" dirty="0" smtClean="0">
                <a:latin typeface="Calibri"/>
                <a:cs typeface="Calibri"/>
              </a:rPr>
              <a:t>uie</a:t>
            </a:r>
            <a:r>
              <a:rPr sz="2800" b="1" spc="-29" dirty="0" smtClean="0">
                <a:latin typeface="Calibri"/>
                <a:cs typeface="Calibri"/>
              </a:rPr>
              <a:t>n</a:t>
            </a:r>
            <a:r>
              <a:rPr sz="2800" b="1" spc="-34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434340" marR="169240" indent="-342900">
              <a:lnSpc>
                <a:spcPts val="3906"/>
              </a:lnSpc>
              <a:spcBef>
                <a:spcPts val="679"/>
              </a:spcBef>
            </a:pPr>
            <a:r>
              <a:rPr sz="3200" b="1" spc="-254" dirty="0" smtClean="0">
                <a:latin typeface="Calibri"/>
                <a:cs typeface="Calibri"/>
              </a:rPr>
              <a:t>“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-25" dirty="0" smtClean="0">
                <a:latin typeface="Calibri"/>
                <a:cs typeface="Calibri"/>
              </a:rPr>
              <a:t>n</a:t>
            </a:r>
            <a:r>
              <a:rPr sz="3200" b="1" spc="-29" dirty="0" smtClean="0">
                <a:latin typeface="Calibri"/>
                <a:cs typeface="Calibri"/>
              </a:rPr>
              <a:t>t</a:t>
            </a:r>
            <a:r>
              <a:rPr sz="3200" b="1" spc="0" dirty="0" smtClean="0">
                <a:latin typeface="Calibri"/>
                <a:cs typeface="Calibri"/>
              </a:rPr>
              <a:t>es</a:t>
            </a:r>
            <a:r>
              <a:rPr sz="3200" b="1" spc="-50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de la</a:t>
            </a:r>
            <a:r>
              <a:rPr sz="3200" b="1" spc="-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pu</a:t>
            </a:r>
            <a:r>
              <a:rPr sz="3200" b="1" spc="-14" dirty="0" smtClean="0">
                <a:latin typeface="Calibri"/>
                <a:cs typeface="Calibri"/>
              </a:rPr>
              <a:t>e</a:t>
            </a:r>
            <a:r>
              <a:rPr sz="3200" b="1" spc="-29" dirty="0" smtClean="0">
                <a:latin typeface="Calibri"/>
                <a:cs typeface="Calibri"/>
              </a:rPr>
              <a:t>st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-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del sol, </a:t>
            </a:r>
            <a:r>
              <a:rPr sz="3200" b="1" spc="-14" dirty="0" smtClean="0">
                <a:latin typeface="Calibri"/>
                <a:cs typeface="Calibri"/>
              </a:rPr>
              <a:t>c</a:t>
            </a:r>
            <a:r>
              <a:rPr sz="3200" b="1" spc="0" dirty="0" smtClean="0">
                <a:latin typeface="Calibri"/>
                <a:cs typeface="Calibri"/>
              </a:rPr>
              <a:t>ong</a:t>
            </a:r>
            <a:r>
              <a:rPr sz="3200" b="1" spc="-29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égue</a:t>
            </a:r>
            <a:r>
              <a:rPr sz="3200" b="1" spc="-9" dirty="0" smtClean="0">
                <a:latin typeface="Calibri"/>
                <a:cs typeface="Calibri"/>
              </a:rPr>
              <a:t>n</a:t>
            </a:r>
            <a:r>
              <a:rPr sz="3200" b="1" spc="0" dirty="0" smtClean="0">
                <a:latin typeface="Calibri"/>
                <a:cs typeface="Calibri"/>
              </a:rPr>
              <a:t>se</a:t>
            </a:r>
            <a:r>
              <a:rPr sz="3200" b="1" spc="-3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los </a:t>
            </a:r>
            <a:endParaRPr sz="3200">
              <a:latin typeface="Calibri"/>
              <a:cs typeface="Calibri"/>
            </a:endParaRPr>
          </a:p>
          <a:p>
            <a:pPr marL="434340" marR="169240">
              <a:lnSpc>
                <a:spcPts val="3906"/>
              </a:lnSpc>
            </a:pPr>
            <a:r>
              <a:rPr sz="3200" b="1" spc="0" dirty="0" smtClean="0">
                <a:latin typeface="Calibri"/>
                <a:cs typeface="Calibri"/>
              </a:rPr>
              <a:t>miemb</a:t>
            </a:r>
            <a:r>
              <a:rPr sz="3200" b="1" spc="-39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os</a:t>
            </a:r>
            <a:r>
              <a:rPr sz="3200" b="1" spc="-3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de la</a:t>
            </a:r>
            <a:r>
              <a:rPr sz="3200" b="1" spc="-9" dirty="0" smtClean="0">
                <a:latin typeface="Calibri"/>
                <a:cs typeface="Calibri"/>
              </a:rPr>
              <a:t> </a:t>
            </a:r>
            <a:r>
              <a:rPr sz="3200" b="1" spc="-54" dirty="0" smtClean="0">
                <a:latin typeface="Calibri"/>
                <a:cs typeface="Calibri"/>
              </a:rPr>
              <a:t>f</a:t>
            </a:r>
            <a:r>
              <a:rPr sz="3200" b="1" spc="0" dirty="0" smtClean="0">
                <a:latin typeface="Calibri"/>
                <a:cs typeface="Calibri"/>
              </a:rPr>
              <a:t>amil</a:t>
            </a:r>
            <a:r>
              <a:rPr sz="3200" b="1" spc="14" dirty="0" smtClean="0">
                <a:latin typeface="Calibri"/>
                <a:cs typeface="Calibri"/>
              </a:rPr>
              <a:t>i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-3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pa</a:t>
            </a:r>
            <a:r>
              <a:rPr sz="3200" b="1" spc="-75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-1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leer la </a:t>
            </a:r>
            <a:r>
              <a:rPr sz="3200" b="1" spc="-64" dirty="0" smtClean="0">
                <a:latin typeface="Calibri"/>
                <a:cs typeface="Calibri"/>
              </a:rPr>
              <a:t>P</a:t>
            </a:r>
            <a:r>
              <a:rPr sz="3200" b="1" spc="0" dirty="0" smtClean="0">
                <a:latin typeface="Calibri"/>
                <a:cs typeface="Calibri"/>
              </a:rPr>
              <a:t>alab</a:t>
            </a:r>
            <a:r>
              <a:rPr sz="3200" b="1" spc="-64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-3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de </a:t>
            </a:r>
            <a:endParaRPr sz="3200">
              <a:latin typeface="Calibri"/>
              <a:cs typeface="Calibri"/>
            </a:endParaRPr>
          </a:p>
          <a:p>
            <a:pPr marL="434340" marR="169240">
              <a:lnSpc>
                <a:spcPts val="3906"/>
              </a:lnSpc>
            </a:pPr>
            <a:r>
              <a:rPr sz="3200" b="1" spc="0" dirty="0" smtClean="0">
                <a:latin typeface="Calibri"/>
                <a:cs typeface="Calibri"/>
              </a:rPr>
              <a:t>Dios,</a:t>
            </a:r>
            <a:r>
              <a:rPr sz="3200" b="1" spc="-2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y pa</a:t>
            </a:r>
            <a:r>
              <a:rPr sz="3200" b="1" spc="-75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-14" dirty="0" smtClean="0">
                <a:latin typeface="Calibri"/>
                <a:cs typeface="Calibri"/>
              </a:rPr>
              <a:t> </a:t>
            </a:r>
            <a:r>
              <a:rPr sz="3200" b="1" spc="-19" dirty="0" smtClean="0">
                <a:latin typeface="Calibri"/>
                <a:cs typeface="Calibri"/>
              </a:rPr>
              <a:t>c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-29" dirty="0" smtClean="0">
                <a:latin typeface="Calibri"/>
                <a:cs typeface="Calibri"/>
              </a:rPr>
              <a:t>nt</a:t>
            </a:r>
            <a:r>
              <a:rPr sz="3200" b="1" spc="0" dirty="0" smtClean="0">
                <a:latin typeface="Calibri"/>
                <a:cs typeface="Calibri"/>
              </a:rPr>
              <a:t>ar</a:t>
            </a:r>
            <a:r>
              <a:rPr sz="3200" b="1" spc="-34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y o</a:t>
            </a:r>
            <a:r>
              <a:rPr sz="3200" b="1" spc="-64" dirty="0" smtClean="0">
                <a:latin typeface="Calibri"/>
                <a:cs typeface="Calibri"/>
              </a:rPr>
              <a:t>r</a:t>
            </a:r>
            <a:r>
              <a:rPr sz="3200" b="1" spc="0" dirty="0" smtClean="0">
                <a:latin typeface="Calibri"/>
                <a:cs typeface="Calibri"/>
              </a:rPr>
              <a:t>a</a:t>
            </a:r>
            <a:r>
              <a:rPr sz="3200" b="1" spc="119" dirty="0" smtClean="0">
                <a:latin typeface="Calibri"/>
                <a:cs typeface="Calibri"/>
              </a:rPr>
              <a:t>r</a:t>
            </a:r>
            <a:r>
              <a:rPr sz="3200" b="1" spc="-289" dirty="0" smtClean="0">
                <a:latin typeface="Calibri"/>
                <a:cs typeface="Calibri"/>
              </a:rPr>
              <a:t>”</a:t>
            </a:r>
            <a:r>
              <a:rPr sz="3200" b="1" spc="0" dirty="0" smtClean="0">
                <a:latin typeface="Calibri"/>
                <a:cs typeface="Calibri"/>
              </a:rPr>
              <a:t>.</a:t>
            </a:r>
            <a:r>
              <a:rPr sz="3200" b="1" spc="-29" dirty="0" smtClean="0">
                <a:latin typeface="Calibri"/>
                <a:cs typeface="Calibri"/>
              </a:rPr>
              <a:t> </a:t>
            </a:r>
            <a:r>
              <a:rPr sz="3200" b="1" spc="0" dirty="0" smtClean="0">
                <a:latin typeface="Calibri"/>
                <a:cs typeface="Calibri"/>
              </a:rPr>
              <a:t>CN 501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" y="1586484"/>
            <a:ext cx="2286000" cy="4544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7712" y="1581912"/>
            <a:ext cx="6611111" cy="4558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219" y="2743200"/>
            <a:ext cx="2054606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1561" y="549300"/>
            <a:ext cx="2235206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Sábado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2276" y="549300"/>
            <a:ext cx="84189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de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0884" y="549300"/>
            <a:ext cx="248043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Mañana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42210" y="1823974"/>
            <a:ext cx="6298354" cy="4108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865"/>
              </a:lnSpc>
              <a:spcBef>
                <a:spcPts val="193"/>
              </a:spcBef>
            </a:pPr>
            <a:r>
              <a:rPr sz="5550" b="1" spc="0" baseline="2952" dirty="0" smtClean="0">
                <a:latin typeface="Calibri"/>
                <a:cs typeface="Calibri"/>
              </a:rPr>
              <a:t>“El sá</a:t>
            </a:r>
            <a:r>
              <a:rPr sz="5550" b="1" spc="-14" baseline="2952" dirty="0" smtClean="0">
                <a:latin typeface="Calibri"/>
                <a:cs typeface="Calibri"/>
              </a:rPr>
              <a:t>b</a:t>
            </a:r>
            <a:r>
              <a:rPr sz="5550" b="1" spc="0" baseline="2952" dirty="0" smtClean="0">
                <a:latin typeface="Calibri"/>
                <a:cs typeface="Calibri"/>
              </a:rPr>
              <a:t>ado</a:t>
            </a:r>
            <a:r>
              <a:rPr sz="5550" b="1" spc="9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de</a:t>
            </a:r>
            <a:r>
              <a:rPr sz="5550" b="1" spc="-38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mañana </a:t>
            </a:r>
            <a:r>
              <a:rPr sz="5550" b="1" spc="4" baseline="2952" dirty="0" smtClean="0">
                <a:latin typeface="Calibri"/>
                <a:cs typeface="Calibri"/>
              </a:rPr>
              <a:t>l</a:t>
            </a:r>
            <a:r>
              <a:rPr sz="5550" b="1" spc="0" baseline="2952" dirty="0" smtClean="0">
                <a:latin typeface="Calibri"/>
                <a:cs typeface="Calibri"/>
              </a:rPr>
              <a:t>a </a:t>
            </a:r>
            <a:r>
              <a:rPr sz="5550" b="1" spc="-64" baseline="2952" dirty="0" smtClean="0">
                <a:latin typeface="Calibri"/>
                <a:cs typeface="Calibri"/>
              </a:rPr>
              <a:t>f</a:t>
            </a:r>
            <a:r>
              <a:rPr sz="5550" b="1" spc="0" baseline="2952" dirty="0" smtClean="0">
                <a:latin typeface="Calibri"/>
                <a:cs typeface="Calibri"/>
              </a:rPr>
              <a:t>amil</a:t>
            </a:r>
            <a:r>
              <a:rPr sz="5550" b="1" spc="9" baseline="2952" dirty="0" smtClean="0">
                <a:latin typeface="Calibri"/>
                <a:cs typeface="Calibri"/>
              </a:rPr>
              <a:t>i</a:t>
            </a:r>
            <a:r>
              <a:rPr sz="5550" b="1" spc="0" baseline="2952" dirty="0" smtClean="0">
                <a:latin typeface="Calibri"/>
                <a:cs typeface="Calibri"/>
              </a:rPr>
              <a:t>a</a:t>
            </a:r>
            <a:endParaRPr sz="3700">
              <a:latin typeface="Calibri"/>
              <a:cs typeface="Calibri"/>
            </a:endParaRPr>
          </a:p>
          <a:p>
            <a:pPr marL="181203" marR="217656" algn="ctr">
              <a:lnSpc>
                <a:spcPts val="4070"/>
              </a:lnSpc>
              <a:spcBef>
                <a:spcPts val="10"/>
              </a:spcBef>
            </a:pPr>
            <a:r>
              <a:rPr sz="5550" b="1" spc="0" baseline="2952" dirty="0" smtClean="0">
                <a:latin typeface="Calibri"/>
                <a:cs typeface="Calibri"/>
              </a:rPr>
              <a:t>debe</a:t>
            </a:r>
            <a:r>
              <a:rPr sz="5550" b="1" spc="-76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l</a:t>
            </a:r>
            <a:r>
              <a:rPr sz="5550" b="1" spc="-9" baseline="2952" dirty="0" smtClean="0">
                <a:latin typeface="Calibri"/>
                <a:cs typeface="Calibri"/>
              </a:rPr>
              <a:t>e</a:t>
            </a:r>
            <a:r>
              <a:rPr sz="5550" b="1" spc="-44" baseline="2952" dirty="0" smtClean="0">
                <a:latin typeface="Calibri"/>
                <a:cs typeface="Calibri"/>
              </a:rPr>
              <a:t>v</a:t>
            </a:r>
            <a:r>
              <a:rPr sz="5550" b="1" spc="0" baseline="2952" dirty="0" smtClean="0">
                <a:latin typeface="Calibri"/>
                <a:cs typeface="Calibri"/>
              </a:rPr>
              <a:t>a</a:t>
            </a:r>
            <a:r>
              <a:rPr sz="5550" b="1" spc="-39" baseline="2952" dirty="0" smtClean="0">
                <a:latin typeface="Calibri"/>
                <a:cs typeface="Calibri"/>
              </a:rPr>
              <a:t>n</a:t>
            </a:r>
            <a:r>
              <a:rPr sz="5550" b="1" spc="-29" baseline="2952" dirty="0" smtClean="0">
                <a:latin typeface="Calibri"/>
                <a:cs typeface="Calibri"/>
              </a:rPr>
              <a:t>t</a:t>
            </a:r>
            <a:r>
              <a:rPr sz="5550" b="1" spc="0" baseline="2952" dirty="0" smtClean="0">
                <a:latin typeface="Calibri"/>
                <a:cs typeface="Calibri"/>
              </a:rPr>
              <a:t>a</a:t>
            </a:r>
            <a:r>
              <a:rPr sz="5550" b="1" spc="-54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se</a:t>
            </a:r>
            <a:r>
              <a:rPr sz="5550" b="1" spc="-17" baseline="2952" dirty="0" smtClean="0">
                <a:latin typeface="Calibri"/>
                <a:cs typeface="Calibri"/>
              </a:rPr>
              <a:t> </a:t>
            </a:r>
            <a:r>
              <a:rPr sz="5550" b="1" spc="-39" baseline="2952" dirty="0" smtClean="0">
                <a:latin typeface="Calibri"/>
                <a:cs typeface="Calibri"/>
              </a:rPr>
              <a:t>t</a:t>
            </a:r>
            <a:r>
              <a:rPr sz="5550" b="1" spc="0" baseline="2952" dirty="0" smtClean="0">
                <a:latin typeface="Calibri"/>
                <a:cs typeface="Calibri"/>
              </a:rPr>
              <a:t>emp</a:t>
            </a:r>
            <a:r>
              <a:rPr sz="5550" b="1" spc="-89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ano.</a:t>
            </a:r>
            <a:r>
              <a:rPr sz="5550" b="1" spc="706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Si</a:t>
            </a:r>
            <a:endParaRPr sz="3700">
              <a:latin typeface="Calibri"/>
              <a:cs typeface="Calibri"/>
            </a:endParaRPr>
          </a:p>
          <a:p>
            <a:pPr marL="940386" marR="975363" algn="ctr">
              <a:lnSpc>
                <a:spcPts val="4060"/>
              </a:lnSpc>
            </a:pPr>
            <a:r>
              <a:rPr sz="5550" b="1" spc="0" baseline="2952" dirty="0" smtClean="0">
                <a:latin typeface="Calibri"/>
                <a:cs typeface="Calibri"/>
              </a:rPr>
              <a:t>se l</a:t>
            </a:r>
            <a:r>
              <a:rPr sz="5550" b="1" spc="-19" baseline="2952" dirty="0" smtClean="0">
                <a:latin typeface="Calibri"/>
                <a:cs typeface="Calibri"/>
              </a:rPr>
              <a:t>e</a:t>
            </a:r>
            <a:r>
              <a:rPr sz="5550" b="1" spc="-44" baseline="2952" dirty="0" smtClean="0">
                <a:latin typeface="Calibri"/>
                <a:cs typeface="Calibri"/>
              </a:rPr>
              <a:t>v</a:t>
            </a:r>
            <a:r>
              <a:rPr sz="5550" b="1" spc="0" baseline="2952" dirty="0" smtClean="0">
                <a:latin typeface="Calibri"/>
                <a:cs typeface="Calibri"/>
              </a:rPr>
              <a:t>a</a:t>
            </a:r>
            <a:r>
              <a:rPr sz="5550" b="1" spc="-39" baseline="2952" dirty="0" smtClean="0">
                <a:latin typeface="Calibri"/>
                <a:cs typeface="Calibri"/>
              </a:rPr>
              <a:t>n</a:t>
            </a:r>
            <a:r>
              <a:rPr sz="5550" b="1" spc="-34" baseline="2952" dirty="0" smtClean="0">
                <a:latin typeface="Calibri"/>
                <a:cs typeface="Calibri"/>
              </a:rPr>
              <a:t>t</a:t>
            </a:r>
            <a:r>
              <a:rPr sz="5550" b="1" spc="0" baseline="2952" dirty="0" smtClean="0">
                <a:latin typeface="Calibri"/>
                <a:cs typeface="Calibri"/>
              </a:rPr>
              <a:t>an</a:t>
            </a:r>
            <a:r>
              <a:rPr sz="5550" b="1" spc="-17" baseline="2952" dirty="0" smtClean="0">
                <a:latin typeface="Calibri"/>
                <a:cs typeface="Calibri"/>
              </a:rPr>
              <a:t> </a:t>
            </a:r>
            <a:r>
              <a:rPr sz="5550" b="1" spc="-39" baseline="2952" dirty="0" smtClean="0">
                <a:latin typeface="Calibri"/>
                <a:cs typeface="Calibri"/>
              </a:rPr>
              <a:t>t</a:t>
            </a:r>
            <a:r>
              <a:rPr sz="5550" b="1" spc="0" baseline="2952" dirty="0" smtClean="0">
                <a:latin typeface="Calibri"/>
                <a:cs typeface="Calibri"/>
              </a:rPr>
              <a:t>a</a:t>
            </a:r>
            <a:r>
              <a:rPr sz="5550" b="1" spc="-54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de,</a:t>
            </a:r>
            <a:r>
              <a:rPr sz="5550" b="1" spc="14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h</a:t>
            </a:r>
            <a:r>
              <a:rPr sz="5550" b="1" spc="-79" baseline="2952" dirty="0" smtClean="0">
                <a:latin typeface="Calibri"/>
                <a:cs typeface="Calibri"/>
              </a:rPr>
              <a:t>a</a:t>
            </a:r>
            <a:r>
              <a:rPr sz="5550" b="1" spc="0" baseline="2952" dirty="0" smtClean="0">
                <a:latin typeface="Calibri"/>
                <a:cs typeface="Calibri"/>
              </a:rPr>
              <a:t>y</a:t>
            </a:r>
            <a:endParaRPr sz="3700">
              <a:latin typeface="Calibri"/>
              <a:cs typeface="Calibri"/>
            </a:endParaRPr>
          </a:p>
          <a:p>
            <a:pPr marL="65379" marR="100766" algn="ctr">
              <a:lnSpc>
                <a:spcPts val="4070"/>
              </a:lnSpc>
              <a:spcBef>
                <a:spcPts val="0"/>
              </a:spcBef>
            </a:pPr>
            <a:r>
              <a:rPr sz="5550" b="1" spc="0" baseline="2952" dirty="0" smtClean="0">
                <a:latin typeface="Calibri"/>
                <a:cs typeface="Calibri"/>
              </a:rPr>
              <a:t>co</a:t>
            </a:r>
            <a:r>
              <a:rPr sz="5550" b="1" spc="-29" baseline="2952" dirty="0" smtClean="0">
                <a:latin typeface="Calibri"/>
                <a:cs typeface="Calibri"/>
              </a:rPr>
              <a:t>n</a:t>
            </a:r>
            <a:r>
              <a:rPr sz="5550" b="1" spc="0" baseline="2952" dirty="0" smtClean="0">
                <a:latin typeface="Calibri"/>
                <a:cs typeface="Calibri"/>
              </a:rPr>
              <a:t>fusión y a</a:t>
            </a:r>
            <a:r>
              <a:rPr sz="5550" b="1" spc="-9" baseline="2952" dirty="0" smtClean="0">
                <a:latin typeface="Calibri"/>
                <a:cs typeface="Calibri"/>
              </a:rPr>
              <a:t>p</a:t>
            </a:r>
            <a:r>
              <a:rPr sz="5550" b="1" spc="-39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esu</a:t>
            </a:r>
            <a:r>
              <a:rPr sz="5550" b="1" spc="-94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amie</a:t>
            </a:r>
            <a:r>
              <a:rPr sz="5550" b="1" spc="-29" baseline="2952" dirty="0" smtClean="0">
                <a:latin typeface="Calibri"/>
                <a:cs typeface="Calibri"/>
              </a:rPr>
              <a:t>nt</a:t>
            </a:r>
            <a:r>
              <a:rPr sz="5550" b="1" spc="0" baseline="2952" dirty="0" smtClean="0">
                <a:latin typeface="Calibri"/>
                <a:cs typeface="Calibri"/>
              </a:rPr>
              <a:t>o</a:t>
            </a:r>
            <a:r>
              <a:rPr sz="5550" b="1" spc="-55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en</a:t>
            </a:r>
            <a:endParaRPr sz="3700">
              <a:latin typeface="Calibri"/>
              <a:cs typeface="Calibri"/>
            </a:endParaRPr>
          </a:p>
          <a:p>
            <a:pPr marL="807821" marR="843957" algn="ctr">
              <a:lnSpc>
                <a:spcPts val="4070"/>
              </a:lnSpc>
            </a:pPr>
            <a:r>
              <a:rPr sz="5550" b="1" spc="0" baseline="2952" dirty="0" smtClean="0">
                <a:latin typeface="Calibri"/>
                <a:cs typeface="Calibri"/>
              </a:rPr>
              <a:t>los</a:t>
            </a:r>
            <a:r>
              <a:rPr sz="5550" b="1" spc="-9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p</a:t>
            </a:r>
            <a:r>
              <a:rPr sz="5550" b="1" spc="-44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epa</a:t>
            </a:r>
            <a:r>
              <a:rPr sz="5550" b="1" spc="-94" baseline="2952" dirty="0" smtClean="0">
                <a:latin typeface="Calibri"/>
                <a:cs typeface="Calibri"/>
              </a:rPr>
              <a:t>r</a:t>
            </a:r>
            <a:r>
              <a:rPr sz="5550" b="1" spc="-34" baseline="2952" dirty="0" smtClean="0">
                <a:latin typeface="Calibri"/>
                <a:cs typeface="Calibri"/>
              </a:rPr>
              <a:t>a</a:t>
            </a:r>
            <a:r>
              <a:rPr sz="5550" b="1" spc="0" baseline="2952" dirty="0" smtClean="0">
                <a:latin typeface="Calibri"/>
                <a:cs typeface="Calibri"/>
              </a:rPr>
              <a:t>ti</a:t>
            </a:r>
            <a:r>
              <a:rPr sz="5550" b="1" spc="-25" baseline="2952" dirty="0" smtClean="0">
                <a:latin typeface="Calibri"/>
                <a:cs typeface="Calibri"/>
              </a:rPr>
              <a:t>v</a:t>
            </a:r>
            <a:r>
              <a:rPr sz="5550" b="1" spc="0" baseline="2952" dirty="0" smtClean="0">
                <a:latin typeface="Calibri"/>
                <a:cs typeface="Calibri"/>
              </a:rPr>
              <a:t>os</a:t>
            </a:r>
            <a:r>
              <a:rPr sz="5550" b="1" spc="29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pa</a:t>
            </a:r>
            <a:r>
              <a:rPr sz="5550" b="1" spc="-94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a</a:t>
            </a:r>
            <a:r>
              <a:rPr sz="5550" b="1" spc="9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el</a:t>
            </a:r>
            <a:endParaRPr sz="3700">
              <a:latin typeface="Calibri"/>
              <a:cs typeface="Calibri"/>
            </a:endParaRPr>
          </a:p>
          <a:p>
            <a:pPr marL="56212" marR="89668" algn="ctr">
              <a:lnSpc>
                <a:spcPts val="4070"/>
              </a:lnSpc>
            </a:pPr>
            <a:r>
              <a:rPr sz="5550" b="1" spc="0" baseline="2952" dirty="0" smtClean="0">
                <a:latin typeface="Calibri"/>
                <a:cs typeface="Calibri"/>
              </a:rPr>
              <a:t>des</a:t>
            </a:r>
            <a:r>
              <a:rPr sz="5550" b="1" spc="-79" baseline="2952" dirty="0" smtClean="0">
                <a:latin typeface="Calibri"/>
                <a:cs typeface="Calibri"/>
              </a:rPr>
              <a:t>a</a:t>
            </a:r>
            <a:r>
              <a:rPr sz="5550" b="1" spc="0" baseline="2952" dirty="0" smtClean="0">
                <a:latin typeface="Calibri"/>
                <a:cs typeface="Calibri"/>
              </a:rPr>
              <a:t>yu</a:t>
            </a:r>
            <a:r>
              <a:rPr sz="5550" b="1" spc="-9" baseline="2952" dirty="0" smtClean="0">
                <a:latin typeface="Calibri"/>
                <a:cs typeface="Calibri"/>
              </a:rPr>
              <a:t>n</a:t>
            </a:r>
            <a:r>
              <a:rPr sz="5550" b="1" spc="0" baseline="2952" dirty="0" smtClean="0">
                <a:latin typeface="Calibri"/>
                <a:cs typeface="Calibri"/>
              </a:rPr>
              <a:t>o</a:t>
            </a:r>
            <a:r>
              <a:rPr sz="5550" b="1" spc="14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y la escuela sab</a:t>
            </a:r>
            <a:r>
              <a:rPr sz="5550" b="1" spc="-34" baseline="2952" dirty="0" smtClean="0">
                <a:latin typeface="Calibri"/>
                <a:cs typeface="Calibri"/>
              </a:rPr>
              <a:t>á</a:t>
            </a:r>
            <a:r>
              <a:rPr sz="5550" b="1" spc="0" baseline="2952" dirty="0" smtClean="0">
                <a:latin typeface="Calibri"/>
                <a:cs typeface="Calibri"/>
              </a:rPr>
              <a:t>ti</a:t>
            </a:r>
            <a:r>
              <a:rPr sz="5550" b="1" spc="-19" baseline="2952" dirty="0" smtClean="0">
                <a:latin typeface="Calibri"/>
                <a:cs typeface="Calibri"/>
              </a:rPr>
              <a:t>c</a:t>
            </a:r>
            <a:r>
              <a:rPr sz="5550" b="1" spc="0" baseline="2952" dirty="0" smtClean="0">
                <a:latin typeface="Calibri"/>
                <a:cs typeface="Calibri"/>
              </a:rPr>
              <a:t>a.</a:t>
            </a:r>
            <a:endParaRPr sz="3700">
              <a:latin typeface="Calibri"/>
              <a:cs typeface="Calibri"/>
            </a:endParaRPr>
          </a:p>
          <a:p>
            <a:pPr marL="309219" marR="345386" algn="ctr">
              <a:lnSpc>
                <a:spcPts val="4054"/>
              </a:lnSpc>
            </a:pPr>
            <a:r>
              <a:rPr sz="5550" b="1" spc="0" baseline="2952" dirty="0" smtClean="0">
                <a:latin typeface="Calibri"/>
                <a:cs typeface="Calibri"/>
              </a:rPr>
              <a:t>H</a:t>
            </a:r>
            <a:r>
              <a:rPr sz="5550" b="1" spc="-75" baseline="2952" dirty="0" smtClean="0">
                <a:latin typeface="Calibri"/>
                <a:cs typeface="Calibri"/>
              </a:rPr>
              <a:t>a</a:t>
            </a:r>
            <a:r>
              <a:rPr sz="5550" b="1" spc="0" baseline="2952" dirty="0" smtClean="0">
                <a:latin typeface="Calibri"/>
                <a:cs typeface="Calibri"/>
              </a:rPr>
              <a:t>y ap</a:t>
            </a:r>
            <a:r>
              <a:rPr sz="5550" b="1" spc="-39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esu</a:t>
            </a:r>
            <a:r>
              <a:rPr sz="5550" b="1" spc="-94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amie</a:t>
            </a:r>
            <a:r>
              <a:rPr sz="5550" b="1" spc="-29" baseline="2952" dirty="0" smtClean="0">
                <a:latin typeface="Calibri"/>
                <a:cs typeface="Calibri"/>
              </a:rPr>
              <a:t>nt</a:t>
            </a:r>
            <a:r>
              <a:rPr sz="5550" b="1" spc="-44" baseline="2952" dirty="0" smtClean="0">
                <a:latin typeface="Calibri"/>
                <a:cs typeface="Calibri"/>
              </a:rPr>
              <a:t>o</a:t>
            </a:r>
            <a:r>
              <a:rPr sz="5550" b="1" spc="0" baseline="2952" dirty="0" smtClean="0">
                <a:latin typeface="Calibri"/>
                <a:cs typeface="Calibri"/>
              </a:rPr>
              <a:t>,</a:t>
            </a:r>
            <a:r>
              <a:rPr sz="5550" b="1" spc="-75" baseline="2952" dirty="0" smtClean="0">
                <a:latin typeface="Calibri"/>
                <a:cs typeface="Calibri"/>
              </a:rPr>
              <a:t> </a:t>
            </a:r>
            <a:r>
              <a:rPr sz="5550" b="1" spc="-54" baseline="2952" dirty="0" smtClean="0">
                <a:latin typeface="Calibri"/>
                <a:cs typeface="Calibri"/>
              </a:rPr>
              <a:t>r</a:t>
            </a:r>
            <a:r>
              <a:rPr sz="5550" b="1" spc="0" baseline="2952" dirty="0" smtClean="0">
                <a:latin typeface="Calibri"/>
                <a:cs typeface="Calibri"/>
              </a:rPr>
              <a:t>oces</a:t>
            </a:r>
            <a:r>
              <a:rPr sz="5550" b="1" spc="19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e</a:t>
            </a:r>
            <a:endParaRPr sz="3700">
              <a:latin typeface="Calibri"/>
              <a:cs typeface="Calibri"/>
            </a:endParaRPr>
          </a:p>
          <a:p>
            <a:pPr marL="1089761" marR="1122952" algn="ctr">
              <a:lnSpc>
                <a:spcPts val="4070"/>
              </a:lnSpc>
              <a:spcBef>
                <a:spcPts val="0"/>
              </a:spcBef>
            </a:pPr>
            <a:r>
              <a:rPr sz="5550" b="1" spc="0" baseline="2952" dirty="0" smtClean="0">
                <a:latin typeface="Calibri"/>
                <a:cs typeface="Calibri"/>
              </a:rPr>
              <a:t>impacienc</a:t>
            </a:r>
            <a:r>
              <a:rPr sz="5550" b="1" spc="4" baseline="2952" dirty="0" smtClean="0">
                <a:latin typeface="Calibri"/>
                <a:cs typeface="Calibri"/>
              </a:rPr>
              <a:t>i</a:t>
            </a:r>
            <a:r>
              <a:rPr sz="5550" b="1" spc="0" baseline="2952" dirty="0" smtClean="0">
                <a:latin typeface="Calibri"/>
                <a:cs typeface="Calibri"/>
              </a:rPr>
              <a:t>a</a:t>
            </a:r>
            <a:r>
              <a:rPr sz="5550" b="1" spc="-334" baseline="2952" dirty="0" smtClean="0">
                <a:latin typeface="Calibri"/>
                <a:cs typeface="Calibri"/>
              </a:rPr>
              <a:t>”</a:t>
            </a:r>
            <a:r>
              <a:rPr sz="5550" b="1" spc="0" baseline="2952" dirty="0" smtClean="0">
                <a:latin typeface="Calibri"/>
                <a:cs typeface="Calibri"/>
              </a:rPr>
              <a:t>.</a:t>
            </a:r>
            <a:r>
              <a:rPr sz="5550" b="1" spc="-25" baseline="2952" dirty="0" smtClean="0">
                <a:latin typeface="Calibri"/>
                <a:cs typeface="Calibri"/>
              </a:rPr>
              <a:t> </a:t>
            </a:r>
            <a:r>
              <a:rPr sz="5550" b="1" spc="0" baseline="2952" dirty="0" smtClean="0">
                <a:latin typeface="Calibri"/>
                <a:cs typeface="Calibri"/>
              </a:rPr>
              <a:t>CN502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25066"/>
            <a:ext cx="8229600" cy="3291840"/>
          </a:xfrm>
          <a:custGeom>
            <a:avLst/>
            <a:gdLst/>
            <a:ahLst/>
            <a:cxnLst/>
            <a:rect l="l" t="t" r="r" b="b"/>
            <a:pathLst>
              <a:path w="8229600" h="3291840">
                <a:moveTo>
                  <a:pt x="6583680" y="0"/>
                </a:moveTo>
                <a:lnTo>
                  <a:pt x="0" y="0"/>
                </a:lnTo>
                <a:lnTo>
                  <a:pt x="1645920" y="1645920"/>
                </a:lnTo>
                <a:lnTo>
                  <a:pt x="0" y="3291840"/>
                </a:lnTo>
                <a:lnTo>
                  <a:pt x="6583680" y="3291840"/>
                </a:lnTo>
                <a:lnTo>
                  <a:pt x="8229600" y="1645920"/>
                </a:lnTo>
                <a:lnTo>
                  <a:pt x="658368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4343400"/>
            <a:ext cx="2743200" cy="2159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74494" y="1839595"/>
            <a:ext cx="4876108" cy="1990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5400" b="1" spc="-9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comida</a:t>
            </a:r>
            <a:r>
              <a:rPr sz="5400" b="1" spc="-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5400" b="1" spc="-79" baseline="30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 el Sába</a:t>
            </a:r>
            <a:r>
              <a:rPr sz="5400" b="1" spc="-4" baseline="303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600">
              <a:latin typeface="Calibri"/>
              <a:cs typeface="Calibri"/>
            </a:endParaRPr>
          </a:p>
          <a:p>
            <a:pPr marL="331447" marR="365758" algn="ctr">
              <a:lnSpc>
                <a:spcPts val="3960"/>
              </a:lnSpc>
              <a:spcBef>
                <a:spcPts val="9"/>
              </a:spcBef>
            </a:pPr>
            <a:r>
              <a:rPr sz="54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debe</a:t>
            </a:r>
            <a:r>
              <a:rPr sz="54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ser simple,</a:t>
            </a:r>
            <a:r>
              <a:rPr sz="54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5400" b="1" spc="-50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600">
              <a:latin typeface="Calibri"/>
              <a:cs typeface="Calibri"/>
            </a:endParaRPr>
          </a:p>
          <a:p>
            <a:pPr marL="38862" marR="75593" algn="ctr">
              <a:lnSpc>
                <a:spcPts val="3950"/>
              </a:lnSpc>
            </a:pP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5400" b="1" spc="-34" baseline="30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400" b="1" spc="-14" baseline="30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espe</a:t>
            </a:r>
            <a:r>
              <a:rPr sz="5400" b="1" spc="4" baseline="30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ial que </a:t>
            </a:r>
            <a:r>
              <a:rPr sz="5400" b="1" spc="-39" baseline="30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b="1" spc="0" baseline="3034" dirty="0" smtClean="0">
                <a:solidFill>
                  <a:srgbClr val="FFFFFF"/>
                </a:solidFill>
                <a:latin typeface="Calibri"/>
                <a:cs typeface="Calibri"/>
              </a:rPr>
              <a:t>oda la</a:t>
            </a:r>
            <a:endParaRPr sz="3600">
              <a:latin typeface="Calibri"/>
              <a:cs typeface="Calibri"/>
            </a:endParaRPr>
          </a:p>
          <a:p>
            <a:pPr marL="76962" marR="9947" algn="ctr">
              <a:lnSpc>
                <a:spcPts val="3960"/>
              </a:lnSpc>
              <a:spcBef>
                <a:spcPts val="0"/>
              </a:spcBef>
            </a:pPr>
            <a:r>
              <a:rPr sz="5400" b="1" spc="-59" baseline="227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4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amilia espe</a:t>
            </a:r>
            <a:r>
              <a:rPr sz="5400" b="1" spc="-3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 y</a:t>
            </a:r>
            <a:r>
              <a:rPr sz="54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54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4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fru</a:t>
            </a:r>
            <a:r>
              <a:rPr sz="5400" b="1" spc="-4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6432"/>
            <a:ext cx="8229600" cy="4937760"/>
          </a:xfrm>
          <a:custGeom>
            <a:avLst/>
            <a:gdLst/>
            <a:ahLst/>
            <a:cxnLst/>
            <a:rect l="l" t="t" r="r" b="b"/>
            <a:pathLst>
              <a:path w="8229600" h="4937760">
                <a:moveTo>
                  <a:pt x="0" y="4937760"/>
                </a:moveTo>
                <a:lnTo>
                  <a:pt x="8229600" y="4937760"/>
                </a:lnTo>
                <a:lnTo>
                  <a:pt x="8229600" y="0"/>
                </a:lnTo>
                <a:lnTo>
                  <a:pt x="0" y="0"/>
                </a:lnTo>
                <a:lnTo>
                  <a:pt x="0" y="4937760"/>
                </a:lnTo>
                <a:close/>
              </a:path>
            </a:pathLst>
          </a:custGeom>
          <a:solidFill>
            <a:srgbClr val="701E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716432"/>
            <a:ext cx="8229600" cy="4937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86743" marR="185456" indent="-923" algn="ctr">
              <a:lnSpc>
                <a:spcPts val="7690"/>
              </a:lnSpc>
              <a:spcBef>
                <a:spcPts val="4434"/>
              </a:spcBef>
              <a:tabLst>
                <a:tab pos="952500" algn="l"/>
                <a:tab pos="1193800" algn="l"/>
              </a:tabLst>
            </a:pPr>
            <a:r>
              <a:rPr sz="6300" b="1" dirty="0" smtClean="0">
                <a:solidFill>
                  <a:srgbClr val="FFFFFF"/>
                </a:solidFill>
                <a:latin typeface="Calibri"/>
                <a:cs typeface="Calibri"/>
              </a:rPr>
              <a:t>El	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sec</a:t>
            </a:r>
            <a:r>
              <a:rPr sz="6300" b="1" spc="-8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3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300" b="1" spc="-5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o pa</a:t>
            </a:r>
            <a:r>
              <a:rPr sz="6300" b="1" spc="-1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a e</a:t>
            </a:r>
            <a:r>
              <a:rPr sz="63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300" b="1" spc="-5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endParaRPr sz="6300">
              <a:latin typeface="Calibri"/>
              <a:cs typeface="Calibri"/>
            </a:endParaRPr>
          </a:p>
          <a:p>
            <a:pPr marL="186743" marR="185456" algn="ctr">
              <a:lnSpc>
                <a:spcPts val="7690"/>
              </a:lnSpc>
              <a:tabLst>
                <a:tab pos="952500" algn="l"/>
                <a:tab pos="1193800" algn="l"/>
              </a:tabLst>
            </a:pP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6300" b="1" spc="-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300" b="1" spc="-5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os en</a:t>
            </a:r>
            <a:r>
              <a:rPr sz="63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la p</a:t>
            </a:r>
            <a:r>
              <a:rPr sz="6300" b="1" spc="-6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epa</a:t>
            </a:r>
            <a:r>
              <a:rPr sz="6300" b="1" spc="-1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ación </a:t>
            </a:r>
            <a:endParaRPr sz="6300">
              <a:latin typeface="Calibri"/>
              <a:cs typeface="Calibri"/>
            </a:endParaRPr>
          </a:p>
          <a:p>
            <a:pPr marL="186743" marR="185456" algn="ctr">
              <a:lnSpc>
                <a:spcPts val="7690"/>
              </a:lnSpc>
              <a:tabLst>
                <a:tab pos="952500" algn="l"/>
                <a:tab pos="1193800" algn="l"/>
              </a:tabLst>
            </a:pP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6300" b="1" spc="-1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a el s</a:t>
            </a:r>
            <a:r>
              <a:rPr sz="63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bado </a:t>
            </a:r>
            <a:r>
              <a:rPr sz="63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onsi</a:t>
            </a:r>
            <a:r>
              <a:rPr sz="6300" b="1" spc="-7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300" b="1" spc="-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endParaRPr sz="6300">
              <a:latin typeface="Calibri"/>
              <a:cs typeface="Calibri"/>
            </a:endParaRPr>
          </a:p>
          <a:p>
            <a:pPr marL="186743" marR="185456" algn="ctr">
              <a:lnSpc>
                <a:spcPts val="7690"/>
              </a:lnSpc>
              <a:tabLst>
                <a:tab pos="952500" algn="l"/>
                <a:tab pos="1193800" algn="l"/>
              </a:tabLst>
            </a:pP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en	la pl</a:t>
            </a:r>
            <a:r>
              <a:rPr sz="63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nifi</a:t>
            </a:r>
            <a:r>
              <a:rPr sz="6300" b="1" spc="-3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300" b="1" spc="0" dirty="0" smtClean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endParaRPr sz="6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0616" y="1600200"/>
            <a:ext cx="1145171" cy="4525962"/>
          </a:xfrm>
          <a:custGeom>
            <a:avLst/>
            <a:gdLst/>
            <a:ahLst/>
            <a:cxnLst/>
            <a:rect l="l" t="t" r="r" b="b"/>
            <a:pathLst>
              <a:path w="1145171" h="4525962">
                <a:moveTo>
                  <a:pt x="0" y="114553"/>
                </a:moveTo>
                <a:lnTo>
                  <a:pt x="0" y="4411433"/>
                </a:lnTo>
                <a:lnTo>
                  <a:pt x="527" y="4422501"/>
                </a:lnTo>
                <a:lnTo>
                  <a:pt x="12317" y="4463163"/>
                </a:lnTo>
                <a:lnTo>
                  <a:pt x="37291" y="4496006"/>
                </a:lnTo>
                <a:lnTo>
                  <a:pt x="72380" y="4517962"/>
                </a:lnTo>
                <a:lnTo>
                  <a:pt x="114515" y="4525962"/>
                </a:lnTo>
                <a:lnTo>
                  <a:pt x="1030744" y="4525962"/>
                </a:lnTo>
                <a:lnTo>
                  <a:pt x="1069568" y="4519209"/>
                </a:lnTo>
                <a:lnTo>
                  <a:pt x="1105350" y="4498294"/>
                </a:lnTo>
                <a:lnTo>
                  <a:pt x="1131262" y="4466227"/>
                </a:lnTo>
                <a:lnTo>
                  <a:pt x="1144245" y="4426080"/>
                </a:lnTo>
                <a:lnTo>
                  <a:pt x="1145171" y="4411433"/>
                </a:lnTo>
                <a:lnTo>
                  <a:pt x="1145171" y="114553"/>
                </a:lnTo>
                <a:lnTo>
                  <a:pt x="1138424" y="75700"/>
                </a:lnTo>
                <a:lnTo>
                  <a:pt x="1117535" y="39885"/>
                </a:lnTo>
                <a:lnTo>
                  <a:pt x="1085503" y="13935"/>
                </a:lnTo>
                <a:lnTo>
                  <a:pt x="1045385" y="927"/>
                </a:lnTo>
                <a:lnTo>
                  <a:pt x="1030744" y="0"/>
                </a:lnTo>
                <a:lnTo>
                  <a:pt x="114515" y="0"/>
                </a:lnTo>
                <a:lnTo>
                  <a:pt x="75615" y="6780"/>
                </a:lnTo>
                <a:lnTo>
                  <a:pt x="39835" y="27714"/>
                </a:lnTo>
                <a:lnTo>
                  <a:pt x="13916" y="59784"/>
                </a:lnTo>
                <a:lnTo>
                  <a:pt x="926" y="99916"/>
                </a:lnTo>
                <a:lnTo>
                  <a:pt x="0" y="11455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969" y="1871726"/>
            <a:ext cx="1076528" cy="1507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0205" y="1600200"/>
            <a:ext cx="1145286" cy="4525962"/>
          </a:xfrm>
          <a:custGeom>
            <a:avLst/>
            <a:gdLst/>
            <a:ahLst/>
            <a:cxnLst/>
            <a:rect l="l" t="t" r="r" b="b"/>
            <a:pathLst>
              <a:path w="1145286" h="4525962">
                <a:moveTo>
                  <a:pt x="0" y="114553"/>
                </a:moveTo>
                <a:lnTo>
                  <a:pt x="0" y="4411433"/>
                </a:lnTo>
                <a:lnTo>
                  <a:pt x="530" y="4422530"/>
                </a:lnTo>
                <a:lnTo>
                  <a:pt x="12334" y="4463181"/>
                </a:lnTo>
                <a:lnTo>
                  <a:pt x="37322" y="4496015"/>
                </a:lnTo>
                <a:lnTo>
                  <a:pt x="72420" y="4517964"/>
                </a:lnTo>
                <a:lnTo>
                  <a:pt x="114553" y="4525962"/>
                </a:lnTo>
                <a:lnTo>
                  <a:pt x="1030732" y="4525962"/>
                </a:lnTo>
                <a:lnTo>
                  <a:pt x="1069644" y="4519183"/>
                </a:lnTo>
                <a:lnTo>
                  <a:pt x="1105432" y="4498259"/>
                </a:lnTo>
                <a:lnTo>
                  <a:pt x="1131361" y="4466200"/>
                </a:lnTo>
                <a:lnTo>
                  <a:pt x="1144358" y="4426072"/>
                </a:lnTo>
                <a:lnTo>
                  <a:pt x="1145286" y="4411433"/>
                </a:lnTo>
                <a:lnTo>
                  <a:pt x="1145286" y="114553"/>
                </a:lnTo>
                <a:lnTo>
                  <a:pt x="1138497" y="75626"/>
                </a:lnTo>
                <a:lnTo>
                  <a:pt x="1117560" y="39845"/>
                </a:lnTo>
                <a:lnTo>
                  <a:pt x="1085493" y="13921"/>
                </a:lnTo>
                <a:lnTo>
                  <a:pt x="1045367" y="926"/>
                </a:lnTo>
                <a:lnTo>
                  <a:pt x="1030732" y="0"/>
                </a:lnTo>
                <a:lnTo>
                  <a:pt x="114553" y="0"/>
                </a:lnTo>
                <a:lnTo>
                  <a:pt x="75626" y="6788"/>
                </a:lnTo>
                <a:lnTo>
                  <a:pt x="39845" y="27725"/>
                </a:lnTo>
                <a:lnTo>
                  <a:pt x="13921" y="59792"/>
                </a:lnTo>
                <a:lnTo>
                  <a:pt x="926" y="99918"/>
                </a:lnTo>
                <a:lnTo>
                  <a:pt x="0" y="11455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4622" y="1871726"/>
            <a:ext cx="1076452" cy="1507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9781" y="1600200"/>
            <a:ext cx="1145285" cy="4525962"/>
          </a:xfrm>
          <a:custGeom>
            <a:avLst/>
            <a:gdLst/>
            <a:ahLst/>
            <a:cxnLst/>
            <a:rect l="l" t="t" r="r" b="b"/>
            <a:pathLst>
              <a:path w="1145285" h="4525962">
                <a:moveTo>
                  <a:pt x="0" y="114553"/>
                </a:moveTo>
                <a:lnTo>
                  <a:pt x="0" y="4411433"/>
                </a:lnTo>
                <a:lnTo>
                  <a:pt x="530" y="4422530"/>
                </a:lnTo>
                <a:lnTo>
                  <a:pt x="12334" y="4463181"/>
                </a:lnTo>
                <a:lnTo>
                  <a:pt x="37322" y="4496015"/>
                </a:lnTo>
                <a:lnTo>
                  <a:pt x="72420" y="4517964"/>
                </a:lnTo>
                <a:lnTo>
                  <a:pt x="114554" y="4525962"/>
                </a:lnTo>
                <a:lnTo>
                  <a:pt x="1030732" y="4525962"/>
                </a:lnTo>
                <a:lnTo>
                  <a:pt x="1069644" y="4519183"/>
                </a:lnTo>
                <a:lnTo>
                  <a:pt x="1105432" y="4498259"/>
                </a:lnTo>
                <a:lnTo>
                  <a:pt x="1131361" y="4466200"/>
                </a:lnTo>
                <a:lnTo>
                  <a:pt x="1144358" y="4426072"/>
                </a:lnTo>
                <a:lnTo>
                  <a:pt x="1145285" y="4411433"/>
                </a:lnTo>
                <a:lnTo>
                  <a:pt x="1145285" y="114553"/>
                </a:lnTo>
                <a:lnTo>
                  <a:pt x="1138497" y="75626"/>
                </a:lnTo>
                <a:lnTo>
                  <a:pt x="1117560" y="39845"/>
                </a:lnTo>
                <a:lnTo>
                  <a:pt x="1085493" y="13921"/>
                </a:lnTo>
                <a:lnTo>
                  <a:pt x="1045367" y="926"/>
                </a:lnTo>
                <a:lnTo>
                  <a:pt x="1030732" y="0"/>
                </a:lnTo>
                <a:lnTo>
                  <a:pt x="114554" y="0"/>
                </a:lnTo>
                <a:lnTo>
                  <a:pt x="75626" y="6788"/>
                </a:lnTo>
                <a:lnTo>
                  <a:pt x="39845" y="27725"/>
                </a:lnTo>
                <a:lnTo>
                  <a:pt x="13921" y="59792"/>
                </a:lnTo>
                <a:lnTo>
                  <a:pt x="926" y="99918"/>
                </a:lnTo>
                <a:lnTo>
                  <a:pt x="0" y="11455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4198" y="1974088"/>
            <a:ext cx="1076452" cy="1302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9357" y="1600200"/>
            <a:ext cx="1145285" cy="4525962"/>
          </a:xfrm>
          <a:custGeom>
            <a:avLst/>
            <a:gdLst/>
            <a:ahLst/>
            <a:cxnLst/>
            <a:rect l="l" t="t" r="r" b="b"/>
            <a:pathLst>
              <a:path w="1145285" h="4525962">
                <a:moveTo>
                  <a:pt x="0" y="114553"/>
                </a:moveTo>
                <a:lnTo>
                  <a:pt x="0" y="4411433"/>
                </a:lnTo>
                <a:lnTo>
                  <a:pt x="530" y="4422530"/>
                </a:lnTo>
                <a:lnTo>
                  <a:pt x="12334" y="4463181"/>
                </a:lnTo>
                <a:lnTo>
                  <a:pt x="37322" y="4496015"/>
                </a:lnTo>
                <a:lnTo>
                  <a:pt x="72420" y="4517964"/>
                </a:lnTo>
                <a:lnTo>
                  <a:pt x="114553" y="4525962"/>
                </a:lnTo>
                <a:lnTo>
                  <a:pt x="1030731" y="4525962"/>
                </a:lnTo>
                <a:lnTo>
                  <a:pt x="1069644" y="4519183"/>
                </a:lnTo>
                <a:lnTo>
                  <a:pt x="1105432" y="4498259"/>
                </a:lnTo>
                <a:lnTo>
                  <a:pt x="1131361" y="4466200"/>
                </a:lnTo>
                <a:lnTo>
                  <a:pt x="1144358" y="4426072"/>
                </a:lnTo>
                <a:lnTo>
                  <a:pt x="1145285" y="4411433"/>
                </a:lnTo>
                <a:lnTo>
                  <a:pt x="1145285" y="114553"/>
                </a:lnTo>
                <a:lnTo>
                  <a:pt x="1138497" y="75626"/>
                </a:lnTo>
                <a:lnTo>
                  <a:pt x="1117560" y="39845"/>
                </a:lnTo>
                <a:lnTo>
                  <a:pt x="1085493" y="13921"/>
                </a:lnTo>
                <a:lnTo>
                  <a:pt x="1045367" y="926"/>
                </a:lnTo>
                <a:lnTo>
                  <a:pt x="1030731" y="0"/>
                </a:lnTo>
                <a:lnTo>
                  <a:pt x="114553" y="0"/>
                </a:lnTo>
                <a:lnTo>
                  <a:pt x="75626" y="6788"/>
                </a:lnTo>
                <a:lnTo>
                  <a:pt x="39845" y="27725"/>
                </a:lnTo>
                <a:lnTo>
                  <a:pt x="13921" y="59792"/>
                </a:lnTo>
                <a:lnTo>
                  <a:pt x="926" y="99918"/>
                </a:lnTo>
                <a:lnTo>
                  <a:pt x="0" y="11455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3774" y="1871726"/>
            <a:ext cx="1076452" cy="1507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8933" y="1600200"/>
            <a:ext cx="1145286" cy="4525962"/>
          </a:xfrm>
          <a:custGeom>
            <a:avLst/>
            <a:gdLst/>
            <a:ahLst/>
            <a:cxnLst/>
            <a:rect l="l" t="t" r="r" b="b"/>
            <a:pathLst>
              <a:path w="1145286" h="4525962">
                <a:moveTo>
                  <a:pt x="0" y="114553"/>
                </a:moveTo>
                <a:lnTo>
                  <a:pt x="0" y="4411433"/>
                </a:lnTo>
                <a:lnTo>
                  <a:pt x="530" y="4422530"/>
                </a:lnTo>
                <a:lnTo>
                  <a:pt x="12334" y="4463181"/>
                </a:lnTo>
                <a:lnTo>
                  <a:pt x="37322" y="4496015"/>
                </a:lnTo>
                <a:lnTo>
                  <a:pt x="72420" y="4517964"/>
                </a:lnTo>
                <a:lnTo>
                  <a:pt x="114553" y="4525962"/>
                </a:lnTo>
                <a:lnTo>
                  <a:pt x="1030731" y="4525962"/>
                </a:lnTo>
                <a:lnTo>
                  <a:pt x="1069644" y="4519183"/>
                </a:lnTo>
                <a:lnTo>
                  <a:pt x="1105432" y="4498259"/>
                </a:lnTo>
                <a:lnTo>
                  <a:pt x="1131361" y="4466200"/>
                </a:lnTo>
                <a:lnTo>
                  <a:pt x="1144358" y="4426072"/>
                </a:lnTo>
                <a:lnTo>
                  <a:pt x="1145286" y="4411433"/>
                </a:lnTo>
                <a:lnTo>
                  <a:pt x="1145286" y="114553"/>
                </a:lnTo>
                <a:lnTo>
                  <a:pt x="1138497" y="75626"/>
                </a:lnTo>
                <a:lnTo>
                  <a:pt x="1117560" y="39845"/>
                </a:lnTo>
                <a:lnTo>
                  <a:pt x="1085493" y="13921"/>
                </a:lnTo>
                <a:lnTo>
                  <a:pt x="1045367" y="926"/>
                </a:lnTo>
                <a:lnTo>
                  <a:pt x="1030731" y="0"/>
                </a:lnTo>
                <a:lnTo>
                  <a:pt x="114553" y="0"/>
                </a:lnTo>
                <a:lnTo>
                  <a:pt x="75626" y="6788"/>
                </a:lnTo>
                <a:lnTo>
                  <a:pt x="39845" y="27725"/>
                </a:lnTo>
                <a:lnTo>
                  <a:pt x="13921" y="59792"/>
                </a:lnTo>
                <a:lnTo>
                  <a:pt x="926" y="99918"/>
                </a:lnTo>
                <a:lnTo>
                  <a:pt x="0" y="11455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3350" y="1871726"/>
            <a:ext cx="1076452" cy="15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8509" y="1600200"/>
            <a:ext cx="1145286" cy="4525962"/>
          </a:xfrm>
          <a:custGeom>
            <a:avLst/>
            <a:gdLst/>
            <a:ahLst/>
            <a:cxnLst/>
            <a:rect l="l" t="t" r="r" b="b"/>
            <a:pathLst>
              <a:path w="1145286" h="4525962">
                <a:moveTo>
                  <a:pt x="0" y="114553"/>
                </a:moveTo>
                <a:lnTo>
                  <a:pt x="0" y="4411433"/>
                </a:lnTo>
                <a:lnTo>
                  <a:pt x="530" y="4422530"/>
                </a:lnTo>
                <a:lnTo>
                  <a:pt x="12334" y="4463181"/>
                </a:lnTo>
                <a:lnTo>
                  <a:pt x="37322" y="4496015"/>
                </a:lnTo>
                <a:lnTo>
                  <a:pt x="72420" y="4517964"/>
                </a:lnTo>
                <a:lnTo>
                  <a:pt x="114553" y="4525962"/>
                </a:lnTo>
                <a:lnTo>
                  <a:pt x="1030732" y="4525962"/>
                </a:lnTo>
                <a:lnTo>
                  <a:pt x="1069644" y="4519183"/>
                </a:lnTo>
                <a:lnTo>
                  <a:pt x="1105432" y="4498259"/>
                </a:lnTo>
                <a:lnTo>
                  <a:pt x="1131361" y="4466200"/>
                </a:lnTo>
                <a:lnTo>
                  <a:pt x="1144358" y="4426072"/>
                </a:lnTo>
                <a:lnTo>
                  <a:pt x="1145286" y="4411433"/>
                </a:lnTo>
                <a:lnTo>
                  <a:pt x="1145286" y="114553"/>
                </a:lnTo>
                <a:lnTo>
                  <a:pt x="1138497" y="75626"/>
                </a:lnTo>
                <a:lnTo>
                  <a:pt x="1117560" y="39845"/>
                </a:lnTo>
                <a:lnTo>
                  <a:pt x="1085493" y="13921"/>
                </a:lnTo>
                <a:lnTo>
                  <a:pt x="1045367" y="926"/>
                </a:lnTo>
                <a:lnTo>
                  <a:pt x="1030732" y="0"/>
                </a:lnTo>
                <a:lnTo>
                  <a:pt x="114553" y="0"/>
                </a:lnTo>
                <a:lnTo>
                  <a:pt x="75626" y="6788"/>
                </a:lnTo>
                <a:lnTo>
                  <a:pt x="39845" y="27725"/>
                </a:lnTo>
                <a:lnTo>
                  <a:pt x="13921" y="59792"/>
                </a:lnTo>
                <a:lnTo>
                  <a:pt x="926" y="99918"/>
                </a:lnTo>
                <a:lnTo>
                  <a:pt x="0" y="11455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2926" y="1871726"/>
            <a:ext cx="1076452" cy="1507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38211" y="1600200"/>
            <a:ext cx="1145159" cy="4525962"/>
          </a:xfrm>
          <a:custGeom>
            <a:avLst/>
            <a:gdLst/>
            <a:ahLst/>
            <a:cxnLst/>
            <a:rect l="l" t="t" r="r" b="b"/>
            <a:pathLst>
              <a:path w="1145159" h="4525962">
                <a:moveTo>
                  <a:pt x="0" y="114553"/>
                </a:moveTo>
                <a:lnTo>
                  <a:pt x="0" y="4411433"/>
                </a:lnTo>
                <a:lnTo>
                  <a:pt x="520" y="4422433"/>
                </a:lnTo>
                <a:lnTo>
                  <a:pt x="12276" y="4463119"/>
                </a:lnTo>
                <a:lnTo>
                  <a:pt x="37219" y="4495984"/>
                </a:lnTo>
                <a:lnTo>
                  <a:pt x="72289" y="4517956"/>
                </a:lnTo>
                <a:lnTo>
                  <a:pt x="114427" y="4525962"/>
                </a:lnTo>
                <a:lnTo>
                  <a:pt x="1030605" y="4525962"/>
                </a:lnTo>
                <a:lnTo>
                  <a:pt x="1069517" y="4519183"/>
                </a:lnTo>
                <a:lnTo>
                  <a:pt x="1105305" y="4498259"/>
                </a:lnTo>
                <a:lnTo>
                  <a:pt x="1131234" y="4466200"/>
                </a:lnTo>
                <a:lnTo>
                  <a:pt x="1144231" y="4426072"/>
                </a:lnTo>
                <a:lnTo>
                  <a:pt x="1145159" y="4411433"/>
                </a:lnTo>
                <a:lnTo>
                  <a:pt x="1145159" y="114553"/>
                </a:lnTo>
                <a:lnTo>
                  <a:pt x="1138370" y="75626"/>
                </a:lnTo>
                <a:lnTo>
                  <a:pt x="1117433" y="39845"/>
                </a:lnTo>
                <a:lnTo>
                  <a:pt x="1085366" y="13921"/>
                </a:lnTo>
                <a:lnTo>
                  <a:pt x="1045240" y="926"/>
                </a:lnTo>
                <a:lnTo>
                  <a:pt x="1030605" y="0"/>
                </a:lnTo>
                <a:lnTo>
                  <a:pt x="114427" y="0"/>
                </a:lnTo>
                <a:lnTo>
                  <a:pt x="75588" y="6762"/>
                </a:lnTo>
                <a:lnTo>
                  <a:pt x="39813" y="27690"/>
                </a:lnTo>
                <a:lnTo>
                  <a:pt x="13906" y="59765"/>
                </a:lnTo>
                <a:lnTo>
                  <a:pt x="925" y="99910"/>
                </a:lnTo>
                <a:lnTo>
                  <a:pt x="0" y="11455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72502" y="1871726"/>
            <a:ext cx="1076578" cy="15072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0" y="5257800"/>
            <a:ext cx="7571232" cy="678891"/>
          </a:xfrm>
          <a:custGeom>
            <a:avLst/>
            <a:gdLst/>
            <a:ahLst/>
            <a:cxnLst/>
            <a:rect l="l" t="t" r="r" b="b"/>
            <a:pathLst>
              <a:path w="7571232" h="678891">
                <a:moveTo>
                  <a:pt x="0" y="339445"/>
                </a:moveTo>
                <a:lnTo>
                  <a:pt x="339445" y="678891"/>
                </a:lnTo>
                <a:lnTo>
                  <a:pt x="339445" y="509168"/>
                </a:lnTo>
                <a:lnTo>
                  <a:pt x="7231760" y="509168"/>
                </a:lnTo>
                <a:lnTo>
                  <a:pt x="7231760" y="678891"/>
                </a:lnTo>
                <a:lnTo>
                  <a:pt x="7571232" y="339445"/>
                </a:lnTo>
                <a:lnTo>
                  <a:pt x="7231760" y="0"/>
                </a:lnTo>
                <a:lnTo>
                  <a:pt x="7231760" y="169672"/>
                </a:lnTo>
                <a:lnTo>
                  <a:pt x="339445" y="169672"/>
                </a:lnTo>
                <a:lnTo>
                  <a:pt x="339445" y="0"/>
                </a:lnTo>
                <a:lnTo>
                  <a:pt x="0" y="339445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0" y="5257800"/>
            <a:ext cx="7571232" cy="678891"/>
          </a:xfrm>
          <a:custGeom>
            <a:avLst/>
            <a:gdLst/>
            <a:ahLst/>
            <a:cxnLst/>
            <a:rect l="l" t="t" r="r" b="b"/>
            <a:pathLst>
              <a:path w="7571232" h="678891">
                <a:moveTo>
                  <a:pt x="0" y="339445"/>
                </a:moveTo>
                <a:lnTo>
                  <a:pt x="339445" y="0"/>
                </a:lnTo>
                <a:lnTo>
                  <a:pt x="339445" y="169672"/>
                </a:lnTo>
                <a:lnTo>
                  <a:pt x="7231760" y="169672"/>
                </a:lnTo>
                <a:lnTo>
                  <a:pt x="7231760" y="0"/>
                </a:lnTo>
                <a:lnTo>
                  <a:pt x="7571232" y="339445"/>
                </a:lnTo>
                <a:lnTo>
                  <a:pt x="7231760" y="678891"/>
                </a:lnTo>
                <a:lnTo>
                  <a:pt x="7231760" y="509168"/>
                </a:lnTo>
                <a:lnTo>
                  <a:pt x="339445" y="509168"/>
                </a:lnTo>
                <a:lnTo>
                  <a:pt x="339445" y="678891"/>
                </a:lnTo>
                <a:lnTo>
                  <a:pt x="0" y="33944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19681" y="601497"/>
            <a:ext cx="2893378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P</a:t>
            </a:r>
            <a:r>
              <a:rPr sz="6600" b="1" spc="-54" baseline="3103" dirty="0" smtClean="0">
                <a:latin typeface="Calibri"/>
                <a:cs typeface="Calibri"/>
              </a:rPr>
              <a:t>r</a:t>
            </a:r>
            <a:r>
              <a:rPr sz="6600" b="1" spc="0" baseline="3103" dirty="0" smtClean="0">
                <a:latin typeface="Calibri"/>
                <a:cs typeface="Calibri"/>
              </a:rPr>
              <a:t>epa</a:t>
            </a:r>
            <a:r>
              <a:rPr sz="6600" b="1" spc="-94" baseline="3103" dirty="0" smtClean="0">
                <a:latin typeface="Calibri"/>
                <a:cs typeface="Calibri"/>
              </a:rPr>
              <a:t>r</a:t>
            </a:r>
            <a:r>
              <a:rPr sz="6600" b="1" spc="0" baseline="3103" dirty="0" smtClean="0">
                <a:latin typeface="Calibri"/>
                <a:cs typeface="Calibri"/>
              </a:rPr>
              <a:t>ación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7988" y="601497"/>
            <a:ext cx="2287134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Espiritu</a:t>
            </a:r>
            <a:r>
              <a:rPr sz="6600" b="1" spc="-4" baseline="3103" dirty="0" smtClean="0">
                <a:latin typeface="Calibri"/>
                <a:cs typeface="Calibri"/>
              </a:rPr>
              <a:t>a</a:t>
            </a:r>
            <a:r>
              <a:rPr sz="6600" b="1" spc="0" baseline="3103" dirty="0" smtClean="0">
                <a:latin typeface="Calibri"/>
                <a:cs typeface="Calibri"/>
              </a:rPr>
              <a:t>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6230" y="4025011"/>
            <a:ext cx="723943" cy="593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Esc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70446" marR="83783" algn="ctr">
              <a:lnSpc>
                <a:spcPts val="1535"/>
              </a:lnSpc>
              <a:spcBef>
                <a:spcPts val="0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mú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marL="40132" marR="13373">
              <a:lnSpc>
                <a:spcPts val="1535"/>
              </a:lnSpc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4178" y="4025011"/>
            <a:ext cx="866881" cy="593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9402" marR="110930" algn="ctr">
              <a:lnSpc>
                <a:spcPts val="1530"/>
              </a:lnSpc>
              <a:spcBef>
                <a:spcPts val="76"/>
              </a:spcBef>
            </a:pP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-4" baseline="195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35"/>
              </a:lnSpc>
              <a:spcBef>
                <a:spcPts val="0"/>
              </a:spcBef>
            </a:pP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mpo</a:t>
            </a:r>
            <a:r>
              <a:rPr sz="2100" b="1" spc="-39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 la</a:t>
            </a:r>
            <a:endParaRPr sz="1400">
              <a:latin typeface="Calibri"/>
              <a:cs typeface="Calibri"/>
            </a:endParaRPr>
          </a:p>
          <a:p>
            <a:pPr marL="167982" marR="181322" algn="ctr">
              <a:lnSpc>
                <a:spcPts val="1535"/>
              </a:lnSpc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igle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7355" y="4064889"/>
            <a:ext cx="859670" cy="513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20"/>
              </a:lnSpc>
              <a:spcBef>
                <a:spcPts val="66"/>
              </a:spcBef>
            </a:pPr>
            <a:r>
              <a:rPr sz="1800" b="1" spc="-25" baseline="227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9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1200">
              <a:latin typeface="Calibri"/>
              <a:cs typeface="Calibri"/>
            </a:endParaRPr>
          </a:p>
          <a:p>
            <a:pPr marL="45212" marR="53172" algn="ctr">
              <a:lnSpc>
                <a:spcPts val="1320"/>
              </a:lnSpc>
            </a:pP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l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202184" marR="211363" algn="ctr">
              <a:lnSpc>
                <a:spcPts val="1320"/>
              </a:lnSpc>
            </a:pP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8977" y="4122547"/>
            <a:ext cx="980440" cy="398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874" marR="78748" algn="ctr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100" b="1" spc="-49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35"/>
              </a:lnSpc>
              <a:spcBef>
                <a:spcPts val="0"/>
              </a:spcBef>
            </a:pP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00" b="1" spc="-14" baseline="19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00" b="1" spc="-24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1536" y="4122547"/>
            <a:ext cx="835100" cy="398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00" b="1" spc="-29" baseline="19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100" b="1" spc="-19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2100" b="1" spc="-9" baseline="19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1400">
              <a:latin typeface="Calibri"/>
              <a:cs typeface="Calibri"/>
            </a:endParaRPr>
          </a:p>
          <a:p>
            <a:pPr marL="103974" marR="117185" algn="ctr">
              <a:lnSpc>
                <a:spcPts val="1535"/>
              </a:lnSpc>
              <a:spcBef>
                <a:spcPts val="0"/>
              </a:spcBef>
            </a:pP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spc="4" baseline="195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100" b="1" spc="0" baseline="1950" dirty="0" smtClean="0">
                <a:solidFill>
                  <a:srgbClr val="FFFFFF"/>
                </a:solidFill>
                <a:latin typeface="Calibri"/>
                <a:cs typeface="Calibri"/>
              </a:rPr>
              <a:t>món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7780" y="4148708"/>
            <a:ext cx="957862" cy="345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90" marR="158343" algn="ctr">
              <a:lnSpc>
                <a:spcPts val="1320"/>
              </a:lnSpc>
              <a:spcBef>
                <a:spcPts val="66"/>
              </a:spcBef>
            </a:pPr>
            <a:r>
              <a:rPr sz="1800" b="1" spc="-3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20"/>
              </a:lnSpc>
            </a:pP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9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b="1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2724" y="4209415"/>
            <a:ext cx="671707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4" baseline="3413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ctit</a:t>
            </a:r>
            <a:r>
              <a:rPr sz="2400" b="1" spc="-4" baseline="3413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0" baseline="3413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8720" y="1202436"/>
            <a:ext cx="6761988" cy="5289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1156" y="1691640"/>
            <a:ext cx="2148840" cy="2148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9432" y="1691640"/>
            <a:ext cx="2208275" cy="2148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1156" y="3899916"/>
            <a:ext cx="4357116" cy="2148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75841" y="580542"/>
            <a:ext cx="2978292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-239" baseline="3413" dirty="0" smtClean="0">
                <a:latin typeface="Calibri"/>
                <a:cs typeface="Calibri"/>
              </a:rPr>
              <a:t>T</a:t>
            </a:r>
            <a:r>
              <a:rPr sz="7200" b="1" spc="-109" baseline="3413" dirty="0" smtClean="0">
                <a:latin typeface="Calibri"/>
                <a:cs typeface="Calibri"/>
              </a:rPr>
              <a:t>r</a:t>
            </a:r>
            <a:r>
              <a:rPr sz="7200" b="1" spc="0" baseline="3413" dirty="0" smtClean="0">
                <a:latin typeface="Calibri"/>
                <a:cs typeface="Calibri"/>
              </a:rPr>
              <a:t>adic</a:t>
            </a:r>
            <a:r>
              <a:rPr sz="7200" b="1" spc="-9" baseline="3413" dirty="0" smtClean="0">
                <a:latin typeface="Calibri"/>
                <a:cs typeface="Calibri"/>
              </a:rPr>
              <a:t>i</a:t>
            </a:r>
            <a:r>
              <a:rPr sz="7200" b="1" spc="0" baseline="3413" dirty="0" smtClean="0">
                <a:latin typeface="Calibri"/>
                <a:cs typeface="Calibri"/>
              </a:rPr>
              <a:t>ones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5352" y="580542"/>
            <a:ext cx="2686014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-125" baseline="3413" dirty="0" smtClean="0">
                <a:latin typeface="Calibri"/>
                <a:cs typeface="Calibri"/>
              </a:rPr>
              <a:t>F</a:t>
            </a:r>
            <a:r>
              <a:rPr sz="7200" b="1" spc="0" baseline="3413" dirty="0" smtClean="0">
                <a:latin typeface="Calibri"/>
                <a:cs typeface="Calibri"/>
              </a:rPr>
              <a:t>ami</a:t>
            </a:r>
            <a:r>
              <a:rPr sz="7200" b="1" spc="-14" baseline="3413" dirty="0" smtClean="0">
                <a:latin typeface="Calibri"/>
                <a:cs typeface="Calibri"/>
              </a:rPr>
              <a:t>l</a:t>
            </a:r>
            <a:r>
              <a:rPr sz="7200" b="1" spc="0" baseline="3413" dirty="0" smtClean="0">
                <a:latin typeface="Calibri"/>
                <a:cs typeface="Calibri"/>
              </a:rPr>
              <a:t>ia</a:t>
            </a:r>
            <a:r>
              <a:rPr sz="7200" b="1" spc="-59" baseline="3413" dirty="0" smtClean="0">
                <a:latin typeface="Calibri"/>
                <a:cs typeface="Calibri"/>
              </a:rPr>
              <a:t>r</a:t>
            </a:r>
            <a:r>
              <a:rPr sz="7200" b="1" spc="0" baseline="3413" dirty="0" smtClean="0">
                <a:latin typeface="Calibri"/>
                <a:cs typeface="Calibri"/>
              </a:rPr>
              <a:t>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7226" y="2059940"/>
            <a:ext cx="1562473" cy="1389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785" marR="287579" algn="ctr">
              <a:lnSpc>
                <a:spcPts val="2645"/>
              </a:lnSpc>
              <a:spcBef>
                <a:spcPts val="132"/>
              </a:spcBef>
            </a:pP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750" b="1" spc="-4" baseline="3276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jan</a:t>
            </a:r>
            <a:r>
              <a:rPr sz="3750" b="1" spc="-32" baseline="327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5"/>
              </a:spcBef>
            </a:pP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cel</a:t>
            </a:r>
            <a:r>
              <a:rPr sz="3750" b="1" spc="4" baseline="218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750" b="1" spc="-54" baseline="218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endParaRPr sz="2500">
              <a:latin typeface="Calibri"/>
              <a:cs typeface="Calibri"/>
            </a:endParaRPr>
          </a:p>
          <a:p>
            <a:pPr marL="416661" marR="438163" algn="ctr">
              <a:lnSpc>
                <a:spcPts val="2750"/>
              </a:lnSpc>
            </a:pP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750" b="1" spc="-35" baseline="218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2500">
              <a:latin typeface="Calibri"/>
              <a:cs typeface="Calibri"/>
            </a:endParaRPr>
          </a:p>
          <a:p>
            <a:pPr marL="137746" marR="157840" algn="ctr">
              <a:lnSpc>
                <a:spcPts val="2750"/>
              </a:lnSpc>
            </a:pP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memoria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7303" y="2059940"/>
            <a:ext cx="1699948" cy="1389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213" marR="282744" algn="ctr">
              <a:lnSpc>
                <a:spcPts val="2645"/>
              </a:lnSpc>
              <a:spcBef>
                <a:spcPts val="132"/>
              </a:spcBef>
            </a:pP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750" b="1" spc="-29" baseline="3276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50" b="1" spc="-9" baseline="3276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750" b="1" spc="-29" baseline="3276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750" b="1" spc="4" baseline="327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5"/>
              </a:spcBef>
            </a:pP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opo</a:t>
            </a:r>
            <a:r>
              <a:rPr sz="3750" b="1" spc="4" baseline="218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tunid</a:t>
            </a:r>
            <a:r>
              <a:rPr sz="3750" b="1" spc="14" baseline="218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2500">
              <a:latin typeface="Calibri"/>
              <a:cs typeface="Calibri"/>
            </a:endParaRPr>
          </a:p>
          <a:p>
            <a:pPr marL="508101" marR="529720" algn="ctr">
              <a:lnSpc>
                <a:spcPts val="2750"/>
              </a:lnSpc>
            </a:pPr>
            <a:r>
              <a:rPr sz="3750" b="1" baseline="2184" dirty="0" smtClean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3750" b="1" spc="-50" baseline="218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  <a:p>
            <a:pPr marL="152986" marR="173821" algn="ctr">
              <a:lnSpc>
                <a:spcPts val="2750"/>
              </a:lnSpc>
            </a:pPr>
            <a:r>
              <a:rPr sz="3750" b="1" spc="-14" baseline="218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ompartir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7887" y="4268470"/>
            <a:ext cx="1500809" cy="1389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909" marR="141018" algn="ctr">
              <a:lnSpc>
                <a:spcPts val="2645"/>
              </a:lnSpc>
              <a:spcBef>
                <a:spcPts val="132"/>
              </a:spcBef>
            </a:pPr>
            <a:r>
              <a:rPr sz="3750" b="1" spc="-44" baseline="3276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asan</a:t>
            </a:r>
            <a:r>
              <a:rPr sz="3750" b="1" spc="-76" baseline="327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5"/>
              </a:spcBef>
            </a:pPr>
            <a:r>
              <a:rPr sz="3750" b="1" spc="-19" baseline="218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750" b="1" spc="4" baseline="218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750" b="1" spc="-59" baseline="218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endParaRPr sz="2500">
              <a:latin typeface="Calibri"/>
              <a:cs typeface="Calibri"/>
            </a:endParaRPr>
          </a:p>
          <a:p>
            <a:pPr marL="537057" marR="559973" algn="ctr">
              <a:lnSpc>
                <a:spcPts val="2750"/>
              </a:lnSpc>
            </a:pPr>
            <a:r>
              <a:rPr sz="3750" b="1" spc="4" baseline="2184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2500">
              <a:latin typeface="Calibri"/>
              <a:cs typeface="Calibri"/>
            </a:endParaRPr>
          </a:p>
          <a:p>
            <a:pPr marR="783" algn="ctr">
              <a:lnSpc>
                <a:spcPts val="2750"/>
              </a:lnSpc>
            </a:pPr>
            <a:r>
              <a:rPr sz="3750" b="1" spc="-19" baseline="218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750" b="1" spc="4" baseline="218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750" b="1" spc="-54" baseline="218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34742" y="4443222"/>
            <a:ext cx="1688848" cy="1040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645"/>
              </a:lnSpc>
              <a:spcBef>
                <a:spcPts val="132"/>
              </a:spcBef>
            </a:pPr>
            <a:r>
              <a:rPr sz="3750" b="1" spc="-39" baseline="3276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ome</a:t>
            </a:r>
            <a:r>
              <a:rPr sz="3750" b="1" spc="-14" baseline="3276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750" b="1" spc="-25" baseline="327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3750" b="1" spc="-85" baseline="327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750" b="1" spc="4" baseline="327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750" b="1" spc="0" baseline="3276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2500">
              <a:latin typeface="Calibri"/>
              <a:cs typeface="Calibri"/>
            </a:endParaRPr>
          </a:p>
          <a:p>
            <a:pPr marL="20421" marR="42662" algn="ctr">
              <a:lnSpc>
                <a:spcPts val="2750"/>
              </a:lnSpc>
              <a:spcBef>
                <a:spcPts val="5"/>
              </a:spcBef>
            </a:pPr>
            <a:r>
              <a:rPr sz="3750" b="1" baseline="218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750" b="1" spc="-25" baseline="218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ecimie</a:t>
            </a:r>
            <a:r>
              <a:rPr sz="3750" b="1" spc="-14" baseline="218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750" b="1" spc="-25" baseline="218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500">
              <a:latin typeface="Calibri"/>
              <a:cs typeface="Calibri"/>
            </a:endParaRPr>
          </a:p>
          <a:p>
            <a:pPr marL="175869" marR="200516" algn="ctr">
              <a:lnSpc>
                <a:spcPts val="2750"/>
              </a:lnSpc>
            </a:pPr>
            <a:r>
              <a:rPr sz="3750" b="1" baseline="2184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3750" b="1" spc="4" baseline="218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750" b="1" spc="0" baseline="2184" dirty="0" smtClean="0">
                <a:solidFill>
                  <a:srgbClr val="FFFFFF"/>
                </a:solidFill>
                <a:latin typeface="Calibri"/>
                <a:cs typeface="Calibri"/>
              </a:rPr>
              <a:t>iritual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5662" y="299720"/>
            <a:ext cx="7720482" cy="5779084"/>
          </a:xfrm>
          <a:custGeom>
            <a:avLst/>
            <a:gdLst/>
            <a:ahLst/>
            <a:cxnLst/>
            <a:rect l="l" t="t" r="r" b="b"/>
            <a:pathLst>
              <a:path w="7720482" h="5779084">
                <a:moveTo>
                  <a:pt x="1730273" y="462279"/>
                </a:moveTo>
                <a:lnTo>
                  <a:pt x="1170203" y="796797"/>
                </a:lnTo>
                <a:lnTo>
                  <a:pt x="1383309" y="1356359"/>
                </a:lnTo>
                <a:lnTo>
                  <a:pt x="1338985" y="1392592"/>
                </a:lnTo>
                <a:lnTo>
                  <a:pt x="1295746" y="1429426"/>
                </a:lnTo>
                <a:lnTo>
                  <a:pt x="1253603" y="1466847"/>
                </a:lnTo>
                <a:lnTo>
                  <a:pt x="1212565" y="1504843"/>
                </a:lnTo>
                <a:lnTo>
                  <a:pt x="1172644" y="1543401"/>
                </a:lnTo>
                <a:lnTo>
                  <a:pt x="1133849" y="1582508"/>
                </a:lnTo>
                <a:lnTo>
                  <a:pt x="1096192" y="1622151"/>
                </a:lnTo>
                <a:lnTo>
                  <a:pt x="1059682" y="1662318"/>
                </a:lnTo>
                <a:lnTo>
                  <a:pt x="1024331" y="1702995"/>
                </a:lnTo>
                <a:lnTo>
                  <a:pt x="990149" y="1744170"/>
                </a:lnTo>
                <a:lnTo>
                  <a:pt x="957145" y="1785830"/>
                </a:lnTo>
                <a:lnTo>
                  <a:pt x="925332" y="1827961"/>
                </a:lnTo>
                <a:lnTo>
                  <a:pt x="894718" y="1870552"/>
                </a:lnTo>
                <a:lnTo>
                  <a:pt x="865315" y="1913589"/>
                </a:lnTo>
                <a:lnTo>
                  <a:pt x="837133" y="1957060"/>
                </a:lnTo>
                <a:lnTo>
                  <a:pt x="810183" y="2000951"/>
                </a:lnTo>
                <a:lnTo>
                  <a:pt x="784475" y="2045249"/>
                </a:lnTo>
                <a:lnTo>
                  <a:pt x="760020" y="2089943"/>
                </a:lnTo>
                <a:lnTo>
                  <a:pt x="736827" y="2135018"/>
                </a:lnTo>
                <a:lnTo>
                  <a:pt x="714908" y="2180463"/>
                </a:lnTo>
                <a:lnTo>
                  <a:pt x="117436" y="2139568"/>
                </a:lnTo>
                <a:lnTo>
                  <a:pt x="0" y="2613659"/>
                </a:lnTo>
                <a:lnTo>
                  <a:pt x="547395" y="2856356"/>
                </a:lnTo>
                <a:lnTo>
                  <a:pt x="546159" y="2904405"/>
                </a:lnTo>
                <a:lnTo>
                  <a:pt x="546297" y="2952414"/>
                </a:lnTo>
                <a:lnTo>
                  <a:pt x="547804" y="3000370"/>
                </a:lnTo>
                <a:lnTo>
                  <a:pt x="550679" y="3048258"/>
                </a:lnTo>
                <a:lnTo>
                  <a:pt x="554916" y="3096063"/>
                </a:lnTo>
                <a:lnTo>
                  <a:pt x="560512" y="3143772"/>
                </a:lnTo>
                <a:lnTo>
                  <a:pt x="567464" y="3191370"/>
                </a:lnTo>
                <a:lnTo>
                  <a:pt x="575768" y="3238842"/>
                </a:lnTo>
                <a:lnTo>
                  <a:pt x="585420" y="3286174"/>
                </a:lnTo>
                <a:lnTo>
                  <a:pt x="596417" y="3333353"/>
                </a:lnTo>
                <a:lnTo>
                  <a:pt x="608755" y="3380362"/>
                </a:lnTo>
                <a:lnTo>
                  <a:pt x="622431" y="3427189"/>
                </a:lnTo>
                <a:lnTo>
                  <a:pt x="637440" y="3473818"/>
                </a:lnTo>
                <a:lnTo>
                  <a:pt x="653780" y="3520236"/>
                </a:lnTo>
                <a:lnTo>
                  <a:pt x="671446" y="3566427"/>
                </a:lnTo>
                <a:lnTo>
                  <a:pt x="690436" y="3612378"/>
                </a:lnTo>
                <a:lnTo>
                  <a:pt x="710744" y="3658074"/>
                </a:lnTo>
                <a:lnTo>
                  <a:pt x="732369" y="3703501"/>
                </a:lnTo>
                <a:lnTo>
                  <a:pt x="755306" y="3748644"/>
                </a:lnTo>
                <a:lnTo>
                  <a:pt x="779551" y="3793490"/>
                </a:lnTo>
                <a:lnTo>
                  <a:pt x="387057" y="4245736"/>
                </a:lnTo>
                <a:lnTo>
                  <a:pt x="738149" y="4678680"/>
                </a:lnTo>
                <a:lnTo>
                  <a:pt x="1261770" y="4387850"/>
                </a:lnTo>
                <a:lnTo>
                  <a:pt x="1304195" y="4425223"/>
                </a:lnTo>
                <a:lnTo>
                  <a:pt x="1347641" y="4461938"/>
                </a:lnTo>
                <a:lnTo>
                  <a:pt x="1392091" y="4497984"/>
                </a:lnTo>
                <a:lnTo>
                  <a:pt x="1437529" y="4533353"/>
                </a:lnTo>
                <a:lnTo>
                  <a:pt x="1483939" y="4568035"/>
                </a:lnTo>
                <a:lnTo>
                  <a:pt x="1531304" y="4602020"/>
                </a:lnTo>
                <a:lnTo>
                  <a:pt x="1579610" y="4635300"/>
                </a:lnTo>
                <a:lnTo>
                  <a:pt x="1628839" y="4667865"/>
                </a:lnTo>
                <a:lnTo>
                  <a:pt x="1678975" y="4699706"/>
                </a:lnTo>
                <a:lnTo>
                  <a:pt x="1730003" y="4730813"/>
                </a:lnTo>
                <a:lnTo>
                  <a:pt x="1781906" y="4761177"/>
                </a:lnTo>
                <a:lnTo>
                  <a:pt x="1834669" y="4790789"/>
                </a:lnTo>
                <a:lnTo>
                  <a:pt x="1888275" y="4819639"/>
                </a:lnTo>
                <a:lnTo>
                  <a:pt x="1942707" y="4847719"/>
                </a:lnTo>
                <a:lnTo>
                  <a:pt x="1997951" y="4875018"/>
                </a:lnTo>
                <a:lnTo>
                  <a:pt x="2053990" y="4901527"/>
                </a:lnTo>
                <a:lnTo>
                  <a:pt x="2110807" y="4927237"/>
                </a:lnTo>
                <a:lnTo>
                  <a:pt x="2168387" y="4952139"/>
                </a:lnTo>
                <a:lnTo>
                  <a:pt x="2226714" y="4976224"/>
                </a:lnTo>
                <a:lnTo>
                  <a:pt x="2285771" y="4999482"/>
                </a:lnTo>
                <a:lnTo>
                  <a:pt x="2238527" y="5596483"/>
                </a:lnTo>
                <a:lnTo>
                  <a:pt x="2943250" y="5779084"/>
                </a:lnTo>
                <a:lnTo>
                  <a:pt x="3191916" y="5234305"/>
                </a:lnTo>
                <a:lnTo>
                  <a:pt x="3258158" y="5243507"/>
                </a:lnTo>
                <a:lnTo>
                  <a:pt x="3324587" y="5251741"/>
                </a:lnTo>
                <a:lnTo>
                  <a:pt x="3391182" y="5259006"/>
                </a:lnTo>
                <a:lnTo>
                  <a:pt x="3457923" y="5265303"/>
                </a:lnTo>
                <a:lnTo>
                  <a:pt x="3524789" y="5270630"/>
                </a:lnTo>
                <a:lnTo>
                  <a:pt x="3591759" y="5274990"/>
                </a:lnTo>
                <a:lnTo>
                  <a:pt x="3658813" y="5278380"/>
                </a:lnTo>
                <a:lnTo>
                  <a:pt x="3725930" y="5280802"/>
                </a:lnTo>
                <a:lnTo>
                  <a:pt x="3793089" y="5282255"/>
                </a:lnTo>
                <a:lnTo>
                  <a:pt x="3860269" y="5282739"/>
                </a:lnTo>
                <a:lnTo>
                  <a:pt x="3927451" y="5282255"/>
                </a:lnTo>
                <a:lnTo>
                  <a:pt x="3994613" y="5280802"/>
                </a:lnTo>
                <a:lnTo>
                  <a:pt x="4061734" y="5278380"/>
                </a:lnTo>
                <a:lnTo>
                  <a:pt x="4128795" y="5274990"/>
                </a:lnTo>
                <a:lnTo>
                  <a:pt x="4195774" y="5270630"/>
                </a:lnTo>
                <a:lnTo>
                  <a:pt x="4262650" y="5265303"/>
                </a:lnTo>
                <a:lnTo>
                  <a:pt x="4329403" y="5259006"/>
                </a:lnTo>
                <a:lnTo>
                  <a:pt x="4396013" y="5251741"/>
                </a:lnTo>
                <a:lnTo>
                  <a:pt x="4462458" y="5243507"/>
                </a:lnTo>
                <a:lnTo>
                  <a:pt x="4528718" y="5234305"/>
                </a:lnTo>
                <a:lnTo>
                  <a:pt x="4777257" y="5779084"/>
                </a:lnTo>
                <a:lnTo>
                  <a:pt x="5481980" y="5596483"/>
                </a:lnTo>
                <a:lnTo>
                  <a:pt x="5434736" y="4999482"/>
                </a:lnTo>
                <a:lnTo>
                  <a:pt x="5493810" y="4976224"/>
                </a:lnTo>
                <a:lnTo>
                  <a:pt x="5552151" y="4952139"/>
                </a:lnTo>
                <a:lnTo>
                  <a:pt x="5609741" y="4927237"/>
                </a:lnTo>
                <a:lnTo>
                  <a:pt x="5666567" y="4901527"/>
                </a:lnTo>
                <a:lnTo>
                  <a:pt x="5722611" y="4875018"/>
                </a:lnTo>
                <a:lnTo>
                  <a:pt x="5777859" y="4847719"/>
                </a:lnTo>
                <a:lnTo>
                  <a:pt x="5832294" y="4819639"/>
                </a:lnTo>
                <a:lnTo>
                  <a:pt x="5885901" y="4790789"/>
                </a:lnTo>
                <a:lnTo>
                  <a:pt x="5938664" y="4761177"/>
                </a:lnTo>
                <a:lnTo>
                  <a:pt x="5990567" y="4730813"/>
                </a:lnTo>
                <a:lnTo>
                  <a:pt x="6041595" y="4699706"/>
                </a:lnTo>
                <a:lnTo>
                  <a:pt x="6091732" y="4667865"/>
                </a:lnTo>
                <a:lnTo>
                  <a:pt x="6140963" y="4635300"/>
                </a:lnTo>
                <a:lnTo>
                  <a:pt x="6189270" y="4602020"/>
                </a:lnTo>
                <a:lnTo>
                  <a:pt x="6236640" y="4568035"/>
                </a:lnTo>
                <a:lnTo>
                  <a:pt x="6283055" y="4533353"/>
                </a:lnTo>
                <a:lnTo>
                  <a:pt x="6328501" y="4497984"/>
                </a:lnTo>
                <a:lnTo>
                  <a:pt x="6372962" y="4461938"/>
                </a:lnTo>
                <a:lnTo>
                  <a:pt x="6416421" y="4425223"/>
                </a:lnTo>
                <a:lnTo>
                  <a:pt x="6458864" y="4387850"/>
                </a:lnTo>
                <a:lnTo>
                  <a:pt x="6982358" y="4678680"/>
                </a:lnTo>
                <a:lnTo>
                  <a:pt x="7333513" y="4245736"/>
                </a:lnTo>
                <a:lnTo>
                  <a:pt x="6940956" y="3793490"/>
                </a:lnTo>
                <a:lnTo>
                  <a:pt x="6965201" y="3748644"/>
                </a:lnTo>
                <a:lnTo>
                  <a:pt x="6988138" y="3703501"/>
                </a:lnTo>
                <a:lnTo>
                  <a:pt x="7009762" y="3658074"/>
                </a:lnTo>
                <a:lnTo>
                  <a:pt x="7030071" y="3612378"/>
                </a:lnTo>
                <a:lnTo>
                  <a:pt x="7049061" y="3566427"/>
                </a:lnTo>
                <a:lnTo>
                  <a:pt x="7066727" y="3520236"/>
                </a:lnTo>
                <a:lnTo>
                  <a:pt x="7083067" y="3473818"/>
                </a:lnTo>
                <a:lnTo>
                  <a:pt x="7098076" y="3427189"/>
                </a:lnTo>
                <a:lnTo>
                  <a:pt x="7111752" y="3380362"/>
                </a:lnTo>
                <a:lnTo>
                  <a:pt x="7124090" y="3333353"/>
                </a:lnTo>
                <a:lnTo>
                  <a:pt x="7135087" y="3286174"/>
                </a:lnTo>
                <a:lnTo>
                  <a:pt x="7144739" y="3238842"/>
                </a:lnTo>
                <a:lnTo>
                  <a:pt x="7153043" y="3191370"/>
                </a:lnTo>
                <a:lnTo>
                  <a:pt x="7159995" y="3143772"/>
                </a:lnTo>
                <a:lnTo>
                  <a:pt x="7165591" y="3096063"/>
                </a:lnTo>
                <a:lnTo>
                  <a:pt x="7169828" y="3048258"/>
                </a:lnTo>
                <a:lnTo>
                  <a:pt x="7172702" y="3000370"/>
                </a:lnTo>
                <a:lnTo>
                  <a:pt x="7174210" y="2952414"/>
                </a:lnTo>
                <a:lnTo>
                  <a:pt x="7174348" y="2904405"/>
                </a:lnTo>
                <a:lnTo>
                  <a:pt x="7173112" y="2856356"/>
                </a:lnTo>
                <a:lnTo>
                  <a:pt x="7720482" y="2613659"/>
                </a:lnTo>
                <a:lnTo>
                  <a:pt x="7603134" y="2139568"/>
                </a:lnTo>
                <a:lnTo>
                  <a:pt x="7005599" y="2180463"/>
                </a:lnTo>
                <a:lnTo>
                  <a:pt x="6983681" y="2135018"/>
                </a:lnTo>
                <a:lnTo>
                  <a:pt x="6960491" y="2089943"/>
                </a:lnTo>
                <a:lnTo>
                  <a:pt x="6936039" y="2045249"/>
                </a:lnTo>
                <a:lnTo>
                  <a:pt x="6910336" y="2000951"/>
                </a:lnTo>
                <a:lnTo>
                  <a:pt x="6883391" y="1957060"/>
                </a:lnTo>
                <a:lnTo>
                  <a:pt x="6855216" y="1913589"/>
                </a:lnTo>
                <a:lnTo>
                  <a:pt x="6825819" y="1870552"/>
                </a:lnTo>
                <a:lnTo>
                  <a:pt x="6795212" y="1827961"/>
                </a:lnTo>
                <a:lnTo>
                  <a:pt x="6763404" y="1785830"/>
                </a:lnTo>
                <a:lnTo>
                  <a:pt x="6730406" y="1744170"/>
                </a:lnTo>
                <a:lnTo>
                  <a:pt x="6696227" y="1702995"/>
                </a:lnTo>
                <a:lnTo>
                  <a:pt x="6660879" y="1662318"/>
                </a:lnTo>
                <a:lnTo>
                  <a:pt x="6624371" y="1622151"/>
                </a:lnTo>
                <a:lnTo>
                  <a:pt x="6586714" y="1582508"/>
                </a:lnTo>
                <a:lnTo>
                  <a:pt x="6547917" y="1543401"/>
                </a:lnTo>
                <a:lnTo>
                  <a:pt x="6507991" y="1504843"/>
                </a:lnTo>
                <a:lnTo>
                  <a:pt x="6466945" y="1466847"/>
                </a:lnTo>
                <a:lnTo>
                  <a:pt x="6424791" y="1429426"/>
                </a:lnTo>
                <a:lnTo>
                  <a:pt x="6381539" y="1392592"/>
                </a:lnTo>
                <a:lnTo>
                  <a:pt x="6337198" y="1356359"/>
                </a:lnTo>
                <a:lnTo>
                  <a:pt x="6550431" y="796797"/>
                </a:lnTo>
                <a:lnTo>
                  <a:pt x="5990234" y="462279"/>
                </a:lnTo>
                <a:lnTo>
                  <a:pt x="5598566" y="915162"/>
                </a:lnTo>
                <a:lnTo>
                  <a:pt x="5540745" y="890389"/>
                </a:lnTo>
                <a:lnTo>
                  <a:pt x="5482281" y="866480"/>
                </a:lnTo>
                <a:lnTo>
                  <a:pt x="5423193" y="843441"/>
                </a:lnTo>
                <a:lnTo>
                  <a:pt x="5363501" y="821277"/>
                </a:lnTo>
                <a:lnTo>
                  <a:pt x="5303225" y="799992"/>
                </a:lnTo>
                <a:lnTo>
                  <a:pt x="5242385" y="779593"/>
                </a:lnTo>
                <a:lnTo>
                  <a:pt x="5181001" y="760083"/>
                </a:lnTo>
                <a:lnTo>
                  <a:pt x="5119091" y="741468"/>
                </a:lnTo>
                <a:lnTo>
                  <a:pt x="5056676" y="723754"/>
                </a:lnTo>
                <a:lnTo>
                  <a:pt x="4993776" y="706945"/>
                </a:lnTo>
                <a:lnTo>
                  <a:pt x="4930410" y="691047"/>
                </a:lnTo>
                <a:lnTo>
                  <a:pt x="4866598" y="676064"/>
                </a:lnTo>
                <a:lnTo>
                  <a:pt x="4802359" y="662003"/>
                </a:lnTo>
                <a:lnTo>
                  <a:pt x="4737714" y="648867"/>
                </a:lnTo>
                <a:lnTo>
                  <a:pt x="4672682" y="636662"/>
                </a:lnTo>
                <a:lnTo>
                  <a:pt x="4607283" y="625394"/>
                </a:lnTo>
                <a:lnTo>
                  <a:pt x="4541537" y="615068"/>
                </a:lnTo>
                <a:lnTo>
                  <a:pt x="4475462" y="605687"/>
                </a:lnTo>
                <a:lnTo>
                  <a:pt x="4409080" y="597259"/>
                </a:lnTo>
                <a:lnTo>
                  <a:pt x="4342409" y="589788"/>
                </a:lnTo>
                <a:lnTo>
                  <a:pt x="4238396" y="0"/>
                </a:lnTo>
                <a:lnTo>
                  <a:pt x="3482111" y="0"/>
                </a:lnTo>
                <a:lnTo>
                  <a:pt x="3378098" y="589788"/>
                </a:lnTo>
                <a:lnTo>
                  <a:pt x="3311427" y="597259"/>
                </a:lnTo>
                <a:lnTo>
                  <a:pt x="3245045" y="605687"/>
                </a:lnTo>
                <a:lnTo>
                  <a:pt x="3178970" y="615068"/>
                </a:lnTo>
                <a:lnTo>
                  <a:pt x="3113224" y="625394"/>
                </a:lnTo>
                <a:lnTo>
                  <a:pt x="3047824" y="636662"/>
                </a:lnTo>
                <a:lnTo>
                  <a:pt x="2982792" y="648867"/>
                </a:lnTo>
                <a:lnTo>
                  <a:pt x="2918147" y="662003"/>
                </a:lnTo>
                <a:lnTo>
                  <a:pt x="2853909" y="676064"/>
                </a:lnTo>
                <a:lnTo>
                  <a:pt x="2790097" y="691047"/>
                </a:lnTo>
                <a:lnTo>
                  <a:pt x="2726731" y="706945"/>
                </a:lnTo>
                <a:lnTo>
                  <a:pt x="2663830" y="723754"/>
                </a:lnTo>
                <a:lnTo>
                  <a:pt x="2601416" y="741468"/>
                </a:lnTo>
                <a:lnTo>
                  <a:pt x="2539506" y="760083"/>
                </a:lnTo>
                <a:lnTo>
                  <a:pt x="2478121" y="779593"/>
                </a:lnTo>
                <a:lnTo>
                  <a:pt x="2417281" y="799992"/>
                </a:lnTo>
                <a:lnTo>
                  <a:pt x="2357006" y="821277"/>
                </a:lnTo>
                <a:lnTo>
                  <a:pt x="2297314" y="843441"/>
                </a:lnTo>
                <a:lnTo>
                  <a:pt x="2238226" y="866480"/>
                </a:lnTo>
                <a:lnTo>
                  <a:pt x="2179762" y="890389"/>
                </a:lnTo>
                <a:lnTo>
                  <a:pt x="2121941" y="915162"/>
                </a:lnTo>
                <a:lnTo>
                  <a:pt x="1730273" y="462279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0124" y="1580201"/>
            <a:ext cx="251370" cy="324544"/>
          </a:xfrm>
          <a:custGeom>
            <a:avLst/>
            <a:gdLst/>
            <a:ahLst/>
            <a:cxnLst/>
            <a:rect l="l" t="t" r="r" b="b"/>
            <a:pathLst>
              <a:path w="251370" h="324544">
                <a:moveTo>
                  <a:pt x="0" y="144302"/>
                </a:moveTo>
                <a:lnTo>
                  <a:pt x="477" y="156863"/>
                </a:lnTo>
                <a:lnTo>
                  <a:pt x="2125" y="169576"/>
                </a:lnTo>
                <a:lnTo>
                  <a:pt x="4974" y="182391"/>
                </a:lnTo>
                <a:lnTo>
                  <a:pt x="9054" y="195258"/>
                </a:lnTo>
                <a:lnTo>
                  <a:pt x="14311" y="207888"/>
                </a:lnTo>
                <a:lnTo>
                  <a:pt x="20591" y="220002"/>
                </a:lnTo>
                <a:lnTo>
                  <a:pt x="27837" y="231568"/>
                </a:lnTo>
                <a:lnTo>
                  <a:pt x="35987" y="242557"/>
                </a:lnTo>
                <a:lnTo>
                  <a:pt x="44983" y="252938"/>
                </a:lnTo>
                <a:lnTo>
                  <a:pt x="54765" y="262681"/>
                </a:lnTo>
                <a:lnTo>
                  <a:pt x="65273" y="271754"/>
                </a:lnTo>
                <a:lnTo>
                  <a:pt x="76447" y="280127"/>
                </a:lnTo>
                <a:lnTo>
                  <a:pt x="88229" y="287770"/>
                </a:lnTo>
                <a:lnTo>
                  <a:pt x="100558" y="294652"/>
                </a:lnTo>
                <a:lnTo>
                  <a:pt x="113374" y="300742"/>
                </a:lnTo>
                <a:lnTo>
                  <a:pt x="126618" y="306011"/>
                </a:lnTo>
                <a:lnTo>
                  <a:pt x="140231" y="310426"/>
                </a:lnTo>
                <a:lnTo>
                  <a:pt x="154153" y="313959"/>
                </a:lnTo>
                <a:lnTo>
                  <a:pt x="168324" y="316577"/>
                </a:lnTo>
                <a:lnTo>
                  <a:pt x="182684" y="318251"/>
                </a:lnTo>
                <a:lnTo>
                  <a:pt x="197175" y="318951"/>
                </a:lnTo>
                <a:lnTo>
                  <a:pt x="211735" y="318644"/>
                </a:lnTo>
                <a:lnTo>
                  <a:pt x="226307" y="317302"/>
                </a:lnTo>
                <a:lnTo>
                  <a:pt x="240829" y="314892"/>
                </a:lnTo>
                <a:lnTo>
                  <a:pt x="245274" y="324544"/>
                </a:lnTo>
                <a:lnTo>
                  <a:pt x="251370" y="303843"/>
                </a:lnTo>
                <a:lnTo>
                  <a:pt x="229145" y="289873"/>
                </a:lnTo>
                <a:lnTo>
                  <a:pt x="233590" y="299525"/>
                </a:lnTo>
                <a:lnTo>
                  <a:pt x="228711" y="300353"/>
                </a:lnTo>
                <a:lnTo>
                  <a:pt x="216224" y="301868"/>
                </a:lnTo>
                <a:lnTo>
                  <a:pt x="203516" y="302537"/>
                </a:lnTo>
                <a:lnTo>
                  <a:pt x="190664" y="302319"/>
                </a:lnTo>
                <a:lnTo>
                  <a:pt x="173222" y="300697"/>
                </a:lnTo>
                <a:lnTo>
                  <a:pt x="158468" y="298117"/>
                </a:lnTo>
                <a:lnTo>
                  <a:pt x="144107" y="294502"/>
                </a:lnTo>
                <a:lnTo>
                  <a:pt x="130201" y="289903"/>
                </a:lnTo>
                <a:lnTo>
                  <a:pt x="116808" y="284373"/>
                </a:lnTo>
                <a:lnTo>
                  <a:pt x="103988" y="277962"/>
                </a:lnTo>
                <a:lnTo>
                  <a:pt x="91801" y="270722"/>
                </a:lnTo>
                <a:lnTo>
                  <a:pt x="80306" y="262706"/>
                </a:lnTo>
                <a:lnTo>
                  <a:pt x="69563" y="253964"/>
                </a:lnTo>
                <a:lnTo>
                  <a:pt x="59632" y="244549"/>
                </a:lnTo>
                <a:lnTo>
                  <a:pt x="50572" y="234512"/>
                </a:lnTo>
                <a:lnTo>
                  <a:pt x="42442" y="223906"/>
                </a:lnTo>
                <a:lnTo>
                  <a:pt x="35303" y="212780"/>
                </a:lnTo>
                <a:lnTo>
                  <a:pt x="29213" y="201189"/>
                </a:lnTo>
                <a:lnTo>
                  <a:pt x="24233" y="189182"/>
                </a:lnTo>
                <a:lnTo>
                  <a:pt x="20423" y="176812"/>
                </a:lnTo>
                <a:lnTo>
                  <a:pt x="17841" y="164131"/>
                </a:lnTo>
                <a:lnTo>
                  <a:pt x="16547" y="151189"/>
                </a:lnTo>
                <a:lnTo>
                  <a:pt x="16403" y="145524"/>
                </a:lnTo>
                <a:lnTo>
                  <a:pt x="17094" y="132303"/>
                </a:lnTo>
                <a:lnTo>
                  <a:pt x="19193" y="119524"/>
                </a:lnTo>
                <a:lnTo>
                  <a:pt x="22637" y="107238"/>
                </a:lnTo>
                <a:lnTo>
                  <a:pt x="27364" y="95499"/>
                </a:lnTo>
                <a:lnTo>
                  <a:pt x="33311" y="84359"/>
                </a:lnTo>
                <a:lnTo>
                  <a:pt x="40416" y="73871"/>
                </a:lnTo>
                <a:lnTo>
                  <a:pt x="48615" y="64087"/>
                </a:lnTo>
                <a:lnTo>
                  <a:pt x="57847" y="55060"/>
                </a:lnTo>
                <a:lnTo>
                  <a:pt x="68050" y="46843"/>
                </a:lnTo>
                <a:lnTo>
                  <a:pt x="79159" y="39489"/>
                </a:lnTo>
                <a:lnTo>
                  <a:pt x="91113" y="33049"/>
                </a:lnTo>
                <a:lnTo>
                  <a:pt x="103850" y="27577"/>
                </a:lnTo>
                <a:lnTo>
                  <a:pt x="117306" y="23124"/>
                </a:lnTo>
                <a:lnTo>
                  <a:pt x="131419" y="19745"/>
                </a:lnTo>
                <a:lnTo>
                  <a:pt x="146127" y="17491"/>
                </a:lnTo>
                <a:lnTo>
                  <a:pt x="161366" y="16415"/>
                </a:lnTo>
                <a:lnTo>
                  <a:pt x="177075" y="16569"/>
                </a:lnTo>
                <a:lnTo>
                  <a:pt x="176186" y="186"/>
                </a:lnTo>
                <a:lnTo>
                  <a:pt x="164582" y="0"/>
                </a:lnTo>
                <a:lnTo>
                  <a:pt x="151831" y="567"/>
                </a:lnTo>
                <a:lnTo>
                  <a:pt x="139253" y="1912"/>
                </a:lnTo>
                <a:lnTo>
                  <a:pt x="126910" y="3996"/>
                </a:lnTo>
                <a:lnTo>
                  <a:pt x="112766" y="7453"/>
                </a:lnTo>
                <a:lnTo>
                  <a:pt x="99309" y="11848"/>
                </a:lnTo>
                <a:lnTo>
                  <a:pt x="86569" y="17131"/>
                </a:lnTo>
                <a:lnTo>
                  <a:pt x="74578" y="23254"/>
                </a:lnTo>
                <a:lnTo>
                  <a:pt x="63364" y="30166"/>
                </a:lnTo>
                <a:lnTo>
                  <a:pt x="52959" y="37820"/>
                </a:lnTo>
                <a:lnTo>
                  <a:pt x="43392" y="46166"/>
                </a:lnTo>
                <a:lnTo>
                  <a:pt x="34694" y="55154"/>
                </a:lnTo>
                <a:lnTo>
                  <a:pt x="26894" y="64736"/>
                </a:lnTo>
                <a:lnTo>
                  <a:pt x="20024" y="74862"/>
                </a:lnTo>
                <a:lnTo>
                  <a:pt x="14112" y="85484"/>
                </a:lnTo>
                <a:lnTo>
                  <a:pt x="9190" y="96552"/>
                </a:lnTo>
                <a:lnTo>
                  <a:pt x="5288" y="108017"/>
                </a:lnTo>
                <a:lnTo>
                  <a:pt x="2435" y="119830"/>
                </a:lnTo>
                <a:lnTo>
                  <a:pt x="662" y="131941"/>
                </a:lnTo>
                <a:lnTo>
                  <a:pt x="0" y="144302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856" y="606551"/>
            <a:ext cx="1527047" cy="148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4259" y="585216"/>
            <a:ext cx="1508759" cy="1475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8260" y="5114544"/>
            <a:ext cx="1242060" cy="1303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9504" y="5085588"/>
            <a:ext cx="1274063" cy="1461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235200" y="1839087"/>
            <a:ext cx="4897172" cy="2697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070"/>
              </a:lnSpc>
              <a:spcBef>
                <a:spcPts val="203"/>
              </a:spcBef>
            </a:pPr>
            <a:r>
              <a:rPr sz="5850" spc="-84" baseline="350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850" spc="0" baseline="350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850" spc="-84" baseline="350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850" spc="0" baseline="350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850" spc="-9" baseline="35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850" spc="0" baseline="3500" dirty="0" smtClean="0">
                <a:solidFill>
                  <a:srgbClr val="FFFFFF"/>
                </a:solidFill>
                <a:latin typeface="Calibri"/>
                <a:cs typeface="Calibri"/>
              </a:rPr>
              <a:t>que los </a:t>
            </a:r>
            <a:r>
              <a:rPr sz="5850" spc="9" baseline="350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850" spc="0" baseline="3500" dirty="0" smtClean="0">
                <a:solidFill>
                  <a:srgbClr val="FFFFFF"/>
                </a:solidFill>
                <a:latin typeface="Calibri"/>
                <a:cs typeface="Calibri"/>
              </a:rPr>
              <a:t>ijos nun</a:t>
            </a:r>
            <a:r>
              <a:rPr sz="5850" spc="-34" baseline="350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850" spc="0" baseline="350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900">
              <a:latin typeface="Calibri"/>
              <a:cs typeface="Calibri"/>
            </a:endParaRPr>
          </a:p>
          <a:p>
            <a:pPr marL="228005" marR="261159" algn="ctr">
              <a:lnSpc>
                <a:spcPts val="4285"/>
              </a:lnSpc>
              <a:spcBef>
                <a:spcPts val="10"/>
              </a:spcBef>
            </a:pP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olviden</a:t>
            </a:r>
            <a:r>
              <a:rPr sz="5850" spc="-19" baseline="2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el sábad</a:t>
            </a:r>
            <a:r>
              <a:rPr sz="5850" spc="-75" baseline="280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, los</a:t>
            </a:r>
            <a:endParaRPr sz="3900">
              <a:latin typeface="Calibri"/>
              <a:cs typeface="Calibri"/>
            </a:endParaRPr>
          </a:p>
          <a:p>
            <a:pPr marL="157924" marR="195048" algn="ctr">
              <a:lnSpc>
                <a:spcPts val="4285"/>
              </a:lnSpc>
            </a:pP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5850" spc="4" baseline="280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850" spc="-54" baseline="280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5850" spc="-24" baseline="2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deb</a:t>
            </a:r>
            <a:r>
              <a:rPr sz="5850" spc="9" baseline="28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n c</a:t>
            </a:r>
            <a:r>
              <a:rPr sz="5850" spc="-54" baseline="280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earles</a:t>
            </a:r>
            <a:endParaRPr sz="3900">
              <a:latin typeface="Calibri"/>
              <a:cs typeface="Calibri"/>
            </a:endParaRPr>
          </a:p>
          <a:p>
            <a:pPr marL="226504" marR="263074" algn="ctr">
              <a:lnSpc>
                <a:spcPts val="4285"/>
              </a:lnSpc>
            </a:pP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memorias</a:t>
            </a:r>
            <a:r>
              <a:rPr sz="5850" spc="-19" baseline="2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sz="5850" spc="-84" baseline="280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5850" spc="4" baseline="280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bles</a:t>
            </a:r>
            <a:endParaRPr sz="3900">
              <a:latin typeface="Calibri"/>
              <a:cs typeface="Calibri"/>
            </a:endParaRPr>
          </a:p>
          <a:p>
            <a:pPr marL="1290233" marR="1326415" algn="ctr">
              <a:lnSpc>
                <a:spcPts val="4285"/>
              </a:lnSpc>
            </a:pP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5850" spc="-19" baseline="2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850" spc="0" baseline="2800" dirty="0" smtClean="0">
                <a:solidFill>
                  <a:srgbClr val="FFFFFF"/>
                </a:solidFill>
                <a:latin typeface="Calibri"/>
                <a:cs typeface="Calibri"/>
              </a:rPr>
              <a:t>sábado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60117" y="2134108"/>
            <a:ext cx="631234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El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18485" y="2134108"/>
            <a:ext cx="2233400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Sába</a:t>
            </a:r>
            <a:r>
              <a:rPr sz="8100" b="1" spc="-4" baseline="3539" dirty="0" smtClean="0">
                <a:latin typeface="Calibri"/>
                <a:cs typeface="Calibri"/>
              </a:rPr>
              <a:t>d</a:t>
            </a:r>
            <a:r>
              <a:rPr sz="8100" b="1" spc="0" baseline="3539" dirty="0" smtClean="0">
                <a:latin typeface="Calibri"/>
                <a:cs typeface="Calibri"/>
              </a:rPr>
              <a:t>o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80253" y="2134108"/>
            <a:ext cx="747097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2464" y="2134108"/>
            <a:ext cx="635253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la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7449" y="2957220"/>
            <a:ext cx="463856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-44" baseline="3539" dirty="0" smtClean="0">
                <a:latin typeface="Calibri"/>
                <a:cs typeface="Calibri"/>
              </a:rPr>
              <a:t>v</a:t>
            </a:r>
            <a:r>
              <a:rPr sz="8100" b="1" spc="0" baseline="3539" dirty="0" smtClean="0">
                <a:latin typeface="Calibri"/>
                <a:cs typeface="Calibri"/>
              </a:rPr>
              <a:t>e</a:t>
            </a:r>
            <a:r>
              <a:rPr sz="8100" b="1" spc="-54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dad</a:t>
            </a:r>
            <a:r>
              <a:rPr sz="8100" b="1" spc="-19" baseline="3539" dirty="0" smtClean="0">
                <a:latin typeface="Calibri"/>
                <a:cs typeface="Calibri"/>
              </a:rPr>
              <a:t> </a:t>
            </a:r>
            <a:r>
              <a:rPr sz="8100" b="1" spc="0" baseline="3539" dirty="0" smtClean="0">
                <a:latin typeface="Calibri"/>
                <a:cs typeface="Calibri"/>
              </a:rPr>
              <a:t>doctrina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3647" y="2957220"/>
            <a:ext cx="1210069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que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913" y="3780408"/>
            <a:ext cx="2744642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di</a:t>
            </a:r>
            <a:r>
              <a:rPr sz="8100" b="1" spc="-50" baseline="3539" dirty="0" smtClean="0">
                <a:latin typeface="Calibri"/>
                <a:cs typeface="Calibri"/>
              </a:rPr>
              <a:t>s</a:t>
            </a:r>
            <a:r>
              <a:rPr sz="8100" b="1" spc="0" baseline="3539" dirty="0" smtClean="0">
                <a:latin typeface="Calibri"/>
                <a:cs typeface="Calibri"/>
              </a:rPr>
              <a:t>tingue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3917" y="3780408"/>
            <a:ext cx="466816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7693" y="3780408"/>
            <a:ext cx="938974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los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3985" y="3780408"/>
            <a:ext cx="3454796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Ad</a:t>
            </a:r>
            <a:r>
              <a:rPr sz="8100" b="1" spc="-59" baseline="3539" dirty="0" smtClean="0">
                <a:latin typeface="Calibri"/>
                <a:cs typeface="Calibri"/>
              </a:rPr>
              <a:t>v</a:t>
            </a:r>
            <a:r>
              <a:rPr sz="8100" b="1" spc="0" baseline="3539" dirty="0" smtClean="0">
                <a:latin typeface="Calibri"/>
                <a:cs typeface="Calibri"/>
              </a:rPr>
              <a:t>e</a:t>
            </a:r>
            <a:r>
              <a:rPr sz="8100" b="1" spc="-44" baseline="3539" dirty="0" smtClean="0">
                <a:latin typeface="Calibri"/>
                <a:cs typeface="Calibri"/>
              </a:rPr>
              <a:t>n</a:t>
            </a:r>
            <a:r>
              <a:rPr sz="8100" b="1" spc="0" baseline="3539" dirty="0" smtClean="0">
                <a:latin typeface="Calibri"/>
                <a:cs typeface="Calibri"/>
              </a:rPr>
              <a:t>ti</a:t>
            </a:r>
            <a:r>
              <a:rPr sz="8100" b="1" spc="-44" baseline="3539" dirty="0" smtClean="0">
                <a:latin typeface="Calibri"/>
                <a:cs typeface="Calibri"/>
              </a:rPr>
              <a:t>st</a:t>
            </a:r>
            <a:r>
              <a:rPr sz="8100" b="1" spc="0" baseline="3539" dirty="0" smtClean="0">
                <a:latin typeface="Calibri"/>
                <a:cs typeface="Calibri"/>
              </a:rPr>
              <a:t>as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0324" y="5602257"/>
            <a:ext cx="103901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5"/>
              </a:lnSpc>
              <a:spcBef>
                <a:spcPts val="45"/>
              </a:spcBef>
            </a:pPr>
            <a:r>
              <a:rPr sz="800" i="1" spc="0" dirty="0" smtClean="0">
                <a:latin typeface="Times New Roman"/>
                <a:cs typeface="Times New Roman"/>
              </a:rPr>
              <a:t>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1180" y="5661104"/>
            <a:ext cx="1436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 smtClean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40" y="5947881"/>
            <a:ext cx="473933" cy="546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90"/>
              </a:lnSpc>
              <a:spcBef>
                <a:spcPts val="214"/>
              </a:spcBef>
            </a:pPr>
            <a:r>
              <a:rPr sz="1600" spc="0" dirty="0" smtClean="0">
                <a:latin typeface="Arial"/>
                <a:cs typeface="Arial"/>
              </a:rPr>
              <a:t>"._ </a:t>
            </a:r>
            <a:r>
              <a:rPr sz="1600" spc="189" dirty="0" smtClean="0">
                <a:latin typeface="Arial"/>
                <a:cs typeface="Arial"/>
              </a:rPr>
              <a:t> </a:t>
            </a:r>
            <a:r>
              <a:rPr sz="4100" spc="0" dirty="0" smtClean="0">
                <a:latin typeface="Arial"/>
                <a:cs typeface="Arial"/>
              </a:rPr>
              <a:t>.</a:t>
            </a:r>
            <a:endParaRPr sz="4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0" y="6377745"/>
            <a:ext cx="462121" cy="315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10"/>
              </a:lnSpc>
              <a:spcBef>
                <a:spcPts val="90"/>
              </a:spcBef>
            </a:pPr>
            <a:r>
              <a:rPr sz="2550" b="1" i="1" spc="0" baseline="-1705" dirty="0" smtClean="0">
                <a:latin typeface="Arial"/>
                <a:cs typeface="Arial"/>
              </a:rPr>
              <a:t>t1</a:t>
            </a:r>
            <a:r>
              <a:rPr sz="2550" b="1" i="1" spc="-109" baseline="-1705" dirty="0" smtClean="0">
                <a:latin typeface="Arial"/>
                <a:cs typeface="Arial"/>
              </a:rPr>
              <a:t> </a:t>
            </a:r>
            <a:r>
              <a:rPr sz="1650" i="1" spc="0" baseline="-2635" dirty="0" smtClean="0">
                <a:latin typeface="Times New Roman"/>
                <a:cs typeface="Times New Roman"/>
              </a:rPr>
              <a:t>«,</a:t>
            </a:r>
            <a:endParaRPr sz="1100">
              <a:latin typeface="Times New Roman"/>
              <a:cs typeface="Times New Roman"/>
            </a:endParaRPr>
          </a:p>
          <a:p>
            <a:pPr marL="195580" marR="32384">
              <a:lnSpc>
                <a:spcPts val="585"/>
              </a:lnSpc>
            </a:pPr>
            <a:r>
              <a:rPr sz="600" i="1" spc="0" dirty="0" smtClean="0">
                <a:latin typeface="Arial"/>
                <a:cs typeface="Arial"/>
              </a:rPr>
              <a:t>- </a:t>
            </a:r>
            <a:r>
              <a:rPr sz="600" i="1" spc="184" dirty="0" smtClean="0">
                <a:latin typeface="Arial"/>
                <a:cs typeface="Arial"/>
              </a:rPr>
              <a:t> </a:t>
            </a:r>
            <a:r>
              <a:rPr sz="600" i="1" spc="0" dirty="0" smtClean="0">
                <a:latin typeface="Arial"/>
                <a:cs typeface="Arial"/>
              </a:rPr>
              <a:t>III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2957957"/>
            <a:ext cx="8229600" cy="1810384"/>
          </a:xfrm>
          <a:custGeom>
            <a:avLst/>
            <a:gdLst/>
            <a:ahLst/>
            <a:cxnLst/>
            <a:rect l="l" t="t" r="r" b="b"/>
            <a:pathLst>
              <a:path w="8229600" h="1810385">
                <a:moveTo>
                  <a:pt x="7324344" y="452627"/>
                </a:moveTo>
                <a:lnTo>
                  <a:pt x="0" y="452627"/>
                </a:lnTo>
                <a:lnTo>
                  <a:pt x="452589" y="905255"/>
                </a:lnTo>
                <a:lnTo>
                  <a:pt x="0" y="1357756"/>
                </a:lnTo>
                <a:lnTo>
                  <a:pt x="7324344" y="1357756"/>
                </a:lnTo>
                <a:lnTo>
                  <a:pt x="7324344" y="1810384"/>
                </a:lnTo>
                <a:lnTo>
                  <a:pt x="8229600" y="905255"/>
                </a:lnTo>
                <a:lnTo>
                  <a:pt x="7324344" y="0"/>
                </a:lnTo>
                <a:lnTo>
                  <a:pt x="7324344" y="452627"/>
                </a:lnTo>
                <a:close/>
              </a:path>
            </a:pathLst>
          </a:custGeom>
          <a:solidFill>
            <a:srgbClr val="EEC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983" y="3636899"/>
            <a:ext cx="452602" cy="452627"/>
          </a:xfrm>
          <a:custGeom>
            <a:avLst/>
            <a:gdLst/>
            <a:ahLst/>
            <a:cxnLst/>
            <a:rect l="l" t="t" r="r" b="b"/>
            <a:pathLst>
              <a:path w="452602" h="452627">
                <a:moveTo>
                  <a:pt x="0" y="226313"/>
                </a:moveTo>
                <a:lnTo>
                  <a:pt x="750" y="244872"/>
                </a:lnTo>
                <a:lnTo>
                  <a:pt x="2961" y="263018"/>
                </a:lnTo>
                <a:lnTo>
                  <a:pt x="6577" y="280692"/>
                </a:lnTo>
                <a:lnTo>
                  <a:pt x="11537" y="297838"/>
                </a:lnTo>
                <a:lnTo>
                  <a:pt x="17784" y="314396"/>
                </a:lnTo>
                <a:lnTo>
                  <a:pt x="25259" y="330308"/>
                </a:lnTo>
                <a:lnTo>
                  <a:pt x="33905" y="345516"/>
                </a:lnTo>
                <a:lnTo>
                  <a:pt x="43663" y="359962"/>
                </a:lnTo>
                <a:lnTo>
                  <a:pt x="54475" y="373587"/>
                </a:lnTo>
                <a:lnTo>
                  <a:pt x="66282" y="386334"/>
                </a:lnTo>
                <a:lnTo>
                  <a:pt x="79027" y="398142"/>
                </a:lnTo>
                <a:lnTo>
                  <a:pt x="92651" y="408956"/>
                </a:lnTo>
                <a:lnTo>
                  <a:pt x="107096" y="418715"/>
                </a:lnTo>
                <a:lnTo>
                  <a:pt x="122303" y="427363"/>
                </a:lnTo>
                <a:lnTo>
                  <a:pt x="138215" y="434840"/>
                </a:lnTo>
                <a:lnTo>
                  <a:pt x="154773" y="441088"/>
                </a:lnTo>
                <a:lnTo>
                  <a:pt x="171919" y="446049"/>
                </a:lnTo>
                <a:lnTo>
                  <a:pt x="189594" y="449665"/>
                </a:lnTo>
                <a:lnTo>
                  <a:pt x="207741" y="451877"/>
                </a:lnTo>
                <a:lnTo>
                  <a:pt x="226301" y="452627"/>
                </a:lnTo>
                <a:lnTo>
                  <a:pt x="244861" y="451877"/>
                </a:lnTo>
                <a:lnTo>
                  <a:pt x="263008" y="449665"/>
                </a:lnTo>
                <a:lnTo>
                  <a:pt x="280683" y="446049"/>
                </a:lnTo>
                <a:lnTo>
                  <a:pt x="297829" y="441088"/>
                </a:lnTo>
                <a:lnTo>
                  <a:pt x="314387" y="434840"/>
                </a:lnTo>
                <a:lnTo>
                  <a:pt x="330298" y="427363"/>
                </a:lnTo>
                <a:lnTo>
                  <a:pt x="345506" y="418715"/>
                </a:lnTo>
                <a:lnTo>
                  <a:pt x="359951" y="408956"/>
                </a:lnTo>
                <a:lnTo>
                  <a:pt x="373574" y="398142"/>
                </a:lnTo>
                <a:lnTo>
                  <a:pt x="386319" y="386334"/>
                </a:lnTo>
                <a:lnTo>
                  <a:pt x="398127" y="373587"/>
                </a:lnTo>
                <a:lnTo>
                  <a:pt x="408938" y="359962"/>
                </a:lnTo>
                <a:lnTo>
                  <a:pt x="418696" y="345516"/>
                </a:lnTo>
                <a:lnTo>
                  <a:pt x="427342" y="330308"/>
                </a:lnTo>
                <a:lnTo>
                  <a:pt x="434818" y="314396"/>
                </a:lnTo>
                <a:lnTo>
                  <a:pt x="441065" y="297838"/>
                </a:lnTo>
                <a:lnTo>
                  <a:pt x="446025" y="280692"/>
                </a:lnTo>
                <a:lnTo>
                  <a:pt x="449640" y="263018"/>
                </a:lnTo>
                <a:lnTo>
                  <a:pt x="451852" y="244872"/>
                </a:lnTo>
                <a:lnTo>
                  <a:pt x="452602" y="226313"/>
                </a:lnTo>
                <a:lnTo>
                  <a:pt x="451852" y="207755"/>
                </a:lnTo>
                <a:lnTo>
                  <a:pt x="449640" y="189609"/>
                </a:lnTo>
                <a:lnTo>
                  <a:pt x="446025" y="171935"/>
                </a:lnTo>
                <a:lnTo>
                  <a:pt x="441065" y="154789"/>
                </a:lnTo>
                <a:lnTo>
                  <a:pt x="434818" y="138231"/>
                </a:lnTo>
                <a:lnTo>
                  <a:pt x="427342" y="122319"/>
                </a:lnTo>
                <a:lnTo>
                  <a:pt x="418696" y="107111"/>
                </a:lnTo>
                <a:lnTo>
                  <a:pt x="408938" y="92665"/>
                </a:lnTo>
                <a:lnTo>
                  <a:pt x="398127" y="79040"/>
                </a:lnTo>
                <a:lnTo>
                  <a:pt x="386319" y="66294"/>
                </a:lnTo>
                <a:lnTo>
                  <a:pt x="373574" y="54485"/>
                </a:lnTo>
                <a:lnTo>
                  <a:pt x="359951" y="43671"/>
                </a:lnTo>
                <a:lnTo>
                  <a:pt x="345506" y="33912"/>
                </a:lnTo>
                <a:lnTo>
                  <a:pt x="330298" y="25264"/>
                </a:lnTo>
                <a:lnTo>
                  <a:pt x="314387" y="17787"/>
                </a:lnTo>
                <a:lnTo>
                  <a:pt x="297829" y="11539"/>
                </a:lnTo>
                <a:lnTo>
                  <a:pt x="280683" y="6578"/>
                </a:lnTo>
                <a:lnTo>
                  <a:pt x="263008" y="2962"/>
                </a:lnTo>
                <a:lnTo>
                  <a:pt x="244861" y="750"/>
                </a:lnTo>
                <a:lnTo>
                  <a:pt x="226301" y="0"/>
                </a:lnTo>
                <a:lnTo>
                  <a:pt x="207741" y="750"/>
                </a:lnTo>
                <a:lnTo>
                  <a:pt x="189594" y="2962"/>
                </a:lnTo>
                <a:lnTo>
                  <a:pt x="171919" y="6578"/>
                </a:lnTo>
                <a:lnTo>
                  <a:pt x="154773" y="11539"/>
                </a:lnTo>
                <a:lnTo>
                  <a:pt x="138215" y="17787"/>
                </a:lnTo>
                <a:lnTo>
                  <a:pt x="122303" y="25264"/>
                </a:lnTo>
                <a:lnTo>
                  <a:pt x="107096" y="33912"/>
                </a:lnTo>
                <a:lnTo>
                  <a:pt x="92651" y="43671"/>
                </a:lnTo>
                <a:lnTo>
                  <a:pt x="79027" y="54485"/>
                </a:lnTo>
                <a:lnTo>
                  <a:pt x="66282" y="66294"/>
                </a:lnTo>
                <a:lnTo>
                  <a:pt x="54475" y="79040"/>
                </a:lnTo>
                <a:lnTo>
                  <a:pt x="43663" y="92665"/>
                </a:lnTo>
                <a:lnTo>
                  <a:pt x="33905" y="107111"/>
                </a:lnTo>
                <a:lnTo>
                  <a:pt x="25259" y="122319"/>
                </a:lnTo>
                <a:lnTo>
                  <a:pt x="17784" y="138231"/>
                </a:lnTo>
                <a:lnTo>
                  <a:pt x="11537" y="154789"/>
                </a:lnTo>
                <a:lnTo>
                  <a:pt x="6577" y="171935"/>
                </a:lnTo>
                <a:lnTo>
                  <a:pt x="2961" y="189609"/>
                </a:lnTo>
                <a:lnTo>
                  <a:pt x="750" y="207755"/>
                </a:lnTo>
                <a:lnTo>
                  <a:pt x="0" y="22631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5737" y="3636899"/>
            <a:ext cx="452500" cy="452627"/>
          </a:xfrm>
          <a:custGeom>
            <a:avLst/>
            <a:gdLst/>
            <a:ahLst/>
            <a:cxnLst/>
            <a:rect l="l" t="t" r="r" b="b"/>
            <a:pathLst>
              <a:path w="452500" h="452627">
                <a:moveTo>
                  <a:pt x="0" y="226313"/>
                </a:moveTo>
                <a:lnTo>
                  <a:pt x="749" y="244872"/>
                </a:lnTo>
                <a:lnTo>
                  <a:pt x="2959" y="263018"/>
                </a:lnTo>
                <a:lnTo>
                  <a:pt x="6570" y="280692"/>
                </a:lnTo>
                <a:lnTo>
                  <a:pt x="11526" y="297838"/>
                </a:lnTo>
                <a:lnTo>
                  <a:pt x="17768" y="314396"/>
                </a:lnTo>
                <a:lnTo>
                  <a:pt x="25237" y="330308"/>
                </a:lnTo>
                <a:lnTo>
                  <a:pt x="33876" y="345516"/>
                </a:lnTo>
                <a:lnTo>
                  <a:pt x="43627" y="359962"/>
                </a:lnTo>
                <a:lnTo>
                  <a:pt x="54431" y="373587"/>
                </a:lnTo>
                <a:lnTo>
                  <a:pt x="66230" y="386334"/>
                </a:lnTo>
                <a:lnTo>
                  <a:pt x="78967" y="398142"/>
                </a:lnTo>
                <a:lnTo>
                  <a:pt x="92583" y="408956"/>
                </a:lnTo>
                <a:lnTo>
                  <a:pt x="107019" y="418715"/>
                </a:lnTo>
                <a:lnTo>
                  <a:pt x="122219" y="427363"/>
                </a:lnTo>
                <a:lnTo>
                  <a:pt x="138124" y="434840"/>
                </a:lnTo>
                <a:lnTo>
                  <a:pt x="154675" y="441088"/>
                </a:lnTo>
                <a:lnTo>
                  <a:pt x="171815" y="446049"/>
                </a:lnTo>
                <a:lnTo>
                  <a:pt x="189486" y="449665"/>
                </a:lnTo>
                <a:lnTo>
                  <a:pt x="207629" y="451877"/>
                </a:lnTo>
                <a:lnTo>
                  <a:pt x="226187" y="452627"/>
                </a:lnTo>
                <a:lnTo>
                  <a:pt x="244762" y="451877"/>
                </a:lnTo>
                <a:lnTo>
                  <a:pt x="262921" y="449665"/>
                </a:lnTo>
                <a:lnTo>
                  <a:pt x="280607" y="446049"/>
                </a:lnTo>
                <a:lnTo>
                  <a:pt x="297760" y="441088"/>
                </a:lnTo>
                <a:lnTo>
                  <a:pt x="314323" y="434840"/>
                </a:lnTo>
                <a:lnTo>
                  <a:pt x="330237" y="427363"/>
                </a:lnTo>
                <a:lnTo>
                  <a:pt x="345446" y="418715"/>
                </a:lnTo>
                <a:lnTo>
                  <a:pt x="359890" y="408956"/>
                </a:lnTo>
                <a:lnTo>
                  <a:pt x="373512" y="398142"/>
                </a:lnTo>
                <a:lnTo>
                  <a:pt x="386254" y="386334"/>
                </a:lnTo>
                <a:lnTo>
                  <a:pt x="398058" y="373587"/>
                </a:lnTo>
                <a:lnTo>
                  <a:pt x="408865" y="359962"/>
                </a:lnTo>
                <a:lnTo>
                  <a:pt x="418619" y="345516"/>
                </a:lnTo>
                <a:lnTo>
                  <a:pt x="427260" y="330308"/>
                </a:lnTo>
                <a:lnTo>
                  <a:pt x="434730" y="314396"/>
                </a:lnTo>
                <a:lnTo>
                  <a:pt x="440973" y="297838"/>
                </a:lnTo>
                <a:lnTo>
                  <a:pt x="445929" y="280692"/>
                </a:lnTo>
                <a:lnTo>
                  <a:pt x="449541" y="263018"/>
                </a:lnTo>
                <a:lnTo>
                  <a:pt x="451751" y="244872"/>
                </a:lnTo>
                <a:lnTo>
                  <a:pt x="452500" y="226313"/>
                </a:lnTo>
                <a:lnTo>
                  <a:pt x="451751" y="207755"/>
                </a:lnTo>
                <a:lnTo>
                  <a:pt x="449541" y="189609"/>
                </a:lnTo>
                <a:lnTo>
                  <a:pt x="445929" y="171935"/>
                </a:lnTo>
                <a:lnTo>
                  <a:pt x="440973" y="154789"/>
                </a:lnTo>
                <a:lnTo>
                  <a:pt x="434730" y="138231"/>
                </a:lnTo>
                <a:lnTo>
                  <a:pt x="427260" y="122319"/>
                </a:lnTo>
                <a:lnTo>
                  <a:pt x="418619" y="107111"/>
                </a:lnTo>
                <a:lnTo>
                  <a:pt x="408865" y="92665"/>
                </a:lnTo>
                <a:lnTo>
                  <a:pt x="398058" y="79040"/>
                </a:lnTo>
                <a:lnTo>
                  <a:pt x="386254" y="66294"/>
                </a:lnTo>
                <a:lnTo>
                  <a:pt x="373512" y="54485"/>
                </a:lnTo>
                <a:lnTo>
                  <a:pt x="359890" y="43671"/>
                </a:lnTo>
                <a:lnTo>
                  <a:pt x="345446" y="33912"/>
                </a:lnTo>
                <a:lnTo>
                  <a:pt x="330237" y="25264"/>
                </a:lnTo>
                <a:lnTo>
                  <a:pt x="314323" y="17787"/>
                </a:lnTo>
                <a:lnTo>
                  <a:pt x="297760" y="11539"/>
                </a:lnTo>
                <a:lnTo>
                  <a:pt x="280607" y="6578"/>
                </a:lnTo>
                <a:lnTo>
                  <a:pt x="262921" y="2962"/>
                </a:lnTo>
                <a:lnTo>
                  <a:pt x="244762" y="750"/>
                </a:lnTo>
                <a:lnTo>
                  <a:pt x="226187" y="0"/>
                </a:lnTo>
                <a:lnTo>
                  <a:pt x="207629" y="750"/>
                </a:lnTo>
                <a:lnTo>
                  <a:pt x="189486" y="2962"/>
                </a:lnTo>
                <a:lnTo>
                  <a:pt x="171815" y="6578"/>
                </a:lnTo>
                <a:lnTo>
                  <a:pt x="154675" y="11539"/>
                </a:lnTo>
                <a:lnTo>
                  <a:pt x="138124" y="17787"/>
                </a:lnTo>
                <a:lnTo>
                  <a:pt x="122219" y="25264"/>
                </a:lnTo>
                <a:lnTo>
                  <a:pt x="107019" y="33912"/>
                </a:lnTo>
                <a:lnTo>
                  <a:pt x="92583" y="43671"/>
                </a:lnTo>
                <a:lnTo>
                  <a:pt x="78967" y="54485"/>
                </a:lnTo>
                <a:lnTo>
                  <a:pt x="66230" y="66294"/>
                </a:lnTo>
                <a:lnTo>
                  <a:pt x="54431" y="79040"/>
                </a:lnTo>
                <a:lnTo>
                  <a:pt x="43627" y="92665"/>
                </a:lnTo>
                <a:lnTo>
                  <a:pt x="33876" y="107111"/>
                </a:lnTo>
                <a:lnTo>
                  <a:pt x="25237" y="122319"/>
                </a:lnTo>
                <a:lnTo>
                  <a:pt x="17768" y="138231"/>
                </a:lnTo>
                <a:lnTo>
                  <a:pt x="11526" y="154789"/>
                </a:lnTo>
                <a:lnTo>
                  <a:pt x="6570" y="171935"/>
                </a:lnTo>
                <a:lnTo>
                  <a:pt x="2959" y="189609"/>
                </a:lnTo>
                <a:lnTo>
                  <a:pt x="749" y="207755"/>
                </a:lnTo>
                <a:lnTo>
                  <a:pt x="0" y="22631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2674" y="3636899"/>
            <a:ext cx="452627" cy="452627"/>
          </a:xfrm>
          <a:custGeom>
            <a:avLst/>
            <a:gdLst/>
            <a:ahLst/>
            <a:cxnLst/>
            <a:rect l="l" t="t" r="r" b="b"/>
            <a:pathLst>
              <a:path w="452627" h="452627">
                <a:moveTo>
                  <a:pt x="0" y="226313"/>
                </a:moveTo>
                <a:lnTo>
                  <a:pt x="750" y="244872"/>
                </a:lnTo>
                <a:lnTo>
                  <a:pt x="2962" y="263018"/>
                </a:lnTo>
                <a:lnTo>
                  <a:pt x="6578" y="280692"/>
                </a:lnTo>
                <a:lnTo>
                  <a:pt x="11539" y="297838"/>
                </a:lnTo>
                <a:lnTo>
                  <a:pt x="17787" y="314396"/>
                </a:lnTo>
                <a:lnTo>
                  <a:pt x="25264" y="330308"/>
                </a:lnTo>
                <a:lnTo>
                  <a:pt x="33912" y="345516"/>
                </a:lnTo>
                <a:lnTo>
                  <a:pt x="43671" y="359962"/>
                </a:lnTo>
                <a:lnTo>
                  <a:pt x="54485" y="373587"/>
                </a:lnTo>
                <a:lnTo>
                  <a:pt x="66293" y="386334"/>
                </a:lnTo>
                <a:lnTo>
                  <a:pt x="79040" y="398142"/>
                </a:lnTo>
                <a:lnTo>
                  <a:pt x="92665" y="408956"/>
                </a:lnTo>
                <a:lnTo>
                  <a:pt x="107111" y="418715"/>
                </a:lnTo>
                <a:lnTo>
                  <a:pt x="122319" y="427363"/>
                </a:lnTo>
                <a:lnTo>
                  <a:pt x="138231" y="434840"/>
                </a:lnTo>
                <a:lnTo>
                  <a:pt x="154789" y="441088"/>
                </a:lnTo>
                <a:lnTo>
                  <a:pt x="171935" y="446049"/>
                </a:lnTo>
                <a:lnTo>
                  <a:pt x="189609" y="449665"/>
                </a:lnTo>
                <a:lnTo>
                  <a:pt x="207755" y="451877"/>
                </a:lnTo>
                <a:lnTo>
                  <a:pt x="226313" y="452627"/>
                </a:lnTo>
                <a:lnTo>
                  <a:pt x="244872" y="451877"/>
                </a:lnTo>
                <a:lnTo>
                  <a:pt x="263018" y="449665"/>
                </a:lnTo>
                <a:lnTo>
                  <a:pt x="280692" y="446049"/>
                </a:lnTo>
                <a:lnTo>
                  <a:pt x="297838" y="441088"/>
                </a:lnTo>
                <a:lnTo>
                  <a:pt x="314396" y="434840"/>
                </a:lnTo>
                <a:lnTo>
                  <a:pt x="330308" y="427363"/>
                </a:lnTo>
                <a:lnTo>
                  <a:pt x="345516" y="418715"/>
                </a:lnTo>
                <a:lnTo>
                  <a:pt x="359962" y="408956"/>
                </a:lnTo>
                <a:lnTo>
                  <a:pt x="373587" y="398142"/>
                </a:lnTo>
                <a:lnTo>
                  <a:pt x="386333" y="386334"/>
                </a:lnTo>
                <a:lnTo>
                  <a:pt x="398142" y="373587"/>
                </a:lnTo>
                <a:lnTo>
                  <a:pt x="408956" y="359962"/>
                </a:lnTo>
                <a:lnTo>
                  <a:pt x="418715" y="345516"/>
                </a:lnTo>
                <a:lnTo>
                  <a:pt x="427363" y="330308"/>
                </a:lnTo>
                <a:lnTo>
                  <a:pt x="434840" y="314396"/>
                </a:lnTo>
                <a:lnTo>
                  <a:pt x="441088" y="297838"/>
                </a:lnTo>
                <a:lnTo>
                  <a:pt x="446049" y="280692"/>
                </a:lnTo>
                <a:lnTo>
                  <a:pt x="449665" y="263018"/>
                </a:lnTo>
                <a:lnTo>
                  <a:pt x="451877" y="244872"/>
                </a:lnTo>
                <a:lnTo>
                  <a:pt x="452627" y="226313"/>
                </a:lnTo>
                <a:lnTo>
                  <a:pt x="451877" y="207755"/>
                </a:lnTo>
                <a:lnTo>
                  <a:pt x="449665" y="189609"/>
                </a:lnTo>
                <a:lnTo>
                  <a:pt x="446049" y="171935"/>
                </a:lnTo>
                <a:lnTo>
                  <a:pt x="441088" y="154789"/>
                </a:lnTo>
                <a:lnTo>
                  <a:pt x="434840" y="138231"/>
                </a:lnTo>
                <a:lnTo>
                  <a:pt x="427363" y="122319"/>
                </a:lnTo>
                <a:lnTo>
                  <a:pt x="418715" y="107111"/>
                </a:lnTo>
                <a:lnTo>
                  <a:pt x="408956" y="92665"/>
                </a:lnTo>
                <a:lnTo>
                  <a:pt x="398142" y="79040"/>
                </a:lnTo>
                <a:lnTo>
                  <a:pt x="386333" y="66294"/>
                </a:lnTo>
                <a:lnTo>
                  <a:pt x="373587" y="54485"/>
                </a:lnTo>
                <a:lnTo>
                  <a:pt x="359962" y="43671"/>
                </a:lnTo>
                <a:lnTo>
                  <a:pt x="345516" y="33912"/>
                </a:lnTo>
                <a:lnTo>
                  <a:pt x="330308" y="25264"/>
                </a:lnTo>
                <a:lnTo>
                  <a:pt x="314396" y="17787"/>
                </a:lnTo>
                <a:lnTo>
                  <a:pt x="297838" y="11539"/>
                </a:lnTo>
                <a:lnTo>
                  <a:pt x="280692" y="6578"/>
                </a:lnTo>
                <a:lnTo>
                  <a:pt x="263018" y="2962"/>
                </a:lnTo>
                <a:lnTo>
                  <a:pt x="244872" y="750"/>
                </a:lnTo>
                <a:lnTo>
                  <a:pt x="226313" y="0"/>
                </a:lnTo>
                <a:lnTo>
                  <a:pt x="207755" y="750"/>
                </a:lnTo>
                <a:lnTo>
                  <a:pt x="189609" y="2962"/>
                </a:lnTo>
                <a:lnTo>
                  <a:pt x="171935" y="6578"/>
                </a:lnTo>
                <a:lnTo>
                  <a:pt x="154789" y="11539"/>
                </a:lnTo>
                <a:lnTo>
                  <a:pt x="138231" y="17787"/>
                </a:lnTo>
                <a:lnTo>
                  <a:pt x="122319" y="25264"/>
                </a:lnTo>
                <a:lnTo>
                  <a:pt x="107111" y="33912"/>
                </a:lnTo>
                <a:lnTo>
                  <a:pt x="92665" y="43671"/>
                </a:lnTo>
                <a:lnTo>
                  <a:pt x="79040" y="54485"/>
                </a:lnTo>
                <a:lnTo>
                  <a:pt x="66293" y="66294"/>
                </a:lnTo>
                <a:lnTo>
                  <a:pt x="54485" y="79040"/>
                </a:lnTo>
                <a:lnTo>
                  <a:pt x="43671" y="92665"/>
                </a:lnTo>
                <a:lnTo>
                  <a:pt x="33912" y="107111"/>
                </a:lnTo>
                <a:lnTo>
                  <a:pt x="25264" y="122319"/>
                </a:lnTo>
                <a:lnTo>
                  <a:pt x="17787" y="138231"/>
                </a:lnTo>
                <a:lnTo>
                  <a:pt x="11539" y="154789"/>
                </a:lnTo>
                <a:lnTo>
                  <a:pt x="6578" y="171935"/>
                </a:lnTo>
                <a:lnTo>
                  <a:pt x="2962" y="189609"/>
                </a:lnTo>
                <a:lnTo>
                  <a:pt x="750" y="207755"/>
                </a:lnTo>
                <a:lnTo>
                  <a:pt x="0" y="22631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2110" y="3636899"/>
            <a:ext cx="452627" cy="452627"/>
          </a:xfrm>
          <a:custGeom>
            <a:avLst/>
            <a:gdLst/>
            <a:ahLst/>
            <a:cxnLst/>
            <a:rect l="l" t="t" r="r" b="b"/>
            <a:pathLst>
              <a:path w="452627" h="452627">
                <a:moveTo>
                  <a:pt x="0" y="226313"/>
                </a:moveTo>
                <a:lnTo>
                  <a:pt x="750" y="244872"/>
                </a:lnTo>
                <a:lnTo>
                  <a:pt x="2962" y="263018"/>
                </a:lnTo>
                <a:lnTo>
                  <a:pt x="6578" y="280692"/>
                </a:lnTo>
                <a:lnTo>
                  <a:pt x="11539" y="297838"/>
                </a:lnTo>
                <a:lnTo>
                  <a:pt x="17787" y="314396"/>
                </a:lnTo>
                <a:lnTo>
                  <a:pt x="25264" y="330308"/>
                </a:lnTo>
                <a:lnTo>
                  <a:pt x="33912" y="345516"/>
                </a:lnTo>
                <a:lnTo>
                  <a:pt x="43671" y="359962"/>
                </a:lnTo>
                <a:lnTo>
                  <a:pt x="54485" y="373587"/>
                </a:lnTo>
                <a:lnTo>
                  <a:pt x="66293" y="386334"/>
                </a:lnTo>
                <a:lnTo>
                  <a:pt x="79040" y="398142"/>
                </a:lnTo>
                <a:lnTo>
                  <a:pt x="92665" y="408956"/>
                </a:lnTo>
                <a:lnTo>
                  <a:pt x="107111" y="418715"/>
                </a:lnTo>
                <a:lnTo>
                  <a:pt x="122319" y="427363"/>
                </a:lnTo>
                <a:lnTo>
                  <a:pt x="138231" y="434840"/>
                </a:lnTo>
                <a:lnTo>
                  <a:pt x="154789" y="441088"/>
                </a:lnTo>
                <a:lnTo>
                  <a:pt x="171935" y="446049"/>
                </a:lnTo>
                <a:lnTo>
                  <a:pt x="189609" y="449665"/>
                </a:lnTo>
                <a:lnTo>
                  <a:pt x="207755" y="451877"/>
                </a:lnTo>
                <a:lnTo>
                  <a:pt x="226313" y="452627"/>
                </a:lnTo>
                <a:lnTo>
                  <a:pt x="244872" y="451877"/>
                </a:lnTo>
                <a:lnTo>
                  <a:pt x="263018" y="449665"/>
                </a:lnTo>
                <a:lnTo>
                  <a:pt x="280692" y="446049"/>
                </a:lnTo>
                <a:lnTo>
                  <a:pt x="297838" y="441088"/>
                </a:lnTo>
                <a:lnTo>
                  <a:pt x="314396" y="434840"/>
                </a:lnTo>
                <a:lnTo>
                  <a:pt x="330308" y="427363"/>
                </a:lnTo>
                <a:lnTo>
                  <a:pt x="345516" y="418715"/>
                </a:lnTo>
                <a:lnTo>
                  <a:pt x="359962" y="408956"/>
                </a:lnTo>
                <a:lnTo>
                  <a:pt x="373587" y="398142"/>
                </a:lnTo>
                <a:lnTo>
                  <a:pt x="386333" y="386334"/>
                </a:lnTo>
                <a:lnTo>
                  <a:pt x="398142" y="373587"/>
                </a:lnTo>
                <a:lnTo>
                  <a:pt x="408956" y="359962"/>
                </a:lnTo>
                <a:lnTo>
                  <a:pt x="418715" y="345516"/>
                </a:lnTo>
                <a:lnTo>
                  <a:pt x="427363" y="330308"/>
                </a:lnTo>
                <a:lnTo>
                  <a:pt x="434840" y="314396"/>
                </a:lnTo>
                <a:lnTo>
                  <a:pt x="441088" y="297838"/>
                </a:lnTo>
                <a:lnTo>
                  <a:pt x="446049" y="280692"/>
                </a:lnTo>
                <a:lnTo>
                  <a:pt x="449665" y="263018"/>
                </a:lnTo>
                <a:lnTo>
                  <a:pt x="451877" y="244872"/>
                </a:lnTo>
                <a:lnTo>
                  <a:pt x="452627" y="226313"/>
                </a:lnTo>
                <a:lnTo>
                  <a:pt x="451877" y="207755"/>
                </a:lnTo>
                <a:lnTo>
                  <a:pt x="449665" y="189609"/>
                </a:lnTo>
                <a:lnTo>
                  <a:pt x="446049" y="171935"/>
                </a:lnTo>
                <a:lnTo>
                  <a:pt x="441088" y="154789"/>
                </a:lnTo>
                <a:lnTo>
                  <a:pt x="434840" y="138231"/>
                </a:lnTo>
                <a:lnTo>
                  <a:pt x="427363" y="122319"/>
                </a:lnTo>
                <a:lnTo>
                  <a:pt x="418715" y="107111"/>
                </a:lnTo>
                <a:lnTo>
                  <a:pt x="408956" y="92665"/>
                </a:lnTo>
                <a:lnTo>
                  <a:pt x="398142" y="79040"/>
                </a:lnTo>
                <a:lnTo>
                  <a:pt x="386333" y="66294"/>
                </a:lnTo>
                <a:lnTo>
                  <a:pt x="373587" y="54485"/>
                </a:lnTo>
                <a:lnTo>
                  <a:pt x="359962" y="43671"/>
                </a:lnTo>
                <a:lnTo>
                  <a:pt x="345516" y="33912"/>
                </a:lnTo>
                <a:lnTo>
                  <a:pt x="330308" y="25264"/>
                </a:lnTo>
                <a:lnTo>
                  <a:pt x="314396" y="17787"/>
                </a:lnTo>
                <a:lnTo>
                  <a:pt x="297838" y="11539"/>
                </a:lnTo>
                <a:lnTo>
                  <a:pt x="280692" y="6578"/>
                </a:lnTo>
                <a:lnTo>
                  <a:pt x="263018" y="2962"/>
                </a:lnTo>
                <a:lnTo>
                  <a:pt x="244872" y="750"/>
                </a:lnTo>
                <a:lnTo>
                  <a:pt x="226313" y="0"/>
                </a:lnTo>
                <a:lnTo>
                  <a:pt x="207755" y="750"/>
                </a:lnTo>
                <a:lnTo>
                  <a:pt x="189609" y="2962"/>
                </a:lnTo>
                <a:lnTo>
                  <a:pt x="171935" y="6578"/>
                </a:lnTo>
                <a:lnTo>
                  <a:pt x="154789" y="11539"/>
                </a:lnTo>
                <a:lnTo>
                  <a:pt x="138231" y="17787"/>
                </a:lnTo>
                <a:lnTo>
                  <a:pt x="122319" y="25264"/>
                </a:lnTo>
                <a:lnTo>
                  <a:pt x="107111" y="33912"/>
                </a:lnTo>
                <a:lnTo>
                  <a:pt x="92665" y="43671"/>
                </a:lnTo>
                <a:lnTo>
                  <a:pt x="79040" y="54485"/>
                </a:lnTo>
                <a:lnTo>
                  <a:pt x="66293" y="66294"/>
                </a:lnTo>
                <a:lnTo>
                  <a:pt x="54485" y="79040"/>
                </a:lnTo>
                <a:lnTo>
                  <a:pt x="43671" y="92665"/>
                </a:lnTo>
                <a:lnTo>
                  <a:pt x="33912" y="107111"/>
                </a:lnTo>
                <a:lnTo>
                  <a:pt x="25264" y="122319"/>
                </a:lnTo>
                <a:lnTo>
                  <a:pt x="17787" y="138231"/>
                </a:lnTo>
                <a:lnTo>
                  <a:pt x="11539" y="154789"/>
                </a:lnTo>
                <a:lnTo>
                  <a:pt x="6578" y="171935"/>
                </a:lnTo>
                <a:lnTo>
                  <a:pt x="2962" y="189609"/>
                </a:lnTo>
                <a:lnTo>
                  <a:pt x="750" y="207755"/>
                </a:lnTo>
                <a:lnTo>
                  <a:pt x="0" y="22631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28945" y="3636899"/>
            <a:ext cx="452627" cy="452627"/>
          </a:xfrm>
          <a:custGeom>
            <a:avLst/>
            <a:gdLst/>
            <a:ahLst/>
            <a:cxnLst/>
            <a:rect l="l" t="t" r="r" b="b"/>
            <a:pathLst>
              <a:path w="452627" h="452627">
                <a:moveTo>
                  <a:pt x="0" y="226313"/>
                </a:moveTo>
                <a:lnTo>
                  <a:pt x="750" y="244872"/>
                </a:lnTo>
                <a:lnTo>
                  <a:pt x="2962" y="263018"/>
                </a:lnTo>
                <a:lnTo>
                  <a:pt x="6578" y="280692"/>
                </a:lnTo>
                <a:lnTo>
                  <a:pt x="11539" y="297838"/>
                </a:lnTo>
                <a:lnTo>
                  <a:pt x="17787" y="314396"/>
                </a:lnTo>
                <a:lnTo>
                  <a:pt x="25264" y="330308"/>
                </a:lnTo>
                <a:lnTo>
                  <a:pt x="33912" y="345516"/>
                </a:lnTo>
                <a:lnTo>
                  <a:pt x="43671" y="359962"/>
                </a:lnTo>
                <a:lnTo>
                  <a:pt x="54485" y="373587"/>
                </a:lnTo>
                <a:lnTo>
                  <a:pt x="66293" y="386334"/>
                </a:lnTo>
                <a:lnTo>
                  <a:pt x="79040" y="398142"/>
                </a:lnTo>
                <a:lnTo>
                  <a:pt x="92665" y="408956"/>
                </a:lnTo>
                <a:lnTo>
                  <a:pt x="107111" y="418715"/>
                </a:lnTo>
                <a:lnTo>
                  <a:pt x="122319" y="427363"/>
                </a:lnTo>
                <a:lnTo>
                  <a:pt x="138231" y="434840"/>
                </a:lnTo>
                <a:lnTo>
                  <a:pt x="154789" y="441088"/>
                </a:lnTo>
                <a:lnTo>
                  <a:pt x="171935" y="446049"/>
                </a:lnTo>
                <a:lnTo>
                  <a:pt x="189609" y="449665"/>
                </a:lnTo>
                <a:lnTo>
                  <a:pt x="207755" y="451877"/>
                </a:lnTo>
                <a:lnTo>
                  <a:pt x="226313" y="452627"/>
                </a:lnTo>
                <a:lnTo>
                  <a:pt x="244872" y="451877"/>
                </a:lnTo>
                <a:lnTo>
                  <a:pt x="263018" y="449665"/>
                </a:lnTo>
                <a:lnTo>
                  <a:pt x="280692" y="446049"/>
                </a:lnTo>
                <a:lnTo>
                  <a:pt x="297838" y="441088"/>
                </a:lnTo>
                <a:lnTo>
                  <a:pt x="314396" y="434840"/>
                </a:lnTo>
                <a:lnTo>
                  <a:pt x="330308" y="427363"/>
                </a:lnTo>
                <a:lnTo>
                  <a:pt x="345516" y="418715"/>
                </a:lnTo>
                <a:lnTo>
                  <a:pt x="359962" y="408956"/>
                </a:lnTo>
                <a:lnTo>
                  <a:pt x="373587" y="398142"/>
                </a:lnTo>
                <a:lnTo>
                  <a:pt x="386333" y="386334"/>
                </a:lnTo>
                <a:lnTo>
                  <a:pt x="398142" y="373587"/>
                </a:lnTo>
                <a:lnTo>
                  <a:pt x="408956" y="359962"/>
                </a:lnTo>
                <a:lnTo>
                  <a:pt x="418715" y="345516"/>
                </a:lnTo>
                <a:lnTo>
                  <a:pt x="427363" y="330308"/>
                </a:lnTo>
                <a:lnTo>
                  <a:pt x="434840" y="314396"/>
                </a:lnTo>
                <a:lnTo>
                  <a:pt x="441088" y="297838"/>
                </a:lnTo>
                <a:lnTo>
                  <a:pt x="446049" y="280692"/>
                </a:lnTo>
                <a:lnTo>
                  <a:pt x="449665" y="263018"/>
                </a:lnTo>
                <a:lnTo>
                  <a:pt x="451877" y="244872"/>
                </a:lnTo>
                <a:lnTo>
                  <a:pt x="452627" y="226313"/>
                </a:lnTo>
                <a:lnTo>
                  <a:pt x="451877" y="207755"/>
                </a:lnTo>
                <a:lnTo>
                  <a:pt x="449665" y="189609"/>
                </a:lnTo>
                <a:lnTo>
                  <a:pt x="446049" y="171935"/>
                </a:lnTo>
                <a:lnTo>
                  <a:pt x="441088" y="154789"/>
                </a:lnTo>
                <a:lnTo>
                  <a:pt x="434840" y="138231"/>
                </a:lnTo>
                <a:lnTo>
                  <a:pt x="427363" y="122319"/>
                </a:lnTo>
                <a:lnTo>
                  <a:pt x="418715" y="107111"/>
                </a:lnTo>
                <a:lnTo>
                  <a:pt x="408956" y="92665"/>
                </a:lnTo>
                <a:lnTo>
                  <a:pt x="398142" y="79040"/>
                </a:lnTo>
                <a:lnTo>
                  <a:pt x="386333" y="66294"/>
                </a:lnTo>
                <a:lnTo>
                  <a:pt x="373587" y="54485"/>
                </a:lnTo>
                <a:lnTo>
                  <a:pt x="359962" y="43671"/>
                </a:lnTo>
                <a:lnTo>
                  <a:pt x="345516" y="33912"/>
                </a:lnTo>
                <a:lnTo>
                  <a:pt x="330308" y="25264"/>
                </a:lnTo>
                <a:lnTo>
                  <a:pt x="314396" y="17787"/>
                </a:lnTo>
                <a:lnTo>
                  <a:pt x="297838" y="11539"/>
                </a:lnTo>
                <a:lnTo>
                  <a:pt x="280692" y="6578"/>
                </a:lnTo>
                <a:lnTo>
                  <a:pt x="263018" y="2962"/>
                </a:lnTo>
                <a:lnTo>
                  <a:pt x="244872" y="750"/>
                </a:lnTo>
                <a:lnTo>
                  <a:pt x="226313" y="0"/>
                </a:lnTo>
                <a:lnTo>
                  <a:pt x="207755" y="750"/>
                </a:lnTo>
                <a:lnTo>
                  <a:pt x="189609" y="2962"/>
                </a:lnTo>
                <a:lnTo>
                  <a:pt x="171935" y="6578"/>
                </a:lnTo>
                <a:lnTo>
                  <a:pt x="154789" y="11539"/>
                </a:lnTo>
                <a:lnTo>
                  <a:pt x="138231" y="17787"/>
                </a:lnTo>
                <a:lnTo>
                  <a:pt x="122319" y="25264"/>
                </a:lnTo>
                <a:lnTo>
                  <a:pt x="107111" y="33912"/>
                </a:lnTo>
                <a:lnTo>
                  <a:pt x="92665" y="43671"/>
                </a:lnTo>
                <a:lnTo>
                  <a:pt x="79040" y="54485"/>
                </a:lnTo>
                <a:lnTo>
                  <a:pt x="66293" y="66294"/>
                </a:lnTo>
                <a:lnTo>
                  <a:pt x="54485" y="79040"/>
                </a:lnTo>
                <a:lnTo>
                  <a:pt x="43671" y="92665"/>
                </a:lnTo>
                <a:lnTo>
                  <a:pt x="33912" y="107111"/>
                </a:lnTo>
                <a:lnTo>
                  <a:pt x="25264" y="122319"/>
                </a:lnTo>
                <a:lnTo>
                  <a:pt x="17787" y="138231"/>
                </a:lnTo>
                <a:lnTo>
                  <a:pt x="11539" y="154789"/>
                </a:lnTo>
                <a:lnTo>
                  <a:pt x="6578" y="171935"/>
                </a:lnTo>
                <a:lnTo>
                  <a:pt x="2962" y="189609"/>
                </a:lnTo>
                <a:lnTo>
                  <a:pt x="750" y="207755"/>
                </a:lnTo>
                <a:lnTo>
                  <a:pt x="0" y="22631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27342" y="3636899"/>
            <a:ext cx="452627" cy="452627"/>
          </a:xfrm>
          <a:custGeom>
            <a:avLst/>
            <a:gdLst/>
            <a:ahLst/>
            <a:cxnLst/>
            <a:rect l="l" t="t" r="r" b="b"/>
            <a:pathLst>
              <a:path w="452627" h="452627">
                <a:moveTo>
                  <a:pt x="0" y="226313"/>
                </a:moveTo>
                <a:lnTo>
                  <a:pt x="750" y="244872"/>
                </a:lnTo>
                <a:lnTo>
                  <a:pt x="2962" y="263018"/>
                </a:lnTo>
                <a:lnTo>
                  <a:pt x="6578" y="280692"/>
                </a:lnTo>
                <a:lnTo>
                  <a:pt x="11539" y="297838"/>
                </a:lnTo>
                <a:lnTo>
                  <a:pt x="17787" y="314396"/>
                </a:lnTo>
                <a:lnTo>
                  <a:pt x="25264" y="330308"/>
                </a:lnTo>
                <a:lnTo>
                  <a:pt x="33912" y="345516"/>
                </a:lnTo>
                <a:lnTo>
                  <a:pt x="43671" y="359962"/>
                </a:lnTo>
                <a:lnTo>
                  <a:pt x="54485" y="373587"/>
                </a:lnTo>
                <a:lnTo>
                  <a:pt x="66293" y="386334"/>
                </a:lnTo>
                <a:lnTo>
                  <a:pt x="79040" y="398142"/>
                </a:lnTo>
                <a:lnTo>
                  <a:pt x="92665" y="408956"/>
                </a:lnTo>
                <a:lnTo>
                  <a:pt x="107111" y="418715"/>
                </a:lnTo>
                <a:lnTo>
                  <a:pt x="122319" y="427363"/>
                </a:lnTo>
                <a:lnTo>
                  <a:pt x="138231" y="434840"/>
                </a:lnTo>
                <a:lnTo>
                  <a:pt x="154789" y="441088"/>
                </a:lnTo>
                <a:lnTo>
                  <a:pt x="171935" y="446049"/>
                </a:lnTo>
                <a:lnTo>
                  <a:pt x="189609" y="449665"/>
                </a:lnTo>
                <a:lnTo>
                  <a:pt x="207755" y="451877"/>
                </a:lnTo>
                <a:lnTo>
                  <a:pt x="226313" y="452627"/>
                </a:lnTo>
                <a:lnTo>
                  <a:pt x="244872" y="451877"/>
                </a:lnTo>
                <a:lnTo>
                  <a:pt x="263018" y="449665"/>
                </a:lnTo>
                <a:lnTo>
                  <a:pt x="280692" y="446049"/>
                </a:lnTo>
                <a:lnTo>
                  <a:pt x="297838" y="441088"/>
                </a:lnTo>
                <a:lnTo>
                  <a:pt x="314396" y="434840"/>
                </a:lnTo>
                <a:lnTo>
                  <a:pt x="330308" y="427363"/>
                </a:lnTo>
                <a:lnTo>
                  <a:pt x="345516" y="418715"/>
                </a:lnTo>
                <a:lnTo>
                  <a:pt x="359962" y="408956"/>
                </a:lnTo>
                <a:lnTo>
                  <a:pt x="373587" y="398142"/>
                </a:lnTo>
                <a:lnTo>
                  <a:pt x="386333" y="386334"/>
                </a:lnTo>
                <a:lnTo>
                  <a:pt x="398142" y="373587"/>
                </a:lnTo>
                <a:lnTo>
                  <a:pt x="408956" y="359962"/>
                </a:lnTo>
                <a:lnTo>
                  <a:pt x="418715" y="345516"/>
                </a:lnTo>
                <a:lnTo>
                  <a:pt x="427363" y="330308"/>
                </a:lnTo>
                <a:lnTo>
                  <a:pt x="434840" y="314396"/>
                </a:lnTo>
                <a:lnTo>
                  <a:pt x="441088" y="297838"/>
                </a:lnTo>
                <a:lnTo>
                  <a:pt x="446049" y="280692"/>
                </a:lnTo>
                <a:lnTo>
                  <a:pt x="449665" y="263018"/>
                </a:lnTo>
                <a:lnTo>
                  <a:pt x="451877" y="244872"/>
                </a:lnTo>
                <a:lnTo>
                  <a:pt x="452627" y="226313"/>
                </a:lnTo>
                <a:lnTo>
                  <a:pt x="451877" y="207755"/>
                </a:lnTo>
                <a:lnTo>
                  <a:pt x="449665" y="189609"/>
                </a:lnTo>
                <a:lnTo>
                  <a:pt x="446049" y="171935"/>
                </a:lnTo>
                <a:lnTo>
                  <a:pt x="441088" y="154789"/>
                </a:lnTo>
                <a:lnTo>
                  <a:pt x="434840" y="138231"/>
                </a:lnTo>
                <a:lnTo>
                  <a:pt x="427363" y="122319"/>
                </a:lnTo>
                <a:lnTo>
                  <a:pt x="418715" y="107111"/>
                </a:lnTo>
                <a:lnTo>
                  <a:pt x="408956" y="92665"/>
                </a:lnTo>
                <a:lnTo>
                  <a:pt x="398142" y="79040"/>
                </a:lnTo>
                <a:lnTo>
                  <a:pt x="386333" y="66294"/>
                </a:lnTo>
                <a:lnTo>
                  <a:pt x="373587" y="54485"/>
                </a:lnTo>
                <a:lnTo>
                  <a:pt x="359962" y="43671"/>
                </a:lnTo>
                <a:lnTo>
                  <a:pt x="345516" y="33912"/>
                </a:lnTo>
                <a:lnTo>
                  <a:pt x="330308" y="25264"/>
                </a:lnTo>
                <a:lnTo>
                  <a:pt x="314396" y="17787"/>
                </a:lnTo>
                <a:lnTo>
                  <a:pt x="297838" y="11539"/>
                </a:lnTo>
                <a:lnTo>
                  <a:pt x="280692" y="6578"/>
                </a:lnTo>
                <a:lnTo>
                  <a:pt x="263018" y="2962"/>
                </a:lnTo>
                <a:lnTo>
                  <a:pt x="244872" y="750"/>
                </a:lnTo>
                <a:lnTo>
                  <a:pt x="226313" y="0"/>
                </a:lnTo>
                <a:lnTo>
                  <a:pt x="207755" y="750"/>
                </a:lnTo>
                <a:lnTo>
                  <a:pt x="189609" y="2962"/>
                </a:lnTo>
                <a:lnTo>
                  <a:pt x="171935" y="6578"/>
                </a:lnTo>
                <a:lnTo>
                  <a:pt x="154789" y="11539"/>
                </a:lnTo>
                <a:lnTo>
                  <a:pt x="138231" y="17787"/>
                </a:lnTo>
                <a:lnTo>
                  <a:pt x="122319" y="25264"/>
                </a:lnTo>
                <a:lnTo>
                  <a:pt x="107111" y="33912"/>
                </a:lnTo>
                <a:lnTo>
                  <a:pt x="92665" y="43671"/>
                </a:lnTo>
                <a:lnTo>
                  <a:pt x="79040" y="54485"/>
                </a:lnTo>
                <a:lnTo>
                  <a:pt x="66293" y="66294"/>
                </a:lnTo>
                <a:lnTo>
                  <a:pt x="54485" y="79040"/>
                </a:lnTo>
                <a:lnTo>
                  <a:pt x="43671" y="92665"/>
                </a:lnTo>
                <a:lnTo>
                  <a:pt x="33912" y="107111"/>
                </a:lnTo>
                <a:lnTo>
                  <a:pt x="25264" y="122319"/>
                </a:lnTo>
                <a:lnTo>
                  <a:pt x="17787" y="138231"/>
                </a:lnTo>
                <a:lnTo>
                  <a:pt x="11539" y="154789"/>
                </a:lnTo>
                <a:lnTo>
                  <a:pt x="6578" y="171935"/>
                </a:lnTo>
                <a:lnTo>
                  <a:pt x="2962" y="189609"/>
                </a:lnTo>
                <a:lnTo>
                  <a:pt x="750" y="207755"/>
                </a:lnTo>
                <a:lnTo>
                  <a:pt x="0" y="226313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090" y="549300"/>
            <a:ext cx="277547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-275" baseline="3539" dirty="0" smtClean="0">
                <a:latin typeface="Calibri"/>
                <a:cs typeface="Calibri"/>
              </a:rPr>
              <a:t>V</a:t>
            </a:r>
            <a:r>
              <a:rPr sz="8100" b="1" spc="0" baseline="3539" dirty="0" smtClean="0">
                <a:latin typeface="Calibri"/>
                <a:cs typeface="Calibri"/>
              </a:rPr>
              <a:t>e</a:t>
            </a:r>
            <a:r>
              <a:rPr sz="8100" b="1" spc="-54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dades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9711" y="549300"/>
            <a:ext cx="1721737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sob</a:t>
            </a:r>
            <a:r>
              <a:rPr sz="8100" b="1" spc="-50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7906" y="549300"/>
            <a:ext cx="642224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el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8231" y="549300"/>
            <a:ext cx="223369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Sába</a:t>
            </a:r>
            <a:r>
              <a:rPr sz="8100" b="1" spc="-9" baseline="3539" dirty="0" smtClean="0">
                <a:latin typeface="Calibri"/>
                <a:cs typeface="Calibri"/>
              </a:rPr>
              <a:t>d</a:t>
            </a:r>
            <a:r>
              <a:rPr sz="8100" b="1" spc="0" baseline="3539" dirty="0" smtClean="0">
                <a:latin typeface="Calibri"/>
                <a:cs typeface="Calibri"/>
              </a:rPr>
              <a:t>o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9522" y="2409063"/>
            <a:ext cx="886704" cy="8971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 smtClean="0">
                <a:latin typeface="Calibri"/>
                <a:cs typeface="Calibri"/>
              </a:rPr>
              <a:t>Gua</a:t>
            </a:r>
            <a:r>
              <a:rPr sz="2400" b="1" spc="-24" baseline="3413" dirty="0" smtClean="0">
                <a:latin typeface="Calibri"/>
                <a:cs typeface="Calibri"/>
              </a:rPr>
              <a:t>r</a:t>
            </a:r>
            <a:r>
              <a:rPr sz="2400" b="1" spc="-4" baseline="3413" dirty="0" smtClean="0">
                <a:latin typeface="Calibri"/>
                <a:cs typeface="Calibri"/>
              </a:rPr>
              <a:t>d</a:t>
            </a:r>
            <a:r>
              <a:rPr sz="2400" b="1" spc="0" baseline="3413" dirty="0" smtClean="0">
                <a:latin typeface="Calibri"/>
                <a:cs typeface="Calibri"/>
              </a:rPr>
              <a:t>arlo</a:t>
            </a:r>
            <a:endParaRPr sz="1600">
              <a:latin typeface="Calibri"/>
              <a:cs typeface="Calibri"/>
            </a:endParaRPr>
          </a:p>
          <a:p>
            <a:pPr marL="185966" marR="200912" algn="ctr">
              <a:lnSpc>
                <a:spcPts val="1750"/>
              </a:lnSpc>
              <a:spcBef>
                <a:spcPts val="1"/>
              </a:spcBef>
            </a:pPr>
            <a:r>
              <a:rPr sz="2400" b="1" spc="0" baseline="3413" dirty="0" smtClean="0">
                <a:latin typeface="Calibri"/>
                <a:cs typeface="Calibri"/>
              </a:rPr>
              <a:t>es</a:t>
            </a:r>
            <a:r>
              <a:rPr sz="2400" b="1" spc="-29" baseline="3413" dirty="0" smtClean="0">
                <a:latin typeface="Calibri"/>
                <a:cs typeface="Calibri"/>
              </a:rPr>
              <a:t> </a:t>
            </a:r>
            <a:r>
              <a:rPr sz="2400" b="1" spc="-4" baseline="3413" dirty="0" smtClean="0">
                <a:latin typeface="Calibri"/>
                <a:cs typeface="Calibri"/>
              </a:rPr>
              <a:t>u</a:t>
            </a:r>
            <a:r>
              <a:rPr sz="2400" b="1" spc="0" baseline="3413" dirty="0" smtClean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28994" marR="43716" algn="ctr">
              <a:lnSpc>
                <a:spcPts val="1764"/>
              </a:lnSpc>
              <a:spcBef>
                <a:spcPts val="0"/>
              </a:spcBef>
            </a:pPr>
            <a:r>
              <a:rPr sz="2400" b="1" spc="0" baseline="3413" dirty="0" smtClean="0">
                <a:latin typeface="Calibri"/>
                <a:cs typeface="Calibri"/>
              </a:rPr>
              <a:t>man</a:t>
            </a:r>
            <a:r>
              <a:rPr sz="2400" b="1" spc="-4" baseline="3413" dirty="0" smtClean="0">
                <a:latin typeface="Calibri"/>
                <a:cs typeface="Calibri"/>
              </a:rPr>
              <a:t>da</a:t>
            </a:r>
            <a:r>
              <a:rPr sz="2400" b="1" spc="-14" baseline="3413" dirty="0" smtClean="0">
                <a:latin typeface="Calibri"/>
                <a:cs typeface="Calibri"/>
              </a:rPr>
              <a:t>t</a:t>
            </a:r>
            <a:r>
              <a:rPr sz="2400" b="1" spc="0" baseline="3413" dirty="0" smtClean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  <a:p>
            <a:pPr marL="137198" marR="152115" algn="ctr">
              <a:lnSpc>
                <a:spcPts val="1750"/>
              </a:lnSpc>
            </a:pPr>
            <a:r>
              <a:rPr sz="2400" b="1" spc="0" baseline="3413" dirty="0" smtClean="0">
                <a:latin typeface="Calibri"/>
                <a:cs typeface="Calibri"/>
              </a:rPr>
              <a:t>D</a:t>
            </a:r>
            <a:r>
              <a:rPr sz="2400" b="1" spc="4" baseline="3413" dirty="0" smtClean="0">
                <a:latin typeface="Calibri"/>
                <a:cs typeface="Calibri"/>
              </a:rPr>
              <a:t>i</a:t>
            </a:r>
            <a:r>
              <a:rPr sz="2400" b="1" spc="0" baseline="3413" dirty="0" smtClean="0">
                <a:latin typeface="Calibri"/>
                <a:cs typeface="Calibri"/>
              </a:rPr>
              <a:t>vino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173" y="2535936"/>
            <a:ext cx="728315" cy="755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490" marR="135424" algn="ctr">
              <a:lnSpc>
                <a:spcPts val="1935"/>
              </a:lnSpc>
              <a:spcBef>
                <a:spcPts val="96"/>
              </a:spcBef>
            </a:pPr>
            <a:r>
              <a:rPr sz="2700" b="1" spc="4" baseline="3034" dirty="0" smtClean="0">
                <a:latin typeface="Calibri"/>
                <a:cs typeface="Calibri"/>
              </a:rPr>
              <a:t>D</a:t>
            </a:r>
            <a:r>
              <a:rPr sz="2700" b="1" spc="0" baseline="3034" dirty="0" smtClean="0">
                <a:latin typeface="Calibri"/>
                <a:cs typeface="Calibri"/>
              </a:rPr>
              <a:t>ios</a:t>
            </a:r>
            <a:endParaRPr sz="1800">
              <a:latin typeface="Calibri"/>
              <a:cs typeface="Calibri"/>
            </a:endParaRPr>
          </a:p>
          <a:p>
            <a:pPr marL="10286" marR="24978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c</a:t>
            </a:r>
            <a:r>
              <a:rPr sz="2700" b="1" spc="-25" baseline="3034" dirty="0" smtClean="0">
                <a:latin typeface="Calibri"/>
                <a:cs typeface="Calibri"/>
              </a:rPr>
              <a:t>r</a:t>
            </a:r>
            <a:r>
              <a:rPr sz="2700" b="1" spc="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ó</a:t>
            </a:r>
            <a:r>
              <a:rPr sz="2700" b="1" spc="-19" baseline="3034" dirty="0" smtClean="0">
                <a:latin typeface="Calibri"/>
                <a:cs typeface="Calibri"/>
              </a:rPr>
              <a:t> </a:t>
            </a:r>
            <a:r>
              <a:rPr sz="2700" b="1" spc="4" baseline="3034" dirty="0" smtClean="0">
                <a:latin typeface="Calibri"/>
                <a:cs typeface="Calibri"/>
              </a:rPr>
              <a:t>e</a:t>
            </a:r>
            <a:r>
              <a:rPr sz="2700" b="1" spc="0" baseline="3034" dirty="0" smtClean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80"/>
              </a:lnSpc>
              <a:spcBef>
                <a:spcPts val="0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sá</a:t>
            </a:r>
            <a:r>
              <a:rPr sz="2700" b="1" spc="4" baseline="3034" dirty="0" smtClean="0">
                <a:latin typeface="Calibri"/>
                <a:cs typeface="Calibri"/>
              </a:rPr>
              <a:t>b</a:t>
            </a:r>
            <a:r>
              <a:rPr sz="2700" b="1" spc="0" baseline="3034" dirty="0" smtClean="0">
                <a:latin typeface="Calibri"/>
                <a:cs typeface="Calibri"/>
              </a:rPr>
              <a:t>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5410" y="2535936"/>
            <a:ext cx="884537" cy="755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Es</a:t>
            </a:r>
            <a:r>
              <a:rPr sz="2700" b="1" spc="-9" baseline="3034" dirty="0" smtClean="0">
                <a:latin typeface="Calibri"/>
                <a:cs typeface="Calibri"/>
              </a:rPr>
              <a:t> </a:t>
            </a:r>
            <a:r>
              <a:rPr sz="2700" b="1" spc="4" baseline="3034" dirty="0" smtClean="0">
                <a:latin typeface="Calibri"/>
                <a:cs typeface="Calibri"/>
              </a:rPr>
              <a:t>u</a:t>
            </a:r>
            <a:r>
              <a:rPr sz="2700" b="1" spc="0" baseline="3034" dirty="0" smtClean="0">
                <a:latin typeface="Calibri"/>
                <a:cs typeface="Calibri"/>
              </a:rPr>
              <a:t>n</a:t>
            </a:r>
            <a:r>
              <a:rPr sz="2700" b="1" spc="-4" baseline="3034" dirty="0" smtClean="0">
                <a:latin typeface="Calibri"/>
                <a:cs typeface="Calibri"/>
              </a:rPr>
              <a:t> </a:t>
            </a:r>
            <a:r>
              <a:rPr sz="2700" b="1" spc="4" baseline="3034" dirty="0" smtClean="0">
                <a:latin typeface="Calibri"/>
                <a:cs typeface="Calibri"/>
              </a:rPr>
              <a:t>d</a:t>
            </a:r>
            <a:r>
              <a:rPr sz="2700" b="1" spc="0" baseline="3034" dirty="0" smtClean="0">
                <a:latin typeface="Calibri"/>
                <a:cs typeface="Calibri"/>
              </a:rPr>
              <a:t>ía</a:t>
            </a:r>
            <a:endParaRPr sz="1800">
              <a:latin typeface="Calibri"/>
              <a:cs typeface="Calibri"/>
            </a:endParaRPr>
          </a:p>
          <a:p>
            <a:pPr marL="54482" marR="70704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Sa</a:t>
            </a:r>
            <a:r>
              <a:rPr sz="2700" b="1" spc="-4" baseline="3034" dirty="0" smtClean="0">
                <a:latin typeface="Calibri"/>
                <a:cs typeface="Calibri"/>
              </a:rPr>
              <a:t>n</a:t>
            </a:r>
            <a:r>
              <a:rPr sz="2700" b="1" spc="-9" baseline="3034" dirty="0" smtClean="0">
                <a:latin typeface="Calibri"/>
                <a:cs typeface="Calibri"/>
              </a:rPr>
              <a:t>t</a:t>
            </a:r>
            <a:r>
              <a:rPr sz="2700" b="1" spc="0" baseline="3034" dirty="0" smtClean="0">
                <a:latin typeface="Calibri"/>
                <a:cs typeface="Calibri"/>
              </a:rPr>
              <a:t>o</a:t>
            </a:r>
            <a:r>
              <a:rPr sz="2700" b="1" spc="-29" baseline="3034" dirty="0" smtClean="0"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50800" marR="17145">
              <a:lnSpc>
                <a:spcPts val="1980"/>
              </a:lnSpc>
              <a:spcBef>
                <a:spcPts val="0"/>
              </a:spcBef>
            </a:pPr>
            <a:r>
              <a:rPr sz="2700" b="1" spc="0" baseline="3034" dirty="0" smtClean="0">
                <a:latin typeface="Calibri"/>
                <a:cs typeface="Calibri"/>
              </a:rPr>
              <a:t>Sag</a:t>
            </a:r>
            <a:r>
              <a:rPr sz="2700" b="1" spc="-39" baseline="3034" dirty="0" smtClean="0">
                <a:latin typeface="Calibri"/>
                <a:cs typeface="Calibri"/>
              </a:rPr>
              <a:t>r</a:t>
            </a:r>
            <a:r>
              <a:rPr sz="2700" b="1" spc="0" baseline="3034" dirty="0" smtClean="0">
                <a:latin typeface="Calibri"/>
                <a:cs typeface="Calibri"/>
              </a:rPr>
              <a:t>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327" y="4434967"/>
            <a:ext cx="692981" cy="450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703" marR="30403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 smtClean="0">
                <a:latin typeface="Calibri"/>
                <a:cs typeface="Calibri"/>
              </a:rPr>
              <a:t>D</a:t>
            </a:r>
            <a:r>
              <a:rPr sz="2400" b="1" spc="4" baseline="3413" dirty="0" smtClean="0">
                <a:latin typeface="Calibri"/>
                <a:cs typeface="Calibri"/>
              </a:rPr>
              <a:t>io</a:t>
            </a:r>
            <a:r>
              <a:rPr sz="2400" b="1" spc="0" baseline="3413" dirty="0" smtClean="0">
                <a:latin typeface="Calibri"/>
                <a:cs typeface="Calibri"/>
              </a:rPr>
              <a:t>s</a:t>
            </a:r>
            <a:r>
              <a:rPr sz="2400" b="1" spc="-43" baseline="3413" dirty="0" smtClean="0">
                <a:latin typeface="Calibri"/>
                <a:cs typeface="Calibri"/>
              </a:rPr>
              <a:t> </a:t>
            </a:r>
            <a:r>
              <a:rPr sz="2400" b="1" spc="0" baseline="3413" dirty="0" smtClean="0">
                <a:latin typeface="Calibri"/>
                <a:cs typeface="Calibri"/>
              </a:rPr>
              <a:t>lo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50"/>
              </a:lnSpc>
              <a:spcBef>
                <a:spcPts val="1"/>
              </a:spcBef>
            </a:pPr>
            <a:r>
              <a:rPr sz="2400" b="1" spc="-4" baseline="3413" dirty="0" smtClean="0">
                <a:latin typeface="Calibri"/>
                <a:cs typeface="Calibri"/>
              </a:rPr>
              <a:t>b</a:t>
            </a:r>
            <a:r>
              <a:rPr sz="2400" b="1" spc="0" baseline="3413" dirty="0" smtClean="0">
                <a:latin typeface="Calibri"/>
                <a:cs typeface="Calibri"/>
              </a:rPr>
              <a:t>en</a:t>
            </a:r>
            <a:r>
              <a:rPr sz="2400" b="1" spc="-9" baseline="3413" dirty="0" smtClean="0">
                <a:latin typeface="Calibri"/>
                <a:cs typeface="Calibri"/>
              </a:rPr>
              <a:t>d</a:t>
            </a:r>
            <a:r>
              <a:rPr sz="2400" b="1" spc="0" baseline="3413" dirty="0" smtClean="0">
                <a:latin typeface="Calibri"/>
                <a:cs typeface="Calibri"/>
              </a:rPr>
              <a:t>ijo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4940" y="4434967"/>
            <a:ext cx="902776" cy="674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86" marR="58611" algn="ctr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 smtClean="0">
                <a:latin typeface="Calibri"/>
                <a:cs typeface="Calibri"/>
              </a:rPr>
              <a:t>Es</a:t>
            </a:r>
            <a:r>
              <a:rPr sz="2400" b="1" spc="-29" baseline="3413" dirty="0" smtClean="0">
                <a:latin typeface="Calibri"/>
                <a:cs typeface="Calibri"/>
              </a:rPr>
              <a:t> </a:t>
            </a:r>
            <a:r>
              <a:rPr sz="2400" b="1" spc="-4" baseline="3413" dirty="0" smtClean="0">
                <a:latin typeface="Calibri"/>
                <a:cs typeface="Calibri"/>
              </a:rPr>
              <a:t>u</a:t>
            </a:r>
            <a:r>
              <a:rPr sz="2400" b="1" spc="0" baseline="3413" dirty="0" smtClean="0">
                <a:latin typeface="Calibri"/>
                <a:cs typeface="Calibri"/>
              </a:rPr>
              <a:t>n</a:t>
            </a:r>
            <a:r>
              <a:rPr sz="2400" b="1" spc="-2" baseline="3413" dirty="0" smtClean="0">
                <a:latin typeface="Calibri"/>
                <a:cs typeface="Calibri"/>
              </a:rPr>
              <a:t> </a:t>
            </a:r>
            <a:r>
              <a:rPr sz="2400" b="1" spc="-4" baseline="3413" dirty="0" smtClean="0">
                <a:latin typeface="Calibri"/>
                <a:cs typeface="Calibri"/>
              </a:rPr>
              <a:t>d</a:t>
            </a:r>
            <a:r>
              <a:rPr sz="2400" b="1" spc="0" baseline="3413" dirty="0" smtClean="0">
                <a:latin typeface="Calibri"/>
                <a:cs typeface="Calibri"/>
              </a:rPr>
              <a:t>ía</a:t>
            </a:r>
            <a:endParaRPr sz="1600">
              <a:latin typeface="Calibri"/>
              <a:cs typeface="Calibri"/>
            </a:endParaRPr>
          </a:p>
          <a:p>
            <a:pPr marL="129578" marR="145063" algn="ctr">
              <a:lnSpc>
                <a:spcPts val="1750"/>
              </a:lnSpc>
              <a:spcBef>
                <a:spcPts val="1"/>
              </a:spcBef>
            </a:pPr>
            <a:r>
              <a:rPr sz="2400" b="1" spc="-4" baseline="3413" dirty="0" smtClean="0">
                <a:latin typeface="Calibri"/>
                <a:cs typeface="Calibri"/>
              </a:rPr>
              <a:t>p</a:t>
            </a:r>
            <a:r>
              <a:rPr sz="2400" b="1" spc="0" baseline="3413" dirty="0" smtClean="0">
                <a:latin typeface="Calibri"/>
                <a:cs typeface="Calibri"/>
              </a:rPr>
              <a:t>a</a:t>
            </a:r>
            <a:r>
              <a:rPr sz="2400" b="1" spc="-34" baseline="3413" dirty="0" smtClean="0">
                <a:latin typeface="Calibri"/>
                <a:cs typeface="Calibri"/>
              </a:rPr>
              <a:t>r</a:t>
            </a:r>
            <a:r>
              <a:rPr sz="2400" b="1" spc="0" baseline="3413" dirty="0" smtClean="0">
                <a:latin typeface="Calibri"/>
                <a:cs typeface="Calibri"/>
              </a:rPr>
              <a:t>a</a:t>
            </a:r>
            <a:r>
              <a:rPr sz="2400" b="1" spc="-29" baseline="3413" dirty="0" smtClean="0">
                <a:latin typeface="Calibri"/>
                <a:cs typeface="Calibri"/>
              </a:rPr>
              <a:t> </a:t>
            </a:r>
            <a:r>
              <a:rPr sz="2400" b="1" spc="4" baseline="3413" dirty="0" smtClean="0">
                <a:latin typeface="Calibri"/>
                <a:cs typeface="Calibri"/>
              </a:rPr>
              <a:t>l</a:t>
            </a:r>
            <a:r>
              <a:rPr sz="2400" b="1" spc="0" baseline="3413" dirty="0" smtClean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64"/>
              </a:lnSpc>
              <a:spcBef>
                <a:spcPts val="0"/>
              </a:spcBef>
            </a:pPr>
            <a:r>
              <a:rPr sz="2400" b="1" spc="4" baseline="3413" dirty="0" smtClean="0">
                <a:latin typeface="Calibri"/>
                <a:cs typeface="Calibri"/>
              </a:rPr>
              <a:t>A</a:t>
            </a:r>
            <a:r>
              <a:rPr sz="2400" b="1" spc="-4" baseline="3413" dirty="0" smtClean="0">
                <a:latin typeface="Calibri"/>
                <a:cs typeface="Calibri"/>
              </a:rPr>
              <a:t>d</a:t>
            </a:r>
            <a:r>
              <a:rPr sz="2400" b="1" spc="4" baseline="3413" dirty="0" smtClean="0">
                <a:latin typeface="Calibri"/>
                <a:cs typeface="Calibri"/>
              </a:rPr>
              <a:t>o</a:t>
            </a:r>
            <a:r>
              <a:rPr sz="2400" b="1" spc="-39" baseline="3413" dirty="0" smtClean="0">
                <a:latin typeface="Calibri"/>
                <a:cs typeface="Calibri"/>
              </a:rPr>
              <a:t>r</a:t>
            </a:r>
            <a:r>
              <a:rPr sz="2400" b="1" spc="0" baseline="3413" dirty="0" smtClean="0">
                <a:latin typeface="Calibri"/>
                <a:cs typeface="Calibri"/>
              </a:rPr>
              <a:t>a</a:t>
            </a:r>
            <a:r>
              <a:rPr sz="2400" b="1" spc="4" baseline="3413" dirty="0" smtClean="0">
                <a:latin typeface="Calibri"/>
                <a:cs typeface="Calibri"/>
              </a:rPr>
              <a:t>c</a:t>
            </a:r>
            <a:r>
              <a:rPr sz="2400" b="1" spc="0" baseline="3413" dirty="0" smtClean="0">
                <a:latin typeface="Calibri"/>
                <a:cs typeface="Calibri"/>
              </a:rPr>
              <a:t>i</a:t>
            </a:r>
            <a:r>
              <a:rPr sz="2400" b="1" spc="9" baseline="3413" dirty="0" smtClean="0">
                <a:latin typeface="Calibri"/>
                <a:cs typeface="Calibri"/>
              </a:rPr>
              <a:t>ó</a:t>
            </a:r>
            <a:r>
              <a:rPr sz="2400" b="1" spc="0" baseline="3413" dirty="0" smtClean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87108" y="4434967"/>
            <a:ext cx="1150122" cy="8971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1998" marR="457645" algn="ctr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 smtClean="0">
                <a:latin typeface="Calibri"/>
                <a:cs typeface="Calibri"/>
              </a:rPr>
              <a:t>Lo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50"/>
              </a:lnSpc>
              <a:spcBef>
                <a:spcPts val="1"/>
              </a:spcBef>
            </a:pPr>
            <a:r>
              <a:rPr sz="2400" b="1" spc="0" baseline="3413" dirty="0" smtClean="0">
                <a:latin typeface="Calibri"/>
                <a:cs typeface="Calibri"/>
              </a:rPr>
              <a:t>g</a:t>
            </a:r>
            <a:r>
              <a:rPr sz="2400" b="1" spc="-4" baseline="3413" dirty="0" smtClean="0">
                <a:latin typeface="Calibri"/>
                <a:cs typeface="Calibri"/>
              </a:rPr>
              <a:t>u</a:t>
            </a:r>
            <a:r>
              <a:rPr sz="2400" b="1" spc="0" baseline="3413" dirty="0" smtClean="0">
                <a:latin typeface="Calibri"/>
                <a:cs typeface="Calibri"/>
              </a:rPr>
              <a:t>a</a:t>
            </a:r>
            <a:r>
              <a:rPr sz="2400" b="1" spc="-24" baseline="3413" dirty="0" smtClean="0">
                <a:latin typeface="Calibri"/>
                <a:cs typeface="Calibri"/>
              </a:rPr>
              <a:t>r</a:t>
            </a:r>
            <a:r>
              <a:rPr sz="2400" b="1" spc="-4" baseline="3413" dirty="0" smtClean="0">
                <a:latin typeface="Calibri"/>
                <a:cs typeface="Calibri"/>
              </a:rPr>
              <a:t>d</a:t>
            </a:r>
            <a:r>
              <a:rPr sz="2400" b="1" spc="0" baseline="3413" dirty="0" smtClean="0">
                <a:latin typeface="Calibri"/>
                <a:cs typeface="Calibri"/>
              </a:rPr>
              <a:t>a</a:t>
            </a:r>
            <a:r>
              <a:rPr sz="2400" b="1" spc="-9" baseline="3413" dirty="0" smtClean="0">
                <a:latin typeface="Calibri"/>
                <a:cs typeface="Calibri"/>
              </a:rPr>
              <a:t>r</a:t>
            </a:r>
            <a:r>
              <a:rPr sz="2400" b="1" spc="0" baseline="3413" dirty="0" smtClean="0">
                <a:latin typeface="Calibri"/>
                <a:cs typeface="Calibri"/>
              </a:rPr>
              <a:t>emos</a:t>
            </a:r>
            <a:endParaRPr sz="1600">
              <a:latin typeface="Calibri"/>
              <a:cs typeface="Calibri"/>
            </a:endParaRPr>
          </a:p>
          <a:p>
            <a:pPr marL="295694" marR="313328" algn="ctr">
              <a:lnSpc>
                <a:spcPts val="1764"/>
              </a:lnSpc>
              <a:spcBef>
                <a:spcPts val="0"/>
              </a:spcBef>
            </a:pPr>
            <a:r>
              <a:rPr sz="2400" b="1" spc="-4" baseline="3413" dirty="0" smtClean="0">
                <a:latin typeface="Calibri"/>
                <a:cs typeface="Calibri"/>
              </a:rPr>
              <a:t>p</a:t>
            </a:r>
            <a:r>
              <a:rPr sz="2400" b="1" spc="4" baseline="3413" dirty="0" smtClean="0">
                <a:latin typeface="Calibri"/>
                <a:cs typeface="Calibri"/>
              </a:rPr>
              <a:t>o</a:t>
            </a:r>
            <a:r>
              <a:rPr sz="2400" b="1" spc="0" baseline="3413" dirty="0" smtClean="0">
                <a:latin typeface="Calibri"/>
                <a:cs typeface="Calibri"/>
              </a:rPr>
              <a:t>r</a:t>
            </a:r>
            <a:r>
              <a:rPr sz="2400" b="1" spc="-22" baseline="3413" dirty="0" smtClean="0">
                <a:latin typeface="Calibri"/>
                <a:cs typeface="Calibri"/>
              </a:rPr>
              <a:t> </a:t>
            </a:r>
            <a:r>
              <a:rPr sz="2400" b="1" spc="0" baseline="3413" dirty="0" smtClean="0"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  <a:p>
            <a:pPr marL="132626" marR="149202" algn="ctr">
              <a:lnSpc>
                <a:spcPts val="1750"/>
              </a:lnSpc>
            </a:pPr>
            <a:r>
              <a:rPr sz="2400" b="1" spc="-19" baseline="3413" dirty="0" smtClean="0">
                <a:latin typeface="Calibri"/>
                <a:cs typeface="Calibri"/>
              </a:rPr>
              <a:t>E</a:t>
            </a:r>
            <a:r>
              <a:rPr sz="2400" b="1" spc="-24" baseline="3413" dirty="0" smtClean="0">
                <a:latin typeface="Calibri"/>
                <a:cs typeface="Calibri"/>
              </a:rPr>
              <a:t>t</a:t>
            </a:r>
            <a:r>
              <a:rPr sz="2400" b="1" spc="0" baseline="3413" dirty="0" smtClean="0">
                <a:latin typeface="Calibri"/>
                <a:cs typeface="Calibri"/>
              </a:rPr>
              <a:t>er</a:t>
            </a:r>
            <a:r>
              <a:rPr sz="2400" b="1" spc="-4" baseline="3413" dirty="0" smtClean="0">
                <a:latin typeface="Calibri"/>
                <a:cs typeface="Calibri"/>
              </a:rPr>
              <a:t>n</a:t>
            </a:r>
            <a:r>
              <a:rPr sz="2400" b="1" spc="0" baseline="3413" dirty="0" smtClean="0">
                <a:latin typeface="Calibri"/>
                <a:cs typeface="Calibri"/>
              </a:rPr>
              <a:t>idad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4243" y="1656714"/>
            <a:ext cx="2715514" cy="2715641"/>
          </a:xfrm>
          <a:custGeom>
            <a:avLst/>
            <a:gdLst/>
            <a:ahLst/>
            <a:cxnLst/>
            <a:rect l="l" t="t" r="r" b="b"/>
            <a:pathLst>
              <a:path w="2715514" h="2715641">
                <a:moveTo>
                  <a:pt x="0" y="1357884"/>
                </a:moveTo>
                <a:lnTo>
                  <a:pt x="4500" y="1469232"/>
                </a:lnTo>
                <a:lnTo>
                  <a:pt x="17768" y="1578104"/>
                </a:lnTo>
                <a:lnTo>
                  <a:pt x="39456" y="1684149"/>
                </a:lnTo>
                <a:lnTo>
                  <a:pt x="69212" y="1787017"/>
                </a:lnTo>
                <a:lnTo>
                  <a:pt x="106689" y="1886358"/>
                </a:lnTo>
                <a:lnTo>
                  <a:pt x="151537" y="1981824"/>
                </a:lnTo>
                <a:lnTo>
                  <a:pt x="203407" y="2073065"/>
                </a:lnTo>
                <a:lnTo>
                  <a:pt x="261949" y="2159731"/>
                </a:lnTo>
                <a:lnTo>
                  <a:pt x="326814" y="2241473"/>
                </a:lnTo>
                <a:lnTo>
                  <a:pt x="397652" y="2317940"/>
                </a:lnTo>
                <a:lnTo>
                  <a:pt x="474116" y="2388784"/>
                </a:lnTo>
                <a:lnTo>
                  <a:pt x="555854" y="2453655"/>
                </a:lnTo>
                <a:lnTo>
                  <a:pt x="642519" y="2512203"/>
                </a:lnTo>
                <a:lnTo>
                  <a:pt x="733760" y="2564079"/>
                </a:lnTo>
                <a:lnTo>
                  <a:pt x="829228" y="2608933"/>
                </a:lnTo>
                <a:lnTo>
                  <a:pt x="928575" y="2646415"/>
                </a:lnTo>
                <a:lnTo>
                  <a:pt x="1031450" y="2676177"/>
                </a:lnTo>
                <a:lnTo>
                  <a:pt x="1137505" y="2697868"/>
                </a:lnTo>
                <a:lnTo>
                  <a:pt x="1246390" y="2711139"/>
                </a:lnTo>
                <a:lnTo>
                  <a:pt x="1357757" y="2715641"/>
                </a:lnTo>
                <a:lnTo>
                  <a:pt x="1469123" y="2711139"/>
                </a:lnTo>
                <a:lnTo>
                  <a:pt x="1578008" y="2697868"/>
                </a:lnTo>
                <a:lnTo>
                  <a:pt x="1684063" y="2676177"/>
                </a:lnTo>
                <a:lnTo>
                  <a:pt x="1786938" y="2646415"/>
                </a:lnTo>
                <a:lnTo>
                  <a:pt x="1886285" y="2608933"/>
                </a:lnTo>
                <a:lnTo>
                  <a:pt x="1981753" y="2564079"/>
                </a:lnTo>
                <a:lnTo>
                  <a:pt x="2072994" y="2512203"/>
                </a:lnTo>
                <a:lnTo>
                  <a:pt x="2159659" y="2453655"/>
                </a:lnTo>
                <a:lnTo>
                  <a:pt x="2241397" y="2388784"/>
                </a:lnTo>
                <a:lnTo>
                  <a:pt x="2317861" y="2317940"/>
                </a:lnTo>
                <a:lnTo>
                  <a:pt x="2388699" y="2241473"/>
                </a:lnTo>
                <a:lnTo>
                  <a:pt x="2453564" y="2159731"/>
                </a:lnTo>
                <a:lnTo>
                  <a:pt x="2512106" y="2073065"/>
                </a:lnTo>
                <a:lnTo>
                  <a:pt x="2563976" y="1981824"/>
                </a:lnTo>
                <a:lnTo>
                  <a:pt x="2608824" y="1886358"/>
                </a:lnTo>
                <a:lnTo>
                  <a:pt x="2646301" y="1787016"/>
                </a:lnTo>
                <a:lnTo>
                  <a:pt x="2676057" y="1684149"/>
                </a:lnTo>
                <a:lnTo>
                  <a:pt x="2697745" y="1578104"/>
                </a:lnTo>
                <a:lnTo>
                  <a:pt x="2711013" y="1469232"/>
                </a:lnTo>
                <a:lnTo>
                  <a:pt x="2715514" y="1357884"/>
                </a:lnTo>
                <a:lnTo>
                  <a:pt x="2711013" y="1246516"/>
                </a:lnTo>
                <a:lnTo>
                  <a:pt x="2697745" y="1137629"/>
                </a:lnTo>
                <a:lnTo>
                  <a:pt x="2676057" y="1031569"/>
                </a:lnTo>
                <a:lnTo>
                  <a:pt x="2646301" y="928689"/>
                </a:lnTo>
                <a:lnTo>
                  <a:pt x="2608824" y="829335"/>
                </a:lnTo>
                <a:lnTo>
                  <a:pt x="2563976" y="733859"/>
                </a:lnTo>
                <a:lnTo>
                  <a:pt x="2512106" y="642610"/>
                </a:lnTo>
                <a:lnTo>
                  <a:pt x="2453564" y="555936"/>
                </a:lnTo>
                <a:lnTo>
                  <a:pt x="2388699" y="474189"/>
                </a:lnTo>
                <a:lnTo>
                  <a:pt x="2317861" y="397716"/>
                </a:lnTo>
                <a:lnTo>
                  <a:pt x="2241397" y="326868"/>
                </a:lnTo>
                <a:lnTo>
                  <a:pt x="2159659" y="261993"/>
                </a:lnTo>
                <a:lnTo>
                  <a:pt x="2072994" y="203443"/>
                </a:lnTo>
                <a:lnTo>
                  <a:pt x="1981753" y="151565"/>
                </a:lnTo>
                <a:lnTo>
                  <a:pt x="1886285" y="106709"/>
                </a:lnTo>
                <a:lnTo>
                  <a:pt x="1786938" y="69226"/>
                </a:lnTo>
                <a:lnTo>
                  <a:pt x="1684063" y="39463"/>
                </a:lnTo>
                <a:lnTo>
                  <a:pt x="1578008" y="17772"/>
                </a:lnTo>
                <a:lnTo>
                  <a:pt x="1469123" y="4501"/>
                </a:lnTo>
                <a:lnTo>
                  <a:pt x="1357757" y="0"/>
                </a:lnTo>
                <a:lnTo>
                  <a:pt x="1246390" y="4501"/>
                </a:lnTo>
                <a:lnTo>
                  <a:pt x="1137505" y="17772"/>
                </a:lnTo>
                <a:lnTo>
                  <a:pt x="1031450" y="39463"/>
                </a:lnTo>
                <a:lnTo>
                  <a:pt x="928575" y="69226"/>
                </a:lnTo>
                <a:lnTo>
                  <a:pt x="829228" y="106709"/>
                </a:lnTo>
                <a:lnTo>
                  <a:pt x="733760" y="151565"/>
                </a:lnTo>
                <a:lnTo>
                  <a:pt x="642519" y="203443"/>
                </a:lnTo>
                <a:lnTo>
                  <a:pt x="555854" y="261993"/>
                </a:lnTo>
                <a:lnTo>
                  <a:pt x="474116" y="326868"/>
                </a:lnTo>
                <a:lnTo>
                  <a:pt x="397652" y="397716"/>
                </a:lnTo>
                <a:lnTo>
                  <a:pt x="326814" y="474189"/>
                </a:lnTo>
                <a:lnTo>
                  <a:pt x="261949" y="555936"/>
                </a:lnTo>
                <a:lnTo>
                  <a:pt x="203407" y="642610"/>
                </a:lnTo>
                <a:lnTo>
                  <a:pt x="151537" y="733859"/>
                </a:lnTo>
                <a:lnTo>
                  <a:pt x="106689" y="829335"/>
                </a:lnTo>
                <a:lnTo>
                  <a:pt x="69212" y="928689"/>
                </a:lnTo>
                <a:lnTo>
                  <a:pt x="39456" y="1031569"/>
                </a:lnTo>
                <a:lnTo>
                  <a:pt x="17768" y="1137629"/>
                </a:lnTo>
                <a:lnTo>
                  <a:pt x="4500" y="1246516"/>
                </a:lnTo>
                <a:lnTo>
                  <a:pt x="0" y="1357884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4048" y="3354070"/>
            <a:ext cx="2715641" cy="2715526"/>
          </a:xfrm>
          <a:custGeom>
            <a:avLst/>
            <a:gdLst/>
            <a:ahLst/>
            <a:cxnLst/>
            <a:rect l="l" t="t" r="r" b="b"/>
            <a:pathLst>
              <a:path w="2715641" h="2715526">
                <a:moveTo>
                  <a:pt x="0" y="1357756"/>
                </a:moveTo>
                <a:lnTo>
                  <a:pt x="4501" y="1469106"/>
                </a:lnTo>
                <a:lnTo>
                  <a:pt x="17772" y="1577977"/>
                </a:lnTo>
                <a:lnTo>
                  <a:pt x="39463" y="1684022"/>
                </a:lnTo>
                <a:lnTo>
                  <a:pt x="69226" y="1786891"/>
                </a:lnTo>
                <a:lnTo>
                  <a:pt x="106709" y="1886233"/>
                </a:lnTo>
                <a:lnTo>
                  <a:pt x="151565" y="1981700"/>
                </a:lnTo>
                <a:lnTo>
                  <a:pt x="203443" y="2072942"/>
                </a:lnTo>
                <a:lnTo>
                  <a:pt x="261993" y="2159608"/>
                </a:lnTo>
                <a:lnTo>
                  <a:pt x="326868" y="2241351"/>
                </a:lnTo>
                <a:lnTo>
                  <a:pt x="397716" y="2317819"/>
                </a:lnTo>
                <a:lnTo>
                  <a:pt x="474189" y="2388664"/>
                </a:lnTo>
                <a:lnTo>
                  <a:pt x="555936" y="2453536"/>
                </a:lnTo>
                <a:lnTo>
                  <a:pt x="642610" y="2512085"/>
                </a:lnTo>
                <a:lnTo>
                  <a:pt x="733859" y="2563962"/>
                </a:lnTo>
                <a:lnTo>
                  <a:pt x="829335" y="2608816"/>
                </a:lnTo>
                <a:lnTo>
                  <a:pt x="928689" y="2646300"/>
                </a:lnTo>
                <a:lnTo>
                  <a:pt x="1031569" y="2676062"/>
                </a:lnTo>
                <a:lnTo>
                  <a:pt x="1137629" y="2697753"/>
                </a:lnTo>
                <a:lnTo>
                  <a:pt x="1246516" y="2711025"/>
                </a:lnTo>
                <a:lnTo>
                  <a:pt x="1357884" y="2715526"/>
                </a:lnTo>
                <a:lnTo>
                  <a:pt x="1469232" y="2711025"/>
                </a:lnTo>
                <a:lnTo>
                  <a:pt x="1578104" y="2697753"/>
                </a:lnTo>
                <a:lnTo>
                  <a:pt x="1684149" y="2676062"/>
                </a:lnTo>
                <a:lnTo>
                  <a:pt x="1787016" y="2646300"/>
                </a:lnTo>
                <a:lnTo>
                  <a:pt x="1886358" y="2608816"/>
                </a:lnTo>
                <a:lnTo>
                  <a:pt x="1981824" y="2563962"/>
                </a:lnTo>
                <a:lnTo>
                  <a:pt x="2073065" y="2512085"/>
                </a:lnTo>
                <a:lnTo>
                  <a:pt x="2159731" y="2453536"/>
                </a:lnTo>
                <a:lnTo>
                  <a:pt x="2241473" y="2388664"/>
                </a:lnTo>
                <a:lnTo>
                  <a:pt x="2317940" y="2317819"/>
                </a:lnTo>
                <a:lnTo>
                  <a:pt x="2388784" y="2241351"/>
                </a:lnTo>
                <a:lnTo>
                  <a:pt x="2453655" y="2159608"/>
                </a:lnTo>
                <a:lnTo>
                  <a:pt x="2512203" y="2072942"/>
                </a:lnTo>
                <a:lnTo>
                  <a:pt x="2564079" y="1981700"/>
                </a:lnTo>
                <a:lnTo>
                  <a:pt x="2608933" y="1886233"/>
                </a:lnTo>
                <a:lnTo>
                  <a:pt x="2646415" y="1786891"/>
                </a:lnTo>
                <a:lnTo>
                  <a:pt x="2676177" y="1684022"/>
                </a:lnTo>
                <a:lnTo>
                  <a:pt x="2697868" y="1577977"/>
                </a:lnTo>
                <a:lnTo>
                  <a:pt x="2711139" y="1469106"/>
                </a:lnTo>
                <a:lnTo>
                  <a:pt x="2715641" y="1357756"/>
                </a:lnTo>
                <a:lnTo>
                  <a:pt x="2711139" y="1246390"/>
                </a:lnTo>
                <a:lnTo>
                  <a:pt x="2697868" y="1137505"/>
                </a:lnTo>
                <a:lnTo>
                  <a:pt x="2676177" y="1031450"/>
                </a:lnTo>
                <a:lnTo>
                  <a:pt x="2646415" y="928575"/>
                </a:lnTo>
                <a:lnTo>
                  <a:pt x="2608933" y="829228"/>
                </a:lnTo>
                <a:lnTo>
                  <a:pt x="2564079" y="733760"/>
                </a:lnTo>
                <a:lnTo>
                  <a:pt x="2512203" y="642519"/>
                </a:lnTo>
                <a:lnTo>
                  <a:pt x="2453655" y="555854"/>
                </a:lnTo>
                <a:lnTo>
                  <a:pt x="2388784" y="474116"/>
                </a:lnTo>
                <a:lnTo>
                  <a:pt x="2317940" y="397652"/>
                </a:lnTo>
                <a:lnTo>
                  <a:pt x="2241473" y="326814"/>
                </a:lnTo>
                <a:lnTo>
                  <a:pt x="2159731" y="261949"/>
                </a:lnTo>
                <a:lnTo>
                  <a:pt x="2073065" y="203407"/>
                </a:lnTo>
                <a:lnTo>
                  <a:pt x="1981824" y="151537"/>
                </a:lnTo>
                <a:lnTo>
                  <a:pt x="1886358" y="106689"/>
                </a:lnTo>
                <a:lnTo>
                  <a:pt x="1787017" y="69212"/>
                </a:lnTo>
                <a:lnTo>
                  <a:pt x="1684149" y="39456"/>
                </a:lnTo>
                <a:lnTo>
                  <a:pt x="1578104" y="17768"/>
                </a:lnTo>
                <a:lnTo>
                  <a:pt x="1469232" y="4500"/>
                </a:lnTo>
                <a:lnTo>
                  <a:pt x="1357884" y="0"/>
                </a:lnTo>
                <a:lnTo>
                  <a:pt x="1246516" y="4500"/>
                </a:lnTo>
                <a:lnTo>
                  <a:pt x="1137629" y="17768"/>
                </a:lnTo>
                <a:lnTo>
                  <a:pt x="1031569" y="39456"/>
                </a:lnTo>
                <a:lnTo>
                  <a:pt x="928689" y="69212"/>
                </a:lnTo>
                <a:lnTo>
                  <a:pt x="829335" y="106689"/>
                </a:lnTo>
                <a:lnTo>
                  <a:pt x="733859" y="151537"/>
                </a:lnTo>
                <a:lnTo>
                  <a:pt x="642610" y="203407"/>
                </a:lnTo>
                <a:lnTo>
                  <a:pt x="555936" y="261949"/>
                </a:lnTo>
                <a:lnTo>
                  <a:pt x="474189" y="326814"/>
                </a:lnTo>
                <a:lnTo>
                  <a:pt x="397716" y="397652"/>
                </a:lnTo>
                <a:lnTo>
                  <a:pt x="326868" y="474116"/>
                </a:lnTo>
                <a:lnTo>
                  <a:pt x="261993" y="555854"/>
                </a:lnTo>
                <a:lnTo>
                  <a:pt x="203443" y="642519"/>
                </a:lnTo>
                <a:lnTo>
                  <a:pt x="151565" y="733760"/>
                </a:lnTo>
                <a:lnTo>
                  <a:pt x="106709" y="829228"/>
                </a:lnTo>
                <a:lnTo>
                  <a:pt x="69226" y="928575"/>
                </a:lnTo>
                <a:lnTo>
                  <a:pt x="39463" y="1031450"/>
                </a:lnTo>
                <a:lnTo>
                  <a:pt x="17772" y="1137505"/>
                </a:lnTo>
                <a:lnTo>
                  <a:pt x="4501" y="1246390"/>
                </a:lnTo>
                <a:lnTo>
                  <a:pt x="0" y="1357756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4048" y="3354070"/>
            <a:ext cx="2715641" cy="2715526"/>
          </a:xfrm>
          <a:custGeom>
            <a:avLst/>
            <a:gdLst/>
            <a:ahLst/>
            <a:cxnLst/>
            <a:rect l="l" t="t" r="r" b="b"/>
            <a:pathLst>
              <a:path w="2715641" h="2715526">
                <a:moveTo>
                  <a:pt x="0" y="1357756"/>
                </a:moveTo>
                <a:lnTo>
                  <a:pt x="4501" y="1246390"/>
                </a:lnTo>
                <a:lnTo>
                  <a:pt x="17772" y="1137505"/>
                </a:lnTo>
                <a:lnTo>
                  <a:pt x="39463" y="1031450"/>
                </a:lnTo>
                <a:lnTo>
                  <a:pt x="69226" y="928575"/>
                </a:lnTo>
                <a:lnTo>
                  <a:pt x="106709" y="829228"/>
                </a:lnTo>
                <a:lnTo>
                  <a:pt x="151565" y="733760"/>
                </a:lnTo>
                <a:lnTo>
                  <a:pt x="203443" y="642519"/>
                </a:lnTo>
                <a:lnTo>
                  <a:pt x="261993" y="555854"/>
                </a:lnTo>
                <a:lnTo>
                  <a:pt x="326868" y="474116"/>
                </a:lnTo>
                <a:lnTo>
                  <a:pt x="397716" y="397652"/>
                </a:lnTo>
                <a:lnTo>
                  <a:pt x="474189" y="326814"/>
                </a:lnTo>
                <a:lnTo>
                  <a:pt x="555936" y="261949"/>
                </a:lnTo>
                <a:lnTo>
                  <a:pt x="642610" y="203407"/>
                </a:lnTo>
                <a:lnTo>
                  <a:pt x="733859" y="151537"/>
                </a:lnTo>
                <a:lnTo>
                  <a:pt x="829335" y="106689"/>
                </a:lnTo>
                <a:lnTo>
                  <a:pt x="928689" y="69212"/>
                </a:lnTo>
                <a:lnTo>
                  <a:pt x="1031569" y="39456"/>
                </a:lnTo>
                <a:lnTo>
                  <a:pt x="1137629" y="17768"/>
                </a:lnTo>
                <a:lnTo>
                  <a:pt x="1246516" y="4500"/>
                </a:lnTo>
                <a:lnTo>
                  <a:pt x="1357884" y="0"/>
                </a:lnTo>
                <a:lnTo>
                  <a:pt x="1469232" y="4500"/>
                </a:lnTo>
                <a:lnTo>
                  <a:pt x="1578104" y="17768"/>
                </a:lnTo>
                <a:lnTo>
                  <a:pt x="1684149" y="39456"/>
                </a:lnTo>
                <a:lnTo>
                  <a:pt x="1787017" y="69212"/>
                </a:lnTo>
                <a:lnTo>
                  <a:pt x="1886358" y="106689"/>
                </a:lnTo>
                <a:lnTo>
                  <a:pt x="1981824" y="151537"/>
                </a:lnTo>
                <a:lnTo>
                  <a:pt x="2073065" y="203407"/>
                </a:lnTo>
                <a:lnTo>
                  <a:pt x="2159731" y="261949"/>
                </a:lnTo>
                <a:lnTo>
                  <a:pt x="2241473" y="326814"/>
                </a:lnTo>
                <a:lnTo>
                  <a:pt x="2317940" y="397652"/>
                </a:lnTo>
                <a:lnTo>
                  <a:pt x="2388784" y="474116"/>
                </a:lnTo>
                <a:lnTo>
                  <a:pt x="2453655" y="555854"/>
                </a:lnTo>
                <a:lnTo>
                  <a:pt x="2512203" y="642519"/>
                </a:lnTo>
                <a:lnTo>
                  <a:pt x="2564079" y="733760"/>
                </a:lnTo>
                <a:lnTo>
                  <a:pt x="2608933" y="829228"/>
                </a:lnTo>
                <a:lnTo>
                  <a:pt x="2646415" y="928575"/>
                </a:lnTo>
                <a:lnTo>
                  <a:pt x="2676177" y="1031450"/>
                </a:lnTo>
                <a:lnTo>
                  <a:pt x="2697868" y="1137505"/>
                </a:lnTo>
                <a:lnTo>
                  <a:pt x="2711139" y="1246390"/>
                </a:lnTo>
                <a:lnTo>
                  <a:pt x="2715641" y="1357756"/>
                </a:lnTo>
                <a:lnTo>
                  <a:pt x="2711139" y="1469106"/>
                </a:lnTo>
                <a:lnTo>
                  <a:pt x="2697868" y="1577977"/>
                </a:lnTo>
                <a:lnTo>
                  <a:pt x="2676177" y="1684022"/>
                </a:lnTo>
                <a:lnTo>
                  <a:pt x="2646415" y="1786891"/>
                </a:lnTo>
                <a:lnTo>
                  <a:pt x="2608933" y="1886233"/>
                </a:lnTo>
                <a:lnTo>
                  <a:pt x="2564079" y="1981700"/>
                </a:lnTo>
                <a:lnTo>
                  <a:pt x="2512203" y="2072942"/>
                </a:lnTo>
                <a:lnTo>
                  <a:pt x="2453655" y="2159608"/>
                </a:lnTo>
                <a:lnTo>
                  <a:pt x="2388784" y="2241351"/>
                </a:lnTo>
                <a:lnTo>
                  <a:pt x="2317940" y="2317819"/>
                </a:lnTo>
                <a:lnTo>
                  <a:pt x="2241473" y="2388664"/>
                </a:lnTo>
                <a:lnTo>
                  <a:pt x="2159731" y="2453536"/>
                </a:lnTo>
                <a:lnTo>
                  <a:pt x="2073065" y="2512085"/>
                </a:lnTo>
                <a:lnTo>
                  <a:pt x="1981824" y="2563962"/>
                </a:lnTo>
                <a:lnTo>
                  <a:pt x="1886358" y="2608816"/>
                </a:lnTo>
                <a:lnTo>
                  <a:pt x="1787016" y="2646300"/>
                </a:lnTo>
                <a:lnTo>
                  <a:pt x="1684149" y="2676062"/>
                </a:lnTo>
                <a:lnTo>
                  <a:pt x="1578104" y="2697753"/>
                </a:lnTo>
                <a:lnTo>
                  <a:pt x="1469232" y="2711025"/>
                </a:lnTo>
                <a:lnTo>
                  <a:pt x="1357884" y="2715526"/>
                </a:lnTo>
                <a:lnTo>
                  <a:pt x="1246516" y="2711025"/>
                </a:lnTo>
                <a:lnTo>
                  <a:pt x="1137629" y="2697753"/>
                </a:lnTo>
                <a:lnTo>
                  <a:pt x="1031569" y="2676062"/>
                </a:lnTo>
                <a:lnTo>
                  <a:pt x="928689" y="2646300"/>
                </a:lnTo>
                <a:lnTo>
                  <a:pt x="829335" y="2608816"/>
                </a:lnTo>
                <a:lnTo>
                  <a:pt x="733859" y="2563962"/>
                </a:lnTo>
                <a:lnTo>
                  <a:pt x="642610" y="2512085"/>
                </a:lnTo>
                <a:lnTo>
                  <a:pt x="555936" y="2453536"/>
                </a:lnTo>
                <a:lnTo>
                  <a:pt x="474189" y="2388664"/>
                </a:lnTo>
                <a:lnTo>
                  <a:pt x="397716" y="2317819"/>
                </a:lnTo>
                <a:lnTo>
                  <a:pt x="326868" y="2241351"/>
                </a:lnTo>
                <a:lnTo>
                  <a:pt x="261993" y="2159608"/>
                </a:lnTo>
                <a:lnTo>
                  <a:pt x="203443" y="2072942"/>
                </a:lnTo>
                <a:lnTo>
                  <a:pt x="151565" y="1981700"/>
                </a:lnTo>
                <a:lnTo>
                  <a:pt x="106709" y="1886233"/>
                </a:lnTo>
                <a:lnTo>
                  <a:pt x="69226" y="1786891"/>
                </a:lnTo>
                <a:lnTo>
                  <a:pt x="39463" y="1684022"/>
                </a:lnTo>
                <a:lnTo>
                  <a:pt x="17772" y="1577977"/>
                </a:lnTo>
                <a:lnTo>
                  <a:pt x="4501" y="1469106"/>
                </a:lnTo>
                <a:lnTo>
                  <a:pt x="0" y="135775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4311" y="3354070"/>
            <a:ext cx="2715641" cy="2715526"/>
          </a:xfrm>
          <a:custGeom>
            <a:avLst/>
            <a:gdLst/>
            <a:ahLst/>
            <a:cxnLst/>
            <a:rect l="l" t="t" r="r" b="b"/>
            <a:pathLst>
              <a:path w="2715641" h="2715526">
                <a:moveTo>
                  <a:pt x="0" y="1357756"/>
                </a:moveTo>
                <a:lnTo>
                  <a:pt x="4501" y="1469106"/>
                </a:lnTo>
                <a:lnTo>
                  <a:pt x="17772" y="1577977"/>
                </a:lnTo>
                <a:lnTo>
                  <a:pt x="39463" y="1684022"/>
                </a:lnTo>
                <a:lnTo>
                  <a:pt x="69225" y="1786891"/>
                </a:lnTo>
                <a:lnTo>
                  <a:pt x="106707" y="1886233"/>
                </a:lnTo>
                <a:lnTo>
                  <a:pt x="151561" y="1981700"/>
                </a:lnTo>
                <a:lnTo>
                  <a:pt x="203437" y="2072942"/>
                </a:lnTo>
                <a:lnTo>
                  <a:pt x="261985" y="2159608"/>
                </a:lnTo>
                <a:lnTo>
                  <a:pt x="326856" y="2241351"/>
                </a:lnTo>
                <a:lnTo>
                  <a:pt x="397700" y="2317819"/>
                </a:lnTo>
                <a:lnTo>
                  <a:pt x="474167" y="2388664"/>
                </a:lnTo>
                <a:lnTo>
                  <a:pt x="555909" y="2453536"/>
                </a:lnTo>
                <a:lnTo>
                  <a:pt x="642575" y="2512085"/>
                </a:lnTo>
                <a:lnTo>
                  <a:pt x="733816" y="2563962"/>
                </a:lnTo>
                <a:lnTo>
                  <a:pt x="829282" y="2608816"/>
                </a:lnTo>
                <a:lnTo>
                  <a:pt x="928624" y="2646300"/>
                </a:lnTo>
                <a:lnTo>
                  <a:pt x="1031491" y="2676062"/>
                </a:lnTo>
                <a:lnTo>
                  <a:pt x="1137536" y="2697753"/>
                </a:lnTo>
                <a:lnTo>
                  <a:pt x="1246408" y="2711025"/>
                </a:lnTo>
                <a:lnTo>
                  <a:pt x="1357756" y="2715526"/>
                </a:lnTo>
                <a:lnTo>
                  <a:pt x="1469124" y="2711025"/>
                </a:lnTo>
                <a:lnTo>
                  <a:pt x="1578011" y="2697753"/>
                </a:lnTo>
                <a:lnTo>
                  <a:pt x="1684071" y="2676062"/>
                </a:lnTo>
                <a:lnTo>
                  <a:pt x="1786951" y="2646300"/>
                </a:lnTo>
                <a:lnTo>
                  <a:pt x="1886305" y="2608816"/>
                </a:lnTo>
                <a:lnTo>
                  <a:pt x="1981781" y="2563962"/>
                </a:lnTo>
                <a:lnTo>
                  <a:pt x="2073030" y="2512085"/>
                </a:lnTo>
                <a:lnTo>
                  <a:pt x="2159704" y="2453536"/>
                </a:lnTo>
                <a:lnTo>
                  <a:pt x="2241451" y="2388664"/>
                </a:lnTo>
                <a:lnTo>
                  <a:pt x="2317924" y="2317819"/>
                </a:lnTo>
                <a:lnTo>
                  <a:pt x="2388772" y="2241351"/>
                </a:lnTo>
                <a:lnTo>
                  <a:pt x="2453647" y="2159608"/>
                </a:lnTo>
                <a:lnTo>
                  <a:pt x="2512197" y="2072942"/>
                </a:lnTo>
                <a:lnTo>
                  <a:pt x="2564075" y="1981700"/>
                </a:lnTo>
                <a:lnTo>
                  <a:pt x="2608931" y="1886233"/>
                </a:lnTo>
                <a:lnTo>
                  <a:pt x="2646414" y="1786891"/>
                </a:lnTo>
                <a:lnTo>
                  <a:pt x="2676177" y="1684022"/>
                </a:lnTo>
                <a:lnTo>
                  <a:pt x="2697868" y="1577977"/>
                </a:lnTo>
                <a:lnTo>
                  <a:pt x="2711139" y="1469106"/>
                </a:lnTo>
                <a:lnTo>
                  <a:pt x="2715641" y="1357756"/>
                </a:lnTo>
                <a:lnTo>
                  <a:pt x="2711139" y="1246390"/>
                </a:lnTo>
                <a:lnTo>
                  <a:pt x="2697868" y="1137505"/>
                </a:lnTo>
                <a:lnTo>
                  <a:pt x="2676177" y="1031450"/>
                </a:lnTo>
                <a:lnTo>
                  <a:pt x="2646414" y="928575"/>
                </a:lnTo>
                <a:lnTo>
                  <a:pt x="2608931" y="829228"/>
                </a:lnTo>
                <a:lnTo>
                  <a:pt x="2564075" y="733760"/>
                </a:lnTo>
                <a:lnTo>
                  <a:pt x="2512197" y="642519"/>
                </a:lnTo>
                <a:lnTo>
                  <a:pt x="2453647" y="555854"/>
                </a:lnTo>
                <a:lnTo>
                  <a:pt x="2388772" y="474116"/>
                </a:lnTo>
                <a:lnTo>
                  <a:pt x="2317924" y="397652"/>
                </a:lnTo>
                <a:lnTo>
                  <a:pt x="2241451" y="326814"/>
                </a:lnTo>
                <a:lnTo>
                  <a:pt x="2159704" y="261949"/>
                </a:lnTo>
                <a:lnTo>
                  <a:pt x="2073030" y="203407"/>
                </a:lnTo>
                <a:lnTo>
                  <a:pt x="1981781" y="151537"/>
                </a:lnTo>
                <a:lnTo>
                  <a:pt x="1886305" y="106689"/>
                </a:lnTo>
                <a:lnTo>
                  <a:pt x="1786951" y="69212"/>
                </a:lnTo>
                <a:lnTo>
                  <a:pt x="1684071" y="39456"/>
                </a:lnTo>
                <a:lnTo>
                  <a:pt x="1578011" y="17768"/>
                </a:lnTo>
                <a:lnTo>
                  <a:pt x="1469124" y="4500"/>
                </a:lnTo>
                <a:lnTo>
                  <a:pt x="1357756" y="0"/>
                </a:lnTo>
                <a:lnTo>
                  <a:pt x="1246408" y="4500"/>
                </a:lnTo>
                <a:lnTo>
                  <a:pt x="1137536" y="17768"/>
                </a:lnTo>
                <a:lnTo>
                  <a:pt x="1031491" y="39456"/>
                </a:lnTo>
                <a:lnTo>
                  <a:pt x="928624" y="69212"/>
                </a:lnTo>
                <a:lnTo>
                  <a:pt x="829282" y="106689"/>
                </a:lnTo>
                <a:lnTo>
                  <a:pt x="733816" y="151537"/>
                </a:lnTo>
                <a:lnTo>
                  <a:pt x="642575" y="203407"/>
                </a:lnTo>
                <a:lnTo>
                  <a:pt x="555909" y="261949"/>
                </a:lnTo>
                <a:lnTo>
                  <a:pt x="474167" y="326814"/>
                </a:lnTo>
                <a:lnTo>
                  <a:pt x="397700" y="397652"/>
                </a:lnTo>
                <a:lnTo>
                  <a:pt x="326856" y="474116"/>
                </a:lnTo>
                <a:lnTo>
                  <a:pt x="261985" y="555854"/>
                </a:lnTo>
                <a:lnTo>
                  <a:pt x="203437" y="642519"/>
                </a:lnTo>
                <a:lnTo>
                  <a:pt x="151561" y="733760"/>
                </a:lnTo>
                <a:lnTo>
                  <a:pt x="106707" y="829228"/>
                </a:lnTo>
                <a:lnTo>
                  <a:pt x="69225" y="928575"/>
                </a:lnTo>
                <a:lnTo>
                  <a:pt x="39463" y="1031450"/>
                </a:lnTo>
                <a:lnTo>
                  <a:pt x="17772" y="1137505"/>
                </a:lnTo>
                <a:lnTo>
                  <a:pt x="4501" y="1246390"/>
                </a:lnTo>
                <a:lnTo>
                  <a:pt x="0" y="1357756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4311" y="3354070"/>
            <a:ext cx="2715641" cy="2715526"/>
          </a:xfrm>
          <a:custGeom>
            <a:avLst/>
            <a:gdLst/>
            <a:ahLst/>
            <a:cxnLst/>
            <a:rect l="l" t="t" r="r" b="b"/>
            <a:pathLst>
              <a:path w="2715641" h="2715526">
                <a:moveTo>
                  <a:pt x="0" y="1357756"/>
                </a:moveTo>
                <a:lnTo>
                  <a:pt x="4501" y="1246390"/>
                </a:lnTo>
                <a:lnTo>
                  <a:pt x="17772" y="1137505"/>
                </a:lnTo>
                <a:lnTo>
                  <a:pt x="39463" y="1031450"/>
                </a:lnTo>
                <a:lnTo>
                  <a:pt x="69225" y="928575"/>
                </a:lnTo>
                <a:lnTo>
                  <a:pt x="106707" y="829228"/>
                </a:lnTo>
                <a:lnTo>
                  <a:pt x="151561" y="733760"/>
                </a:lnTo>
                <a:lnTo>
                  <a:pt x="203437" y="642519"/>
                </a:lnTo>
                <a:lnTo>
                  <a:pt x="261985" y="555854"/>
                </a:lnTo>
                <a:lnTo>
                  <a:pt x="326856" y="474116"/>
                </a:lnTo>
                <a:lnTo>
                  <a:pt x="397700" y="397652"/>
                </a:lnTo>
                <a:lnTo>
                  <a:pt x="474167" y="326814"/>
                </a:lnTo>
                <a:lnTo>
                  <a:pt x="555909" y="261949"/>
                </a:lnTo>
                <a:lnTo>
                  <a:pt x="642575" y="203407"/>
                </a:lnTo>
                <a:lnTo>
                  <a:pt x="733816" y="151537"/>
                </a:lnTo>
                <a:lnTo>
                  <a:pt x="829282" y="106689"/>
                </a:lnTo>
                <a:lnTo>
                  <a:pt x="928624" y="69212"/>
                </a:lnTo>
                <a:lnTo>
                  <a:pt x="1031491" y="39456"/>
                </a:lnTo>
                <a:lnTo>
                  <a:pt x="1137536" y="17768"/>
                </a:lnTo>
                <a:lnTo>
                  <a:pt x="1246408" y="4500"/>
                </a:lnTo>
                <a:lnTo>
                  <a:pt x="1357756" y="0"/>
                </a:lnTo>
                <a:lnTo>
                  <a:pt x="1469124" y="4500"/>
                </a:lnTo>
                <a:lnTo>
                  <a:pt x="1578011" y="17768"/>
                </a:lnTo>
                <a:lnTo>
                  <a:pt x="1684071" y="39456"/>
                </a:lnTo>
                <a:lnTo>
                  <a:pt x="1786951" y="69212"/>
                </a:lnTo>
                <a:lnTo>
                  <a:pt x="1886305" y="106689"/>
                </a:lnTo>
                <a:lnTo>
                  <a:pt x="1981781" y="151537"/>
                </a:lnTo>
                <a:lnTo>
                  <a:pt x="2073030" y="203407"/>
                </a:lnTo>
                <a:lnTo>
                  <a:pt x="2159704" y="261949"/>
                </a:lnTo>
                <a:lnTo>
                  <a:pt x="2241451" y="326814"/>
                </a:lnTo>
                <a:lnTo>
                  <a:pt x="2317924" y="397652"/>
                </a:lnTo>
                <a:lnTo>
                  <a:pt x="2388772" y="474116"/>
                </a:lnTo>
                <a:lnTo>
                  <a:pt x="2453647" y="555854"/>
                </a:lnTo>
                <a:lnTo>
                  <a:pt x="2512197" y="642519"/>
                </a:lnTo>
                <a:lnTo>
                  <a:pt x="2564075" y="733760"/>
                </a:lnTo>
                <a:lnTo>
                  <a:pt x="2608931" y="829228"/>
                </a:lnTo>
                <a:lnTo>
                  <a:pt x="2646414" y="928575"/>
                </a:lnTo>
                <a:lnTo>
                  <a:pt x="2676177" y="1031450"/>
                </a:lnTo>
                <a:lnTo>
                  <a:pt x="2697868" y="1137505"/>
                </a:lnTo>
                <a:lnTo>
                  <a:pt x="2711139" y="1246390"/>
                </a:lnTo>
                <a:lnTo>
                  <a:pt x="2715641" y="1357756"/>
                </a:lnTo>
                <a:lnTo>
                  <a:pt x="2711139" y="1469106"/>
                </a:lnTo>
                <a:lnTo>
                  <a:pt x="2697868" y="1577977"/>
                </a:lnTo>
                <a:lnTo>
                  <a:pt x="2676177" y="1684022"/>
                </a:lnTo>
                <a:lnTo>
                  <a:pt x="2646414" y="1786891"/>
                </a:lnTo>
                <a:lnTo>
                  <a:pt x="2608931" y="1886233"/>
                </a:lnTo>
                <a:lnTo>
                  <a:pt x="2564075" y="1981700"/>
                </a:lnTo>
                <a:lnTo>
                  <a:pt x="2512197" y="2072942"/>
                </a:lnTo>
                <a:lnTo>
                  <a:pt x="2453647" y="2159608"/>
                </a:lnTo>
                <a:lnTo>
                  <a:pt x="2388772" y="2241351"/>
                </a:lnTo>
                <a:lnTo>
                  <a:pt x="2317924" y="2317819"/>
                </a:lnTo>
                <a:lnTo>
                  <a:pt x="2241451" y="2388664"/>
                </a:lnTo>
                <a:lnTo>
                  <a:pt x="2159704" y="2453536"/>
                </a:lnTo>
                <a:lnTo>
                  <a:pt x="2073030" y="2512085"/>
                </a:lnTo>
                <a:lnTo>
                  <a:pt x="1981781" y="2563962"/>
                </a:lnTo>
                <a:lnTo>
                  <a:pt x="1886305" y="2608816"/>
                </a:lnTo>
                <a:lnTo>
                  <a:pt x="1786951" y="2646300"/>
                </a:lnTo>
                <a:lnTo>
                  <a:pt x="1684071" y="2676062"/>
                </a:lnTo>
                <a:lnTo>
                  <a:pt x="1578011" y="2697753"/>
                </a:lnTo>
                <a:lnTo>
                  <a:pt x="1469124" y="2711025"/>
                </a:lnTo>
                <a:lnTo>
                  <a:pt x="1357756" y="2715526"/>
                </a:lnTo>
                <a:lnTo>
                  <a:pt x="1246408" y="2711025"/>
                </a:lnTo>
                <a:lnTo>
                  <a:pt x="1137536" y="2697753"/>
                </a:lnTo>
                <a:lnTo>
                  <a:pt x="1031491" y="2676062"/>
                </a:lnTo>
                <a:lnTo>
                  <a:pt x="928624" y="2646300"/>
                </a:lnTo>
                <a:lnTo>
                  <a:pt x="829282" y="2608816"/>
                </a:lnTo>
                <a:lnTo>
                  <a:pt x="733816" y="2563962"/>
                </a:lnTo>
                <a:lnTo>
                  <a:pt x="642575" y="2512085"/>
                </a:lnTo>
                <a:lnTo>
                  <a:pt x="555909" y="2453536"/>
                </a:lnTo>
                <a:lnTo>
                  <a:pt x="474167" y="2388664"/>
                </a:lnTo>
                <a:lnTo>
                  <a:pt x="397700" y="2317819"/>
                </a:lnTo>
                <a:lnTo>
                  <a:pt x="326856" y="2241351"/>
                </a:lnTo>
                <a:lnTo>
                  <a:pt x="261985" y="2159608"/>
                </a:lnTo>
                <a:lnTo>
                  <a:pt x="203437" y="2072942"/>
                </a:lnTo>
                <a:lnTo>
                  <a:pt x="151561" y="1981700"/>
                </a:lnTo>
                <a:lnTo>
                  <a:pt x="106707" y="1886233"/>
                </a:lnTo>
                <a:lnTo>
                  <a:pt x="69225" y="1786891"/>
                </a:lnTo>
                <a:lnTo>
                  <a:pt x="39463" y="1684022"/>
                </a:lnTo>
                <a:lnTo>
                  <a:pt x="17772" y="1577977"/>
                </a:lnTo>
                <a:lnTo>
                  <a:pt x="4501" y="1469106"/>
                </a:lnTo>
                <a:lnTo>
                  <a:pt x="0" y="135775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3158" y="580542"/>
            <a:ext cx="1149054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-239" baseline="3413" dirty="0" smtClean="0">
                <a:latin typeface="Calibri"/>
                <a:cs typeface="Calibri"/>
              </a:rPr>
              <a:t>T</a:t>
            </a:r>
            <a:r>
              <a:rPr sz="7200" b="1" spc="-50" baseline="3413" dirty="0" smtClean="0">
                <a:latin typeface="Calibri"/>
                <a:cs typeface="Calibri"/>
              </a:rPr>
              <a:t>r</a:t>
            </a:r>
            <a:r>
              <a:rPr sz="7200" b="1" spc="0" baseline="3413" dirty="0" smtClean="0">
                <a:latin typeface="Calibri"/>
                <a:cs typeface="Calibri"/>
              </a:rPr>
              <a:t>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2955" y="580542"/>
            <a:ext cx="377178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0" baseline="3413" dirty="0" smtClean="0">
                <a:latin typeface="Calibri"/>
                <a:cs typeface="Calibri"/>
              </a:rPr>
              <a:t>Ca</a:t>
            </a:r>
            <a:r>
              <a:rPr sz="7200" b="1" spc="-114" baseline="3413" dirty="0" smtClean="0">
                <a:latin typeface="Calibri"/>
                <a:cs typeface="Calibri"/>
              </a:rPr>
              <a:t>r</a:t>
            </a:r>
            <a:r>
              <a:rPr sz="7200" b="1" spc="0" baseline="3413" dirty="0" smtClean="0">
                <a:latin typeface="Calibri"/>
                <a:cs typeface="Calibri"/>
              </a:rPr>
              <a:t>ac</a:t>
            </a:r>
            <a:r>
              <a:rPr sz="7200" b="1" spc="-59" baseline="3413" dirty="0" smtClean="0">
                <a:latin typeface="Calibri"/>
                <a:cs typeface="Calibri"/>
              </a:rPr>
              <a:t>t</a:t>
            </a:r>
            <a:r>
              <a:rPr sz="7200" b="1" spc="0" baseline="3413" dirty="0" smtClean="0">
                <a:latin typeface="Calibri"/>
                <a:cs typeface="Calibri"/>
              </a:rPr>
              <a:t>erí</a:t>
            </a:r>
            <a:r>
              <a:rPr sz="7200" b="1" spc="-44" baseline="3413" dirty="0" smtClean="0">
                <a:latin typeface="Calibri"/>
                <a:cs typeface="Calibri"/>
              </a:rPr>
              <a:t>s</a:t>
            </a:r>
            <a:r>
              <a:rPr sz="7200" b="1" spc="0" baseline="3413" dirty="0" smtClean="0">
                <a:latin typeface="Calibri"/>
                <a:cs typeface="Calibri"/>
              </a:rPr>
              <a:t>ti</a:t>
            </a:r>
            <a:r>
              <a:rPr sz="7200" b="1" spc="-25" baseline="3413" dirty="0" smtClean="0">
                <a:latin typeface="Calibri"/>
                <a:cs typeface="Calibri"/>
              </a:rPr>
              <a:t>c</a:t>
            </a:r>
            <a:r>
              <a:rPr sz="7200" b="1" spc="0" baseline="3413" dirty="0" smtClean="0">
                <a:latin typeface="Calibri"/>
                <a:cs typeface="Calibri"/>
              </a:rPr>
              <a:t>as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9613" y="580542"/>
            <a:ext cx="901006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0" baseline="3413" dirty="0" smtClean="0">
                <a:latin typeface="Calibri"/>
                <a:cs typeface="Calibri"/>
              </a:rPr>
              <a:t>del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1789" y="580542"/>
            <a:ext cx="1989781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90"/>
              </a:lnSpc>
              <a:spcBef>
                <a:spcPts val="249"/>
              </a:spcBef>
            </a:pPr>
            <a:r>
              <a:rPr sz="7200" b="1" spc="0" baseline="3413" dirty="0" smtClean="0">
                <a:latin typeface="Calibri"/>
                <a:cs typeface="Calibri"/>
              </a:rPr>
              <a:t>Sábado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2267" y="2516251"/>
            <a:ext cx="13673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latin typeface="Calibri"/>
                <a:cs typeface="Calibri"/>
              </a:rPr>
              <a:t>Deli</a:t>
            </a:r>
            <a:r>
              <a:rPr sz="5400" b="1" spc="9" baseline="3034" dirty="0" smtClean="0">
                <a:latin typeface="Calibri"/>
                <a:cs typeface="Calibri"/>
              </a:rPr>
              <a:t>c</a:t>
            </a:r>
            <a:r>
              <a:rPr sz="5400" b="1" spc="0" baseline="3034" dirty="0" smtClean="0">
                <a:latin typeface="Calibri"/>
                <a:cs typeface="Calibri"/>
              </a:rPr>
              <a:t>ia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3010" y="4576064"/>
            <a:ext cx="169217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latin typeface="Calibri"/>
                <a:cs typeface="Calibri"/>
              </a:rPr>
              <a:t>Glorioso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85359" y="4576064"/>
            <a:ext cx="117644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65"/>
              </a:lnSpc>
              <a:spcBef>
                <a:spcPts val="188"/>
              </a:spcBef>
            </a:pPr>
            <a:r>
              <a:rPr sz="5400" b="1" spc="0" baseline="3034" dirty="0" smtClean="0">
                <a:latin typeface="Calibri"/>
                <a:cs typeface="Calibri"/>
              </a:rPr>
              <a:t>Sa</a:t>
            </a:r>
            <a:r>
              <a:rPr sz="5400" b="1" spc="-34" baseline="3034" dirty="0" smtClean="0">
                <a:latin typeface="Calibri"/>
                <a:cs typeface="Calibri"/>
              </a:rPr>
              <a:t>nt</a:t>
            </a:r>
            <a:r>
              <a:rPr sz="5400" b="1" spc="0" baseline="3034" dirty="0" smtClean="0">
                <a:latin typeface="Calibri"/>
                <a:cs typeface="Calibri"/>
              </a:rPr>
              <a:t>o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808" y="2500883"/>
            <a:ext cx="8023859" cy="398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5905" y="228600"/>
            <a:ext cx="3757295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1681" y="214249"/>
            <a:ext cx="3786124" cy="3305302"/>
          </a:xfrm>
          <a:custGeom>
            <a:avLst/>
            <a:gdLst/>
            <a:ahLst/>
            <a:cxnLst/>
            <a:rect l="l" t="t" r="r" b="b"/>
            <a:pathLst>
              <a:path w="3786124" h="3305302">
                <a:moveTo>
                  <a:pt x="1893061" y="0"/>
                </a:moveTo>
                <a:lnTo>
                  <a:pt x="1990597" y="2031"/>
                </a:lnTo>
                <a:lnTo>
                  <a:pt x="2086483" y="8508"/>
                </a:lnTo>
                <a:lnTo>
                  <a:pt x="2181097" y="19176"/>
                </a:lnTo>
                <a:lnTo>
                  <a:pt x="2274189" y="33654"/>
                </a:lnTo>
                <a:lnTo>
                  <a:pt x="2365756" y="51943"/>
                </a:lnTo>
                <a:lnTo>
                  <a:pt x="2455672" y="74422"/>
                </a:lnTo>
                <a:lnTo>
                  <a:pt x="2543556" y="100329"/>
                </a:lnTo>
                <a:lnTo>
                  <a:pt x="2629027" y="129921"/>
                </a:lnTo>
                <a:lnTo>
                  <a:pt x="2712973" y="162687"/>
                </a:lnTo>
                <a:lnTo>
                  <a:pt x="2794508" y="199136"/>
                </a:lnTo>
                <a:lnTo>
                  <a:pt x="2874136" y="239013"/>
                </a:lnTo>
                <a:lnTo>
                  <a:pt x="2950845" y="281813"/>
                </a:lnTo>
                <a:lnTo>
                  <a:pt x="3024885" y="327787"/>
                </a:lnTo>
                <a:lnTo>
                  <a:pt x="3096386" y="377063"/>
                </a:lnTo>
                <a:lnTo>
                  <a:pt x="3165221" y="429005"/>
                </a:lnTo>
                <a:lnTo>
                  <a:pt x="3230753" y="483362"/>
                </a:lnTo>
                <a:lnTo>
                  <a:pt x="3293618" y="541020"/>
                </a:lnTo>
                <a:lnTo>
                  <a:pt x="3353180" y="600963"/>
                </a:lnTo>
                <a:lnTo>
                  <a:pt x="3409315" y="663066"/>
                </a:lnTo>
                <a:lnTo>
                  <a:pt x="3462147" y="727963"/>
                </a:lnTo>
                <a:lnTo>
                  <a:pt x="3511804" y="795147"/>
                </a:lnTo>
                <a:lnTo>
                  <a:pt x="3557397" y="864488"/>
                </a:lnTo>
                <a:lnTo>
                  <a:pt x="3599053" y="935736"/>
                </a:lnTo>
                <a:lnTo>
                  <a:pt x="3637153" y="1008634"/>
                </a:lnTo>
                <a:lnTo>
                  <a:pt x="3671189" y="1083945"/>
                </a:lnTo>
                <a:lnTo>
                  <a:pt x="3700779" y="1160906"/>
                </a:lnTo>
                <a:lnTo>
                  <a:pt x="3726434" y="1239012"/>
                </a:lnTo>
                <a:lnTo>
                  <a:pt x="3747643" y="1319149"/>
                </a:lnTo>
                <a:lnTo>
                  <a:pt x="3764153" y="1400555"/>
                </a:lnTo>
                <a:lnTo>
                  <a:pt x="3776599" y="1483487"/>
                </a:lnTo>
                <a:lnTo>
                  <a:pt x="3783711" y="1567306"/>
                </a:lnTo>
                <a:lnTo>
                  <a:pt x="3786124" y="1652651"/>
                </a:lnTo>
                <a:lnTo>
                  <a:pt x="3783711" y="1737614"/>
                </a:lnTo>
                <a:lnTo>
                  <a:pt x="3776599" y="1821814"/>
                </a:lnTo>
                <a:lnTo>
                  <a:pt x="3764153" y="1904746"/>
                </a:lnTo>
                <a:lnTo>
                  <a:pt x="3747643" y="1986152"/>
                </a:lnTo>
                <a:lnTo>
                  <a:pt x="3726434" y="2066289"/>
                </a:lnTo>
                <a:lnTo>
                  <a:pt x="3700779" y="2144776"/>
                </a:lnTo>
                <a:lnTo>
                  <a:pt x="3671189" y="2221356"/>
                </a:lnTo>
                <a:lnTo>
                  <a:pt x="3637153" y="2296667"/>
                </a:lnTo>
                <a:lnTo>
                  <a:pt x="3599053" y="2369947"/>
                </a:lnTo>
                <a:lnTo>
                  <a:pt x="3557397" y="2441193"/>
                </a:lnTo>
                <a:lnTo>
                  <a:pt x="3511677" y="2510536"/>
                </a:lnTo>
                <a:lnTo>
                  <a:pt x="3462147" y="2577465"/>
                </a:lnTo>
                <a:lnTo>
                  <a:pt x="3409315" y="2642235"/>
                </a:lnTo>
                <a:lnTo>
                  <a:pt x="3353307" y="2704718"/>
                </a:lnTo>
                <a:lnTo>
                  <a:pt x="3293618" y="2764663"/>
                </a:lnTo>
                <a:lnTo>
                  <a:pt x="3230753" y="2821940"/>
                </a:lnTo>
                <a:lnTo>
                  <a:pt x="3165221" y="2876677"/>
                </a:lnTo>
                <a:lnTo>
                  <a:pt x="3096386" y="2928366"/>
                </a:lnTo>
                <a:lnTo>
                  <a:pt x="3024885" y="2977515"/>
                </a:lnTo>
                <a:lnTo>
                  <a:pt x="2950845" y="3023489"/>
                </a:lnTo>
                <a:lnTo>
                  <a:pt x="2874136" y="3066288"/>
                </a:lnTo>
                <a:lnTo>
                  <a:pt x="2794508" y="3106166"/>
                </a:lnTo>
                <a:lnTo>
                  <a:pt x="2712973" y="3142615"/>
                </a:lnTo>
                <a:lnTo>
                  <a:pt x="2629027" y="3175762"/>
                </a:lnTo>
                <a:lnTo>
                  <a:pt x="2543556" y="3205353"/>
                </a:lnTo>
                <a:lnTo>
                  <a:pt x="2455545" y="3230879"/>
                </a:lnTo>
                <a:lnTo>
                  <a:pt x="2365756" y="3253359"/>
                </a:lnTo>
                <a:lnTo>
                  <a:pt x="2274189" y="3271647"/>
                </a:lnTo>
                <a:lnTo>
                  <a:pt x="2181097" y="3286125"/>
                </a:lnTo>
                <a:lnTo>
                  <a:pt x="2086483" y="3296792"/>
                </a:lnTo>
                <a:lnTo>
                  <a:pt x="1990597" y="3303270"/>
                </a:lnTo>
                <a:lnTo>
                  <a:pt x="1893061" y="3305302"/>
                </a:lnTo>
                <a:lnTo>
                  <a:pt x="1795653" y="3303270"/>
                </a:lnTo>
                <a:lnTo>
                  <a:pt x="1699768" y="3296792"/>
                </a:lnTo>
                <a:lnTo>
                  <a:pt x="1605026" y="3286125"/>
                </a:lnTo>
                <a:lnTo>
                  <a:pt x="1511934" y="3271647"/>
                </a:lnTo>
                <a:lnTo>
                  <a:pt x="1420495" y="3253359"/>
                </a:lnTo>
                <a:lnTo>
                  <a:pt x="1330579" y="3230879"/>
                </a:lnTo>
                <a:lnTo>
                  <a:pt x="1243076" y="3205353"/>
                </a:lnTo>
                <a:lnTo>
                  <a:pt x="1157096" y="3175762"/>
                </a:lnTo>
                <a:lnTo>
                  <a:pt x="1073149" y="3142615"/>
                </a:lnTo>
                <a:lnTo>
                  <a:pt x="991616" y="3106166"/>
                </a:lnTo>
                <a:lnTo>
                  <a:pt x="912114" y="3066288"/>
                </a:lnTo>
                <a:lnTo>
                  <a:pt x="835279" y="3023489"/>
                </a:lnTo>
                <a:lnTo>
                  <a:pt x="761365" y="2977515"/>
                </a:lnTo>
                <a:lnTo>
                  <a:pt x="689736" y="2928366"/>
                </a:lnTo>
                <a:lnTo>
                  <a:pt x="620903" y="2876677"/>
                </a:lnTo>
                <a:lnTo>
                  <a:pt x="555370" y="2821940"/>
                </a:lnTo>
                <a:lnTo>
                  <a:pt x="492506" y="2764663"/>
                </a:lnTo>
                <a:lnTo>
                  <a:pt x="432943" y="2704718"/>
                </a:lnTo>
                <a:lnTo>
                  <a:pt x="376808" y="2642235"/>
                </a:lnTo>
                <a:lnTo>
                  <a:pt x="324104" y="2577465"/>
                </a:lnTo>
                <a:lnTo>
                  <a:pt x="274446" y="2510536"/>
                </a:lnTo>
                <a:lnTo>
                  <a:pt x="228726" y="2441193"/>
                </a:lnTo>
                <a:lnTo>
                  <a:pt x="187070" y="2369947"/>
                </a:lnTo>
                <a:lnTo>
                  <a:pt x="149098" y="2296667"/>
                </a:lnTo>
                <a:lnTo>
                  <a:pt x="114935" y="2221356"/>
                </a:lnTo>
                <a:lnTo>
                  <a:pt x="85343" y="2144776"/>
                </a:lnTo>
                <a:lnTo>
                  <a:pt x="59689" y="2066289"/>
                </a:lnTo>
                <a:lnTo>
                  <a:pt x="38481" y="1986152"/>
                </a:lnTo>
                <a:lnTo>
                  <a:pt x="21970" y="1904746"/>
                </a:lnTo>
                <a:lnTo>
                  <a:pt x="9651" y="1821814"/>
                </a:lnTo>
                <a:lnTo>
                  <a:pt x="2412" y="1737614"/>
                </a:lnTo>
                <a:lnTo>
                  <a:pt x="0" y="1652651"/>
                </a:lnTo>
                <a:lnTo>
                  <a:pt x="2412" y="1567688"/>
                </a:lnTo>
                <a:lnTo>
                  <a:pt x="9651" y="1483487"/>
                </a:lnTo>
                <a:lnTo>
                  <a:pt x="21970" y="1400937"/>
                </a:lnTo>
                <a:lnTo>
                  <a:pt x="38481" y="1319149"/>
                </a:lnTo>
                <a:lnTo>
                  <a:pt x="59689" y="1239392"/>
                </a:lnTo>
                <a:lnTo>
                  <a:pt x="85343" y="1160906"/>
                </a:lnTo>
                <a:lnTo>
                  <a:pt x="114935" y="1083945"/>
                </a:lnTo>
                <a:lnTo>
                  <a:pt x="149098" y="1009014"/>
                </a:lnTo>
                <a:lnTo>
                  <a:pt x="187070" y="935736"/>
                </a:lnTo>
                <a:lnTo>
                  <a:pt x="228726" y="864488"/>
                </a:lnTo>
                <a:lnTo>
                  <a:pt x="274446" y="795147"/>
                </a:lnTo>
                <a:lnTo>
                  <a:pt x="324104" y="727963"/>
                </a:lnTo>
                <a:lnTo>
                  <a:pt x="376936" y="663066"/>
                </a:lnTo>
                <a:lnTo>
                  <a:pt x="432943" y="600963"/>
                </a:lnTo>
                <a:lnTo>
                  <a:pt x="492506" y="541020"/>
                </a:lnTo>
                <a:lnTo>
                  <a:pt x="555370" y="483362"/>
                </a:lnTo>
                <a:lnTo>
                  <a:pt x="620903" y="429005"/>
                </a:lnTo>
                <a:lnTo>
                  <a:pt x="689736" y="377063"/>
                </a:lnTo>
                <a:lnTo>
                  <a:pt x="761365" y="327787"/>
                </a:lnTo>
                <a:lnTo>
                  <a:pt x="835279" y="281813"/>
                </a:lnTo>
                <a:lnTo>
                  <a:pt x="912114" y="239013"/>
                </a:lnTo>
                <a:lnTo>
                  <a:pt x="991616" y="199136"/>
                </a:lnTo>
                <a:lnTo>
                  <a:pt x="1073149" y="162687"/>
                </a:lnTo>
                <a:lnTo>
                  <a:pt x="1157096" y="129540"/>
                </a:lnTo>
                <a:lnTo>
                  <a:pt x="1242568" y="99949"/>
                </a:lnTo>
                <a:lnTo>
                  <a:pt x="1330579" y="73914"/>
                </a:lnTo>
                <a:lnTo>
                  <a:pt x="1420495" y="51943"/>
                </a:lnTo>
                <a:lnTo>
                  <a:pt x="1511934" y="33654"/>
                </a:lnTo>
                <a:lnTo>
                  <a:pt x="1605026" y="18796"/>
                </a:lnTo>
                <a:lnTo>
                  <a:pt x="1699768" y="8508"/>
                </a:lnTo>
                <a:lnTo>
                  <a:pt x="1795653" y="2031"/>
                </a:lnTo>
                <a:lnTo>
                  <a:pt x="1893061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19962" y="3581171"/>
            <a:ext cx="7527497" cy="192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El</a:t>
            </a:r>
            <a:r>
              <a:rPr sz="6600" b="1" spc="-14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Sá</a:t>
            </a:r>
            <a:r>
              <a:rPr sz="6600" b="1" spc="-9" baseline="3103" dirty="0" smtClean="0">
                <a:latin typeface="Calibri"/>
                <a:cs typeface="Calibri"/>
              </a:rPr>
              <a:t>b</a:t>
            </a:r>
            <a:r>
              <a:rPr sz="6600" b="1" spc="0" baseline="3103" dirty="0" smtClean="0">
                <a:latin typeface="Calibri"/>
                <a:cs typeface="Calibri"/>
              </a:rPr>
              <a:t>ado es el</a:t>
            </a:r>
            <a:r>
              <a:rPr sz="6600" b="1" spc="-9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tiempo</a:t>
            </a:r>
            <a:r>
              <a:rPr sz="6600" b="1" spc="-24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apa</a:t>
            </a:r>
            <a:r>
              <a:rPr sz="6600" b="1" spc="-14" baseline="3103" dirty="0" smtClean="0">
                <a:latin typeface="Calibri"/>
                <a:cs typeface="Calibri"/>
              </a:rPr>
              <a:t>r</a:t>
            </a:r>
            <a:r>
              <a:rPr sz="6600" b="1" spc="-50" baseline="3103" dirty="0" smtClean="0">
                <a:latin typeface="Calibri"/>
                <a:cs typeface="Calibri"/>
              </a:rPr>
              <a:t>t</a:t>
            </a:r>
            <a:r>
              <a:rPr sz="6600" b="1" spc="0" baseline="3103" dirty="0" smtClean="0">
                <a:latin typeface="Calibri"/>
                <a:cs typeface="Calibri"/>
              </a:rPr>
              <a:t>ado</a:t>
            </a:r>
            <a:endParaRPr sz="4400">
              <a:latin typeface="Calibri"/>
              <a:cs typeface="Calibri"/>
            </a:endParaRPr>
          </a:p>
          <a:p>
            <a:pPr marL="20535" marR="62676" algn="ctr">
              <a:lnSpc>
                <a:spcPts val="5280"/>
              </a:lnSpc>
              <a:spcBef>
                <a:spcPts val="34"/>
              </a:spcBef>
            </a:pPr>
            <a:r>
              <a:rPr sz="6600" b="1" spc="0" baseline="1861" dirty="0" smtClean="0">
                <a:latin typeface="Calibri"/>
                <a:cs typeface="Calibri"/>
              </a:rPr>
              <a:t>por</a:t>
            </a:r>
            <a:r>
              <a:rPr sz="6600" b="1" spc="-19" baseline="1861" dirty="0" smtClean="0">
                <a:latin typeface="Calibri"/>
                <a:cs typeface="Calibri"/>
              </a:rPr>
              <a:t> </a:t>
            </a:r>
            <a:r>
              <a:rPr sz="6600" b="1" spc="0" baseline="1861" dirty="0" smtClean="0">
                <a:latin typeface="Calibri"/>
                <a:cs typeface="Calibri"/>
              </a:rPr>
              <a:t>Dios</a:t>
            </a:r>
            <a:r>
              <a:rPr sz="6600" b="1" spc="-14" baseline="1861" dirty="0" smtClean="0">
                <a:latin typeface="Calibri"/>
                <a:cs typeface="Calibri"/>
              </a:rPr>
              <a:t> </a:t>
            </a:r>
            <a:r>
              <a:rPr sz="6600" b="1" spc="0" baseline="1861" dirty="0" smtClean="0">
                <a:latin typeface="Calibri"/>
                <a:cs typeface="Calibri"/>
              </a:rPr>
              <a:t>pa</a:t>
            </a:r>
            <a:r>
              <a:rPr sz="6600" b="1" spc="-100" baseline="1861" dirty="0" smtClean="0">
                <a:latin typeface="Calibri"/>
                <a:cs typeface="Calibri"/>
              </a:rPr>
              <a:t>r</a:t>
            </a:r>
            <a:r>
              <a:rPr sz="6600" b="1" spc="0" baseline="1861" dirty="0" smtClean="0">
                <a:latin typeface="Calibri"/>
                <a:cs typeface="Calibri"/>
              </a:rPr>
              <a:t>a la </a:t>
            </a:r>
            <a:r>
              <a:rPr sz="6600" b="1" spc="-14" baseline="1861" dirty="0" smtClean="0">
                <a:latin typeface="Calibri"/>
                <a:cs typeface="Calibri"/>
              </a:rPr>
              <a:t>c</a:t>
            </a:r>
            <a:r>
              <a:rPr sz="6600" b="1" spc="0" baseline="1861" dirty="0" smtClean="0">
                <a:latin typeface="Calibri"/>
                <a:cs typeface="Calibri"/>
              </a:rPr>
              <a:t>omunión</a:t>
            </a:r>
            <a:r>
              <a:rPr sz="6600" b="1" spc="-19" baseline="1861" dirty="0" smtClean="0">
                <a:latin typeface="Calibri"/>
                <a:cs typeface="Calibri"/>
              </a:rPr>
              <a:t> </a:t>
            </a:r>
            <a:r>
              <a:rPr sz="6600" b="1" spc="0" baseline="1861" dirty="0" smtClean="0">
                <a:latin typeface="Calibri"/>
                <a:cs typeface="Calibri"/>
              </a:rPr>
              <a:t>de Él</a:t>
            </a:r>
            <a:endParaRPr sz="4400">
              <a:latin typeface="Calibri"/>
              <a:cs typeface="Calibri"/>
            </a:endParaRPr>
          </a:p>
          <a:p>
            <a:pPr marL="2146871" marR="2188089" algn="ctr">
              <a:lnSpc>
                <a:spcPts val="5280"/>
              </a:lnSpc>
            </a:pPr>
            <a:r>
              <a:rPr sz="6600" b="1" spc="-19" baseline="1861" dirty="0" smtClean="0">
                <a:latin typeface="Calibri"/>
                <a:cs typeface="Calibri"/>
              </a:rPr>
              <a:t>c</a:t>
            </a:r>
            <a:r>
              <a:rPr sz="6600" b="1" spc="0" baseline="1861" dirty="0" smtClean="0">
                <a:latin typeface="Calibri"/>
                <a:cs typeface="Calibri"/>
              </a:rPr>
              <a:t>on</a:t>
            </a:r>
            <a:r>
              <a:rPr sz="6600" b="1" spc="-24" baseline="1861" dirty="0" smtClean="0">
                <a:latin typeface="Calibri"/>
                <a:cs typeface="Calibri"/>
              </a:rPr>
              <a:t> </a:t>
            </a:r>
            <a:r>
              <a:rPr sz="6600" b="1" spc="0" baseline="1861" dirty="0" smtClean="0">
                <a:latin typeface="Calibri"/>
                <a:cs typeface="Calibri"/>
              </a:rPr>
              <a:t>la </a:t>
            </a:r>
            <a:r>
              <a:rPr sz="6600" b="1" spc="-69" baseline="1861" dirty="0" smtClean="0">
                <a:latin typeface="Calibri"/>
                <a:cs typeface="Calibri"/>
              </a:rPr>
              <a:t>f</a:t>
            </a:r>
            <a:r>
              <a:rPr sz="6600" b="1" spc="0" baseline="1861" dirty="0" smtClean="0">
                <a:latin typeface="Calibri"/>
                <a:cs typeface="Calibri"/>
              </a:rPr>
              <a:t>amilia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32" y="5968"/>
            <a:ext cx="3954399" cy="6852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42866" y="663219"/>
            <a:ext cx="3772665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Necesi</a:t>
            </a:r>
            <a:r>
              <a:rPr sz="8100" b="1" spc="-39" baseline="3539" dirty="0" smtClean="0">
                <a:latin typeface="Calibri"/>
                <a:cs typeface="Calibri"/>
              </a:rPr>
              <a:t>t</a:t>
            </a:r>
            <a:r>
              <a:rPr sz="8100" b="1" spc="0" baseline="3539" dirty="0" smtClean="0">
                <a:latin typeface="Calibri"/>
                <a:cs typeface="Calibri"/>
              </a:rPr>
              <a:t>amos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9320" y="1486408"/>
            <a:ext cx="2685018" cy="1534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7019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enseñar</a:t>
            </a:r>
            <a:endParaRPr sz="5400">
              <a:latin typeface="Calibri"/>
              <a:cs typeface="Calibri"/>
            </a:endParaRPr>
          </a:p>
          <a:p>
            <a:pPr marL="12700" marR="102870">
              <a:lnSpc>
                <a:spcPts val="6484"/>
              </a:lnSpc>
              <a:spcBef>
                <a:spcPts val="44"/>
              </a:spcBef>
            </a:pPr>
            <a:r>
              <a:rPr sz="8100" b="1" spc="0" baseline="1517" dirty="0" smtClean="0">
                <a:latin typeface="Calibri"/>
                <a:cs typeface="Calibri"/>
              </a:rPr>
              <a:t>sa</a:t>
            </a:r>
            <a:r>
              <a:rPr sz="8100" b="1" spc="-54" baseline="1517" dirty="0" smtClean="0">
                <a:latin typeface="Calibri"/>
                <a:cs typeface="Calibri"/>
              </a:rPr>
              <a:t>n</a:t>
            </a:r>
            <a:r>
              <a:rPr sz="8100" b="1" spc="0" baseline="1517" dirty="0" smtClean="0">
                <a:latin typeface="Calibri"/>
                <a:cs typeface="Calibri"/>
              </a:rPr>
              <a:t>tidad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7890" y="1486408"/>
            <a:ext cx="1010402" cy="15346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782" marR="102915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la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ts val="6484"/>
              </a:lnSpc>
              <a:spcBef>
                <a:spcPts val="44"/>
              </a:spcBef>
            </a:pPr>
            <a:r>
              <a:rPr sz="8100" b="1" spc="0" baseline="1517" dirty="0" smtClean="0">
                <a:latin typeface="Calibri"/>
                <a:cs typeface="Calibri"/>
              </a:rPr>
              <a:t>del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5624" y="3132708"/>
            <a:ext cx="2662734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sába</a:t>
            </a:r>
            <a:r>
              <a:rPr sz="8100" b="1" spc="-9" baseline="3539" dirty="0" smtClean="0">
                <a:latin typeface="Calibri"/>
                <a:cs typeface="Calibri"/>
              </a:rPr>
              <a:t>d</a:t>
            </a:r>
            <a:r>
              <a:rPr sz="8100" b="1" spc="0" baseline="3539" dirty="0" smtClean="0">
                <a:latin typeface="Calibri"/>
                <a:cs typeface="Calibri"/>
              </a:rPr>
              <a:t>o y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5331" y="3132708"/>
            <a:ext cx="635253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la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6792" y="3955923"/>
            <a:ext cx="2056412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alegría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50252" y="3955923"/>
            <a:ext cx="839045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-19" baseline="3539" dirty="0" smtClean="0">
                <a:latin typeface="Calibri"/>
                <a:cs typeface="Calibri"/>
              </a:rPr>
              <a:t>d</a:t>
            </a:r>
            <a:r>
              <a:rPr sz="8100" b="1" spc="0" baseline="3539" dirty="0" smtClean="0">
                <a:latin typeface="Calibri"/>
                <a:cs typeface="Calibri"/>
              </a:rPr>
              <a:t>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84726" y="4778883"/>
            <a:ext cx="4435442" cy="1534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1966" marR="801069" algn="ctr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gua</a:t>
            </a:r>
            <a:r>
              <a:rPr sz="8100" b="1" spc="-69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darlo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ts val="6480"/>
              </a:lnSpc>
              <a:spcBef>
                <a:spcPts val="43"/>
              </a:spcBef>
            </a:pPr>
            <a:r>
              <a:rPr sz="8100" b="1" spc="-29" baseline="1517" dirty="0" smtClean="0">
                <a:latin typeface="Calibri"/>
                <a:cs typeface="Calibri"/>
              </a:rPr>
              <a:t>c</a:t>
            </a:r>
            <a:r>
              <a:rPr sz="8100" b="1" spc="0" baseline="1517" dirty="0" smtClean="0">
                <a:latin typeface="Calibri"/>
                <a:cs typeface="Calibri"/>
              </a:rPr>
              <a:t>or</a:t>
            </a:r>
            <a:r>
              <a:rPr sz="8100" b="1" spc="-54" baseline="1517" dirty="0" smtClean="0">
                <a:latin typeface="Calibri"/>
                <a:cs typeface="Calibri"/>
              </a:rPr>
              <a:t>r</a:t>
            </a:r>
            <a:r>
              <a:rPr sz="8100" b="1" spc="0" baseline="1517" dirty="0" smtClean="0">
                <a:latin typeface="Calibri"/>
                <a:cs typeface="Calibri"/>
              </a:rPr>
              <a:t>ec</a:t>
            </a:r>
            <a:r>
              <a:rPr sz="8100" b="1" spc="-44" baseline="1517" dirty="0" smtClean="0">
                <a:latin typeface="Calibri"/>
                <a:cs typeface="Calibri"/>
              </a:rPr>
              <a:t>t</a:t>
            </a:r>
            <a:r>
              <a:rPr sz="8100" b="1" spc="0" baseline="1517" dirty="0" smtClean="0">
                <a:latin typeface="Calibri"/>
                <a:cs typeface="Calibri"/>
              </a:rPr>
              <a:t>ame</a:t>
            </a:r>
            <a:r>
              <a:rPr sz="8100" b="1" spc="-50" baseline="1517" dirty="0" smtClean="0">
                <a:latin typeface="Calibri"/>
                <a:cs typeface="Calibri"/>
              </a:rPr>
              <a:t>n</a:t>
            </a:r>
            <a:r>
              <a:rPr sz="8100" b="1" spc="-59" baseline="1517" dirty="0" smtClean="0">
                <a:latin typeface="Calibri"/>
                <a:cs typeface="Calibri"/>
              </a:rPr>
              <a:t>t</a:t>
            </a:r>
            <a:r>
              <a:rPr sz="8100" b="1" spc="0" baseline="1517" dirty="0" smtClean="0">
                <a:latin typeface="Calibri"/>
                <a:cs typeface="Calibri"/>
              </a:rPr>
              <a:t>e.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888" y="242316"/>
            <a:ext cx="8819388" cy="6089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18438" y="1561998"/>
            <a:ext cx="2590442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S</a:t>
            </a:r>
            <a:r>
              <a:rPr sz="9000" b="1" spc="-59" baseline="3185" dirty="0" smtClean="0">
                <a:latin typeface="Calibri"/>
                <a:cs typeface="Calibri"/>
              </a:rPr>
              <a:t>a</a:t>
            </a:r>
            <a:r>
              <a:rPr sz="9000" b="1" spc="-64" baseline="3185" dirty="0" smtClean="0">
                <a:latin typeface="Calibri"/>
                <a:cs typeface="Calibri"/>
              </a:rPr>
              <a:t>t</a:t>
            </a:r>
            <a:r>
              <a:rPr sz="9000" b="1" spc="0" baseline="3185" dirty="0" smtClean="0">
                <a:latin typeface="Calibri"/>
                <a:cs typeface="Calibri"/>
              </a:rPr>
              <a:t>anás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2291" y="1561998"/>
            <a:ext cx="122923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usa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4668" y="1561998"/>
            <a:ext cx="333940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di</a:t>
            </a:r>
            <a:r>
              <a:rPr sz="9000" b="1" spc="-94" baseline="3185" dirty="0" smtClean="0">
                <a:latin typeface="Calibri"/>
                <a:cs typeface="Calibri"/>
              </a:rPr>
              <a:t>f</a:t>
            </a:r>
            <a:r>
              <a:rPr sz="9000" b="1" spc="0" baseline="3185" dirty="0" smtClean="0">
                <a:latin typeface="Calibri"/>
                <a:cs typeface="Calibri"/>
              </a:rPr>
              <a:t>e</a:t>
            </a:r>
            <a:r>
              <a:rPr sz="9000" b="1" spc="-64" baseline="3185" dirty="0" smtClean="0">
                <a:latin typeface="Calibri"/>
                <a:cs typeface="Calibri"/>
              </a:rPr>
              <a:t>r</a:t>
            </a:r>
            <a:r>
              <a:rPr sz="9000" b="1" spc="0" baseline="3185" dirty="0" smtClean="0">
                <a:latin typeface="Calibri"/>
                <a:cs typeface="Calibri"/>
              </a:rPr>
              <a:t>e</a:t>
            </a:r>
            <a:r>
              <a:rPr sz="9000" b="1" spc="-59" baseline="3185" dirty="0" smtClean="0">
                <a:latin typeface="Calibri"/>
                <a:cs typeface="Calibri"/>
              </a:rPr>
              <a:t>n</a:t>
            </a:r>
            <a:r>
              <a:rPr sz="9000" b="1" spc="-75" baseline="3185" dirty="0" smtClean="0">
                <a:latin typeface="Calibri"/>
                <a:cs typeface="Calibri"/>
              </a:rPr>
              <a:t>t</a:t>
            </a:r>
            <a:r>
              <a:rPr sz="9000" b="1" spc="0" baseline="3185" dirty="0" smtClean="0">
                <a:latin typeface="Calibri"/>
                <a:cs typeface="Calibri"/>
              </a:rPr>
              <a:t>es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4346" y="2476627"/>
            <a:ext cx="3573060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e</a:t>
            </a:r>
            <a:r>
              <a:rPr sz="9000" b="1" spc="-69" baseline="3185" dirty="0" smtClean="0">
                <a:latin typeface="Calibri"/>
                <a:cs typeface="Calibri"/>
              </a:rPr>
              <a:t>s</a:t>
            </a:r>
            <a:r>
              <a:rPr sz="9000" b="1" spc="0" baseline="3185" dirty="0" smtClean="0">
                <a:latin typeface="Calibri"/>
                <a:cs typeface="Calibri"/>
              </a:rPr>
              <a:t>t</a:t>
            </a:r>
            <a:r>
              <a:rPr sz="9000" b="1" spc="-125" baseline="3185" dirty="0" smtClean="0">
                <a:latin typeface="Calibri"/>
                <a:cs typeface="Calibri"/>
              </a:rPr>
              <a:t>r</a:t>
            </a:r>
            <a:r>
              <a:rPr sz="9000" b="1" spc="-59" baseline="3185" dirty="0" smtClean="0">
                <a:latin typeface="Calibri"/>
                <a:cs typeface="Calibri"/>
              </a:rPr>
              <a:t>a</a:t>
            </a:r>
            <a:r>
              <a:rPr sz="9000" b="1" spc="-75" baseline="3185" dirty="0" smtClean="0">
                <a:latin typeface="Calibri"/>
                <a:cs typeface="Calibri"/>
              </a:rPr>
              <a:t>t</a:t>
            </a:r>
            <a:r>
              <a:rPr sz="9000" b="1" spc="0" baseline="3185" dirty="0" smtClean="0">
                <a:latin typeface="Calibri"/>
                <a:cs typeface="Calibri"/>
              </a:rPr>
              <a:t>egias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0130" y="2476627"/>
            <a:ext cx="1558279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pa</a:t>
            </a:r>
            <a:r>
              <a:rPr sz="9000" b="1" spc="-109" baseline="3185" dirty="0" smtClean="0">
                <a:latin typeface="Calibri"/>
                <a:cs typeface="Calibri"/>
              </a:rPr>
              <a:t>r</a:t>
            </a:r>
            <a:r>
              <a:rPr sz="9000" b="1" spc="0" baseline="3185" dirty="0" smtClean="0">
                <a:latin typeface="Calibri"/>
                <a:cs typeface="Calibri"/>
              </a:rPr>
              <a:t>a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4234" y="2476627"/>
            <a:ext cx="1973926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evi</a:t>
            </a:r>
            <a:r>
              <a:rPr sz="9000" b="1" spc="-64" baseline="3185" dirty="0" smtClean="0">
                <a:latin typeface="Calibri"/>
                <a:cs typeface="Calibri"/>
              </a:rPr>
              <a:t>t</a:t>
            </a:r>
            <a:r>
              <a:rPr sz="9000" b="1" spc="0" baseline="3185" dirty="0" smtClean="0">
                <a:latin typeface="Calibri"/>
                <a:cs typeface="Calibri"/>
              </a:rPr>
              <a:t>ar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214" y="3391280"/>
            <a:ext cx="1341115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que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4100" y="3391280"/>
            <a:ext cx="3317183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14" baseline="3185" dirty="0" smtClean="0">
                <a:latin typeface="Calibri"/>
                <a:cs typeface="Calibri"/>
              </a:rPr>
              <a:t>a</a:t>
            </a:r>
            <a:r>
              <a:rPr sz="9000" b="1" spc="0" baseline="3185" dirty="0" smtClean="0">
                <a:latin typeface="Calibri"/>
                <a:cs typeface="Calibri"/>
              </a:rPr>
              <a:t>do</a:t>
            </a:r>
            <a:r>
              <a:rPr sz="9000" b="1" spc="-64" baseline="3185" dirty="0" smtClean="0">
                <a:latin typeface="Calibri"/>
                <a:cs typeface="Calibri"/>
              </a:rPr>
              <a:t>r</a:t>
            </a:r>
            <a:r>
              <a:rPr sz="9000" b="1" spc="0" baseline="3185" dirty="0" smtClean="0">
                <a:latin typeface="Calibri"/>
                <a:cs typeface="Calibri"/>
              </a:rPr>
              <a:t>em</a:t>
            </a:r>
            <a:r>
              <a:rPr sz="9000" b="1" spc="9" baseline="3185" dirty="0" smtClean="0">
                <a:latin typeface="Calibri"/>
                <a:cs typeface="Calibri"/>
              </a:rPr>
              <a:t>o</a:t>
            </a:r>
            <a:r>
              <a:rPr sz="9000" b="1" spc="0" baseline="3185" dirty="0" smtClean="0">
                <a:latin typeface="Calibri"/>
                <a:cs typeface="Calibri"/>
              </a:rPr>
              <a:t>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3852" y="3391280"/>
            <a:ext cx="515863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a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2492" y="3391280"/>
            <a:ext cx="1522066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9" baseline="3185" dirty="0" smtClean="0">
                <a:latin typeface="Calibri"/>
                <a:cs typeface="Calibri"/>
              </a:rPr>
              <a:t>D</a:t>
            </a:r>
            <a:r>
              <a:rPr sz="9000" b="1" spc="0" baseline="3185" dirty="0" smtClean="0">
                <a:latin typeface="Calibri"/>
                <a:cs typeface="Calibri"/>
              </a:rPr>
              <a:t>ios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7734" y="3391280"/>
            <a:ext cx="934177" cy="787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14" baseline="3185" dirty="0" smtClean="0">
                <a:latin typeface="Calibri"/>
                <a:cs typeface="Calibri"/>
              </a:rPr>
              <a:t>e</a:t>
            </a:r>
            <a:r>
              <a:rPr sz="9000" b="1" spc="0" baseline="3185" dirty="0" smtClean="0">
                <a:latin typeface="Calibri"/>
                <a:cs typeface="Calibri"/>
              </a:rPr>
              <a:t>n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2769" y="4305833"/>
            <a:ext cx="710729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el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6016" y="4305833"/>
            <a:ext cx="111235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día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34047" y="4305833"/>
            <a:ext cx="2684235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200"/>
              </a:lnSpc>
              <a:spcBef>
                <a:spcPts val="310"/>
              </a:spcBef>
            </a:pPr>
            <a:r>
              <a:rPr sz="9000" b="1" spc="0" baseline="3185" dirty="0" smtClean="0">
                <a:latin typeface="Calibri"/>
                <a:cs typeface="Calibri"/>
              </a:rPr>
              <a:t>Sábado.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192" y="5591556"/>
            <a:ext cx="8348472" cy="644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2" y="4910328"/>
            <a:ext cx="8348472" cy="886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192" y="4233672"/>
            <a:ext cx="8348472" cy="882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192" y="3552444"/>
            <a:ext cx="8348472" cy="886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192" y="2871216"/>
            <a:ext cx="8348472" cy="882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192" y="2194559"/>
            <a:ext cx="8348472" cy="882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192" y="1513331"/>
            <a:ext cx="8348472" cy="882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00506" y="601497"/>
            <a:ext cx="7634343" cy="585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 smtClean="0">
                <a:latin typeface="Calibri"/>
                <a:cs typeface="Calibri"/>
              </a:rPr>
              <a:t>La P</a:t>
            </a:r>
            <a:r>
              <a:rPr sz="6600" b="1" spc="-59" baseline="3103" dirty="0" smtClean="0">
                <a:latin typeface="Calibri"/>
                <a:cs typeface="Calibri"/>
              </a:rPr>
              <a:t>r</a:t>
            </a:r>
            <a:r>
              <a:rPr sz="6600" b="1" spc="0" baseline="3103" dirty="0" smtClean="0">
                <a:latin typeface="Calibri"/>
                <a:cs typeface="Calibri"/>
              </a:rPr>
              <a:t>oblem</a:t>
            </a:r>
            <a:r>
              <a:rPr sz="6600" b="1" spc="-29" baseline="3103" dirty="0" smtClean="0">
                <a:latin typeface="Calibri"/>
                <a:cs typeface="Calibri"/>
              </a:rPr>
              <a:t>á</a:t>
            </a:r>
            <a:r>
              <a:rPr sz="6600" b="1" spc="0" baseline="3103" dirty="0" smtClean="0">
                <a:latin typeface="Calibri"/>
                <a:cs typeface="Calibri"/>
              </a:rPr>
              <a:t>ti</a:t>
            </a:r>
            <a:r>
              <a:rPr sz="6600" b="1" spc="-29" baseline="3103" dirty="0" smtClean="0">
                <a:latin typeface="Calibri"/>
                <a:cs typeface="Calibri"/>
              </a:rPr>
              <a:t>c</a:t>
            </a:r>
            <a:r>
              <a:rPr sz="6600" b="1" spc="0" baseline="3103" dirty="0" smtClean="0">
                <a:latin typeface="Calibri"/>
                <a:cs typeface="Calibri"/>
              </a:rPr>
              <a:t>a</a:t>
            </a:r>
            <a:r>
              <a:rPr sz="6600" b="1" spc="-34" baseline="3103" dirty="0" smtClean="0">
                <a:latin typeface="Calibri"/>
                <a:cs typeface="Calibri"/>
              </a:rPr>
              <a:t> </a:t>
            </a:r>
            <a:r>
              <a:rPr sz="6600" b="1" spc="0" baseline="3103" dirty="0" smtClean="0">
                <a:latin typeface="Calibri"/>
                <a:cs typeface="Calibri"/>
              </a:rPr>
              <a:t>sob</a:t>
            </a:r>
            <a:r>
              <a:rPr sz="6600" b="1" spc="-54" baseline="3103" dirty="0" smtClean="0">
                <a:latin typeface="Calibri"/>
                <a:cs typeface="Calibri"/>
              </a:rPr>
              <a:t>r</a:t>
            </a:r>
            <a:r>
              <a:rPr sz="6600" b="1" spc="0" baseline="3103" dirty="0" smtClean="0">
                <a:latin typeface="Calibri"/>
                <a:cs typeface="Calibri"/>
              </a:rPr>
              <a:t>e el Sábado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004" y="1581912"/>
            <a:ext cx="8317992" cy="461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40" y="1463039"/>
            <a:ext cx="8648700" cy="4387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136"/>
            <a:ext cx="8229600" cy="4526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136"/>
            <a:ext cx="8229600" cy="4526026"/>
          </a:xfrm>
          <a:custGeom>
            <a:avLst/>
            <a:gdLst/>
            <a:ahLst/>
            <a:cxnLst/>
            <a:rect l="l" t="t" r="r" b="b"/>
            <a:pathLst>
              <a:path w="8229600" h="4526026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4">
            <a:solidFill>
              <a:srgbClr val="6A46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1393" y="549300"/>
            <a:ext cx="3543699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P</a:t>
            </a:r>
            <a:r>
              <a:rPr sz="8100" b="1" spc="-50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epa</a:t>
            </a:r>
            <a:r>
              <a:rPr sz="8100" b="1" spc="-114" baseline="3539" dirty="0" smtClean="0">
                <a:latin typeface="Calibri"/>
                <a:cs typeface="Calibri"/>
              </a:rPr>
              <a:t>r</a:t>
            </a:r>
            <a:r>
              <a:rPr sz="8100" b="1" spc="0" baseline="3539" dirty="0" smtClean="0">
                <a:latin typeface="Calibri"/>
                <a:cs typeface="Calibri"/>
              </a:rPr>
              <a:t>ación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2568" y="549300"/>
            <a:ext cx="1677301" cy="711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8100" b="1" spc="0" baseline="3539" dirty="0" smtClean="0">
                <a:latin typeface="Calibri"/>
                <a:cs typeface="Calibri"/>
              </a:rPr>
              <a:t>Físi</a:t>
            </a:r>
            <a:r>
              <a:rPr sz="8100" b="1" spc="-19" baseline="3539" dirty="0" smtClean="0">
                <a:latin typeface="Calibri"/>
                <a:cs typeface="Calibri"/>
              </a:rPr>
              <a:t>c</a:t>
            </a:r>
            <a:r>
              <a:rPr sz="8100" b="1" spc="0" baseline="3539" dirty="0" smtClean="0">
                <a:latin typeface="Calibri"/>
                <a:cs typeface="Calibri"/>
              </a:rPr>
              <a:t>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1600136"/>
            <a:ext cx="8229600" cy="4526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ts val="3840"/>
              </a:lnSpc>
              <a:spcBef>
                <a:spcPts val="192"/>
              </a:spcBef>
            </a:pPr>
            <a:r>
              <a:rPr sz="4800" spc="0" baseline="1811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4800" spc="691" baseline="18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4800" spc="-9" baseline="17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sz="4800" spc="-59" baseline="1706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800" spc="0" baseline="1706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endParaRPr sz="3200">
              <a:latin typeface="Calibri"/>
              <a:cs typeface="Calibri"/>
            </a:endParaRPr>
          </a:p>
          <a:p>
            <a:pPr marL="548640">
              <a:lnSpc>
                <a:spcPct val="101725"/>
              </a:lnSpc>
              <a:spcBef>
                <a:spcPts val="77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den y L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548640">
              <a:lnSpc>
                <a:spcPct val="101725"/>
              </a:lnSpc>
              <a:spcBef>
                <a:spcPts val="275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epa</a:t>
            </a:r>
            <a:r>
              <a:rPr sz="2800" spc="-6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800" spc="-10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especia</a:t>
            </a:r>
            <a:r>
              <a:rPr sz="2800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548640">
              <a:lnSpc>
                <a:spcPct val="101725"/>
              </a:lnSpc>
              <a:spcBef>
                <a:spcPts val="275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800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endParaRPr sz="2800">
              <a:latin typeface="Calibri"/>
              <a:cs typeface="Calibri"/>
            </a:endParaRPr>
          </a:p>
          <a:p>
            <a:pPr marL="434340" marR="58102" indent="-342900">
              <a:lnSpc>
                <a:spcPts val="3906"/>
              </a:lnSpc>
              <a:spcBef>
                <a:spcPts val="681"/>
              </a:spcBef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144" dirty="0" smtClean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3200" spc="-28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inad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el vie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nes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 l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epa</a:t>
            </a:r>
            <a:r>
              <a:rPr sz="3200" spc="-6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6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 el </a:t>
            </a:r>
            <a:endParaRPr sz="3200">
              <a:latin typeface="Calibri"/>
              <a:cs typeface="Calibri"/>
            </a:endParaRPr>
          </a:p>
          <a:p>
            <a:pPr marL="434340" marR="58102">
              <a:lnSpc>
                <a:spcPts val="3906"/>
              </a:lnSpc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sábado. Cui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200" spc="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de q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200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oda</a:t>
            </a:r>
            <a:r>
              <a:rPr sz="32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opa e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é l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endParaRPr sz="3200">
              <a:latin typeface="Calibri"/>
              <a:cs typeface="Calibri"/>
            </a:endParaRPr>
          </a:p>
          <a:p>
            <a:pPr marL="434340" marR="58102">
              <a:lnSpc>
                <a:spcPts val="3906"/>
              </a:lnSpc>
              <a:tabLst>
                <a:tab pos="431800" algn="l"/>
              </a:tabLst>
            </a:pP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 h</a:t>
            </a:r>
            <a:r>
              <a:rPr sz="3200" spc="-6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ocinado 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sz="32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lo q</a:t>
            </a:r>
            <a:r>
              <a:rPr sz="3200" spc="-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e debe </a:t>
            </a:r>
            <a:endParaRPr sz="3200">
              <a:latin typeface="Calibri"/>
              <a:cs typeface="Calibri"/>
            </a:endParaRPr>
          </a:p>
          <a:p>
            <a:pPr marL="434340" marR="58102">
              <a:lnSpc>
                <a:spcPts val="3906"/>
              </a:lnSpc>
              <a:tabLst>
                <a:tab pos="431800" algn="l"/>
              </a:tabLst>
            </a:pPr>
            <a:r>
              <a:rPr sz="3200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ocina</a:t>
            </a:r>
            <a:r>
              <a:rPr sz="3200" spc="-6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, que se h</a:t>
            </a:r>
            <a:r>
              <a:rPr sz="3200" spc="-6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44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an lu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6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sz="32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3200" spc="-5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32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os y </a:t>
            </a:r>
            <a:endParaRPr sz="3200">
              <a:latin typeface="Calibri"/>
              <a:cs typeface="Calibri"/>
            </a:endParaRPr>
          </a:p>
          <a:p>
            <a:pPr marL="434340" marR="58102">
              <a:lnSpc>
                <a:spcPts val="3906"/>
              </a:lnSpc>
              <a:tabLst>
                <a:tab pos="431800" algn="l"/>
              </a:tabLst>
            </a:pPr>
            <a:r>
              <a:rPr sz="3200" spc="-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omado los baños</a:t>
            </a:r>
            <a:r>
              <a:rPr sz="3200" spc="-304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. CN 5</a:t>
            </a:r>
            <a:r>
              <a:rPr sz="3200" spc="-14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3200" spc="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Presentación en pantalla (4:3)</PresentationFormat>
  <Paragraphs>167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Equipo1</cp:lastModifiedBy>
  <cp:revision>1</cp:revision>
  <dcterms:modified xsi:type="dcterms:W3CDTF">2014-07-25T00:50:48Z</dcterms:modified>
</cp:coreProperties>
</file>