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</p:sldIdLst>
  <p:sldSz cx="9144000" cy="6858000"/>
  <p:notesSz cx="9144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09600" y="1219200"/>
            <a:ext cx="7924800" cy="914400"/>
          </a:xfrm>
          <a:custGeom>
            <a:avLst/>
            <a:gdLst/>
            <a:ahLst/>
            <a:cxnLst/>
            <a:rect l="l" t="t" r="r" b="b"/>
            <a:pathLst>
              <a:path w="7924800" h="914400">
                <a:moveTo>
                  <a:pt x="0" y="914400"/>
                </a:moveTo>
                <a:lnTo>
                  <a:pt x="0" y="0"/>
                </a:lnTo>
                <a:lnTo>
                  <a:pt x="7924800" y="0"/>
                </a:lnTo>
              </a:path>
            </a:pathLst>
          </a:custGeom>
          <a:ln w="25400">
            <a:solidFill>
              <a:srgbClr val="CC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1981200" y="3962400"/>
            <a:ext cx="6511925" cy="0"/>
          </a:xfrm>
          <a:custGeom>
            <a:avLst/>
            <a:gdLst/>
            <a:ahLst/>
            <a:cxnLst/>
            <a:rect l="l" t="t" r="r" b="b"/>
            <a:pathLst>
              <a:path w="6511925" h="0">
                <a:moveTo>
                  <a:pt x="0" y="0"/>
                </a:moveTo>
                <a:lnTo>
                  <a:pt x="6511925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93444" y="1536268"/>
            <a:ext cx="7157110" cy="1549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00" b="0" i="0">
                <a:solidFill>
                  <a:srgbClr val="006633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060575" y="3985082"/>
            <a:ext cx="6073775" cy="8807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0" i="0">
                <a:solidFill>
                  <a:srgbClr val="006633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0" i="0">
                <a:solidFill>
                  <a:srgbClr val="006633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09600" y="1219200"/>
            <a:ext cx="7924800" cy="914400"/>
          </a:xfrm>
          <a:custGeom>
            <a:avLst/>
            <a:gdLst/>
            <a:ahLst/>
            <a:cxnLst/>
            <a:rect l="l" t="t" r="r" b="b"/>
            <a:pathLst>
              <a:path w="7924800" h="914400">
                <a:moveTo>
                  <a:pt x="0" y="914400"/>
                </a:moveTo>
                <a:lnTo>
                  <a:pt x="0" y="0"/>
                </a:lnTo>
                <a:lnTo>
                  <a:pt x="7924800" y="0"/>
                </a:lnTo>
              </a:path>
            </a:pathLst>
          </a:custGeom>
          <a:ln w="25400">
            <a:solidFill>
              <a:srgbClr val="CC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1981200" y="3962400"/>
            <a:ext cx="6511925" cy="0"/>
          </a:xfrm>
          <a:custGeom>
            <a:avLst/>
            <a:gdLst/>
            <a:ahLst/>
            <a:cxnLst/>
            <a:rect l="l" t="t" r="r" b="b"/>
            <a:pathLst>
              <a:path w="6511925" h="0">
                <a:moveTo>
                  <a:pt x="0" y="0"/>
                </a:moveTo>
                <a:lnTo>
                  <a:pt x="6511925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0" i="0">
                <a:solidFill>
                  <a:srgbClr val="006633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81000" y="228600"/>
            <a:ext cx="8229600" cy="609600"/>
          </a:xfrm>
          <a:custGeom>
            <a:avLst/>
            <a:gdLst/>
            <a:ahLst/>
            <a:cxnLst/>
            <a:rect l="l" t="t" r="r" b="b"/>
            <a:pathLst>
              <a:path w="8229600" h="609600">
                <a:moveTo>
                  <a:pt x="0" y="609600"/>
                </a:moveTo>
                <a:lnTo>
                  <a:pt x="0" y="0"/>
                </a:lnTo>
                <a:lnTo>
                  <a:pt x="8229600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6244" y="289636"/>
            <a:ext cx="7791450" cy="728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00" b="0" i="0">
                <a:solidFill>
                  <a:srgbClr val="006633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6244" y="1618868"/>
            <a:ext cx="7137400" cy="22040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7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244295" y="999820"/>
            <a:ext cx="4446270" cy="17322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326515" marR="5080" indent="-1314450">
              <a:lnSpc>
                <a:spcPct val="100000"/>
              </a:lnSpc>
              <a:spcBef>
                <a:spcPts val="95"/>
              </a:spcBef>
            </a:pPr>
            <a:r>
              <a:rPr dirty="0" sz="5600">
                <a:solidFill>
                  <a:srgbClr val="FFFFFF"/>
                </a:solidFill>
                <a:latin typeface="Times New Roman"/>
                <a:cs typeface="Times New Roman"/>
              </a:rPr>
              <a:t>¿Que</a:t>
            </a:r>
            <a:r>
              <a:rPr dirty="0" sz="5600" spc="-11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5600">
                <a:solidFill>
                  <a:srgbClr val="FFFFFF"/>
                </a:solidFill>
                <a:latin typeface="Times New Roman"/>
                <a:cs typeface="Times New Roman"/>
              </a:rPr>
              <a:t>pide</a:t>
            </a:r>
            <a:r>
              <a:rPr dirty="0" sz="5600" spc="-1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5600" spc="-20">
                <a:solidFill>
                  <a:srgbClr val="FFFFFF"/>
                </a:solidFill>
                <a:latin typeface="Times New Roman"/>
                <a:cs typeface="Times New Roman"/>
              </a:rPr>
              <a:t>Dios </a:t>
            </a:r>
            <a:r>
              <a:rPr dirty="0" sz="5600">
                <a:solidFill>
                  <a:srgbClr val="FFFFFF"/>
                </a:solidFill>
                <a:latin typeface="Times New Roman"/>
                <a:cs typeface="Times New Roman"/>
              </a:rPr>
              <a:t>de</a:t>
            </a:r>
            <a:r>
              <a:rPr dirty="0" sz="5600" spc="-6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5600" spc="-25">
                <a:solidFill>
                  <a:srgbClr val="FFFFFF"/>
                </a:solidFill>
                <a:latin typeface="Times New Roman"/>
                <a:cs typeface="Times New Roman"/>
              </a:rPr>
              <a:t>Ti?</a:t>
            </a:r>
            <a:endParaRPr sz="56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485138" y="4210634"/>
            <a:ext cx="2670810" cy="1123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100"/>
              </a:spcBef>
            </a:pPr>
            <a:r>
              <a:rPr dirty="0" sz="3600" spc="-10">
                <a:solidFill>
                  <a:srgbClr val="FFFFFF"/>
                </a:solidFill>
                <a:latin typeface="Times New Roman"/>
                <a:cs typeface="Times New Roman"/>
              </a:rPr>
              <a:t>Deuteronomio </a:t>
            </a:r>
            <a:r>
              <a:rPr dirty="0" sz="3600">
                <a:solidFill>
                  <a:srgbClr val="FFFFFF"/>
                </a:solidFill>
                <a:latin typeface="Times New Roman"/>
                <a:cs typeface="Times New Roman"/>
              </a:rPr>
              <a:t>10:12</a:t>
            </a:r>
            <a:r>
              <a:rPr dirty="0" sz="3600" spc="-3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360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dirty="0" sz="3600" spc="1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3600" spc="-25">
                <a:solidFill>
                  <a:srgbClr val="FFFFFF"/>
                </a:solidFill>
                <a:latin typeface="Times New Roman"/>
                <a:cs typeface="Times New Roman"/>
              </a:rPr>
              <a:t>13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600">
                <a:latin typeface="Times New Roman"/>
                <a:cs typeface="Times New Roman"/>
              </a:rPr>
              <a:t>Los</a:t>
            </a:r>
            <a:r>
              <a:rPr dirty="0" sz="4600" spc="-75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caminos</a:t>
            </a:r>
            <a:r>
              <a:rPr dirty="0" sz="4600" spc="-25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del</a:t>
            </a:r>
            <a:r>
              <a:rPr dirty="0" sz="4600" spc="-20">
                <a:latin typeface="Times New Roman"/>
                <a:cs typeface="Times New Roman"/>
              </a:rPr>
              <a:t> </a:t>
            </a:r>
            <a:r>
              <a:rPr dirty="0" sz="4600" spc="-10">
                <a:latin typeface="Times New Roman"/>
                <a:cs typeface="Times New Roman"/>
              </a:rPr>
              <a:t>hombre:</a:t>
            </a:r>
            <a:endParaRPr sz="46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536244" y="1519500"/>
            <a:ext cx="5240020" cy="1270000"/>
          </a:xfrm>
          <a:prstGeom prst="rect">
            <a:avLst/>
          </a:prstGeom>
        </p:spPr>
        <p:txBody>
          <a:bodyPr wrap="square" lIns="0" tIns="116205" rIns="0" bIns="0" rtlCol="0" vert="horz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915"/>
              </a:spcBef>
              <a:buClr>
                <a:srgbClr val="CC9900"/>
              </a:buClr>
              <a:buSzPct val="64705"/>
              <a:buFont typeface="Wingdings"/>
              <a:buChar char=""/>
              <a:tabLst>
                <a:tab pos="356870" algn="l"/>
              </a:tabLst>
            </a:pPr>
            <a:r>
              <a:rPr dirty="0" sz="3400">
                <a:latin typeface="Arial"/>
                <a:cs typeface="Arial"/>
              </a:rPr>
              <a:t>A.</a:t>
            </a:r>
            <a:r>
              <a:rPr dirty="0" sz="3400" spc="-50">
                <a:latin typeface="Arial"/>
                <a:cs typeface="Arial"/>
              </a:rPr>
              <a:t> </a:t>
            </a:r>
            <a:r>
              <a:rPr dirty="0" sz="3400">
                <a:latin typeface="Arial"/>
                <a:cs typeface="Arial"/>
              </a:rPr>
              <a:t>El</a:t>
            </a:r>
            <a:r>
              <a:rPr dirty="0" sz="3400" spc="-10">
                <a:latin typeface="Arial"/>
                <a:cs typeface="Arial"/>
              </a:rPr>
              <a:t> </a:t>
            </a:r>
            <a:r>
              <a:rPr dirty="0" sz="3400">
                <a:latin typeface="Arial"/>
                <a:cs typeface="Arial"/>
              </a:rPr>
              <a:t>que</a:t>
            </a:r>
            <a:r>
              <a:rPr dirty="0" sz="3400" spc="-40">
                <a:latin typeface="Arial"/>
                <a:cs typeface="Arial"/>
              </a:rPr>
              <a:t> </a:t>
            </a:r>
            <a:r>
              <a:rPr dirty="0" sz="3400">
                <a:latin typeface="Arial"/>
                <a:cs typeface="Arial"/>
              </a:rPr>
              <a:t>parece</a:t>
            </a:r>
            <a:r>
              <a:rPr dirty="0" sz="3400" spc="-45">
                <a:latin typeface="Arial"/>
                <a:cs typeface="Arial"/>
              </a:rPr>
              <a:t> </a:t>
            </a:r>
            <a:r>
              <a:rPr dirty="0" sz="3400" spc="-10">
                <a:latin typeface="Arial"/>
                <a:cs typeface="Arial"/>
              </a:rPr>
              <a:t>derecho</a:t>
            </a:r>
            <a:endParaRPr sz="3400">
              <a:latin typeface="Arial"/>
              <a:cs typeface="Arial"/>
            </a:endParaRPr>
          </a:p>
          <a:p>
            <a:pPr marL="356870" indent="-344170">
              <a:lnSpc>
                <a:spcPct val="100000"/>
              </a:lnSpc>
              <a:spcBef>
                <a:spcPts val="815"/>
              </a:spcBef>
              <a:buClr>
                <a:srgbClr val="CC9900"/>
              </a:buClr>
              <a:buSzPct val="64705"/>
              <a:buFont typeface="Wingdings"/>
              <a:buChar char=""/>
              <a:tabLst>
                <a:tab pos="356870" algn="l"/>
              </a:tabLst>
            </a:pPr>
            <a:r>
              <a:rPr dirty="0" sz="3400">
                <a:latin typeface="Arial"/>
                <a:cs typeface="Arial"/>
              </a:rPr>
              <a:t>B.</a:t>
            </a:r>
            <a:r>
              <a:rPr dirty="0" sz="3400" spc="-55">
                <a:latin typeface="Arial"/>
                <a:cs typeface="Arial"/>
              </a:rPr>
              <a:t> </a:t>
            </a:r>
            <a:r>
              <a:rPr dirty="0" sz="3400">
                <a:latin typeface="Arial"/>
                <a:cs typeface="Arial"/>
              </a:rPr>
              <a:t>El</a:t>
            </a:r>
            <a:r>
              <a:rPr dirty="0" sz="3400" spc="-5">
                <a:latin typeface="Arial"/>
                <a:cs typeface="Arial"/>
              </a:rPr>
              <a:t> </a:t>
            </a:r>
            <a:r>
              <a:rPr dirty="0" sz="3400">
                <a:latin typeface="Arial"/>
                <a:cs typeface="Arial"/>
              </a:rPr>
              <a:t>camino</a:t>
            </a:r>
            <a:r>
              <a:rPr dirty="0" sz="3400" spc="-65">
                <a:latin typeface="Arial"/>
                <a:cs typeface="Arial"/>
              </a:rPr>
              <a:t> </a:t>
            </a:r>
            <a:r>
              <a:rPr dirty="0" sz="3400" spc="-10">
                <a:latin typeface="Arial"/>
                <a:cs typeface="Arial"/>
              </a:rPr>
              <a:t>ancho</a:t>
            </a:r>
            <a:endParaRPr sz="3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u="sng" sz="4600" b="1">
                <a:uFill>
                  <a:solidFill>
                    <a:srgbClr val="006633"/>
                  </a:solidFill>
                </a:uFill>
                <a:latin typeface="Times New Roman"/>
                <a:cs typeface="Times New Roman"/>
              </a:rPr>
              <a:t>A.</a:t>
            </a:r>
            <a:r>
              <a:rPr dirty="0" u="sng" sz="4600" spc="-70" b="1">
                <a:uFill>
                  <a:solidFill>
                    <a:srgbClr val="006633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4600" b="1">
                <a:uFill>
                  <a:solidFill>
                    <a:srgbClr val="006633"/>
                  </a:solidFill>
                </a:uFill>
                <a:latin typeface="Times New Roman"/>
                <a:cs typeface="Times New Roman"/>
              </a:rPr>
              <a:t>Parece</a:t>
            </a:r>
            <a:r>
              <a:rPr dirty="0" u="sng" sz="4600" spc="-15" b="1">
                <a:uFill>
                  <a:solidFill>
                    <a:srgbClr val="006633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4600" spc="-10" b="1">
                <a:uFill>
                  <a:solidFill>
                    <a:srgbClr val="006633"/>
                  </a:solidFill>
                </a:uFill>
                <a:latin typeface="Times New Roman"/>
                <a:cs typeface="Times New Roman"/>
              </a:rPr>
              <a:t>derecho</a:t>
            </a:r>
            <a:endParaRPr sz="46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536244" y="1516451"/>
            <a:ext cx="7903209" cy="1788160"/>
          </a:xfrm>
          <a:prstGeom prst="rect">
            <a:avLst/>
          </a:prstGeom>
        </p:spPr>
        <p:txBody>
          <a:bodyPr wrap="square" lIns="0" tIns="116205" rIns="0" bIns="0" rtlCol="0" vert="horz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915"/>
              </a:spcBef>
              <a:buClr>
                <a:srgbClr val="CC9900"/>
              </a:buClr>
              <a:buSzPct val="64705"/>
              <a:buFont typeface="Wingdings"/>
              <a:buChar char=""/>
              <a:tabLst>
                <a:tab pos="356870" algn="l"/>
              </a:tabLst>
            </a:pPr>
            <a:r>
              <a:rPr dirty="0" sz="3400">
                <a:latin typeface="Times New Roman"/>
                <a:cs typeface="Times New Roman"/>
              </a:rPr>
              <a:t>Proverbios</a:t>
            </a:r>
            <a:r>
              <a:rPr dirty="0" sz="3400" spc="-55">
                <a:latin typeface="Times New Roman"/>
                <a:cs typeface="Times New Roman"/>
              </a:rPr>
              <a:t> </a:t>
            </a:r>
            <a:r>
              <a:rPr dirty="0" sz="3400" spc="-10">
                <a:latin typeface="Times New Roman"/>
                <a:cs typeface="Times New Roman"/>
              </a:rPr>
              <a:t>14:12</a:t>
            </a:r>
            <a:endParaRPr sz="3400">
              <a:latin typeface="Times New Roman"/>
              <a:cs typeface="Times New Roman"/>
            </a:endParaRPr>
          </a:p>
          <a:p>
            <a:pPr marL="356870" marR="5080" indent="-344805">
              <a:lnSpc>
                <a:spcPct val="100000"/>
              </a:lnSpc>
              <a:spcBef>
                <a:spcPts val="815"/>
              </a:spcBef>
              <a:buClr>
                <a:srgbClr val="CC9900"/>
              </a:buClr>
              <a:buSzPct val="64705"/>
              <a:buFont typeface="Wingdings"/>
              <a:buChar char=""/>
              <a:tabLst>
                <a:tab pos="356870" algn="l"/>
              </a:tabLst>
            </a:pPr>
            <a:r>
              <a:rPr dirty="0" sz="3400">
                <a:latin typeface="Times New Roman"/>
                <a:cs typeface="Times New Roman"/>
              </a:rPr>
              <a:t>Hay</a:t>
            </a:r>
            <a:r>
              <a:rPr dirty="0" sz="3400" spc="-7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camino</a:t>
            </a:r>
            <a:r>
              <a:rPr dirty="0" sz="3400" spc="-1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que</a:t>
            </a:r>
            <a:r>
              <a:rPr dirty="0" sz="3400" spc="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parece</a:t>
            </a:r>
            <a:r>
              <a:rPr dirty="0" sz="3400" spc="-3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derecho,</a:t>
            </a:r>
            <a:r>
              <a:rPr dirty="0" sz="3400" spc="-1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pero</a:t>
            </a:r>
            <a:r>
              <a:rPr dirty="0" sz="3400" spc="-1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al</a:t>
            </a:r>
            <a:r>
              <a:rPr dirty="0" sz="3400" spc="-15">
                <a:latin typeface="Times New Roman"/>
                <a:cs typeface="Times New Roman"/>
              </a:rPr>
              <a:t> </a:t>
            </a:r>
            <a:r>
              <a:rPr dirty="0" sz="3400" spc="-25">
                <a:latin typeface="Times New Roman"/>
                <a:cs typeface="Times New Roman"/>
              </a:rPr>
              <a:t>fin </a:t>
            </a:r>
            <a:r>
              <a:rPr dirty="0" sz="3400">
                <a:latin typeface="Times New Roman"/>
                <a:cs typeface="Times New Roman"/>
              </a:rPr>
              <a:t>conduce</a:t>
            </a:r>
            <a:r>
              <a:rPr dirty="0" sz="3400" spc="-5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a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la</a:t>
            </a:r>
            <a:r>
              <a:rPr dirty="0" sz="3400" spc="-5">
                <a:latin typeface="Times New Roman"/>
                <a:cs typeface="Times New Roman"/>
              </a:rPr>
              <a:t> </a:t>
            </a:r>
            <a:r>
              <a:rPr dirty="0" sz="3400" spc="-10">
                <a:latin typeface="Times New Roman"/>
                <a:cs typeface="Times New Roman"/>
              </a:rPr>
              <a:t>muerte.*</a:t>
            </a:r>
            <a:endParaRPr sz="3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600">
                <a:latin typeface="Times New Roman"/>
                <a:cs typeface="Times New Roman"/>
              </a:rPr>
              <a:t>B.</a:t>
            </a:r>
            <a:r>
              <a:rPr dirty="0" sz="4600" spc="-70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El</a:t>
            </a:r>
            <a:r>
              <a:rPr dirty="0" sz="4600" spc="-20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camino</a:t>
            </a:r>
            <a:r>
              <a:rPr dirty="0" sz="4600" spc="-15">
                <a:latin typeface="Times New Roman"/>
                <a:cs typeface="Times New Roman"/>
              </a:rPr>
              <a:t> </a:t>
            </a:r>
            <a:r>
              <a:rPr dirty="0" sz="4600" spc="-10">
                <a:latin typeface="Times New Roman"/>
                <a:cs typeface="Times New Roman"/>
              </a:rPr>
              <a:t>ancho</a:t>
            </a:r>
            <a:endParaRPr sz="46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536244" y="1618868"/>
            <a:ext cx="7331075" cy="158242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105"/>
              </a:spcBef>
              <a:buClr>
                <a:srgbClr val="CC9900"/>
              </a:buClr>
              <a:buSzPct val="64705"/>
              <a:buFont typeface="Wingdings"/>
              <a:buChar char=""/>
              <a:tabLst>
                <a:tab pos="356870" algn="l"/>
                <a:tab pos="3966845" algn="l"/>
              </a:tabLst>
            </a:pPr>
            <a:r>
              <a:rPr dirty="0" sz="3400">
                <a:latin typeface="Times New Roman"/>
                <a:cs typeface="Times New Roman"/>
              </a:rPr>
              <a:t>Esforzaos</a:t>
            </a:r>
            <a:r>
              <a:rPr dirty="0" sz="3400" spc="-3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a</a:t>
            </a:r>
            <a:r>
              <a:rPr dirty="0" sz="3400" spc="-2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entrar</a:t>
            </a:r>
            <a:r>
              <a:rPr dirty="0" sz="3400" spc="1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por</a:t>
            </a:r>
            <a:r>
              <a:rPr dirty="0" sz="3400" spc="-3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la</a:t>
            </a:r>
            <a:r>
              <a:rPr dirty="0" sz="3400" spc="-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puerta</a:t>
            </a:r>
            <a:r>
              <a:rPr dirty="0" sz="3400" spc="20">
                <a:latin typeface="Times New Roman"/>
                <a:cs typeface="Times New Roman"/>
              </a:rPr>
              <a:t> </a:t>
            </a:r>
            <a:r>
              <a:rPr dirty="0" sz="3400" spc="-10">
                <a:latin typeface="Times New Roman"/>
                <a:cs typeface="Times New Roman"/>
              </a:rPr>
              <a:t>angosta; </a:t>
            </a:r>
            <a:r>
              <a:rPr dirty="0" sz="3400">
                <a:latin typeface="Times New Roman"/>
                <a:cs typeface="Times New Roman"/>
              </a:rPr>
              <a:t>porque</a:t>
            </a:r>
            <a:r>
              <a:rPr dirty="0" sz="3400" spc="-5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os</a:t>
            </a:r>
            <a:r>
              <a:rPr dirty="0" sz="3400" spc="-1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digo</a:t>
            </a:r>
            <a:r>
              <a:rPr dirty="0" sz="3400" spc="-2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que</a:t>
            </a:r>
            <a:r>
              <a:rPr dirty="0" sz="3400" spc="-2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muchos</a:t>
            </a:r>
            <a:r>
              <a:rPr dirty="0" sz="3400" spc="-10">
                <a:latin typeface="Times New Roman"/>
                <a:cs typeface="Times New Roman"/>
              </a:rPr>
              <a:t> procurarán </a:t>
            </a:r>
            <a:r>
              <a:rPr dirty="0" sz="3400">
                <a:latin typeface="Times New Roman"/>
                <a:cs typeface="Times New Roman"/>
              </a:rPr>
              <a:t>entrar,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y</a:t>
            </a:r>
            <a:r>
              <a:rPr dirty="0" sz="3400" spc="-3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no</a:t>
            </a:r>
            <a:r>
              <a:rPr dirty="0" sz="3400" spc="-25">
                <a:latin typeface="Times New Roman"/>
                <a:cs typeface="Times New Roman"/>
              </a:rPr>
              <a:t> </a:t>
            </a:r>
            <a:r>
              <a:rPr dirty="0" sz="3400" spc="-10">
                <a:latin typeface="Times New Roman"/>
                <a:cs typeface="Times New Roman"/>
              </a:rPr>
              <a:t>podrán.</a:t>
            </a:r>
            <a:r>
              <a:rPr dirty="0" sz="3400">
                <a:latin typeface="Times New Roman"/>
                <a:cs typeface="Times New Roman"/>
              </a:rPr>
              <a:t>	(Luc.</a:t>
            </a:r>
            <a:r>
              <a:rPr dirty="0" sz="3400" spc="-4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13:</a:t>
            </a:r>
            <a:r>
              <a:rPr dirty="0" sz="3400" spc="-5">
                <a:latin typeface="Times New Roman"/>
                <a:cs typeface="Times New Roman"/>
              </a:rPr>
              <a:t> </a:t>
            </a:r>
            <a:r>
              <a:rPr dirty="0" sz="3400" spc="-20">
                <a:latin typeface="Times New Roman"/>
                <a:cs typeface="Times New Roman"/>
              </a:rPr>
              <a:t>24.)</a:t>
            </a:r>
            <a:endParaRPr sz="3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1536268"/>
            <a:ext cx="5375910" cy="728345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600">
                <a:latin typeface="Times New Roman"/>
                <a:cs typeface="Times New Roman"/>
              </a:rPr>
              <a:t>A</a:t>
            </a:r>
            <a:r>
              <a:rPr dirty="0" sz="4600" spc="-45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fin</a:t>
            </a:r>
            <a:r>
              <a:rPr dirty="0" sz="4600" spc="-10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de</a:t>
            </a:r>
            <a:r>
              <a:rPr dirty="0" sz="4600" spc="-30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conocerle</a:t>
            </a:r>
            <a:r>
              <a:rPr dirty="0" sz="4600" spc="-35">
                <a:latin typeface="Times New Roman"/>
                <a:cs typeface="Times New Roman"/>
              </a:rPr>
              <a:t> </a:t>
            </a:r>
            <a:r>
              <a:rPr dirty="0" sz="4600" spc="-25">
                <a:latin typeface="Times New Roman"/>
                <a:cs typeface="Times New Roman"/>
              </a:rPr>
              <a:t>306</a:t>
            </a:r>
            <a:endParaRPr sz="4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36244" y="1618868"/>
            <a:ext cx="8041640" cy="31375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105"/>
              </a:spcBef>
              <a:buClr>
                <a:srgbClr val="CC9900"/>
              </a:buClr>
              <a:buSzPct val="64705"/>
              <a:buFont typeface="Wingdings"/>
              <a:buChar char=""/>
              <a:tabLst>
                <a:tab pos="356870" algn="l"/>
                <a:tab pos="5241290" algn="l"/>
              </a:tabLst>
            </a:pPr>
            <a:r>
              <a:rPr dirty="0" sz="3400">
                <a:latin typeface="Times New Roman"/>
                <a:cs typeface="Times New Roman"/>
              </a:rPr>
              <a:t>Una</a:t>
            </a:r>
            <a:r>
              <a:rPr dirty="0" sz="3400" spc="-8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puerta</a:t>
            </a:r>
            <a:r>
              <a:rPr dirty="0" sz="3400" spc="-1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estrecha</a:t>
            </a:r>
            <a:r>
              <a:rPr dirty="0" sz="3400" spc="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significa</a:t>
            </a:r>
            <a:r>
              <a:rPr dirty="0" sz="3400" spc="1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una</a:t>
            </a:r>
            <a:r>
              <a:rPr dirty="0" sz="3400" spc="-1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puerta</a:t>
            </a:r>
            <a:r>
              <a:rPr dirty="0" sz="3400" spc="-15">
                <a:latin typeface="Times New Roman"/>
                <a:cs typeface="Times New Roman"/>
              </a:rPr>
              <a:t> </a:t>
            </a:r>
            <a:r>
              <a:rPr dirty="0" sz="3400" spc="-25">
                <a:latin typeface="Times New Roman"/>
                <a:cs typeface="Times New Roman"/>
              </a:rPr>
              <a:t>por </a:t>
            </a:r>
            <a:r>
              <a:rPr dirty="0" sz="3400">
                <a:latin typeface="Times New Roman"/>
                <a:cs typeface="Times New Roman"/>
              </a:rPr>
              <a:t>la</a:t>
            </a:r>
            <a:r>
              <a:rPr dirty="0" sz="3400" spc="-5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que</a:t>
            </a:r>
            <a:r>
              <a:rPr dirty="0" sz="3400" spc="-4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resulta difícil</a:t>
            </a:r>
            <a:r>
              <a:rPr dirty="0" sz="3400" spc="10">
                <a:latin typeface="Times New Roman"/>
                <a:cs typeface="Times New Roman"/>
              </a:rPr>
              <a:t> </a:t>
            </a:r>
            <a:r>
              <a:rPr dirty="0" sz="3400" spc="-10">
                <a:latin typeface="Times New Roman"/>
                <a:cs typeface="Times New Roman"/>
              </a:rPr>
              <a:t>entrar.</a:t>
            </a:r>
            <a:r>
              <a:rPr dirty="0" sz="3400">
                <a:latin typeface="Times New Roman"/>
                <a:cs typeface="Times New Roman"/>
              </a:rPr>
              <a:t>	Mediante</a:t>
            </a:r>
            <a:r>
              <a:rPr dirty="0" sz="3400" spc="-60">
                <a:latin typeface="Times New Roman"/>
                <a:cs typeface="Times New Roman"/>
              </a:rPr>
              <a:t> </a:t>
            </a:r>
            <a:r>
              <a:rPr dirty="0" sz="3400" spc="-20">
                <a:latin typeface="Times New Roman"/>
                <a:cs typeface="Times New Roman"/>
              </a:rPr>
              <a:t>esta </a:t>
            </a:r>
            <a:r>
              <a:rPr dirty="0" sz="3400">
                <a:latin typeface="Times New Roman"/>
                <a:cs typeface="Times New Roman"/>
              </a:rPr>
              <a:t>ilustración,</a:t>
            </a:r>
            <a:r>
              <a:rPr dirty="0" sz="3400" spc="-2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Cristo</a:t>
            </a:r>
            <a:r>
              <a:rPr dirty="0" sz="3400" spc="-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mostró</a:t>
            </a:r>
            <a:r>
              <a:rPr dirty="0" sz="3400" spc="-3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cuán</a:t>
            </a:r>
            <a:r>
              <a:rPr dirty="0" sz="3400" spc="-5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difícil</a:t>
            </a:r>
            <a:r>
              <a:rPr dirty="0" sz="3400" spc="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es</a:t>
            </a:r>
            <a:r>
              <a:rPr dirty="0" sz="3400" spc="-35">
                <a:latin typeface="Times New Roman"/>
                <a:cs typeface="Times New Roman"/>
              </a:rPr>
              <a:t> </a:t>
            </a:r>
            <a:r>
              <a:rPr dirty="0" sz="3400" spc="-25">
                <a:latin typeface="Times New Roman"/>
                <a:cs typeface="Times New Roman"/>
              </a:rPr>
              <a:t>que </a:t>
            </a:r>
            <a:r>
              <a:rPr dirty="0" sz="3400">
                <a:latin typeface="Times New Roman"/>
                <a:cs typeface="Times New Roman"/>
              </a:rPr>
              <a:t>los</a:t>
            </a:r>
            <a:r>
              <a:rPr dirty="0" sz="3400" spc="-2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seres</a:t>
            </a:r>
            <a:r>
              <a:rPr dirty="0" sz="3400" spc="-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humanos</a:t>
            </a:r>
            <a:r>
              <a:rPr dirty="0" sz="3400" spc="-1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dejen</a:t>
            </a:r>
            <a:r>
              <a:rPr dirty="0" sz="3400" spc="-4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el</a:t>
            </a:r>
            <a:r>
              <a:rPr dirty="0" sz="3400" spc="-1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mundo</a:t>
            </a:r>
            <a:r>
              <a:rPr dirty="0" sz="3400" spc="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y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 spc="-25">
                <a:latin typeface="Times New Roman"/>
                <a:cs typeface="Times New Roman"/>
              </a:rPr>
              <a:t>sus </a:t>
            </a:r>
            <a:r>
              <a:rPr dirty="0" sz="3400">
                <a:latin typeface="Times New Roman"/>
                <a:cs typeface="Times New Roman"/>
              </a:rPr>
              <a:t>atracciones</a:t>
            </a:r>
            <a:r>
              <a:rPr dirty="0" sz="3400" spc="-3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para</a:t>
            </a:r>
            <a:r>
              <a:rPr dirty="0" sz="3400" spc="-2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obedecer</a:t>
            </a:r>
            <a:r>
              <a:rPr dirty="0" sz="3400" spc="-4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sinceramente</a:t>
            </a:r>
            <a:r>
              <a:rPr dirty="0" sz="3400" spc="5">
                <a:latin typeface="Times New Roman"/>
                <a:cs typeface="Times New Roman"/>
              </a:rPr>
              <a:t> </a:t>
            </a:r>
            <a:r>
              <a:rPr dirty="0" sz="3400" spc="-50">
                <a:latin typeface="Times New Roman"/>
                <a:cs typeface="Times New Roman"/>
              </a:rPr>
              <a:t>y </a:t>
            </a:r>
            <a:r>
              <a:rPr dirty="0" sz="3400">
                <a:latin typeface="Times New Roman"/>
                <a:cs typeface="Times New Roman"/>
              </a:rPr>
              <a:t>con</a:t>
            </a:r>
            <a:r>
              <a:rPr dirty="0" sz="3400" spc="-7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amor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los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mandamientos</a:t>
            </a:r>
            <a:r>
              <a:rPr dirty="0" sz="3400" spc="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de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 spc="-10">
                <a:latin typeface="Times New Roman"/>
                <a:cs typeface="Times New Roman"/>
              </a:rPr>
              <a:t>Dios.</a:t>
            </a:r>
            <a:endParaRPr sz="3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36244" y="1009014"/>
            <a:ext cx="7980680" cy="46920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105"/>
              </a:spcBef>
              <a:buClr>
                <a:srgbClr val="CC9900"/>
              </a:buClr>
              <a:buSzPct val="64705"/>
              <a:buFont typeface="Wingdings"/>
              <a:buChar char=""/>
              <a:tabLst>
                <a:tab pos="356870" algn="l"/>
                <a:tab pos="3546475" algn="l"/>
                <a:tab pos="6513195" algn="l"/>
                <a:tab pos="7195184" algn="l"/>
                <a:tab pos="7486015" algn="l"/>
              </a:tabLst>
            </a:pPr>
            <a:r>
              <a:rPr dirty="0" sz="3400">
                <a:latin typeface="Times New Roman"/>
                <a:cs typeface="Times New Roman"/>
              </a:rPr>
              <a:t>Es</a:t>
            </a:r>
            <a:r>
              <a:rPr dirty="0" sz="3400" spc="-5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fácil</a:t>
            </a:r>
            <a:r>
              <a:rPr dirty="0" sz="3400" spc="1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entrar</a:t>
            </a:r>
            <a:r>
              <a:rPr dirty="0" sz="3400" spc="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por</a:t>
            </a:r>
            <a:r>
              <a:rPr dirty="0" sz="3400" spc="-3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la</a:t>
            </a:r>
            <a:r>
              <a:rPr dirty="0" sz="3400" spc="-1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puerta</a:t>
            </a:r>
            <a:r>
              <a:rPr dirty="0" sz="3400" spc="-5">
                <a:latin typeface="Times New Roman"/>
                <a:cs typeface="Times New Roman"/>
              </a:rPr>
              <a:t> </a:t>
            </a:r>
            <a:r>
              <a:rPr dirty="0" sz="3400" spc="-10">
                <a:latin typeface="Times New Roman"/>
                <a:cs typeface="Times New Roman"/>
              </a:rPr>
              <a:t>ancha.</a:t>
            </a:r>
            <a:r>
              <a:rPr dirty="0" sz="3400">
                <a:latin typeface="Times New Roman"/>
                <a:cs typeface="Times New Roman"/>
              </a:rPr>
              <a:t>	</a:t>
            </a:r>
            <a:r>
              <a:rPr dirty="0" sz="3400" spc="-25">
                <a:latin typeface="Times New Roman"/>
                <a:cs typeface="Times New Roman"/>
              </a:rPr>
              <a:t>No </a:t>
            </a:r>
            <a:r>
              <a:rPr dirty="0" sz="3400">
                <a:latin typeface="Times New Roman"/>
                <a:cs typeface="Times New Roman"/>
              </a:rPr>
              <a:t>exige</a:t>
            </a:r>
            <a:r>
              <a:rPr dirty="0" sz="3400" spc="-4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las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restricciones</a:t>
            </a:r>
            <a:r>
              <a:rPr dirty="0" sz="3400" spc="2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que</a:t>
            </a:r>
            <a:r>
              <a:rPr dirty="0" sz="3400" spc="-3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causan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dolor</a:t>
            </a:r>
            <a:r>
              <a:rPr dirty="0" sz="3400" spc="-50">
                <a:latin typeface="Times New Roman"/>
                <a:cs typeface="Times New Roman"/>
              </a:rPr>
              <a:t> </a:t>
            </a:r>
            <a:r>
              <a:rPr dirty="0" sz="3400" spc="-25">
                <a:latin typeface="Times New Roman"/>
                <a:cs typeface="Times New Roman"/>
              </a:rPr>
              <a:t>al </a:t>
            </a:r>
            <a:r>
              <a:rPr dirty="0" sz="3400">
                <a:latin typeface="Times New Roman"/>
                <a:cs typeface="Times New Roman"/>
              </a:rPr>
              <a:t>corazón</a:t>
            </a:r>
            <a:r>
              <a:rPr dirty="0" sz="3400" spc="-60">
                <a:latin typeface="Times New Roman"/>
                <a:cs typeface="Times New Roman"/>
              </a:rPr>
              <a:t> </a:t>
            </a:r>
            <a:r>
              <a:rPr dirty="0" sz="3400" spc="-10">
                <a:latin typeface="Times New Roman"/>
                <a:cs typeface="Times New Roman"/>
              </a:rPr>
              <a:t>humano.</a:t>
            </a:r>
            <a:r>
              <a:rPr dirty="0" sz="3400">
                <a:latin typeface="Times New Roman"/>
                <a:cs typeface="Times New Roman"/>
              </a:rPr>
              <a:t>	La</a:t>
            </a:r>
            <a:r>
              <a:rPr dirty="0" sz="3400" spc="-4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abnegación</a:t>
            </a:r>
            <a:r>
              <a:rPr dirty="0" sz="3400" spc="-1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y</a:t>
            </a:r>
            <a:r>
              <a:rPr dirty="0" sz="3400" spc="-10">
                <a:latin typeface="Times New Roman"/>
                <a:cs typeface="Times New Roman"/>
              </a:rPr>
              <a:t> </a:t>
            </a:r>
            <a:r>
              <a:rPr dirty="0" sz="3400" spc="-35">
                <a:latin typeface="Times New Roman"/>
                <a:cs typeface="Times New Roman"/>
              </a:rPr>
              <a:t>el </a:t>
            </a:r>
            <a:r>
              <a:rPr dirty="0" sz="3400">
                <a:latin typeface="Times New Roman"/>
                <a:cs typeface="Times New Roman"/>
              </a:rPr>
              <a:t>sacrificio</a:t>
            </a:r>
            <a:r>
              <a:rPr dirty="0" sz="3400" spc="1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no</a:t>
            </a:r>
            <a:r>
              <a:rPr dirty="0" sz="3400" spc="-3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se</a:t>
            </a:r>
            <a:r>
              <a:rPr dirty="0" sz="3400" spc="-1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ven</a:t>
            </a:r>
            <a:r>
              <a:rPr dirty="0" sz="3400" spc="-3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en</a:t>
            </a:r>
            <a:r>
              <a:rPr dirty="0" sz="3400" spc="-3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el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camino</a:t>
            </a:r>
            <a:r>
              <a:rPr dirty="0" sz="3400" spc="-15">
                <a:latin typeface="Times New Roman"/>
                <a:cs typeface="Times New Roman"/>
              </a:rPr>
              <a:t> </a:t>
            </a:r>
            <a:r>
              <a:rPr dirty="0" sz="3400" spc="-10">
                <a:latin typeface="Times New Roman"/>
                <a:cs typeface="Times New Roman"/>
              </a:rPr>
              <a:t>ancho.</a:t>
            </a:r>
            <a:r>
              <a:rPr dirty="0" sz="3400">
                <a:latin typeface="Times New Roman"/>
                <a:cs typeface="Times New Roman"/>
              </a:rPr>
              <a:t>	</a:t>
            </a:r>
            <a:r>
              <a:rPr dirty="0" sz="3400" spc="-25">
                <a:latin typeface="Times New Roman"/>
                <a:cs typeface="Times New Roman"/>
              </a:rPr>
              <a:t>En </a:t>
            </a:r>
            <a:r>
              <a:rPr dirty="0" sz="3400">
                <a:latin typeface="Times New Roman"/>
                <a:cs typeface="Times New Roman"/>
              </a:rPr>
              <a:t>él,</a:t>
            </a:r>
            <a:r>
              <a:rPr dirty="0" sz="3400" spc="-4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el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apetito</a:t>
            </a:r>
            <a:r>
              <a:rPr dirty="0" sz="3400" spc="2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depravado</a:t>
            </a:r>
            <a:r>
              <a:rPr dirty="0" sz="3400" spc="-3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y</a:t>
            </a:r>
            <a:r>
              <a:rPr dirty="0" sz="3400" spc="-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las</a:t>
            </a:r>
            <a:r>
              <a:rPr dirty="0" sz="3400" spc="-15">
                <a:latin typeface="Times New Roman"/>
                <a:cs typeface="Times New Roman"/>
              </a:rPr>
              <a:t> </a:t>
            </a:r>
            <a:r>
              <a:rPr dirty="0" sz="3400" spc="-10">
                <a:latin typeface="Times New Roman"/>
                <a:cs typeface="Times New Roman"/>
              </a:rPr>
              <a:t>inclinaciones </a:t>
            </a:r>
            <a:r>
              <a:rPr dirty="0" sz="3400">
                <a:latin typeface="Times New Roman"/>
                <a:cs typeface="Times New Roman"/>
              </a:rPr>
              <a:t>antinaturales</a:t>
            </a:r>
            <a:r>
              <a:rPr dirty="0" sz="3400" spc="-3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encuentran</a:t>
            </a:r>
            <a:r>
              <a:rPr dirty="0" sz="3400" spc="-6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amplio</a:t>
            </a:r>
            <a:r>
              <a:rPr dirty="0" sz="3400" spc="-50">
                <a:latin typeface="Times New Roman"/>
                <a:cs typeface="Times New Roman"/>
              </a:rPr>
              <a:t> </a:t>
            </a:r>
            <a:r>
              <a:rPr dirty="0" sz="3400" spc="-10">
                <a:latin typeface="Times New Roman"/>
                <a:cs typeface="Times New Roman"/>
              </a:rPr>
              <a:t>lugar.</a:t>
            </a:r>
            <a:r>
              <a:rPr dirty="0" sz="3400">
                <a:latin typeface="Times New Roman"/>
                <a:cs typeface="Times New Roman"/>
              </a:rPr>
              <a:t>	</a:t>
            </a:r>
            <a:r>
              <a:rPr dirty="0" sz="3400" spc="-25">
                <a:latin typeface="Times New Roman"/>
                <a:cs typeface="Times New Roman"/>
              </a:rPr>
              <a:t>En </a:t>
            </a:r>
            <a:r>
              <a:rPr dirty="0" sz="3400">
                <a:latin typeface="Times New Roman"/>
                <a:cs typeface="Times New Roman"/>
              </a:rPr>
              <a:t>él,</a:t>
            </a:r>
            <a:r>
              <a:rPr dirty="0" sz="3400" spc="-5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se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ven</a:t>
            </a:r>
            <a:r>
              <a:rPr dirty="0" sz="3400" spc="-3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complacencia</a:t>
            </a:r>
            <a:r>
              <a:rPr dirty="0" sz="3400" spc="1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propia,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 spc="-10">
                <a:latin typeface="Times New Roman"/>
                <a:cs typeface="Times New Roman"/>
              </a:rPr>
              <a:t>orgullo, </a:t>
            </a:r>
            <a:r>
              <a:rPr dirty="0" sz="3400">
                <a:latin typeface="Times New Roman"/>
                <a:cs typeface="Times New Roman"/>
              </a:rPr>
              <a:t>envidia,</a:t>
            </a:r>
            <a:r>
              <a:rPr dirty="0" sz="3400" spc="-2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malas</a:t>
            </a:r>
            <a:r>
              <a:rPr dirty="0" sz="3400" spc="-2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conjeturas,</a:t>
            </a:r>
            <a:r>
              <a:rPr dirty="0" sz="3400" spc="-2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amor</a:t>
            </a:r>
            <a:r>
              <a:rPr dirty="0" sz="3400" spc="-2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al</a:t>
            </a:r>
            <a:r>
              <a:rPr dirty="0" sz="3400" spc="-3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dinero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 spc="-50">
                <a:latin typeface="Times New Roman"/>
                <a:cs typeface="Times New Roman"/>
              </a:rPr>
              <a:t>y </a:t>
            </a:r>
            <a:r>
              <a:rPr dirty="0" sz="3400">
                <a:latin typeface="Times New Roman"/>
                <a:cs typeface="Times New Roman"/>
              </a:rPr>
              <a:t>exaltación</a:t>
            </a:r>
            <a:r>
              <a:rPr dirty="0" sz="3400" spc="-35">
                <a:latin typeface="Times New Roman"/>
                <a:cs typeface="Times New Roman"/>
              </a:rPr>
              <a:t> </a:t>
            </a:r>
            <a:r>
              <a:rPr dirty="0" sz="3400" spc="-10">
                <a:latin typeface="Times New Roman"/>
                <a:cs typeface="Times New Roman"/>
              </a:rPr>
              <a:t>personal</a:t>
            </a:r>
            <a:endParaRPr sz="3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600">
                <a:latin typeface="Times New Roman"/>
                <a:cs typeface="Times New Roman"/>
              </a:rPr>
              <a:t>2MS</a:t>
            </a:r>
            <a:r>
              <a:rPr dirty="0" sz="4600" spc="-40">
                <a:latin typeface="Times New Roman"/>
                <a:cs typeface="Times New Roman"/>
              </a:rPr>
              <a:t> </a:t>
            </a:r>
            <a:r>
              <a:rPr dirty="0" sz="4600" spc="-25">
                <a:latin typeface="Times New Roman"/>
                <a:cs typeface="Times New Roman"/>
              </a:rPr>
              <a:t>180</a:t>
            </a:r>
            <a:endParaRPr sz="46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536244" y="1618868"/>
            <a:ext cx="7955915" cy="209994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105"/>
              </a:spcBef>
              <a:buClr>
                <a:srgbClr val="CC9900"/>
              </a:buClr>
              <a:buSzPct val="64705"/>
              <a:buFont typeface="Wingdings"/>
              <a:buChar char=""/>
              <a:tabLst>
                <a:tab pos="356870" algn="l"/>
              </a:tabLst>
            </a:pPr>
            <a:r>
              <a:rPr dirty="0" sz="3400">
                <a:latin typeface="Times New Roman"/>
                <a:cs typeface="Times New Roman"/>
              </a:rPr>
              <a:t>El</a:t>
            </a:r>
            <a:r>
              <a:rPr dirty="0" sz="3400" spc="-5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Señor</a:t>
            </a:r>
            <a:r>
              <a:rPr dirty="0" sz="3400" spc="-1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trabajará</a:t>
            </a:r>
            <a:r>
              <a:rPr dirty="0" sz="3400" spc="-1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por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los</a:t>
            </a:r>
            <a:r>
              <a:rPr dirty="0" sz="3400" spc="-1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miembros</a:t>
            </a:r>
            <a:r>
              <a:rPr dirty="0" sz="3400" spc="3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de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 spc="-25">
                <a:latin typeface="Times New Roman"/>
                <a:cs typeface="Times New Roman"/>
              </a:rPr>
              <a:t>su </a:t>
            </a:r>
            <a:r>
              <a:rPr dirty="0" sz="3400">
                <a:latin typeface="Times New Roman"/>
                <a:cs typeface="Times New Roman"/>
              </a:rPr>
              <a:t>pueblo</a:t>
            </a:r>
            <a:r>
              <a:rPr dirty="0" sz="3400" spc="-5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si</a:t>
            </a:r>
            <a:r>
              <a:rPr dirty="0" sz="3400" spc="-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éstos</a:t>
            </a:r>
            <a:r>
              <a:rPr dirty="0" sz="3400" spc="-1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quieren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dejarse</a:t>
            </a:r>
            <a:r>
              <a:rPr dirty="0" sz="3400" spc="-3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conducir</a:t>
            </a:r>
            <a:r>
              <a:rPr dirty="0" sz="3400" spc="-15">
                <a:latin typeface="Times New Roman"/>
                <a:cs typeface="Times New Roman"/>
              </a:rPr>
              <a:t> </a:t>
            </a:r>
            <a:r>
              <a:rPr dirty="0" sz="3400" spc="-25">
                <a:latin typeface="Times New Roman"/>
                <a:cs typeface="Times New Roman"/>
              </a:rPr>
              <a:t>por </a:t>
            </a:r>
            <a:r>
              <a:rPr dirty="0" sz="3400">
                <a:latin typeface="Times New Roman"/>
                <a:cs typeface="Times New Roman"/>
              </a:rPr>
              <a:t>el</a:t>
            </a:r>
            <a:r>
              <a:rPr dirty="0" sz="3400" spc="-4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Espíritu</a:t>
            </a:r>
            <a:r>
              <a:rPr dirty="0" sz="3400" spc="1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Santo</a:t>
            </a:r>
            <a:r>
              <a:rPr dirty="0" sz="3400" spc="-3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y</a:t>
            </a:r>
            <a:r>
              <a:rPr dirty="0" sz="3400" spc="-1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si</a:t>
            </a:r>
            <a:r>
              <a:rPr dirty="0" sz="3400" spc="-1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no</a:t>
            </a:r>
            <a:r>
              <a:rPr dirty="0" sz="3400" spc="-3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piensan</a:t>
            </a:r>
            <a:r>
              <a:rPr dirty="0" sz="3400" spc="-1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que</a:t>
            </a:r>
            <a:r>
              <a:rPr dirty="0" sz="3400" spc="-10">
                <a:latin typeface="Times New Roman"/>
                <a:cs typeface="Times New Roman"/>
              </a:rPr>
              <a:t> ellos </a:t>
            </a:r>
            <a:r>
              <a:rPr dirty="0" sz="3400">
                <a:latin typeface="Times New Roman"/>
                <a:cs typeface="Times New Roman"/>
              </a:rPr>
              <a:t>deben</a:t>
            </a:r>
            <a:r>
              <a:rPr dirty="0" sz="3400" spc="-5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guiar</a:t>
            </a:r>
            <a:r>
              <a:rPr dirty="0" sz="3400" spc="-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al</a:t>
            </a:r>
            <a:r>
              <a:rPr dirty="0" sz="3400" spc="-5">
                <a:latin typeface="Times New Roman"/>
                <a:cs typeface="Times New Roman"/>
              </a:rPr>
              <a:t> </a:t>
            </a:r>
            <a:r>
              <a:rPr dirty="0" sz="3400" spc="-10">
                <a:latin typeface="Times New Roman"/>
                <a:cs typeface="Times New Roman"/>
              </a:rPr>
              <a:t>Espíritu</a:t>
            </a:r>
            <a:endParaRPr sz="3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600">
                <a:latin typeface="Times New Roman"/>
                <a:cs typeface="Times New Roman"/>
              </a:rPr>
              <a:t>¿Cómo</a:t>
            </a:r>
            <a:r>
              <a:rPr dirty="0" sz="4600" spc="-30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son</a:t>
            </a:r>
            <a:r>
              <a:rPr dirty="0" sz="4600" spc="-50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los</a:t>
            </a:r>
            <a:r>
              <a:rPr dirty="0" sz="4600" spc="-60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caminos</a:t>
            </a:r>
            <a:r>
              <a:rPr dirty="0" sz="4600" spc="-25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de</a:t>
            </a:r>
            <a:r>
              <a:rPr dirty="0" sz="4600" spc="-40">
                <a:latin typeface="Times New Roman"/>
                <a:cs typeface="Times New Roman"/>
              </a:rPr>
              <a:t> </a:t>
            </a:r>
            <a:r>
              <a:rPr dirty="0" sz="4600" spc="-10">
                <a:latin typeface="Times New Roman"/>
                <a:cs typeface="Times New Roman"/>
              </a:rPr>
              <a:t>Dios?</a:t>
            </a:r>
            <a:endParaRPr sz="46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536244" y="1621917"/>
            <a:ext cx="4067810" cy="5448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105"/>
              </a:spcBef>
              <a:buClr>
                <a:srgbClr val="CC9900"/>
              </a:buClr>
              <a:buSzPct val="64705"/>
              <a:buFont typeface="Wingdings"/>
              <a:buChar char=""/>
              <a:tabLst>
                <a:tab pos="356870" algn="l"/>
              </a:tabLst>
            </a:pPr>
            <a:r>
              <a:rPr dirty="0" sz="3400">
                <a:latin typeface="Arial"/>
                <a:cs typeface="Arial"/>
              </a:rPr>
              <a:t>Estrecho</a:t>
            </a:r>
            <a:r>
              <a:rPr dirty="0" sz="3400" spc="-80">
                <a:latin typeface="Arial"/>
                <a:cs typeface="Arial"/>
              </a:rPr>
              <a:t> </a:t>
            </a:r>
            <a:r>
              <a:rPr dirty="0" sz="3400">
                <a:latin typeface="Arial"/>
                <a:cs typeface="Arial"/>
              </a:rPr>
              <a:t>y</a:t>
            </a:r>
            <a:r>
              <a:rPr dirty="0" sz="3400" spc="-5">
                <a:latin typeface="Arial"/>
                <a:cs typeface="Arial"/>
              </a:rPr>
              <a:t> </a:t>
            </a:r>
            <a:r>
              <a:rPr dirty="0" sz="3400" spc="-10">
                <a:latin typeface="Arial"/>
                <a:cs typeface="Arial"/>
              </a:rPr>
              <a:t>angosto</a:t>
            </a:r>
            <a:endParaRPr sz="3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1536268"/>
            <a:ext cx="7059930" cy="1430020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10"/>
              </a:spcBef>
            </a:pPr>
            <a:r>
              <a:rPr dirty="0" sz="4600">
                <a:latin typeface="Times New Roman"/>
                <a:cs typeface="Times New Roman"/>
              </a:rPr>
              <a:t>¿Cuántos</a:t>
            </a:r>
            <a:r>
              <a:rPr dirty="0" sz="4600" spc="-65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quieren</a:t>
            </a:r>
            <a:r>
              <a:rPr dirty="0" sz="4600" spc="-20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andar</a:t>
            </a:r>
            <a:r>
              <a:rPr dirty="0" sz="4600" spc="-55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en</a:t>
            </a:r>
            <a:r>
              <a:rPr dirty="0" sz="4600" spc="-20">
                <a:latin typeface="Times New Roman"/>
                <a:cs typeface="Times New Roman"/>
              </a:rPr>
              <a:t> </a:t>
            </a:r>
            <a:r>
              <a:rPr dirty="0" sz="4600" spc="-25">
                <a:latin typeface="Times New Roman"/>
                <a:cs typeface="Times New Roman"/>
              </a:rPr>
              <a:t>los </a:t>
            </a:r>
            <a:r>
              <a:rPr dirty="0" sz="4600">
                <a:latin typeface="Times New Roman"/>
                <a:cs typeface="Times New Roman"/>
              </a:rPr>
              <a:t>caminos</a:t>
            </a:r>
            <a:r>
              <a:rPr dirty="0" sz="4600" spc="-55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de</a:t>
            </a:r>
            <a:r>
              <a:rPr dirty="0" sz="4600" spc="-25">
                <a:latin typeface="Times New Roman"/>
                <a:cs typeface="Times New Roman"/>
              </a:rPr>
              <a:t> </a:t>
            </a:r>
            <a:r>
              <a:rPr dirty="0" sz="4600" spc="-10">
                <a:latin typeface="Times New Roman"/>
                <a:cs typeface="Times New Roman"/>
              </a:rPr>
              <a:t>Dios?</a:t>
            </a:r>
            <a:endParaRPr sz="4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10"/>
              </a:spcBef>
            </a:pPr>
            <a:r>
              <a:rPr dirty="0" sz="4600">
                <a:latin typeface="Times New Roman"/>
                <a:cs typeface="Times New Roman"/>
              </a:rPr>
              <a:t>3.</a:t>
            </a:r>
            <a:r>
              <a:rPr dirty="0" sz="4600" spc="-40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Que</a:t>
            </a:r>
            <a:r>
              <a:rPr dirty="0" sz="4600" spc="-35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lo</a:t>
            </a:r>
            <a:r>
              <a:rPr dirty="0" sz="4600" spc="-10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ames</a:t>
            </a:r>
            <a:r>
              <a:rPr dirty="0" sz="4600" spc="-10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con</a:t>
            </a:r>
            <a:r>
              <a:rPr dirty="0" sz="4600" spc="-45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todo</a:t>
            </a:r>
            <a:r>
              <a:rPr dirty="0" sz="4600" spc="-20">
                <a:latin typeface="Times New Roman"/>
                <a:cs typeface="Times New Roman"/>
              </a:rPr>
              <a:t> </a:t>
            </a:r>
            <a:r>
              <a:rPr dirty="0" sz="4600" spc="-25">
                <a:latin typeface="Times New Roman"/>
                <a:cs typeface="Times New Roman"/>
              </a:rPr>
              <a:t>tu </a:t>
            </a:r>
            <a:r>
              <a:rPr dirty="0" sz="4600" spc="-10">
                <a:latin typeface="Times New Roman"/>
                <a:cs typeface="Times New Roman"/>
              </a:rPr>
              <a:t>corazón</a:t>
            </a:r>
            <a:endParaRPr sz="46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2060575" y="3988130"/>
            <a:ext cx="316547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Times New Roman"/>
                <a:cs typeface="Times New Roman"/>
              </a:rPr>
              <a:t>Deuteronomio</a:t>
            </a:r>
            <a:r>
              <a:rPr dirty="0" sz="2400" spc="-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10:12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y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 spc="-25">
                <a:latin typeface="Times New Roman"/>
                <a:cs typeface="Times New Roman"/>
              </a:rPr>
              <a:t>13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600">
                <a:latin typeface="Times New Roman"/>
                <a:cs typeface="Times New Roman"/>
              </a:rPr>
              <a:t>I</a:t>
            </a:r>
            <a:r>
              <a:rPr dirty="0" sz="4600" spc="-25">
                <a:latin typeface="Times New Roman"/>
                <a:cs typeface="Times New Roman"/>
              </a:rPr>
              <a:t> </a:t>
            </a:r>
            <a:r>
              <a:rPr dirty="0" sz="4600" spc="-10">
                <a:latin typeface="Times New Roman"/>
                <a:cs typeface="Times New Roman"/>
              </a:rPr>
              <a:t>INTRODUCCION</a:t>
            </a:r>
            <a:endParaRPr sz="46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536244" y="1618868"/>
            <a:ext cx="7807959" cy="334454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105"/>
              </a:spcBef>
              <a:buClr>
                <a:srgbClr val="CC9900"/>
              </a:buClr>
              <a:buSzPct val="64705"/>
              <a:buFont typeface="Wingdings"/>
              <a:buChar char=""/>
              <a:tabLst>
                <a:tab pos="356870" algn="l"/>
              </a:tabLst>
            </a:pPr>
            <a:r>
              <a:rPr dirty="0" sz="3400">
                <a:latin typeface="Times New Roman"/>
                <a:cs typeface="Times New Roman"/>
              </a:rPr>
              <a:t>A.</a:t>
            </a:r>
            <a:r>
              <a:rPr dirty="0" sz="3400" spc="-6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¿Cuántos</a:t>
            </a:r>
            <a:r>
              <a:rPr dirty="0" sz="3400" spc="-5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quisieran</a:t>
            </a:r>
            <a:r>
              <a:rPr dirty="0" sz="3400" spc="1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que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les</a:t>
            </a:r>
            <a:r>
              <a:rPr dirty="0" sz="3400" spc="-1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vaya</a:t>
            </a:r>
            <a:r>
              <a:rPr dirty="0" sz="3400" spc="-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bien </a:t>
            </a:r>
            <a:r>
              <a:rPr dirty="0" sz="3400" spc="-25">
                <a:latin typeface="Times New Roman"/>
                <a:cs typeface="Times New Roman"/>
              </a:rPr>
              <a:t>en </a:t>
            </a:r>
            <a:r>
              <a:rPr dirty="0" sz="3400">
                <a:latin typeface="Times New Roman"/>
                <a:cs typeface="Times New Roman"/>
              </a:rPr>
              <a:t>esta</a:t>
            </a:r>
            <a:r>
              <a:rPr dirty="0" sz="3400" spc="-4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vida</a:t>
            </a:r>
            <a:r>
              <a:rPr dirty="0" sz="3400" spc="-1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y</a:t>
            </a:r>
            <a:r>
              <a:rPr dirty="0" sz="3400" spc="-1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en</a:t>
            </a:r>
            <a:r>
              <a:rPr dirty="0" sz="3400" spc="-3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la</a:t>
            </a:r>
            <a:r>
              <a:rPr dirty="0" sz="3400" spc="-10">
                <a:latin typeface="Times New Roman"/>
                <a:cs typeface="Times New Roman"/>
              </a:rPr>
              <a:t> eternidad?</a:t>
            </a:r>
            <a:endParaRPr sz="3400">
              <a:latin typeface="Times New Roman"/>
              <a:cs typeface="Times New Roman"/>
            </a:endParaRPr>
          </a:p>
          <a:p>
            <a:pPr marL="356870" marR="462915" indent="-344805">
              <a:lnSpc>
                <a:spcPct val="100000"/>
              </a:lnSpc>
              <a:spcBef>
                <a:spcPts val="819"/>
              </a:spcBef>
              <a:buClr>
                <a:srgbClr val="CC9900"/>
              </a:buClr>
              <a:buSzPct val="64705"/>
              <a:buFont typeface="Wingdings"/>
              <a:buChar char=""/>
              <a:tabLst>
                <a:tab pos="356870" algn="l"/>
              </a:tabLst>
            </a:pPr>
            <a:r>
              <a:rPr dirty="0" sz="3400">
                <a:latin typeface="Times New Roman"/>
                <a:cs typeface="Times New Roman"/>
              </a:rPr>
              <a:t>B.</a:t>
            </a:r>
            <a:r>
              <a:rPr dirty="0" sz="3400" spc="-5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¿Qué</a:t>
            </a:r>
            <a:r>
              <a:rPr dirty="0" sz="3400" spc="-6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pide</a:t>
            </a:r>
            <a:r>
              <a:rPr dirty="0" sz="3400" spc="-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Dios</a:t>
            </a:r>
            <a:r>
              <a:rPr dirty="0" sz="3400" spc="-2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de</a:t>
            </a:r>
            <a:r>
              <a:rPr dirty="0" sz="3400" spc="-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ti</a:t>
            </a:r>
            <a:r>
              <a:rPr dirty="0" sz="3400" spc="-1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para</a:t>
            </a:r>
            <a:r>
              <a:rPr dirty="0" sz="3400" spc="-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que</a:t>
            </a:r>
            <a:r>
              <a:rPr dirty="0" sz="3400" spc="-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te</a:t>
            </a:r>
            <a:r>
              <a:rPr dirty="0" sz="3400" spc="-5">
                <a:latin typeface="Times New Roman"/>
                <a:cs typeface="Times New Roman"/>
              </a:rPr>
              <a:t> </a:t>
            </a:r>
            <a:r>
              <a:rPr dirty="0" sz="3400" spc="-20">
                <a:latin typeface="Times New Roman"/>
                <a:cs typeface="Times New Roman"/>
              </a:rPr>
              <a:t>vaya </a:t>
            </a:r>
            <a:r>
              <a:rPr dirty="0" sz="3400" spc="-10">
                <a:latin typeface="Times New Roman"/>
                <a:cs typeface="Times New Roman"/>
              </a:rPr>
              <a:t>bien?</a:t>
            </a:r>
            <a:endParaRPr sz="3400">
              <a:latin typeface="Times New Roman"/>
              <a:cs typeface="Times New Roman"/>
            </a:endParaRPr>
          </a:p>
          <a:p>
            <a:pPr marL="356870" marR="363855" indent="-344805">
              <a:lnSpc>
                <a:spcPct val="100000"/>
              </a:lnSpc>
              <a:spcBef>
                <a:spcPts val="825"/>
              </a:spcBef>
              <a:buClr>
                <a:srgbClr val="CC9900"/>
              </a:buClr>
              <a:buSzPct val="64705"/>
              <a:buFont typeface="Wingdings"/>
              <a:buChar char=""/>
              <a:tabLst>
                <a:tab pos="356870" algn="l"/>
                <a:tab pos="3689985" algn="l"/>
              </a:tabLst>
            </a:pPr>
            <a:r>
              <a:rPr dirty="0" sz="3400">
                <a:latin typeface="Times New Roman"/>
                <a:cs typeface="Times New Roman"/>
              </a:rPr>
              <a:t>C.</a:t>
            </a:r>
            <a:r>
              <a:rPr dirty="0" sz="3400" spc="-6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5</a:t>
            </a:r>
            <a:r>
              <a:rPr dirty="0" sz="3400" spc="-3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Peticiones</a:t>
            </a:r>
            <a:r>
              <a:rPr dirty="0" sz="3400" spc="10">
                <a:latin typeface="Times New Roman"/>
                <a:cs typeface="Times New Roman"/>
              </a:rPr>
              <a:t> </a:t>
            </a:r>
            <a:r>
              <a:rPr dirty="0" sz="3400" spc="-25">
                <a:latin typeface="Times New Roman"/>
                <a:cs typeface="Times New Roman"/>
              </a:rPr>
              <a:t>de</a:t>
            </a:r>
            <a:r>
              <a:rPr dirty="0" sz="3400">
                <a:latin typeface="Times New Roman"/>
                <a:cs typeface="Times New Roman"/>
              </a:rPr>
              <a:t>	Dios</a:t>
            </a:r>
            <a:r>
              <a:rPr dirty="0" sz="3400" spc="-2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para</a:t>
            </a:r>
            <a:r>
              <a:rPr dirty="0" sz="3400" spc="-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que</a:t>
            </a:r>
            <a:r>
              <a:rPr dirty="0" sz="3400" spc="-1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te </a:t>
            </a:r>
            <a:r>
              <a:rPr dirty="0" sz="3400" spc="-20">
                <a:latin typeface="Times New Roman"/>
                <a:cs typeface="Times New Roman"/>
              </a:rPr>
              <a:t>vaya </a:t>
            </a:r>
            <a:r>
              <a:rPr dirty="0" sz="3400" spc="-10">
                <a:latin typeface="Times New Roman"/>
                <a:cs typeface="Times New Roman"/>
              </a:rPr>
              <a:t>bien.</a:t>
            </a:r>
            <a:endParaRPr sz="3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381000" y="228600"/>
            <a:ext cx="8229600" cy="609600"/>
          </a:xfrm>
          <a:custGeom>
            <a:avLst/>
            <a:gdLst/>
            <a:ahLst/>
            <a:cxnLst/>
            <a:rect l="l" t="t" r="r" b="b"/>
            <a:pathLst>
              <a:path w="8229600" h="609600">
                <a:moveTo>
                  <a:pt x="0" y="609600"/>
                </a:moveTo>
                <a:lnTo>
                  <a:pt x="0" y="0"/>
                </a:lnTo>
                <a:lnTo>
                  <a:pt x="8229600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200">
                <a:latin typeface="Times New Roman"/>
                <a:cs typeface="Times New Roman"/>
              </a:rPr>
              <a:t>A</a:t>
            </a:r>
            <a:r>
              <a:rPr dirty="0" sz="4200" spc="-35">
                <a:latin typeface="Times New Roman"/>
                <a:cs typeface="Times New Roman"/>
              </a:rPr>
              <a:t> </a:t>
            </a:r>
            <a:r>
              <a:rPr dirty="0" sz="4200">
                <a:latin typeface="Times New Roman"/>
                <a:cs typeface="Times New Roman"/>
              </a:rPr>
              <a:t>fin</a:t>
            </a:r>
            <a:r>
              <a:rPr dirty="0" sz="4200" spc="5">
                <a:latin typeface="Times New Roman"/>
                <a:cs typeface="Times New Roman"/>
              </a:rPr>
              <a:t> </a:t>
            </a:r>
            <a:r>
              <a:rPr dirty="0" sz="4200">
                <a:latin typeface="Times New Roman"/>
                <a:cs typeface="Times New Roman"/>
              </a:rPr>
              <a:t>de</a:t>
            </a:r>
            <a:r>
              <a:rPr dirty="0" sz="4200" spc="5">
                <a:latin typeface="Times New Roman"/>
                <a:cs typeface="Times New Roman"/>
              </a:rPr>
              <a:t> </a:t>
            </a:r>
            <a:r>
              <a:rPr dirty="0" sz="4200">
                <a:latin typeface="Times New Roman"/>
                <a:cs typeface="Times New Roman"/>
              </a:rPr>
              <a:t>conocerle</a:t>
            </a:r>
            <a:r>
              <a:rPr dirty="0" sz="4200" spc="-50">
                <a:latin typeface="Times New Roman"/>
                <a:cs typeface="Times New Roman"/>
              </a:rPr>
              <a:t> </a:t>
            </a:r>
            <a:r>
              <a:rPr dirty="0" sz="4200" spc="-25">
                <a:latin typeface="Times New Roman"/>
                <a:cs typeface="Times New Roman"/>
              </a:rPr>
              <a:t>117</a:t>
            </a:r>
            <a:endParaRPr sz="4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36244" y="1618868"/>
            <a:ext cx="7703184" cy="209994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105"/>
              </a:spcBef>
              <a:buClr>
                <a:srgbClr val="CC9900"/>
              </a:buClr>
              <a:buSzPct val="64705"/>
              <a:buFont typeface="Wingdings"/>
              <a:buChar char=""/>
              <a:tabLst>
                <a:tab pos="356870" algn="l"/>
              </a:tabLst>
            </a:pPr>
            <a:r>
              <a:rPr dirty="0" sz="3400">
                <a:latin typeface="Times New Roman"/>
                <a:cs typeface="Times New Roman"/>
              </a:rPr>
              <a:t>Hemos</a:t>
            </a:r>
            <a:r>
              <a:rPr dirty="0" sz="3400" spc="-5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de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amar</a:t>
            </a:r>
            <a:r>
              <a:rPr dirty="0" sz="3400" spc="1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a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Dios</a:t>
            </a:r>
            <a:r>
              <a:rPr dirty="0" sz="3400" spc="-2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de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todo</a:t>
            </a:r>
            <a:r>
              <a:rPr dirty="0" sz="3400" spc="5">
                <a:latin typeface="Times New Roman"/>
                <a:cs typeface="Times New Roman"/>
              </a:rPr>
              <a:t> </a:t>
            </a:r>
            <a:r>
              <a:rPr dirty="0" sz="3400" spc="-10">
                <a:latin typeface="Times New Roman"/>
                <a:cs typeface="Times New Roman"/>
              </a:rPr>
              <a:t>nuestro </a:t>
            </a:r>
            <a:r>
              <a:rPr dirty="0" sz="3400">
                <a:latin typeface="Times New Roman"/>
                <a:cs typeface="Times New Roman"/>
              </a:rPr>
              <a:t>corazón</a:t>
            </a:r>
            <a:r>
              <a:rPr dirty="0" sz="3400" spc="-6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y</a:t>
            </a:r>
            <a:r>
              <a:rPr dirty="0" sz="3400" spc="-1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si</a:t>
            </a:r>
            <a:r>
              <a:rPr dirty="0" sz="3400" spc="-1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nuestro</a:t>
            </a:r>
            <a:r>
              <a:rPr dirty="0" sz="3400" spc="-1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ojo</a:t>
            </a:r>
            <a:r>
              <a:rPr dirty="0" sz="3400" spc="-2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fuere</a:t>
            </a:r>
            <a:r>
              <a:rPr dirty="0" sz="3400" spc="-1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sincero</a:t>
            </a:r>
            <a:r>
              <a:rPr dirty="0" sz="3400" spc="-10">
                <a:latin typeface="Times New Roman"/>
                <a:cs typeface="Times New Roman"/>
              </a:rPr>
              <a:t> </a:t>
            </a:r>
            <a:r>
              <a:rPr dirty="0" sz="3400" spc="-20">
                <a:latin typeface="Times New Roman"/>
                <a:cs typeface="Times New Roman"/>
              </a:rPr>
              <a:t>para </a:t>
            </a:r>
            <a:r>
              <a:rPr dirty="0" sz="3400">
                <a:latin typeface="Times New Roman"/>
                <a:cs typeface="Times New Roman"/>
              </a:rPr>
              <a:t>su</a:t>
            </a:r>
            <a:r>
              <a:rPr dirty="0" sz="3400" spc="-7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gloria,</a:t>
            </a:r>
            <a:r>
              <a:rPr dirty="0" sz="3400" spc="1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comeremos,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beberemos</a:t>
            </a:r>
            <a:r>
              <a:rPr dirty="0" sz="3400" spc="-2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y</a:t>
            </a:r>
            <a:r>
              <a:rPr dirty="0" sz="3400" spc="-30">
                <a:latin typeface="Times New Roman"/>
                <a:cs typeface="Times New Roman"/>
              </a:rPr>
              <a:t> </a:t>
            </a:r>
            <a:r>
              <a:rPr dirty="0" sz="3400" spc="-25">
                <a:latin typeface="Times New Roman"/>
                <a:cs typeface="Times New Roman"/>
              </a:rPr>
              <a:t>nos </a:t>
            </a:r>
            <a:r>
              <a:rPr dirty="0" sz="3400">
                <a:latin typeface="Times New Roman"/>
                <a:cs typeface="Times New Roman"/>
              </a:rPr>
              <a:t>revestiremos</a:t>
            </a:r>
            <a:r>
              <a:rPr dirty="0" sz="3400" spc="-1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de</a:t>
            </a:r>
            <a:r>
              <a:rPr dirty="0" sz="3400" spc="-4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su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divina</a:t>
            </a:r>
            <a:r>
              <a:rPr dirty="0" sz="3400" spc="-15">
                <a:latin typeface="Times New Roman"/>
                <a:cs typeface="Times New Roman"/>
              </a:rPr>
              <a:t> </a:t>
            </a:r>
            <a:r>
              <a:rPr dirty="0" sz="3400" spc="-10">
                <a:latin typeface="Times New Roman"/>
                <a:cs typeface="Times New Roman"/>
              </a:rPr>
              <a:t>voluntad.</a:t>
            </a:r>
            <a:endParaRPr sz="3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36244" y="1618868"/>
            <a:ext cx="7536180" cy="261874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105"/>
              </a:spcBef>
              <a:buFont typeface="Wingdings"/>
              <a:buChar char=""/>
              <a:tabLst>
                <a:tab pos="356870" algn="l"/>
                <a:tab pos="570230" algn="l"/>
              </a:tabLst>
            </a:pPr>
            <a:r>
              <a:rPr dirty="0" sz="2200">
                <a:solidFill>
                  <a:srgbClr val="CC9900"/>
                </a:solidFill>
                <a:latin typeface="Times New Roman"/>
                <a:cs typeface="Times New Roman"/>
              </a:rPr>
              <a:t>	</a:t>
            </a:r>
            <a:r>
              <a:rPr dirty="0" sz="3400">
                <a:latin typeface="Times New Roman"/>
                <a:cs typeface="Times New Roman"/>
              </a:rPr>
              <a:t>Todo</a:t>
            </a:r>
            <a:r>
              <a:rPr dirty="0" sz="3400" spc="-3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aquel</a:t>
            </a:r>
            <a:r>
              <a:rPr dirty="0" sz="3400" spc="-1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que</a:t>
            </a:r>
            <a:r>
              <a:rPr dirty="0" sz="3400" spc="-1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comprenda</a:t>
            </a:r>
            <a:r>
              <a:rPr dirty="0" sz="3400" spc="-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lo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 spc="-25">
                <a:latin typeface="Times New Roman"/>
                <a:cs typeface="Times New Roman"/>
              </a:rPr>
              <a:t>que </a:t>
            </a:r>
            <a:r>
              <a:rPr dirty="0" sz="3400">
                <a:latin typeface="Times New Roman"/>
                <a:cs typeface="Times New Roman"/>
              </a:rPr>
              <a:t>significa</a:t>
            </a:r>
            <a:r>
              <a:rPr dirty="0" sz="3400" spc="-4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ser</a:t>
            </a:r>
            <a:r>
              <a:rPr dirty="0" sz="3400" spc="-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cristiano,</a:t>
            </a:r>
            <a:r>
              <a:rPr dirty="0" sz="3400" spc="-1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se</a:t>
            </a:r>
            <a:r>
              <a:rPr dirty="0" sz="3400" spc="-3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purificará</a:t>
            </a:r>
            <a:r>
              <a:rPr dirty="0" sz="3400" spc="2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a</a:t>
            </a:r>
            <a:r>
              <a:rPr dirty="0" sz="3400" spc="-40">
                <a:latin typeface="Times New Roman"/>
                <a:cs typeface="Times New Roman"/>
              </a:rPr>
              <a:t> </a:t>
            </a:r>
            <a:r>
              <a:rPr dirty="0" sz="3400" spc="-25">
                <a:latin typeface="Times New Roman"/>
                <a:cs typeface="Times New Roman"/>
              </a:rPr>
              <a:t>si </a:t>
            </a:r>
            <a:r>
              <a:rPr dirty="0" sz="3400">
                <a:latin typeface="Times New Roman"/>
                <a:cs typeface="Times New Roman"/>
              </a:rPr>
              <a:t>mismo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de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todo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lo</a:t>
            </a:r>
            <a:r>
              <a:rPr dirty="0" sz="3400" spc="-3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que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debilite</a:t>
            </a:r>
            <a:r>
              <a:rPr dirty="0" sz="3400" spc="1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y</a:t>
            </a:r>
            <a:r>
              <a:rPr dirty="0" sz="3400" spc="-30">
                <a:latin typeface="Times New Roman"/>
                <a:cs typeface="Times New Roman"/>
              </a:rPr>
              <a:t> </a:t>
            </a:r>
            <a:r>
              <a:rPr dirty="0" sz="3400" spc="-10">
                <a:latin typeface="Times New Roman"/>
                <a:cs typeface="Times New Roman"/>
              </a:rPr>
              <a:t>manche. </a:t>
            </a:r>
            <a:r>
              <a:rPr dirty="0" sz="3400">
                <a:latin typeface="Times New Roman"/>
                <a:cs typeface="Times New Roman"/>
              </a:rPr>
              <a:t>Todos</a:t>
            </a:r>
            <a:r>
              <a:rPr dirty="0" sz="3400" spc="-4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sus</a:t>
            </a:r>
            <a:r>
              <a:rPr dirty="0" sz="3400" spc="-3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hábitos</a:t>
            </a:r>
            <a:r>
              <a:rPr dirty="0" sz="3400" spc="2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se</a:t>
            </a:r>
            <a:r>
              <a:rPr dirty="0" sz="3400" spc="-2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pondrán</a:t>
            </a:r>
            <a:r>
              <a:rPr dirty="0" sz="3400" spc="-2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en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 spc="-10">
                <a:latin typeface="Times New Roman"/>
                <a:cs typeface="Times New Roman"/>
              </a:rPr>
              <a:t>armonía </a:t>
            </a:r>
            <a:r>
              <a:rPr dirty="0" sz="3400">
                <a:latin typeface="Times New Roman"/>
                <a:cs typeface="Times New Roman"/>
              </a:rPr>
              <a:t>con</a:t>
            </a:r>
            <a:r>
              <a:rPr dirty="0" sz="3400" spc="-5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los</a:t>
            </a:r>
            <a:r>
              <a:rPr dirty="0" sz="3400" spc="-1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requisitos</a:t>
            </a:r>
            <a:r>
              <a:rPr dirty="0" sz="3400" spc="3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de</a:t>
            </a:r>
            <a:r>
              <a:rPr dirty="0" sz="3400" spc="-2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la</a:t>
            </a:r>
            <a:r>
              <a:rPr dirty="0" sz="3400" spc="-1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Palabra</a:t>
            </a:r>
            <a:r>
              <a:rPr dirty="0" sz="3400" spc="-1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de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 spc="-10">
                <a:latin typeface="Times New Roman"/>
                <a:cs typeface="Times New Roman"/>
              </a:rPr>
              <a:t>verdad</a:t>
            </a:r>
            <a:endParaRPr sz="3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1536268"/>
            <a:ext cx="7417434" cy="1430020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10"/>
              </a:spcBef>
            </a:pPr>
            <a:r>
              <a:rPr dirty="0" sz="4600">
                <a:latin typeface="Times New Roman"/>
                <a:cs typeface="Times New Roman"/>
              </a:rPr>
              <a:t>¿Qué</a:t>
            </a:r>
            <a:r>
              <a:rPr dirty="0" sz="4600" spc="-50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problema</a:t>
            </a:r>
            <a:r>
              <a:rPr dirty="0" sz="4600" spc="-25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hay</a:t>
            </a:r>
            <a:r>
              <a:rPr dirty="0" sz="4600" spc="-30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si</a:t>
            </a:r>
            <a:r>
              <a:rPr dirty="0" sz="4600" spc="-55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no</a:t>
            </a:r>
            <a:r>
              <a:rPr dirty="0" sz="4600" spc="-25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amo</a:t>
            </a:r>
            <a:r>
              <a:rPr dirty="0" sz="4600" spc="-5">
                <a:latin typeface="Times New Roman"/>
                <a:cs typeface="Times New Roman"/>
              </a:rPr>
              <a:t> </a:t>
            </a:r>
            <a:r>
              <a:rPr dirty="0" sz="4600" spc="-50">
                <a:latin typeface="Times New Roman"/>
                <a:cs typeface="Times New Roman"/>
              </a:rPr>
              <a:t>a </a:t>
            </a:r>
            <a:r>
              <a:rPr dirty="0" sz="4600">
                <a:latin typeface="Times New Roman"/>
                <a:cs typeface="Times New Roman"/>
              </a:rPr>
              <a:t>Dios</a:t>
            </a:r>
            <a:r>
              <a:rPr dirty="0" sz="4600" spc="-50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con</a:t>
            </a:r>
            <a:r>
              <a:rPr dirty="0" sz="4600" spc="-40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todo</a:t>
            </a:r>
            <a:r>
              <a:rPr dirty="0" sz="4600" spc="-25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mi</a:t>
            </a:r>
            <a:r>
              <a:rPr dirty="0" sz="4600" spc="-5">
                <a:latin typeface="Times New Roman"/>
                <a:cs typeface="Times New Roman"/>
              </a:rPr>
              <a:t> </a:t>
            </a:r>
            <a:r>
              <a:rPr dirty="0" sz="4600" spc="-10">
                <a:latin typeface="Times New Roman"/>
                <a:cs typeface="Times New Roman"/>
              </a:rPr>
              <a:t>corazón?</a:t>
            </a:r>
            <a:endParaRPr sz="4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1536268"/>
            <a:ext cx="6899275" cy="1430020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10"/>
              </a:spcBef>
            </a:pPr>
            <a:r>
              <a:rPr dirty="0" sz="4600">
                <a:latin typeface="Times New Roman"/>
                <a:cs typeface="Times New Roman"/>
              </a:rPr>
              <a:t>¿Cuántos</a:t>
            </a:r>
            <a:r>
              <a:rPr dirty="0" sz="4600" spc="-70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desean</a:t>
            </a:r>
            <a:r>
              <a:rPr dirty="0" sz="4600" spc="-60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amar</a:t>
            </a:r>
            <a:r>
              <a:rPr dirty="0" sz="4600" spc="-15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a</a:t>
            </a:r>
            <a:r>
              <a:rPr dirty="0" sz="4600" spc="-25">
                <a:latin typeface="Times New Roman"/>
                <a:cs typeface="Times New Roman"/>
              </a:rPr>
              <a:t> </a:t>
            </a:r>
            <a:r>
              <a:rPr dirty="0" sz="4600" spc="-20">
                <a:latin typeface="Times New Roman"/>
                <a:cs typeface="Times New Roman"/>
              </a:rPr>
              <a:t>Dios </a:t>
            </a:r>
            <a:r>
              <a:rPr dirty="0" sz="4600">
                <a:latin typeface="Times New Roman"/>
                <a:cs typeface="Times New Roman"/>
              </a:rPr>
              <a:t>con</a:t>
            </a:r>
            <a:r>
              <a:rPr dirty="0" sz="4600" spc="-70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todo</a:t>
            </a:r>
            <a:r>
              <a:rPr dirty="0" sz="4600" spc="-15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su</a:t>
            </a:r>
            <a:r>
              <a:rPr dirty="0" sz="4600" spc="-20">
                <a:latin typeface="Times New Roman"/>
                <a:cs typeface="Times New Roman"/>
              </a:rPr>
              <a:t> </a:t>
            </a:r>
            <a:r>
              <a:rPr dirty="0" sz="4600" spc="-10">
                <a:latin typeface="Times New Roman"/>
                <a:cs typeface="Times New Roman"/>
              </a:rPr>
              <a:t>corazón?</a:t>
            </a:r>
            <a:endParaRPr sz="4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10"/>
              </a:spcBef>
            </a:pPr>
            <a:r>
              <a:rPr dirty="0" sz="4600">
                <a:latin typeface="Times New Roman"/>
                <a:cs typeface="Times New Roman"/>
              </a:rPr>
              <a:t>4.</a:t>
            </a:r>
            <a:r>
              <a:rPr dirty="0" sz="4600" spc="-30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Que</a:t>
            </a:r>
            <a:r>
              <a:rPr dirty="0" sz="4600" spc="-25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sirvas</a:t>
            </a:r>
            <a:r>
              <a:rPr dirty="0" sz="4600" spc="-30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a</a:t>
            </a:r>
            <a:r>
              <a:rPr dirty="0" sz="4600" spc="-30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Dios</a:t>
            </a:r>
            <a:r>
              <a:rPr dirty="0" sz="4600" spc="-20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con </a:t>
            </a:r>
            <a:r>
              <a:rPr dirty="0" sz="4600" spc="-20">
                <a:latin typeface="Times New Roman"/>
                <a:cs typeface="Times New Roman"/>
              </a:rPr>
              <a:t>todo </a:t>
            </a:r>
            <a:r>
              <a:rPr dirty="0" sz="4600">
                <a:latin typeface="Times New Roman"/>
                <a:cs typeface="Times New Roman"/>
              </a:rPr>
              <a:t>tu</a:t>
            </a:r>
            <a:r>
              <a:rPr dirty="0" sz="4600" spc="-35">
                <a:latin typeface="Times New Roman"/>
                <a:cs typeface="Times New Roman"/>
              </a:rPr>
              <a:t> </a:t>
            </a:r>
            <a:r>
              <a:rPr dirty="0" sz="4600" spc="-10">
                <a:latin typeface="Times New Roman"/>
                <a:cs typeface="Times New Roman"/>
              </a:rPr>
              <a:t>corazón</a:t>
            </a:r>
            <a:endParaRPr sz="46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2060575" y="3988130"/>
            <a:ext cx="316547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Times New Roman"/>
                <a:cs typeface="Times New Roman"/>
              </a:rPr>
              <a:t>Deuteronomio</a:t>
            </a:r>
            <a:r>
              <a:rPr dirty="0" sz="2400" spc="-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10:12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y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 spc="-25">
                <a:latin typeface="Times New Roman"/>
                <a:cs typeface="Times New Roman"/>
              </a:rPr>
              <a:t>13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1536268"/>
            <a:ext cx="1956435" cy="728345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600">
                <a:latin typeface="Times New Roman"/>
                <a:cs typeface="Times New Roman"/>
              </a:rPr>
              <a:t>MC</a:t>
            </a:r>
            <a:r>
              <a:rPr dirty="0" sz="4600" spc="-40">
                <a:latin typeface="Times New Roman"/>
                <a:cs typeface="Times New Roman"/>
              </a:rPr>
              <a:t> </a:t>
            </a:r>
            <a:r>
              <a:rPr dirty="0" sz="4600" spc="-25">
                <a:latin typeface="Times New Roman"/>
                <a:cs typeface="Times New Roman"/>
              </a:rPr>
              <a:t>402</a:t>
            </a:r>
            <a:endParaRPr sz="4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36244" y="1618868"/>
            <a:ext cx="7989570" cy="31375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105"/>
              </a:spcBef>
              <a:buClr>
                <a:srgbClr val="CC9900"/>
              </a:buClr>
              <a:buSzPct val="64705"/>
              <a:buFont typeface="Wingdings"/>
              <a:buChar char=""/>
              <a:tabLst>
                <a:tab pos="356870" algn="l"/>
                <a:tab pos="5193665" algn="l"/>
              </a:tabLst>
            </a:pPr>
            <a:r>
              <a:rPr dirty="0" sz="3400">
                <a:latin typeface="Times New Roman"/>
                <a:cs typeface="Times New Roman"/>
              </a:rPr>
              <a:t>Todo</a:t>
            </a:r>
            <a:r>
              <a:rPr dirty="0" sz="3400" spc="-6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aquel</a:t>
            </a:r>
            <a:r>
              <a:rPr dirty="0" sz="3400" spc="-1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que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acepte</a:t>
            </a:r>
            <a:r>
              <a:rPr dirty="0" sz="3400" spc="-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a</a:t>
            </a:r>
            <a:r>
              <a:rPr dirty="0" sz="3400" spc="-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Cristo</a:t>
            </a:r>
            <a:r>
              <a:rPr dirty="0" sz="3400" spc="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como</a:t>
            </a:r>
            <a:r>
              <a:rPr dirty="0" sz="3400" spc="-2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a </a:t>
            </a:r>
            <a:r>
              <a:rPr dirty="0" sz="3400" spc="-25">
                <a:latin typeface="Times New Roman"/>
                <a:cs typeface="Times New Roman"/>
              </a:rPr>
              <a:t>su </a:t>
            </a:r>
            <a:r>
              <a:rPr dirty="0" sz="3400">
                <a:latin typeface="Times New Roman"/>
                <a:cs typeface="Times New Roman"/>
              </a:rPr>
              <a:t>Salvador</a:t>
            </a:r>
            <a:r>
              <a:rPr dirty="0" sz="3400" spc="-5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personal</a:t>
            </a:r>
            <a:r>
              <a:rPr dirty="0" sz="3400" spc="-2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anhelará</a:t>
            </a:r>
            <a:r>
              <a:rPr dirty="0" sz="3400" spc="-2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tener</a:t>
            </a:r>
            <a:r>
              <a:rPr dirty="0" sz="3400" spc="-25">
                <a:latin typeface="Times New Roman"/>
                <a:cs typeface="Times New Roman"/>
              </a:rPr>
              <a:t> el </a:t>
            </a:r>
            <a:r>
              <a:rPr dirty="0" sz="3400">
                <a:latin typeface="Times New Roman"/>
                <a:cs typeface="Times New Roman"/>
              </a:rPr>
              <a:t>privilegio</a:t>
            </a:r>
            <a:r>
              <a:rPr dirty="0" sz="3400" spc="-1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de</a:t>
            </a:r>
            <a:r>
              <a:rPr dirty="0" sz="3400" spc="-4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servir a</a:t>
            </a:r>
            <a:r>
              <a:rPr dirty="0" sz="3400" spc="-40">
                <a:latin typeface="Times New Roman"/>
                <a:cs typeface="Times New Roman"/>
              </a:rPr>
              <a:t> </a:t>
            </a:r>
            <a:r>
              <a:rPr dirty="0" sz="3400" spc="-10">
                <a:latin typeface="Times New Roman"/>
                <a:cs typeface="Times New Roman"/>
              </a:rPr>
              <a:t>Dios.</a:t>
            </a:r>
            <a:r>
              <a:rPr dirty="0" sz="3400">
                <a:latin typeface="Times New Roman"/>
                <a:cs typeface="Times New Roman"/>
              </a:rPr>
              <a:t>	Al</a:t>
            </a:r>
            <a:r>
              <a:rPr dirty="0" sz="3400" spc="-6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considerar </a:t>
            </a:r>
            <a:r>
              <a:rPr dirty="0" sz="3400" spc="-25">
                <a:latin typeface="Times New Roman"/>
                <a:cs typeface="Times New Roman"/>
              </a:rPr>
              <a:t>lo </a:t>
            </a:r>
            <a:r>
              <a:rPr dirty="0" sz="3400">
                <a:latin typeface="Times New Roman"/>
                <a:cs typeface="Times New Roman"/>
              </a:rPr>
              <a:t>que</a:t>
            </a:r>
            <a:r>
              <a:rPr dirty="0" sz="3400" spc="-5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el</a:t>
            </a:r>
            <a:r>
              <a:rPr dirty="0" sz="3400" spc="-1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Cielo</a:t>
            </a:r>
            <a:r>
              <a:rPr dirty="0" sz="3400" spc="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ha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hecho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por</a:t>
            </a:r>
            <a:r>
              <a:rPr dirty="0" sz="3400" spc="-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él,</a:t>
            </a:r>
            <a:r>
              <a:rPr dirty="0" sz="3400" spc="-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su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corazón</a:t>
            </a:r>
            <a:r>
              <a:rPr dirty="0" sz="3400" spc="5">
                <a:latin typeface="Times New Roman"/>
                <a:cs typeface="Times New Roman"/>
              </a:rPr>
              <a:t> </a:t>
            </a:r>
            <a:r>
              <a:rPr dirty="0" sz="3400" spc="-25">
                <a:latin typeface="Times New Roman"/>
                <a:cs typeface="Times New Roman"/>
              </a:rPr>
              <a:t>se </a:t>
            </a:r>
            <a:r>
              <a:rPr dirty="0" sz="3400">
                <a:latin typeface="Times New Roman"/>
                <a:cs typeface="Times New Roman"/>
              </a:rPr>
              <a:t>sentirá</a:t>
            </a:r>
            <a:r>
              <a:rPr dirty="0" sz="3400" spc="-2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conmovido</a:t>
            </a:r>
            <a:r>
              <a:rPr dirty="0" sz="3400" spc="-1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de</a:t>
            </a:r>
            <a:r>
              <a:rPr dirty="0" sz="3400" spc="-4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un</a:t>
            </a:r>
            <a:r>
              <a:rPr dirty="0" sz="3400" spc="-3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amor</a:t>
            </a:r>
            <a:r>
              <a:rPr dirty="0" sz="3400" spc="-2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sin</a:t>
            </a:r>
            <a:r>
              <a:rPr dirty="0" sz="3400" spc="-1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límites</a:t>
            </a:r>
            <a:r>
              <a:rPr dirty="0" sz="3400" spc="30">
                <a:latin typeface="Times New Roman"/>
                <a:cs typeface="Times New Roman"/>
              </a:rPr>
              <a:t> </a:t>
            </a:r>
            <a:r>
              <a:rPr dirty="0" sz="3400" spc="-50">
                <a:latin typeface="Times New Roman"/>
                <a:cs typeface="Times New Roman"/>
              </a:rPr>
              <a:t>y </a:t>
            </a:r>
            <a:r>
              <a:rPr dirty="0" sz="3400">
                <a:latin typeface="Times New Roman"/>
                <a:cs typeface="Times New Roman"/>
              </a:rPr>
              <a:t>de</a:t>
            </a:r>
            <a:r>
              <a:rPr dirty="0" sz="3400" spc="-7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agradecida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 spc="-10">
                <a:latin typeface="Times New Roman"/>
                <a:cs typeface="Times New Roman"/>
              </a:rPr>
              <a:t>adoración.</a:t>
            </a:r>
            <a:endParaRPr sz="3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36244" y="1618868"/>
            <a:ext cx="7581900" cy="31375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105"/>
              </a:spcBef>
              <a:buClr>
                <a:srgbClr val="CC9900"/>
              </a:buClr>
              <a:buSzPct val="64705"/>
              <a:buFont typeface="Wingdings"/>
              <a:buChar char=""/>
              <a:tabLst>
                <a:tab pos="356870" algn="l"/>
              </a:tabLst>
            </a:pPr>
            <a:r>
              <a:rPr dirty="0" sz="3400">
                <a:latin typeface="Times New Roman"/>
                <a:cs typeface="Times New Roman"/>
              </a:rPr>
              <a:t>Ansiará</a:t>
            </a:r>
            <a:r>
              <a:rPr dirty="0" sz="3400" spc="-5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manifestar</a:t>
            </a:r>
            <a:r>
              <a:rPr dirty="0" sz="3400" spc="-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su</a:t>
            </a:r>
            <a:r>
              <a:rPr dirty="0" sz="3400" spc="-3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gratitud</a:t>
            </a:r>
            <a:r>
              <a:rPr dirty="0" sz="3400" spc="5">
                <a:latin typeface="Times New Roman"/>
                <a:cs typeface="Times New Roman"/>
              </a:rPr>
              <a:t> </a:t>
            </a:r>
            <a:r>
              <a:rPr dirty="0" sz="3400" spc="-10">
                <a:latin typeface="Times New Roman"/>
                <a:cs typeface="Times New Roman"/>
              </a:rPr>
              <a:t>dedicando </a:t>
            </a:r>
            <a:r>
              <a:rPr dirty="0" sz="3400">
                <a:latin typeface="Times New Roman"/>
                <a:cs typeface="Times New Roman"/>
              </a:rPr>
              <a:t>sus</a:t>
            </a:r>
            <a:r>
              <a:rPr dirty="0" sz="3400" spc="-5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capacidades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al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servicio</a:t>
            </a:r>
            <a:r>
              <a:rPr dirty="0" sz="3400" spc="-1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de </a:t>
            </a:r>
            <a:r>
              <a:rPr dirty="0" sz="3400" spc="-10">
                <a:latin typeface="Times New Roman"/>
                <a:cs typeface="Times New Roman"/>
              </a:rPr>
              <a:t>Dios. </a:t>
            </a:r>
            <a:r>
              <a:rPr dirty="0" sz="3400">
                <a:latin typeface="Times New Roman"/>
                <a:cs typeface="Times New Roman"/>
              </a:rPr>
              <a:t>Anhelará</a:t>
            </a:r>
            <a:r>
              <a:rPr dirty="0" sz="3400" spc="-5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demostrar</a:t>
            </a:r>
            <a:r>
              <a:rPr dirty="0" sz="3400" spc="-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su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amor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por</a:t>
            </a:r>
            <a:r>
              <a:rPr dirty="0" sz="3400" spc="-4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Cristo</a:t>
            </a:r>
            <a:r>
              <a:rPr dirty="0" sz="3400" spc="15">
                <a:latin typeface="Times New Roman"/>
                <a:cs typeface="Times New Roman"/>
              </a:rPr>
              <a:t> </a:t>
            </a:r>
            <a:r>
              <a:rPr dirty="0" sz="3400" spc="-50">
                <a:latin typeface="Times New Roman"/>
                <a:cs typeface="Times New Roman"/>
              </a:rPr>
              <a:t>y </a:t>
            </a:r>
            <a:r>
              <a:rPr dirty="0" sz="3400">
                <a:latin typeface="Times New Roman"/>
                <a:cs typeface="Times New Roman"/>
              </a:rPr>
              <a:t>por</a:t>
            </a:r>
            <a:r>
              <a:rPr dirty="0" sz="3400" spc="-6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los</a:t>
            </a:r>
            <a:r>
              <a:rPr dirty="0" sz="3400" spc="1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hombres</a:t>
            </a:r>
            <a:r>
              <a:rPr dirty="0" sz="3400" spc="-4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a</a:t>
            </a:r>
            <a:r>
              <a:rPr dirty="0" sz="3400" spc="-1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quienes</a:t>
            </a:r>
            <a:r>
              <a:rPr dirty="0" sz="3400" spc="-1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Cristo </a:t>
            </a:r>
            <a:r>
              <a:rPr dirty="0" sz="3400" spc="-10">
                <a:latin typeface="Times New Roman"/>
                <a:cs typeface="Times New Roman"/>
              </a:rPr>
              <a:t>compró. </a:t>
            </a:r>
            <a:r>
              <a:rPr dirty="0" sz="3400">
                <a:latin typeface="Times New Roman"/>
                <a:cs typeface="Times New Roman"/>
              </a:rPr>
              <a:t>Deseará</a:t>
            </a:r>
            <a:r>
              <a:rPr dirty="0" sz="3400" spc="-5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pasar</a:t>
            </a:r>
            <a:r>
              <a:rPr dirty="0" sz="3400" spc="-1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por</a:t>
            </a:r>
            <a:r>
              <a:rPr dirty="0" sz="3400" spc="-1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pruebas,</a:t>
            </a:r>
            <a:r>
              <a:rPr dirty="0" sz="3400" spc="-1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penalidades</a:t>
            </a:r>
            <a:r>
              <a:rPr dirty="0" sz="3400" spc="-10">
                <a:latin typeface="Times New Roman"/>
                <a:cs typeface="Times New Roman"/>
              </a:rPr>
              <a:t> </a:t>
            </a:r>
            <a:r>
              <a:rPr dirty="0" sz="3400" spc="-50">
                <a:latin typeface="Times New Roman"/>
                <a:cs typeface="Times New Roman"/>
              </a:rPr>
              <a:t>y </a:t>
            </a:r>
            <a:r>
              <a:rPr dirty="0" sz="3400" spc="-10">
                <a:latin typeface="Times New Roman"/>
                <a:cs typeface="Times New Roman"/>
              </a:rPr>
              <a:t>sacrificios.</a:t>
            </a:r>
            <a:endParaRPr sz="3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5000">
                <a:latin typeface="Times New Roman"/>
                <a:cs typeface="Times New Roman"/>
              </a:rPr>
              <a:t>¿Por</a:t>
            </a:r>
            <a:r>
              <a:rPr dirty="0" sz="5000" spc="-110">
                <a:latin typeface="Times New Roman"/>
                <a:cs typeface="Times New Roman"/>
              </a:rPr>
              <a:t> </a:t>
            </a:r>
            <a:r>
              <a:rPr dirty="0" sz="5000">
                <a:latin typeface="Times New Roman"/>
                <a:cs typeface="Times New Roman"/>
              </a:rPr>
              <a:t>qué</a:t>
            </a:r>
            <a:r>
              <a:rPr dirty="0" sz="5000" spc="-110">
                <a:latin typeface="Times New Roman"/>
                <a:cs typeface="Times New Roman"/>
              </a:rPr>
              <a:t> </a:t>
            </a:r>
            <a:r>
              <a:rPr dirty="0" sz="5000">
                <a:latin typeface="Times New Roman"/>
                <a:cs typeface="Times New Roman"/>
              </a:rPr>
              <a:t>nuestro</a:t>
            </a:r>
            <a:r>
              <a:rPr dirty="0" sz="5000" spc="-85">
                <a:latin typeface="Times New Roman"/>
                <a:cs typeface="Times New Roman"/>
              </a:rPr>
              <a:t> </a:t>
            </a:r>
            <a:r>
              <a:rPr dirty="0" sz="5000" spc="-10">
                <a:latin typeface="Times New Roman"/>
                <a:cs typeface="Times New Roman"/>
              </a:rPr>
              <a:t>servicio </a:t>
            </a:r>
            <a:r>
              <a:rPr dirty="0" sz="5000">
                <a:latin typeface="Times New Roman"/>
                <a:cs typeface="Times New Roman"/>
              </a:rPr>
              <a:t>debe</a:t>
            </a:r>
            <a:r>
              <a:rPr dirty="0" sz="5000" spc="-75">
                <a:latin typeface="Times New Roman"/>
                <a:cs typeface="Times New Roman"/>
              </a:rPr>
              <a:t> </a:t>
            </a:r>
            <a:r>
              <a:rPr dirty="0" sz="5000">
                <a:latin typeface="Times New Roman"/>
                <a:cs typeface="Times New Roman"/>
              </a:rPr>
              <a:t>ser</a:t>
            </a:r>
            <a:r>
              <a:rPr dirty="0" sz="5000" spc="-75">
                <a:latin typeface="Times New Roman"/>
                <a:cs typeface="Times New Roman"/>
              </a:rPr>
              <a:t> </a:t>
            </a:r>
            <a:r>
              <a:rPr dirty="0" sz="5000">
                <a:latin typeface="Times New Roman"/>
                <a:cs typeface="Times New Roman"/>
              </a:rPr>
              <a:t>de</a:t>
            </a:r>
            <a:r>
              <a:rPr dirty="0" sz="5000" spc="-60">
                <a:latin typeface="Times New Roman"/>
                <a:cs typeface="Times New Roman"/>
              </a:rPr>
              <a:t> </a:t>
            </a:r>
            <a:r>
              <a:rPr dirty="0" sz="5000">
                <a:latin typeface="Times New Roman"/>
                <a:cs typeface="Times New Roman"/>
              </a:rPr>
              <a:t>todo</a:t>
            </a:r>
            <a:r>
              <a:rPr dirty="0" sz="5000" spc="-50">
                <a:latin typeface="Times New Roman"/>
                <a:cs typeface="Times New Roman"/>
              </a:rPr>
              <a:t> </a:t>
            </a:r>
            <a:r>
              <a:rPr dirty="0" sz="5000" spc="-10">
                <a:latin typeface="Times New Roman"/>
                <a:cs typeface="Times New Roman"/>
              </a:rPr>
              <a:t>corazón?</a:t>
            </a:r>
            <a:endParaRPr sz="50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>
            <a:spLocks noGrp="1"/>
          </p:cNvSpPr>
          <p:nvPr>
            <p:ph type="subTitle" idx="4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10"/>
              </a:spcBef>
            </a:pPr>
            <a:r>
              <a:rPr dirty="0" sz="2800"/>
              <a:t>Dios</a:t>
            </a:r>
            <a:r>
              <a:rPr dirty="0" sz="2800" spc="-55"/>
              <a:t> </a:t>
            </a:r>
            <a:r>
              <a:rPr dirty="0" sz="2800"/>
              <a:t>no se</a:t>
            </a:r>
            <a:r>
              <a:rPr dirty="0" sz="2800" spc="-15"/>
              <a:t> </a:t>
            </a:r>
            <a:r>
              <a:rPr dirty="0" sz="2800"/>
              <a:t>agrada</a:t>
            </a:r>
            <a:r>
              <a:rPr dirty="0" sz="2800" spc="-40"/>
              <a:t> </a:t>
            </a:r>
            <a:r>
              <a:rPr dirty="0" sz="2800"/>
              <a:t>de</a:t>
            </a:r>
            <a:r>
              <a:rPr dirty="0" sz="2800" spc="-15"/>
              <a:t> </a:t>
            </a:r>
            <a:r>
              <a:rPr dirty="0" sz="2800"/>
              <a:t>un</a:t>
            </a:r>
            <a:r>
              <a:rPr dirty="0" sz="2800" spc="-5"/>
              <a:t> </a:t>
            </a:r>
            <a:r>
              <a:rPr dirty="0" sz="2800"/>
              <a:t>servicio</a:t>
            </a:r>
            <a:r>
              <a:rPr dirty="0" sz="2800" spc="-85"/>
              <a:t> </a:t>
            </a:r>
            <a:r>
              <a:rPr dirty="0" sz="2800"/>
              <a:t>que</a:t>
            </a:r>
            <a:r>
              <a:rPr dirty="0" sz="2800" spc="-40"/>
              <a:t> </a:t>
            </a:r>
            <a:r>
              <a:rPr dirty="0" sz="2800"/>
              <a:t>no </a:t>
            </a:r>
            <a:r>
              <a:rPr dirty="0" sz="2800" spc="-25"/>
              <a:t>es </a:t>
            </a:r>
            <a:r>
              <a:rPr dirty="0" sz="2800"/>
              <a:t>de</a:t>
            </a:r>
            <a:r>
              <a:rPr dirty="0" sz="2800" spc="-40"/>
              <a:t> </a:t>
            </a:r>
            <a:r>
              <a:rPr dirty="0" sz="2800"/>
              <a:t>corazón,</a:t>
            </a:r>
            <a:r>
              <a:rPr dirty="0" sz="2800" spc="-70"/>
              <a:t> </a:t>
            </a:r>
            <a:r>
              <a:rPr dirty="0" sz="2800"/>
              <a:t>sino</a:t>
            </a:r>
            <a:r>
              <a:rPr dirty="0" sz="2800" spc="-25"/>
              <a:t> </a:t>
            </a:r>
            <a:r>
              <a:rPr dirty="0" sz="2800"/>
              <a:t>de </a:t>
            </a:r>
            <a:r>
              <a:rPr dirty="0" sz="2800" spc="-10"/>
              <a:t>apariencias.</a:t>
            </a:r>
            <a:endParaRPr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274396"/>
            <a:ext cx="4829810" cy="60388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Deuteronomio</a:t>
            </a:r>
            <a:r>
              <a:rPr dirty="0" spc="-85"/>
              <a:t> </a:t>
            </a:r>
            <a:r>
              <a:rPr dirty="0"/>
              <a:t>10:12</a:t>
            </a:r>
            <a:r>
              <a:rPr dirty="0" spc="-55"/>
              <a:t> </a:t>
            </a:r>
            <a:r>
              <a:rPr dirty="0"/>
              <a:t>y</a:t>
            </a:r>
            <a:r>
              <a:rPr dirty="0" spc="-70"/>
              <a:t> </a:t>
            </a:r>
            <a:r>
              <a:rPr dirty="0" spc="-25"/>
              <a:t>13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536244" y="1012063"/>
            <a:ext cx="7837805" cy="5075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0"/>
              </a:spcBef>
              <a:buClr>
                <a:srgbClr val="CC9900"/>
              </a:buClr>
              <a:buSzPct val="63888"/>
              <a:buFont typeface="Wingdings"/>
              <a:buChar char=""/>
              <a:tabLst>
                <a:tab pos="356870" algn="l"/>
                <a:tab pos="4622165" algn="l"/>
              </a:tabLst>
            </a:pPr>
            <a:r>
              <a:rPr dirty="0" sz="3600">
                <a:latin typeface="Arial"/>
                <a:cs typeface="Arial"/>
              </a:rPr>
              <a:t>12</a:t>
            </a:r>
            <a:r>
              <a:rPr dirty="0" sz="3600" spc="-8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"Ahora, pues,</a:t>
            </a:r>
            <a:r>
              <a:rPr dirty="0" sz="3600" spc="-3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Israel,</a:t>
            </a:r>
            <a:r>
              <a:rPr dirty="0" sz="3600" spc="-3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¿qué</a:t>
            </a:r>
            <a:r>
              <a:rPr dirty="0" sz="3600" spc="-3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pide</a:t>
            </a:r>
            <a:r>
              <a:rPr dirty="0" sz="3600" spc="-20">
                <a:latin typeface="Arial"/>
                <a:cs typeface="Arial"/>
              </a:rPr>
              <a:t> </a:t>
            </a:r>
            <a:r>
              <a:rPr dirty="0" sz="3600" spc="-25">
                <a:latin typeface="Arial"/>
                <a:cs typeface="Arial"/>
              </a:rPr>
              <a:t>el </a:t>
            </a:r>
            <a:r>
              <a:rPr dirty="0" sz="3600" spc="-25">
                <a:latin typeface="Arial"/>
                <a:cs typeface="Arial"/>
              </a:rPr>
              <a:t>	</a:t>
            </a:r>
            <a:r>
              <a:rPr dirty="0" sz="3600">
                <a:latin typeface="Arial"/>
                <a:cs typeface="Arial"/>
              </a:rPr>
              <a:t>Señor</a:t>
            </a:r>
            <a:r>
              <a:rPr dirty="0" sz="3600" spc="-2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tu</a:t>
            </a:r>
            <a:r>
              <a:rPr dirty="0" sz="3600" spc="-5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Dios de</a:t>
            </a:r>
            <a:r>
              <a:rPr dirty="0" sz="3600" spc="-35">
                <a:latin typeface="Arial"/>
                <a:cs typeface="Arial"/>
              </a:rPr>
              <a:t> </a:t>
            </a:r>
            <a:r>
              <a:rPr dirty="0" sz="3600" spc="-25">
                <a:latin typeface="Arial"/>
                <a:cs typeface="Arial"/>
              </a:rPr>
              <a:t>ti?</a:t>
            </a:r>
            <a:r>
              <a:rPr dirty="0" sz="3600">
                <a:latin typeface="Arial"/>
                <a:cs typeface="Arial"/>
              </a:rPr>
              <a:t>	</a:t>
            </a:r>
            <a:r>
              <a:rPr dirty="0" u="sng" sz="3600" spc="-2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Que</a:t>
            </a:r>
            <a:r>
              <a:rPr dirty="0" sz="3600" spc="-25" b="1">
                <a:latin typeface="Arial"/>
                <a:cs typeface="Arial"/>
              </a:rPr>
              <a:t> </a:t>
            </a:r>
            <a:r>
              <a:rPr dirty="0" sz="3600" spc="-25" b="1">
                <a:latin typeface="Arial"/>
                <a:cs typeface="Arial"/>
              </a:rPr>
              <a:t>	</a:t>
            </a:r>
            <a:r>
              <a:rPr dirty="0" u="sng" sz="36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reverencies</a:t>
            </a:r>
            <a:r>
              <a:rPr dirty="0" sz="3600" spc="35" b="1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al</a:t>
            </a:r>
            <a:r>
              <a:rPr dirty="0" sz="3600" spc="-50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Eterno</a:t>
            </a:r>
            <a:r>
              <a:rPr dirty="0" sz="3600" spc="-3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tu</a:t>
            </a:r>
            <a:r>
              <a:rPr dirty="0" sz="3600" spc="-70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Dios,</a:t>
            </a:r>
            <a:r>
              <a:rPr dirty="0" sz="3600" spc="5">
                <a:latin typeface="Arial"/>
                <a:cs typeface="Arial"/>
              </a:rPr>
              <a:t> </a:t>
            </a:r>
            <a:r>
              <a:rPr dirty="0" u="sng" sz="3600" spc="-2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que</a:t>
            </a:r>
            <a:r>
              <a:rPr dirty="0" sz="3600" spc="-25" b="1">
                <a:latin typeface="Arial"/>
                <a:cs typeface="Arial"/>
              </a:rPr>
              <a:t> </a:t>
            </a:r>
            <a:r>
              <a:rPr dirty="0" sz="3600" spc="-25" b="1">
                <a:latin typeface="Arial"/>
                <a:cs typeface="Arial"/>
              </a:rPr>
              <a:t>	</a:t>
            </a:r>
            <a:r>
              <a:rPr dirty="0" u="sng" sz="36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andes</a:t>
            </a:r>
            <a:r>
              <a:rPr dirty="0" sz="3600" spc="-60" b="1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en</a:t>
            </a:r>
            <a:r>
              <a:rPr dirty="0" sz="3600" spc="-40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todos</a:t>
            </a:r>
            <a:r>
              <a:rPr dirty="0" sz="3600" spc="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sus</a:t>
            </a:r>
            <a:r>
              <a:rPr dirty="0" sz="3600" spc="-2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caminos,</a:t>
            </a:r>
            <a:r>
              <a:rPr dirty="0" sz="3600" spc="5">
                <a:latin typeface="Arial"/>
                <a:cs typeface="Arial"/>
              </a:rPr>
              <a:t> </a:t>
            </a:r>
            <a:r>
              <a:rPr dirty="0" u="sng" sz="36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que</a:t>
            </a:r>
            <a:r>
              <a:rPr dirty="0" u="sng" sz="3600" spc="-3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3600" spc="-2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lo</a:t>
            </a:r>
            <a:r>
              <a:rPr dirty="0" sz="3600" spc="-25" b="1">
                <a:latin typeface="Arial"/>
                <a:cs typeface="Arial"/>
              </a:rPr>
              <a:t> </a:t>
            </a:r>
            <a:r>
              <a:rPr dirty="0" sz="3600" spc="-25" b="1">
                <a:latin typeface="Arial"/>
                <a:cs typeface="Arial"/>
              </a:rPr>
              <a:t>	</a:t>
            </a:r>
            <a:r>
              <a:rPr dirty="0" u="sng" sz="36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ames</a:t>
            </a:r>
            <a:r>
              <a:rPr dirty="0" sz="3600">
                <a:latin typeface="Arial"/>
                <a:cs typeface="Arial"/>
              </a:rPr>
              <a:t>,</a:t>
            </a:r>
            <a:r>
              <a:rPr dirty="0" sz="3600" spc="-3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y</a:t>
            </a:r>
            <a:r>
              <a:rPr dirty="0" sz="3600" spc="-55">
                <a:latin typeface="Arial"/>
                <a:cs typeface="Arial"/>
              </a:rPr>
              <a:t> </a:t>
            </a:r>
            <a:r>
              <a:rPr dirty="0" u="sng" sz="36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sirvas</a:t>
            </a:r>
            <a:r>
              <a:rPr dirty="0" sz="3600" spc="30" b="1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de</a:t>
            </a:r>
            <a:r>
              <a:rPr dirty="0" sz="3600" spc="-2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todo</a:t>
            </a:r>
            <a:r>
              <a:rPr dirty="0" sz="3600" spc="-5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corazón</a:t>
            </a:r>
            <a:r>
              <a:rPr dirty="0" sz="3600" spc="-25">
                <a:latin typeface="Arial"/>
                <a:cs typeface="Arial"/>
              </a:rPr>
              <a:t> </a:t>
            </a:r>
            <a:r>
              <a:rPr dirty="0" sz="3600" spc="-50">
                <a:latin typeface="Arial"/>
                <a:cs typeface="Arial"/>
              </a:rPr>
              <a:t>y </a:t>
            </a:r>
            <a:r>
              <a:rPr dirty="0" sz="3600" spc="-50">
                <a:latin typeface="Arial"/>
                <a:cs typeface="Arial"/>
              </a:rPr>
              <a:t>	</a:t>
            </a:r>
            <a:r>
              <a:rPr dirty="0" sz="3600">
                <a:latin typeface="Arial"/>
                <a:cs typeface="Arial"/>
              </a:rPr>
              <a:t>con</a:t>
            </a:r>
            <a:r>
              <a:rPr dirty="0" sz="3600" spc="-5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toda tu</a:t>
            </a:r>
            <a:r>
              <a:rPr dirty="0" sz="3600" spc="-30">
                <a:latin typeface="Arial"/>
                <a:cs typeface="Arial"/>
              </a:rPr>
              <a:t> </a:t>
            </a:r>
            <a:r>
              <a:rPr dirty="0" sz="3600" spc="-10">
                <a:latin typeface="Arial"/>
                <a:cs typeface="Arial"/>
              </a:rPr>
              <a:t>alma.</a:t>
            </a:r>
            <a:endParaRPr sz="3600">
              <a:latin typeface="Arial"/>
              <a:cs typeface="Arial"/>
            </a:endParaRPr>
          </a:p>
          <a:p>
            <a:pPr marL="355600" marR="55880" indent="-343535">
              <a:lnSpc>
                <a:spcPct val="100000"/>
              </a:lnSpc>
              <a:spcBef>
                <a:spcPts val="875"/>
              </a:spcBef>
              <a:buClr>
                <a:srgbClr val="CC9900"/>
              </a:buClr>
              <a:buSzPct val="63888"/>
              <a:buFont typeface="Wingdings"/>
              <a:buChar char=""/>
              <a:tabLst>
                <a:tab pos="356870" algn="l"/>
              </a:tabLst>
            </a:pPr>
            <a:r>
              <a:rPr dirty="0" sz="3600">
                <a:latin typeface="Arial"/>
                <a:cs typeface="Arial"/>
              </a:rPr>
              <a:t>13</a:t>
            </a:r>
            <a:r>
              <a:rPr dirty="0" sz="3600" spc="-70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"</a:t>
            </a:r>
            <a:r>
              <a:rPr dirty="0" u="sng" sz="36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Que</a:t>
            </a:r>
            <a:r>
              <a:rPr dirty="0" u="sng" sz="3600" spc="-1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36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guardes</a:t>
            </a:r>
            <a:r>
              <a:rPr dirty="0" sz="3600" spc="-10" b="1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los</a:t>
            </a:r>
            <a:r>
              <a:rPr dirty="0" sz="3600" spc="-15">
                <a:latin typeface="Arial"/>
                <a:cs typeface="Arial"/>
              </a:rPr>
              <a:t> </a:t>
            </a:r>
            <a:r>
              <a:rPr dirty="0" sz="3600" spc="-10">
                <a:latin typeface="Arial"/>
                <a:cs typeface="Arial"/>
              </a:rPr>
              <a:t>Mandamientos </a:t>
            </a:r>
            <a:r>
              <a:rPr dirty="0" sz="3600" spc="-10">
                <a:latin typeface="Arial"/>
                <a:cs typeface="Arial"/>
              </a:rPr>
              <a:t>	</a:t>
            </a:r>
            <a:r>
              <a:rPr dirty="0" sz="3600">
                <a:latin typeface="Arial"/>
                <a:cs typeface="Arial"/>
              </a:rPr>
              <a:t>del</a:t>
            </a:r>
            <a:r>
              <a:rPr dirty="0" sz="3600" spc="-30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Eterno</a:t>
            </a:r>
            <a:r>
              <a:rPr dirty="0" sz="3600" spc="-2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y</a:t>
            </a:r>
            <a:r>
              <a:rPr dirty="0" sz="3600" spc="-2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sus</a:t>
            </a:r>
            <a:r>
              <a:rPr dirty="0" sz="3600" spc="-30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preceptos que</a:t>
            </a:r>
            <a:r>
              <a:rPr dirty="0" sz="3600" spc="-25">
                <a:latin typeface="Arial"/>
                <a:cs typeface="Arial"/>
              </a:rPr>
              <a:t> te </a:t>
            </a:r>
            <a:r>
              <a:rPr dirty="0" sz="3600" spc="-25">
                <a:latin typeface="Arial"/>
                <a:cs typeface="Arial"/>
              </a:rPr>
              <a:t>	</a:t>
            </a:r>
            <a:r>
              <a:rPr dirty="0" sz="3600">
                <a:latin typeface="Arial"/>
                <a:cs typeface="Arial"/>
              </a:rPr>
              <a:t>ordeno</a:t>
            </a:r>
            <a:r>
              <a:rPr dirty="0" sz="3600" spc="-7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hoy,</a:t>
            </a:r>
            <a:r>
              <a:rPr dirty="0" sz="3600" spc="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para</a:t>
            </a:r>
            <a:r>
              <a:rPr dirty="0" sz="3600" spc="-30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que</a:t>
            </a:r>
            <a:r>
              <a:rPr dirty="0" sz="3600" spc="-30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te</a:t>
            </a:r>
            <a:r>
              <a:rPr dirty="0" sz="3600" spc="-7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vaya</a:t>
            </a:r>
            <a:r>
              <a:rPr dirty="0" sz="3600" spc="20">
                <a:latin typeface="Arial"/>
                <a:cs typeface="Arial"/>
              </a:rPr>
              <a:t> </a:t>
            </a:r>
            <a:r>
              <a:rPr dirty="0" sz="3600" spc="-10">
                <a:latin typeface="Arial"/>
                <a:cs typeface="Arial"/>
              </a:rPr>
              <a:t>bien.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5000">
                <a:latin typeface="Times New Roman"/>
                <a:cs typeface="Times New Roman"/>
              </a:rPr>
              <a:t>5.</a:t>
            </a:r>
            <a:r>
              <a:rPr dirty="0" sz="5000" spc="-130">
                <a:latin typeface="Times New Roman"/>
                <a:cs typeface="Times New Roman"/>
              </a:rPr>
              <a:t> </a:t>
            </a:r>
            <a:r>
              <a:rPr dirty="0" sz="5000">
                <a:latin typeface="Times New Roman"/>
                <a:cs typeface="Times New Roman"/>
              </a:rPr>
              <a:t>Que</a:t>
            </a:r>
            <a:r>
              <a:rPr dirty="0" sz="5000" spc="-75">
                <a:latin typeface="Times New Roman"/>
                <a:cs typeface="Times New Roman"/>
              </a:rPr>
              <a:t> </a:t>
            </a:r>
            <a:r>
              <a:rPr dirty="0" sz="5000">
                <a:latin typeface="Times New Roman"/>
                <a:cs typeface="Times New Roman"/>
              </a:rPr>
              <a:t>guardes</a:t>
            </a:r>
            <a:r>
              <a:rPr dirty="0" sz="5000" spc="-70">
                <a:latin typeface="Times New Roman"/>
                <a:cs typeface="Times New Roman"/>
              </a:rPr>
              <a:t> </a:t>
            </a:r>
            <a:r>
              <a:rPr dirty="0" sz="5000" spc="-25">
                <a:latin typeface="Times New Roman"/>
                <a:cs typeface="Times New Roman"/>
              </a:rPr>
              <a:t>sus </a:t>
            </a:r>
            <a:r>
              <a:rPr dirty="0" sz="5000">
                <a:latin typeface="Times New Roman"/>
                <a:cs typeface="Times New Roman"/>
              </a:rPr>
              <a:t>mandamientos</a:t>
            </a:r>
            <a:r>
              <a:rPr dirty="0" sz="5000" spc="-105">
                <a:latin typeface="Times New Roman"/>
                <a:cs typeface="Times New Roman"/>
              </a:rPr>
              <a:t> </a:t>
            </a:r>
            <a:r>
              <a:rPr dirty="0" sz="5000">
                <a:latin typeface="Times New Roman"/>
                <a:cs typeface="Times New Roman"/>
              </a:rPr>
              <a:t>y</a:t>
            </a:r>
            <a:r>
              <a:rPr dirty="0" sz="5000" spc="-185">
                <a:latin typeface="Times New Roman"/>
                <a:cs typeface="Times New Roman"/>
              </a:rPr>
              <a:t> </a:t>
            </a:r>
            <a:r>
              <a:rPr dirty="0" sz="5000" spc="-10">
                <a:latin typeface="Times New Roman"/>
                <a:cs typeface="Times New Roman"/>
              </a:rPr>
              <a:t>estatutos</a:t>
            </a:r>
            <a:endParaRPr sz="50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2060575" y="3985082"/>
            <a:ext cx="3689350" cy="4540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800">
                <a:latin typeface="Times New Roman"/>
                <a:cs typeface="Times New Roman"/>
              </a:rPr>
              <a:t>Deuteronomio</a:t>
            </a:r>
            <a:r>
              <a:rPr dirty="0" sz="2800" spc="-6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10:12</a:t>
            </a:r>
            <a:r>
              <a:rPr dirty="0" sz="2800" spc="-9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y</a:t>
            </a:r>
            <a:r>
              <a:rPr dirty="0" sz="2800" spc="5">
                <a:latin typeface="Times New Roman"/>
                <a:cs typeface="Times New Roman"/>
              </a:rPr>
              <a:t> </a:t>
            </a:r>
            <a:r>
              <a:rPr dirty="0" sz="2800" spc="-25">
                <a:latin typeface="Times New Roman"/>
                <a:cs typeface="Times New Roman"/>
              </a:rPr>
              <a:t>13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292684"/>
            <a:ext cx="7656830" cy="130683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4200">
                <a:latin typeface="Times New Roman"/>
                <a:cs typeface="Times New Roman"/>
              </a:rPr>
              <a:t>¿Por</a:t>
            </a:r>
            <a:r>
              <a:rPr dirty="0" sz="4200" spc="-5">
                <a:latin typeface="Times New Roman"/>
                <a:cs typeface="Times New Roman"/>
              </a:rPr>
              <a:t> </a:t>
            </a:r>
            <a:r>
              <a:rPr dirty="0" sz="4200">
                <a:latin typeface="Times New Roman"/>
                <a:cs typeface="Times New Roman"/>
              </a:rPr>
              <a:t>qué</a:t>
            </a:r>
            <a:r>
              <a:rPr dirty="0" sz="4200" spc="-30">
                <a:latin typeface="Times New Roman"/>
                <a:cs typeface="Times New Roman"/>
              </a:rPr>
              <a:t> </a:t>
            </a:r>
            <a:r>
              <a:rPr dirty="0" sz="4200">
                <a:latin typeface="Times New Roman"/>
                <a:cs typeface="Times New Roman"/>
              </a:rPr>
              <a:t>guardar</a:t>
            </a:r>
            <a:r>
              <a:rPr dirty="0" sz="4200" spc="-45">
                <a:latin typeface="Times New Roman"/>
                <a:cs typeface="Times New Roman"/>
              </a:rPr>
              <a:t> </a:t>
            </a:r>
            <a:r>
              <a:rPr dirty="0" sz="4200">
                <a:latin typeface="Times New Roman"/>
                <a:cs typeface="Times New Roman"/>
              </a:rPr>
              <a:t>los</a:t>
            </a:r>
            <a:r>
              <a:rPr dirty="0" sz="4200" spc="-15">
                <a:latin typeface="Times New Roman"/>
                <a:cs typeface="Times New Roman"/>
              </a:rPr>
              <a:t> </a:t>
            </a:r>
            <a:r>
              <a:rPr dirty="0" sz="4200" spc="-10">
                <a:latin typeface="Times New Roman"/>
                <a:cs typeface="Times New Roman"/>
              </a:rPr>
              <a:t>mandamientos </a:t>
            </a:r>
            <a:r>
              <a:rPr dirty="0" sz="4200">
                <a:latin typeface="Times New Roman"/>
                <a:cs typeface="Times New Roman"/>
              </a:rPr>
              <a:t>de</a:t>
            </a:r>
            <a:r>
              <a:rPr dirty="0" sz="4200" spc="-30">
                <a:latin typeface="Times New Roman"/>
                <a:cs typeface="Times New Roman"/>
              </a:rPr>
              <a:t> </a:t>
            </a:r>
            <a:r>
              <a:rPr dirty="0" sz="4200" spc="-10">
                <a:latin typeface="Times New Roman"/>
                <a:cs typeface="Times New Roman"/>
              </a:rPr>
              <a:t>Dios?</a:t>
            </a:r>
            <a:endParaRPr sz="4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105"/>
              </a:spcBef>
              <a:buClr>
                <a:srgbClr val="CC9900"/>
              </a:buClr>
              <a:buSzPct val="64705"/>
              <a:buFont typeface="Wingdings"/>
              <a:buChar char=""/>
              <a:tabLst>
                <a:tab pos="356870" algn="l"/>
              </a:tabLst>
            </a:pPr>
            <a:r>
              <a:rPr dirty="0"/>
              <a:t>Porque</a:t>
            </a:r>
            <a:r>
              <a:rPr dirty="0" spc="-55"/>
              <a:t> </a:t>
            </a:r>
            <a:r>
              <a:rPr dirty="0"/>
              <a:t>son</a:t>
            </a:r>
            <a:r>
              <a:rPr dirty="0" spc="-20"/>
              <a:t> </a:t>
            </a:r>
            <a:r>
              <a:rPr dirty="0"/>
              <a:t>una</a:t>
            </a:r>
            <a:r>
              <a:rPr dirty="0" spc="-25"/>
              <a:t> </a:t>
            </a:r>
            <a:r>
              <a:rPr dirty="0"/>
              <a:t>bendición</a:t>
            </a:r>
            <a:r>
              <a:rPr dirty="0" spc="5"/>
              <a:t> </a:t>
            </a:r>
            <a:r>
              <a:rPr dirty="0"/>
              <a:t>si</a:t>
            </a:r>
            <a:r>
              <a:rPr dirty="0" spc="-15"/>
              <a:t> </a:t>
            </a:r>
            <a:r>
              <a:rPr dirty="0"/>
              <a:t>lo</a:t>
            </a:r>
            <a:r>
              <a:rPr dirty="0" spc="5"/>
              <a:t> </a:t>
            </a:r>
            <a:r>
              <a:rPr dirty="0" spc="-10"/>
              <a:t>guardas </a:t>
            </a:r>
            <a:r>
              <a:rPr dirty="0"/>
              <a:t>Deuteronomio</a:t>
            </a:r>
            <a:r>
              <a:rPr dirty="0" spc="-30"/>
              <a:t> </a:t>
            </a:r>
            <a:r>
              <a:rPr dirty="0" spc="-10"/>
              <a:t>28:1-</a:t>
            </a:r>
            <a:r>
              <a:rPr dirty="0" spc="-25"/>
              <a:t>14</a:t>
            </a:r>
          </a:p>
          <a:p>
            <a:pPr marL="356870" marR="45085" indent="-344805">
              <a:lnSpc>
                <a:spcPct val="100000"/>
              </a:lnSpc>
              <a:spcBef>
                <a:spcPts val="819"/>
              </a:spcBef>
              <a:buClr>
                <a:srgbClr val="CC9900"/>
              </a:buClr>
              <a:buSzPct val="64705"/>
              <a:buFont typeface="Wingdings"/>
              <a:buChar char=""/>
              <a:tabLst>
                <a:tab pos="356870" algn="l"/>
              </a:tabLst>
            </a:pPr>
            <a:r>
              <a:rPr dirty="0"/>
              <a:t>Porque</a:t>
            </a:r>
            <a:r>
              <a:rPr dirty="0" spc="-65"/>
              <a:t> </a:t>
            </a:r>
            <a:r>
              <a:rPr dirty="0"/>
              <a:t>no</a:t>
            </a:r>
            <a:r>
              <a:rPr dirty="0" spc="-25"/>
              <a:t> </a:t>
            </a:r>
            <a:r>
              <a:rPr dirty="0"/>
              <a:t>guardarlos</a:t>
            </a:r>
            <a:r>
              <a:rPr dirty="0" spc="-15"/>
              <a:t> </a:t>
            </a:r>
            <a:r>
              <a:rPr dirty="0"/>
              <a:t>es</a:t>
            </a:r>
            <a:r>
              <a:rPr dirty="0" spc="-10"/>
              <a:t> </a:t>
            </a:r>
            <a:r>
              <a:rPr dirty="0"/>
              <a:t>una</a:t>
            </a:r>
            <a:r>
              <a:rPr dirty="0" spc="-20"/>
              <a:t> </a:t>
            </a:r>
            <a:r>
              <a:rPr dirty="0" spc="-10"/>
              <a:t>maldición </a:t>
            </a:r>
            <a:r>
              <a:rPr dirty="0"/>
              <a:t>Deuteronomio</a:t>
            </a:r>
            <a:r>
              <a:rPr dirty="0" spc="-25"/>
              <a:t> </a:t>
            </a:r>
            <a:r>
              <a:rPr dirty="0" spc="-10"/>
              <a:t>28:15-</a:t>
            </a:r>
            <a:r>
              <a:rPr dirty="0" spc="-25"/>
              <a:t>68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0">
                <a:latin typeface="Times New Roman"/>
                <a:cs typeface="Times New Roman"/>
              </a:rPr>
              <a:t>2CBASD</a:t>
            </a:r>
            <a:r>
              <a:rPr dirty="0" sz="5000" spc="-110">
                <a:latin typeface="Times New Roman"/>
                <a:cs typeface="Times New Roman"/>
              </a:rPr>
              <a:t> </a:t>
            </a:r>
            <a:r>
              <a:rPr dirty="0" sz="5000">
                <a:latin typeface="Times New Roman"/>
                <a:cs typeface="Times New Roman"/>
              </a:rPr>
              <a:t>1005</a:t>
            </a:r>
            <a:r>
              <a:rPr dirty="0" sz="5000" spc="-105">
                <a:latin typeface="Times New Roman"/>
                <a:cs typeface="Times New Roman"/>
              </a:rPr>
              <a:t> </a:t>
            </a:r>
            <a:r>
              <a:rPr dirty="0" sz="5000">
                <a:latin typeface="Times New Roman"/>
                <a:cs typeface="Times New Roman"/>
              </a:rPr>
              <a:t>y</a:t>
            </a:r>
            <a:r>
              <a:rPr dirty="0" sz="5000" spc="-105">
                <a:latin typeface="Times New Roman"/>
                <a:cs typeface="Times New Roman"/>
              </a:rPr>
              <a:t> </a:t>
            </a:r>
            <a:r>
              <a:rPr dirty="0" sz="5000" spc="-20">
                <a:latin typeface="Times New Roman"/>
                <a:cs typeface="Times New Roman"/>
              </a:rPr>
              <a:t>1006</a:t>
            </a:r>
            <a:endParaRPr sz="50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2060575" y="3985082"/>
            <a:ext cx="5339715" cy="4540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800">
                <a:latin typeface="Arial"/>
                <a:cs typeface="Arial"/>
              </a:rPr>
              <a:t>Comentario</a:t>
            </a:r>
            <a:r>
              <a:rPr dirty="0" sz="2800" spc="-3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suplemental</a:t>
            </a:r>
            <a:r>
              <a:rPr dirty="0" sz="2800" spc="-3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de</a:t>
            </a:r>
            <a:r>
              <a:rPr dirty="0" sz="2800" spc="-5">
                <a:latin typeface="Arial"/>
                <a:cs typeface="Arial"/>
              </a:rPr>
              <a:t> </a:t>
            </a:r>
            <a:r>
              <a:rPr dirty="0" sz="2800" spc="-25">
                <a:latin typeface="Arial"/>
                <a:cs typeface="Arial"/>
              </a:rPr>
              <a:t>EGW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36244" y="1618868"/>
            <a:ext cx="8103234" cy="209994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105"/>
              </a:spcBef>
              <a:buClr>
                <a:srgbClr val="CC9900"/>
              </a:buClr>
              <a:buSzPct val="64705"/>
              <a:buFont typeface="Wingdings"/>
              <a:buChar char=""/>
              <a:tabLst>
                <a:tab pos="356870" algn="l"/>
              </a:tabLst>
            </a:pPr>
            <a:r>
              <a:rPr dirty="0" sz="3400">
                <a:latin typeface="Times New Roman"/>
                <a:cs typeface="Times New Roman"/>
              </a:rPr>
              <a:t>Muchos</a:t>
            </a:r>
            <a:r>
              <a:rPr dirty="0" sz="3400" spc="-6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que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llevan</a:t>
            </a:r>
            <a:r>
              <a:rPr dirty="0" sz="3400" spc="2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el</a:t>
            </a:r>
            <a:r>
              <a:rPr dirty="0" sz="3400" spc="-1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nombre</a:t>
            </a:r>
            <a:r>
              <a:rPr dirty="0" sz="3400" spc="-3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de </a:t>
            </a:r>
            <a:r>
              <a:rPr dirty="0" sz="3400" spc="-10">
                <a:latin typeface="Times New Roman"/>
                <a:cs typeface="Times New Roman"/>
              </a:rPr>
              <a:t>cristianos </a:t>
            </a:r>
            <a:r>
              <a:rPr dirty="0" sz="3400">
                <a:latin typeface="Times New Roman"/>
                <a:cs typeface="Times New Roman"/>
              </a:rPr>
              <a:t>sirven</a:t>
            </a:r>
            <a:r>
              <a:rPr dirty="0" sz="3400" spc="-4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a</a:t>
            </a:r>
            <a:r>
              <a:rPr dirty="0" sz="3400" spc="-1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otros</a:t>
            </a:r>
            <a:r>
              <a:rPr dirty="0" sz="3400" spc="-1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dioses</a:t>
            </a:r>
            <a:r>
              <a:rPr dirty="0" sz="3400" spc="-2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además</a:t>
            </a:r>
            <a:r>
              <a:rPr dirty="0" sz="3400" spc="-1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del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 spc="-10">
                <a:latin typeface="Times New Roman"/>
                <a:cs typeface="Times New Roman"/>
              </a:rPr>
              <a:t>Señor. </a:t>
            </a:r>
            <a:r>
              <a:rPr dirty="0" sz="3400">
                <a:latin typeface="Times New Roman"/>
                <a:cs typeface="Times New Roman"/>
              </a:rPr>
              <a:t>Nuestro</a:t>
            </a:r>
            <a:r>
              <a:rPr dirty="0" sz="3400" spc="-7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Creador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demanda</a:t>
            </a:r>
            <a:r>
              <a:rPr dirty="0" sz="3400" spc="-30">
                <a:latin typeface="Times New Roman"/>
                <a:cs typeface="Times New Roman"/>
              </a:rPr>
              <a:t> </a:t>
            </a:r>
            <a:r>
              <a:rPr dirty="0" sz="3400" spc="-10">
                <a:latin typeface="Times New Roman"/>
                <a:cs typeface="Times New Roman"/>
              </a:rPr>
              <a:t>nuestra </a:t>
            </a:r>
            <a:r>
              <a:rPr dirty="0" sz="3400">
                <a:latin typeface="Times New Roman"/>
                <a:cs typeface="Times New Roman"/>
              </a:rPr>
              <a:t>dedicación</a:t>
            </a:r>
            <a:r>
              <a:rPr dirty="0" sz="3400" spc="-2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suprema,</a:t>
            </a:r>
            <a:r>
              <a:rPr dirty="0" sz="3400" spc="-1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nuestra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primera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 spc="-10">
                <a:latin typeface="Times New Roman"/>
                <a:cs typeface="Times New Roman"/>
              </a:rPr>
              <a:t>lealtad.</a:t>
            </a:r>
            <a:endParaRPr sz="3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36244" y="1618868"/>
            <a:ext cx="7762240" cy="261874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105"/>
              </a:spcBef>
              <a:buClr>
                <a:srgbClr val="CC9900"/>
              </a:buClr>
              <a:buSzPct val="64705"/>
              <a:buFont typeface="Wingdings"/>
              <a:buChar char=""/>
              <a:tabLst>
                <a:tab pos="356870" algn="l"/>
              </a:tabLst>
            </a:pPr>
            <a:r>
              <a:rPr dirty="0" sz="3400">
                <a:latin typeface="Times New Roman"/>
                <a:cs typeface="Times New Roman"/>
              </a:rPr>
              <a:t>Cualquier</a:t>
            </a:r>
            <a:r>
              <a:rPr dirty="0" sz="3400" spc="-3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cosa</a:t>
            </a:r>
            <a:r>
              <a:rPr dirty="0" sz="3400" spc="-3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que</a:t>
            </a:r>
            <a:r>
              <a:rPr dirty="0" sz="3400" spc="-2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tienda</a:t>
            </a:r>
            <a:r>
              <a:rPr dirty="0" sz="3400" spc="1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a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 spc="-10">
                <a:latin typeface="Times New Roman"/>
                <a:cs typeface="Times New Roman"/>
              </a:rPr>
              <a:t>disminuir </a:t>
            </a:r>
            <a:r>
              <a:rPr dirty="0" sz="3400">
                <a:latin typeface="Times New Roman"/>
                <a:cs typeface="Times New Roman"/>
              </a:rPr>
              <a:t>nuestro</a:t>
            </a:r>
            <a:r>
              <a:rPr dirty="0" sz="3400" spc="-4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amor</a:t>
            </a:r>
            <a:r>
              <a:rPr dirty="0" sz="3400" spc="-1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por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Dios</a:t>
            </a:r>
            <a:r>
              <a:rPr dirty="0" sz="3400" spc="-3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o</a:t>
            </a:r>
            <a:r>
              <a:rPr dirty="0" sz="3400" spc="-3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que</a:t>
            </a:r>
            <a:r>
              <a:rPr dirty="0" sz="3400" spc="-3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interfiera</a:t>
            </a:r>
            <a:r>
              <a:rPr dirty="0" sz="3400" spc="25">
                <a:latin typeface="Times New Roman"/>
                <a:cs typeface="Times New Roman"/>
              </a:rPr>
              <a:t> </a:t>
            </a:r>
            <a:r>
              <a:rPr dirty="0" sz="3400" spc="-25">
                <a:latin typeface="Times New Roman"/>
                <a:cs typeface="Times New Roman"/>
              </a:rPr>
              <a:t>con </a:t>
            </a:r>
            <a:r>
              <a:rPr dirty="0" sz="3400">
                <a:latin typeface="Times New Roman"/>
                <a:cs typeface="Times New Roman"/>
              </a:rPr>
              <a:t>el</a:t>
            </a:r>
            <a:r>
              <a:rPr dirty="0" sz="3400" spc="-4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servicio</a:t>
            </a:r>
            <a:r>
              <a:rPr dirty="0" sz="3400" spc="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que</a:t>
            </a:r>
            <a:r>
              <a:rPr dirty="0" sz="3400" spc="-3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le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debemos,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se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convierte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 spc="-25">
                <a:latin typeface="Times New Roman"/>
                <a:cs typeface="Times New Roman"/>
              </a:rPr>
              <a:t>en </a:t>
            </a:r>
            <a:r>
              <a:rPr dirty="0" sz="3400">
                <a:latin typeface="Times New Roman"/>
                <a:cs typeface="Times New Roman"/>
              </a:rPr>
              <a:t>un</a:t>
            </a:r>
            <a:r>
              <a:rPr dirty="0" sz="3400" spc="-6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ídolo.</a:t>
            </a:r>
            <a:r>
              <a:rPr dirty="0" sz="3400" spc="1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Los</a:t>
            </a:r>
            <a:r>
              <a:rPr dirty="0" sz="3400" spc="-3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ídolos</a:t>
            </a:r>
            <a:r>
              <a:rPr dirty="0" sz="3400" spc="-1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de</a:t>
            </a:r>
            <a:r>
              <a:rPr dirty="0" sz="3400" spc="-1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algunos</a:t>
            </a:r>
            <a:r>
              <a:rPr dirty="0" sz="3400" spc="-1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son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 spc="-25">
                <a:latin typeface="Times New Roman"/>
                <a:cs typeface="Times New Roman"/>
              </a:rPr>
              <a:t>sus </a:t>
            </a:r>
            <a:r>
              <a:rPr dirty="0" sz="3400">
                <a:latin typeface="Times New Roman"/>
                <a:cs typeface="Times New Roman"/>
              </a:rPr>
              <a:t>tierras,</a:t>
            </a:r>
            <a:r>
              <a:rPr dirty="0" sz="3400" spc="-1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sus</a:t>
            </a:r>
            <a:r>
              <a:rPr dirty="0" sz="3400" spc="-1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casas,</a:t>
            </a:r>
            <a:r>
              <a:rPr dirty="0" sz="3400" spc="-1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sus</a:t>
            </a:r>
            <a:r>
              <a:rPr dirty="0" sz="3400" spc="-15">
                <a:latin typeface="Times New Roman"/>
                <a:cs typeface="Times New Roman"/>
              </a:rPr>
              <a:t> </a:t>
            </a:r>
            <a:r>
              <a:rPr dirty="0" sz="3400" spc="-10">
                <a:latin typeface="Times New Roman"/>
                <a:cs typeface="Times New Roman"/>
              </a:rPr>
              <a:t>mercaderías.</a:t>
            </a:r>
            <a:endParaRPr sz="3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36244" y="1618868"/>
            <a:ext cx="7954009" cy="36556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105"/>
              </a:spcBef>
              <a:buClr>
                <a:srgbClr val="CC9900"/>
              </a:buClr>
              <a:buSzPct val="64705"/>
              <a:buFont typeface="Wingdings"/>
              <a:buChar char=""/>
              <a:tabLst>
                <a:tab pos="356870" algn="l"/>
              </a:tabLst>
            </a:pPr>
            <a:r>
              <a:rPr dirty="0" sz="3400">
                <a:latin typeface="Times New Roman"/>
                <a:cs typeface="Times New Roman"/>
              </a:rPr>
              <a:t>Las</a:t>
            </a:r>
            <a:r>
              <a:rPr dirty="0" sz="3400" spc="-6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actividades comerciales</a:t>
            </a:r>
            <a:r>
              <a:rPr dirty="0" sz="3400" spc="2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se</a:t>
            </a:r>
            <a:r>
              <a:rPr dirty="0" sz="3400" spc="-40">
                <a:latin typeface="Times New Roman"/>
                <a:cs typeface="Times New Roman"/>
              </a:rPr>
              <a:t> </a:t>
            </a:r>
            <a:r>
              <a:rPr dirty="0" sz="3400" spc="-10">
                <a:latin typeface="Times New Roman"/>
                <a:cs typeface="Times New Roman"/>
              </a:rPr>
              <a:t>emprenden </a:t>
            </a:r>
            <a:r>
              <a:rPr dirty="0" sz="3400">
                <a:latin typeface="Times New Roman"/>
                <a:cs typeface="Times New Roman"/>
              </a:rPr>
              <a:t>con</a:t>
            </a:r>
            <a:r>
              <a:rPr dirty="0" sz="3400" spc="-5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celo</a:t>
            </a:r>
            <a:r>
              <a:rPr dirty="0" sz="3400" spc="-1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y</a:t>
            </a:r>
            <a:r>
              <a:rPr dirty="0" sz="3400" spc="-1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energía,</a:t>
            </a:r>
            <a:r>
              <a:rPr dirty="0" sz="3400" spc="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mientras que</a:t>
            </a:r>
            <a:r>
              <a:rPr dirty="0" sz="3400" spc="-3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se</a:t>
            </a:r>
            <a:r>
              <a:rPr dirty="0" sz="3400" spc="-1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deja</a:t>
            </a:r>
            <a:r>
              <a:rPr dirty="0" sz="3400" spc="-25">
                <a:latin typeface="Times New Roman"/>
                <a:cs typeface="Times New Roman"/>
              </a:rPr>
              <a:t> en </a:t>
            </a:r>
            <a:r>
              <a:rPr dirty="0" sz="3400">
                <a:latin typeface="Times New Roman"/>
                <a:cs typeface="Times New Roman"/>
              </a:rPr>
              <a:t>segundo</a:t>
            </a:r>
            <a:r>
              <a:rPr dirty="0" sz="3400" spc="-5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plano</a:t>
            </a:r>
            <a:r>
              <a:rPr dirty="0" sz="3400" spc="-3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el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servicio</a:t>
            </a:r>
            <a:r>
              <a:rPr dirty="0" sz="3400" spc="1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de</a:t>
            </a:r>
            <a:r>
              <a:rPr dirty="0" sz="3400" spc="-1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Dios.</a:t>
            </a:r>
            <a:r>
              <a:rPr dirty="0" sz="3400" spc="-45">
                <a:latin typeface="Times New Roman"/>
                <a:cs typeface="Times New Roman"/>
              </a:rPr>
              <a:t> </a:t>
            </a:r>
            <a:r>
              <a:rPr dirty="0" sz="3400" spc="-25">
                <a:latin typeface="Times New Roman"/>
                <a:cs typeface="Times New Roman"/>
              </a:rPr>
              <a:t>Se </a:t>
            </a:r>
            <a:r>
              <a:rPr dirty="0" sz="3400">
                <a:latin typeface="Times New Roman"/>
                <a:cs typeface="Times New Roman"/>
              </a:rPr>
              <a:t>descuida</a:t>
            </a:r>
            <a:r>
              <a:rPr dirty="0" sz="3400" spc="-4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el</a:t>
            </a:r>
            <a:r>
              <a:rPr dirty="0" sz="3400" spc="-3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culto</a:t>
            </a:r>
            <a:r>
              <a:rPr dirty="0" sz="3400" spc="-1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familiar,</a:t>
            </a:r>
            <a:r>
              <a:rPr dirty="0" sz="3400" spc="3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se</a:t>
            </a:r>
            <a:r>
              <a:rPr dirty="0" sz="3400" spc="-2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olvida</a:t>
            </a:r>
            <a:r>
              <a:rPr dirty="0" sz="3400" spc="-15">
                <a:latin typeface="Times New Roman"/>
                <a:cs typeface="Times New Roman"/>
              </a:rPr>
              <a:t> </a:t>
            </a:r>
            <a:r>
              <a:rPr dirty="0" sz="3400" spc="-25">
                <a:latin typeface="Times New Roman"/>
                <a:cs typeface="Times New Roman"/>
              </a:rPr>
              <a:t>la </a:t>
            </a:r>
            <a:r>
              <a:rPr dirty="0" sz="3400">
                <a:latin typeface="Times New Roman"/>
                <a:cs typeface="Times New Roman"/>
              </a:rPr>
              <a:t>oración</a:t>
            </a:r>
            <a:r>
              <a:rPr dirty="0" sz="3400" spc="-4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secreta.</a:t>
            </a:r>
            <a:r>
              <a:rPr dirty="0" sz="3400" spc="-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Muchos</a:t>
            </a:r>
            <a:r>
              <a:rPr dirty="0" sz="3400" spc="-5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argumentan</a:t>
            </a:r>
            <a:r>
              <a:rPr dirty="0" sz="3400" spc="-1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que</a:t>
            </a:r>
            <a:r>
              <a:rPr dirty="0" sz="3400" spc="-10">
                <a:latin typeface="Times New Roman"/>
                <a:cs typeface="Times New Roman"/>
              </a:rPr>
              <a:t> </a:t>
            </a:r>
            <a:r>
              <a:rPr dirty="0" sz="3400" spc="-25">
                <a:latin typeface="Times New Roman"/>
                <a:cs typeface="Times New Roman"/>
              </a:rPr>
              <a:t>su </a:t>
            </a:r>
            <a:r>
              <a:rPr dirty="0" sz="3400">
                <a:latin typeface="Times New Roman"/>
                <a:cs typeface="Times New Roman"/>
              </a:rPr>
              <a:t>trato</a:t>
            </a:r>
            <a:r>
              <a:rPr dirty="0" sz="3400" spc="-1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con</a:t>
            </a:r>
            <a:r>
              <a:rPr dirty="0" sz="3400" spc="-1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sus</a:t>
            </a:r>
            <a:r>
              <a:rPr dirty="0" sz="3400" spc="-1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prójimos</a:t>
            </a:r>
            <a:r>
              <a:rPr dirty="0" sz="3400" spc="-1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es</a:t>
            </a:r>
            <a:r>
              <a:rPr dirty="0" sz="3400" spc="-3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justo,</a:t>
            </a:r>
            <a:r>
              <a:rPr dirty="0" sz="3400" spc="-1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y</a:t>
            </a:r>
            <a:r>
              <a:rPr dirty="0" sz="3400" spc="-3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creen</a:t>
            </a:r>
            <a:r>
              <a:rPr dirty="0" sz="3400" spc="-10">
                <a:latin typeface="Times New Roman"/>
                <a:cs typeface="Times New Roman"/>
              </a:rPr>
              <a:t> </a:t>
            </a:r>
            <a:r>
              <a:rPr dirty="0" sz="3400" spc="-25">
                <a:latin typeface="Times New Roman"/>
                <a:cs typeface="Times New Roman"/>
              </a:rPr>
              <a:t>que </a:t>
            </a:r>
            <a:r>
              <a:rPr dirty="0" sz="3400">
                <a:latin typeface="Times New Roman"/>
                <a:cs typeface="Times New Roman"/>
              </a:rPr>
              <a:t>al</a:t>
            </a:r>
            <a:r>
              <a:rPr dirty="0" sz="3400" spc="-3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proceder</a:t>
            </a:r>
            <a:r>
              <a:rPr dirty="0" sz="3400" spc="-1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así</a:t>
            </a:r>
            <a:r>
              <a:rPr dirty="0" sz="3400" spc="-2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han</a:t>
            </a:r>
            <a:r>
              <a:rPr dirty="0" sz="3400" spc="-2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cumplido</a:t>
            </a:r>
            <a:r>
              <a:rPr dirty="0" sz="3400" spc="-1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todo</a:t>
            </a:r>
            <a:r>
              <a:rPr dirty="0" sz="3400" spc="-1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su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 spc="-10">
                <a:latin typeface="Times New Roman"/>
                <a:cs typeface="Times New Roman"/>
              </a:rPr>
              <a:t>deber.</a:t>
            </a:r>
            <a:endParaRPr sz="3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36244" y="1618868"/>
            <a:ext cx="7845425" cy="4173854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105"/>
              </a:spcBef>
              <a:buClr>
                <a:srgbClr val="CC9900"/>
              </a:buClr>
              <a:buSzPct val="64705"/>
              <a:buFont typeface="Wingdings"/>
              <a:buChar char=""/>
              <a:tabLst>
                <a:tab pos="356870" algn="l"/>
              </a:tabLst>
            </a:pPr>
            <a:r>
              <a:rPr dirty="0" sz="3400">
                <a:latin typeface="Times New Roman"/>
                <a:cs typeface="Times New Roman"/>
              </a:rPr>
              <a:t>Pero</a:t>
            </a:r>
            <a:r>
              <a:rPr dirty="0" sz="3400" spc="-6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no</a:t>
            </a:r>
            <a:r>
              <a:rPr dirty="0" sz="3400" spc="-2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es</a:t>
            </a:r>
            <a:r>
              <a:rPr dirty="0" sz="3400" spc="-1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suficiente</a:t>
            </a:r>
            <a:r>
              <a:rPr dirty="0" sz="3400" spc="4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guardar</a:t>
            </a:r>
            <a:r>
              <a:rPr dirty="0" sz="3400" spc="-4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los</a:t>
            </a:r>
            <a:r>
              <a:rPr dirty="0" sz="3400" spc="-10">
                <a:latin typeface="Times New Roman"/>
                <a:cs typeface="Times New Roman"/>
              </a:rPr>
              <a:t> últimos </a:t>
            </a:r>
            <a:r>
              <a:rPr dirty="0" sz="3400">
                <a:latin typeface="Times New Roman"/>
                <a:cs typeface="Times New Roman"/>
              </a:rPr>
              <a:t>seis</a:t>
            </a:r>
            <a:r>
              <a:rPr dirty="0" sz="3400" spc="-6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mandamientos</a:t>
            </a:r>
            <a:r>
              <a:rPr dirty="0" sz="3400" spc="-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del</a:t>
            </a:r>
            <a:r>
              <a:rPr dirty="0" sz="3400" spc="-4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Decálogo.</a:t>
            </a:r>
            <a:r>
              <a:rPr dirty="0" sz="3400" spc="-50">
                <a:latin typeface="Times New Roman"/>
                <a:cs typeface="Times New Roman"/>
              </a:rPr>
              <a:t> </a:t>
            </a:r>
            <a:r>
              <a:rPr dirty="0" sz="3400" spc="-10">
                <a:latin typeface="Times New Roman"/>
                <a:cs typeface="Times New Roman"/>
              </a:rPr>
              <a:t>Tenemos </a:t>
            </a:r>
            <a:r>
              <a:rPr dirty="0" sz="3400">
                <a:latin typeface="Times New Roman"/>
                <a:cs typeface="Times New Roman"/>
              </a:rPr>
              <a:t>que</a:t>
            </a:r>
            <a:r>
              <a:rPr dirty="0" sz="3400" spc="-5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amar</a:t>
            </a:r>
            <a:r>
              <a:rPr dirty="0" sz="3400" spc="-1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al</a:t>
            </a:r>
            <a:r>
              <a:rPr dirty="0" sz="3400" spc="-1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Señor</a:t>
            </a:r>
            <a:r>
              <a:rPr dirty="0" sz="3400" spc="-1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nuestro</a:t>
            </a:r>
            <a:r>
              <a:rPr dirty="0" sz="3400" spc="-1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Dios</a:t>
            </a:r>
            <a:r>
              <a:rPr dirty="0" sz="3400" spc="-3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con</a:t>
            </a:r>
            <a:r>
              <a:rPr dirty="0" sz="3400" spc="-2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todo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 spc="-25">
                <a:latin typeface="Times New Roman"/>
                <a:cs typeface="Times New Roman"/>
              </a:rPr>
              <a:t>el </a:t>
            </a:r>
            <a:r>
              <a:rPr dirty="0" sz="3400">
                <a:latin typeface="Times New Roman"/>
                <a:cs typeface="Times New Roman"/>
              </a:rPr>
              <a:t>corazón.</a:t>
            </a:r>
            <a:r>
              <a:rPr dirty="0" sz="3400" spc="-5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Nada</a:t>
            </a:r>
            <a:r>
              <a:rPr dirty="0" sz="3400" spc="-5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inferior</a:t>
            </a:r>
            <a:r>
              <a:rPr dirty="0" sz="3400" spc="3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a</a:t>
            </a:r>
            <a:r>
              <a:rPr dirty="0" sz="3400" spc="-3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la</a:t>
            </a:r>
            <a:r>
              <a:rPr dirty="0" sz="3400" spc="-1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obediencia</a:t>
            </a:r>
            <a:r>
              <a:rPr dirty="0" sz="3400" spc="-10">
                <a:latin typeface="Times New Roman"/>
                <a:cs typeface="Times New Roman"/>
              </a:rPr>
              <a:t> </a:t>
            </a:r>
            <a:r>
              <a:rPr dirty="0" sz="3400" spc="-50">
                <a:latin typeface="Times New Roman"/>
                <a:cs typeface="Times New Roman"/>
              </a:rPr>
              <a:t>a </a:t>
            </a:r>
            <a:r>
              <a:rPr dirty="0" sz="3400">
                <a:latin typeface="Times New Roman"/>
                <a:cs typeface="Times New Roman"/>
              </a:rPr>
              <a:t>cada</a:t>
            </a:r>
            <a:r>
              <a:rPr dirty="0" sz="3400" spc="-5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precepto</a:t>
            </a:r>
            <a:r>
              <a:rPr dirty="0" sz="3400" spc="10">
                <a:latin typeface="Times New Roman"/>
                <a:cs typeface="Times New Roman"/>
              </a:rPr>
              <a:t> </a:t>
            </a:r>
            <a:r>
              <a:rPr dirty="0" sz="3400" spc="-10">
                <a:latin typeface="Times New Roman"/>
                <a:cs typeface="Times New Roman"/>
              </a:rPr>
              <a:t>-</a:t>
            </a:r>
            <a:r>
              <a:rPr dirty="0" sz="3400">
                <a:latin typeface="Times New Roman"/>
                <a:cs typeface="Times New Roman"/>
              </a:rPr>
              <a:t>nada</a:t>
            </a:r>
            <a:r>
              <a:rPr dirty="0" sz="3400" spc="-1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que</a:t>
            </a:r>
            <a:r>
              <a:rPr dirty="0" sz="3400" spc="-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sea</a:t>
            </a:r>
            <a:r>
              <a:rPr dirty="0" sz="3400" spc="-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menos</a:t>
            </a:r>
            <a:r>
              <a:rPr dirty="0" sz="3400" spc="-3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que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 spc="-25">
                <a:latin typeface="Times New Roman"/>
                <a:cs typeface="Times New Roman"/>
              </a:rPr>
              <a:t>el </a:t>
            </a:r>
            <a:r>
              <a:rPr dirty="0" sz="3400">
                <a:latin typeface="Times New Roman"/>
                <a:cs typeface="Times New Roman"/>
              </a:rPr>
              <a:t>amor</a:t>
            </a:r>
            <a:r>
              <a:rPr dirty="0" sz="3400" spc="-3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supremo</a:t>
            </a:r>
            <a:r>
              <a:rPr dirty="0" sz="3400" spc="-1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a</a:t>
            </a:r>
            <a:r>
              <a:rPr dirty="0" sz="3400" spc="-1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Dios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y</a:t>
            </a:r>
            <a:r>
              <a:rPr dirty="0" sz="3400" spc="-2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amar</a:t>
            </a:r>
            <a:r>
              <a:rPr dirty="0" sz="3400" spc="-1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a</a:t>
            </a:r>
            <a:r>
              <a:rPr dirty="0" sz="3400" spc="-5">
                <a:latin typeface="Times New Roman"/>
                <a:cs typeface="Times New Roman"/>
              </a:rPr>
              <a:t> </a:t>
            </a:r>
            <a:r>
              <a:rPr dirty="0" sz="3400" spc="-10">
                <a:latin typeface="Times New Roman"/>
                <a:cs typeface="Times New Roman"/>
              </a:rPr>
              <a:t>nuestro </a:t>
            </a:r>
            <a:r>
              <a:rPr dirty="0" sz="3400">
                <a:latin typeface="Times New Roman"/>
                <a:cs typeface="Times New Roman"/>
              </a:rPr>
              <a:t>prójimo</a:t>
            </a:r>
            <a:r>
              <a:rPr dirty="0" sz="3400" spc="-4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como</a:t>
            </a:r>
            <a:r>
              <a:rPr dirty="0" sz="3400" spc="-3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a</a:t>
            </a:r>
            <a:r>
              <a:rPr dirty="0" sz="3400" spc="-2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nosotros</a:t>
            </a:r>
            <a:r>
              <a:rPr dirty="0" sz="3400" spc="-3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mismos-</a:t>
            </a:r>
            <a:r>
              <a:rPr dirty="0" sz="3400" spc="10">
                <a:latin typeface="Times New Roman"/>
                <a:cs typeface="Times New Roman"/>
              </a:rPr>
              <a:t> </a:t>
            </a:r>
            <a:r>
              <a:rPr dirty="0" sz="3400" spc="-10">
                <a:latin typeface="Times New Roman"/>
                <a:cs typeface="Times New Roman"/>
              </a:rPr>
              <a:t>puede </a:t>
            </a:r>
            <a:r>
              <a:rPr dirty="0" sz="3400">
                <a:latin typeface="Times New Roman"/>
                <a:cs typeface="Times New Roman"/>
              </a:rPr>
              <a:t>satisfacer</a:t>
            </a:r>
            <a:r>
              <a:rPr dirty="0" sz="3400" spc="-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las</a:t>
            </a:r>
            <a:r>
              <a:rPr dirty="0" sz="3400" spc="-1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demandas</a:t>
            </a:r>
            <a:r>
              <a:rPr dirty="0" sz="3400" spc="-2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de</a:t>
            </a:r>
            <a:r>
              <a:rPr dirty="0" sz="3400" spc="-30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la</a:t>
            </a:r>
            <a:r>
              <a:rPr dirty="0" sz="3400" spc="-15">
                <a:latin typeface="Times New Roman"/>
                <a:cs typeface="Times New Roman"/>
              </a:rPr>
              <a:t> </a:t>
            </a:r>
            <a:r>
              <a:rPr dirty="0" sz="3400">
                <a:latin typeface="Times New Roman"/>
                <a:cs typeface="Times New Roman"/>
              </a:rPr>
              <a:t>ley</a:t>
            </a:r>
            <a:r>
              <a:rPr dirty="0" sz="3400" spc="-15">
                <a:latin typeface="Times New Roman"/>
                <a:cs typeface="Times New Roman"/>
              </a:rPr>
              <a:t> </a:t>
            </a:r>
            <a:r>
              <a:rPr dirty="0" sz="3400" spc="-10">
                <a:latin typeface="Times New Roman"/>
                <a:cs typeface="Times New Roman"/>
              </a:rPr>
              <a:t>divina.</a:t>
            </a:r>
            <a:endParaRPr sz="3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1536268"/>
            <a:ext cx="6689090" cy="1430020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10"/>
              </a:spcBef>
            </a:pPr>
            <a:r>
              <a:rPr dirty="0" sz="4600">
                <a:latin typeface="Times New Roman"/>
                <a:cs typeface="Times New Roman"/>
              </a:rPr>
              <a:t>¿Cuántos</a:t>
            </a:r>
            <a:r>
              <a:rPr dirty="0" sz="4600" spc="-70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desean</a:t>
            </a:r>
            <a:r>
              <a:rPr dirty="0" sz="4600" spc="-60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guardar</a:t>
            </a:r>
            <a:r>
              <a:rPr dirty="0" sz="4600" spc="-30">
                <a:latin typeface="Times New Roman"/>
                <a:cs typeface="Times New Roman"/>
              </a:rPr>
              <a:t> </a:t>
            </a:r>
            <a:r>
              <a:rPr dirty="0" sz="4600" spc="-25">
                <a:latin typeface="Times New Roman"/>
                <a:cs typeface="Times New Roman"/>
              </a:rPr>
              <a:t>los </a:t>
            </a:r>
            <a:r>
              <a:rPr dirty="0" sz="4600">
                <a:latin typeface="Times New Roman"/>
                <a:cs typeface="Times New Roman"/>
              </a:rPr>
              <a:t>mandamientos</a:t>
            </a:r>
            <a:r>
              <a:rPr dirty="0" sz="4600" spc="-60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de</a:t>
            </a:r>
            <a:r>
              <a:rPr dirty="0" sz="4600" spc="-85">
                <a:latin typeface="Times New Roman"/>
                <a:cs typeface="Times New Roman"/>
              </a:rPr>
              <a:t> </a:t>
            </a:r>
            <a:r>
              <a:rPr dirty="0" sz="4600" spc="-10">
                <a:latin typeface="Times New Roman"/>
                <a:cs typeface="Times New Roman"/>
              </a:rPr>
              <a:t>Dios?</a:t>
            </a:r>
            <a:endParaRPr sz="4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381000" y="228600"/>
            <a:ext cx="8229600" cy="609600"/>
          </a:xfrm>
          <a:custGeom>
            <a:avLst/>
            <a:gdLst/>
            <a:ahLst/>
            <a:cxnLst/>
            <a:rect l="l" t="t" r="r" b="b"/>
            <a:pathLst>
              <a:path w="8229600" h="609600">
                <a:moveTo>
                  <a:pt x="0" y="609600"/>
                </a:moveTo>
                <a:lnTo>
                  <a:pt x="0" y="0"/>
                </a:lnTo>
                <a:lnTo>
                  <a:pt x="8229600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Deuteronomio</a:t>
            </a:r>
            <a:r>
              <a:rPr dirty="0" spc="-85"/>
              <a:t> </a:t>
            </a:r>
            <a:r>
              <a:rPr dirty="0"/>
              <a:t>10:12</a:t>
            </a:r>
            <a:r>
              <a:rPr dirty="0" spc="-55"/>
              <a:t> </a:t>
            </a:r>
            <a:r>
              <a:rPr dirty="0"/>
              <a:t>y</a:t>
            </a:r>
            <a:r>
              <a:rPr dirty="0" spc="-70"/>
              <a:t> </a:t>
            </a:r>
            <a:r>
              <a:rPr dirty="0" spc="-25"/>
              <a:t>13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444500" y="1088263"/>
            <a:ext cx="8255000" cy="5075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47040" marR="330200" indent="-343535">
              <a:lnSpc>
                <a:spcPct val="100000"/>
              </a:lnSpc>
              <a:spcBef>
                <a:spcPts val="100"/>
              </a:spcBef>
              <a:buClr>
                <a:srgbClr val="CC9900"/>
              </a:buClr>
              <a:buSzPct val="63888"/>
              <a:buFont typeface="Wingdings"/>
              <a:buChar char=""/>
              <a:tabLst>
                <a:tab pos="448309" algn="l"/>
                <a:tab pos="4714240" algn="l"/>
              </a:tabLst>
            </a:pPr>
            <a:r>
              <a:rPr dirty="0" sz="3600">
                <a:latin typeface="Arial"/>
                <a:cs typeface="Arial"/>
              </a:rPr>
              <a:t>12</a:t>
            </a:r>
            <a:r>
              <a:rPr dirty="0" sz="3600" spc="-8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"Ahora, pues,</a:t>
            </a:r>
            <a:r>
              <a:rPr dirty="0" sz="3600" spc="-3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Israel,</a:t>
            </a:r>
            <a:r>
              <a:rPr dirty="0" sz="3600" spc="-3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¿qué</a:t>
            </a:r>
            <a:r>
              <a:rPr dirty="0" sz="3600" spc="-3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pide</a:t>
            </a:r>
            <a:r>
              <a:rPr dirty="0" sz="3600" spc="-20">
                <a:latin typeface="Arial"/>
                <a:cs typeface="Arial"/>
              </a:rPr>
              <a:t> </a:t>
            </a:r>
            <a:r>
              <a:rPr dirty="0" sz="3600" spc="-25">
                <a:latin typeface="Arial"/>
                <a:cs typeface="Arial"/>
              </a:rPr>
              <a:t>el </a:t>
            </a:r>
            <a:r>
              <a:rPr dirty="0" sz="3600" spc="-25">
                <a:latin typeface="Arial"/>
                <a:cs typeface="Arial"/>
              </a:rPr>
              <a:t>	</a:t>
            </a:r>
            <a:r>
              <a:rPr dirty="0" sz="3600">
                <a:latin typeface="Arial"/>
                <a:cs typeface="Arial"/>
              </a:rPr>
              <a:t>Señor</a:t>
            </a:r>
            <a:r>
              <a:rPr dirty="0" sz="3600" spc="-2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tu</a:t>
            </a:r>
            <a:r>
              <a:rPr dirty="0" sz="3600" spc="-5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Dios</a:t>
            </a:r>
            <a:r>
              <a:rPr dirty="0" sz="3600" spc="-10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de</a:t>
            </a:r>
            <a:r>
              <a:rPr dirty="0" sz="3600" spc="-40">
                <a:latin typeface="Arial"/>
                <a:cs typeface="Arial"/>
              </a:rPr>
              <a:t> </a:t>
            </a:r>
            <a:r>
              <a:rPr dirty="0" sz="3600" spc="-25">
                <a:latin typeface="Arial"/>
                <a:cs typeface="Arial"/>
              </a:rPr>
              <a:t>ti?</a:t>
            </a:r>
            <a:r>
              <a:rPr dirty="0" sz="3600">
                <a:latin typeface="Arial"/>
                <a:cs typeface="Arial"/>
              </a:rPr>
              <a:t>	</a:t>
            </a:r>
            <a:r>
              <a:rPr dirty="0" u="sng" sz="3600" spc="-2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Que</a:t>
            </a:r>
            <a:r>
              <a:rPr dirty="0" sz="3600" spc="-25" b="1">
                <a:latin typeface="Arial"/>
                <a:cs typeface="Arial"/>
              </a:rPr>
              <a:t> </a:t>
            </a:r>
            <a:r>
              <a:rPr dirty="0" sz="3600" spc="-25" b="1">
                <a:latin typeface="Arial"/>
                <a:cs typeface="Arial"/>
              </a:rPr>
              <a:t>	</a:t>
            </a:r>
            <a:r>
              <a:rPr dirty="0" u="sng" sz="36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reverencies</a:t>
            </a:r>
            <a:r>
              <a:rPr dirty="0" sz="3600" spc="35" b="1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al</a:t>
            </a:r>
            <a:r>
              <a:rPr dirty="0" sz="3600" spc="-50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Eterno</a:t>
            </a:r>
            <a:r>
              <a:rPr dirty="0" sz="3600" spc="-3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tu</a:t>
            </a:r>
            <a:r>
              <a:rPr dirty="0" sz="3600" spc="-70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Dios,</a:t>
            </a:r>
            <a:r>
              <a:rPr dirty="0" sz="3600" spc="5">
                <a:latin typeface="Arial"/>
                <a:cs typeface="Arial"/>
              </a:rPr>
              <a:t> </a:t>
            </a:r>
            <a:r>
              <a:rPr dirty="0" u="sng" sz="3600" spc="-2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que</a:t>
            </a:r>
            <a:r>
              <a:rPr dirty="0" sz="3600" spc="-25" b="1">
                <a:latin typeface="Arial"/>
                <a:cs typeface="Arial"/>
              </a:rPr>
              <a:t> </a:t>
            </a:r>
            <a:r>
              <a:rPr dirty="0" sz="3600" spc="-25" b="1">
                <a:latin typeface="Arial"/>
                <a:cs typeface="Arial"/>
              </a:rPr>
              <a:t>	</a:t>
            </a:r>
            <a:r>
              <a:rPr dirty="0" u="sng" sz="36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andes</a:t>
            </a:r>
            <a:r>
              <a:rPr dirty="0" sz="3600" spc="-60" b="1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en</a:t>
            </a:r>
            <a:r>
              <a:rPr dirty="0" sz="3600" spc="-40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todos</a:t>
            </a:r>
            <a:r>
              <a:rPr dirty="0" sz="3600" spc="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sus</a:t>
            </a:r>
            <a:r>
              <a:rPr dirty="0" sz="3600" spc="-2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caminos,</a:t>
            </a:r>
            <a:r>
              <a:rPr dirty="0" sz="3600" spc="5">
                <a:latin typeface="Arial"/>
                <a:cs typeface="Arial"/>
              </a:rPr>
              <a:t> </a:t>
            </a:r>
            <a:r>
              <a:rPr dirty="0" u="sng" sz="36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que</a:t>
            </a:r>
            <a:r>
              <a:rPr dirty="0" u="sng" sz="3600" spc="-3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3600" spc="-2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lo</a:t>
            </a:r>
            <a:r>
              <a:rPr dirty="0" sz="3600" spc="-25" b="1">
                <a:latin typeface="Arial"/>
                <a:cs typeface="Arial"/>
              </a:rPr>
              <a:t> </a:t>
            </a:r>
            <a:r>
              <a:rPr dirty="0" sz="3600" spc="-25" b="1">
                <a:latin typeface="Arial"/>
                <a:cs typeface="Arial"/>
              </a:rPr>
              <a:t>	</a:t>
            </a:r>
            <a:r>
              <a:rPr dirty="0" u="sng" sz="36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ames</a:t>
            </a:r>
            <a:r>
              <a:rPr dirty="0" sz="3600">
                <a:latin typeface="Arial"/>
                <a:cs typeface="Arial"/>
              </a:rPr>
              <a:t>,</a:t>
            </a:r>
            <a:r>
              <a:rPr dirty="0" sz="3600" spc="-3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y</a:t>
            </a:r>
            <a:r>
              <a:rPr dirty="0" sz="3600" spc="-55">
                <a:latin typeface="Arial"/>
                <a:cs typeface="Arial"/>
              </a:rPr>
              <a:t> </a:t>
            </a:r>
            <a:r>
              <a:rPr dirty="0" u="sng" sz="36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sirvas</a:t>
            </a:r>
            <a:r>
              <a:rPr dirty="0" sz="3600" spc="30" b="1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de</a:t>
            </a:r>
            <a:r>
              <a:rPr dirty="0" sz="3600" spc="-2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todo</a:t>
            </a:r>
            <a:r>
              <a:rPr dirty="0" sz="3600" spc="-5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corazón</a:t>
            </a:r>
            <a:r>
              <a:rPr dirty="0" sz="3600" spc="-25">
                <a:latin typeface="Arial"/>
                <a:cs typeface="Arial"/>
              </a:rPr>
              <a:t> </a:t>
            </a:r>
            <a:r>
              <a:rPr dirty="0" sz="3600" spc="-50">
                <a:latin typeface="Arial"/>
                <a:cs typeface="Arial"/>
              </a:rPr>
              <a:t>y </a:t>
            </a:r>
            <a:r>
              <a:rPr dirty="0" sz="3600" spc="-50">
                <a:latin typeface="Arial"/>
                <a:cs typeface="Arial"/>
              </a:rPr>
              <a:t>	</a:t>
            </a:r>
            <a:r>
              <a:rPr dirty="0" sz="3600">
                <a:latin typeface="Arial"/>
                <a:cs typeface="Arial"/>
              </a:rPr>
              <a:t>con</a:t>
            </a:r>
            <a:r>
              <a:rPr dirty="0" sz="3600" spc="-60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toda tu</a:t>
            </a:r>
            <a:r>
              <a:rPr dirty="0" sz="3600" spc="-40">
                <a:latin typeface="Arial"/>
                <a:cs typeface="Arial"/>
              </a:rPr>
              <a:t> </a:t>
            </a:r>
            <a:r>
              <a:rPr dirty="0" sz="3600" spc="-10">
                <a:latin typeface="Arial"/>
                <a:cs typeface="Arial"/>
              </a:rPr>
              <a:t>alma.</a:t>
            </a:r>
            <a:endParaRPr sz="3600">
              <a:latin typeface="Arial"/>
              <a:cs typeface="Arial"/>
            </a:endParaRPr>
          </a:p>
          <a:p>
            <a:pPr marL="447040" marR="381000" indent="-343535">
              <a:lnSpc>
                <a:spcPct val="100000"/>
              </a:lnSpc>
              <a:spcBef>
                <a:spcPts val="875"/>
              </a:spcBef>
              <a:buClr>
                <a:srgbClr val="CC9900"/>
              </a:buClr>
              <a:buSzPct val="63888"/>
              <a:buFont typeface="Wingdings"/>
              <a:buChar char=""/>
              <a:tabLst>
                <a:tab pos="448309" algn="l"/>
              </a:tabLst>
            </a:pPr>
            <a:r>
              <a:rPr dirty="0" sz="3600">
                <a:latin typeface="Arial"/>
                <a:cs typeface="Arial"/>
              </a:rPr>
              <a:t>13</a:t>
            </a:r>
            <a:r>
              <a:rPr dirty="0" sz="3600" spc="-70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"</a:t>
            </a:r>
            <a:r>
              <a:rPr dirty="0" u="sng" sz="36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Que</a:t>
            </a:r>
            <a:r>
              <a:rPr dirty="0" u="sng" sz="3600" spc="-1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36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guardes</a:t>
            </a:r>
            <a:r>
              <a:rPr dirty="0" sz="3600" spc="-10" b="1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los</a:t>
            </a:r>
            <a:r>
              <a:rPr dirty="0" sz="3600" spc="-15">
                <a:latin typeface="Arial"/>
                <a:cs typeface="Arial"/>
              </a:rPr>
              <a:t> </a:t>
            </a:r>
            <a:r>
              <a:rPr dirty="0" sz="3600" spc="-10">
                <a:latin typeface="Arial"/>
                <a:cs typeface="Arial"/>
              </a:rPr>
              <a:t>Mandamientos </a:t>
            </a:r>
            <a:r>
              <a:rPr dirty="0" sz="3600" spc="-10">
                <a:latin typeface="Arial"/>
                <a:cs typeface="Arial"/>
              </a:rPr>
              <a:t>	</a:t>
            </a:r>
            <a:r>
              <a:rPr dirty="0" sz="3600">
                <a:latin typeface="Arial"/>
                <a:cs typeface="Arial"/>
              </a:rPr>
              <a:t>del</a:t>
            </a:r>
            <a:r>
              <a:rPr dirty="0" sz="3600" spc="-30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Eterno</a:t>
            </a:r>
            <a:r>
              <a:rPr dirty="0" sz="3600" spc="-2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y</a:t>
            </a:r>
            <a:r>
              <a:rPr dirty="0" sz="3600" spc="-2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sus</a:t>
            </a:r>
            <a:r>
              <a:rPr dirty="0" sz="3600" spc="-30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preceptos que</a:t>
            </a:r>
            <a:r>
              <a:rPr dirty="0" sz="3600" spc="-25">
                <a:latin typeface="Arial"/>
                <a:cs typeface="Arial"/>
              </a:rPr>
              <a:t> te</a:t>
            </a:r>
            <a:endParaRPr sz="3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448309" algn="l"/>
                <a:tab pos="8241665" algn="l"/>
              </a:tabLst>
            </a:pPr>
            <a:r>
              <a:rPr dirty="0" u="sng" sz="3600">
                <a:uFill>
                  <a:solidFill>
                    <a:srgbClr val="CC9900"/>
                  </a:solidFill>
                </a:uFill>
                <a:latin typeface="Arial"/>
                <a:cs typeface="Arial"/>
              </a:rPr>
              <a:t>	ordeno</a:t>
            </a:r>
            <a:r>
              <a:rPr dirty="0" u="sng" sz="3600" spc="-75">
                <a:uFill>
                  <a:solidFill>
                    <a:srgbClr val="CC99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3600">
                <a:uFill>
                  <a:solidFill>
                    <a:srgbClr val="CC9900"/>
                  </a:solidFill>
                </a:uFill>
                <a:latin typeface="Arial"/>
                <a:cs typeface="Arial"/>
              </a:rPr>
              <a:t>hoy,</a:t>
            </a:r>
            <a:r>
              <a:rPr dirty="0" u="sng" sz="3600" spc="5">
                <a:uFill>
                  <a:solidFill>
                    <a:srgbClr val="CC99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3600">
                <a:uFill>
                  <a:solidFill>
                    <a:srgbClr val="CC9900"/>
                  </a:solidFill>
                </a:uFill>
                <a:latin typeface="Arial"/>
                <a:cs typeface="Arial"/>
              </a:rPr>
              <a:t>para</a:t>
            </a:r>
            <a:r>
              <a:rPr dirty="0" u="sng" sz="3600" spc="-30">
                <a:uFill>
                  <a:solidFill>
                    <a:srgbClr val="CC99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3600">
                <a:uFill>
                  <a:solidFill>
                    <a:srgbClr val="CC9900"/>
                  </a:solidFill>
                </a:uFill>
                <a:latin typeface="Arial"/>
                <a:cs typeface="Arial"/>
              </a:rPr>
              <a:t>que</a:t>
            </a:r>
            <a:r>
              <a:rPr dirty="0" u="sng" sz="3600" spc="-30">
                <a:uFill>
                  <a:solidFill>
                    <a:srgbClr val="CC99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3600">
                <a:uFill>
                  <a:solidFill>
                    <a:srgbClr val="CC9900"/>
                  </a:solidFill>
                </a:uFill>
                <a:latin typeface="Arial"/>
                <a:cs typeface="Arial"/>
              </a:rPr>
              <a:t>te</a:t>
            </a:r>
            <a:r>
              <a:rPr dirty="0" u="sng" sz="3600" spc="-75">
                <a:uFill>
                  <a:solidFill>
                    <a:srgbClr val="CC99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3600">
                <a:uFill>
                  <a:solidFill>
                    <a:srgbClr val="CC9900"/>
                  </a:solidFill>
                </a:uFill>
                <a:latin typeface="Arial"/>
                <a:cs typeface="Arial"/>
              </a:rPr>
              <a:t>vaya</a:t>
            </a:r>
            <a:r>
              <a:rPr dirty="0" u="sng" sz="3600" spc="20">
                <a:uFill>
                  <a:solidFill>
                    <a:srgbClr val="CC99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3600" spc="-10">
                <a:uFill>
                  <a:solidFill>
                    <a:srgbClr val="CC9900"/>
                  </a:solidFill>
                </a:uFill>
                <a:latin typeface="Arial"/>
                <a:cs typeface="Arial"/>
              </a:rPr>
              <a:t>bien.</a:t>
            </a:r>
            <a:r>
              <a:rPr dirty="0" u="sng" sz="3600">
                <a:uFill>
                  <a:solidFill>
                    <a:srgbClr val="CC9900"/>
                  </a:solidFill>
                </a:uFill>
                <a:latin typeface="Arial"/>
                <a:cs typeface="Arial"/>
              </a:rPr>
              <a:t>	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1536268"/>
            <a:ext cx="6862445" cy="728345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600">
                <a:latin typeface="Times New Roman"/>
                <a:cs typeface="Times New Roman"/>
              </a:rPr>
              <a:t>II</a:t>
            </a:r>
            <a:r>
              <a:rPr dirty="0" sz="4600" spc="-30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¿QUÉ PIDE</a:t>
            </a:r>
            <a:r>
              <a:rPr dirty="0" sz="4600" spc="-5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DIOS</a:t>
            </a:r>
            <a:r>
              <a:rPr dirty="0" sz="4600" spc="-45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DE </a:t>
            </a:r>
            <a:r>
              <a:rPr dirty="0" sz="4600" spc="-25">
                <a:latin typeface="Times New Roman"/>
                <a:cs typeface="Times New Roman"/>
              </a:rPr>
              <a:t>TI?</a:t>
            </a:r>
            <a:endParaRPr sz="4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600">
                <a:latin typeface="Times New Roman"/>
                <a:cs typeface="Times New Roman"/>
              </a:rPr>
              <a:t>1.</a:t>
            </a:r>
            <a:r>
              <a:rPr dirty="0" sz="4600" spc="-40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Que</a:t>
            </a:r>
            <a:r>
              <a:rPr dirty="0" sz="4600" spc="-35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temas</a:t>
            </a:r>
            <a:r>
              <a:rPr dirty="0" sz="4600" spc="-10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a</a:t>
            </a:r>
            <a:r>
              <a:rPr dirty="0" sz="4600" spc="-10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Jehová</a:t>
            </a:r>
            <a:r>
              <a:rPr dirty="0" sz="4600" spc="-50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tu</a:t>
            </a:r>
            <a:r>
              <a:rPr dirty="0" sz="4600" spc="-5">
                <a:latin typeface="Times New Roman"/>
                <a:cs typeface="Times New Roman"/>
              </a:rPr>
              <a:t> </a:t>
            </a:r>
            <a:r>
              <a:rPr dirty="0" sz="4600" spc="-20">
                <a:latin typeface="Times New Roman"/>
                <a:cs typeface="Times New Roman"/>
              </a:rPr>
              <a:t>Dios</a:t>
            </a:r>
            <a:endParaRPr sz="46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2060575" y="3988130"/>
            <a:ext cx="316547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Times New Roman"/>
                <a:cs typeface="Times New Roman"/>
              </a:rPr>
              <a:t>Deuteronomio</a:t>
            </a:r>
            <a:r>
              <a:rPr dirty="0" sz="2400" spc="-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10:12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y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 spc="-25">
                <a:latin typeface="Times New Roman"/>
                <a:cs typeface="Times New Roman"/>
              </a:rPr>
              <a:t>13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0">
                <a:latin typeface="Times New Roman"/>
                <a:cs typeface="Times New Roman"/>
              </a:rPr>
              <a:t>¿Qué</a:t>
            </a:r>
            <a:r>
              <a:rPr dirty="0" sz="5000" spc="-95">
                <a:latin typeface="Times New Roman"/>
                <a:cs typeface="Times New Roman"/>
              </a:rPr>
              <a:t> </a:t>
            </a:r>
            <a:r>
              <a:rPr dirty="0" sz="5000">
                <a:latin typeface="Times New Roman"/>
                <a:cs typeface="Times New Roman"/>
              </a:rPr>
              <a:t>es</a:t>
            </a:r>
            <a:r>
              <a:rPr dirty="0" sz="5000" spc="-75">
                <a:latin typeface="Times New Roman"/>
                <a:cs typeface="Times New Roman"/>
              </a:rPr>
              <a:t> </a:t>
            </a:r>
            <a:r>
              <a:rPr dirty="0" sz="5000">
                <a:latin typeface="Times New Roman"/>
                <a:cs typeface="Times New Roman"/>
              </a:rPr>
              <a:t>temer</a:t>
            </a:r>
            <a:r>
              <a:rPr dirty="0" sz="5000" spc="-20">
                <a:latin typeface="Times New Roman"/>
                <a:cs typeface="Times New Roman"/>
              </a:rPr>
              <a:t> </a:t>
            </a:r>
            <a:r>
              <a:rPr dirty="0" sz="5000">
                <a:latin typeface="Times New Roman"/>
                <a:cs typeface="Times New Roman"/>
              </a:rPr>
              <a:t>a</a:t>
            </a:r>
            <a:r>
              <a:rPr dirty="0" sz="5000" spc="-85">
                <a:latin typeface="Times New Roman"/>
                <a:cs typeface="Times New Roman"/>
              </a:rPr>
              <a:t> </a:t>
            </a:r>
            <a:r>
              <a:rPr dirty="0" sz="5000" spc="-10">
                <a:latin typeface="Times New Roman"/>
                <a:cs typeface="Times New Roman"/>
              </a:rPr>
              <a:t>Dios?</a:t>
            </a:r>
            <a:endParaRPr sz="50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2060575" y="3985082"/>
            <a:ext cx="4406265" cy="4540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800">
                <a:latin typeface="Times New Roman"/>
                <a:cs typeface="Times New Roman"/>
              </a:rPr>
              <a:t>En</a:t>
            </a:r>
            <a:r>
              <a:rPr dirty="0" sz="2800" spc="-2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los</a:t>
            </a:r>
            <a:r>
              <a:rPr dirty="0" sz="2800" spc="-4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Lugares</a:t>
            </a:r>
            <a:r>
              <a:rPr dirty="0" sz="2800" spc="-3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Celestiales</a:t>
            </a:r>
            <a:r>
              <a:rPr dirty="0" sz="2800" spc="-110">
                <a:latin typeface="Times New Roman"/>
                <a:cs typeface="Times New Roman"/>
              </a:rPr>
              <a:t> </a:t>
            </a:r>
            <a:r>
              <a:rPr dirty="0" sz="2800" spc="-25">
                <a:latin typeface="Times New Roman"/>
                <a:cs typeface="Times New Roman"/>
              </a:rPr>
              <a:t>199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36244" y="703910"/>
            <a:ext cx="7855584" cy="46596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95"/>
              </a:spcBef>
              <a:buClr>
                <a:srgbClr val="CC9900"/>
              </a:buClr>
              <a:buSzPct val="64473"/>
              <a:buFont typeface="Wingdings"/>
              <a:buChar char=""/>
              <a:tabLst>
                <a:tab pos="356870" algn="l"/>
              </a:tabLst>
            </a:pPr>
            <a:r>
              <a:rPr dirty="0" sz="3800">
                <a:latin typeface="Times New Roman"/>
                <a:cs typeface="Times New Roman"/>
              </a:rPr>
              <a:t>Debemos</a:t>
            </a:r>
            <a:r>
              <a:rPr dirty="0" sz="3800" spc="-70">
                <a:latin typeface="Times New Roman"/>
                <a:cs typeface="Times New Roman"/>
              </a:rPr>
              <a:t> </a:t>
            </a:r>
            <a:r>
              <a:rPr dirty="0" sz="3800">
                <a:latin typeface="Times New Roman"/>
                <a:cs typeface="Times New Roman"/>
              </a:rPr>
              <a:t>alarmarnos</a:t>
            </a:r>
            <a:r>
              <a:rPr dirty="0" sz="3800" spc="-90">
                <a:latin typeface="Times New Roman"/>
                <a:cs typeface="Times New Roman"/>
              </a:rPr>
              <a:t> </a:t>
            </a:r>
            <a:r>
              <a:rPr dirty="0" sz="3800">
                <a:latin typeface="Times New Roman"/>
                <a:cs typeface="Times New Roman"/>
              </a:rPr>
              <a:t>si</a:t>
            </a:r>
            <a:r>
              <a:rPr dirty="0" sz="3800" spc="-140">
                <a:latin typeface="Times New Roman"/>
                <a:cs typeface="Times New Roman"/>
              </a:rPr>
              <a:t> </a:t>
            </a:r>
            <a:r>
              <a:rPr dirty="0" sz="3800">
                <a:latin typeface="Times New Roman"/>
                <a:cs typeface="Times New Roman"/>
              </a:rPr>
              <a:t>no</a:t>
            </a:r>
            <a:r>
              <a:rPr dirty="0" sz="3800" spc="-130">
                <a:latin typeface="Times New Roman"/>
                <a:cs typeface="Times New Roman"/>
              </a:rPr>
              <a:t> </a:t>
            </a:r>
            <a:r>
              <a:rPr dirty="0" sz="3800" spc="-10">
                <a:latin typeface="Times New Roman"/>
                <a:cs typeface="Times New Roman"/>
              </a:rPr>
              <a:t>recordamos 	constantemente</a:t>
            </a:r>
            <a:r>
              <a:rPr dirty="0" sz="3800" spc="-60">
                <a:latin typeface="Times New Roman"/>
                <a:cs typeface="Times New Roman"/>
              </a:rPr>
              <a:t> </a:t>
            </a:r>
            <a:r>
              <a:rPr dirty="0" sz="3800">
                <a:latin typeface="Times New Roman"/>
                <a:cs typeface="Times New Roman"/>
              </a:rPr>
              <a:t>el</a:t>
            </a:r>
            <a:r>
              <a:rPr dirty="0" sz="3800" spc="-95">
                <a:latin typeface="Times New Roman"/>
                <a:cs typeface="Times New Roman"/>
              </a:rPr>
              <a:t> </a:t>
            </a:r>
            <a:r>
              <a:rPr dirty="0" sz="3800">
                <a:latin typeface="Times New Roman"/>
                <a:cs typeface="Times New Roman"/>
              </a:rPr>
              <a:t>temor</a:t>
            </a:r>
            <a:r>
              <a:rPr dirty="0" sz="3800" spc="-65">
                <a:latin typeface="Times New Roman"/>
                <a:cs typeface="Times New Roman"/>
              </a:rPr>
              <a:t> </a:t>
            </a:r>
            <a:r>
              <a:rPr dirty="0" sz="3800">
                <a:latin typeface="Times New Roman"/>
                <a:cs typeface="Times New Roman"/>
              </a:rPr>
              <a:t>de</a:t>
            </a:r>
            <a:r>
              <a:rPr dirty="0" sz="3800" spc="-95">
                <a:latin typeface="Times New Roman"/>
                <a:cs typeface="Times New Roman"/>
              </a:rPr>
              <a:t> </a:t>
            </a:r>
            <a:r>
              <a:rPr dirty="0" sz="3800" spc="-20">
                <a:latin typeface="Times New Roman"/>
                <a:cs typeface="Times New Roman"/>
              </a:rPr>
              <a:t>Dios. </a:t>
            </a:r>
            <a:r>
              <a:rPr dirty="0" sz="3800" spc="-20">
                <a:latin typeface="Times New Roman"/>
                <a:cs typeface="Times New Roman"/>
              </a:rPr>
              <a:t>	</a:t>
            </a:r>
            <a:r>
              <a:rPr dirty="0" sz="3800">
                <a:latin typeface="Times New Roman"/>
                <a:cs typeface="Times New Roman"/>
              </a:rPr>
              <a:t>Necesitamos</a:t>
            </a:r>
            <a:r>
              <a:rPr dirty="0" sz="3800" spc="-75">
                <a:latin typeface="Times New Roman"/>
                <a:cs typeface="Times New Roman"/>
              </a:rPr>
              <a:t> </a:t>
            </a:r>
            <a:r>
              <a:rPr dirty="0" sz="3800">
                <a:latin typeface="Times New Roman"/>
                <a:cs typeface="Times New Roman"/>
              </a:rPr>
              <a:t>temer</a:t>
            </a:r>
            <a:r>
              <a:rPr dirty="0" sz="3800" spc="-100">
                <a:latin typeface="Times New Roman"/>
                <a:cs typeface="Times New Roman"/>
              </a:rPr>
              <a:t> </a:t>
            </a:r>
            <a:r>
              <a:rPr dirty="0" sz="3800">
                <a:latin typeface="Times New Roman"/>
                <a:cs typeface="Times New Roman"/>
              </a:rPr>
              <a:t>si</a:t>
            </a:r>
            <a:r>
              <a:rPr dirty="0" sz="3800" spc="-120">
                <a:latin typeface="Times New Roman"/>
                <a:cs typeface="Times New Roman"/>
              </a:rPr>
              <a:t> </a:t>
            </a:r>
            <a:r>
              <a:rPr dirty="0" sz="3800">
                <a:latin typeface="Times New Roman"/>
                <a:cs typeface="Times New Roman"/>
              </a:rPr>
              <a:t>hay</a:t>
            </a:r>
            <a:r>
              <a:rPr dirty="0" sz="3800" spc="-130">
                <a:latin typeface="Times New Roman"/>
                <a:cs typeface="Times New Roman"/>
              </a:rPr>
              <a:t> </a:t>
            </a:r>
            <a:r>
              <a:rPr dirty="0" sz="3800">
                <a:latin typeface="Times New Roman"/>
                <a:cs typeface="Times New Roman"/>
              </a:rPr>
              <a:t>quienes</a:t>
            </a:r>
            <a:r>
              <a:rPr dirty="0" sz="3800" spc="-114">
                <a:latin typeface="Times New Roman"/>
                <a:cs typeface="Times New Roman"/>
              </a:rPr>
              <a:t> </a:t>
            </a:r>
            <a:r>
              <a:rPr dirty="0" sz="3800" spc="-25">
                <a:latin typeface="Times New Roman"/>
                <a:cs typeface="Times New Roman"/>
              </a:rPr>
              <a:t>se </a:t>
            </a:r>
            <a:r>
              <a:rPr dirty="0" sz="3800" spc="-25">
                <a:latin typeface="Times New Roman"/>
                <a:cs typeface="Times New Roman"/>
              </a:rPr>
              <a:t>	</a:t>
            </a:r>
            <a:r>
              <a:rPr dirty="0" sz="3800">
                <a:latin typeface="Times New Roman"/>
                <a:cs typeface="Times New Roman"/>
              </a:rPr>
              <a:t>apartan</a:t>
            </a:r>
            <a:r>
              <a:rPr dirty="0" sz="3800" spc="-110">
                <a:latin typeface="Times New Roman"/>
                <a:cs typeface="Times New Roman"/>
              </a:rPr>
              <a:t> </a:t>
            </a:r>
            <a:r>
              <a:rPr dirty="0" sz="3800">
                <a:latin typeface="Times New Roman"/>
                <a:cs typeface="Times New Roman"/>
              </a:rPr>
              <a:t>del</a:t>
            </a:r>
            <a:r>
              <a:rPr dirty="0" sz="3800" spc="-95">
                <a:latin typeface="Times New Roman"/>
                <a:cs typeface="Times New Roman"/>
              </a:rPr>
              <a:t> </a:t>
            </a:r>
            <a:r>
              <a:rPr dirty="0" sz="3800">
                <a:latin typeface="Times New Roman"/>
                <a:cs typeface="Times New Roman"/>
              </a:rPr>
              <a:t>Dios</a:t>
            </a:r>
            <a:r>
              <a:rPr dirty="0" sz="3800" spc="-75">
                <a:latin typeface="Times New Roman"/>
                <a:cs typeface="Times New Roman"/>
              </a:rPr>
              <a:t> </a:t>
            </a:r>
            <a:r>
              <a:rPr dirty="0" sz="3800">
                <a:latin typeface="Times New Roman"/>
                <a:cs typeface="Times New Roman"/>
              </a:rPr>
              <a:t>viviente,</a:t>
            </a:r>
            <a:r>
              <a:rPr dirty="0" sz="3800" spc="-95">
                <a:latin typeface="Times New Roman"/>
                <a:cs typeface="Times New Roman"/>
              </a:rPr>
              <a:t> </a:t>
            </a:r>
            <a:r>
              <a:rPr dirty="0" sz="3800">
                <a:latin typeface="Times New Roman"/>
                <a:cs typeface="Times New Roman"/>
              </a:rPr>
              <a:t>porque</a:t>
            </a:r>
            <a:r>
              <a:rPr dirty="0" sz="3800" spc="-90">
                <a:latin typeface="Times New Roman"/>
                <a:cs typeface="Times New Roman"/>
              </a:rPr>
              <a:t> </a:t>
            </a:r>
            <a:r>
              <a:rPr dirty="0" sz="3800" spc="-35">
                <a:latin typeface="Times New Roman"/>
                <a:cs typeface="Times New Roman"/>
              </a:rPr>
              <a:t>él </a:t>
            </a:r>
            <a:r>
              <a:rPr dirty="0" sz="3800" spc="-35">
                <a:latin typeface="Times New Roman"/>
                <a:cs typeface="Times New Roman"/>
              </a:rPr>
              <a:t>	</a:t>
            </a:r>
            <a:r>
              <a:rPr dirty="0" sz="3800">
                <a:latin typeface="Times New Roman"/>
                <a:cs typeface="Times New Roman"/>
              </a:rPr>
              <a:t>sólo</a:t>
            </a:r>
            <a:r>
              <a:rPr dirty="0" sz="3800" spc="-95">
                <a:latin typeface="Times New Roman"/>
                <a:cs typeface="Times New Roman"/>
              </a:rPr>
              <a:t> </a:t>
            </a:r>
            <a:r>
              <a:rPr dirty="0" sz="3800">
                <a:latin typeface="Times New Roman"/>
                <a:cs typeface="Times New Roman"/>
              </a:rPr>
              <a:t>es</a:t>
            </a:r>
            <a:r>
              <a:rPr dirty="0" sz="3800" spc="-75">
                <a:latin typeface="Times New Roman"/>
                <a:cs typeface="Times New Roman"/>
              </a:rPr>
              <a:t> </a:t>
            </a:r>
            <a:r>
              <a:rPr dirty="0" sz="3800">
                <a:latin typeface="Times New Roman"/>
                <a:cs typeface="Times New Roman"/>
              </a:rPr>
              <a:t>nuestra</a:t>
            </a:r>
            <a:r>
              <a:rPr dirty="0" sz="3800" spc="-35">
                <a:latin typeface="Times New Roman"/>
                <a:cs typeface="Times New Roman"/>
              </a:rPr>
              <a:t> </a:t>
            </a:r>
            <a:r>
              <a:rPr dirty="0" sz="3800">
                <a:latin typeface="Times New Roman"/>
                <a:cs typeface="Times New Roman"/>
              </a:rPr>
              <a:t>fuerza</a:t>
            </a:r>
            <a:r>
              <a:rPr dirty="0" sz="3800" spc="-75">
                <a:latin typeface="Times New Roman"/>
                <a:cs typeface="Times New Roman"/>
              </a:rPr>
              <a:t> </a:t>
            </a:r>
            <a:r>
              <a:rPr dirty="0" sz="3800">
                <a:latin typeface="Times New Roman"/>
                <a:cs typeface="Times New Roman"/>
              </a:rPr>
              <a:t>y</a:t>
            </a:r>
            <a:r>
              <a:rPr dirty="0" sz="3800" spc="-75">
                <a:latin typeface="Times New Roman"/>
                <a:cs typeface="Times New Roman"/>
              </a:rPr>
              <a:t> </a:t>
            </a:r>
            <a:r>
              <a:rPr dirty="0" sz="3800">
                <a:latin typeface="Times New Roman"/>
                <a:cs typeface="Times New Roman"/>
              </a:rPr>
              <a:t>fortaleza,</a:t>
            </a:r>
            <a:r>
              <a:rPr dirty="0" sz="3800" spc="-65">
                <a:latin typeface="Times New Roman"/>
                <a:cs typeface="Times New Roman"/>
              </a:rPr>
              <a:t> </a:t>
            </a:r>
            <a:r>
              <a:rPr dirty="0" sz="3800">
                <a:latin typeface="Times New Roman"/>
                <a:cs typeface="Times New Roman"/>
              </a:rPr>
              <a:t>a</a:t>
            </a:r>
            <a:r>
              <a:rPr dirty="0" sz="3800" spc="-70">
                <a:latin typeface="Times New Roman"/>
                <a:cs typeface="Times New Roman"/>
              </a:rPr>
              <a:t> </a:t>
            </a:r>
            <a:r>
              <a:rPr dirty="0" sz="3800" spc="-25">
                <a:latin typeface="Times New Roman"/>
                <a:cs typeface="Times New Roman"/>
              </a:rPr>
              <a:t>la </a:t>
            </a:r>
            <a:r>
              <a:rPr dirty="0" sz="3800" spc="-25">
                <a:latin typeface="Times New Roman"/>
                <a:cs typeface="Times New Roman"/>
              </a:rPr>
              <a:t>	</a:t>
            </a:r>
            <a:r>
              <a:rPr dirty="0" sz="3800">
                <a:latin typeface="Times New Roman"/>
                <a:cs typeface="Times New Roman"/>
              </a:rPr>
              <a:t>cual</a:t>
            </a:r>
            <a:r>
              <a:rPr dirty="0" sz="3800" spc="-110">
                <a:latin typeface="Times New Roman"/>
                <a:cs typeface="Times New Roman"/>
              </a:rPr>
              <a:t> </a:t>
            </a:r>
            <a:r>
              <a:rPr dirty="0" sz="3800">
                <a:latin typeface="Times New Roman"/>
                <a:cs typeface="Times New Roman"/>
              </a:rPr>
              <a:t>podemos</a:t>
            </a:r>
            <a:r>
              <a:rPr dirty="0" sz="3800" spc="-25">
                <a:latin typeface="Times New Roman"/>
                <a:cs typeface="Times New Roman"/>
              </a:rPr>
              <a:t> </a:t>
            </a:r>
            <a:r>
              <a:rPr dirty="0" sz="3800">
                <a:latin typeface="Times New Roman"/>
                <a:cs typeface="Times New Roman"/>
              </a:rPr>
              <a:t>correr</a:t>
            </a:r>
            <a:r>
              <a:rPr dirty="0" sz="3800" spc="-90">
                <a:latin typeface="Times New Roman"/>
                <a:cs typeface="Times New Roman"/>
              </a:rPr>
              <a:t> </a:t>
            </a:r>
            <a:r>
              <a:rPr dirty="0" sz="3800">
                <a:latin typeface="Times New Roman"/>
                <a:cs typeface="Times New Roman"/>
              </a:rPr>
              <a:t>y</a:t>
            </a:r>
            <a:r>
              <a:rPr dirty="0" sz="3800" spc="-80">
                <a:latin typeface="Times New Roman"/>
                <a:cs typeface="Times New Roman"/>
              </a:rPr>
              <a:t> </a:t>
            </a:r>
            <a:r>
              <a:rPr dirty="0" sz="3800">
                <a:latin typeface="Times New Roman"/>
                <a:cs typeface="Times New Roman"/>
              </a:rPr>
              <a:t>ser</a:t>
            </a:r>
            <a:r>
              <a:rPr dirty="0" sz="3800" spc="-75">
                <a:latin typeface="Times New Roman"/>
                <a:cs typeface="Times New Roman"/>
              </a:rPr>
              <a:t> </a:t>
            </a:r>
            <a:r>
              <a:rPr dirty="0" sz="3800" spc="-10">
                <a:latin typeface="Times New Roman"/>
                <a:cs typeface="Times New Roman"/>
              </a:rPr>
              <a:t>salvos </a:t>
            </a:r>
            <a:r>
              <a:rPr dirty="0" sz="3800" spc="-10">
                <a:latin typeface="Times New Roman"/>
                <a:cs typeface="Times New Roman"/>
              </a:rPr>
              <a:t>	</a:t>
            </a:r>
            <a:r>
              <a:rPr dirty="0" sz="3800">
                <a:latin typeface="Times New Roman"/>
                <a:cs typeface="Times New Roman"/>
              </a:rPr>
              <a:t>cuando</a:t>
            </a:r>
            <a:r>
              <a:rPr dirty="0" sz="3800" spc="-100">
                <a:latin typeface="Times New Roman"/>
                <a:cs typeface="Times New Roman"/>
              </a:rPr>
              <a:t> </a:t>
            </a:r>
            <a:r>
              <a:rPr dirty="0" sz="3800">
                <a:latin typeface="Times New Roman"/>
                <a:cs typeface="Times New Roman"/>
              </a:rPr>
              <a:t>el</a:t>
            </a:r>
            <a:r>
              <a:rPr dirty="0" sz="3800" spc="-80">
                <a:latin typeface="Times New Roman"/>
                <a:cs typeface="Times New Roman"/>
              </a:rPr>
              <a:t> </a:t>
            </a:r>
            <a:r>
              <a:rPr dirty="0" sz="3800">
                <a:latin typeface="Times New Roman"/>
                <a:cs typeface="Times New Roman"/>
              </a:rPr>
              <a:t>enemigo</a:t>
            </a:r>
            <a:r>
              <a:rPr dirty="0" sz="3800" spc="-50">
                <a:latin typeface="Times New Roman"/>
                <a:cs typeface="Times New Roman"/>
              </a:rPr>
              <a:t> </a:t>
            </a:r>
            <a:r>
              <a:rPr dirty="0" sz="3800">
                <a:latin typeface="Times New Roman"/>
                <a:cs typeface="Times New Roman"/>
              </a:rPr>
              <a:t>nos</a:t>
            </a:r>
            <a:r>
              <a:rPr dirty="0" sz="3800" spc="-100">
                <a:latin typeface="Times New Roman"/>
                <a:cs typeface="Times New Roman"/>
              </a:rPr>
              <a:t> </a:t>
            </a:r>
            <a:r>
              <a:rPr dirty="0" sz="3800">
                <a:latin typeface="Times New Roman"/>
                <a:cs typeface="Times New Roman"/>
              </a:rPr>
              <a:t>asalte</a:t>
            </a:r>
            <a:r>
              <a:rPr dirty="0" sz="3800" spc="-75">
                <a:latin typeface="Times New Roman"/>
                <a:cs typeface="Times New Roman"/>
              </a:rPr>
              <a:t> </a:t>
            </a:r>
            <a:r>
              <a:rPr dirty="0" sz="3800">
                <a:latin typeface="Times New Roman"/>
                <a:cs typeface="Times New Roman"/>
              </a:rPr>
              <a:t>con</a:t>
            </a:r>
            <a:r>
              <a:rPr dirty="0" sz="3800" spc="-95">
                <a:latin typeface="Times New Roman"/>
                <a:cs typeface="Times New Roman"/>
              </a:rPr>
              <a:t> </a:t>
            </a:r>
            <a:r>
              <a:rPr dirty="0" sz="3800" spc="-25">
                <a:latin typeface="Times New Roman"/>
                <a:cs typeface="Times New Roman"/>
              </a:rPr>
              <a:t>sus </a:t>
            </a:r>
            <a:r>
              <a:rPr dirty="0" sz="3800" spc="-25">
                <a:latin typeface="Times New Roman"/>
                <a:cs typeface="Times New Roman"/>
              </a:rPr>
              <a:t>	</a:t>
            </a:r>
            <a:r>
              <a:rPr dirty="0" sz="3800" spc="-10">
                <a:latin typeface="Times New Roman"/>
                <a:cs typeface="Times New Roman"/>
              </a:rPr>
              <a:t>tentaciones.</a:t>
            </a:r>
            <a:endParaRPr sz="3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1536268"/>
            <a:ext cx="7482205" cy="728345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600">
                <a:latin typeface="Times New Roman"/>
                <a:cs typeface="Times New Roman"/>
              </a:rPr>
              <a:t>¿Cuántos</a:t>
            </a:r>
            <a:r>
              <a:rPr dirty="0" sz="4600" spc="-40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quieren</a:t>
            </a:r>
            <a:r>
              <a:rPr dirty="0" sz="4600" spc="-50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temer</a:t>
            </a:r>
            <a:r>
              <a:rPr dirty="0" sz="4600" spc="-35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a</a:t>
            </a:r>
            <a:r>
              <a:rPr dirty="0" sz="4600" spc="-50">
                <a:latin typeface="Times New Roman"/>
                <a:cs typeface="Times New Roman"/>
              </a:rPr>
              <a:t> </a:t>
            </a:r>
            <a:r>
              <a:rPr dirty="0" sz="4600" spc="-10">
                <a:latin typeface="Times New Roman"/>
                <a:cs typeface="Times New Roman"/>
              </a:rPr>
              <a:t>Dios?</a:t>
            </a:r>
            <a:endParaRPr sz="4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10"/>
              </a:spcBef>
            </a:pPr>
            <a:r>
              <a:rPr dirty="0" sz="4600">
                <a:latin typeface="Times New Roman"/>
                <a:cs typeface="Times New Roman"/>
              </a:rPr>
              <a:t>2.</a:t>
            </a:r>
            <a:r>
              <a:rPr dirty="0" sz="4600" spc="-35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Que</a:t>
            </a:r>
            <a:r>
              <a:rPr dirty="0" sz="4600" spc="-30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andes</a:t>
            </a:r>
            <a:r>
              <a:rPr dirty="0" sz="4600" spc="-25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en</a:t>
            </a:r>
            <a:r>
              <a:rPr dirty="0" sz="4600" spc="-35">
                <a:latin typeface="Times New Roman"/>
                <a:cs typeface="Times New Roman"/>
              </a:rPr>
              <a:t> </a:t>
            </a:r>
            <a:r>
              <a:rPr dirty="0" sz="4600">
                <a:latin typeface="Times New Roman"/>
                <a:cs typeface="Times New Roman"/>
              </a:rPr>
              <a:t>todos</a:t>
            </a:r>
            <a:r>
              <a:rPr dirty="0" sz="4600" spc="-30">
                <a:latin typeface="Times New Roman"/>
                <a:cs typeface="Times New Roman"/>
              </a:rPr>
              <a:t> </a:t>
            </a:r>
            <a:r>
              <a:rPr dirty="0" sz="4600" spc="-25">
                <a:latin typeface="Times New Roman"/>
                <a:cs typeface="Times New Roman"/>
              </a:rPr>
              <a:t>sus </a:t>
            </a:r>
            <a:r>
              <a:rPr dirty="0" sz="4600" spc="-10">
                <a:latin typeface="Times New Roman"/>
                <a:cs typeface="Times New Roman"/>
              </a:rPr>
              <a:t>caminos</a:t>
            </a:r>
            <a:endParaRPr sz="46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2060575" y="3988130"/>
            <a:ext cx="316547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Times New Roman"/>
                <a:cs typeface="Times New Roman"/>
              </a:rPr>
              <a:t>Deuteronomio</a:t>
            </a:r>
            <a:r>
              <a:rPr dirty="0" sz="2400" spc="-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10:12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y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 spc="-25">
                <a:latin typeface="Times New Roman"/>
                <a:cs typeface="Times New Roman"/>
              </a:rPr>
              <a:t>13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Mr. Velazquez</dc:creator>
  <dc:title>¿Que pide Dios de Ti?</dc:title>
  <dcterms:created xsi:type="dcterms:W3CDTF">2025-08-08T19:57:35Z</dcterms:created>
  <dcterms:modified xsi:type="dcterms:W3CDTF">2025-08-08T19:57:35Z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2009-03-19T00:00:00Z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2025-08-08T00:00:00Z</vt:filetime>
  </property>
  <property fmtid="{D5CDD505-2E9C-101B-9397-08002B2CF9AE}" pid="5" name="Producer">
    <vt:lpwstr>Microsoft® Office PowerPoint® 2007</vt:lpwstr>
  </property>
</Properties>
</file>