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0F9-5311-4987-A116-5F8E1B66DECD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FF0B-8FF4-41DF-B7EA-A86E34E32D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757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0F9-5311-4987-A116-5F8E1B66DECD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FF0B-8FF4-41DF-B7EA-A86E34E32D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610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0F9-5311-4987-A116-5F8E1B66DECD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FF0B-8FF4-41DF-B7EA-A86E34E32D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58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0F9-5311-4987-A116-5F8E1B66DECD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FF0B-8FF4-41DF-B7EA-A86E34E32D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224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0F9-5311-4987-A116-5F8E1B66DECD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FF0B-8FF4-41DF-B7EA-A86E34E32D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062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0F9-5311-4987-A116-5F8E1B66DECD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FF0B-8FF4-41DF-B7EA-A86E34E32D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826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0F9-5311-4987-A116-5F8E1B66DECD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FF0B-8FF4-41DF-B7EA-A86E34E32D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58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0F9-5311-4987-A116-5F8E1B66DECD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FF0B-8FF4-41DF-B7EA-A86E34E32D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097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0F9-5311-4987-A116-5F8E1B66DECD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FF0B-8FF4-41DF-B7EA-A86E34E32D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621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0F9-5311-4987-A116-5F8E1B66DECD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FF0B-8FF4-41DF-B7EA-A86E34E32D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953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60F9-5311-4987-A116-5F8E1B66DECD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FF0B-8FF4-41DF-B7EA-A86E34E32D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207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60F9-5311-4987-A116-5F8E1B66DECD}" type="datetimeFigureOut">
              <a:rPr lang="es-CO" smtClean="0"/>
              <a:t>25/11/2013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FF0B-8FF4-41DF-B7EA-A86E34E32D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7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0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46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10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1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11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50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1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68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1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772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1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78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1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33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1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469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1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675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1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61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19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44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02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884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20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33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03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13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04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7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05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84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06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16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07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27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08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07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_el_escenario_de_la_profrecia_09.009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09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</dc:creator>
  <cp:lastModifiedBy>Diego</cp:lastModifiedBy>
  <cp:revision>1</cp:revision>
  <dcterms:created xsi:type="dcterms:W3CDTF">2013-11-25T22:52:11Z</dcterms:created>
  <dcterms:modified xsi:type="dcterms:W3CDTF">2013-11-25T22:52:16Z</dcterms:modified>
</cp:coreProperties>
</file>