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455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692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479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174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682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720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333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6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116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881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740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3DE9-D55F-4A93-B135-F5A53EBE73BA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6F8D2-D46E-4446-AC99-C0D2DFC7EC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180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01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84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33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71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6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055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52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36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30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70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15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95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556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346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318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183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748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341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53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3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75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36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3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0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42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un_atentado_contra_8.00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849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1</cp:revision>
  <dcterms:created xsi:type="dcterms:W3CDTF">2013-11-25T22:51:50Z</dcterms:created>
  <dcterms:modified xsi:type="dcterms:W3CDTF">2013-11-25T22:51:59Z</dcterms:modified>
</cp:coreProperties>
</file>