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82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35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34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25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29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5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22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24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909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651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423C-9E09-4E1B-A5AA-356A98C5F8E7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CE24-E7A9-4859-A955-A7AFCABEB9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754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87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60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26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03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89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9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62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47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76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6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1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88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12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2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91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2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46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2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1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2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7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28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60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43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02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77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46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_entre_monstruos_tormentas_07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965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2013-11-25T22:51:31Z</dcterms:created>
  <dcterms:modified xsi:type="dcterms:W3CDTF">2013-11-25T22:51:37Z</dcterms:modified>
</cp:coreProperties>
</file>