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53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44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51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74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99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5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913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43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3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0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0190-D980-4352-A3CB-BB24609317A1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DC22-4143-434C-A2E7-9234C9A3A1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2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5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65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29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18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14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96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4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47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63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1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6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01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2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75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2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66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50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01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21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37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87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2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_rayo_de_luz_6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198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2013-11-25T22:51:10Z</dcterms:created>
  <dcterms:modified xsi:type="dcterms:W3CDTF">2013-11-25T22:51:14Z</dcterms:modified>
</cp:coreProperties>
</file>