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11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924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496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636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13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604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344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573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5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631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25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C4395-980F-47CE-BB32-A0D03706D769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452F5-5FFB-4268-8F73-74F10FB3F9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95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0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97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29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54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77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45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52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35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73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143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15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1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9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0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015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2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97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0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06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0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1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0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79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0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90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0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50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0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01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l_juicio_final_5.00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405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Diego</cp:lastModifiedBy>
  <cp:revision>1</cp:revision>
  <dcterms:created xsi:type="dcterms:W3CDTF">2013-11-25T22:50:48Z</dcterms:created>
  <dcterms:modified xsi:type="dcterms:W3CDTF">2013-11-25T22:50:53Z</dcterms:modified>
</cp:coreProperties>
</file>