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664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318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325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74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888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242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854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36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37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463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69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B517-3A8F-41AE-8EAB-08374E6C5256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9B15-B34B-466A-AE55-81CF37C531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592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0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3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1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17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1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81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1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26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1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03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1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70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1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43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0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51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0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32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0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75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0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28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0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96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0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99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0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61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_resultados_soberbia_humana_4.00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368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Diego</cp:lastModifiedBy>
  <cp:revision>1</cp:revision>
  <dcterms:created xsi:type="dcterms:W3CDTF">2013-11-25T22:50:26Z</dcterms:created>
  <dcterms:modified xsi:type="dcterms:W3CDTF">2013-11-25T22:50:34Z</dcterms:modified>
</cp:coreProperties>
</file>