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858000" cy="9144000"/>
  <p:photoAlbum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28D9-C601-4601-994E-14E742191381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FA9F-FB62-42F5-899C-74A1CC2F9D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4208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28D9-C601-4601-994E-14E742191381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FA9F-FB62-42F5-899C-74A1CC2F9D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1388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28D9-C601-4601-994E-14E742191381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FA9F-FB62-42F5-899C-74A1CC2F9D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4638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28D9-C601-4601-994E-14E742191381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FA9F-FB62-42F5-899C-74A1CC2F9D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4675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28D9-C601-4601-994E-14E742191381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FA9F-FB62-42F5-899C-74A1CC2F9D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837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28D9-C601-4601-994E-14E742191381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FA9F-FB62-42F5-899C-74A1CC2F9D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2404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28D9-C601-4601-994E-14E742191381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FA9F-FB62-42F5-899C-74A1CC2F9D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8229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28D9-C601-4601-994E-14E742191381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FA9F-FB62-42F5-899C-74A1CC2F9D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1599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28D9-C601-4601-994E-14E742191381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FA9F-FB62-42F5-899C-74A1CC2F9D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144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28D9-C601-4601-994E-14E742191381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FA9F-FB62-42F5-899C-74A1CC2F9D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9613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28D9-C601-4601-994E-14E742191381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1FA9F-FB62-42F5-899C-74A1CC2F9D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69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28D9-C601-4601-994E-14E742191381}" type="datetimeFigureOut">
              <a:rPr lang="es-CO" smtClean="0"/>
              <a:t>25/11/2013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1FA9F-FB62-42F5-899C-74A1CC2F9D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7238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0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593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10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8266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1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652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1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542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1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813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1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5252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1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057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1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0713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1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467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1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4702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19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75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0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275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20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468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2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447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2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8504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2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593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2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336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2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063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2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576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2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6159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2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253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29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7112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0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388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30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0014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3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4225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3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0868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3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228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3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731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3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54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3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664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3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740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3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1141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39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029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0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074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40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0154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41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16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42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1129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43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8806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44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4792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4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476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05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45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06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002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07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992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08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992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_mano_que_dirige_2.009-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4616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Presentación en pantalla (4:3)</PresentationFormat>
  <Paragraphs>0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</dc:creator>
  <cp:lastModifiedBy>Diego</cp:lastModifiedBy>
  <cp:revision>1</cp:revision>
  <dcterms:created xsi:type="dcterms:W3CDTF">2013-11-25T22:49:04Z</dcterms:created>
  <dcterms:modified xsi:type="dcterms:W3CDTF">2013-11-25T22:49:44Z</dcterms:modified>
</cp:coreProperties>
</file>