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739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212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68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618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788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66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49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7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535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1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93D3-1C32-4B33-97A9-02222614976C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1D2A-5D86-4372-9D85-9BA554830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904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0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69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1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29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1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61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1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03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1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77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1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31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1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53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1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28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1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21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0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03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0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17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0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3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0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49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0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05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0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69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0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40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gustia_liberacion_15.00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844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Diego</cp:lastModifiedBy>
  <cp:revision>1</cp:revision>
  <dcterms:created xsi:type="dcterms:W3CDTF">2013-11-25T22:54:41Z</dcterms:created>
  <dcterms:modified xsi:type="dcterms:W3CDTF">2013-11-25T22:54:45Z</dcterms:modified>
</cp:coreProperties>
</file>