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photoAlbum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0E065-B494-43FA-AD74-363327182565}" type="datetimeFigureOut">
              <a:rPr lang="es-CO" smtClean="0"/>
              <a:t>25/11/2013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47E2-713D-408A-AA63-5759886A7E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01428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0E065-B494-43FA-AD74-363327182565}" type="datetimeFigureOut">
              <a:rPr lang="es-CO" smtClean="0"/>
              <a:t>25/11/2013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47E2-713D-408A-AA63-5759886A7E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04979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0E065-B494-43FA-AD74-363327182565}" type="datetimeFigureOut">
              <a:rPr lang="es-CO" smtClean="0"/>
              <a:t>25/11/2013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47E2-713D-408A-AA63-5759886A7E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58862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0E065-B494-43FA-AD74-363327182565}" type="datetimeFigureOut">
              <a:rPr lang="es-CO" smtClean="0"/>
              <a:t>25/11/2013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47E2-713D-408A-AA63-5759886A7E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92045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0E065-B494-43FA-AD74-363327182565}" type="datetimeFigureOut">
              <a:rPr lang="es-CO" smtClean="0"/>
              <a:t>25/11/2013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47E2-713D-408A-AA63-5759886A7E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82668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0E065-B494-43FA-AD74-363327182565}" type="datetimeFigureOut">
              <a:rPr lang="es-CO" smtClean="0"/>
              <a:t>25/11/2013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47E2-713D-408A-AA63-5759886A7E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45837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0E065-B494-43FA-AD74-363327182565}" type="datetimeFigureOut">
              <a:rPr lang="es-CO" smtClean="0"/>
              <a:t>25/11/2013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47E2-713D-408A-AA63-5759886A7E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06029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0E065-B494-43FA-AD74-363327182565}" type="datetimeFigureOut">
              <a:rPr lang="es-CO" smtClean="0"/>
              <a:t>25/11/2013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47E2-713D-408A-AA63-5759886A7E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94237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0E065-B494-43FA-AD74-363327182565}" type="datetimeFigureOut">
              <a:rPr lang="es-CO" smtClean="0"/>
              <a:t>25/11/2013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47E2-713D-408A-AA63-5759886A7E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87727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0E065-B494-43FA-AD74-363327182565}" type="datetimeFigureOut">
              <a:rPr lang="es-CO" smtClean="0"/>
              <a:t>25/11/2013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47E2-713D-408A-AA63-5759886A7E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95557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0E065-B494-43FA-AD74-363327182565}" type="datetimeFigureOut">
              <a:rPr lang="es-CO" smtClean="0"/>
              <a:t>25/11/2013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47E2-713D-408A-AA63-5759886A7E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98652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60E065-B494-43FA-AD74-363327182565}" type="datetimeFigureOut">
              <a:rPr lang="es-CO" smtClean="0"/>
              <a:t>25/11/2013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F47E2-713D-408A-AA63-5759886A7E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46414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comienzo_tiempo_fin_14.001-0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23551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comienzo_tiempo_fin_14.010-0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6002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comienzo_tiempo_fin_14.011-0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47412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comienzo_tiempo_fin_14.012-0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20523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comienzo_tiempo_fin_14.013-0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54021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comienzo_tiempo_fin_14.014-0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7068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comienzo_tiempo_fin_14.002-0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070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comienzo_tiempo_fin_14.003-0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1567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comienzo_tiempo_fin_14.004-0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7229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comienzo_tiempo_fin_14.005-0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7657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comienzo_tiempo_fin_14.006-0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1941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comienzo_tiempo_fin_14.007-0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9350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comienzo_tiempo_fin_14.008-0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3843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comienzo_tiempo_fin_14.009-0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253090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Presentación en pantalla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Diego</dc:creator>
  <cp:lastModifiedBy>Diego</cp:lastModifiedBy>
  <cp:revision>1</cp:revision>
  <dcterms:created xsi:type="dcterms:W3CDTF">2013-11-25T22:54:20Z</dcterms:created>
  <dcterms:modified xsi:type="dcterms:W3CDTF">2013-11-25T22:54:26Z</dcterms:modified>
</cp:coreProperties>
</file>