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photoAlbum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E5E5-A5D3-4139-B61F-836F8D521B4F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4274-E604-4F86-9A64-323A941C5D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822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E5E5-A5D3-4139-B61F-836F8D521B4F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4274-E604-4F86-9A64-323A941C5D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729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E5E5-A5D3-4139-B61F-836F8D521B4F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4274-E604-4F86-9A64-323A941C5D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606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E5E5-A5D3-4139-B61F-836F8D521B4F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4274-E604-4F86-9A64-323A941C5D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02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E5E5-A5D3-4139-B61F-836F8D521B4F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4274-E604-4F86-9A64-323A941C5D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001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E5E5-A5D3-4139-B61F-836F8D521B4F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4274-E604-4F86-9A64-323A941C5D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207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E5E5-A5D3-4139-B61F-836F8D521B4F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4274-E604-4F86-9A64-323A941C5D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025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E5E5-A5D3-4139-B61F-836F8D521B4F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4274-E604-4F86-9A64-323A941C5D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548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E5E5-A5D3-4139-B61F-836F8D521B4F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4274-E604-4F86-9A64-323A941C5D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802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E5E5-A5D3-4139-B61F-836F8D521B4F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4274-E604-4F86-9A64-323A941C5D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20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E5E5-A5D3-4139-B61F-836F8D521B4F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4274-E604-4F86-9A64-323A941C5D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515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CE5E5-A5D3-4139-B61F-836F8D521B4F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94274-E604-4F86-9A64-323A941C5D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327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a_significativa_vision_13.001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682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a_significativa_vision_13.010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382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a_significativa_vision_13.011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482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a_significativa_vision_13.012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550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a_significativa_vision_13.013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049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a_significativa_vision_13.014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895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a_significativa_vision_13.015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784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a_significativa_vision_13.016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445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a_significativa_vision_13.017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13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a_significativa_vision_13.002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791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a_significativa_vision_13.003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008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a_significativa_vision_13.004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32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a_significativa_vision_13.005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46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a_significativa_vision_13.006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94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a_significativa_vision_13.007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07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a_significativa_vision_13.008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569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a_significativa_vision_13.009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797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</dc:creator>
  <cp:lastModifiedBy>Diego</cp:lastModifiedBy>
  <cp:revision>1</cp:revision>
  <dcterms:created xsi:type="dcterms:W3CDTF">2013-11-25T22:53:57Z</dcterms:created>
  <dcterms:modified xsi:type="dcterms:W3CDTF">2013-11-25T22:54:03Z</dcterms:modified>
</cp:coreProperties>
</file>