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440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308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4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369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459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651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179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66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03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88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635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0FB99-32F0-46C0-8CFB-2AD1304416BA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3E92-AA66-4501-9A69-4C76F0F36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512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0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90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1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59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1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92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1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50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1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12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1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00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1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13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1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1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87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1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55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0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16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0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55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0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83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0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02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0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19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0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80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0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11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_hora_del_juicio_12.00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39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Diego</cp:lastModifiedBy>
  <cp:revision>1</cp:revision>
  <dcterms:created xsi:type="dcterms:W3CDTF">2013-11-25T22:53:37Z</dcterms:created>
  <dcterms:modified xsi:type="dcterms:W3CDTF">2013-11-25T22:53:42Z</dcterms:modified>
</cp:coreProperties>
</file>