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photoAlbum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200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52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5509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56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6670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863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075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224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9919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9943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607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D3BB8-C7B6-4614-B3F7-2BD187471063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93AE2-9999-43D9-850B-26711AAECD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105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0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959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1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144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1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29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1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094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1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89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1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429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1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116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1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801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1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875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1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071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1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10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0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358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2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454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2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808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2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763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2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433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2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120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2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055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2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184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2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2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561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2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77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0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36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3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906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0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98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0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446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0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65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0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442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0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3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profecia_el Mesias_11.00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8271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Presentación en pantalla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</dc:creator>
  <cp:lastModifiedBy>Diego</cp:lastModifiedBy>
  <cp:revision>1</cp:revision>
  <dcterms:created xsi:type="dcterms:W3CDTF">2013-11-25T22:52:57Z</dcterms:created>
  <dcterms:modified xsi:type="dcterms:W3CDTF">2013-11-25T22:53:02Z</dcterms:modified>
</cp:coreProperties>
</file>