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89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417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53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21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230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685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266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34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678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092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483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19D5D-15F2-4264-A85E-9BB451725DC0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65F9-42A1-4CF5-96FC-1008A80FD8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52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97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82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571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60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45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142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318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9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720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199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36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398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532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5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8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567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743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5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6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66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350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2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83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444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28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80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377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391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1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468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31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3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36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89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42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44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40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06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velaciones a traves_10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222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2013-11-25T22:52:34Z</dcterms:created>
  <dcterms:modified xsi:type="dcterms:W3CDTF">2013-11-25T22:52:41Z</dcterms:modified>
</cp:coreProperties>
</file>