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photoAlbum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230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01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261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27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75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393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007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67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056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929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755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D3FF-CF81-42FC-BE98-8F2137649D08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6D0F4-8880-42FA-B8F1-983B13662D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25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0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32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25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73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788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132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87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388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401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496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506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1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290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0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002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2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053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2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442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2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621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2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632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2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570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2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032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2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854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2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126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2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05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0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848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0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830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0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353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0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71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0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313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0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3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gran_decision_1.00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3579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Presentación en pantalla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</dc:creator>
  <cp:lastModifiedBy>Diego</cp:lastModifiedBy>
  <cp:revision>1</cp:revision>
  <dcterms:created xsi:type="dcterms:W3CDTF">2013-11-25T22:47:40Z</dcterms:created>
  <dcterms:modified xsi:type="dcterms:W3CDTF">2013-11-25T22:48:43Z</dcterms:modified>
</cp:coreProperties>
</file>