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7" r:id="rId2"/>
    <p:sldId id="259" r:id="rId3"/>
    <p:sldId id="490" r:id="rId4"/>
    <p:sldId id="467" r:id="rId5"/>
    <p:sldId id="468" r:id="rId6"/>
    <p:sldId id="429" r:id="rId7"/>
    <p:sldId id="332" r:id="rId8"/>
    <p:sldId id="258" r:id="rId9"/>
    <p:sldId id="491" r:id="rId10"/>
    <p:sldId id="417" r:id="rId11"/>
    <p:sldId id="307" r:id="rId12"/>
    <p:sldId id="492" r:id="rId13"/>
    <p:sldId id="493" r:id="rId14"/>
    <p:sldId id="403" r:id="rId15"/>
    <p:sldId id="308" r:id="rId16"/>
    <p:sldId id="310" r:id="rId17"/>
    <p:sldId id="494" r:id="rId18"/>
    <p:sldId id="339" r:id="rId19"/>
    <p:sldId id="377" r:id="rId20"/>
    <p:sldId id="514" r:id="rId21"/>
    <p:sldId id="316" r:id="rId22"/>
    <p:sldId id="471" r:id="rId23"/>
    <p:sldId id="472" r:id="rId24"/>
    <p:sldId id="320" r:id="rId25"/>
    <p:sldId id="380" r:id="rId26"/>
    <p:sldId id="477" r:id="rId27"/>
    <p:sldId id="504" r:id="rId28"/>
    <p:sldId id="321" r:id="rId29"/>
    <p:sldId id="496" r:id="rId30"/>
    <p:sldId id="497" r:id="rId31"/>
    <p:sldId id="499" r:id="rId32"/>
    <p:sldId id="500" r:id="rId33"/>
    <p:sldId id="501" r:id="rId34"/>
    <p:sldId id="488" r:id="rId35"/>
    <p:sldId id="498" r:id="rId36"/>
    <p:sldId id="506" r:id="rId37"/>
    <p:sldId id="508" r:id="rId38"/>
    <p:sldId id="509" r:id="rId39"/>
    <p:sldId id="510" r:id="rId40"/>
    <p:sldId id="511" r:id="rId41"/>
    <p:sldId id="505" r:id="rId42"/>
    <p:sldId id="452" r:id="rId43"/>
    <p:sldId id="453" r:id="rId44"/>
    <p:sldId id="512" r:id="rId45"/>
    <p:sldId id="410" r:id="rId46"/>
    <p:sldId id="524" r:id="rId47"/>
    <p:sldId id="522" r:id="rId48"/>
    <p:sldId id="513" r:id="rId49"/>
    <p:sldId id="520" r:id="rId50"/>
    <p:sldId id="507" r:id="rId51"/>
    <p:sldId id="525" r:id="rId52"/>
    <p:sldId id="523" r:id="rId53"/>
    <p:sldId id="519" r:id="rId54"/>
    <p:sldId id="515" r:id="rId55"/>
    <p:sldId id="478" r:id="rId56"/>
    <p:sldId id="516" r:id="rId57"/>
    <p:sldId id="359" r:id="rId58"/>
    <p:sldId id="517" r:id="rId59"/>
    <p:sldId id="518" r:id="rId6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2002"/>
    <a:srgbClr val="341902"/>
    <a:srgbClr val="D6D7F4"/>
    <a:srgbClr val="551315"/>
    <a:srgbClr val="865610"/>
    <a:srgbClr val="083A34"/>
    <a:srgbClr val="A46A14"/>
    <a:srgbClr val="0E333A"/>
    <a:srgbClr val="C68018"/>
    <a:srgbClr val="AF84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06" autoAdjust="0"/>
    <p:restoredTop sz="92883" autoAdjust="0"/>
  </p:normalViewPr>
  <p:slideViewPr>
    <p:cSldViewPr snapToGrid="0">
      <p:cViewPr varScale="1">
        <p:scale>
          <a:sx n="64" d="100"/>
          <a:sy n="64" d="100"/>
        </p:scale>
        <p:origin x="9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C5302-A280-4FB7-90A2-901602793296}" type="datetimeFigureOut">
              <a:rPr lang="es-DO" smtClean="0"/>
              <a:t>25/9/2021</a:t>
            </a:fld>
            <a:endParaRPr lang="es-D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E5505-8EDE-47D9-92E9-C15678D2465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474512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C5302-A280-4FB7-90A2-901602793296}" type="datetimeFigureOut">
              <a:rPr lang="es-DO" smtClean="0"/>
              <a:t>25/9/2021</a:t>
            </a:fld>
            <a:endParaRPr lang="es-D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E5505-8EDE-47D9-92E9-C15678D2465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661931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C5302-A280-4FB7-90A2-901602793296}" type="datetimeFigureOut">
              <a:rPr lang="es-DO" smtClean="0"/>
              <a:t>25/9/2021</a:t>
            </a:fld>
            <a:endParaRPr lang="es-D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E5505-8EDE-47D9-92E9-C15678D2465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878322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C5302-A280-4FB7-90A2-901602793296}" type="datetimeFigureOut">
              <a:rPr lang="es-DO" smtClean="0"/>
              <a:t>25/9/2021</a:t>
            </a:fld>
            <a:endParaRPr lang="es-D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E5505-8EDE-47D9-92E9-C15678D2465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4103895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C5302-A280-4FB7-90A2-901602793296}" type="datetimeFigureOut">
              <a:rPr lang="es-DO" smtClean="0"/>
              <a:t>25/9/2021</a:t>
            </a:fld>
            <a:endParaRPr lang="es-D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E5505-8EDE-47D9-92E9-C15678D2465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55927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C5302-A280-4FB7-90A2-901602793296}" type="datetimeFigureOut">
              <a:rPr lang="es-DO" smtClean="0"/>
              <a:t>25/9/2021</a:t>
            </a:fld>
            <a:endParaRPr lang="es-DO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E5505-8EDE-47D9-92E9-C15678D2465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561402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C5302-A280-4FB7-90A2-901602793296}" type="datetimeFigureOut">
              <a:rPr lang="es-DO" smtClean="0"/>
              <a:t>25/9/2021</a:t>
            </a:fld>
            <a:endParaRPr lang="es-DO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E5505-8EDE-47D9-92E9-C15678D2465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873156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C5302-A280-4FB7-90A2-901602793296}" type="datetimeFigureOut">
              <a:rPr lang="es-DO" smtClean="0"/>
              <a:t>25/9/2021</a:t>
            </a:fld>
            <a:endParaRPr lang="es-DO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E5505-8EDE-47D9-92E9-C15678D2465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4169776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C5302-A280-4FB7-90A2-901602793296}" type="datetimeFigureOut">
              <a:rPr lang="es-DO" smtClean="0"/>
              <a:t>25/9/2021</a:t>
            </a:fld>
            <a:endParaRPr lang="es-D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E5505-8EDE-47D9-92E9-C15678D2465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98655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C5302-A280-4FB7-90A2-901602793296}" type="datetimeFigureOut">
              <a:rPr lang="es-DO" smtClean="0"/>
              <a:t>25/9/2021</a:t>
            </a:fld>
            <a:endParaRPr lang="es-DO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E5505-8EDE-47D9-92E9-C15678D2465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79111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C5302-A280-4FB7-90A2-901602793296}" type="datetimeFigureOut">
              <a:rPr lang="es-DO" smtClean="0"/>
              <a:t>25/9/2021</a:t>
            </a:fld>
            <a:endParaRPr lang="es-DO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s-DO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E5505-8EDE-47D9-92E9-C15678D2465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942191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49C5302-A280-4FB7-90A2-901602793296}" type="datetimeFigureOut">
              <a:rPr lang="es-DO" smtClean="0"/>
              <a:t>25/9/2021</a:t>
            </a:fld>
            <a:endParaRPr lang="es-D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s-D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AFBE5505-8EDE-47D9-92E9-C15678D2465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386532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205C367E-17B1-4CAE-A55D-3F1651503034}"/>
              </a:ext>
            </a:extLst>
          </p:cNvPr>
          <p:cNvSpPr/>
          <p:nvPr/>
        </p:nvSpPr>
        <p:spPr>
          <a:xfrm>
            <a:off x="-34052" y="0"/>
            <a:ext cx="3063631" cy="6869097"/>
          </a:xfrm>
          <a:custGeom>
            <a:avLst/>
            <a:gdLst>
              <a:gd name="connsiteX0" fmla="*/ 0 w 1465943"/>
              <a:gd name="connsiteY0" fmla="*/ 0 h 5116218"/>
              <a:gd name="connsiteX1" fmla="*/ 1465943 w 1465943"/>
              <a:gd name="connsiteY1" fmla="*/ 0 h 5116218"/>
              <a:gd name="connsiteX2" fmla="*/ 1465943 w 1465943"/>
              <a:gd name="connsiteY2" fmla="*/ 5116218 h 5116218"/>
              <a:gd name="connsiteX3" fmla="*/ 0 w 1465943"/>
              <a:gd name="connsiteY3" fmla="*/ 5116218 h 5116218"/>
              <a:gd name="connsiteX4" fmla="*/ 0 w 1465943"/>
              <a:gd name="connsiteY4" fmla="*/ 0 h 5116218"/>
              <a:gd name="connsiteX0" fmla="*/ 0 w 1465943"/>
              <a:gd name="connsiteY0" fmla="*/ 0 h 5116218"/>
              <a:gd name="connsiteX1" fmla="*/ 1465943 w 1465943"/>
              <a:gd name="connsiteY1" fmla="*/ 0 h 5116218"/>
              <a:gd name="connsiteX2" fmla="*/ 1465943 w 1465943"/>
              <a:gd name="connsiteY2" fmla="*/ 2191657 h 5116218"/>
              <a:gd name="connsiteX3" fmla="*/ 1465943 w 1465943"/>
              <a:gd name="connsiteY3" fmla="*/ 5116218 h 5116218"/>
              <a:gd name="connsiteX4" fmla="*/ 0 w 1465943"/>
              <a:gd name="connsiteY4" fmla="*/ 5116218 h 5116218"/>
              <a:gd name="connsiteX5" fmla="*/ 0 w 1465943"/>
              <a:gd name="connsiteY5" fmla="*/ 0 h 5116218"/>
              <a:gd name="connsiteX0" fmla="*/ 0 w 1465943"/>
              <a:gd name="connsiteY0" fmla="*/ 0 h 5116218"/>
              <a:gd name="connsiteX1" fmla="*/ 1465943 w 1465943"/>
              <a:gd name="connsiteY1" fmla="*/ 0 h 5116218"/>
              <a:gd name="connsiteX2" fmla="*/ 1451429 w 1465943"/>
              <a:gd name="connsiteY2" fmla="*/ 972457 h 5116218"/>
              <a:gd name="connsiteX3" fmla="*/ 1465943 w 1465943"/>
              <a:gd name="connsiteY3" fmla="*/ 2191657 h 5116218"/>
              <a:gd name="connsiteX4" fmla="*/ 1465943 w 1465943"/>
              <a:gd name="connsiteY4" fmla="*/ 5116218 h 5116218"/>
              <a:gd name="connsiteX5" fmla="*/ 0 w 1465943"/>
              <a:gd name="connsiteY5" fmla="*/ 5116218 h 5116218"/>
              <a:gd name="connsiteX6" fmla="*/ 0 w 1465943"/>
              <a:gd name="connsiteY6" fmla="*/ 0 h 5116218"/>
              <a:gd name="connsiteX0" fmla="*/ 0 w 1465943"/>
              <a:gd name="connsiteY0" fmla="*/ 0 h 5116218"/>
              <a:gd name="connsiteX1" fmla="*/ 1465943 w 1465943"/>
              <a:gd name="connsiteY1" fmla="*/ 0 h 5116218"/>
              <a:gd name="connsiteX2" fmla="*/ 1451429 w 1465943"/>
              <a:gd name="connsiteY2" fmla="*/ 972457 h 5116218"/>
              <a:gd name="connsiteX3" fmla="*/ 1465943 w 1465943"/>
              <a:gd name="connsiteY3" fmla="*/ 2191657 h 5116218"/>
              <a:gd name="connsiteX4" fmla="*/ 1451429 w 1465943"/>
              <a:gd name="connsiteY4" fmla="*/ 3526971 h 5116218"/>
              <a:gd name="connsiteX5" fmla="*/ 1465943 w 1465943"/>
              <a:gd name="connsiteY5" fmla="*/ 5116218 h 5116218"/>
              <a:gd name="connsiteX6" fmla="*/ 0 w 1465943"/>
              <a:gd name="connsiteY6" fmla="*/ 5116218 h 5116218"/>
              <a:gd name="connsiteX7" fmla="*/ 0 w 1465943"/>
              <a:gd name="connsiteY7" fmla="*/ 0 h 5116218"/>
              <a:gd name="connsiteX0" fmla="*/ 29029 w 1494972"/>
              <a:gd name="connsiteY0" fmla="*/ 0 h 6828904"/>
              <a:gd name="connsiteX1" fmla="*/ 1494972 w 1494972"/>
              <a:gd name="connsiteY1" fmla="*/ 0 h 6828904"/>
              <a:gd name="connsiteX2" fmla="*/ 1480458 w 1494972"/>
              <a:gd name="connsiteY2" fmla="*/ 972457 h 6828904"/>
              <a:gd name="connsiteX3" fmla="*/ 1494972 w 1494972"/>
              <a:gd name="connsiteY3" fmla="*/ 2191657 h 6828904"/>
              <a:gd name="connsiteX4" fmla="*/ 1480458 w 1494972"/>
              <a:gd name="connsiteY4" fmla="*/ 3526971 h 6828904"/>
              <a:gd name="connsiteX5" fmla="*/ 1494972 w 1494972"/>
              <a:gd name="connsiteY5" fmla="*/ 5116218 h 6828904"/>
              <a:gd name="connsiteX6" fmla="*/ 0 w 1494972"/>
              <a:gd name="connsiteY6" fmla="*/ 6828904 h 6828904"/>
              <a:gd name="connsiteX7" fmla="*/ 29029 w 1494972"/>
              <a:gd name="connsiteY7" fmla="*/ 0 h 6828904"/>
              <a:gd name="connsiteX0" fmla="*/ 29029 w 1567543"/>
              <a:gd name="connsiteY0" fmla="*/ 0 h 6828904"/>
              <a:gd name="connsiteX1" fmla="*/ 1494972 w 1567543"/>
              <a:gd name="connsiteY1" fmla="*/ 0 h 6828904"/>
              <a:gd name="connsiteX2" fmla="*/ 1480458 w 1567543"/>
              <a:gd name="connsiteY2" fmla="*/ 972457 h 6828904"/>
              <a:gd name="connsiteX3" fmla="*/ 1494972 w 1567543"/>
              <a:gd name="connsiteY3" fmla="*/ 2191657 h 6828904"/>
              <a:gd name="connsiteX4" fmla="*/ 1480458 w 1567543"/>
              <a:gd name="connsiteY4" fmla="*/ 3526971 h 6828904"/>
              <a:gd name="connsiteX5" fmla="*/ 1567543 w 1567543"/>
              <a:gd name="connsiteY5" fmla="*/ 5435532 h 6828904"/>
              <a:gd name="connsiteX6" fmla="*/ 0 w 1567543"/>
              <a:gd name="connsiteY6" fmla="*/ 6828904 h 6828904"/>
              <a:gd name="connsiteX7" fmla="*/ 29029 w 1567543"/>
              <a:gd name="connsiteY7" fmla="*/ 0 h 6828904"/>
              <a:gd name="connsiteX0" fmla="*/ 29029 w 2888343"/>
              <a:gd name="connsiteY0" fmla="*/ 0 h 6828904"/>
              <a:gd name="connsiteX1" fmla="*/ 2888343 w 2888343"/>
              <a:gd name="connsiteY1" fmla="*/ 0 h 6828904"/>
              <a:gd name="connsiteX2" fmla="*/ 1480458 w 2888343"/>
              <a:gd name="connsiteY2" fmla="*/ 972457 h 6828904"/>
              <a:gd name="connsiteX3" fmla="*/ 1494972 w 2888343"/>
              <a:gd name="connsiteY3" fmla="*/ 2191657 h 6828904"/>
              <a:gd name="connsiteX4" fmla="*/ 1480458 w 2888343"/>
              <a:gd name="connsiteY4" fmla="*/ 3526971 h 6828904"/>
              <a:gd name="connsiteX5" fmla="*/ 1567543 w 2888343"/>
              <a:gd name="connsiteY5" fmla="*/ 5435532 h 6828904"/>
              <a:gd name="connsiteX6" fmla="*/ 0 w 2888343"/>
              <a:gd name="connsiteY6" fmla="*/ 6828904 h 6828904"/>
              <a:gd name="connsiteX7" fmla="*/ 29029 w 2888343"/>
              <a:gd name="connsiteY7" fmla="*/ 0 h 6828904"/>
              <a:gd name="connsiteX0" fmla="*/ 29029 w 3018972"/>
              <a:gd name="connsiteY0" fmla="*/ 0 h 6828904"/>
              <a:gd name="connsiteX1" fmla="*/ 2888343 w 3018972"/>
              <a:gd name="connsiteY1" fmla="*/ 0 h 6828904"/>
              <a:gd name="connsiteX2" fmla="*/ 3018972 w 3018972"/>
              <a:gd name="connsiteY2" fmla="*/ 638629 h 6828904"/>
              <a:gd name="connsiteX3" fmla="*/ 1494972 w 3018972"/>
              <a:gd name="connsiteY3" fmla="*/ 2191657 h 6828904"/>
              <a:gd name="connsiteX4" fmla="*/ 1480458 w 3018972"/>
              <a:gd name="connsiteY4" fmla="*/ 3526971 h 6828904"/>
              <a:gd name="connsiteX5" fmla="*/ 1567543 w 3018972"/>
              <a:gd name="connsiteY5" fmla="*/ 5435532 h 6828904"/>
              <a:gd name="connsiteX6" fmla="*/ 0 w 3018972"/>
              <a:gd name="connsiteY6" fmla="*/ 6828904 h 6828904"/>
              <a:gd name="connsiteX7" fmla="*/ 29029 w 3018972"/>
              <a:gd name="connsiteY7" fmla="*/ 0 h 6828904"/>
              <a:gd name="connsiteX0" fmla="*/ 29029 w 3018972"/>
              <a:gd name="connsiteY0" fmla="*/ 0 h 6828904"/>
              <a:gd name="connsiteX1" fmla="*/ 2888343 w 3018972"/>
              <a:gd name="connsiteY1" fmla="*/ 0 h 6828904"/>
              <a:gd name="connsiteX2" fmla="*/ 3018972 w 3018972"/>
              <a:gd name="connsiteY2" fmla="*/ 638629 h 6828904"/>
              <a:gd name="connsiteX3" fmla="*/ 2365829 w 3018972"/>
              <a:gd name="connsiteY3" fmla="*/ 2685143 h 6828904"/>
              <a:gd name="connsiteX4" fmla="*/ 1480458 w 3018972"/>
              <a:gd name="connsiteY4" fmla="*/ 3526971 h 6828904"/>
              <a:gd name="connsiteX5" fmla="*/ 1567543 w 3018972"/>
              <a:gd name="connsiteY5" fmla="*/ 5435532 h 6828904"/>
              <a:gd name="connsiteX6" fmla="*/ 0 w 3018972"/>
              <a:gd name="connsiteY6" fmla="*/ 6828904 h 6828904"/>
              <a:gd name="connsiteX7" fmla="*/ 29029 w 3018972"/>
              <a:gd name="connsiteY7" fmla="*/ 0 h 6828904"/>
              <a:gd name="connsiteX0" fmla="*/ 29029 w 3018972"/>
              <a:gd name="connsiteY0" fmla="*/ 0 h 6828904"/>
              <a:gd name="connsiteX1" fmla="*/ 2888343 w 3018972"/>
              <a:gd name="connsiteY1" fmla="*/ 0 h 6828904"/>
              <a:gd name="connsiteX2" fmla="*/ 3018972 w 3018972"/>
              <a:gd name="connsiteY2" fmla="*/ 638629 h 6828904"/>
              <a:gd name="connsiteX3" fmla="*/ 2365829 w 3018972"/>
              <a:gd name="connsiteY3" fmla="*/ 2685143 h 6828904"/>
              <a:gd name="connsiteX4" fmla="*/ 1915886 w 3018972"/>
              <a:gd name="connsiteY4" fmla="*/ 4049485 h 6828904"/>
              <a:gd name="connsiteX5" fmla="*/ 1567543 w 3018972"/>
              <a:gd name="connsiteY5" fmla="*/ 5435532 h 6828904"/>
              <a:gd name="connsiteX6" fmla="*/ 0 w 3018972"/>
              <a:gd name="connsiteY6" fmla="*/ 6828904 h 6828904"/>
              <a:gd name="connsiteX7" fmla="*/ 29029 w 3018972"/>
              <a:gd name="connsiteY7" fmla="*/ 0 h 6828904"/>
              <a:gd name="connsiteX0" fmla="*/ 29029 w 3018972"/>
              <a:gd name="connsiteY0" fmla="*/ 0 h 6828904"/>
              <a:gd name="connsiteX1" fmla="*/ 2888343 w 3018972"/>
              <a:gd name="connsiteY1" fmla="*/ 0 h 6828904"/>
              <a:gd name="connsiteX2" fmla="*/ 3018972 w 3018972"/>
              <a:gd name="connsiteY2" fmla="*/ 638629 h 6828904"/>
              <a:gd name="connsiteX3" fmla="*/ 2365829 w 3018972"/>
              <a:gd name="connsiteY3" fmla="*/ 2685143 h 6828904"/>
              <a:gd name="connsiteX4" fmla="*/ 1915886 w 3018972"/>
              <a:gd name="connsiteY4" fmla="*/ 4049485 h 6828904"/>
              <a:gd name="connsiteX5" fmla="*/ 1465943 w 3018972"/>
              <a:gd name="connsiteY5" fmla="*/ 5493589 h 6828904"/>
              <a:gd name="connsiteX6" fmla="*/ 0 w 3018972"/>
              <a:gd name="connsiteY6" fmla="*/ 6828904 h 6828904"/>
              <a:gd name="connsiteX7" fmla="*/ 29029 w 3018972"/>
              <a:gd name="connsiteY7" fmla="*/ 0 h 6828904"/>
              <a:gd name="connsiteX0" fmla="*/ 29029 w 3018972"/>
              <a:gd name="connsiteY0" fmla="*/ 0 h 6828904"/>
              <a:gd name="connsiteX1" fmla="*/ 2888343 w 3018972"/>
              <a:gd name="connsiteY1" fmla="*/ 0 h 6828904"/>
              <a:gd name="connsiteX2" fmla="*/ 3018972 w 3018972"/>
              <a:gd name="connsiteY2" fmla="*/ 638629 h 6828904"/>
              <a:gd name="connsiteX3" fmla="*/ 2365829 w 3018972"/>
              <a:gd name="connsiteY3" fmla="*/ 2685143 h 6828904"/>
              <a:gd name="connsiteX4" fmla="*/ 1915886 w 3018972"/>
              <a:gd name="connsiteY4" fmla="*/ 4049485 h 6828904"/>
              <a:gd name="connsiteX5" fmla="*/ 1407886 w 3018972"/>
              <a:gd name="connsiteY5" fmla="*/ 5493589 h 6828904"/>
              <a:gd name="connsiteX6" fmla="*/ 0 w 3018972"/>
              <a:gd name="connsiteY6" fmla="*/ 6828904 h 6828904"/>
              <a:gd name="connsiteX7" fmla="*/ 29029 w 3018972"/>
              <a:gd name="connsiteY7" fmla="*/ 0 h 6828904"/>
              <a:gd name="connsiteX0" fmla="*/ 29029 w 3018972"/>
              <a:gd name="connsiteY0" fmla="*/ 0 h 6828904"/>
              <a:gd name="connsiteX1" fmla="*/ 2888343 w 3018972"/>
              <a:gd name="connsiteY1" fmla="*/ 0 h 6828904"/>
              <a:gd name="connsiteX2" fmla="*/ 3018972 w 3018972"/>
              <a:gd name="connsiteY2" fmla="*/ 638629 h 6828904"/>
              <a:gd name="connsiteX3" fmla="*/ 2365829 w 3018972"/>
              <a:gd name="connsiteY3" fmla="*/ 2685143 h 6828904"/>
              <a:gd name="connsiteX4" fmla="*/ 1915886 w 3018972"/>
              <a:gd name="connsiteY4" fmla="*/ 4049485 h 6828904"/>
              <a:gd name="connsiteX5" fmla="*/ 1422400 w 3018972"/>
              <a:gd name="connsiteY5" fmla="*/ 5566160 h 6828904"/>
              <a:gd name="connsiteX6" fmla="*/ 0 w 3018972"/>
              <a:gd name="connsiteY6" fmla="*/ 6828904 h 6828904"/>
              <a:gd name="connsiteX7" fmla="*/ 29029 w 3018972"/>
              <a:gd name="connsiteY7" fmla="*/ 0 h 6828904"/>
              <a:gd name="connsiteX0" fmla="*/ 29029 w 3033486"/>
              <a:gd name="connsiteY0" fmla="*/ 0 h 6828904"/>
              <a:gd name="connsiteX1" fmla="*/ 2888343 w 3033486"/>
              <a:gd name="connsiteY1" fmla="*/ 0 h 6828904"/>
              <a:gd name="connsiteX2" fmla="*/ 3033486 w 3033486"/>
              <a:gd name="connsiteY2" fmla="*/ 725715 h 6828904"/>
              <a:gd name="connsiteX3" fmla="*/ 2365829 w 3033486"/>
              <a:gd name="connsiteY3" fmla="*/ 2685143 h 6828904"/>
              <a:gd name="connsiteX4" fmla="*/ 1915886 w 3033486"/>
              <a:gd name="connsiteY4" fmla="*/ 4049485 h 6828904"/>
              <a:gd name="connsiteX5" fmla="*/ 1422400 w 3033486"/>
              <a:gd name="connsiteY5" fmla="*/ 5566160 h 6828904"/>
              <a:gd name="connsiteX6" fmla="*/ 0 w 3033486"/>
              <a:gd name="connsiteY6" fmla="*/ 6828904 h 6828904"/>
              <a:gd name="connsiteX7" fmla="*/ 29029 w 3033486"/>
              <a:gd name="connsiteY7" fmla="*/ 0 h 6828904"/>
              <a:gd name="connsiteX0" fmla="*/ 29029 w 3033486"/>
              <a:gd name="connsiteY0" fmla="*/ 0 h 6828904"/>
              <a:gd name="connsiteX1" fmla="*/ 2859314 w 3033486"/>
              <a:gd name="connsiteY1" fmla="*/ 0 h 6828904"/>
              <a:gd name="connsiteX2" fmla="*/ 3033486 w 3033486"/>
              <a:gd name="connsiteY2" fmla="*/ 725715 h 6828904"/>
              <a:gd name="connsiteX3" fmla="*/ 2365829 w 3033486"/>
              <a:gd name="connsiteY3" fmla="*/ 2685143 h 6828904"/>
              <a:gd name="connsiteX4" fmla="*/ 1915886 w 3033486"/>
              <a:gd name="connsiteY4" fmla="*/ 4049485 h 6828904"/>
              <a:gd name="connsiteX5" fmla="*/ 1422400 w 3033486"/>
              <a:gd name="connsiteY5" fmla="*/ 5566160 h 6828904"/>
              <a:gd name="connsiteX6" fmla="*/ 0 w 3033486"/>
              <a:gd name="connsiteY6" fmla="*/ 6828904 h 6828904"/>
              <a:gd name="connsiteX7" fmla="*/ 29029 w 3033486"/>
              <a:gd name="connsiteY7" fmla="*/ 0 h 6828904"/>
              <a:gd name="connsiteX0" fmla="*/ 29029 w 3062514"/>
              <a:gd name="connsiteY0" fmla="*/ 0 h 6828904"/>
              <a:gd name="connsiteX1" fmla="*/ 2859314 w 3062514"/>
              <a:gd name="connsiteY1" fmla="*/ 0 h 6828904"/>
              <a:gd name="connsiteX2" fmla="*/ 3062514 w 3062514"/>
              <a:gd name="connsiteY2" fmla="*/ 682172 h 6828904"/>
              <a:gd name="connsiteX3" fmla="*/ 2365829 w 3062514"/>
              <a:gd name="connsiteY3" fmla="*/ 2685143 h 6828904"/>
              <a:gd name="connsiteX4" fmla="*/ 1915886 w 3062514"/>
              <a:gd name="connsiteY4" fmla="*/ 4049485 h 6828904"/>
              <a:gd name="connsiteX5" fmla="*/ 1422400 w 3062514"/>
              <a:gd name="connsiteY5" fmla="*/ 5566160 h 6828904"/>
              <a:gd name="connsiteX6" fmla="*/ 0 w 3062514"/>
              <a:gd name="connsiteY6" fmla="*/ 6828904 h 6828904"/>
              <a:gd name="connsiteX7" fmla="*/ 29029 w 3062514"/>
              <a:gd name="connsiteY7" fmla="*/ 0 h 6828904"/>
              <a:gd name="connsiteX0" fmla="*/ 29029 w 3033486"/>
              <a:gd name="connsiteY0" fmla="*/ 0 h 6828904"/>
              <a:gd name="connsiteX1" fmla="*/ 2859314 w 3033486"/>
              <a:gd name="connsiteY1" fmla="*/ 0 h 6828904"/>
              <a:gd name="connsiteX2" fmla="*/ 3033486 w 3033486"/>
              <a:gd name="connsiteY2" fmla="*/ 682172 h 6828904"/>
              <a:gd name="connsiteX3" fmla="*/ 2365829 w 3033486"/>
              <a:gd name="connsiteY3" fmla="*/ 2685143 h 6828904"/>
              <a:gd name="connsiteX4" fmla="*/ 1915886 w 3033486"/>
              <a:gd name="connsiteY4" fmla="*/ 4049485 h 6828904"/>
              <a:gd name="connsiteX5" fmla="*/ 1422400 w 3033486"/>
              <a:gd name="connsiteY5" fmla="*/ 5566160 h 6828904"/>
              <a:gd name="connsiteX6" fmla="*/ 0 w 3033486"/>
              <a:gd name="connsiteY6" fmla="*/ 6828904 h 6828904"/>
              <a:gd name="connsiteX7" fmla="*/ 29029 w 3033486"/>
              <a:gd name="connsiteY7" fmla="*/ 0 h 6828904"/>
              <a:gd name="connsiteX0" fmla="*/ 29029 w 3033486"/>
              <a:gd name="connsiteY0" fmla="*/ 0 h 6828904"/>
              <a:gd name="connsiteX1" fmla="*/ 2859314 w 3033486"/>
              <a:gd name="connsiteY1" fmla="*/ 0 h 6828904"/>
              <a:gd name="connsiteX2" fmla="*/ 3033486 w 3033486"/>
              <a:gd name="connsiteY2" fmla="*/ 682172 h 6828904"/>
              <a:gd name="connsiteX3" fmla="*/ 2380901 w 3033486"/>
              <a:gd name="connsiteY3" fmla="*/ 2695191 h 6828904"/>
              <a:gd name="connsiteX4" fmla="*/ 1915886 w 3033486"/>
              <a:gd name="connsiteY4" fmla="*/ 4049485 h 6828904"/>
              <a:gd name="connsiteX5" fmla="*/ 1422400 w 3033486"/>
              <a:gd name="connsiteY5" fmla="*/ 5566160 h 6828904"/>
              <a:gd name="connsiteX6" fmla="*/ 0 w 3033486"/>
              <a:gd name="connsiteY6" fmla="*/ 6828904 h 6828904"/>
              <a:gd name="connsiteX7" fmla="*/ 29029 w 3033486"/>
              <a:gd name="connsiteY7" fmla="*/ 0 h 6828904"/>
              <a:gd name="connsiteX0" fmla="*/ 29029 w 3033486"/>
              <a:gd name="connsiteY0" fmla="*/ 0 h 6828904"/>
              <a:gd name="connsiteX1" fmla="*/ 2859314 w 3033486"/>
              <a:gd name="connsiteY1" fmla="*/ 0 h 6828904"/>
              <a:gd name="connsiteX2" fmla="*/ 3033486 w 3033486"/>
              <a:gd name="connsiteY2" fmla="*/ 682172 h 6828904"/>
              <a:gd name="connsiteX3" fmla="*/ 2380901 w 3033486"/>
              <a:gd name="connsiteY3" fmla="*/ 2695191 h 6828904"/>
              <a:gd name="connsiteX4" fmla="*/ 1925934 w 3033486"/>
              <a:gd name="connsiteY4" fmla="*/ 4069581 h 6828904"/>
              <a:gd name="connsiteX5" fmla="*/ 1422400 w 3033486"/>
              <a:gd name="connsiteY5" fmla="*/ 5566160 h 6828904"/>
              <a:gd name="connsiteX6" fmla="*/ 0 w 3033486"/>
              <a:gd name="connsiteY6" fmla="*/ 6828904 h 6828904"/>
              <a:gd name="connsiteX7" fmla="*/ 29029 w 3033486"/>
              <a:gd name="connsiteY7" fmla="*/ 0 h 6828904"/>
              <a:gd name="connsiteX0" fmla="*/ 29029 w 3033486"/>
              <a:gd name="connsiteY0" fmla="*/ 0 h 6828904"/>
              <a:gd name="connsiteX1" fmla="*/ 2859314 w 3033486"/>
              <a:gd name="connsiteY1" fmla="*/ 0 h 6828904"/>
              <a:gd name="connsiteX2" fmla="*/ 3033486 w 3033486"/>
              <a:gd name="connsiteY2" fmla="*/ 682172 h 6828904"/>
              <a:gd name="connsiteX3" fmla="*/ 2380901 w 3033486"/>
              <a:gd name="connsiteY3" fmla="*/ 2695191 h 6828904"/>
              <a:gd name="connsiteX4" fmla="*/ 1925934 w 3033486"/>
              <a:gd name="connsiteY4" fmla="*/ 4069581 h 6828904"/>
              <a:gd name="connsiteX5" fmla="*/ 1432448 w 3033486"/>
              <a:gd name="connsiteY5" fmla="*/ 5561136 h 6828904"/>
              <a:gd name="connsiteX6" fmla="*/ 0 w 3033486"/>
              <a:gd name="connsiteY6" fmla="*/ 6828904 h 6828904"/>
              <a:gd name="connsiteX7" fmla="*/ 29029 w 3033486"/>
              <a:gd name="connsiteY7" fmla="*/ 0 h 6828904"/>
              <a:gd name="connsiteX0" fmla="*/ 34053 w 3038510"/>
              <a:gd name="connsiteY0" fmla="*/ 0 h 6869097"/>
              <a:gd name="connsiteX1" fmla="*/ 2864338 w 3038510"/>
              <a:gd name="connsiteY1" fmla="*/ 0 h 6869097"/>
              <a:gd name="connsiteX2" fmla="*/ 3038510 w 3038510"/>
              <a:gd name="connsiteY2" fmla="*/ 682172 h 6869097"/>
              <a:gd name="connsiteX3" fmla="*/ 2385925 w 3038510"/>
              <a:gd name="connsiteY3" fmla="*/ 2695191 h 6869097"/>
              <a:gd name="connsiteX4" fmla="*/ 1930958 w 3038510"/>
              <a:gd name="connsiteY4" fmla="*/ 4069581 h 6869097"/>
              <a:gd name="connsiteX5" fmla="*/ 1437472 w 3038510"/>
              <a:gd name="connsiteY5" fmla="*/ 5561136 h 6869097"/>
              <a:gd name="connsiteX6" fmla="*/ 0 w 3038510"/>
              <a:gd name="connsiteY6" fmla="*/ 6869097 h 6869097"/>
              <a:gd name="connsiteX7" fmla="*/ 34053 w 3038510"/>
              <a:gd name="connsiteY7" fmla="*/ 0 h 6869097"/>
              <a:gd name="connsiteX0" fmla="*/ 34053 w 3063631"/>
              <a:gd name="connsiteY0" fmla="*/ 0 h 6869097"/>
              <a:gd name="connsiteX1" fmla="*/ 2864338 w 3063631"/>
              <a:gd name="connsiteY1" fmla="*/ 0 h 6869097"/>
              <a:gd name="connsiteX2" fmla="*/ 3063631 w 3063631"/>
              <a:gd name="connsiteY2" fmla="*/ 652027 h 6869097"/>
              <a:gd name="connsiteX3" fmla="*/ 2385925 w 3063631"/>
              <a:gd name="connsiteY3" fmla="*/ 2695191 h 6869097"/>
              <a:gd name="connsiteX4" fmla="*/ 1930958 w 3063631"/>
              <a:gd name="connsiteY4" fmla="*/ 4069581 h 6869097"/>
              <a:gd name="connsiteX5" fmla="*/ 1437472 w 3063631"/>
              <a:gd name="connsiteY5" fmla="*/ 5561136 h 6869097"/>
              <a:gd name="connsiteX6" fmla="*/ 0 w 3063631"/>
              <a:gd name="connsiteY6" fmla="*/ 6869097 h 6869097"/>
              <a:gd name="connsiteX7" fmla="*/ 34053 w 3063631"/>
              <a:gd name="connsiteY7" fmla="*/ 0 h 6869097"/>
              <a:gd name="connsiteX0" fmla="*/ 34053 w 3063631"/>
              <a:gd name="connsiteY0" fmla="*/ 0 h 6869097"/>
              <a:gd name="connsiteX1" fmla="*/ 2884435 w 3063631"/>
              <a:gd name="connsiteY1" fmla="*/ 10049 h 6869097"/>
              <a:gd name="connsiteX2" fmla="*/ 3063631 w 3063631"/>
              <a:gd name="connsiteY2" fmla="*/ 652027 h 6869097"/>
              <a:gd name="connsiteX3" fmla="*/ 2385925 w 3063631"/>
              <a:gd name="connsiteY3" fmla="*/ 2695191 h 6869097"/>
              <a:gd name="connsiteX4" fmla="*/ 1930958 w 3063631"/>
              <a:gd name="connsiteY4" fmla="*/ 4069581 h 6869097"/>
              <a:gd name="connsiteX5" fmla="*/ 1437472 w 3063631"/>
              <a:gd name="connsiteY5" fmla="*/ 5561136 h 6869097"/>
              <a:gd name="connsiteX6" fmla="*/ 0 w 3063631"/>
              <a:gd name="connsiteY6" fmla="*/ 6869097 h 6869097"/>
              <a:gd name="connsiteX7" fmla="*/ 34053 w 3063631"/>
              <a:gd name="connsiteY7" fmla="*/ 0 h 6869097"/>
              <a:gd name="connsiteX0" fmla="*/ 34053 w 3063631"/>
              <a:gd name="connsiteY0" fmla="*/ 0 h 6869097"/>
              <a:gd name="connsiteX1" fmla="*/ 2884435 w 3063631"/>
              <a:gd name="connsiteY1" fmla="*/ 10049 h 6869097"/>
              <a:gd name="connsiteX2" fmla="*/ 3063631 w 3063631"/>
              <a:gd name="connsiteY2" fmla="*/ 652027 h 6869097"/>
              <a:gd name="connsiteX3" fmla="*/ 2385925 w 3063631"/>
              <a:gd name="connsiteY3" fmla="*/ 2695191 h 6869097"/>
              <a:gd name="connsiteX4" fmla="*/ 1941007 w 3063631"/>
              <a:gd name="connsiteY4" fmla="*/ 4079629 h 6869097"/>
              <a:gd name="connsiteX5" fmla="*/ 1437472 w 3063631"/>
              <a:gd name="connsiteY5" fmla="*/ 5561136 h 6869097"/>
              <a:gd name="connsiteX6" fmla="*/ 0 w 3063631"/>
              <a:gd name="connsiteY6" fmla="*/ 6869097 h 6869097"/>
              <a:gd name="connsiteX7" fmla="*/ 34053 w 3063631"/>
              <a:gd name="connsiteY7" fmla="*/ 0 h 6869097"/>
              <a:gd name="connsiteX0" fmla="*/ 34053 w 3063631"/>
              <a:gd name="connsiteY0" fmla="*/ 0 h 6869097"/>
              <a:gd name="connsiteX1" fmla="*/ 2884435 w 3063631"/>
              <a:gd name="connsiteY1" fmla="*/ 10049 h 6869097"/>
              <a:gd name="connsiteX2" fmla="*/ 3063631 w 3063631"/>
              <a:gd name="connsiteY2" fmla="*/ 652027 h 6869097"/>
              <a:gd name="connsiteX3" fmla="*/ 2385925 w 3063631"/>
              <a:gd name="connsiteY3" fmla="*/ 2695191 h 6869097"/>
              <a:gd name="connsiteX4" fmla="*/ 1941007 w 3063631"/>
              <a:gd name="connsiteY4" fmla="*/ 4079629 h 6869097"/>
              <a:gd name="connsiteX5" fmla="*/ 1447520 w 3063631"/>
              <a:gd name="connsiteY5" fmla="*/ 5556111 h 6869097"/>
              <a:gd name="connsiteX6" fmla="*/ 0 w 3063631"/>
              <a:gd name="connsiteY6" fmla="*/ 6869097 h 6869097"/>
              <a:gd name="connsiteX7" fmla="*/ 34053 w 3063631"/>
              <a:gd name="connsiteY7" fmla="*/ 0 h 6869097"/>
              <a:gd name="connsiteX0" fmla="*/ 34053 w 3063631"/>
              <a:gd name="connsiteY0" fmla="*/ 0 h 6869097"/>
              <a:gd name="connsiteX1" fmla="*/ 2884435 w 3063631"/>
              <a:gd name="connsiteY1" fmla="*/ 10049 h 6869097"/>
              <a:gd name="connsiteX2" fmla="*/ 3063631 w 3063631"/>
              <a:gd name="connsiteY2" fmla="*/ 652027 h 6869097"/>
              <a:gd name="connsiteX3" fmla="*/ 2390949 w 3063631"/>
              <a:gd name="connsiteY3" fmla="*/ 2680119 h 6869097"/>
              <a:gd name="connsiteX4" fmla="*/ 1941007 w 3063631"/>
              <a:gd name="connsiteY4" fmla="*/ 4079629 h 6869097"/>
              <a:gd name="connsiteX5" fmla="*/ 1447520 w 3063631"/>
              <a:gd name="connsiteY5" fmla="*/ 5556111 h 6869097"/>
              <a:gd name="connsiteX6" fmla="*/ 0 w 3063631"/>
              <a:gd name="connsiteY6" fmla="*/ 6869097 h 6869097"/>
              <a:gd name="connsiteX7" fmla="*/ 34053 w 3063631"/>
              <a:gd name="connsiteY7" fmla="*/ 0 h 6869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63631" h="6869097">
                <a:moveTo>
                  <a:pt x="34053" y="0"/>
                </a:moveTo>
                <a:lnTo>
                  <a:pt x="2884435" y="10049"/>
                </a:lnTo>
                <a:lnTo>
                  <a:pt x="3063631" y="652027"/>
                </a:lnTo>
                <a:lnTo>
                  <a:pt x="2390949" y="2680119"/>
                </a:lnTo>
                <a:lnTo>
                  <a:pt x="1941007" y="4079629"/>
                </a:lnTo>
                <a:lnTo>
                  <a:pt x="1447520" y="5556111"/>
                </a:lnTo>
                <a:lnTo>
                  <a:pt x="0" y="6869097"/>
                </a:lnTo>
                <a:lnTo>
                  <a:pt x="34053" y="0"/>
                </a:lnTo>
                <a:close/>
              </a:path>
            </a:pathLst>
          </a:custGeom>
          <a:solidFill>
            <a:srgbClr val="0E333A"/>
          </a:solidFill>
          <a:ln>
            <a:noFill/>
          </a:ln>
          <a:scene3d>
            <a:camera prst="orthographicFront"/>
            <a:lightRig rig="threePt" dir="t"/>
          </a:scene3d>
          <a:sp3d extrusionH="76200" contourW="12700">
            <a:bevelT w="190500" h="19050"/>
            <a:extrusionClr>
              <a:schemeClr val="bg1"/>
            </a:extrusionClr>
            <a:contourClr>
              <a:schemeClr val="bg1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186E4ED-BF47-4B75-8420-0D78C739ADAC}"/>
              </a:ext>
            </a:extLst>
          </p:cNvPr>
          <p:cNvSpPr txBox="1"/>
          <p:nvPr/>
        </p:nvSpPr>
        <p:spPr>
          <a:xfrm>
            <a:off x="4633286" y="1126152"/>
            <a:ext cx="5623091" cy="769441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1282700"/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4400" dirty="0">
                <a:solidFill>
                  <a:schemeClr val="bg1"/>
                </a:solidFill>
                <a:latin typeface="Bahnschrift SemiBold" panose="020B0502040204020203" pitchFamily="34" charset="0"/>
              </a:rPr>
              <a:t>SIEMPRE A TIEMPO</a:t>
            </a:r>
            <a:endParaRPr lang="es-DO" sz="4400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3C94E7D-7AB5-4521-915D-863C27209662}"/>
              </a:ext>
            </a:extLst>
          </p:cNvPr>
          <p:cNvSpPr txBox="1"/>
          <p:nvPr/>
        </p:nvSpPr>
        <p:spPr>
          <a:xfrm>
            <a:off x="-70427" y="431802"/>
            <a:ext cx="2942609" cy="3477875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  <a:scene3d>
            <a:camera prst="perspectiveHeroicExtremeRightFacing"/>
            <a:lightRig rig="threePt" dir="t"/>
          </a:scene3d>
          <a:sp3d>
            <a:bevelT w="1136650"/>
          </a:sp3d>
        </p:spPr>
        <p:txBody>
          <a:bodyPr wrap="square" rtlCol="0">
            <a:spAutoFit/>
          </a:bodyPr>
          <a:lstStyle/>
          <a:p>
            <a:pPr algn="ctr"/>
            <a:r>
              <a:rPr lang="es-US" sz="4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Develando los misterios de </a:t>
            </a:r>
            <a:r>
              <a:rPr lang="es-US" sz="4400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Daniel</a:t>
            </a:r>
          </a:p>
          <a:p>
            <a:pPr algn="ctr"/>
            <a:endParaRPr lang="es-DO" sz="4400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Forma libre: forma 30">
            <a:extLst>
              <a:ext uri="{FF2B5EF4-FFF2-40B4-BE49-F238E27FC236}">
                <a16:creationId xmlns:a16="http://schemas.microsoft.com/office/drawing/2014/main" id="{398C7394-323C-48C9-B7C5-01C566893450}"/>
              </a:ext>
            </a:extLst>
          </p:cNvPr>
          <p:cNvSpPr/>
          <p:nvPr/>
        </p:nvSpPr>
        <p:spPr>
          <a:xfrm rot="20281858">
            <a:off x="3459182" y="-1791555"/>
            <a:ext cx="8643068" cy="4815761"/>
          </a:xfrm>
          <a:custGeom>
            <a:avLst/>
            <a:gdLst>
              <a:gd name="connsiteX0" fmla="*/ 0 w 8643068"/>
              <a:gd name="connsiteY0" fmla="*/ 0 h 4815761"/>
              <a:gd name="connsiteX1" fmla="*/ 8643068 w 8643068"/>
              <a:gd name="connsiteY1" fmla="*/ 3486594 h 4815761"/>
              <a:gd name="connsiteX2" fmla="*/ 8106885 w 8643068"/>
              <a:gd name="connsiteY2" fmla="*/ 4815761 h 4815761"/>
              <a:gd name="connsiteX3" fmla="*/ 8087749 w 8643068"/>
              <a:gd name="connsiteY3" fmla="*/ 4774961 h 4815761"/>
              <a:gd name="connsiteX4" fmla="*/ 2953648 w 8643068"/>
              <a:gd name="connsiteY4" fmla="*/ 1265075 h 4815761"/>
              <a:gd name="connsiteX5" fmla="*/ 174663 w 8643068"/>
              <a:gd name="connsiteY5" fmla="*/ 377905 h 4815761"/>
              <a:gd name="connsiteX6" fmla="*/ 0 w 8643068"/>
              <a:gd name="connsiteY6" fmla="*/ 340447 h 4815761"/>
              <a:gd name="connsiteX7" fmla="*/ 0 w 8643068"/>
              <a:gd name="connsiteY7" fmla="*/ 0 h 4815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43068" h="4815761">
                <a:moveTo>
                  <a:pt x="0" y="0"/>
                </a:moveTo>
                <a:lnTo>
                  <a:pt x="8643068" y="3486594"/>
                </a:lnTo>
                <a:lnTo>
                  <a:pt x="8106885" y="4815761"/>
                </a:lnTo>
                <a:lnTo>
                  <a:pt x="8087749" y="4774961"/>
                </a:lnTo>
                <a:cubicBezTo>
                  <a:pt x="7538239" y="3713685"/>
                  <a:pt x="5541269" y="2308915"/>
                  <a:pt x="2953648" y="1265075"/>
                </a:cubicBezTo>
                <a:cubicBezTo>
                  <a:pt x="1983290" y="873635"/>
                  <a:pt x="1037525" y="576377"/>
                  <a:pt x="174663" y="377905"/>
                </a:cubicBezTo>
                <a:lnTo>
                  <a:pt x="0" y="340447"/>
                </a:lnTo>
                <a:lnTo>
                  <a:pt x="0" y="0"/>
                </a:lnTo>
                <a:close/>
              </a:path>
            </a:pathLst>
          </a:custGeom>
          <a:solidFill>
            <a:srgbClr val="C68018"/>
          </a:solidFill>
          <a:ln>
            <a:solidFill>
              <a:srgbClr val="C68018"/>
            </a:solidFill>
          </a:ln>
          <a:scene3d>
            <a:camera prst="orthographicFront"/>
            <a:lightRig rig="threePt" dir="t"/>
          </a:scene3d>
          <a:sp3d>
            <a:bevelT w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DO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2A19C5A1-68BF-46FF-B747-E81E58D3A2DD}"/>
              </a:ext>
            </a:extLst>
          </p:cNvPr>
          <p:cNvSpPr/>
          <p:nvPr/>
        </p:nvSpPr>
        <p:spPr>
          <a:xfrm rot="1090174">
            <a:off x="2016654" y="-175701"/>
            <a:ext cx="1114273" cy="5986300"/>
          </a:xfrm>
          <a:custGeom>
            <a:avLst/>
            <a:gdLst>
              <a:gd name="connsiteX0" fmla="*/ 0 w 968991"/>
              <a:gd name="connsiteY0" fmla="*/ 0 h 6632480"/>
              <a:gd name="connsiteX1" fmla="*/ 968991 w 968991"/>
              <a:gd name="connsiteY1" fmla="*/ 0 h 6632480"/>
              <a:gd name="connsiteX2" fmla="*/ 968991 w 968991"/>
              <a:gd name="connsiteY2" fmla="*/ 6632480 h 6632480"/>
              <a:gd name="connsiteX3" fmla="*/ 0 w 968991"/>
              <a:gd name="connsiteY3" fmla="*/ 6632480 h 6632480"/>
              <a:gd name="connsiteX4" fmla="*/ 0 w 968991"/>
              <a:gd name="connsiteY4" fmla="*/ 0 h 6632480"/>
              <a:gd name="connsiteX0" fmla="*/ 0 w 968991"/>
              <a:gd name="connsiteY0" fmla="*/ 0 h 6632480"/>
              <a:gd name="connsiteX1" fmla="*/ 968991 w 968991"/>
              <a:gd name="connsiteY1" fmla="*/ 0 h 6632480"/>
              <a:gd name="connsiteX2" fmla="*/ 937668 w 968991"/>
              <a:gd name="connsiteY2" fmla="*/ 964432 h 6632480"/>
              <a:gd name="connsiteX3" fmla="*/ 968991 w 968991"/>
              <a:gd name="connsiteY3" fmla="*/ 6632480 h 6632480"/>
              <a:gd name="connsiteX4" fmla="*/ 0 w 968991"/>
              <a:gd name="connsiteY4" fmla="*/ 6632480 h 6632480"/>
              <a:gd name="connsiteX5" fmla="*/ 0 w 968991"/>
              <a:gd name="connsiteY5" fmla="*/ 0 h 6632480"/>
              <a:gd name="connsiteX0" fmla="*/ 438 w 969429"/>
              <a:gd name="connsiteY0" fmla="*/ 0 h 6632480"/>
              <a:gd name="connsiteX1" fmla="*/ 969429 w 969429"/>
              <a:gd name="connsiteY1" fmla="*/ 0 h 6632480"/>
              <a:gd name="connsiteX2" fmla="*/ 938106 w 969429"/>
              <a:gd name="connsiteY2" fmla="*/ 964432 h 6632480"/>
              <a:gd name="connsiteX3" fmla="*/ 969429 w 969429"/>
              <a:gd name="connsiteY3" fmla="*/ 6632480 h 6632480"/>
              <a:gd name="connsiteX4" fmla="*/ 438 w 969429"/>
              <a:gd name="connsiteY4" fmla="*/ 6632480 h 6632480"/>
              <a:gd name="connsiteX5" fmla="*/ 5463 w 969429"/>
              <a:gd name="connsiteY5" fmla="*/ 1055060 h 6632480"/>
              <a:gd name="connsiteX6" fmla="*/ 438 w 969429"/>
              <a:gd name="connsiteY6" fmla="*/ 0 h 6632480"/>
              <a:gd name="connsiteX0" fmla="*/ 0 w 1553116"/>
              <a:gd name="connsiteY0" fmla="*/ 320983 h 6632480"/>
              <a:gd name="connsiteX1" fmla="*/ 1553116 w 1553116"/>
              <a:gd name="connsiteY1" fmla="*/ 0 h 6632480"/>
              <a:gd name="connsiteX2" fmla="*/ 1521793 w 1553116"/>
              <a:gd name="connsiteY2" fmla="*/ 964432 h 6632480"/>
              <a:gd name="connsiteX3" fmla="*/ 1553116 w 1553116"/>
              <a:gd name="connsiteY3" fmla="*/ 6632480 h 6632480"/>
              <a:gd name="connsiteX4" fmla="*/ 584125 w 1553116"/>
              <a:gd name="connsiteY4" fmla="*/ 6632480 h 6632480"/>
              <a:gd name="connsiteX5" fmla="*/ 589150 w 1553116"/>
              <a:gd name="connsiteY5" fmla="*/ 1055060 h 6632480"/>
              <a:gd name="connsiteX6" fmla="*/ 0 w 1553116"/>
              <a:gd name="connsiteY6" fmla="*/ 320983 h 6632480"/>
              <a:gd name="connsiteX0" fmla="*/ 0 w 1553116"/>
              <a:gd name="connsiteY0" fmla="*/ 120762 h 6432259"/>
              <a:gd name="connsiteX1" fmla="*/ 986813 w 1553116"/>
              <a:gd name="connsiteY1" fmla="*/ 0 h 6432259"/>
              <a:gd name="connsiteX2" fmla="*/ 1521793 w 1553116"/>
              <a:gd name="connsiteY2" fmla="*/ 764211 h 6432259"/>
              <a:gd name="connsiteX3" fmla="*/ 1553116 w 1553116"/>
              <a:gd name="connsiteY3" fmla="*/ 6432259 h 6432259"/>
              <a:gd name="connsiteX4" fmla="*/ 584125 w 1553116"/>
              <a:gd name="connsiteY4" fmla="*/ 6432259 h 6432259"/>
              <a:gd name="connsiteX5" fmla="*/ 589150 w 1553116"/>
              <a:gd name="connsiteY5" fmla="*/ 854839 h 6432259"/>
              <a:gd name="connsiteX6" fmla="*/ 0 w 1553116"/>
              <a:gd name="connsiteY6" fmla="*/ 120762 h 6432259"/>
              <a:gd name="connsiteX0" fmla="*/ 0 w 1553116"/>
              <a:gd name="connsiteY0" fmla="*/ 120762 h 6432259"/>
              <a:gd name="connsiteX1" fmla="*/ 986813 w 1553116"/>
              <a:gd name="connsiteY1" fmla="*/ 0 h 6432259"/>
              <a:gd name="connsiteX2" fmla="*/ 1496859 w 1553116"/>
              <a:gd name="connsiteY2" fmla="*/ 556935 h 6432259"/>
              <a:gd name="connsiteX3" fmla="*/ 1553116 w 1553116"/>
              <a:gd name="connsiteY3" fmla="*/ 6432259 h 6432259"/>
              <a:gd name="connsiteX4" fmla="*/ 584125 w 1553116"/>
              <a:gd name="connsiteY4" fmla="*/ 6432259 h 6432259"/>
              <a:gd name="connsiteX5" fmla="*/ 589150 w 1553116"/>
              <a:gd name="connsiteY5" fmla="*/ 854839 h 6432259"/>
              <a:gd name="connsiteX6" fmla="*/ 0 w 1553116"/>
              <a:gd name="connsiteY6" fmla="*/ 120762 h 6432259"/>
              <a:gd name="connsiteX0" fmla="*/ 0 w 1553116"/>
              <a:gd name="connsiteY0" fmla="*/ 120762 h 6432259"/>
              <a:gd name="connsiteX1" fmla="*/ 986813 w 1553116"/>
              <a:gd name="connsiteY1" fmla="*/ 0 h 6432259"/>
              <a:gd name="connsiteX2" fmla="*/ 1484091 w 1553116"/>
              <a:gd name="connsiteY2" fmla="*/ 518032 h 6432259"/>
              <a:gd name="connsiteX3" fmla="*/ 1553116 w 1553116"/>
              <a:gd name="connsiteY3" fmla="*/ 6432259 h 6432259"/>
              <a:gd name="connsiteX4" fmla="*/ 584125 w 1553116"/>
              <a:gd name="connsiteY4" fmla="*/ 6432259 h 6432259"/>
              <a:gd name="connsiteX5" fmla="*/ 589150 w 1553116"/>
              <a:gd name="connsiteY5" fmla="*/ 854839 h 6432259"/>
              <a:gd name="connsiteX6" fmla="*/ 0 w 1553116"/>
              <a:gd name="connsiteY6" fmla="*/ 120762 h 6432259"/>
              <a:gd name="connsiteX0" fmla="*/ 0 w 1424443"/>
              <a:gd name="connsiteY0" fmla="*/ 293991 h 6432259"/>
              <a:gd name="connsiteX1" fmla="*/ 858140 w 1424443"/>
              <a:gd name="connsiteY1" fmla="*/ 0 h 6432259"/>
              <a:gd name="connsiteX2" fmla="*/ 1355418 w 1424443"/>
              <a:gd name="connsiteY2" fmla="*/ 518032 h 6432259"/>
              <a:gd name="connsiteX3" fmla="*/ 1424443 w 1424443"/>
              <a:gd name="connsiteY3" fmla="*/ 6432259 h 6432259"/>
              <a:gd name="connsiteX4" fmla="*/ 455452 w 1424443"/>
              <a:gd name="connsiteY4" fmla="*/ 6432259 h 6432259"/>
              <a:gd name="connsiteX5" fmla="*/ 460477 w 1424443"/>
              <a:gd name="connsiteY5" fmla="*/ 854839 h 6432259"/>
              <a:gd name="connsiteX6" fmla="*/ 0 w 1424443"/>
              <a:gd name="connsiteY6" fmla="*/ 293991 h 6432259"/>
              <a:gd name="connsiteX0" fmla="*/ 0 w 1426442"/>
              <a:gd name="connsiteY0" fmla="*/ 293991 h 6432259"/>
              <a:gd name="connsiteX1" fmla="*/ 858140 w 1426442"/>
              <a:gd name="connsiteY1" fmla="*/ 0 h 6432259"/>
              <a:gd name="connsiteX2" fmla="*/ 1355418 w 1426442"/>
              <a:gd name="connsiteY2" fmla="*/ 518032 h 6432259"/>
              <a:gd name="connsiteX3" fmla="*/ 1426442 w 1426442"/>
              <a:gd name="connsiteY3" fmla="*/ 6000683 h 6432259"/>
              <a:gd name="connsiteX4" fmla="*/ 455452 w 1426442"/>
              <a:gd name="connsiteY4" fmla="*/ 6432259 h 6432259"/>
              <a:gd name="connsiteX5" fmla="*/ 460477 w 1426442"/>
              <a:gd name="connsiteY5" fmla="*/ 854839 h 6432259"/>
              <a:gd name="connsiteX6" fmla="*/ 0 w 1426442"/>
              <a:gd name="connsiteY6" fmla="*/ 293991 h 6432259"/>
              <a:gd name="connsiteX0" fmla="*/ 0 w 1426442"/>
              <a:gd name="connsiteY0" fmla="*/ 293991 h 6074032"/>
              <a:gd name="connsiteX1" fmla="*/ 858140 w 1426442"/>
              <a:gd name="connsiteY1" fmla="*/ 0 h 6074032"/>
              <a:gd name="connsiteX2" fmla="*/ 1355418 w 1426442"/>
              <a:gd name="connsiteY2" fmla="*/ 518032 h 6074032"/>
              <a:gd name="connsiteX3" fmla="*/ 1426442 w 1426442"/>
              <a:gd name="connsiteY3" fmla="*/ 6000683 h 6074032"/>
              <a:gd name="connsiteX4" fmla="*/ 452795 w 1426442"/>
              <a:gd name="connsiteY4" fmla="*/ 6074032 h 6074032"/>
              <a:gd name="connsiteX5" fmla="*/ 460477 w 1426442"/>
              <a:gd name="connsiteY5" fmla="*/ 854839 h 6074032"/>
              <a:gd name="connsiteX6" fmla="*/ 0 w 1426442"/>
              <a:gd name="connsiteY6" fmla="*/ 293991 h 6074032"/>
              <a:gd name="connsiteX0" fmla="*/ 0 w 1418930"/>
              <a:gd name="connsiteY0" fmla="*/ 293991 h 6074032"/>
              <a:gd name="connsiteX1" fmla="*/ 858140 w 1418930"/>
              <a:gd name="connsiteY1" fmla="*/ 0 h 6074032"/>
              <a:gd name="connsiteX2" fmla="*/ 1355418 w 1418930"/>
              <a:gd name="connsiteY2" fmla="*/ 518032 h 6074032"/>
              <a:gd name="connsiteX3" fmla="*/ 1418930 w 1418930"/>
              <a:gd name="connsiteY3" fmla="*/ 5758960 h 6074032"/>
              <a:gd name="connsiteX4" fmla="*/ 452795 w 1418930"/>
              <a:gd name="connsiteY4" fmla="*/ 6074032 h 6074032"/>
              <a:gd name="connsiteX5" fmla="*/ 460477 w 1418930"/>
              <a:gd name="connsiteY5" fmla="*/ 854839 h 6074032"/>
              <a:gd name="connsiteX6" fmla="*/ 0 w 1418930"/>
              <a:gd name="connsiteY6" fmla="*/ 293991 h 6074032"/>
              <a:gd name="connsiteX0" fmla="*/ 0 w 1418930"/>
              <a:gd name="connsiteY0" fmla="*/ 289736 h 6069777"/>
              <a:gd name="connsiteX1" fmla="*/ 845173 w 1418930"/>
              <a:gd name="connsiteY1" fmla="*/ 0 h 6069777"/>
              <a:gd name="connsiteX2" fmla="*/ 1355418 w 1418930"/>
              <a:gd name="connsiteY2" fmla="*/ 513777 h 6069777"/>
              <a:gd name="connsiteX3" fmla="*/ 1418930 w 1418930"/>
              <a:gd name="connsiteY3" fmla="*/ 5754705 h 6069777"/>
              <a:gd name="connsiteX4" fmla="*/ 452795 w 1418930"/>
              <a:gd name="connsiteY4" fmla="*/ 6069777 h 6069777"/>
              <a:gd name="connsiteX5" fmla="*/ 460477 w 1418930"/>
              <a:gd name="connsiteY5" fmla="*/ 850584 h 6069777"/>
              <a:gd name="connsiteX6" fmla="*/ 0 w 1418930"/>
              <a:gd name="connsiteY6" fmla="*/ 289736 h 6069777"/>
              <a:gd name="connsiteX0" fmla="*/ 0 w 1410418"/>
              <a:gd name="connsiteY0" fmla="*/ 315671 h 6069777"/>
              <a:gd name="connsiteX1" fmla="*/ 836661 w 1410418"/>
              <a:gd name="connsiteY1" fmla="*/ 0 h 6069777"/>
              <a:gd name="connsiteX2" fmla="*/ 1346906 w 1410418"/>
              <a:gd name="connsiteY2" fmla="*/ 513777 h 6069777"/>
              <a:gd name="connsiteX3" fmla="*/ 1410418 w 1410418"/>
              <a:gd name="connsiteY3" fmla="*/ 5754705 h 6069777"/>
              <a:gd name="connsiteX4" fmla="*/ 444283 w 1410418"/>
              <a:gd name="connsiteY4" fmla="*/ 6069777 h 6069777"/>
              <a:gd name="connsiteX5" fmla="*/ 451965 w 1410418"/>
              <a:gd name="connsiteY5" fmla="*/ 850584 h 6069777"/>
              <a:gd name="connsiteX6" fmla="*/ 0 w 1410418"/>
              <a:gd name="connsiteY6" fmla="*/ 315671 h 6069777"/>
              <a:gd name="connsiteX0" fmla="*/ 0 w 1410418"/>
              <a:gd name="connsiteY0" fmla="*/ 319727 h 6073833"/>
              <a:gd name="connsiteX1" fmla="*/ 892786 w 1410418"/>
              <a:gd name="connsiteY1" fmla="*/ 0 h 6073833"/>
              <a:gd name="connsiteX2" fmla="*/ 1346906 w 1410418"/>
              <a:gd name="connsiteY2" fmla="*/ 517833 h 6073833"/>
              <a:gd name="connsiteX3" fmla="*/ 1410418 w 1410418"/>
              <a:gd name="connsiteY3" fmla="*/ 5758761 h 6073833"/>
              <a:gd name="connsiteX4" fmla="*/ 444283 w 1410418"/>
              <a:gd name="connsiteY4" fmla="*/ 6073833 h 6073833"/>
              <a:gd name="connsiteX5" fmla="*/ 451965 w 1410418"/>
              <a:gd name="connsiteY5" fmla="*/ 854640 h 6073833"/>
              <a:gd name="connsiteX6" fmla="*/ 0 w 1410418"/>
              <a:gd name="connsiteY6" fmla="*/ 319727 h 6073833"/>
              <a:gd name="connsiteX0" fmla="*/ 0 w 1410418"/>
              <a:gd name="connsiteY0" fmla="*/ 280825 h 6034931"/>
              <a:gd name="connsiteX1" fmla="*/ 908948 w 1410418"/>
              <a:gd name="connsiteY1" fmla="*/ 0 h 6034931"/>
              <a:gd name="connsiteX2" fmla="*/ 1346906 w 1410418"/>
              <a:gd name="connsiteY2" fmla="*/ 478931 h 6034931"/>
              <a:gd name="connsiteX3" fmla="*/ 1410418 w 1410418"/>
              <a:gd name="connsiteY3" fmla="*/ 5719859 h 6034931"/>
              <a:gd name="connsiteX4" fmla="*/ 444283 w 1410418"/>
              <a:gd name="connsiteY4" fmla="*/ 6034931 h 6034931"/>
              <a:gd name="connsiteX5" fmla="*/ 451965 w 1410418"/>
              <a:gd name="connsiteY5" fmla="*/ 815738 h 6034931"/>
              <a:gd name="connsiteX6" fmla="*/ 0 w 1410418"/>
              <a:gd name="connsiteY6" fmla="*/ 280825 h 6034931"/>
              <a:gd name="connsiteX0" fmla="*/ 0 w 1410418"/>
              <a:gd name="connsiteY0" fmla="*/ 280825 h 6034931"/>
              <a:gd name="connsiteX1" fmla="*/ 908948 w 1410418"/>
              <a:gd name="connsiteY1" fmla="*/ 0 h 6034931"/>
              <a:gd name="connsiteX2" fmla="*/ 1379228 w 1410418"/>
              <a:gd name="connsiteY2" fmla="*/ 556735 h 6034931"/>
              <a:gd name="connsiteX3" fmla="*/ 1410418 w 1410418"/>
              <a:gd name="connsiteY3" fmla="*/ 5719859 h 6034931"/>
              <a:gd name="connsiteX4" fmla="*/ 444283 w 1410418"/>
              <a:gd name="connsiteY4" fmla="*/ 6034931 h 6034931"/>
              <a:gd name="connsiteX5" fmla="*/ 451965 w 1410418"/>
              <a:gd name="connsiteY5" fmla="*/ 815738 h 6034931"/>
              <a:gd name="connsiteX6" fmla="*/ 0 w 1410418"/>
              <a:gd name="connsiteY6" fmla="*/ 280825 h 6034931"/>
              <a:gd name="connsiteX0" fmla="*/ 0 w 1410418"/>
              <a:gd name="connsiteY0" fmla="*/ 266986 h 6021092"/>
              <a:gd name="connsiteX1" fmla="*/ 914677 w 1410418"/>
              <a:gd name="connsiteY1" fmla="*/ 0 h 6021092"/>
              <a:gd name="connsiteX2" fmla="*/ 1379228 w 1410418"/>
              <a:gd name="connsiteY2" fmla="*/ 542896 h 6021092"/>
              <a:gd name="connsiteX3" fmla="*/ 1410418 w 1410418"/>
              <a:gd name="connsiteY3" fmla="*/ 5706020 h 6021092"/>
              <a:gd name="connsiteX4" fmla="*/ 444283 w 1410418"/>
              <a:gd name="connsiteY4" fmla="*/ 6021092 h 6021092"/>
              <a:gd name="connsiteX5" fmla="*/ 451965 w 1410418"/>
              <a:gd name="connsiteY5" fmla="*/ 801899 h 6021092"/>
              <a:gd name="connsiteX6" fmla="*/ 0 w 1410418"/>
              <a:gd name="connsiteY6" fmla="*/ 266986 h 6021092"/>
              <a:gd name="connsiteX0" fmla="*/ 0 w 1410418"/>
              <a:gd name="connsiteY0" fmla="*/ 253148 h 6007254"/>
              <a:gd name="connsiteX1" fmla="*/ 920407 w 1410418"/>
              <a:gd name="connsiteY1" fmla="*/ 0 h 6007254"/>
              <a:gd name="connsiteX2" fmla="*/ 1379228 w 1410418"/>
              <a:gd name="connsiteY2" fmla="*/ 529058 h 6007254"/>
              <a:gd name="connsiteX3" fmla="*/ 1410418 w 1410418"/>
              <a:gd name="connsiteY3" fmla="*/ 5692182 h 6007254"/>
              <a:gd name="connsiteX4" fmla="*/ 444283 w 1410418"/>
              <a:gd name="connsiteY4" fmla="*/ 6007254 h 6007254"/>
              <a:gd name="connsiteX5" fmla="*/ 451965 w 1410418"/>
              <a:gd name="connsiteY5" fmla="*/ 788061 h 6007254"/>
              <a:gd name="connsiteX6" fmla="*/ 0 w 1410418"/>
              <a:gd name="connsiteY6" fmla="*/ 253148 h 6007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10418" h="6007254">
                <a:moveTo>
                  <a:pt x="0" y="253148"/>
                </a:moveTo>
                <a:lnTo>
                  <a:pt x="920407" y="0"/>
                </a:lnTo>
                <a:lnTo>
                  <a:pt x="1379228" y="529058"/>
                </a:lnTo>
                <a:lnTo>
                  <a:pt x="1410418" y="5692182"/>
                </a:lnTo>
                <a:lnTo>
                  <a:pt x="444283" y="6007254"/>
                </a:lnTo>
                <a:cubicBezTo>
                  <a:pt x="441636" y="4149533"/>
                  <a:pt x="454612" y="2645782"/>
                  <a:pt x="451965" y="788061"/>
                </a:cubicBezTo>
                <a:lnTo>
                  <a:pt x="0" y="253148"/>
                </a:lnTo>
                <a:close/>
              </a:path>
            </a:pathLst>
          </a:custGeom>
          <a:gradFill>
            <a:gsLst>
              <a:gs pos="0">
                <a:srgbClr val="C68018"/>
              </a:gs>
              <a:gs pos="30000">
                <a:schemeClr val="accent5">
                  <a:lumMod val="20000"/>
                  <a:lumOff val="80000"/>
                </a:schemeClr>
              </a:gs>
              <a:gs pos="53000">
                <a:schemeClr val="accent5">
                  <a:lumMod val="75000"/>
                </a:schemeClr>
              </a:gs>
              <a:gs pos="100000">
                <a:schemeClr val="accent5">
                  <a:lumMod val="50000"/>
                </a:schemeClr>
              </a:gs>
            </a:gsLst>
            <a:lin ang="5400000" scaled="1"/>
          </a:gra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71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AB40DB7F-2397-49BB-935D-FFBDC5B152C6}"/>
              </a:ext>
            </a:extLst>
          </p:cNvPr>
          <p:cNvSpPr/>
          <p:nvPr/>
        </p:nvSpPr>
        <p:spPr>
          <a:xfrm>
            <a:off x="0" y="4461721"/>
            <a:ext cx="12206514" cy="2396278"/>
          </a:xfrm>
          <a:custGeom>
            <a:avLst/>
            <a:gdLst>
              <a:gd name="connsiteX0" fmla="*/ 0 w 12192000"/>
              <a:gd name="connsiteY0" fmla="*/ 0 h 1303362"/>
              <a:gd name="connsiteX1" fmla="*/ 12192000 w 12192000"/>
              <a:gd name="connsiteY1" fmla="*/ 0 h 1303362"/>
              <a:gd name="connsiteX2" fmla="*/ 12192000 w 12192000"/>
              <a:gd name="connsiteY2" fmla="*/ 1303362 h 1303362"/>
              <a:gd name="connsiteX3" fmla="*/ 0 w 12192000"/>
              <a:gd name="connsiteY3" fmla="*/ 1303362 h 1303362"/>
              <a:gd name="connsiteX4" fmla="*/ 0 w 12192000"/>
              <a:gd name="connsiteY4" fmla="*/ 0 h 1303362"/>
              <a:gd name="connsiteX0" fmla="*/ 1219200 w 12192000"/>
              <a:gd name="connsiteY0" fmla="*/ 14514 h 1303362"/>
              <a:gd name="connsiteX1" fmla="*/ 12192000 w 12192000"/>
              <a:gd name="connsiteY1" fmla="*/ 0 h 1303362"/>
              <a:gd name="connsiteX2" fmla="*/ 12192000 w 12192000"/>
              <a:gd name="connsiteY2" fmla="*/ 1303362 h 1303362"/>
              <a:gd name="connsiteX3" fmla="*/ 0 w 12192000"/>
              <a:gd name="connsiteY3" fmla="*/ 1303362 h 1303362"/>
              <a:gd name="connsiteX4" fmla="*/ 1219200 w 12192000"/>
              <a:gd name="connsiteY4" fmla="*/ 14514 h 1303362"/>
              <a:gd name="connsiteX0" fmla="*/ 1436914 w 12192000"/>
              <a:gd name="connsiteY0" fmla="*/ 29028 h 1303362"/>
              <a:gd name="connsiteX1" fmla="*/ 12192000 w 12192000"/>
              <a:gd name="connsiteY1" fmla="*/ 0 h 1303362"/>
              <a:gd name="connsiteX2" fmla="*/ 12192000 w 12192000"/>
              <a:gd name="connsiteY2" fmla="*/ 1303362 h 1303362"/>
              <a:gd name="connsiteX3" fmla="*/ 0 w 12192000"/>
              <a:gd name="connsiteY3" fmla="*/ 1303362 h 1303362"/>
              <a:gd name="connsiteX4" fmla="*/ 1436914 w 12192000"/>
              <a:gd name="connsiteY4" fmla="*/ 29028 h 1303362"/>
              <a:gd name="connsiteX0" fmla="*/ 1436914 w 12206514"/>
              <a:gd name="connsiteY0" fmla="*/ 1113266 h 2387600"/>
              <a:gd name="connsiteX1" fmla="*/ 12206514 w 12206514"/>
              <a:gd name="connsiteY1" fmla="*/ 0 h 2387600"/>
              <a:gd name="connsiteX2" fmla="*/ 12192000 w 12206514"/>
              <a:gd name="connsiteY2" fmla="*/ 1084238 h 2387600"/>
              <a:gd name="connsiteX3" fmla="*/ 12192000 w 12206514"/>
              <a:gd name="connsiteY3" fmla="*/ 2387600 h 2387600"/>
              <a:gd name="connsiteX4" fmla="*/ 0 w 12206514"/>
              <a:gd name="connsiteY4" fmla="*/ 2387600 h 2387600"/>
              <a:gd name="connsiteX5" fmla="*/ 1436914 w 12206514"/>
              <a:gd name="connsiteY5" fmla="*/ 1113266 h 2387600"/>
              <a:gd name="connsiteX0" fmla="*/ 1436914 w 12206514"/>
              <a:gd name="connsiteY0" fmla="*/ 1113266 h 2387600"/>
              <a:gd name="connsiteX1" fmla="*/ 12206514 w 12206514"/>
              <a:gd name="connsiteY1" fmla="*/ 0 h 2387600"/>
              <a:gd name="connsiteX2" fmla="*/ 12192000 w 12206514"/>
              <a:gd name="connsiteY2" fmla="*/ 1084238 h 2387600"/>
              <a:gd name="connsiteX3" fmla="*/ 12192000 w 12206514"/>
              <a:gd name="connsiteY3" fmla="*/ 2387600 h 2387600"/>
              <a:gd name="connsiteX4" fmla="*/ 0 w 12206514"/>
              <a:gd name="connsiteY4" fmla="*/ 2387600 h 2387600"/>
              <a:gd name="connsiteX5" fmla="*/ 1436914 w 12206514"/>
              <a:gd name="connsiteY5" fmla="*/ 1113266 h 2387600"/>
              <a:gd name="connsiteX0" fmla="*/ 1436914 w 12206514"/>
              <a:gd name="connsiteY0" fmla="*/ 1117519 h 2391853"/>
              <a:gd name="connsiteX1" fmla="*/ 7489371 w 12206514"/>
              <a:gd name="connsiteY1" fmla="*/ 1223453 h 2391853"/>
              <a:gd name="connsiteX2" fmla="*/ 12206514 w 12206514"/>
              <a:gd name="connsiteY2" fmla="*/ 4253 h 2391853"/>
              <a:gd name="connsiteX3" fmla="*/ 12192000 w 12206514"/>
              <a:gd name="connsiteY3" fmla="*/ 1088491 h 2391853"/>
              <a:gd name="connsiteX4" fmla="*/ 12192000 w 12206514"/>
              <a:gd name="connsiteY4" fmla="*/ 2391853 h 2391853"/>
              <a:gd name="connsiteX5" fmla="*/ 0 w 12206514"/>
              <a:gd name="connsiteY5" fmla="*/ 2391853 h 2391853"/>
              <a:gd name="connsiteX6" fmla="*/ 1436914 w 12206514"/>
              <a:gd name="connsiteY6" fmla="*/ 1117519 h 2391853"/>
              <a:gd name="connsiteX0" fmla="*/ 1436914 w 12206514"/>
              <a:gd name="connsiteY0" fmla="*/ 1121779 h 2396113"/>
              <a:gd name="connsiteX1" fmla="*/ 7489371 w 12206514"/>
              <a:gd name="connsiteY1" fmla="*/ 1227713 h 2396113"/>
              <a:gd name="connsiteX2" fmla="*/ 10116457 w 12206514"/>
              <a:gd name="connsiteY2" fmla="*/ 719714 h 2396113"/>
              <a:gd name="connsiteX3" fmla="*/ 12206514 w 12206514"/>
              <a:gd name="connsiteY3" fmla="*/ 8513 h 2396113"/>
              <a:gd name="connsiteX4" fmla="*/ 12192000 w 12206514"/>
              <a:gd name="connsiteY4" fmla="*/ 1092751 h 2396113"/>
              <a:gd name="connsiteX5" fmla="*/ 12192000 w 12206514"/>
              <a:gd name="connsiteY5" fmla="*/ 2396113 h 2396113"/>
              <a:gd name="connsiteX6" fmla="*/ 0 w 12206514"/>
              <a:gd name="connsiteY6" fmla="*/ 2396113 h 2396113"/>
              <a:gd name="connsiteX7" fmla="*/ 1436914 w 12206514"/>
              <a:gd name="connsiteY7" fmla="*/ 1121779 h 2396113"/>
              <a:gd name="connsiteX0" fmla="*/ 1436914 w 12206514"/>
              <a:gd name="connsiteY0" fmla="*/ 1121779 h 2396113"/>
              <a:gd name="connsiteX1" fmla="*/ 7518400 w 12206514"/>
              <a:gd name="connsiteY1" fmla="*/ 1663142 h 2396113"/>
              <a:gd name="connsiteX2" fmla="*/ 10116457 w 12206514"/>
              <a:gd name="connsiteY2" fmla="*/ 719714 h 2396113"/>
              <a:gd name="connsiteX3" fmla="*/ 12206514 w 12206514"/>
              <a:gd name="connsiteY3" fmla="*/ 8513 h 2396113"/>
              <a:gd name="connsiteX4" fmla="*/ 12192000 w 12206514"/>
              <a:gd name="connsiteY4" fmla="*/ 1092751 h 2396113"/>
              <a:gd name="connsiteX5" fmla="*/ 12192000 w 12206514"/>
              <a:gd name="connsiteY5" fmla="*/ 2396113 h 2396113"/>
              <a:gd name="connsiteX6" fmla="*/ 0 w 12206514"/>
              <a:gd name="connsiteY6" fmla="*/ 2396113 h 2396113"/>
              <a:gd name="connsiteX7" fmla="*/ 1436914 w 12206514"/>
              <a:gd name="connsiteY7" fmla="*/ 1121779 h 2396113"/>
              <a:gd name="connsiteX0" fmla="*/ 1436914 w 12206514"/>
              <a:gd name="connsiteY0" fmla="*/ 1117498 h 2391832"/>
              <a:gd name="connsiteX1" fmla="*/ 7518400 w 12206514"/>
              <a:gd name="connsiteY1" fmla="*/ 1658861 h 2391832"/>
              <a:gd name="connsiteX2" fmla="*/ 9114971 w 12206514"/>
              <a:gd name="connsiteY2" fmla="*/ 1383090 h 2391832"/>
              <a:gd name="connsiteX3" fmla="*/ 12206514 w 12206514"/>
              <a:gd name="connsiteY3" fmla="*/ 4232 h 2391832"/>
              <a:gd name="connsiteX4" fmla="*/ 12192000 w 12206514"/>
              <a:gd name="connsiteY4" fmla="*/ 1088470 h 2391832"/>
              <a:gd name="connsiteX5" fmla="*/ 12192000 w 12206514"/>
              <a:gd name="connsiteY5" fmla="*/ 2391832 h 2391832"/>
              <a:gd name="connsiteX6" fmla="*/ 0 w 12206514"/>
              <a:gd name="connsiteY6" fmla="*/ 2391832 h 2391832"/>
              <a:gd name="connsiteX7" fmla="*/ 1436914 w 12206514"/>
              <a:gd name="connsiteY7" fmla="*/ 1117498 h 2391832"/>
              <a:gd name="connsiteX0" fmla="*/ 1436914 w 12206514"/>
              <a:gd name="connsiteY0" fmla="*/ 1117498 h 2391832"/>
              <a:gd name="connsiteX1" fmla="*/ 7518400 w 12206514"/>
              <a:gd name="connsiteY1" fmla="*/ 1658861 h 2391832"/>
              <a:gd name="connsiteX2" fmla="*/ 9114971 w 12206514"/>
              <a:gd name="connsiteY2" fmla="*/ 1383090 h 2391832"/>
              <a:gd name="connsiteX3" fmla="*/ 12206514 w 12206514"/>
              <a:gd name="connsiteY3" fmla="*/ 4232 h 2391832"/>
              <a:gd name="connsiteX4" fmla="*/ 12192000 w 12206514"/>
              <a:gd name="connsiteY4" fmla="*/ 1088470 h 2391832"/>
              <a:gd name="connsiteX5" fmla="*/ 12192000 w 12206514"/>
              <a:gd name="connsiteY5" fmla="*/ 2391832 h 2391832"/>
              <a:gd name="connsiteX6" fmla="*/ 0 w 12206514"/>
              <a:gd name="connsiteY6" fmla="*/ 2391832 h 2391832"/>
              <a:gd name="connsiteX7" fmla="*/ 1436914 w 12206514"/>
              <a:gd name="connsiteY7" fmla="*/ 1117498 h 2391832"/>
              <a:gd name="connsiteX0" fmla="*/ 1436914 w 12206514"/>
              <a:gd name="connsiteY0" fmla="*/ 1117691 h 2392025"/>
              <a:gd name="connsiteX1" fmla="*/ 7518400 w 12206514"/>
              <a:gd name="connsiteY1" fmla="*/ 1659054 h 2392025"/>
              <a:gd name="connsiteX2" fmla="*/ 9579428 w 12206514"/>
              <a:gd name="connsiteY2" fmla="*/ 1325225 h 2392025"/>
              <a:gd name="connsiteX3" fmla="*/ 12206514 w 12206514"/>
              <a:gd name="connsiteY3" fmla="*/ 4425 h 2392025"/>
              <a:gd name="connsiteX4" fmla="*/ 12192000 w 12206514"/>
              <a:gd name="connsiteY4" fmla="*/ 1088663 h 2392025"/>
              <a:gd name="connsiteX5" fmla="*/ 12192000 w 12206514"/>
              <a:gd name="connsiteY5" fmla="*/ 2392025 h 2392025"/>
              <a:gd name="connsiteX6" fmla="*/ 0 w 12206514"/>
              <a:gd name="connsiteY6" fmla="*/ 2392025 h 2392025"/>
              <a:gd name="connsiteX7" fmla="*/ 1436914 w 12206514"/>
              <a:gd name="connsiteY7" fmla="*/ 1117691 h 2392025"/>
              <a:gd name="connsiteX0" fmla="*/ 1436914 w 12206514"/>
              <a:gd name="connsiteY0" fmla="*/ 1117691 h 2392025"/>
              <a:gd name="connsiteX1" fmla="*/ 7692572 w 12206514"/>
              <a:gd name="connsiteY1" fmla="*/ 1688082 h 2392025"/>
              <a:gd name="connsiteX2" fmla="*/ 9579428 w 12206514"/>
              <a:gd name="connsiteY2" fmla="*/ 1325225 h 2392025"/>
              <a:gd name="connsiteX3" fmla="*/ 12206514 w 12206514"/>
              <a:gd name="connsiteY3" fmla="*/ 4425 h 2392025"/>
              <a:gd name="connsiteX4" fmla="*/ 12192000 w 12206514"/>
              <a:gd name="connsiteY4" fmla="*/ 1088663 h 2392025"/>
              <a:gd name="connsiteX5" fmla="*/ 12192000 w 12206514"/>
              <a:gd name="connsiteY5" fmla="*/ 2392025 h 2392025"/>
              <a:gd name="connsiteX6" fmla="*/ 0 w 12206514"/>
              <a:gd name="connsiteY6" fmla="*/ 2392025 h 2392025"/>
              <a:gd name="connsiteX7" fmla="*/ 1436914 w 12206514"/>
              <a:gd name="connsiteY7" fmla="*/ 1117691 h 2392025"/>
              <a:gd name="connsiteX0" fmla="*/ 1436914 w 12206514"/>
              <a:gd name="connsiteY0" fmla="*/ 1117593 h 2391927"/>
              <a:gd name="connsiteX1" fmla="*/ 7692572 w 12206514"/>
              <a:gd name="connsiteY1" fmla="*/ 1687984 h 2391927"/>
              <a:gd name="connsiteX2" fmla="*/ 9593943 w 12206514"/>
              <a:gd name="connsiteY2" fmla="*/ 1354156 h 2391927"/>
              <a:gd name="connsiteX3" fmla="*/ 12206514 w 12206514"/>
              <a:gd name="connsiteY3" fmla="*/ 4327 h 2391927"/>
              <a:gd name="connsiteX4" fmla="*/ 12192000 w 12206514"/>
              <a:gd name="connsiteY4" fmla="*/ 1088565 h 2391927"/>
              <a:gd name="connsiteX5" fmla="*/ 12192000 w 12206514"/>
              <a:gd name="connsiteY5" fmla="*/ 2391927 h 2391927"/>
              <a:gd name="connsiteX6" fmla="*/ 0 w 12206514"/>
              <a:gd name="connsiteY6" fmla="*/ 2391927 h 2391927"/>
              <a:gd name="connsiteX7" fmla="*/ 1436914 w 12206514"/>
              <a:gd name="connsiteY7" fmla="*/ 1117593 h 2391927"/>
              <a:gd name="connsiteX0" fmla="*/ 1436914 w 12206514"/>
              <a:gd name="connsiteY0" fmla="*/ 1117792 h 2392126"/>
              <a:gd name="connsiteX1" fmla="*/ 7692572 w 12206514"/>
              <a:gd name="connsiteY1" fmla="*/ 1688183 h 2392126"/>
              <a:gd name="connsiteX2" fmla="*/ 9593943 w 12206514"/>
              <a:gd name="connsiteY2" fmla="*/ 1354355 h 2392126"/>
              <a:gd name="connsiteX3" fmla="*/ 12206514 w 12206514"/>
              <a:gd name="connsiteY3" fmla="*/ 4526 h 2392126"/>
              <a:gd name="connsiteX4" fmla="*/ 12192000 w 12206514"/>
              <a:gd name="connsiteY4" fmla="*/ 1088764 h 2392126"/>
              <a:gd name="connsiteX5" fmla="*/ 12192000 w 12206514"/>
              <a:gd name="connsiteY5" fmla="*/ 2392126 h 2392126"/>
              <a:gd name="connsiteX6" fmla="*/ 0 w 12206514"/>
              <a:gd name="connsiteY6" fmla="*/ 2392126 h 2392126"/>
              <a:gd name="connsiteX7" fmla="*/ 1436914 w 12206514"/>
              <a:gd name="connsiteY7" fmla="*/ 1117792 h 2392126"/>
              <a:gd name="connsiteX0" fmla="*/ 1436914 w 12206514"/>
              <a:gd name="connsiteY0" fmla="*/ 1118190 h 2392524"/>
              <a:gd name="connsiteX1" fmla="*/ 7692572 w 12206514"/>
              <a:gd name="connsiteY1" fmla="*/ 1688581 h 2392524"/>
              <a:gd name="connsiteX2" fmla="*/ 9593943 w 12206514"/>
              <a:gd name="connsiteY2" fmla="*/ 1354753 h 2392524"/>
              <a:gd name="connsiteX3" fmla="*/ 12206514 w 12206514"/>
              <a:gd name="connsiteY3" fmla="*/ 4924 h 2392524"/>
              <a:gd name="connsiteX4" fmla="*/ 12192000 w 12206514"/>
              <a:gd name="connsiteY4" fmla="*/ 1089162 h 2392524"/>
              <a:gd name="connsiteX5" fmla="*/ 12192000 w 12206514"/>
              <a:gd name="connsiteY5" fmla="*/ 2392524 h 2392524"/>
              <a:gd name="connsiteX6" fmla="*/ 0 w 12206514"/>
              <a:gd name="connsiteY6" fmla="*/ 2392524 h 2392524"/>
              <a:gd name="connsiteX7" fmla="*/ 1436914 w 12206514"/>
              <a:gd name="connsiteY7" fmla="*/ 1118190 h 2392524"/>
              <a:gd name="connsiteX0" fmla="*/ 1436914 w 12206514"/>
              <a:gd name="connsiteY0" fmla="*/ 1121944 h 2396278"/>
              <a:gd name="connsiteX1" fmla="*/ 7692572 w 12206514"/>
              <a:gd name="connsiteY1" fmla="*/ 1692335 h 2396278"/>
              <a:gd name="connsiteX2" fmla="*/ 9593943 w 12206514"/>
              <a:gd name="connsiteY2" fmla="*/ 863207 h 2396278"/>
              <a:gd name="connsiteX3" fmla="*/ 12206514 w 12206514"/>
              <a:gd name="connsiteY3" fmla="*/ 8678 h 2396278"/>
              <a:gd name="connsiteX4" fmla="*/ 12192000 w 12206514"/>
              <a:gd name="connsiteY4" fmla="*/ 1092916 h 2396278"/>
              <a:gd name="connsiteX5" fmla="*/ 12192000 w 12206514"/>
              <a:gd name="connsiteY5" fmla="*/ 2396278 h 2396278"/>
              <a:gd name="connsiteX6" fmla="*/ 0 w 12206514"/>
              <a:gd name="connsiteY6" fmla="*/ 2396278 h 2396278"/>
              <a:gd name="connsiteX7" fmla="*/ 1436914 w 12206514"/>
              <a:gd name="connsiteY7" fmla="*/ 1121944 h 2396278"/>
              <a:gd name="connsiteX0" fmla="*/ 1436914 w 12206514"/>
              <a:gd name="connsiteY0" fmla="*/ 1120138 h 2394472"/>
              <a:gd name="connsiteX1" fmla="*/ 7692572 w 12206514"/>
              <a:gd name="connsiteY1" fmla="*/ 1690529 h 2394472"/>
              <a:gd name="connsiteX2" fmla="*/ 9651093 w 12206514"/>
              <a:gd name="connsiteY2" fmla="*/ 1032851 h 2394472"/>
              <a:gd name="connsiteX3" fmla="*/ 12206514 w 12206514"/>
              <a:gd name="connsiteY3" fmla="*/ 6872 h 2394472"/>
              <a:gd name="connsiteX4" fmla="*/ 12192000 w 12206514"/>
              <a:gd name="connsiteY4" fmla="*/ 1091110 h 2394472"/>
              <a:gd name="connsiteX5" fmla="*/ 12192000 w 12206514"/>
              <a:gd name="connsiteY5" fmla="*/ 2394472 h 2394472"/>
              <a:gd name="connsiteX6" fmla="*/ 0 w 12206514"/>
              <a:gd name="connsiteY6" fmla="*/ 2394472 h 2394472"/>
              <a:gd name="connsiteX7" fmla="*/ 1436914 w 12206514"/>
              <a:gd name="connsiteY7" fmla="*/ 1120138 h 2394472"/>
              <a:gd name="connsiteX0" fmla="*/ 1436914 w 12206514"/>
              <a:gd name="connsiteY0" fmla="*/ 1121944 h 2396278"/>
              <a:gd name="connsiteX1" fmla="*/ 7692572 w 12206514"/>
              <a:gd name="connsiteY1" fmla="*/ 1692335 h 2396278"/>
              <a:gd name="connsiteX2" fmla="*/ 10470243 w 12206514"/>
              <a:gd name="connsiteY2" fmla="*/ 863207 h 2396278"/>
              <a:gd name="connsiteX3" fmla="*/ 12206514 w 12206514"/>
              <a:gd name="connsiteY3" fmla="*/ 8678 h 2396278"/>
              <a:gd name="connsiteX4" fmla="*/ 12192000 w 12206514"/>
              <a:gd name="connsiteY4" fmla="*/ 1092916 h 2396278"/>
              <a:gd name="connsiteX5" fmla="*/ 12192000 w 12206514"/>
              <a:gd name="connsiteY5" fmla="*/ 2396278 h 2396278"/>
              <a:gd name="connsiteX6" fmla="*/ 0 w 12206514"/>
              <a:gd name="connsiteY6" fmla="*/ 2396278 h 2396278"/>
              <a:gd name="connsiteX7" fmla="*/ 1436914 w 12206514"/>
              <a:gd name="connsiteY7" fmla="*/ 1121944 h 2396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06514" h="2396278">
                <a:moveTo>
                  <a:pt x="1436914" y="1121944"/>
                </a:moveTo>
                <a:cubicBezTo>
                  <a:pt x="2644019" y="823192"/>
                  <a:pt x="5897639" y="1877879"/>
                  <a:pt x="7692572" y="1692335"/>
                </a:cubicBezTo>
                <a:cubicBezTo>
                  <a:pt x="9131905" y="1601134"/>
                  <a:pt x="10163024" y="979322"/>
                  <a:pt x="10470243" y="863207"/>
                </a:cubicBezTo>
                <a:cubicBezTo>
                  <a:pt x="11270947" y="500350"/>
                  <a:pt x="11853333" y="-77685"/>
                  <a:pt x="12206514" y="8678"/>
                </a:cubicBezTo>
                <a:lnTo>
                  <a:pt x="12192000" y="1092916"/>
                </a:lnTo>
                <a:lnTo>
                  <a:pt x="12192000" y="2396278"/>
                </a:lnTo>
                <a:lnTo>
                  <a:pt x="0" y="2396278"/>
                </a:lnTo>
                <a:lnTo>
                  <a:pt x="1436914" y="1121944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952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dirty="0"/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168ABA72-B97D-4295-8389-4C5DB2BCC3A8}"/>
              </a:ext>
            </a:extLst>
          </p:cNvPr>
          <p:cNvSpPr/>
          <p:nvPr/>
        </p:nvSpPr>
        <p:spPr>
          <a:xfrm>
            <a:off x="10121658" y="6263213"/>
            <a:ext cx="1623573" cy="322206"/>
          </a:xfrm>
          <a:prstGeom prst="roundRect">
            <a:avLst/>
          </a:prstGeom>
          <a:noFill/>
          <a:ln w="38100" cap="flat" cmpd="sng" algn="ctr">
            <a:solidFill>
              <a:schemeClr val="bg1"/>
            </a:solidFill>
            <a:prstDash val="solid"/>
            <a:miter lim="800000"/>
          </a:ln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DO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Cristoweb.com</a:t>
            </a:r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id="{BFA9AF1C-B6D8-4FC6-8DCA-867DB63E09C9}"/>
              </a:ext>
            </a:extLst>
          </p:cNvPr>
          <p:cNvSpPr/>
          <p:nvPr/>
        </p:nvSpPr>
        <p:spPr>
          <a:xfrm>
            <a:off x="1454707" y="4934062"/>
            <a:ext cx="997787" cy="100213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sz="8800" dirty="0">
              <a:solidFill>
                <a:srgbClr val="002060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9B4E481-CFB4-477A-96EE-0E75C36FC804}"/>
              </a:ext>
            </a:extLst>
          </p:cNvPr>
          <p:cNvSpPr txBox="1"/>
          <p:nvPr/>
        </p:nvSpPr>
        <p:spPr>
          <a:xfrm>
            <a:off x="1601175" y="4519134"/>
            <a:ext cx="7048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8800" b="1" dirty="0">
                <a:solidFill>
                  <a:srgbClr val="002060"/>
                </a:solidFill>
              </a:rPr>
              <a:t>9</a:t>
            </a:r>
            <a:endParaRPr lang="es-DO" sz="8800" b="1" dirty="0">
              <a:solidFill>
                <a:srgbClr val="002060"/>
              </a:solidFill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69B14A84-141A-4FA4-B05C-C82930255E1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2537" y="5118204"/>
            <a:ext cx="1175450" cy="1056517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sp>
        <p:nvSpPr>
          <p:cNvPr id="4" name="CuadroTexto 3"/>
          <p:cNvSpPr txBox="1"/>
          <p:nvPr/>
        </p:nvSpPr>
        <p:spPr>
          <a:xfrm>
            <a:off x="1758598" y="6202940"/>
            <a:ext cx="7920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600" b="1" dirty="0" smtClean="0">
                <a:solidFill>
                  <a:schemeClr val="accent2"/>
                </a:solidFill>
              </a:rPr>
              <a:t>Aventurándonos en la profecía Bíblica</a:t>
            </a:r>
            <a:endParaRPr lang="en-US" sz="3600" b="1" dirty="0">
              <a:solidFill>
                <a:schemeClr val="accent2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185" y="3224836"/>
            <a:ext cx="7506929" cy="1294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63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083A34"/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CA343354-4228-439C-8A79-193A873D37DA}"/>
              </a:ext>
            </a:extLst>
          </p:cNvPr>
          <p:cNvSpPr/>
          <p:nvPr/>
        </p:nvSpPr>
        <p:spPr>
          <a:xfrm>
            <a:off x="-1" y="-15499"/>
            <a:ext cx="2650214" cy="4525506"/>
          </a:xfrm>
          <a:custGeom>
            <a:avLst/>
            <a:gdLst>
              <a:gd name="connsiteX0" fmla="*/ 317719 w 2650214"/>
              <a:gd name="connsiteY0" fmla="*/ 0 h 4525506"/>
              <a:gd name="connsiteX1" fmla="*/ 2650214 w 2650214"/>
              <a:gd name="connsiteY1" fmla="*/ 2262753 h 4525506"/>
              <a:gd name="connsiteX2" fmla="*/ 317719 w 2650214"/>
              <a:gd name="connsiteY2" fmla="*/ 4525506 h 4525506"/>
              <a:gd name="connsiteX3" fmla="*/ 79235 w 2650214"/>
              <a:gd name="connsiteY3" fmla="*/ 4513824 h 4525506"/>
              <a:gd name="connsiteX4" fmla="*/ 0 w 2650214"/>
              <a:gd name="connsiteY4" fmla="*/ 4502093 h 4525506"/>
              <a:gd name="connsiteX5" fmla="*/ 0 w 2650214"/>
              <a:gd name="connsiteY5" fmla="*/ 23413 h 4525506"/>
              <a:gd name="connsiteX6" fmla="*/ 79235 w 2650214"/>
              <a:gd name="connsiteY6" fmla="*/ 11682 h 4525506"/>
              <a:gd name="connsiteX7" fmla="*/ 317719 w 2650214"/>
              <a:gd name="connsiteY7" fmla="*/ 0 h 4525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50214" h="4525506">
                <a:moveTo>
                  <a:pt x="317719" y="0"/>
                </a:moveTo>
                <a:cubicBezTo>
                  <a:pt x="1605920" y="0"/>
                  <a:pt x="2650214" y="1013069"/>
                  <a:pt x="2650214" y="2262753"/>
                </a:cubicBezTo>
                <a:cubicBezTo>
                  <a:pt x="2650214" y="3512437"/>
                  <a:pt x="1605920" y="4525506"/>
                  <a:pt x="317719" y="4525506"/>
                </a:cubicBezTo>
                <a:cubicBezTo>
                  <a:pt x="237206" y="4525506"/>
                  <a:pt x="157647" y="4521549"/>
                  <a:pt x="79235" y="4513824"/>
                </a:cubicBezTo>
                <a:lnTo>
                  <a:pt x="0" y="4502093"/>
                </a:lnTo>
                <a:lnTo>
                  <a:pt x="0" y="23413"/>
                </a:lnTo>
                <a:lnTo>
                  <a:pt x="79235" y="11682"/>
                </a:lnTo>
                <a:cubicBezTo>
                  <a:pt x="157647" y="3957"/>
                  <a:pt x="237206" y="0"/>
                  <a:pt x="317719" y="0"/>
                </a:cubicBezTo>
                <a:close/>
              </a:path>
            </a:pathLst>
          </a:custGeom>
          <a:solidFill>
            <a:srgbClr val="A46A14"/>
          </a:solidFill>
          <a:ln>
            <a:solidFill>
              <a:srgbClr val="A46A14"/>
            </a:solidFill>
          </a:ln>
          <a:effectLst>
            <a:outerShdw blurRad="50800" dist="50800" dir="6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4445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DO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3C94E7D-7AB5-4521-915D-863C27209662}"/>
              </a:ext>
            </a:extLst>
          </p:cNvPr>
          <p:cNvSpPr txBox="1"/>
          <p:nvPr/>
        </p:nvSpPr>
        <p:spPr>
          <a:xfrm rot="17598730">
            <a:off x="-427438" y="2186811"/>
            <a:ext cx="3063630" cy="769441"/>
          </a:xfrm>
          <a:prstGeom prst="rect">
            <a:avLst/>
          </a:prstGeom>
          <a:noFill/>
          <a:effectLst>
            <a:outerShdw blurRad="76200" dist="508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1739900"/>
          </a:sp3d>
        </p:spPr>
        <p:txBody>
          <a:bodyPr wrap="square" rtlCol="0">
            <a:spAutoFit/>
          </a:bodyPr>
          <a:lstStyle/>
          <a:p>
            <a:pPr algn="ctr"/>
            <a:r>
              <a:rPr lang="es-US" sz="4400" dirty="0" smtClean="0">
                <a:solidFill>
                  <a:schemeClr val="bg1"/>
                </a:solidFill>
                <a:latin typeface="Bodoni MT Black" panose="02070A03080606020203" pitchFamily="18" charset="0"/>
                <a:cs typeface="Aharoni" panose="02010803020104030203" pitchFamily="2" charset="-79"/>
              </a:rPr>
              <a:t>Considera</a:t>
            </a:r>
            <a:endParaRPr lang="es-DO" sz="4400" dirty="0">
              <a:solidFill>
                <a:schemeClr val="bg1"/>
              </a:solidFill>
              <a:latin typeface="Bodoni MT Black" panose="02070A03080606020203" pitchFamily="18" charset="0"/>
              <a:cs typeface="Aharoni" panose="02010803020104030203" pitchFamily="2" charset="-79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BBDF06D-B11B-42C8-AE11-6D6E4C177720}"/>
              </a:ext>
            </a:extLst>
          </p:cNvPr>
          <p:cNvSpPr txBox="1"/>
          <p:nvPr/>
        </p:nvSpPr>
        <p:spPr>
          <a:xfrm>
            <a:off x="2650213" y="163905"/>
            <a:ext cx="9266967" cy="6863417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sunset" dir="t">
              <a:rot lat="0" lon="0" rev="21594000"/>
            </a:lightRig>
          </a:scene3d>
          <a:sp3d extrusionH="139700" prstMaterial="flat">
            <a:bevelT w="1162050"/>
            <a:bevelB w="825500" h="279400"/>
          </a:sp3d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chemeClr val="bg1"/>
                </a:solidFill>
              </a:rPr>
              <a:t>Como estudioso de las profecías, Daniel comprendió </a:t>
            </a:r>
            <a:r>
              <a:rPr lang="es-ES" sz="4000" b="1" dirty="0" smtClean="0">
                <a:solidFill>
                  <a:schemeClr val="bg1"/>
                </a:solidFill>
              </a:rPr>
              <a:t>que, </a:t>
            </a:r>
            <a:r>
              <a:rPr lang="es-ES" sz="4000" b="1" dirty="0">
                <a:solidFill>
                  <a:schemeClr val="bg1"/>
                </a:solidFill>
              </a:rPr>
              <a:t>de acuerdo con la profecía de </a:t>
            </a:r>
            <a:r>
              <a:rPr lang="es-ES" sz="4000" b="1" dirty="0" smtClean="0">
                <a:solidFill>
                  <a:schemeClr val="bg1"/>
                </a:solidFill>
              </a:rPr>
              <a:t>Jeremías, Israel </a:t>
            </a:r>
            <a:r>
              <a:rPr lang="es-ES" sz="4000" b="1" dirty="0">
                <a:solidFill>
                  <a:schemeClr val="bg1"/>
                </a:solidFill>
              </a:rPr>
              <a:t>debería enfrentar setenta años de cautiverio. Ese período </a:t>
            </a:r>
            <a:r>
              <a:rPr lang="es-ES" sz="4000" b="1" dirty="0">
                <a:solidFill>
                  <a:srgbClr val="FFFF00"/>
                </a:solidFill>
              </a:rPr>
              <a:t>comenzó en 606 a. C</a:t>
            </a:r>
            <a:r>
              <a:rPr lang="es-ES" sz="4000" b="1" dirty="0">
                <a:solidFill>
                  <a:schemeClr val="bg1"/>
                </a:solidFill>
              </a:rPr>
              <a:t>., cuando</a:t>
            </a:r>
          </a:p>
          <a:p>
            <a:r>
              <a:rPr lang="es-ES" sz="4000" b="1" dirty="0">
                <a:solidFill>
                  <a:schemeClr val="bg1"/>
                </a:solidFill>
              </a:rPr>
              <a:t>Nabucodonosor, rey de Babilonia, atacó Jerusalén. En el primer año de Darío (</a:t>
            </a:r>
            <a:r>
              <a:rPr lang="es-ES" sz="4000" b="1" dirty="0">
                <a:solidFill>
                  <a:srgbClr val="FFFF00"/>
                </a:solidFill>
              </a:rPr>
              <a:t>539 </a:t>
            </a:r>
            <a:r>
              <a:rPr lang="es-ES" sz="4000" b="1" dirty="0" smtClean="0">
                <a:solidFill>
                  <a:srgbClr val="FFFF00"/>
                </a:solidFill>
              </a:rPr>
              <a:t>a. </a:t>
            </a:r>
            <a:r>
              <a:rPr lang="es-ES" sz="4000" b="1" dirty="0">
                <a:solidFill>
                  <a:srgbClr val="FFFF00"/>
                </a:solidFill>
              </a:rPr>
              <a:t>C</a:t>
            </a:r>
            <a:r>
              <a:rPr lang="es-ES" sz="4000" b="1" dirty="0" smtClean="0">
                <a:solidFill>
                  <a:srgbClr val="FFFF00"/>
                </a:solidFill>
              </a:rPr>
              <a:t>.</a:t>
            </a:r>
            <a:r>
              <a:rPr lang="es-ES" sz="4000" b="1" dirty="0" smtClean="0">
                <a:solidFill>
                  <a:schemeClr val="bg1"/>
                </a:solidFill>
              </a:rPr>
              <a:t>),cuando los medos y persas tomaron Babilonia,  inició el </a:t>
            </a:r>
            <a:r>
              <a:rPr lang="es-ES" sz="4000" b="1" dirty="0" smtClean="0">
                <a:solidFill>
                  <a:srgbClr val="FFFF00"/>
                </a:solidFill>
              </a:rPr>
              <a:t>fin de la cautividad</a:t>
            </a:r>
            <a:r>
              <a:rPr lang="es-ES" sz="4000" b="1" dirty="0" smtClean="0">
                <a:solidFill>
                  <a:schemeClr val="bg1"/>
                </a:solidFill>
              </a:rPr>
              <a:t>. </a:t>
            </a:r>
            <a:r>
              <a:rPr lang="es-ES" sz="4000" b="1" dirty="0">
                <a:solidFill>
                  <a:schemeClr val="bg1"/>
                </a:solidFill>
              </a:rPr>
              <a:t>Daniel anhelaba la liberación de </a:t>
            </a:r>
            <a:r>
              <a:rPr lang="es-ES" sz="4000" b="1" dirty="0" smtClean="0">
                <a:solidFill>
                  <a:schemeClr val="bg1"/>
                </a:solidFill>
              </a:rPr>
              <a:t>su pueblo</a:t>
            </a:r>
            <a:r>
              <a:rPr lang="es-ES" sz="4000" b="1" dirty="0">
                <a:solidFill>
                  <a:schemeClr val="bg1"/>
                </a:solidFill>
              </a:rPr>
              <a:t>.</a:t>
            </a:r>
            <a:endParaRPr lang="es-ES" sz="40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11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0E333A"/>
          </a:solidFill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3C94E7D-7AB5-4521-915D-863C27209662}"/>
              </a:ext>
            </a:extLst>
          </p:cNvPr>
          <p:cNvSpPr txBox="1"/>
          <p:nvPr/>
        </p:nvSpPr>
        <p:spPr>
          <a:xfrm>
            <a:off x="467390" y="88323"/>
            <a:ext cx="11198581" cy="120032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s-DO" sz="36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s-ES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¿Cómo se dirigió Daniel a Dios en su magnífica plegaria? Daniel </a:t>
            </a:r>
            <a:r>
              <a:rPr lang="es-ES" sz="36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9:3-8 RVR</a:t>
            </a:r>
            <a:endParaRPr lang="es-DO" sz="36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1A16D62-B7C9-4E85-BD15-FA714C634E05}"/>
              </a:ext>
            </a:extLst>
          </p:cNvPr>
          <p:cNvSpPr txBox="1"/>
          <p:nvPr/>
        </p:nvSpPr>
        <p:spPr>
          <a:xfrm>
            <a:off x="467390" y="1449390"/>
            <a:ext cx="10738612" cy="4401205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5092700"/>
          </a:sp3d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</a:t>
            </a:r>
            <a:r>
              <a:rPr lang="es-E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 volví mi rostro al Señor Dios, buscándole en oración y ruego, en ayuno, cilicio y ceniza.</a:t>
            </a:r>
          </a:p>
          <a:p>
            <a:endParaRPr lang="es-ES" sz="4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sz="4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s-E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 oré a Jehová, mi Dios, y le hice esta confesión: ¡Ah, Señor, Dios grande, digno de ser temido, que </a:t>
            </a:r>
            <a:r>
              <a:rPr lang="es-ES" sz="4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guardas el pacto </a:t>
            </a:r>
            <a:r>
              <a:rPr lang="es-E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 la </a:t>
            </a:r>
            <a:r>
              <a:rPr lang="es-ES" sz="4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misericordia</a:t>
            </a:r>
            <a:r>
              <a:rPr lang="es-E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 los que te aman y guardan tus mandamientos!</a:t>
            </a:r>
            <a:endParaRPr lang="es-ES" sz="4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71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0E333A"/>
          </a:solidFill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1A16D62-B7C9-4E85-BD15-FA714C634E05}"/>
              </a:ext>
            </a:extLst>
          </p:cNvPr>
          <p:cNvSpPr txBox="1"/>
          <p:nvPr/>
        </p:nvSpPr>
        <p:spPr>
          <a:xfrm>
            <a:off x="726694" y="355108"/>
            <a:ext cx="10738612" cy="5632311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5092700"/>
          </a:sp3d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</a:t>
            </a:r>
            <a:r>
              <a:rPr lang="es-E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Hemos pecado, hemos cometido iniquidad, hemos obrado perversamente, hemos sido rebeldes, y nos hemos </a:t>
            </a:r>
            <a:r>
              <a:rPr lang="es-ES" sz="4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apartado</a:t>
            </a:r>
            <a:r>
              <a:rPr lang="es-E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tus mandamientos y de tus ordenanzas.</a:t>
            </a:r>
          </a:p>
          <a:p>
            <a:endParaRPr lang="es-ES" sz="4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sz="4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</a:t>
            </a:r>
            <a:r>
              <a:rPr lang="es-E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hemos obedecido a tus siervos los profetas, que en tu nombre hablaron a nuestros reyes, a nuestros príncipes, a nuestros padres y a todo el pueblo de la tierra.</a:t>
            </a:r>
            <a:endParaRPr lang="es-ES" sz="4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32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0E333A"/>
          </a:solidFill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1A16D62-B7C9-4E85-BD15-FA714C634E05}"/>
              </a:ext>
            </a:extLst>
          </p:cNvPr>
          <p:cNvSpPr txBox="1"/>
          <p:nvPr/>
        </p:nvSpPr>
        <p:spPr>
          <a:xfrm>
            <a:off x="726694" y="355108"/>
            <a:ext cx="10738612" cy="6247864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5092700"/>
          </a:sp3d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es-E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ti, Señor, la justicia, y a nosotros la vergüenza en el rostro, como en el día de hoy lleva todo hombre de Judá, los moradores de Jerusalén, y todo Israel, los de cerca y los de lejos, en todas las tierras adonde los has echado a causa de las rebeliones con que se rebelaron contra ti.</a:t>
            </a:r>
          </a:p>
          <a:p>
            <a:endParaRPr lang="es-ES" sz="4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sz="4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lang="es-E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Oh Jehová, a nosotros, la vergüenza en el rostro, a nuestros reyes, a nuestros príncipes y a nuestros padres; porque contra ti pecamos.</a:t>
            </a:r>
            <a:endParaRPr lang="es-ES" sz="4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2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083A34"/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CA343354-4228-439C-8A79-193A873D37DA}"/>
              </a:ext>
            </a:extLst>
          </p:cNvPr>
          <p:cNvSpPr/>
          <p:nvPr/>
        </p:nvSpPr>
        <p:spPr>
          <a:xfrm>
            <a:off x="-1" y="-15499"/>
            <a:ext cx="2650214" cy="4525506"/>
          </a:xfrm>
          <a:custGeom>
            <a:avLst/>
            <a:gdLst>
              <a:gd name="connsiteX0" fmla="*/ 317719 w 2650214"/>
              <a:gd name="connsiteY0" fmla="*/ 0 h 4525506"/>
              <a:gd name="connsiteX1" fmla="*/ 2650214 w 2650214"/>
              <a:gd name="connsiteY1" fmla="*/ 2262753 h 4525506"/>
              <a:gd name="connsiteX2" fmla="*/ 317719 w 2650214"/>
              <a:gd name="connsiteY2" fmla="*/ 4525506 h 4525506"/>
              <a:gd name="connsiteX3" fmla="*/ 79235 w 2650214"/>
              <a:gd name="connsiteY3" fmla="*/ 4513824 h 4525506"/>
              <a:gd name="connsiteX4" fmla="*/ 0 w 2650214"/>
              <a:gd name="connsiteY4" fmla="*/ 4502093 h 4525506"/>
              <a:gd name="connsiteX5" fmla="*/ 0 w 2650214"/>
              <a:gd name="connsiteY5" fmla="*/ 23413 h 4525506"/>
              <a:gd name="connsiteX6" fmla="*/ 79235 w 2650214"/>
              <a:gd name="connsiteY6" fmla="*/ 11682 h 4525506"/>
              <a:gd name="connsiteX7" fmla="*/ 317719 w 2650214"/>
              <a:gd name="connsiteY7" fmla="*/ 0 h 4525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50214" h="4525506">
                <a:moveTo>
                  <a:pt x="317719" y="0"/>
                </a:moveTo>
                <a:cubicBezTo>
                  <a:pt x="1605920" y="0"/>
                  <a:pt x="2650214" y="1013069"/>
                  <a:pt x="2650214" y="2262753"/>
                </a:cubicBezTo>
                <a:cubicBezTo>
                  <a:pt x="2650214" y="3512437"/>
                  <a:pt x="1605920" y="4525506"/>
                  <a:pt x="317719" y="4525506"/>
                </a:cubicBezTo>
                <a:cubicBezTo>
                  <a:pt x="237206" y="4525506"/>
                  <a:pt x="157647" y="4521549"/>
                  <a:pt x="79235" y="4513824"/>
                </a:cubicBezTo>
                <a:lnTo>
                  <a:pt x="0" y="4502093"/>
                </a:lnTo>
                <a:lnTo>
                  <a:pt x="0" y="23413"/>
                </a:lnTo>
                <a:lnTo>
                  <a:pt x="79235" y="11682"/>
                </a:lnTo>
                <a:cubicBezTo>
                  <a:pt x="157647" y="3957"/>
                  <a:pt x="237206" y="0"/>
                  <a:pt x="317719" y="0"/>
                </a:cubicBezTo>
                <a:close/>
              </a:path>
            </a:pathLst>
          </a:custGeom>
          <a:solidFill>
            <a:schemeClr val="accent3"/>
          </a:solidFill>
          <a:ln>
            <a:solidFill>
              <a:srgbClr val="A46A14"/>
            </a:solidFill>
          </a:ln>
          <a:effectLst>
            <a:outerShdw blurRad="50800" dist="50800" dir="6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4445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DO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3C94E7D-7AB5-4521-915D-863C27209662}"/>
              </a:ext>
            </a:extLst>
          </p:cNvPr>
          <p:cNvSpPr txBox="1"/>
          <p:nvPr/>
        </p:nvSpPr>
        <p:spPr>
          <a:xfrm rot="17598730">
            <a:off x="-572301" y="1862532"/>
            <a:ext cx="3063630" cy="769441"/>
          </a:xfrm>
          <a:prstGeom prst="rect">
            <a:avLst/>
          </a:prstGeom>
          <a:noFill/>
          <a:effectLst>
            <a:outerShdw blurRad="76200" dist="508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1739900"/>
          </a:sp3d>
        </p:spPr>
        <p:txBody>
          <a:bodyPr wrap="square" rtlCol="0">
            <a:spAutoFit/>
          </a:bodyPr>
          <a:lstStyle/>
          <a:p>
            <a:pPr algn="ctr"/>
            <a:r>
              <a:rPr lang="es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Considera</a:t>
            </a:r>
            <a:endParaRPr lang="es-DO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BBDF06D-B11B-42C8-AE11-6D6E4C177720}"/>
              </a:ext>
            </a:extLst>
          </p:cNvPr>
          <p:cNvSpPr txBox="1"/>
          <p:nvPr/>
        </p:nvSpPr>
        <p:spPr>
          <a:xfrm>
            <a:off x="2650213" y="453501"/>
            <a:ext cx="9042115" cy="5632311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sunset" dir="t">
              <a:rot lat="0" lon="0" rev="21594000"/>
            </a:lightRig>
          </a:scene3d>
          <a:sp3d extrusionH="139700" prstMaterial="flat">
            <a:bevelT w="1162050"/>
            <a:bevelB w="825500" h="279400"/>
          </a:sp3d>
        </p:spPr>
        <p:txBody>
          <a:bodyPr wrap="square" rtlCol="0">
            <a:spAutoFit/>
          </a:bodyPr>
          <a:lstStyle/>
          <a:p>
            <a:r>
              <a:rPr lang="es-ES" sz="7200" b="1" dirty="0">
                <a:solidFill>
                  <a:schemeClr val="bg1"/>
                </a:solidFill>
              </a:rPr>
              <a:t>Dios es el fiador del pacto, en quien podemos confiar. Él cumple sus propósitos.</a:t>
            </a:r>
            <a:endParaRPr lang="es-DO" sz="7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37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0E333A"/>
          </a:solidFill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3C94E7D-7AB5-4521-915D-863C27209662}"/>
              </a:ext>
            </a:extLst>
          </p:cNvPr>
          <p:cNvSpPr txBox="1"/>
          <p:nvPr/>
        </p:nvSpPr>
        <p:spPr>
          <a:xfrm>
            <a:off x="392436" y="141680"/>
            <a:ext cx="11374841" cy="120032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s-DO" sz="36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s-DO" sz="36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s-ES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¿Qué virtudes demuestra Dios bondadosa </a:t>
            </a:r>
            <a:r>
              <a:rPr lang="es-ES" sz="36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 constantemente</a:t>
            </a:r>
            <a:r>
              <a:rPr lang="es-ES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 Daniel 9:9</a:t>
            </a:r>
            <a:endParaRPr lang="es-DO" sz="36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1A16D62-B7C9-4E85-BD15-FA714C634E05}"/>
              </a:ext>
            </a:extLst>
          </p:cNvPr>
          <p:cNvSpPr txBox="1"/>
          <p:nvPr/>
        </p:nvSpPr>
        <p:spPr>
          <a:xfrm>
            <a:off x="542338" y="1889560"/>
            <a:ext cx="11224939" cy="3785652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5092700"/>
          </a:sp3d>
        </p:spPr>
        <p:txBody>
          <a:bodyPr wrap="square" rtlCol="0">
            <a:spAutoFit/>
          </a:bodyPr>
          <a:lstStyle/>
          <a:p>
            <a:r>
              <a:rPr lang="es-ES" sz="6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 Señor, nuestro Dios, el tener </a:t>
            </a:r>
            <a:r>
              <a:rPr lang="es-ES" sz="6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__________ </a:t>
            </a:r>
            <a:r>
              <a:rPr lang="es-ES" sz="6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 el </a:t>
            </a:r>
            <a:r>
              <a:rPr lang="es-ES" sz="6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________, </a:t>
            </a:r>
            <a:r>
              <a:rPr lang="es-ES" sz="6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aunque contra él nos hemos rebelado,</a:t>
            </a:r>
            <a:endParaRPr lang="es-DO" sz="60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542338" y="2812889"/>
            <a:ext cx="37175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compasión</a:t>
            </a:r>
            <a:endParaRPr lang="en-US" sz="6000" b="1" dirty="0">
              <a:solidFill>
                <a:srgbClr val="FFFF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5820693" y="2812889"/>
            <a:ext cx="32033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perdonar</a:t>
            </a:r>
            <a:endParaRPr lang="en-US" sz="6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771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0E333A"/>
          </a:solidFill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3C94E7D-7AB5-4521-915D-863C27209662}"/>
              </a:ext>
            </a:extLst>
          </p:cNvPr>
          <p:cNvSpPr txBox="1"/>
          <p:nvPr/>
        </p:nvSpPr>
        <p:spPr>
          <a:xfrm>
            <a:off x="467390" y="88323"/>
            <a:ext cx="11198581" cy="1754326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36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es-ES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Cuando Daniel pidió fervientemente a Dios por la liberación de su pueblo, ¿quién </a:t>
            </a:r>
            <a:r>
              <a:rPr lang="es-ES" sz="36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 presentó </a:t>
            </a:r>
            <a:r>
              <a:rPr lang="es-ES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como respuesta a su oración? Daniel 9:21</a:t>
            </a:r>
            <a:endParaRPr lang="es-ES" sz="36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1A16D62-B7C9-4E85-BD15-FA714C634E05}"/>
              </a:ext>
            </a:extLst>
          </p:cNvPr>
          <p:cNvSpPr txBox="1"/>
          <p:nvPr/>
        </p:nvSpPr>
        <p:spPr>
          <a:xfrm>
            <a:off x="774491" y="1930971"/>
            <a:ext cx="10643017" cy="5078313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5092700"/>
          </a:sp3d>
        </p:spPr>
        <p:txBody>
          <a:bodyPr wrap="square" rtlCol="0">
            <a:spAutoFit/>
          </a:bodyPr>
          <a:lstStyle/>
          <a:p>
            <a:r>
              <a:rPr lang="es-ES" sz="5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aún estaba hablando en oración, cuando </a:t>
            </a:r>
            <a:r>
              <a:rPr lang="es-ES" sz="5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______, </a:t>
            </a:r>
            <a:r>
              <a:rPr lang="es-ES" sz="5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 varón a quien había visto en la </a:t>
            </a:r>
            <a:r>
              <a:rPr lang="es-ES" sz="5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 </a:t>
            </a:r>
            <a:r>
              <a:rPr lang="es-ES" sz="5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 principio, vino a mí volando con presteza, como a la hora del sacrificio de la tarde.</a:t>
            </a:r>
            <a:endParaRPr lang="es-DO" sz="5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941696" y="2748173"/>
            <a:ext cx="2388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Gabriel</a:t>
            </a:r>
            <a:endParaRPr lang="en-US" sz="5400" dirty="0">
              <a:solidFill>
                <a:srgbClr val="FFFF0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5591868" y="3514424"/>
            <a:ext cx="21488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visión</a:t>
            </a:r>
            <a:endParaRPr lang="en-US" sz="6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590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1A16D62-B7C9-4E85-BD15-FA714C634E05}"/>
              </a:ext>
            </a:extLst>
          </p:cNvPr>
          <p:cNvSpPr txBox="1"/>
          <p:nvPr/>
        </p:nvSpPr>
        <p:spPr>
          <a:xfrm>
            <a:off x="909403" y="190854"/>
            <a:ext cx="10692984" cy="6740307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5092700"/>
          </a:sp3d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Recordarás que en el capítulo anterior el ángel Gabriel había sido comisionado para que </a:t>
            </a:r>
            <a:r>
              <a:rPr lang="es-ES" sz="3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Daniel entendiera </a:t>
            </a:r>
            <a:r>
              <a:rPr lang="es-E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visión (</a:t>
            </a:r>
            <a:r>
              <a:rPr lang="es-ES" sz="3600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Dn</a:t>
            </a:r>
            <a:r>
              <a:rPr lang="es-ES" sz="3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8:16</a:t>
            </a:r>
            <a:r>
              <a:rPr lang="es-E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 </a:t>
            </a:r>
            <a:r>
              <a:rPr lang="es-ES" sz="3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Lamentablemente</a:t>
            </a:r>
            <a:r>
              <a:rPr lang="es-E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Daniel desfalleció antes de recibir </a:t>
            </a:r>
            <a:r>
              <a:rPr lang="es-ES" sz="3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explicación </a:t>
            </a:r>
            <a:r>
              <a:rPr lang="es-E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completa </a:t>
            </a:r>
            <a:r>
              <a:rPr lang="es-ES" sz="3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s-ES" sz="3600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Dn</a:t>
            </a:r>
            <a:r>
              <a:rPr lang="es-ES" sz="3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8: </a:t>
            </a:r>
            <a:r>
              <a:rPr lang="es-E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27). En el final </a:t>
            </a:r>
            <a:r>
              <a:rPr lang="es-ES" sz="3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es-ES" sz="3600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Dn</a:t>
            </a:r>
            <a:r>
              <a:rPr lang="es-ES" sz="3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8, </a:t>
            </a:r>
            <a:r>
              <a:rPr lang="es-E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Gabriel no había cumplido </a:t>
            </a:r>
            <a:r>
              <a:rPr lang="es-ES" sz="3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aún con </a:t>
            </a:r>
            <a:r>
              <a:rPr lang="es-E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misión encomendada por Dios. La parte de la visión que se refiere al tiempo del </a:t>
            </a:r>
            <a:r>
              <a:rPr lang="es-ES" sz="3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 (</a:t>
            </a:r>
            <a:r>
              <a:rPr lang="es-ES" sz="3600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Dn</a:t>
            </a:r>
            <a:r>
              <a:rPr lang="es-ES" sz="3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8: </a:t>
            </a:r>
            <a:r>
              <a:rPr lang="es-E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17) todavía era un misterio para Daniel. Ahora, en </a:t>
            </a:r>
            <a:r>
              <a:rPr lang="es-ES" sz="3600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Dn</a:t>
            </a:r>
            <a:r>
              <a:rPr lang="es-ES" sz="3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9, </a:t>
            </a:r>
            <a:r>
              <a:rPr lang="es-E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Gabriel regresa </a:t>
            </a:r>
            <a:r>
              <a:rPr lang="es-ES" sz="3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 responder </a:t>
            </a:r>
            <a:r>
              <a:rPr lang="es-E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oración que Daniel </a:t>
            </a:r>
            <a:r>
              <a:rPr lang="es-ES" sz="3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elevó, </a:t>
            </a:r>
            <a:r>
              <a:rPr lang="es-E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 para explicar la </a:t>
            </a:r>
            <a:r>
              <a:rPr lang="es-ES" sz="3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parte de </a:t>
            </a:r>
            <a:r>
              <a:rPr lang="es-ES" sz="3600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Dn</a:t>
            </a:r>
            <a:r>
              <a:rPr lang="es-ES" sz="3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s-E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 que aún no había sido explicada: </a:t>
            </a:r>
            <a:r>
              <a:rPr lang="es-ES" sz="3600" b="1" i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los 2.300 días que se refieren especialmente </a:t>
            </a:r>
            <a:r>
              <a:rPr lang="es-ES" sz="3600" b="1" i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 tiempo </a:t>
            </a:r>
            <a:r>
              <a:rPr lang="es-ES" sz="3600" b="1" i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 fin</a:t>
            </a:r>
            <a:r>
              <a:rPr lang="es-E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DO" sz="3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23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/>
          <p:cNvSpPr/>
          <p:nvPr/>
        </p:nvSpPr>
        <p:spPr>
          <a:xfrm>
            <a:off x="0" y="0"/>
            <a:ext cx="1652525" cy="6858000"/>
          </a:xfrm>
          <a:prstGeom prst="rect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92322D2-0383-4B6C-88B5-80854FB1A7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80" y="5840986"/>
            <a:ext cx="1066763" cy="960086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7F75417-8BC0-431B-9DD0-3952FEF3CE45}"/>
              </a:ext>
            </a:extLst>
          </p:cNvPr>
          <p:cNvSpPr txBox="1"/>
          <p:nvPr/>
        </p:nvSpPr>
        <p:spPr>
          <a:xfrm>
            <a:off x="1870564" y="1548924"/>
            <a:ext cx="35114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rgbClr val="DF6613"/>
                </a:solidFill>
              </a:rPr>
              <a:t>Inicio de la cautividad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DF661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B80B65F-4774-4B34-B211-5F7CCD9DB0D1}"/>
              </a:ext>
            </a:extLst>
          </p:cNvPr>
          <p:cNvSpPr txBox="1"/>
          <p:nvPr/>
        </p:nvSpPr>
        <p:spPr>
          <a:xfrm>
            <a:off x="1870564" y="234210"/>
            <a:ext cx="41978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rgbClr val="DF6613"/>
                </a:solidFill>
              </a:rPr>
              <a:t>Duración del cautiverio de los judíos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DF661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C95100F-E8B5-4CF3-9E17-D707427B80EE}"/>
              </a:ext>
            </a:extLst>
          </p:cNvPr>
          <p:cNvSpPr txBox="1"/>
          <p:nvPr/>
        </p:nvSpPr>
        <p:spPr>
          <a:xfrm>
            <a:off x="1754271" y="4397995"/>
            <a:ext cx="4011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rgbClr val="DF6613"/>
                </a:solidFill>
              </a:rPr>
              <a:t>Virtudes de Dios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DF661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84CE96C-CBE3-40DD-869A-7E653E50D465}"/>
              </a:ext>
            </a:extLst>
          </p:cNvPr>
          <p:cNvSpPr txBox="1"/>
          <p:nvPr/>
        </p:nvSpPr>
        <p:spPr>
          <a:xfrm>
            <a:off x="1870564" y="5327651"/>
            <a:ext cx="41978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rgbClr val="DF6613"/>
                </a:solidFill>
              </a:rPr>
              <a:t>Explicó la visión a Daniel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DF661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BADEAE86-D7E0-4E67-860F-EC436B06AF60}"/>
              </a:ext>
            </a:extLst>
          </p:cNvPr>
          <p:cNvSpPr txBox="1"/>
          <p:nvPr/>
        </p:nvSpPr>
        <p:spPr>
          <a:xfrm>
            <a:off x="1754271" y="2905595"/>
            <a:ext cx="37791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rgbClr val="DF6613"/>
                </a:solidFill>
              </a:rPr>
              <a:t>Inicio del fin de la cautividad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DF661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B4BBA2C-AD84-4635-BFED-A54A24D56E2B}"/>
              </a:ext>
            </a:extLst>
          </p:cNvPr>
          <p:cNvSpPr txBox="1"/>
          <p:nvPr/>
        </p:nvSpPr>
        <p:spPr>
          <a:xfrm>
            <a:off x="6609399" y="4690383"/>
            <a:ext cx="51105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200" dirty="0">
                <a:solidFill>
                  <a:srgbClr val="C00000"/>
                </a:solidFill>
              </a:rPr>
              <a:t>E</a:t>
            </a:r>
            <a:r>
              <a:rPr lang="es-DO" sz="3200" dirty="0" smtClean="0">
                <a:solidFill>
                  <a:srgbClr val="C00000"/>
                </a:solidFill>
              </a:rPr>
              <a:t>. </a:t>
            </a:r>
            <a:r>
              <a:rPr lang="es-ES" sz="3200" dirty="0"/>
              <a:t>606 a.C.</a:t>
            </a:r>
            <a:endParaRPr lang="es-ES" sz="3200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8F3B8264-4C31-43B4-BA54-43EE83420FE7}"/>
              </a:ext>
            </a:extLst>
          </p:cNvPr>
          <p:cNvSpPr txBox="1"/>
          <p:nvPr/>
        </p:nvSpPr>
        <p:spPr>
          <a:xfrm>
            <a:off x="6609399" y="607455"/>
            <a:ext cx="4573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200" dirty="0">
                <a:solidFill>
                  <a:srgbClr val="C00000"/>
                </a:solidFill>
              </a:rPr>
              <a:t>A</a:t>
            </a:r>
            <a:r>
              <a:rPr lang="es-DO" sz="3200" dirty="0" smtClean="0">
                <a:solidFill>
                  <a:srgbClr val="C00000"/>
                </a:solidFill>
              </a:rPr>
              <a:t>. </a:t>
            </a:r>
            <a:r>
              <a:rPr lang="es-ES" sz="3200" dirty="0"/>
              <a:t>70 años</a:t>
            </a:r>
            <a:endParaRPr lang="es-ES" sz="3200" dirty="0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707CBC07-791E-485A-931D-932FDFAF0D6C}"/>
              </a:ext>
            </a:extLst>
          </p:cNvPr>
          <p:cNvSpPr txBox="1"/>
          <p:nvPr/>
        </p:nvSpPr>
        <p:spPr>
          <a:xfrm>
            <a:off x="6609399" y="1606186"/>
            <a:ext cx="4137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200" dirty="0">
                <a:solidFill>
                  <a:srgbClr val="C00000"/>
                </a:solidFill>
              </a:rPr>
              <a:t>B</a:t>
            </a:r>
            <a:r>
              <a:rPr lang="es-DO" sz="3200" dirty="0" smtClean="0">
                <a:solidFill>
                  <a:srgbClr val="C00000"/>
                </a:solidFill>
              </a:rPr>
              <a:t>. </a:t>
            </a:r>
            <a:r>
              <a:rPr lang="es-ES" sz="3200" dirty="0"/>
              <a:t>Compasión y perdón</a:t>
            </a:r>
            <a:endParaRPr lang="es-ES" sz="3200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4D4C28EC-9574-47D6-8D4C-A2D48F991BF0}"/>
              </a:ext>
            </a:extLst>
          </p:cNvPr>
          <p:cNvSpPr txBox="1"/>
          <p:nvPr/>
        </p:nvSpPr>
        <p:spPr>
          <a:xfrm>
            <a:off x="6609399" y="2692920"/>
            <a:ext cx="550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200" dirty="0">
                <a:solidFill>
                  <a:srgbClr val="C00000"/>
                </a:solidFill>
              </a:rPr>
              <a:t>C</a:t>
            </a:r>
            <a:r>
              <a:rPr lang="es-DO" sz="3200" dirty="0" smtClean="0">
                <a:solidFill>
                  <a:srgbClr val="C00000"/>
                </a:solidFill>
              </a:rPr>
              <a:t>. </a:t>
            </a:r>
            <a:r>
              <a:rPr lang="es-ES" sz="3200" dirty="0"/>
              <a:t>Ángel Gabriel</a:t>
            </a:r>
            <a:endParaRPr lang="es-DO" sz="3200" dirty="0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570408FA-21B6-4E50-A2CA-A06FB9771535}"/>
              </a:ext>
            </a:extLst>
          </p:cNvPr>
          <p:cNvSpPr txBox="1"/>
          <p:nvPr/>
        </p:nvSpPr>
        <p:spPr>
          <a:xfrm>
            <a:off x="6609400" y="5723854"/>
            <a:ext cx="51105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200" dirty="0" smtClean="0">
                <a:solidFill>
                  <a:srgbClr val="C00000"/>
                </a:solidFill>
              </a:rPr>
              <a:t>F. </a:t>
            </a:r>
            <a:r>
              <a:rPr lang="es-ES" sz="3200" dirty="0"/>
              <a:t>539 a.C.</a:t>
            </a:r>
            <a:endParaRPr lang="es-ES" sz="32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52AD20F-C77A-4B88-B6A1-2718AE27E03B}"/>
              </a:ext>
            </a:extLst>
          </p:cNvPr>
          <p:cNvSpPr txBox="1"/>
          <p:nvPr/>
        </p:nvSpPr>
        <p:spPr>
          <a:xfrm>
            <a:off x="6609399" y="3687689"/>
            <a:ext cx="38177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000" dirty="0">
                <a:solidFill>
                  <a:srgbClr val="C00000"/>
                </a:solidFill>
              </a:rPr>
              <a:t>D</a:t>
            </a:r>
            <a:r>
              <a:rPr lang="es-DO" sz="3000" dirty="0" smtClean="0">
                <a:solidFill>
                  <a:srgbClr val="C00000"/>
                </a:solidFill>
              </a:rPr>
              <a:t>. </a:t>
            </a:r>
            <a:r>
              <a:rPr lang="es-ES" sz="3000" dirty="0" smtClean="0"/>
              <a:t>457 a.C.</a:t>
            </a:r>
            <a:endParaRPr lang="es-ES" sz="3000" dirty="0"/>
          </a:p>
        </p:txBody>
      </p:sp>
      <p:sp>
        <p:nvSpPr>
          <p:cNvPr id="6" name="Rectángulo 5"/>
          <p:cNvSpPr/>
          <p:nvPr/>
        </p:nvSpPr>
        <p:spPr>
          <a:xfrm>
            <a:off x="0" y="5158374"/>
            <a:ext cx="165252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4000" b="1" cap="none" spc="0" dirty="0" smtClean="0">
                <a:ln/>
                <a:solidFill>
                  <a:schemeClr val="accent4"/>
                </a:solidFill>
                <a:effectLst/>
              </a:rPr>
              <a:t>Asocie</a:t>
            </a:r>
            <a:endParaRPr lang="es-ES" sz="40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cxnSp>
        <p:nvCxnSpPr>
          <p:cNvPr id="11" name="Conector recto 10"/>
          <p:cNvCxnSpPr/>
          <p:nvPr/>
        </p:nvCxnSpPr>
        <p:spPr>
          <a:xfrm>
            <a:off x="1652525" y="30409"/>
            <a:ext cx="0" cy="682759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3172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4" grpId="0"/>
      <p:bldP spid="15" grpId="0"/>
      <p:bldP spid="16" grpId="0"/>
      <p:bldP spid="8" grpId="0"/>
      <p:bldP spid="20" grpId="0"/>
      <p:bldP spid="21" grpId="0"/>
      <p:bldP spid="22" grpId="0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rma libre: forma 30">
            <a:extLst>
              <a:ext uri="{FF2B5EF4-FFF2-40B4-BE49-F238E27FC236}">
                <a16:creationId xmlns:a16="http://schemas.microsoft.com/office/drawing/2014/main" id="{398C7394-323C-48C9-B7C5-01C566893450}"/>
              </a:ext>
            </a:extLst>
          </p:cNvPr>
          <p:cNvSpPr/>
          <p:nvPr/>
        </p:nvSpPr>
        <p:spPr>
          <a:xfrm rot="20281858">
            <a:off x="3478903" y="-1795383"/>
            <a:ext cx="8622603" cy="4815761"/>
          </a:xfrm>
          <a:custGeom>
            <a:avLst/>
            <a:gdLst>
              <a:gd name="connsiteX0" fmla="*/ 0 w 8643068"/>
              <a:gd name="connsiteY0" fmla="*/ 0 h 4815761"/>
              <a:gd name="connsiteX1" fmla="*/ 8643068 w 8643068"/>
              <a:gd name="connsiteY1" fmla="*/ 3486594 h 4815761"/>
              <a:gd name="connsiteX2" fmla="*/ 8106885 w 8643068"/>
              <a:gd name="connsiteY2" fmla="*/ 4815761 h 4815761"/>
              <a:gd name="connsiteX3" fmla="*/ 8087749 w 8643068"/>
              <a:gd name="connsiteY3" fmla="*/ 4774961 h 4815761"/>
              <a:gd name="connsiteX4" fmla="*/ 2953648 w 8643068"/>
              <a:gd name="connsiteY4" fmla="*/ 1265075 h 4815761"/>
              <a:gd name="connsiteX5" fmla="*/ 174663 w 8643068"/>
              <a:gd name="connsiteY5" fmla="*/ 377905 h 4815761"/>
              <a:gd name="connsiteX6" fmla="*/ 0 w 8643068"/>
              <a:gd name="connsiteY6" fmla="*/ 340447 h 4815761"/>
              <a:gd name="connsiteX7" fmla="*/ 0 w 8643068"/>
              <a:gd name="connsiteY7" fmla="*/ 0 h 4815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43068" h="4815761">
                <a:moveTo>
                  <a:pt x="0" y="0"/>
                </a:moveTo>
                <a:lnTo>
                  <a:pt x="8643068" y="3486594"/>
                </a:lnTo>
                <a:lnTo>
                  <a:pt x="8106885" y="4815761"/>
                </a:lnTo>
                <a:lnTo>
                  <a:pt x="8087749" y="4774961"/>
                </a:lnTo>
                <a:cubicBezTo>
                  <a:pt x="7538239" y="3713685"/>
                  <a:pt x="5541269" y="2308915"/>
                  <a:pt x="2953648" y="1265075"/>
                </a:cubicBezTo>
                <a:cubicBezTo>
                  <a:pt x="1983290" y="873635"/>
                  <a:pt x="1037525" y="576377"/>
                  <a:pt x="174663" y="377905"/>
                </a:cubicBezTo>
                <a:lnTo>
                  <a:pt x="0" y="340447"/>
                </a:lnTo>
                <a:lnTo>
                  <a:pt x="0" y="0"/>
                </a:lnTo>
                <a:close/>
              </a:path>
            </a:pathLst>
          </a:custGeom>
          <a:solidFill>
            <a:srgbClr val="C68018"/>
          </a:solidFill>
          <a:ln>
            <a:solidFill>
              <a:srgbClr val="C68018"/>
            </a:solidFill>
          </a:ln>
          <a:scene3d>
            <a:camera prst="orthographicFront"/>
            <a:lightRig rig="threePt" dir="t"/>
          </a:scene3d>
          <a:sp3d>
            <a:bevelT w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DO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2A19C5A1-68BF-46FF-B747-E81E58D3A2DD}"/>
              </a:ext>
            </a:extLst>
          </p:cNvPr>
          <p:cNvSpPr/>
          <p:nvPr/>
        </p:nvSpPr>
        <p:spPr>
          <a:xfrm rot="894461">
            <a:off x="2076246" y="-180464"/>
            <a:ext cx="1170569" cy="7234092"/>
          </a:xfrm>
          <a:custGeom>
            <a:avLst/>
            <a:gdLst>
              <a:gd name="connsiteX0" fmla="*/ 0 w 968991"/>
              <a:gd name="connsiteY0" fmla="*/ 0 h 6632480"/>
              <a:gd name="connsiteX1" fmla="*/ 968991 w 968991"/>
              <a:gd name="connsiteY1" fmla="*/ 0 h 6632480"/>
              <a:gd name="connsiteX2" fmla="*/ 968991 w 968991"/>
              <a:gd name="connsiteY2" fmla="*/ 6632480 h 6632480"/>
              <a:gd name="connsiteX3" fmla="*/ 0 w 968991"/>
              <a:gd name="connsiteY3" fmla="*/ 6632480 h 6632480"/>
              <a:gd name="connsiteX4" fmla="*/ 0 w 968991"/>
              <a:gd name="connsiteY4" fmla="*/ 0 h 6632480"/>
              <a:gd name="connsiteX0" fmla="*/ 0 w 968991"/>
              <a:gd name="connsiteY0" fmla="*/ 0 h 6632480"/>
              <a:gd name="connsiteX1" fmla="*/ 968991 w 968991"/>
              <a:gd name="connsiteY1" fmla="*/ 0 h 6632480"/>
              <a:gd name="connsiteX2" fmla="*/ 937668 w 968991"/>
              <a:gd name="connsiteY2" fmla="*/ 964432 h 6632480"/>
              <a:gd name="connsiteX3" fmla="*/ 968991 w 968991"/>
              <a:gd name="connsiteY3" fmla="*/ 6632480 h 6632480"/>
              <a:gd name="connsiteX4" fmla="*/ 0 w 968991"/>
              <a:gd name="connsiteY4" fmla="*/ 6632480 h 6632480"/>
              <a:gd name="connsiteX5" fmla="*/ 0 w 968991"/>
              <a:gd name="connsiteY5" fmla="*/ 0 h 6632480"/>
              <a:gd name="connsiteX0" fmla="*/ 438 w 969429"/>
              <a:gd name="connsiteY0" fmla="*/ 0 h 6632480"/>
              <a:gd name="connsiteX1" fmla="*/ 969429 w 969429"/>
              <a:gd name="connsiteY1" fmla="*/ 0 h 6632480"/>
              <a:gd name="connsiteX2" fmla="*/ 938106 w 969429"/>
              <a:gd name="connsiteY2" fmla="*/ 964432 h 6632480"/>
              <a:gd name="connsiteX3" fmla="*/ 969429 w 969429"/>
              <a:gd name="connsiteY3" fmla="*/ 6632480 h 6632480"/>
              <a:gd name="connsiteX4" fmla="*/ 438 w 969429"/>
              <a:gd name="connsiteY4" fmla="*/ 6632480 h 6632480"/>
              <a:gd name="connsiteX5" fmla="*/ 5463 w 969429"/>
              <a:gd name="connsiteY5" fmla="*/ 1055060 h 6632480"/>
              <a:gd name="connsiteX6" fmla="*/ 438 w 969429"/>
              <a:gd name="connsiteY6" fmla="*/ 0 h 6632480"/>
              <a:gd name="connsiteX0" fmla="*/ 0 w 1553116"/>
              <a:gd name="connsiteY0" fmla="*/ 320983 h 6632480"/>
              <a:gd name="connsiteX1" fmla="*/ 1553116 w 1553116"/>
              <a:gd name="connsiteY1" fmla="*/ 0 h 6632480"/>
              <a:gd name="connsiteX2" fmla="*/ 1521793 w 1553116"/>
              <a:gd name="connsiteY2" fmla="*/ 964432 h 6632480"/>
              <a:gd name="connsiteX3" fmla="*/ 1553116 w 1553116"/>
              <a:gd name="connsiteY3" fmla="*/ 6632480 h 6632480"/>
              <a:gd name="connsiteX4" fmla="*/ 584125 w 1553116"/>
              <a:gd name="connsiteY4" fmla="*/ 6632480 h 6632480"/>
              <a:gd name="connsiteX5" fmla="*/ 589150 w 1553116"/>
              <a:gd name="connsiteY5" fmla="*/ 1055060 h 6632480"/>
              <a:gd name="connsiteX6" fmla="*/ 0 w 1553116"/>
              <a:gd name="connsiteY6" fmla="*/ 320983 h 6632480"/>
              <a:gd name="connsiteX0" fmla="*/ 0 w 1553116"/>
              <a:gd name="connsiteY0" fmla="*/ 120762 h 6432259"/>
              <a:gd name="connsiteX1" fmla="*/ 986813 w 1553116"/>
              <a:gd name="connsiteY1" fmla="*/ 0 h 6432259"/>
              <a:gd name="connsiteX2" fmla="*/ 1521793 w 1553116"/>
              <a:gd name="connsiteY2" fmla="*/ 764211 h 6432259"/>
              <a:gd name="connsiteX3" fmla="*/ 1553116 w 1553116"/>
              <a:gd name="connsiteY3" fmla="*/ 6432259 h 6432259"/>
              <a:gd name="connsiteX4" fmla="*/ 584125 w 1553116"/>
              <a:gd name="connsiteY4" fmla="*/ 6432259 h 6432259"/>
              <a:gd name="connsiteX5" fmla="*/ 589150 w 1553116"/>
              <a:gd name="connsiteY5" fmla="*/ 854839 h 6432259"/>
              <a:gd name="connsiteX6" fmla="*/ 0 w 1553116"/>
              <a:gd name="connsiteY6" fmla="*/ 120762 h 6432259"/>
              <a:gd name="connsiteX0" fmla="*/ 0 w 1553116"/>
              <a:gd name="connsiteY0" fmla="*/ 120762 h 6432259"/>
              <a:gd name="connsiteX1" fmla="*/ 986813 w 1553116"/>
              <a:gd name="connsiteY1" fmla="*/ 0 h 6432259"/>
              <a:gd name="connsiteX2" fmla="*/ 1496859 w 1553116"/>
              <a:gd name="connsiteY2" fmla="*/ 556935 h 6432259"/>
              <a:gd name="connsiteX3" fmla="*/ 1553116 w 1553116"/>
              <a:gd name="connsiteY3" fmla="*/ 6432259 h 6432259"/>
              <a:gd name="connsiteX4" fmla="*/ 584125 w 1553116"/>
              <a:gd name="connsiteY4" fmla="*/ 6432259 h 6432259"/>
              <a:gd name="connsiteX5" fmla="*/ 589150 w 1553116"/>
              <a:gd name="connsiteY5" fmla="*/ 854839 h 6432259"/>
              <a:gd name="connsiteX6" fmla="*/ 0 w 1553116"/>
              <a:gd name="connsiteY6" fmla="*/ 120762 h 6432259"/>
              <a:gd name="connsiteX0" fmla="*/ 0 w 1553116"/>
              <a:gd name="connsiteY0" fmla="*/ 120762 h 6432259"/>
              <a:gd name="connsiteX1" fmla="*/ 986813 w 1553116"/>
              <a:gd name="connsiteY1" fmla="*/ 0 h 6432259"/>
              <a:gd name="connsiteX2" fmla="*/ 1484091 w 1553116"/>
              <a:gd name="connsiteY2" fmla="*/ 518032 h 6432259"/>
              <a:gd name="connsiteX3" fmla="*/ 1553116 w 1553116"/>
              <a:gd name="connsiteY3" fmla="*/ 6432259 h 6432259"/>
              <a:gd name="connsiteX4" fmla="*/ 584125 w 1553116"/>
              <a:gd name="connsiteY4" fmla="*/ 6432259 h 6432259"/>
              <a:gd name="connsiteX5" fmla="*/ 589150 w 1553116"/>
              <a:gd name="connsiteY5" fmla="*/ 854839 h 6432259"/>
              <a:gd name="connsiteX6" fmla="*/ 0 w 1553116"/>
              <a:gd name="connsiteY6" fmla="*/ 120762 h 6432259"/>
              <a:gd name="connsiteX0" fmla="*/ 0 w 1424443"/>
              <a:gd name="connsiteY0" fmla="*/ 293991 h 6432259"/>
              <a:gd name="connsiteX1" fmla="*/ 858140 w 1424443"/>
              <a:gd name="connsiteY1" fmla="*/ 0 h 6432259"/>
              <a:gd name="connsiteX2" fmla="*/ 1355418 w 1424443"/>
              <a:gd name="connsiteY2" fmla="*/ 518032 h 6432259"/>
              <a:gd name="connsiteX3" fmla="*/ 1424443 w 1424443"/>
              <a:gd name="connsiteY3" fmla="*/ 6432259 h 6432259"/>
              <a:gd name="connsiteX4" fmla="*/ 455452 w 1424443"/>
              <a:gd name="connsiteY4" fmla="*/ 6432259 h 6432259"/>
              <a:gd name="connsiteX5" fmla="*/ 460477 w 1424443"/>
              <a:gd name="connsiteY5" fmla="*/ 854839 h 6432259"/>
              <a:gd name="connsiteX6" fmla="*/ 0 w 1424443"/>
              <a:gd name="connsiteY6" fmla="*/ 293991 h 6432259"/>
              <a:gd name="connsiteX0" fmla="*/ 0 w 1426442"/>
              <a:gd name="connsiteY0" fmla="*/ 293991 h 6432259"/>
              <a:gd name="connsiteX1" fmla="*/ 858140 w 1426442"/>
              <a:gd name="connsiteY1" fmla="*/ 0 h 6432259"/>
              <a:gd name="connsiteX2" fmla="*/ 1355418 w 1426442"/>
              <a:gd name="connsiteY2" fmla="*/ 518032 h 6432259"/>
              <a:gd name="connsiteX3" fmla="*/ 1426442 w 1426442"/>
              <a:gd name="connsiteY3" fmla="*/ 6000683 h 6432259"/>
              <a:gd name="connsiteX4" fmla="*/ 455452 w 1426442"/>
              <a:gd name="connsiteY4" fmla="*/ 6432259 h 6432259"/>
              <a:gd name="connsiteX5" fmla="*/ 460477 w 1426442"/>
              <a:gd name="connsiteY5" fmla="*/ 854839 h 6432259"/>
              <a:gd name="connsiteX6" fmla="*/ 0 w 1426442"/>
              <a:gd name="connsiteY6" fmla="*/ 293991 h 6432259"/>
              <a:gd name="connsiteX0" fmla="*/ 0 w 1426442"/>
              <a:gd name="connsiteY0" fmla="*/ 293991 h 6074032"/>
              <a:gd name="connsiteX1" fmla="*/ 858140 w 1426442"/>
              <a:gd name="connsiteY1" fmla="*/ 0 h 6074032"/>
              <a:gd name="connsiteX2" fmla="*/ 1355418 w 1426442"/>
              <a:gd name="connsiteY2" fmla="*/ 518032 h 6074032"/>
              <a:gd name="connsiteX3" fmla="*/ 1426442 w 1426442"/>
              <a:gd name="connsiteY3" fmla="*/ 6000683 h 6074032"/>
              <a:gd name="connsiteX4" fmla="*/ 452795 w 1426442"/>
              <a:gd name="connsiteY4" fmla="*/ 6074032 h 6074032"/>
              <a:gd name="connsiteX5" fmla="*/ 460477 w 1426442"/>
              <a:gd name="connsiteY5" fmla="*/ 854839 h 6074032"/>
              <a:gd name="connsiteX6" fmla="*/ 0 w 1426442"/>
              <a:gd name="connsiteY6" fmla="*/ 293991 h 6074032"/>
              <a:gd name="connsiteX0" fmla="*/ 0 w 1418930"/>
              <a:gd name="connsiteY0" fmla="*/ 293991 h 6074032"/>
              <a:gd name="connsiteX1" fmla="*/ 858140 w 1418930"/>
              <a:gd name="connsiteY1" fmla="*/ 0 h 6074032"/>
              <a:gd name="connsiteX2" fmla="*/ 1355418 w 1418930"/>
              <a:gd name="connsiteY2" fmla="*/ 518032 h 6074032"/>
              <a:gd name="connsiteX3" fmla="*/ 1418930 w 1418930"/>
              <a:gd name="connsiteY3" fmla="*/ 5758960 h 6074032"/>
              <a:gd name="connsiteX4" fmla="*/ 452795 w 1418930"/>
              <a:gd name="connsiteY4" fmla="*/ 6074032 h 6074032"/>
              <a:gd name="connsiteX5" fmla="*/ 460477 w 1418930"/>
              <a:gd name="connsiteY5" fmla="*/ 854839 h 6074032"/>
              <a:gd name="connsiteX6" fmla="*/ 0 w 1418930"/>
              <a:gd name="connsiteY6" fmla="*/ 293991 h 6074032"/>
              <a:gd name="connsiteX0" fmla="*/ 0 w 1418930"/>
              <a:gd name="connsiteY0" fmla="*/ 289736 h 6069777"/>
              <a:gd name="connsiteX1" fmla="*/ 845173 w 1418930"/>
              <a:gd name="connsiteY1" fmla="*/ 0 h 6069777"/>
              <a:gd name="connsiteX2" fmla="*/ 1355418 w 1418930"/>
              <a:gd name="connsiteY2" fmla="*/ 513777 h 6069777"/>
              <a:gd name="connsiteX3" fmla="*/ 1418930 w 1418930"/>
              <a:gd name="connsiteY3" fmla="*/ 5754705 h 6069777"/>
              <a:gd name="connsiteX4" fmla="*/ 452795 w 1418930"/>
              <a:gd name="connsiteY4" fmla="*/ 6069777 h 6069777"/>
              <a:gd name="connsiteX5" fmla="*/ 460477 w 1418930"/>
              <a:gd name="connsiteY5" fmla="*/ 850584 h 6069777"/>
              <a:gd name="connsiteX6" fmla="*/ 0 w 1418930"/>
              <a:gd name="connsiteY6" fmla="*/ 289736 h 6069777"/>
              <a:gd name="connsiteX0" fmla="*/ 0 w 1410418"/>
              <a:gd name="connsiteY0" fmla="*/ 315671 h 6069777"/>
              <a:gd name="connsiteX1" fmla="*/ 836661 w 1410418"/>
              <a:gd name="connsiteY1" fmla="*/ 0 h 6069777"/>
              <a:gd name="connsiteX2" fmla="*/ 1346906 w 1410418"/>
              <a:gd name="connsiteY2" fmla="*/ 513777 h 6069777"/>
              <a:gd name="connsiteX3" fmla="*/ 1410418 w 1410418"/>
              <a:gd name="connsiteY3" fmla="*/ 5754705 h 6069777"/>
              <a:gd name="connsiteX4" fmla="*/ 444283 w 1410418"/>
              <a:gd name="connsiteY4" fmla="*/ 6069777 h 6069777"/>
              <a:gd name="connsiteX5" fmla="*/ 451965 w 1410418"/>
              <a:gd name="connsiteY5" fmla="*/ 850584 h 6069777"/>
              <a:gd name="connsiteX6" fmla="*/ 0 w 1410418"/>
              <a:gd name="connsiteY6" fmla="*/ 315671 h 6069777"/>
              <a:gd name="connsiteX0" fmla="*/ 0 w 1410418"/>
              <a:gd name="connsiteY0" fmla="*/ 319727 h 6073833"/>
              <a:gd name="connsiteX1" fmla="*/ 892786 w 1410418"/>
              <a:gd name="connsiteY1" fmla="*/ 0 h 6073833"/>
              <a:gd name="connsiteX2" fmla="*/ 1346906 w 1410418"/>
              <a:gd name="connsiteY2" fmla="*/ 517833 h 6073833"/>
              <a:gd name="connsiteX3" fmla="*/ 1410418 w 1410418"/>
              <a:gd name="connsiteY3" fmla="*/ 5758761 h 6073833"/>
              <a:gd name="connsiteX4" fmla="*/ 444283 w 1410418"/>
              <a:gd name="connsiteY4" fmla="*/ 6073833 h 6073833"/>
              <a:gd name="connsiteX5" fmla="*/ 451965 w 1410418"/>
              <a:gd name="connsiteY5" fmla="*/ 854640 h 6073833"/>
              <a:gd name="connsiteX6" fmla="*/ 0 w 1410418"/>
              <a:gd name="connsiteY6" fmla="*/ 319727 h 6073833"/>
              <a:gd name="connsiteX0" fmla="*/ 0 w 1410418"/>
              <a:gd name="connsiteY0" fmla="*/ 280825 h 6034931"/>
              <a:gd name="connsiteX1" fmla="*/ 908948 w 1410418"/>
              <a:gd name="connsiteY1" fmla="*/ 0 h 6034931"/>
              <a:gd name="connsiteX2" fmla="*/ 1346906 w 1410418"/>
              <a:gd name="connsiteY2" fmla="*/ 478931 h 6034931"/>
              <a:gd name="connsiteX3" fmla="*/ 1410418 w 1410418"/>
              <a:gd name="connsiteY3" fmla="*/ 5719859 h 6034931"/>
              <a:gd name="connsiteX4" fmla="*/ 444283 w 1410418"/>
              <a:gd name="connsiteY4" fmla="*/ 6034931 h 6034931"/>
              <a:gd name="connsiteX5" fmla="*/ 451965 w 1410418"/>
              <a:gd name="connsiteY5" fmla="*/ 815738 h 6034931"/>
              <a:gd name="connsiteX6" fmla="*/ 0 w 1410418"/>
              <a:gd name="connsiteY6" fmla="*/ 280825 h 6034931"/>
              <a:gd name="connsiteX0" fmla="*/ 0 w 1410418"/>
              <a:gd name="connsiteY0" fmla="*/ 280825 h 6034931"/>
              <a:gd name="connsiteX1" fmla="*/ 908948 w 1410418"/>
              <a:gd name="connsiteY1" fmla="*/ 0 h 6034931"/>
              <a:gd name="connsiteX2" fmla="*/ 1379228 w 1410418"/>
              <a:gd name="connsiteY2" fmla="*/ 556735 h 6034931"/>
              <a:gd name="connsiteX3" fmla="*/ 1410418 w 1410418"/>
              <a:gd name="connsiteY3" fmla="*/ 5719859 h 6034931"/>
              <a:gd name="connsiteX4" fmla="*/ 444283 w 1410418"/>
              <a:gd name="connsiteY4" fmla="*/ 6034931 h 6034931"/>
              <a:gd name="connsiteX5" fmla="*/ 451965 w 1410418"/>
              <a:gd name="connsiteY5" fmla="*/ 815738 h 6034931"/>
              <a:gd name="connsiteX6" fmla="*/ 0 w 1410418"/>
              <a:gd name="connsiteY6" fmla="*/ 280825 h 6034931"/>
              <a:gd name="connsiteX0" fmla="*/ 0 w 1410418"/>
              <a:gd name="connsiteY0" fmla="*/ 266986 h 6021092"/>
              <a:gd name="connsiteX1" fmla="*/ 914677 w 1410418"/>
              <a:gd name="connsiteY1" fmla="*/ 0 h 6021092"/>
              <a:gd name="connsiteX2" fmla="*/ 1379228 w 1410418"/>
              <a:gd name="connsiteY2" fmla="*/ 542896 h 6021092"/>
              <a:gd name="connsiteX3" fmla="*/ 1410418 w 1410418"/>
              <a:gd name="connsiteY3" fmla="*/ 5706020 h 6021092"/>
              <a:gd name="connsiteX4" fmla="*/ 444283 w 1410418"/>
              <a:gd name="connsiteY4" fmla="*/ 6021092 h 6021092"/>
              <a:gd name="connsiteX5" fmla="*/ 451965 w 1410418"/>
              <a:gd name="connsiteY5" fmla="*/ 801899 h 6021092"/>
              <a:gd name="connsiteX6" fmla="*/ 0 w 1410418"/>
              <a:gd name="connsiteY6" fmla="*/ 266986 h 6021092"/>
              <a:gd name="connsiteX0" fmla="*/ 0 w 1410418"/>
              <a:gd name="connsiteY0" fmla="*/ 253148 h 6007254"/>
              <a:gd name="connsiteX1" fmla="*/ 920407 w 1410418"/>
              <a:gd name="connsiteY1" fmla="*/ 0 h 6007254"/>
              <a:gd name="connsiteX2" fmla="*/ 1379228 w 1410418"/>
              <a:gd name="connsiteY2" fmla="*/ 529058 h 6007254"/>
              <a:gd name="connsiteX3" fmla="*/ 1410418 w 1410418"/>
              <a:gd name="connsiteY3" fmla="*/ 5692182 h 6007254"/>
              <a:gd name="connsiteX4" fmla="*/ 444283 w 1410418"/>
              <a:gd name="connsiteY4" fmla="*/ 6007254 h 6007254"/>
              <a:gd name="connsiteX5" fmla="*/ 451965 w 1410418"/>
              <a:gd name="connsiteY5" fmla="*/ 788061 h 6007254"/>
              <a:gd name="connsiteX6" fmla="*/ 0 w 1410418"/>
              <a:gd name="connsiteY6" fmla="*/ 253148 h 6007254"/>
              <a:gd name="connsiteX0" fmla="*/ 0 w 1428863"/>
              <a:gd name="connsiteY0" fmla="*/ 253148 h 6007254"/>
              <a:gd name="connsiteX1" fmla="*/ 920407 w 1428863"/>
              <a:gd name="connsiteY1" fmla="*/ 0 h 6007254"/>
              <a:gd name="connsiteX2" fmla="*/ 1379228 w 1428863"/>
              <a:gd name="connsiteY2" fmla="*/ 529058 h 6007254"/>
              <a:gd name="connsiteX3" fmla="*/ 1428863 w 1428863"/>
              <a:gd name="connsiteY3" fmla="*/ 5778814 h 6007254"/>
              <a:gd name="connsiteX4" fmla="*/ 444283 w 1428863"/>
              <a:gd name="connsiteY4" fmla="*/ 6007254 h 6007254"/>
              <a:gd name="connsiteX5" fmla="*/ 451965 w 1428863"/>
              <a:gd name="connsiteY5" fmla="*/ 788061 h 6007254"/>
              <a:gd name="connsiteX6" fmla="*/ 0 w 1428863"/>
              <a:gd name="connsiteY6" fmla="*/ 253148 h 6007254"/>
              <a:gd name="connsiteX0" fmla="*/ 0 w 1428863"/>
              <a:gd name="connsiteY0" fmla="*/ 253148 h 5999822"/>
              <a:gd name="connsiteX1" fmla="*/ 920407 w 1428863"/>
              <a:gd name="connsiteY1" fmla="*/ 0 h 5999822"/>
              <a:gd name="connsiteX2" fmla="*/ 1379228 w 1428863"/>
              <a:gd name="connsiteY2" fmla="*/ 529058 h 5999822"/>
              <a:gd name="connsiteX3" fmla="*/ 1428863 w 1428863"/>
              <a:gd name="connsiteY3" fmla="*/ 5778814 h 5999822"/>
              <a:gd name="connsiteX4" fmla="*/ 440523 w 1428863"/>
              <a:gd name="connsiteY4" fmla="*/ 5999822 h 5999822"/>
              <a:gd name="connsiteX5" fmla="*/ 451965 w 1428863"/>
              <a:gd name="connsiteY5" fmla="*/ 788061 h 5999822"/>
              <a:gd name="connsiteX6" fmla="*/ 0 w 1428863"/>
              <a:gd name="connsiteY6" fmla="*/ 253148 h 5999822"/>
              <a:gd name="connsiteX0" fmla="*/ 0 w 1428863"/>
              <a:gd name="connsiteY0" fmla="*/ 253148 h 5999822"/>
              <a:gd name="connsiteX1" fmla="*/ 920407 w 1428863"/>
              <a:gd name="connsiteY1" fmla="*/ 0 h 5999822"/>
              <a:gd name="connsiteX2" fmla="*/ 1379228 w 1428863"/>
              <a:gd name="connsiteY2" fmla="*/ 529058 h 5999822"/>
              <a:gd name="connsiteX3" fmla="*/ 1428863 w 1428863"/>
              <a:gd name="connsiteY3" fmla="*/ 5778814 h 5999822"/>
              <a:gd name="connsiteX4" fmla="*/ 440523 w 1428863"/>
              <a:gd name="connsiteY4" fmla="*/ 5999822 h 5999822"/>
              <a:gd name="connsiteX5" fmla="*/ 451965 w 1428863"/>
              <a:gd name="connsiteY5" fmla="*/ 788061 h 5999822"/>
              <a:gd name="connsiteX6" fmla="*/ 0 w 1428863"/>
              <a:gd name="connsiteY6" fmla="*/ 253148 h 5999822"/>
              <a:gd name="connsiteX0" fmla="*/ 0 w 1451598"/>
              <a:gd name="connsiteY0" fmla="*/ 253148 h 5999822"/>
              <a:gd name="connsiteX1" fmla="*/ 920407 w 1451598"/>
              <a:gd name="connsiteY1" fmla="*/ 0 h 5999822"/>
              <a:gd name="connsiteX2" fmla="*/ 1379228 w 1451598"/>
              <a:gd name="connsiteY2" fmla="*/ 529058 h 5999822"/>
              <a:gd name="connsiteX3" fmla="*/ 1451598 w 1451598"/>
              <a:gd name="connsiteY3" fmla="*/ 5798671 h 5999822"/>
              <a:gd name="connsiteX4" fmla="*/ 440523 w 1451598"/>
              <a:gd name="connsiteY4" fmla="*/ 5999822 h 5999822"/>
              <a:gd name="connsiteX5" fmla="*/ 451965 w 1451598"/>
              <a:gd name="connsiteY5" fmla="*/ 788061 h 5999822"/>
              <a:gd name="connsiteX6" fmla="*/ 0 w 1451598"/>
              <a:gd name="connsiteY6" fmla="*/ 253148 h 5999822"/>
              <a:gd name="connsiteX0" fmla="*/ 0 w 1436383"/>
              <a:gd name="connsiteY0" fmla="*/ 253148 h 5999822"/>
              <a:gd name="connsiteX1" fmla="*/ 920407 w 1436383"/>
              <a:gd name="connsiteY1" fmla="*/ 0 h 5999822"/>
              <a:gd name="connsiteX2" fmla="*/ 1379228 w 1436383"/>
              <a:gd name="connsiteY2" fmla="*/ 529058 h 5999822"/>
              <a:gd name="connsiteX3" fmla="*/ 1436384 w 1436383"/>
              <a:gd name="connsiteY3" fmla="*/ 5793678 h 5999822"/>
              <a:gd name="connsiteX4" fmla="*/ 440523 w 1436383"/>
              <a:gd name="connsiteY4" fmla="*/ 5999822 h 5999822"/>
              <a:gd name="connsiteX5" fmla="*/ 451965 w 1436383"/>
              <a:gd name="connsiteY5" fmla="*/ 788061 h 5999822"/>
              <a:gd name="connsiteX6" fmla="*/ 0 w 1436383"/>
              <a:gd name="connsiteY6" fmla="*/ 253148 h 5999822"/>
              <a:gd name="connsiteX0" fmla="*/ 0 w 1436384"/>
              <a:gd name="connsiteY0" fmla="*/ 253148 h 5999822"/>
              <a:gd name="connsiteX1" fmla="*/ 920407 w 1436384"/>
              <a:gd name="connsiteY1" fmla="*/ 0 h 5999822"/>
              <a:gd name="connsiteX2" fmla="*/ 1379228 w 1436384"/>
              <a:gd name="connsiteY2" fmla="*/ 529058 h 5999822"/>
              <a:gd name="connsiteX3" fmla="*/ 1436384 w 1436384"/>
              <a:gd name="connsiteY3" fmla="*/ 5793678 h 5999822"/>
              <a:gd name="connsiteX4" fmla="*/ 440523 w 1436384"/>
              <a:gd name="connsiteY4" fmla="*/ 5999822 h 5999822"/>
              <a:gd name="connsiteX5" fmla="*/ 451965 w 1436384"/>
              <a:gd name="connsiteY5" fmla="*/ 788061 h 5999822"/>
              <a:gd name="connsiteX6" fmla="*/ 0 w 1436384"/>
              <a:gd name="connsiteY6" fmla="*/ 253148 h 5999822"/>
              <a:gd name="connsiteX0" fmla="*/ 0 w 1436384"/>
              <a:gd name="connsiteY0" fmla="*/ 253148 h 5992505"/>
              <a:gd name="connsiteX1" fmla="*/ 920407 w 1436384"/>
              <a:gd name="connsiteY1" fmla="*/ 0 h 5992505"/>
              <a:gd name="connsiteX2" fmla="*/ 1379228 w 1436384"/>
              <a:gd name="connsiteY2" fmla="*/ 529058 h 5992505"/>
              <a:gd name="connsiteX3" fmla="*/ 1436384 w 1436384"/>
              <a:gd name="connsiteY3" fmla="*/ 5793678 h 5992505"/>
              <a:gd name="connsiteX4" fmla="*/ 474890 w 1436384"/>
              <a:gd name="connsiteY4" fmla="*/ 5992505 h 5992505"/>
              <a:gd name="connsiteX5" fmla="*/ 451965 w 1436384"/>
              <a:gd name="connsiteY5" fmla="*/ 788061 h 5992505"/>
              <a:gd name="connsiteX6" fmla="*/ 0 w 1436384"/>
              <a:gd name="connsiteY6" fmla="*/ 253148 h 5992505"/>
              <a:gd name="connsiteX0" fmla="*/ 0 w 1436384"/>
              <a:gd name="connsiteY0" fmla="*/ 253148 h 5999823"/>
              <a:gd name="connsiteX1" fmla="*/ 920407 w 1436384"/>
              <a:gd name="connsiteY1" fmla="*/ 0 h 5999823"/>
              <a:gd name="connsiteX2" fmla="*/ 1379228 w 1436384"/>
              <a:gd name="connsiteY2" fmla="*/ 529058 h 5999823"/>
              <a:gd name="connsiteX3" fmla="*/ 1436384 w 1436384"/>
              <a:gd name="connsiteY3" fmla="*/ 5793678 h 5999823"/>
              <a:gd name="connsiteX4" fmla="*/ 440525 w 1436384"/>
              <a:gd name="connsiteY4" fmla="*/ 5999823 h 5999823"/>
              <a:gd name="connsiteX5" fmla="*/ 451965 w 1436384"/>
              <a:gd name="connsiteY5" fmla="*/ 788061 h 5999823"/>
              <a:gd name="connsiteX6" fmla="*/ 0 w 1436384"/>
              <a:gd name="connsiteY6" fmla="*/ 253148 h 5999823"/>
              <a:gd name="connsiteX0" fmla="*/ 0 w 1481676"/>
              <a:gd name="connsiteY0" fmla="*/ 188697 h 5999823"/>
              <a:gd name="connsiteX1" fmla="*/ 965699 w 1481676"/>
              <a:gd name="connsiteY1" fmla="*/ 0 h 5999823"/>
              <a:gd name="connsiteX2" fmla="*/ 1424520 w 1481676"/>
              <a:gd name="connsiteY2" fmla="*/ 529058 h 5999823"/>
              <a:gd name="connsiteX3" fmla="*/ 1481676 w 1481676"/>
              <a:gd name="connsiteY3" fmla="*/ 5793678 h 5999823"/>
              <a:gd name="connsiteX4" fmla="*/ 485817 w 1481676"/>
              <a:gd name="connsiteY4" fmla="*/ 5999823 h 5999823"/>
              <a:gd name="connsiteX5" fmla="*/ 497257 w 1481676"/>
              <a:gd name="connsiteY5" fmla="*/ 788061 h 5999823"/>
              <a:gd name="connsiteX6" fmla="*/ 0 w 1481676"/>
              <a:gd name="connsiteY6" fmla="*/ 188697 h 5999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1676" h="5999823">
                <a:moveTo>
                  <a:pt x="0" y="188697"/>
                </a:moveTo>
                <a:lnTo>
                  <a:pt x="965699" y="0"/>
                </a:lnTo>
                <a:lnTo>
                  <a:pt x="1424520" y="529058"/>
                </a:lnTo>
                <a:lnTo>
                  <a:pt x="1481676" y="5793678"/>
                </a:lnTo>
                <a:cubicBezTo>
                  <a:pt x="1137075" y="5854109"/>
                  <a:pt x="1025161" y="5897926"/>
                  <a:pt x="485817" y="5999823"/>
                </a:cubicBezTo>
                <a:cubicBezTo>
                  <a:pt x="483170" y="4142102"/>
                  <a:pt x="499904" y="2645782"/>
                  <a:pt x="497257" y="788061"/>
                </a:cubicBezTo>
                <a:lnTo>
                  <a:pt x="0" y="188697"/>
                </a:lnTo>
                <a:close/>
              </a:path>
            </a:pathLst>
          </a:custGeom>
          <a:gradFill>
            <a:gsLst>
              <a:gs pos="0">
                <a:srgbClr val="C68018"/>
              </a:gs>
              <a:gs pos="30000">
                <a:schemeClr val="accent5">
                  <a:lumMod val="20000"/>
                  <a:lumOff val="80000"/>
                </a:schemeClr>
              </a:gs>
              <a:gs pos="53000">
                <a:schemeClr val="accent5">
                  <a:lumMod val="75000"/>
                </a:schemeClr>
              </a:gs>
              <a:gs pos="100000">
                <a:schemeClr val="accent5">
                  <a:lumMod val="50000"/>
                </a:schemeClr>
              </a:gs>
            </a:gsLst>
            <a:lin ang="5400000" scaled="1"/>
          </a:gra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71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205C367E-17B1-4CAE-A55D-3F1651503034}"/>
              </a:ext>
            </a:extLst>
          </p:cNvPr>
          <p:cNvSpPr/>
          <p:nvPr/>
        </p:nvSpPr>
        <p:spPr>
          <a:xfrm>
            <a:off x="-34050" y="-23515"/>
            <a:ext cx="3130176" cy="6894076"/>
          </a:xfrm>
          <a:custGeom>
            <a:avLst/>
            <a:gdLst>
              <a:gd name="connsiteX0" fmla="*/ 0 w 1465943"/>
              <a:gd name="connsiteY0" fmla="*/ 0 h 5116218"/>
              <a:gd name="connsiteX1" fmla="*/ 1465943 w 1465943"/>
              <a:gd name="connsiteY1" fmla="*/ 0 h 5116218"/>
              <a:gd name="connsiteX2" fmla="*/ 1465943 w 1465943"/>
              <a:gd name="connsiteY2" fmla="*/ 5116218 h 5116218"/>
              <a:gd name="connsiteX3" fmla="*/ 0 w 1465943"/>
              <a:gd name="connsiteY3" fmla="*/ 5116218 h 5116218"/>
              <a:gd name="connsiteX4" fmla="*/ 0 w 1465943"/>
              <a:gd name="connsiteY4" fmla="*/ 0 h 5116218"/>
              <a:gd name="connsiteX0" fmla="*/ 0 w 1465943"/>
              <a:gd name="connsiteY0" fmla="*/ 0 h 5116218"/>
              <a:gd name="connsiteX1" fmla="*/ 1465943 w 1465943"/>
              <a:gd name="connsiteY1" fmla="*/ 0 h 5116218"/>
              <a:gd name="connsiteX2" fmla="*/ 1465943 w 1465943"/>
              <a:gd name="connsiteY2" fmla="*/ 2191657 h 5116218"/>
              <a:gd name="connsiteX3" fmla="*/ 1465943 w 1465943"/>
              <a:gd name="connsiteY3" fmla="*/ 5116218 h 5116218"/>
              <a:gd name="connsiteX4" fmla="*/ 0 w 1465943"/>
              <a:gd name="connsiteY4" fmla="*/ 5116218 h 5116218"/>
              <a:gd name="connsiteX5" fmla="*/ 0 w 1465943"/>
              <a:gd name="connsiteY5" fmla="*/ 0 h 5116218"/>
              <a:gd name="connsiteX0" fmla="*/ 0 w 1465943"/>
              <a:gd name="connsiteY0" fmla="*/ 0 h 5116218"/>
              <a:gd name="connsiteX1" fmla="*/ 1465943 w 1465943"/>
              <a:gd name="connsiteY1" fmla="*/ 0 h 5116218"/>
              <a:gd name="connsiteX2" fmla="*/ 1451429 w 1465943"/>
              <a:gd name="connsiteY2" fmla="*/ 972457 h 5116218"/>
              <a:gd name="connsiteX3" fmla="*/ 1465943 w 1465943"/>
              <a:gd name="connsiteY3" fmla="*/ 2191657 h 5116218"/>
              <a:gd name="connsiteX4" fmla="*/ 1465943 w 1465943"/>
              <a:gd name="connsiteY4" fmla="*/ 5116218 h 5116218"/>
              <a:gd name="connsiteX5" fmla="*/ 0 w 1465943"/>
              <a:gd name="connsiteY5" fmla="*/ 5116218 h 5116218"/>
              <a:gd name="connsiteX6" fmla="*/ 0 w 1465943"/>
              <a:gd name="connsiteY6" fmla="*/ 0 h 5116218"/>
              <a:gd name="connsiteX0" fmla="*/ 0 w 1465943"/>
              <a:gd name="connsiteY0" fmla="*/ 0 h 5116218"/>
              <a:gd name="connsiteX1" fmla="*/ 1465943 w 1465943"/>
              <a:gd name="connsiteY1" fmla="*/ 0 h 5116218"/>
              <a:gd name="connsiteX2" fmla="*/ 1451429 w 1465943"/>
              <a:gd name="connsiteY2" fmla="*/ 972457 h 5116218"/>
              <a:gd name="connsiteX3" fmla="*/ 1465943 w 1465943"/>
              <a:gd name="connsiteY3" fmla="*/ 2191657 h 5116218"/>
              <a:gd name="connsiteX4" fmla="*/ 1451429 w 1465943"/>
              <a:gd name="connsiteY4" fmla="*/ 3526971 h 5116218"/>
              <a:gd name="connsiteX5" fmla="*/ 1465943 w 1465943"/>
              <a:gd name="connsiteY5" fmla="*/ 5116218 h 5116218"/>
              <a:gd name="connsiteX6" fmla="*/ 0 w 1465943"/>
              <a:gd name="connsiteY6" fmla="*/ 5116218 h 5116218"/>
              <a:gd name="connsiteX7" fmla="*/ 0 w 1465943"/>
              <a:gd name="connsiteY7" fmla="*/ 0 h 5116218"/>
              <a:gd name="connsiteX0" fmla="*/ 29029 w 1494972"/>
              <a:gd name="connsiteY0" fmla="*/ 0 h 6828904"/>
              <a:gd name="connsiteX1" fmla="*/ 1494972 w 1494972"/>
              <a:gd name="connsiteY1" fmla="*/ 0 h 6828904"/>
              <a:gd name="connsiteX2" fmla="*/ 1480458 w 1494972"/>
              <a:gd name="connsiteY2" fmla="*/ 972457 h 6828904"/>
              <a:gd name="connsiteX3" fmla="*/ 1494972 w 1494972"/>
              <a:gd name="connsiteY3" fmla="*/ 2191657 h 6828904"/>
              <a:gd name="connsiteX4" fmla="*/ 1480458 w 1494972"/>
              <a:gd name="connsiteY4" fmla="*/ 3526971 h 6828904"/>
              <a:gd name="connsiteX5" fmla="*/ 1494972 w 1494972"/>
              <a:gd name="connsiteY5" fmla="*/ 5116218 h 6828904"/>
              <a:gd name="connsiteX6" fmla="*/ 0 w 1494972"/>
              <a:gd name="connsiteY6" fmla="*/ 6828904 h 6828904"/>
              <a:gd name="connsiteX7" fmla="*/ 29029 w 1494972"/>
              <a:gd name="connsiteY7" fmla="*/ 0 h 6828904"/>
              <a:gd name="connsiteX0" fmla="*/ 29029 w 1567543"/>
              <a:gd name="connsiteY0" fmla="*/ 0 h 6828904"/>
              <a:gd name="connsiteX1" fmla="*/ 1494972 w 1567543"/>
              <a:gd name="connsiteY1" fmla="*/ 0 h 6828904"/>
              <a:gd name="connsiteX2" fmla="*/ 1480458 w 1567543"/>
              <a:gd name="connsiteY2" fmla="*/ 972457 h 6828904"/>
              <a:gd name="connsiteX3" fmla="*/ 1494972 w 1567543"/>
              <a:gd name="connsiteY3" fmla="*/ 2191657 h 6828904"/>
              <a:gd name="connsiteX4" fmla="*/ 1480458 w 1567543"/>
              <a:gd name="connsiteY4" fmla="*/ 3526971 h 6828904"/>
              <a:gd name="connsiteX5" fmla="*/ 1567543 w 1567543"/>
              <a:gd name="connsiteY5" fmla="*/ 5435532 h 6828904"/>
              <a:gd name="connsiteX6" fmla="*/ 0 w 1567543"/>
              <a:gd name="connsiteY6" fmla="*/ 6828904 h 6828904"/>
              <a:gd name="connsiteX7" fmla="*/ 29029 w 1567543"/>
              <a:gd name="connsiteY7" fmla="*/ 0 h 6828904"/>
              <a:gd name="connsiteX0" fmla="*/ 29029 w 2888343"/>
              <a:gd name="connsiteY0" fmla="*/ 0 h 6828904"/>
              <a:gd name="connsiteX1" fmla="*/ 2888343 w 2888343"/>
              <a:gd name="connsiteY1" fmla="*/ 0 h 6828904"/>
              <a:gd name="connsiteX2" fmla="*/ 1480458 w 2888343"/>
              <a:gd name="connsiteY2" fmla="*/ 972457 h 6828904"/>
              <a:gd name="connsiteX3" fmla="*/ 1494972 w 2888343"/>
              <a:gd name="connsiteY3" fmla="*/ 2191657 h 6828904"/>
              <a:gd name="connsiteX4" fmla="*/ 1480458 w 2888343"/>
              <a:gd name="connsiteY4" fmla="*/ 3526971 h 6828904"/>
              <a:gd name="connsiteX5" fmla="*/ 1567543 w 2888343"/>
              <a:gd name="connsiteY5" fmla="*/ 5435532 h 6828904"/>
              <a:gd name="connsiteX6" fmla="*/ 0 w 2888343"/>
              <a:gd name="connsiteY6" fmla="*/ 6828904 h 6828904"/>
              <a:gd name="connsiteX7" fmla="*/ 29029 w 2888343"/>
              <a:gd name="connsiteY7" fmla="*/ 0 h 6828904"/>
              <a:gd name="connsiteX0" fmla="*/ 29029 w 3018972"/>
              <a:gd name="connsiteY0" fmla="*/ 0 h 6828904"/>
              <a:gd name="connsiteX1" fmla="*/ 2888343 w 3018972"/>
              <a:gd name="connsiteY1" fmla="*/ 0 h 6828904"/>
              <a:gd name="connsiteX2" fmla="*/ 3018972 w 3018972"/>
              <a:gd name="connsiteY2" fmla="*/ 638629 h 6828904"/>
              <a:gd name="connsiteX3" fmla="*/ 1494972 w 3018972"/>
              <a:gd name="connsiteY3" fmla="*/ 2191657 h 6828904"/>
              <a:gd name="connsiteX4" fmla="*/ 1480458 w 3018972"/>
              <a:gd name="connsiteY4" fmla="*/ 3526971 h 6828904"/>
              <a:gd name="connsiteX5" fmla="*/ 1567543 w 3018972"/>
              <a:gd name="connsiteY5" fmla="*/ 5435532 h 6828904"/>
              <a:gd name="connsiteX6" fmla="*/ 0 w 3018972"/>
              <a:gd name="connsiteY6" fmla="*/ 6828904 h 6828904"/>
              <a:gd name="connsiteX7" fmla="*/ 29029 w 3018972"/>
              <a:gd name="connsiteY7" fmla="*/ 0 h 6828904"/>
              <a:gd name="connsiteX0" fmla="*/ 29029 w 3018972"/>
              <a:gd name="connsiteY0" fmla="*/ 0 h 6828904"/>
              <a:gd name="connsiteX1" fmla="*/ 2888343 w 3018972"/>
              <a:gd name="connsiteY1" fmla="*/ 0 h 6828904"/>
              <a:gd name="connsiteX2" fmla="*/ 3018972 w 3018972"/>
              <a:gd name="connsiteY2" fmla="*/ 638629 h 6828904"/>
              <a:gd name="connsiteX3" fmla="*/ 2365829 w 3018972"/>
              <a:gd name="connsiteY3" fmla="*/ 2685143 h 6828904"/>
              <a:gd name="connsiteX4" fmla="*/ 1480458 w 3018972"/>
              <a:gd name="connsiteY4" fmla="*/ 3526971 h 6828904"/>
              <a:gd name="connsiteX5" fmla="*/ 1567543 w 3018972"/>
              <a:gd name="connsiteY5" fmla="*/ 5435532 h 6828904"/>
              <a:gd name="connsiteX6" fmla="*/ 0 w 3018972"/>
              <a:gd name="connsiteY6" fmla="*/ 6828904 h 6828904"/>
              <a:gd name="connsiteX7" fmla="*/ 29029 w 3018972"/>
              <a:gd name="connsiteY7" fmla="*/ 0 h 6828904"/>
              <a:gd name="connsiteX0" fmla="*/ 29029 w 3018972"/>
              <a:gd name="connsiteY0" fmla="*/ 0 h 6828904"/>
              <a:gd name="connsiteX1" fmla="*/ 2888343 w 3018972"/>
              <a:gd name="connsiteY1" fmla="*/ 0 h 6828904"/>
              <a:gd name="connsiteX2" fmla="*/ 3018972 w 3018972"/>
              <a:gd name="connsiteY2" fmla="*/ 638629 h 6828904"/>
              <a:gd name="connsiteX3" fmla="*/ 2365829 w 3018972"/>
              <a:gd name="connsiteY3" fmla="*/ 2685143 h 6828904"/>
              <a:gd name="connsiteX4" fmla="*/ 1915886 w 3018972"/>
              <a:gd name="connsiteY4" fmla="*/ 4049485 h 6828904"/>
              <a:gd name="connsiteX5" fmla="*/ 1567543 w 3018972"/>
              <a:gd name="connsiteY5" fmla="*/ 5435532 h 6828904"/>
              <a:gd name="connsiteX6" fmla="*/ 0 w 3018972"/>
              <a:gd name="connsiteY6" fmla="*/ 6828904 h 6828904"/>
              <a:gd name="connsiteX7" fmla="*/ 29029 w 3018972"/>
              <a:gd name="connsiteY7" fmla="*/ 0 h 6828904"/>
              <a:gd name="connsiteX0" fmla="*/ 29029 w 3018972"/>
              <a:gd name="connsiteY0" fmla="*/ 0 h 6828904"/>
              <a:gd name="connsiteX1" fmla="*/ 2888343 w 3018972"/>
              <a:gd name="connsiteY1" fmla="*/ 0 h 6828904"/>
              <a:gd name="connsiteX2" fmla="*/ 3018972 w 3018972"/>
              <a:gd name="connsiteY2" fmla="*/ 638629 h 6828904"/>
              <a:gd name="connsiteX3" fmla="*/ 2365829 w 3018972"/>
              <a:gd name="connsiteY3" fmla="*/ 2685143 h 6828904"/>
              <a:gd name="connsiteX4" fmla="*/ 1915886 w 3018972"/>
              <a:gd name="connsiteY4" fmla="*/ 4049485 h 6828904"/>
              <a:gd name="connsiteX5" fmla="*/ 1465943 w 3018972"/>
              <a:gd name="connsiteY5" fmla="*/ 5493589 h 6828904"/>
              <a:gd name="connsiteX6" fmla="*/ 0 w 3018972"/>
              <a:gd name="connsiteY6" fmla="*/ 6828904 h 6828904"/>
              <a:gd name="connsiteX7" fmla="*/ 29029 w 3018972"/>
              <a:gd name="connsiteY7" fmla="*/ 0 h 6828904"/>
              <a:gd name="connsiteX0" fmla="*/ 29029 w 3018972"/>
              <a:gd name="connsiteY0" fmla="*/ 0 h 6828904"/>
              <a:gd name="connsiteX1" fmla="*/ 2888343 w 3018972"/>
              <a:gd name="connsiteY1" fmla="*/ 0 h 6828904"/>
              <a:gd name="connsiteX2" fmla="*/ 3018972 w 3018972"/>
              <a:gd name="connsiteY2" fmla="*/ 638629 h 6828904"/>
              <a:gd name="connsiteX3" fmla="*/ 2365829 w 3018972"/>
              <a:gd name="connsiteY3" fmla="*/ 2685143 h 6828904"/>
              <a:gd name="connsiteX4" fmla="*/ 1915886 w 3018972"/>
              <a:gd name="connsiteY4" fmla="*/ 4049485 h 6828904"/>
              <a:gd name="connsiteX5" fmla="*/ 1407886 w 3018972"/>
              <a:gd name="connsiteY5" fmla="*/ 5493589 h 6828904"/>
              <a:gd name="connsiteX6" fmla="*/ 0 w 3018972"/>
              <a:gd name="connsiteY6" fmla="*/ 6828904 h 6828904"/>
              <a:gd name="connsiteX7" fmla="*/ 29029 w 3018972"/>
              <a:gd name="connsiteY7" fmla="*/ 0 h 6828904"/>
              <a:gd name="connsiteX0" fmla="*/ 29029 w 3018972"/>
              <a:gd name="connsiteY0" fmla="*/ 0 h 6828904"/>
              <a:gd name="connsiteX1" fmla="*/ 2888343 w 3018972"/>
              <a:gd name="connsiteY1" fmla="*/ 0 h 6828904"/>
              <a:gd name="connsiteX2" fmla="*/ 3018972 w 3018972"/>
              <a:gd name="connsiteY2" fmla="*/ 638629 h 6828904"/>
              <a:gd name="connsiteX3" fmla="*/ 2365829 w 3018972"/>
              <a:gd name="connsiteY3" fmla="*/ 2685143 h 6828904"/>
              <a:gd name="connsiteX4" fmla="*/ 1915886 w 3018972"/>
              <a:gd name="connsiteY4" fmla="*/ 4049485 h 6828904"/>
              <a:gd name="connsiteX5" fmla="*/ 1422400 w 3018972"/>
              <a:gd name="connsiteY5" fmla="*/ 5566160 h 6828904"/>
              <a:gd name="connsiteX6" fmla="*/ 0 w 3018972"/>
              <a:gd name="connsiteY6" fmla="*/ 6828904 h 6828904"/>
              <a:gd name="connsiteX7" fmla="*/ 29029 w 3018972"/>
              <a:gd name="connsiteY7" fmla="*/ 0 h 6828904"/>
              <a:gd name="connsiteX0" fmla="*/ 29029 w 3033486"/>
              <a:gd name="connsiteY0" fmla="*/ 0 h 6828904"/>
              <a:gd name="connsiteX1" fmla="*/ 2888343 w 3033486"/>
              <a:gd name="connsiteY1" fmla="*/ 0 h 6828904"/>
              <a:gd name="connsiteX2" fmla="*/ 3033486 w 3033486"/>
              <a:gd name="connsiteY2" fmla="*/ 725715 h 6828904"/>
              <a:gd name="connsiteX3" fmla="*/ 2365829 w 3033486"/>
              <a:gd name="connsiteY3" fmla="*/ 2685143 h 6828904"/>
              <a:gd name="connsiteX4" fmla="*/ 1915886 w 3033486"/>
              <a:gd name="connsiteY4" fmla="*/ 4049485 h 6828904"/>
              <a:gd name="connsiteX5" fmla="*/ 1422400 w 3033486"/>
              <a:gd name="connsiteY5" fmla="*/ 5566160 h 6828904"/>
              <a:gd name="connsiteX6" fmla="*/ 0 w 3033486"/>
              <a:gd name="connsiteY6" fmla="*/ 6828904 h 6828904"/>
              <a:gd name="connsiteX7" fmla="*/ 29029 w 3033486"/>
              <a:gd name="connsiteY7" fmla="*/ 0 h 6828904"/>
              <a:gd name="connsiteX0" fmla="*/ 29029 w 3033486"/>
              <a:gd name="connsiteY0" fmla="*/ 0 h 6828904"/>
              <a:gd name="connsiteX1" fmla="*/ 2859314 w 3033486"/>
              <a:gd name="connsiteY1" fmla="*/ 0 h 6828904"/>
              <a:gd name="connsiteX2" fmla="*/ 3033486 w 3033486"/>
              <a:gd name="connsiteY2" fmla="*/ 725715 h 6828904"/>
              <a:gd name="connsiteX3" fmla="*/ 2365829 w 3033486"/>
              <a:gd name="connsiteY3" fmla="*/ 2685143 h 6828904"/>
              <a:gd name="connsiteX4" fmla="*/ 1915886 w 3033486"/>
              <a:gd name="connsiteY4" fmla="*/ 4049485 h 6828904"/>
              <a:gd name="connsiteX5" fmla="*/ 1422400 w 3033486"/>
              <a:gd name="connsiteY5" fmla="*/ 5566160 h 6828904"/>
              <a:gd name="connsiteX6" fmla="*/ 0 w 3033486"/>
              <a:gd name="connsiteY6" fmla="*/ 6828904 h 6828904"/>
              <a:gd name="connsiteX7" fmla="*/ 29029 w 3033486"/>
              <a:gd name="connsiteY7" fmla="*/ 0 h 6828904"/>
              <a:gd name="connsiteX0" fmla="*/ 29029 w 3062514"/>
              <a:gd name="connsiteY0" fmla="*/ 0 h 6828904"/>
              <a:gd name="connsiteX1" fmla="*/ 2859314 w 3062514"/>
              <a:gd name="connsiteY1" fmla="*/ 0 h 6828904"/>
              <a:gd name="connsiteX2" fmla="*/ 3062514 w 3062514"/>
              <a:gd name="connsiteY2" fmla="*/ 682172 h 6828904"/>
              <a:gd name="connsiteX3" fmla="*/ 2365829 w 3062514"/>
              <a:gd name="connsiteY3" fmla="*/ 2685143 h 6828904"/>
              <a:gd name="connsiteX4" fmla="*/ 1915886 w 3062514"/>
              <a:gd name="connsiteY4" fmla="*/ 4049485 h 6828904"/>
              <a:gd name="connsiteX5" fmla="*/ 1422400 w 3062514"/>
              <a:gd name="connsiteY5" fmla="*/ 5566160 h 6828904"/>
              <a:gd name="connsiteX6" fmla="*/ 0 w 3062514"/>
              <a:gd name="connsiteY6" fmla="*/ 6828904 h 6828904"/>
              <a:gd name="connsiteX7" fmla="*/ 29029 w 3062514"/>
              <a:gd name="connsiteY7" fmla="*/ 0 h 6828904"/>
              <a:gd name="connsiteX0" fmla="*/ 29029 w 3033486"/>
              <a:gd name="connsiteY0" fmla="*/ 0 h 6828904"/>
              <a:gd name="connsiteX1" fmla="*/ 2859314 w 3033486"/>
              <a:gd name="connsiteY1" fmla="*/ 0 h 6828904"/>
              <a:gd name="connsiteX2" fmla="*/ 3033486 w 3033486"/>
              <a:gd name="connsiteY2" fmla="*/ 682172 h 6828904"/>
              <a:gd name="connsiteX3" fmla="*/ 2365829 w 3033486"/>
              <a:gd name="connsiteY3" fmla="*/ 2685143 h 6828904"/>
              <a:gd name="connsiteX4" fmla="*/ 1915886 w 3033486"/>
              <a:gd name="connsiteY4" fmla="*/ 4049485 h 6828904"/>
              <a:gd name="connsiteX5" fmla="*/ 1422400 w 3033486"/>
              <a:gd name="connsiteY5" fmla="*/ 5566160 h 6828904"/>
              <a:gd name="connsiteX6" fmla="*/ 0 w 3033486"/>
              <a:gd name="connsiteY6" fmla="*/ 6828904 h 6828904"/>
              <a:gd name="connsiteX7" fmla="*/ 29029 w 3033486"/>
              <a:gd name="connsiteY7" fmla="*/ 0 h 6828904"/>
              <a:gd name="connsiteX0" fmla="*/ 29029 w 3033486"/>
              <a:gd name="connsiteY0" fmla="*/ 0 h 6828904"/>
              <a:gd name="connsiteX1" fmla="*/ 2859314 w 3033486"/>
              <a:gd name="connsiteY1" fmla="*/ 0 h 6828904"/>
              <a:gd name="connsiteX2" fmla="*/ 3033486 w 3033486"/>
              <a:gd name="connsiteY2" fmla="*/ 682172 h 6828904"/>
              <a:gd name="connsiteX3" fmla="*/ 2380901 w 3033486"/>
              <a:gd name="connsiteY3" fmla="*/ 2695191 h 6828904"/>
              <a:gd name="connsiteX4" fmla="*/ 1915886 w 3033486"/>
              <a:gd name="connsiteY4" fmla="*/ 4049485 h 6828904"/>
              <a:gd name="connsiteX5" fmla="*/ 1422400 w 3033486"/>
              <a:gd name="connsiteY5" fmla="*/ 5566160 h 6828904"/>
              <a:gd name="connsiteX6" fmla="*/ 0 w 3033486"/>
              <a:gd name="connsiteY6" fmla="*/ 6828904 h 6828904"/>
              <a:gd name="connsiteX7" fmla="*/ 29029 w 3033486"/>
              <a:gd name="connsiteY7" fmla="*/ 0 h 6828904"/>
              <a:gd name="connsiteX0" fmla="*/ 29029 w 3033486"/>
              <a:gd name="connsiteY0" fmla="*/ 0 h 6828904"/>
              <a:gd name="connsiteX1" fmla="*/ 2859314 w 3033486"/>
              <a:gd name="connsiteY1" fmla="*/ 0 h 6828904"/>
              <a:gd name="connsiteX2" fmla="*/ 3033486 w 3033486"/>
              <a:gd name="connsiteY2" fmla="*/ 682172 h 6828904"/>
              <a:gd name="connsiteX3" fmla="*/ 2380901 w 3033486"/>
              <a:gd name="connsiteY3" fmla="*/ 2695191 h 6828904"/>
              <a:gd name="connsiteX4" fmla="*/ 1925934 w 3033486"/>
              <a:gd name="connsiteY4" fmla="*/ 4069581 h 6828904"/>
              <a:gd name="connsiteX5" fmla="*/ 1422400 w 3033486"/>
              <a:gd name="connsiteY5" fmla="*/ 5566160 h 6828904"/>
              <a:gd name="connsiteX6" fmla="*/ 0 w 3033486"/>
              <a:gd name="connsiteY6" fmla="*/ 6828904 h 6828904"/>
              <a:gd name="connsiteX7" fmla="*/ 29029 w 3033486"/>
              <a:gd name="connsiteY7" fmla="*/ 0 h 6828904"/>
              <a:gd name="connsiteX0" fmla="*/ 29029 w 3033486"/>
              <a:gd name="connsiteY0" fmla="*/ 0 h 6828904"/>
              <a:gd name="connsiteX1" fmla="*/ 2859314 w 3033486"/>
              <a:gd name="connsiteY1" fmla="*/ 0 h 6828904"/>
              <a:gd name="connsiteX2" fmla="*/ 3033486 w 3033486"/>
              <a:gd name="connsiteY2" fmla="*/ 682172 h 6828904"/>
              <a:gd name="connsiteX3" fmla="*/ 2380901 w 3033486"/>
              <a:gd name="connsiteY3" fmla="*/ 2695191 h 6828904"/>
              <a:gd name="connsiteX4" fmla="*/ 1925934 w 3033486"/>
              <a:gd name="connsiteY4" fmla="*/ 4069581 h 6828904"/>
              <a:gd name="connsiteX5" fmla="*/ 1432448 w 3033486"/>
              <a:gd name="connsiteY5" fmla="*/ 5561136 h 6828904"/>
              <a:gd name="connsiteX6" fmla="*/ 0 w 3033486"/>
              <a:gd name="connsiteY6" fmla="*/ 6828904 h 6828904"/>
              <a:gd name="connsiteX7" fmla="*/ 29029 w 3033486"/>
              <a:gd name="connsiteY7" fmla="*/ 0 h 6828904"/>
              <a:gd name="connsiteX0" fmla="*/ 34053 w 3038510"/>
              <a:gd name="connsiteY0" fmla="*/ 0 h 6869097"/>
              <a:gd name="connsiteX1" fmla="*/ 2864338 w 3038510"/>
              <a:gd name="connsiteY1" fmla="*/ 0 h 6869097"/>
              <a:gd name="connsiteX2" fmla="*/ 3038510 w 3038510"/>
              <a:gd name="connsiteY2" fmla="*/ 682172 h 6869097"/>
              <a:gd name="connsiteX3" fmla="*/ 2385925 w 3038510"/>
              <a:gd name="connsiteY3" fmla="*/ 2695191 h 6869097"/>
              <a:gd name="connsiteX4" fmla="*/ 1930958 w 3038510"/>
              <a:gd name="connsiteY4" fmla="*/ 4069581 h 6869097"/>
              <a:gd name="connsiteX5" fmla="*/ 1437472 w 3038510"/>
              <a:gd name="connsiteY5" fmla="*/ 5561136 h 6869097"/>
              <a:gd name="connsiteX6" fmla="*/ 0 w 3038510"/>
              <a:gd name="connsiteY6" fmla="*/ 6869097 h 6869097"/>
              <a:gd name="connsiteX7" fmla="*/ 34053 w 3038510"/>
              <a:gd name="connsiteY7" fmla="*/ 0 h 6869097"/>
              <a:gd name="connsiteX0" fmla="*/ 34053 w 3063631"/>
              <a:gd name="connsiteY0" fmla="*/ 0 h 6869097"/>
              <a:gd name="connsiteX1" fmla="*/ 2864338 w 3063631"/>
              <a:gd name="connsiteY1" fmla="*/ 0 h 6869097"/>
              <a:gd name="connsiteX2" fmla="*/ 3063631 w 3063631"/>
              <a:gd name="connsiteY2" fmla="*/ 652027 h 6869097"/>
              <a:gd name="connsiteX3" fmla="*/ 2385925 w 3063631"/>
              <a:gd name="connsiteY3" fmla="*/ 2695191 h 6869097"/>
              <a:gd name="connsiteX4" fmla="*/ 1930958 w 3063631"/>
              <a:gd name="connsiteY4" fmla="*/ 4069581 h 6869097"/>
              <a:gd name="connsiteX5" fmla="*/ 1437472 w 3063631"/>
              <a:gd name="connsiteY5" fmla="*/ 5561136 h 6869097"/>
              <a:gd name="connsiteX6" fmla="*/ 0 w 3063631"/>
              <a:gd name="connsiteY6" fmla="*/ 6869097 h 6869097"/>
              <a:gd name="connsiteX7" fmla="*/ 34053 w 3063631"/>
              <a:gd name="connsiteY7" fmla="*/ 0 h 6869097"/>
              <a:gd name="connsiteX0" fmla="*/ 34053 w 3063631"/>
              <a:gd name="connsiteY0" fmla="*/ 0 h 6869097"/>
              <a:gd name="connsiteX1" fmla="*/ 2884435 w 3063631"/>
              <a:gd name="connsiteY1" fmla="*/ 10049 h 6869097"/>
              <a:gd name="connsiteX2" fmla="*/ 3063631 w 3063631"/>
              <a:gd name="connsiteY2" fmla="*/ 652027 h 6869097"/>
              <a:gd name="connsiteX3" fmla="*/ 2385925 w 3063631"/>
              <a:gd name="connsiteY3" fmla="*/ 2695191 h 6869097"/>
              <a:gd name="connsiteX4" fmla="*/ 1930958 w 3063631"/>
              <a:gd name="connsiteY4" fmla="*/ 4069581 h 6869097"/>
              <a:gd name="connsiteX5" fmla="*/ 1437472 w 3063631"/>
              <a:gd name="connsiteY5" fmla="*/ 5561136 h 6869097"/>
              <a:gd name="connsiteX6" fmla="*/ 0 w 3063631"/>
              <a:gd name="connsiteY6" fmla="*/ 6869097 h 6869097"/>
              <a:gd name="connsiteX7" fmla="*/ 34053 w 3063631"/>
              <a:gd name="connsiteY7" fmla="*/ 0 h 6869097"/>
              <a:gd name="connsiteX0" fmla="*/ 34053 w 3063631"/>
              <a:gd name="connsiteY0" fmla="*/ 0 h 6869097"/>
              <a:gd name="connsiteX1" fmla="*/ 2884435 w 3063631"/>
              <a:gd name="connsiteY1" fmla="*/ 10049 h 6869097"/>
              <a:gd name="connsiteX2" fmla="*/ 3063631 w 3063631"/>
              <a:gd name="connsiteY2" fmla="*/ 652027 h 6869097"/>
              <a:gd name="connsiteX3" fmla="*/ 2385925 w 3063631"/>
              <a:gd name="connsiteY3" fmla="*/ 2695191 h 6869097"/>
              <a:gd name="connsiteX4" fmla="*/ 1941007 w 3063631"/>
              <a:gd name="connsiteY4" fmla="*/ 4079629 h 6869097"/>
              <a:gd name="connsiteX5" fmla="*/ 1437472 w 3063631"/>
              <a:gd name="connsiteY5" fmla="*/ 5561136 h 6869097"/>
              <a:gd name="connsiteX6" fmla="*/ 0 w 3063631"/>
              <a:gd name="connsiteY6" fmla="*/ 6869097 h 6869097"/>
              <a:gd name="connsiteX7" fmla="*/ 34053 w 3063631"/>
              <a:gd name="connsiteY7" fmla="*/ 0 h 6869097"/>
              <a:gd name="connsiteX0" fmla="*/ 34053 w 3063631"/>
              <a:gd name="connsiteY0" fmla="*/ 0 h 6869097"/>
              <a:gd name="connsiteX1" fmla="*/ 2884435 w 3063631"/>
              <a:gd name="connsiteY1" fmla="*/ 10049 h 6869097"/>
              <a:gd name="connsiteX2" fmla="*/ 3063631 w 3063631"/>
              <a:gd name="connsiteY2" fmla="*/ 652027 h 6869097"/>
              <a:gd name="connsiteX3" fmla="*/ 2385925 w 3063631"/>
              <a:gd name="connsiteY3" fmla="*/ 2695191 h 6869097"/>
              <a:gd name="connsiteX4" fmla="*/ 1941007 w 3063631"/>
              <a:gd name="connsiteY4" fmla="*/ 4079629 h 6869097"/>
              <a:gd name="connsiteX5" fmla="*/ 1447520 w 3063631"/>
              <a:gd name="connsiteY5" fmla="*/ 5556111 h 6869097"/>
              <a:gd name="connsiteX6" fmla="*/ 0 w 3063631"/>
              <a:gd name="connsiteY6" fmla="*/ 6869097 h 6869097"/>
              <a:gd name="connsiteX7" fmla="*/ 34053 w 3063631"/>
              <a:gd name="connsiteY7" fmla="*/ 0 h 6869097"/>
              <a:gd name="connsiteX0" fmla="*/ 34053 w 3063631"/>
              <a:gd name="connsiteY0" fmla="*/ 0 h 6869097"/>
              <a:gd name="connsiteX1" fmla="*/ 2884435 w 3063631"/>
              <a:gd name="connsiteY1" fmla="*/ 10049 h 6869097"/>
              <a:gd name="connsiteX2" fmla="*/ 3063631 w 3063631"/>
              <a:gd name="connsiteY2" fmla="*/ 652027 h 6869097"/>
              <a:gd name="connsiteX3" fmla="*/ 2390949 w 3063631"/>
              <a:gd name="connsiteY3" fmla="*/ 2680119 h 6869097"/>
              <a:gd name="connsiteX4" fmla="*/ 1941007 w 3063631"/>
              <a:gd name="connsiteY4" fmla="*/ 4079629 h 6869097"/>
              <a:gd name="connsiteX5" fmla="*/ 1447520 w 3063631"/>
              <a:gd name="connsiteY5" fmla="*/ 5556111 h 6869097"/>
              <a:gd name="connsiteX6" fmla="*/ 0 w 3063631"/>
              <a:gd name="connsiteY6" fmla="*/ 6869097 h 6869097"/>
              <a:gd name="connsiteX7" fmla="*/ 34053 w 3063631"/>
              <a:gd name="connsiteY7" fmla="*/ 0 h 6869097"/>
              <a:gd name="connsiteX0" fmla="*/ 34053 w 4045578"/>
              <a:gd name="connsiteY0" fmla="*/ 4465 h 6873562"/>
              <a:gd name="connsiteX1" fmla="*/ 4045578 w 4045578"/>
              <a:gd name="connsiteY1" fmla="*/ 0 h 6873562"/>
              <a:gd name="connsiteX2" fmla="*/ 3063631 w 4045578"/>
              <a:gd name="connsiteY2" fmla="*/ 656492 h 6873562"/>
              <a:gd name="connsiteX3" fmla="*/ 2390949 w 4045578"/>
              <a:gd name="connsiteY3" fmla="*/ 2684584 h 6873562"/>
              <a:gd name="connsiteX4" fmla="*/ 1941007 w 4045578"/>
              <a:gd name="connsiteY4" fmla="*/ 4084094 h 6873562"/>
              <a:gd name="connsiteX5" fmla="*/ 1447520 w 4045578"/>
              <a:gd name="connsiteY5" fmla="*/ 5560576 h 6873562"/>
              <a:gd name="connsiteX6" fmla="*/ 0 w 4045578"/>
              <a:gd name="connsiteY6" fmla="*/ 6873562 h 6873562"/>
              <a:gd name="connsiteX7" fmla="*/ 34053 w 4045578"/>
              <a:gd name="connsiteY7" fmla="*/ 4465 h 6873562"/>
              <a:gd name="connsiteX0" fmla="*/ 34053 w 4130431"/>
              <a:gd name="connsiteY0" fmla="*/ 4465 h 6873562"/>
              <a:gd name="connsiteX1" fmla="*/ 4045578 w 4130431"/>
              <a:gd name="connsiteY1" fmla="*/ 0 h 6873562"/>
              <a:gd name="connsiteX2" fmla="*/ 4130431 w 4130431"/>
              <a:gd name="connsiteY2" fmla="*/ 799367 h 6873562"/>
              <a:gd name="connsiteX3" fmla="*/ 2390949 w 4130431"/>
              <a:gd name="connsiteY3" fmla="*/ 2684584 h 6873562"/>
              <a:gd name="connsiteX4" fmla="*/ 1941007 w 4130431"/>
              <a:gd name="connsiteY4" fmla="*/ 4084094 h 6873562"/>
              <a:gd name="connsiteX5" fmla="*/ 1447520 w 4130431"/>
              <a:gd name="connsiteY5" fmla="*/ 5560576 h 6873562"/>
              <a:gd name="connsiteX6" fmla="*/ 0 w 4130431"/>
              <a:gd name="connsiteY6" fmla="*/ 6873562 h 6873562"/>
              <a:gd name="connsiteX7" fmla="*/ 34053 w 4130431"/>
              <a:gd name="connsiteY7" fmla="*/ 4465 h 6873562"/>
              <a:gd name="connsiteX0" fmla="*/ 34053 w 4130431"/>
              <a:gd name="connsiteY0" fmla="*/ 23515 h 6892612"/>
              <a:gd name="connsiteX1" fmla="*/ 4007478 w 4130431"/>
              <a:gd name="connsiteY1" fmla="*/ 0 h 6892612"/>
              <a:gd name="connsiteX2" fmla="*/ 4130431 w 4130431"/>
              <a:gd name="connsiteY2" fmla="*/ 818417 h 6892612"/>
              <a:gd name="connsiteX3" fmla="*/ 2390949 w 4130431"/>
              <a:gd name="connsiteY3" fmla="*/ 2703634 h 6892612"/>
              <a:gd name="connsiteX4" fmla="*/ 1941007 w 4130431"/>
              <a:gd name="connsiteY4" fmla="*/ 4103144 h 6892612"/>
              <a:gd name="connsiteX5" fmla="*/ 1447520 w 4130431"/>
              <a:gd name="connsiteY5" fmla="*/ 5579626 h 6892612"/>
              <a:gd name="connsiteX6" fmla="*/ 0 w 4130431"/>
              <a:gd name="connsiteY6" fmla="*/ 6892612 h 6892612"/>
              <a:gd name="connsiteX7" fmla="*/ 34053 w 4130431"/>
              <a:gd name="connsiteY7" fmla="*/ 23515 h 6892612"/>
              <a:gd name="connsiteX0" fmla="*/ 34053 w 4130431"/>
              <a:gd name="connsiteY0" fmla="*/ 23515 h 6892612"/>
              <a:gd name="connsiteX1" fmla="*/ 4007478 w 4130431"/>
              <a:gd name="connsiteY1" fmla="*/ 0 h 6892612"/>
              <a:gd name="connsiteX2" fmla="*/ 4130431 w 4130431"/>
              <a:gd name="connsiteY2" fmla="*/ 818417 h 6892612"/>
              <a:gd name="connsiteX3" fmla="*/ 3305349 w 4130431"/>
              <a:gd name="connsiteY3" fmla="*/ 3446584 h 6892612"/>
              <a:gd name="connsiteX4" fmla="*/ 1941007 w 4130431"/>
              <a:gd name="connsiteY4" fmla="*/ 4103144 h 6892612"/>
              <a:gd name="connsiteX5" fmla="*/ 1447520 w 4130431"/>
              <a:gd name="connsiteY5" fmla="*/ 5579626 h 6892612"/>
              <a:gd name="connsiteX6" fmla="*/ 0 w 4130431"/>
              <a:gd name="connsiteY6" fmla="*/ 6892612 h 6892612"/>
              <a:gd name="connsiteX7" fmla="*/ 34053 w 4130431"/>
              <a:gd name="connsiteY7" fmla="*/ 23515 h 6892612"/>
              <a:gd name="connsiteX0" fmla="*/ 34053 w 4130431"/>
              <a:gd name="connsiteY0" fmla="*/ 23515 h 6892612"/>
              <a:gd name="connsiteX1" fmla="*/ 4007478 w 4130431"/>
              <a:gd name="connsiteY1" fmla="*/ 0 h 6892612"/>
              <a:gd name="connsiteX2" fmla="*/ 4130431 w 4130431"/>
              <a:gd name="connsiteY2" fmla="*/ 818417 h 6892612"/>
              <a:gd name="connsiteX3" fmla="*/ 3305349 w 4130431"/>
              <a:gd name="connsiteY3" fmla="*/ 3446584 h 6892612"/>
              <a:gd name="connsiteX4" fmla="*/ 2674432 w 4130431"/>
              <a:gd name="connsiteY4" fmla="*/ 5246144 h 6892612"/>
              <a:gd name="connsiteX5" fmla="*/ 1447520 w 4130431"/>
              <a:gd name="connsiteY5" fmla="*/ 5579626 h 6892612"/>
              <a:gd name="connsiteX6" fmla="*/ 0 w 4130431"/>
              <a:gd name="connsiteY6" fmla="*/ 6892612 h 6892612"/>
              <a:gd name="connsiteX7" fmla="*/ 34053 w 4130431"/>
              <a:gd name="connsiteY7" fmla="*/ 23515 h 6892612"/>
              <a:gd name="connsiteX0" fmla="*/ 34053 w 4130431"/>
              <a:gd name="connsiteY0" fmla="*/ 23515 h 6892612"/>
              <a:gd name="connsiteX1" fmla="*/ 4007478 w 4130431"/>
              <a:gd name="connsiteY1" fmla="*/ 0 h 6892612"/>
              <a:gd name="connsiteX2" fmla="*/ 4130431 w 4130431"/>
              <a:gd name="connsiteY2" fmla="*/ 818417 h 6892612"/>
              <a:gd name="connsiteX3" fmla="*/ 3286299 w 4130431"/>
              <a:gd name="connsiteY3" fmla="*/ 3456109 h 6892612"/>
              <a:gd name="connsiteX4" fmla="*/ 2674432 w 4130431"/>
              <a:gd name="connsiteY4" fmla="*/ 5246144 h 6892612"/>
              <a:gd name="connsiteX5" fmla="*/ 1447520 w 4130431"/>
              <a:gd name="connsiteY5" fmla="*/ 5579626 h 6892612"/>
              <a:gd name="connsiteX6" fmla="*/ 0 w 4130431"/>
              <a:gd name="connsiteY6" fmla="*/ 6892612 h 6892612"/>
              <a:gd name="connsiteX7" fmla="*/ 34053 w 4130431"/>
              <a:gd name="connsiteY7" fmla="*/ 23515 h 6892612"/>
              <a:gd name="connsiteX0" fmla="*/ 34053 w 4130431"/>
              <a:gd name="connsiteY0" fmla="*/ 23515 h 6894076"/>
              <a:gd name="connsiteX1" fmla="*/ 4007478 w 4130431"/>
              <a:gd name="connsiteY1" fmla="*/ 0 h 6894076"/>
              <a:gd name="connsiteX2" fmla="*/ 4130431 w 4130431"/>
              <a:gd name="connsiteY2" fmla="*/ 818417 h 6894076"/>
              <a:gd name="connsiteX3" fmla="*/ 3286299 w 4130431"/>
              <a:gd name="connsiteY3" fmla="*/ 3456109 h 6894076"/>
              <a:gd name="connsiteX4" fmla="*/ 2674432 w 4130431"/>
              <a:gd name="connsiteY4" fmla="*/ 5246144 h 6894076"/>
              <a:gd name="connsiteX5" fmla="*/ 2142845 w 4130431"/>
              <a:gd name="connsiteY5" fmla="*/ 6894076 h 6894076"/>
              <a:gd name="connsiteX6" fmla="*/ 0 w 4130431"/>
              <a:gd name="connsiteY6" fmla="*/ 6892612 h 6894076"/>
              <a:gd name="connsiteX7" fmla="*/ 34053 w 4130431"/>
              <a:gd name="connsiteY7" fmla="*/ 23515 h 6894076"/>
              <a:gd name="connsiteX0" fmla="*/ 34053 w 4130431"/>
              <a:gd name="connsiteY0" fmla="*/ 23515 h 6894076"/>
              <a:gd name="connsiteX1" fmla="*/ 4007478 w 4130431"/>
              <a:gd name="connsiteY1" fmla="*/ 0 h 6894076"/>
              <a:gd name="connsiteX2" fmla="*/ 4130431 w 4130431"/>
              <a:gd name="connsiteY2" fmla="*/ 818417 h 6894076"/>
              <a:gd name="connsiteX3" fmla="*/ 3286299 w 4130431"/>
              <a:gd name="connsiteY3" fmla="*/ 3456109 h 6894076"/>
              <a:gd name="connsiteX4" fmla="*/ 2674432 w 4130431"/>
              <a:gd name="connsiteY4" fmla="*/ 5246144 h 6894076"/>
              <a:gd name="connsiteX5" fmla="*/ 2152370 w 4130431"/>
              <a:gd name="connsiteY5" fmla="*/ 6894076 h 6894076"/>
              <a:gd name="connsiteX6" fmla="*/ 0 w 4130431"/>
              <a:gd name="connsiteY6" fmla="*/ 6892612 h 6894076"/>
              <a:gd name="connsiteX7" fmla="*/ 34053 w 4130431"/>
              <a:gd name="connsiteY7" fmla="*/ 23515 h 6894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30431" h="6894076">
                <a:moveTo>
                  <a:pt x="34053" y="23515"/>
                </a:moveTo>
                <a:lnTo>
                  <a:pt x="4007478" y="0"/>
                </a:lnTo>
                <a:lnTo>
                  <a:pt x="4130431" y="818417"/>
                </a:lnTo>
                <a:lnTo>
                  <a:pt x="3286299" y="3456109"/>
                </a:lnTo>
                <a:lnTo>
                  <a:pt x="2674432" y="5246144"/>
                </a:lnTo>
                <a:lnTo>
                  <a:pt x="2152370" y="6894076"/>
                </a:lnTo>
                <a:lnTo>
                  <a:pt x="0" y="6892612"/>
                </a:lnTo>
                <a:lnTo>
                  <a:pt x="34053" y="23515"/>
                </a:lnTo>
                <a:close/>
              </a:path>
            </a:pathLst>
          </a:custGeom>
          <a:solidFill>
            <a:srgbClr val="0E333A"/>
          </a:solidFill>
          <a:ln>
            <a:noFill/>
          </a:ln>
          <a:scene3d>
            <a:camera prst="orthographicFront"/>
            <a:lightRig rig="threePt" dir="t"/>
          </a:scene3d>
          <a:sp3d extrusionH="76200" contourW="12700">
            <a:bevelT w="190500" h="19050"/>
            <a:extrusionClr>
              <a:schemeClr val="bg1"/>
            </a:extrusionClr>
            <a:contourClr>
              <a:schemeClr val="bg1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dirty="0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69B14A84-141A-4FA4-B05C-C82930255E1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53" y="5213730"/>
            <a:ext cx="1627544" cy="146286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0" h="0"/>
          </a:sp3d>
        </p:spPr>
      </p:pic>
      <p:sp>
        <p:nvSpPr>
          <p:cNvPr id="3" name="Rectángulo 2"/>
          <p:cNvSpPr/>
          <p:nvPr/>
        </p:nvSpPr>
        <p:spPr>
          <a:xfrm>
            <a:off x="4091388" y="1953231"/>
            <a:ext cx="637174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6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explicación de la visión de los 2.300 días</a:t>
            </a:r>
            <a:endParaRPr lang="es-ES" sz="60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97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083A34"/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BBDF06D-B11B-42C8-AE11-6D6E4C177720}"/>
              </a:ext>
            </a:extLst>
          </p:cNvPr>
          <p:cNvSpPr txBox="1"/>
          <p:nvPr/>
        </p:nvSpPr>
        <p:spPr>
          <a:xfrm>
            <a:off x="1169232" y="1219363"/>
            <a:ext cx="10747948" cy="5509200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sunset" dir="t">
              <a:rot lat="0" lon="0" rev="21594000"/>
            </a:lightRig>
          </a:scene3d>
          <a:sp3d extrusionH="139700" prstMaterial="flat">
            <a:bevelT w="1162050"/>
            <a:bevelB w="825500" h="279400"/>
          </a:sp3d>
        </p:spPr>
        <p:txBody>
          <a:bodyPr wrap="square" rtlCol="0">
            <a:spAutoFit/>
          </a:bodyPr>
          <a:lstStyle/>
          <a:p>
            <a:r>
              <a:rPr lang="es-E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Los propósitos divinos llegan siempre a tiempo. Aunque a veces sus planes parezcan </a:t>
            </a:r>
            <a:r>
              <a:rPr lang="es-ES" sz="4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demorarse, se </a:t>
            </a:r>
            <a:r>
              <a:rPr lang="es-E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cumplirán en el momento preciso que él decida. Las profecías de la Biblia revelan el </a:t>
            </a:r>
            <a:r>
              <a:rPr lang="es-ES" sz="4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gran designio </a:t>
            </a:r>
            <a:r>
              <a:rPr lang="es-E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Dios. Las naciones surgen y caen a su debido tiempo. El Mesías, Jesucristo, nació </a:t>
            </a:r>
            <a:r>
              <a:rPr lang="es-ES" sz="4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su </a:t>
            </a:r>
            <a:r>
              <a:rPr lang="es-E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debido tiempo (Gálatas 4:4). </a:t>
            </a:r>
            <a:endParaRPr lang="es-ES" sz="44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AB40DB7F-2397-49BB-935D-FFBDC5B152C6}"/>
              </a:ext>
            </a:extLst>
          </p:cNvPr>
          <p:cNvSpPr/>
          <p:nvPr/>
        </p:nvSpPr>
        <p:spPr>
          <a:xfrm rot="10800000">
            <a:off x="0" y="7953"/>
            <a:ext cx="12206514" cy="1597950"/>
          </a:xfrm>
          <a:custGeom>
            <a:avLst/>
            <a:gdLst>
              <a:gd name="connsiteX0" fmla="*/ 0 w 12192000"/>
              <a:gd name="connsiteY0" fmla="*/ 0 h 1303362"/>
              <a:gd name="connsiteX1" fmla="*/ 12192000 w 12192000"/>
              <a:gd name="connsiteY1" fmla="*/ 0 h 1303362"/>
              <a:gd name="connsiteX2" fmla="*/ 12192000 w 12192000"/>
              <a:gd name="connsiteY2" fmla="*/ 1303362 h 1303362"/>
              <a:gd name="connsiteX3" fmla="*/ 0 w 12192000"/>
              <a:gd name="connsiteY3" fmla="*/ 1303362 h 1303362"/>
              <a:gd name="connsiteX4" fmla="*/ 0 w 12192000"/>
              <a:gd name="connsiteY4" fmla="*/ 0 h 1303362"/>
              <a:gd name="connsiteX0" fmla="*/ 1219200 w 12192000"/>
              <a:gd name="connsiteY0" fmla="*/ 14514 h 1303362"/>
              <a:gd name="connsiteX1" fmla="*/ 12192000 w 12192000"/>
              <a:gd name="connsiteY1" fmla="*/ 0 h 1303362"/>
              <a:gd name="connsiteX2" fmla="*/ 12192000 w 12192000"/>
              <a:gd name="connsiteY2" fmla="*/ 1303362 h 1303362"/>
              <a:gd name="connsiteX3" fmla="*/ 0 w 12192000"/>
              <a:gd name="connsiteY3" fmla="*/ 1303362 h 1303362"/>
              <a:gd name="connsiteX4" fmla="*/ 1219200 w 12192000"/>
              <a:gd name="connsiteY4" fmla="*/ 14514 h 1303362"/>
              <a:gd name="connsiteX0" fmla="*/ 1436914 w 12192000"/>
              <a:gd name="connsiteY0" fmla="*/ 29028 h 1303362"/>
              <a:gd name="connsiteX1" fmla="*/ 12192000 w 12192000"/>
              <a:gd name="connsiteY1" fmla="*/ 0 h 1303362"/>
              <a:gd name="connsiteX2" fmla="*/ 12192000 w 12192000"/>
              <a:gd name="connsiteY2" fmla="*/ 1303362 h 1303362"/>
              <a:gd name="connsiteX3" fmla="*/ 0 w 12192000"/>
              <a:gd name="connsiteY3" fmla="*/ 1303362 h 1303362"/>
              <a:gd name="connsiteX4" fmla="*/ 1436914 w 12192000"/>
              <a:gd name="connsiteY4" fmla="*/ 29028 h 1303362"/>
              <a:gd name="connsiteX0" fmla="*/ 1436914 w 12206514"/>
              <a:gd name="connsiteY0" fmla="*/ 1113266 h 2387600"/>
              <a:gd name="connsiteX1" fmla="*/ 12206514 w 12206514"/>
              <a:gd name="connsiteY1" fmla="*/ 0 h 2387600"/>
              <a:gd name="connsiteX2" fmla="*/ 12192000 w 12206514"/>
              <a:gd name="connsiteY2" fmla="*/ 1084238 h 2387600"/>
              <a:gd name="connsiteX3" fmla="*/ 12192000 w 12206514"/>
              <a:gd name="connsiteY3" fmla="*/ 2387600 h 2387600"/>
              <a:gd name="connsiteX4" fmla="*/ 0 w 12206514"/>
              <a:gd name="connsiteY4" fmla="*/ 2387600 h 2387600"/>
              <a:gd name="connsiteX5" fmla="*/ 1436914 w 12206514"/>
              <a:gd name="connsiteY5" fmla="*/ 1113266 h 2387600"/>
              <a:gd name="connsiteX0" fmla="*/ 1436914 w 12206514"/>
              <a:gd name="connsiteY0" fmla="*/ 1113266 h 2387600"/>
              <a:gd name="connsiteX1" fmla="*/ 12206514 w 12206514"/>
              <a:gd name="connsiteY1" fmla="*/ 0 h 2387600"/>
              <a:gd name="connsiteX2" fmla="*/ 12192000 w 12206514"/>
              <a:gd name="connsiteY2" fmla="*/ 1084238 h 2387600"/>
              <a:gd name="connsiteX3" fmla="*/ 12192000 w 12206514"/>
              <a:gd name="connsiteY3" fmla="*/ 2387600 h 2387600"/>
              <a:gd name="connsiteX4" fmla="*/ 0 w 12206514"/>
              <a:gd name="connsiteY4" fmla="*/ 2387600 h 2387600"/>
              <a:gd name="connsiteX5" fmla="*/ 1436914 w 12206514"/>
              <a:gd name="connsiteY5" fmla="*/ 1113266 h 2387600"/>
              <a:gd name="connsiteX0" fmla="*/ 1436914 w 12206514"/>
              <a:gd name="connsiteY0" fmla="*/ 1117519 h 2391853"/>
              <a:gd name="connsiteX1" fmla="*/ 7489371 w 12206514"/>
              <a:gd name="connsiteY1" fmla="*/ 1223453 h 2391853"/>
              <a:gd name="connsiteX2" fmla="*/ 12206514 w 12206514"/>
              <a:gd name="connsiteY2" fmla="*/ 4253 h 2391853"/>
              <a:gd name="connsiteX3" fmla="*/ 12192000 w 12206514"/>
              <a:gd name="connsiteY3" fmla="*/ 1088491 h 2391853"/>
              <a:gd name="connsiteX4" fmla="*/ 12192000 w 12206514"/>
              <a:gd name="connsiteY4" fmla="*/ 2391853 h 2391853"/>
              <a:gd name="connsiteX5" fmla="*/ 0 w 12206514"/>
              <a:gd name="connsiteY5" fmla="*/ 2391853 h 2391853"/>
              <a:gd name="connsiteX6" fmla="*/ 1436914 w 12206514"/>
              <a:gd name="connsiteY6" fmla="*/ 1117519 h 2391853"/>
              <a:gd name="connsiteX0" fmla="*/ 1436914 w 12206514"/>
              <a:gd name="connsiteY0" fmla="*/ 1121779 h 2396113"/>
              <a:gd name="connsiteX1" fmla="*/ 7489371 w 12206514"/>
              <a:gd name="connsiteY1" fmla="*/ 1227713 h 2396113"/>
              <a:gd name="connsiteX2" fmla="*/ 10116457 w 12206514"/>
              <a:gd name="connsiteY2" fmla="*/ 719714 h 2396113"/>
              <a:gd name="connsiteX3" fmla="*/ 12206514 w 12206514"/>
              <a:gd name="connsiteY3" fmla="*/ 8513 h 2396113"/>
              <a:gd name="connsiteX4" fmla="*/ 12192000 w 12206514"/>
              <a:gd name="connsiteY4" fmla="*/ 1092751 h 2396113"/>
              <a:gd name="connsiteX5" fmla="*/ 12192000 w 12206514"/>
              <a:gd name="connsiteY5" fmla="*/ 2396113 h 2396113"/>
              <a:gd name="connsiteX6" fmla="*/ 0 w 12206514"/>
              <a:gd name="connsiteY6" fmla="*/ 2396113 h 2396113"/>
              <a:gd name="connsiteX7" fmla="*/ 1436914 w 12206514"/>
              <a:gd name="connsiteY7" fmla="*/ 1121779 h 2396113"/>
              <a:gd name="connsiteX0" fmla="*/ 1436914 w 12206514"/>
              <a:gd name="connsiteY0" fmla="*/ 1121779 h 2396113"/>
              <a:gd name="connsiteX1" fmla="*/ 7518400 w 12206514"/>
              <a:gd name="connsiteY1" fmla="*/ 1663142 h 2396113"/>
              <a:gd name="connsiteX2" fmla="*/ 10116457 w 12206514"/>
              <a:gd name="connsiteY2" fmla="*/ 719714 h 2396113"/>
              <a:gd name="connsiteX3" fmla="*/ 12206514 w 12206514"/>
              <a:gd name="connsiteY3" fmla="*/ 8513 h 2396113"/>
              <a:gd name="connsiteX4" fmla="*/ 12192000 w 12206514"/>
              <a:gd name="connsiteY4" fmla="*/ 1092751 h 2396113"/>
              <a:gd name="connsiteX5" fmla="*/ 12192000 w 12206514"/>
              <a:gd name="connsiteY5" fmla="*/ 2396113 h 2396113"/>
              <a:gd name="connsiteX6" fmla="*/ 0 w 12206514"/>
              <a:gd name="connsiteY6" fmla="*/ 2396113 h 2396113"/>
              <a:gd name="connsiteX7" fmla="*/ 1436914 w 12206514"/>
              <a:gd name="connsiteY7" fmla="*/ 1121779 h 2396113"/>
              <a:gd name="connsiteX0" fmla="*/ 1436914 w 12206514"/>
              <a:gd name="connsiteY0" fmla="*/ 1117498 h 2391832"/>
              <a:gd name="connsiteX1" fmla="*/ 7518400 w 12206514"/>
              <a:gd name="connsiteY1" fmla="*/ 1658861 h 2391832"/>
              <a:gd name="connsiteX2" fmla="*/ 9114971 w 12206514"/>
              <a:gd name="connsiteY2" fmla="*/ 1383090 h 2391832"/>
              <a:gd name="connsiteX3" fmla="*/ 12206514 w 12206514"/>
              <a:gd name="connsiteY3" fmla="*/ 4232 h 2391832"/>
              <a:gd name="connsiteX4" fmla="*/ 12192000 w 12206514"/>
              <a:gd name="connsiteY4" fmla="*/ 1088470 h 2391832"/>
              <a:gd name="connsiteX5" fmla="*/ 12192000 w 12206514"/>
              <a:gd name="connsiteY5" fmla="*/ 2391832 h 2391832"/>
              <a:gd name="connsiteX6" fmla="*/ 0 w 12206514"/>
              <a:gd name="connsiteY6" fmla="*/ 2391832 h 2391832"/>
              <a:gd name="connsiteX7" fmla="*/ 1436914 w 12206514"/>
              <a:gd name="connsiteY7" fmla="*/ 1117498 h 2391832"/>
              <a:gd name="connsiteX0" fmla="*/ 1436914 w 12206514"/>
              <a:gd name="connsiteY0" fmla="*/ 1117498 h 2391832"/>
              <a:gd name="connsiteX1" fmla="*/ 7518400 w 12206514"/>
              <a:gd name="connsiteY1" fmla="*/ 1658861 h 2391832"/>
              <a:gd name="connsiteX2" fmla="*/ 9114971 w 12206514"/>
              <a:gd name="connsiteY2" fmla="*/ 1383090 h 2391832"/>
              <a:gd name="connsiteX3" fmla="*/ 12206514 w 12206514"/>
              <a:gd name="connsiteY3" fmla="*/ 4232 h 2391832"/>
              <a:gd name="connsiteX4" fmla="*/ 12192000 w 12206514"/>
              <a:gd name="connsiteY4" fmla="*/ 1088470 h 2391832"/>
              <a:gd name="connsiteX5" fmla="*/ 12192000 w 12206514"/>
              <a:gd name="connsiteY5" fmla="*/ 2391832 h 2391832"/>
              <a:gd name="connsiteX6" fmla="*/ 0 w 12206514"/>
              <a:gd name="connsiteY6" fmla="*/ 2391832 h 2391832"/>
              <a:gd name="connsiteX7" fmla="*/ 1436914 w 12206514"/>
              <a:gd name="connsiteY7" fmla="*/ 1117498 h 2391832"/>
              <a:gd name="connsiteX0" fmla="*/ 1436914 w 12206514"/>
              <a:gd name="connsiteY0" fmla="*/ 1117691 h 2392025"/>
              <a:gd name="connsiteX1" fmla="*/ 7518400 w 12206514"/>
              <a:gd name="connsiteY1" fmla="*/ 1659054 h 2392025"/>
              <a:gd name="connsiteX2" fmla="*/ 9579428 w 12206514"/>
              <a:gd name="connsiteY2" fmla="*/ 1325225 h 2392025"/>
              <a:gd name="connsiteX3" fmla="*/ 12206514 w 12206514"/>
              <a:gd name="connsiteY3" fmla="*/ 4425 h 2392025"/>
              <a:gd name="connsiteX4" fmla="*/ 12192000 w 12206514"/>
              <a:gd name="connsiteY4" fmla="*/ 1088663 h 2392025"/>
              <a:gd name="connsiteX5" fmla="*/ 12192000 w 12206514"/>
              <a:gd name="connsiteY5" fmla="*/ 2392025 h 2392025"/>
              <a:gd name="connsiteX6" fmla="*/ 0 w 12206514"/>
              <a:gd name="connsiteY6" fmla="*/ 2392025 h 2392025"/>
              <a:gd name="connsiteX7" fmla="*/ 1436914 w 12206514"/>
              <a:gd name="connsiteY7" fmla="*/ 1117691 h 2392025"/>
              <a:gd name="connsiteX0" fmla="*/ 1436914 w 12206514"/>
              <a:gd name="connsiteY0" fmla="*/ 1117691 h 2392025"/>
              <a:gd name="connsiteX1" fmla="*/ 7692572 w 12206514"/>
              <a:gd name="connsiteY1" fmla="*/ 1688082 h 2392025"/>
              <a:gd name="connsiteX2" fmla="*/ 9579428 w 12206514"/>
              <a:gd name="connsiteY2" fmla="*/ 1325225 h 2392025"/>
              <a:gd name="connsiteX3" fmla="*/ 12206514 w 12206514"/>
              <a:gd name="connsiteY3" fmla="*/ 4425 h 2392025"/>
              <a:gd name="connsiteX4" fmla="*/ 12192000 w 12206514"/>
              <a:gd name="connsiteY4" fmla="*/ 1088663 h 2392025"/>
              <a:gd name="connsiteX5" fmla="*/ 12192000 w 12206514"/>
              <a:gd name="connsiteY5" fmla="*/ 2392025 h 2392025"/>
              <a:gd name="connsiteX6" fmla="*/ 0 w 12206514"/>
              <a:gd name="connsiteY6" fmla="*/ 2392025 h 2392025"/>
              <a:gd name="connsiteX7" fmla="*/ 1436914 w 12206514"/>
              <a:gd name="connsiteY7" fmla="*/ 1117691 h 2392025"/>
              <a:gd name="connsiteX0" fmla="*/ 1436914 w 12206514"/>
              <a:gd name="connsiteY0" fmla="*/ 1117593 h 2391927"/>
              <a:gd name="connsiteX1" fmla="*/ 7692572 w 12206514"/>
              <a:gd name="connsiteY1" fmla="*/ 1687984 h 2391927"/>
              <a:gd name="connsiteX2" fmla="*/ 9593943 w 12206514"/>
              <a:gd name="connsiteY2" fmla="*/ 1354156 h 2391927"/>
              <a:gd name="connsiteX3" fmla="*/ 12206514 w 12206514"/>
              <a:gd name="connsiteY3" fmla="*/ 4327 h 2391927"/>
              <a:gd name="connsiteX4" fmla="*/ 12192000 w 12206514"/>
              <a:gd name="connsiteY4" fmla="*/ 1088565 h 2391927"/>
              <a:gd name="connsiteX5" fmla="*/ 12192000 w 12206514"/>
              <a:gd name="connsiteY5" fmla="*/ 2391927 h 2391927"/>
              <a:gd name="connsiteX6" fmla="*/ 0 w 12206514"/>
              <a:gd name="connsiteY6" fmla="*/ 2391927 h 2391927"/>
              <a:gd name="connsiteX7" fmla="*/ 1436914 w 12206514"/>
              <a:gd name="connsiteY7" fmla="*/ 1117593 h 2391927"/>
              <a:gd name="connsiteX0" fmla="*/ 1436914 w 12206514"/>
              <a:gd name="connsiteY0" fmla="*/ 1117792 h 2392126"/>
              <a:gd name="connsiteX1" fmla="*/ 7692572 w 12206514"/>
              <a:gd name="connsiteY1" fmla="*/ 1688183 h 2392126"/>
              <a:gd name="connsiteX2" fmla="*/ 9593943 w 12206514"/>
              <a:gd name="connsiteY2" fmla="*/ 1354355 h 2392126"/>
              <a:gd name="connsiteX3" fmla="*/ 12206514 w 12206514"/>
              <a:gd name="connsiteY3" fmla="*/ 4526 h 2392126"/>
              <a:gd name="connsiteX4" fmla="*/ 12192000 w 12206514"/>
              <a:gd name="connsiteY4" fmla="*/ 1088764 h 2392126"/>
              <a:gd name="connsiteX5" fmla="*/ 12192000 w 12206514"/>
              <a:gd name="connsiteY5" fmla="*/ 2392126 h 2392126"/>
              <a:gd name="connsiteX6" fmla="*/ 0 w 12206514"/>
              <a:gd name="connsiteY6" fmla="*/ 2392126 h 2392126"/>
              <a:gd name="connsiteX7" fmla="*/ 1436914 w 12206514"/>
              <a:gd name="connsiteY7" fmla="*/ 1117792 h 2392126"/>
              <a:gd name="connsiteX0" fmla="*/ 1436914 w 12206514"/>
              <a:gd name="connsiteY0" fmla="*/ 1118190 h 2392524"/>
              <a:gd name="connsiteX1" fmla="*/ 7692572 w 12206514"/>
              <a:gd name="connsiteY1" fmla="*/ 1688581 h 2392524"/>
              <a:gd name="connsiteX2" fmla="*/ 9593943 w 12206514"/>
              <a:gd name="connsiteY2" fmla="*/ 1354753 h 2392524"/>
              <a:gd name="connsiteX3" fmla="*/ 12206514 w 12206514"/>
              <a:gd name="connsiteY3" fmla="*/ 4924 h 2392524"/>
              <a:gd name="connsiteX4" fmla="*/ 12192000 w 12206514"/>
              <a:gd name="connsiteY4" fmla="*/ 1089162 h 2392524"/>
              <a:gd name="connsiteX5" fmla="*/ 12192000 w 12206514"/>
              <a:gd name="connsiteY5" fmla="*/ 2392524 h 2392524"/>
              <a:gd name="connsiteX6" fmla="*/ 0 w 12206514"/>
              <a:gd name="connsiteY6" fmla="*/ 2392524 h 2392524"/>
              <a:gd name="connsiteX7" fmla="*/ 1436914 w 12206514"/>
              <a:gd name="connsiteY7" fmla="*/ 1118190 h 2392524"/>
              <a:gd name="connsiteX0" fmla="*/ 1436914 w 12206514"/>
              <a:gd name="connsiteY0" fmla="*/ 1121944 h 2396278"/>
              <a:gd name="connsiteX1" fmla="*/ 7692572 w 12206514"/>
              <a:gd name="connsiteY1" fmla="*/ 1692335 h 2396278"/>
              <a:gd name="connsiteX2" fmla="*/ 9593943 w 12206514"/>
              <a:gd name="connsiteY2" fmla="*/ 863207 h 2396278"/>
              <a:gd name="connsiteX3" fmla="*/ 12206514 w 12206514"/>
              <a:gd name="connsiteY3" fmla="*/ 8678 h 2396278"/>
              <a:gd name="connsiteX4" fmla="*/ 12192000 w 12206514"/>
              <a:gd name="connsiteY4" fmla="*/ 1092916 h 2396278"/>
              <a:gd name="connsiteX5" fmla="*/ 12192000 w 12206514"/>
              <a:gd name="connsiteY5" fmla="*/ 2396278 h 2396278"/>
              <a:gd name="connsiteX6" fmla="*/ 0 w 12206514"/>
              <a:gd name="connsiteY6" fmla="*/ 2396278 h 2396278"/>
              <a:gd name="connsiteX7" fmla="*/ 1436914 w 12206514"/>
              <a:gd name="connsiteY7" fmla="*/ 1121944 h 2396278"/>
              <a:gd name="connsiteX0" fmla="*/ 1436914 w 12206514"/>
              <a:gd name="connsiteY0" fmla="*/ 1120138 h 2394472"/>
              <a:gd name="connsiteX1" fmla="*/ 7692572 w 12206514"/>
              <a:gd name="connsiteY1" fmla="*/ 1690529 h 2394472"/>
              <a:gd name="connsiteX2" fmla="*/ 9651093 w 12206514"/>
              <a:gd name="connsiteY2" fmla="*/ 1032851 h 2394472"/>
              <a:gd name="connsiteX3" fmla="*/ 12206514 w 12206514"/>
              <a:gd name="connsiteY3" fmla="*/ 6872 h 2394472"/>
              <a:gd name="connsiteX4" fmla="*/ 12192000 w 12206514"/>
              <a:gd name="connsiteY4" fmla="*/ 1091110 h 2394472"/>
              <a:gd name="connsiteX5" fmla="*/ 12192000 w 12206514"/>
              <a:gd name="connsiteY5" fmla="*/ 2394472 h 2394472"/>
              <a:gd name="connsiteX6" fmla="*/ 0 w 12206514"/>
              <a:gd name="connsiteY6" fmla="*/ 2394472 h 2394472"/>
              <a:gd name="connsiteX7" fmla="*/ 1436914 w 12206514"/>
              <a:gd name="connsiteY7" fmla="*/ 1120138 h 2394472"/>
              <a:gd name="connsiteX0" fmla="*/ 1436914 w 12206514"/>
              <a:gd name="connsiteY0" fmla="*/ 1121944 h 2396278"/>
              <a:gd name="connsiteX1" fmla="*/ 7692572 w 12206514"/>
              <a:gd name="connsiteY1" fmla="*/ 1692335 h 2396278"/>
              <a:gd name="connsiteX2" fmla="*/ 10470243 w 12206514"/>
              <a:gd name="connsiteY2" fmla="*/ 863207 h 2396278"/>
              <a:gd name="connsiteX3" fmla="*/ 12206514 w 12206514"/>
              <a:gd name="connsiteY3" fmla="*/ 8678 h 2396278"/>
              <a:gd name="connsiteX4" fmla="*/ 12192000 w 12206514"/>
              <a:gd name="connsiteY4" fmla="*/ 1092916 h 2396278"/>
              <a:gd name="connsiteX5" fmla="*/ 12192000 w 12206514"/>
              <a:gd name="connsiteY5" fmla="*/ 2396278 h 2396278"/>
              <a:gd name="connsiteX6" fmla="*/ 0 w 12206514"/>
              <a:gd name="connsiteY6" fmla="*/ 2396278 h 2396278"/>
              <a:gd name="connsiteX7" fmla="*/ 1436914 w 12206514"/>
              <a:gd name="connsiteY7" fmla="*/ 1121944 h 2396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06514" h="2396278">
                <a:moveTo>
                  <a:pt x="1436914" y="1121944"/>
                </a:moveTo>
                <a:cubicBezTo>
                  <a:pt x="2644019" y="823192"/>
                  <a:pt x="5897639" y="1877879"/>
                  <a:pt x="7692572" y="1692335"/>
                </a:cubicBezTo>
                <a:cubicBezTo>
                  <a:pt x="9131905" y="1601134"/>
                  <a:pt x="10163024" y="979322"/>
                  <a:pt x="10470243" y="863207"/>
                </a:cubicBezTo>
                <a:cubicBezTo>
                  <a:pt x="11270947" y="500350"/>
                  <a:pt x="11853333" y="-77685"/>
                  <a:pt x="12206514" y="8678"/>
                </a:cubicBezTo>
                <a:lnTo>
                  <a:pt x="12192000" y="1092916"/>
                </a:lnTo>
                <a:lnTo>
                  <a:pt x="12192000" y="2396278"/>
                </a:lnTo>
                <a:lnTo>
                  <a:pt x="0" y="2396278"/>
                </a:lnTo>
                <a:lnTo>
                  <a:pt x="1436914" y="1121944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952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dirty="0"/>
          </a:p>
        </p:txBody>
      </p:sp>
      <p:sp>
        <p:nvSpPr>
          <p:cNvPr id="2" name="CuadroTexto 1"/>
          <p:cNvSpPr txBox="1"/>
          <p:nvPr/>
        </p:nvSpPr>
        <p:spPr>
          <a:xfrm>
            <a:off x="-1002890" y="99042"/>
            <a:ext cx="49112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DO" sz="4000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Introducción</a:t>
            </a:r>
            <a:endParaRPr lang="en-US" sz="4000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6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-11096"/>
            <a:ext cx="12192000" cy="6869096"/>
          </a:xfrm>
          <a:prstGeom prst="rect">
            <a:avLst/>
          </a:prstGeom>
          <a:solidFill>
            <a:srgbClr val="0E333A"/>
          </a:solidFill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3C94E7D-7AB5-4521-915D-863C27209662}"/>
              </a:ext>
            </a:extLst>
          </p:cNvPr>
          <p:cNvSpPr txBox="1"/>
          <p:nvPr/>
        </p:nvSpPr>
        <p:spPr>
          <a:xfrm>
            <a:off x="496709" y="163485"/>
            <a:ext cx="11198581" cy="769441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44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Daniel </a:t>
            </a:r>
            <a:r>
              <a:rPr lang="es-ES" sz="4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8:14</a:t>
            </a:r>
            <a:endParaRPr lang="es-DO" sz="44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1A16D62-B7C9-4E85-BD15-FA714C634E05}"/>
              </a:ext>
            </a:extLst>
          </p:cNvPr>
          <p:cNvSpPr txBox="1"/>
          <p:nvPr/>
        </p:nvSpPr>
        <p:spPr>
          <a:xfrm>
            <a:off x="496709" y="1363814"/>
            <a:ext cx="11198581" cy="4154984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5092700"/>
          </a:sp3d>
        </p:spPr>
        <p:txBody>
          <a:bodyPr wrap="square" rtlCol="0">
            <a:spAutoFit/>
          </a:bodyPr>
          <a:lstStyle/>
          <a:p>
            <a:r>
              <a:rPr lang="es-ES" sz="6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 él dijo: Hasta </a:t>
            </a:r>
            <a:r>
              <a:rPr lang="es-ES" sz="6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dos mil trescientas tardes y </a:t>
            </a:r>
            <a:r>
              <a:rPr lang="es-ES" sz="66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mañanas; </a:t>
            </a:r>
            <a:r>
              <a:rPr lang="es-ES" sz="6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luego </a:t>
            </a:r>
            <a:r>
              <a:rPr lang="es-ES" sz="6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 santuario será purificado</a:t>
            </a:r>
            <a:r>
              <a:rPr lang="es-ES" sz="6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ES" sz="6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02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0E333A"/>
          </a:solidFill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3C94E7D-7AB5-4521-915D-863C27209662}"/>
              </a:ext>
            </a:extLst>
          </p:cNvPr>
          <p:cNvSpPr txBox="1"/>
          <p:nvPr/>
        </p:nvSpPr>
        <p:spPr>
          <a:xfrm>
            <a:off x="496708" y="139216"/>
            <a:ext cx="11198581" cy="120032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s-DO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s-DO" sz="36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s-ES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¿Qué indicación específica le dio el ángel Gabriel a Daniel? Daniel </a:t>
            </a:r>
            <a:r>
              <a:rPr lang="es-ES" sz="36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9:22-23</a:t>
            </a:r>
            <a:endParaRPr lang="es-DO" sz="36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1A16D62-B7C9-4E85-BD15-FA714C634E05}"/>
              </a:ext>
            </a:extLst>
          </p:cNvPr>
          <p:cNvSpPr txBox="1"/>
          <p:nvPr/>
        </p:nvSpPr>
        <p:spPr>
          <a:xfrm>
            <a:off x="496708" y="1339545"/>
            <a:ext cx="11471186" cy="5262979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5092700"/>
          </a:sp3d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solidFill>
                  <a:schemeClr val="bg1"/>
                </a:solidFill>
              </a:rPr>
              <a:t>Y </a:t>
            </a:r>
            <a:r>
              <a:rPr lang="es-ES" sz="4800" b="1" dirty="0">
                <a:solidFill>
                  <a:schemeClr val="bg1"/>
                </a:solidFill>
              </a:rPr>
              <a:t>hablando conmigo, me hizo comprender, diciendo: Daniel, he salido ahora para </a:t>
            </a:r>
            <a:r>
              <a:rPr lang="es-ES" sz="4800" b="1" u="sng" dirty="0">
                <a:solidFill>
                  <a:schemeClr val="bg1"/>
                </a:solidFill>
              </a:rPr>
              <a:t>ilustrar tu </a:t>
            </a:r>
            <a:r>
              <a:rPr lang="es-ES" sz="4800" b="1" u="sng" dirty="0" smtClean="0">
                <a:solidFill>
                  <a:schemeClr val="bg1"/>
                </a:solidFill>
              </a:rPr>
              <a:t>inteligencia</a:t>
            </a:r>
            <a:r>
              <a:rPr lang="es-ES" sz="4800" b="1" dirty="0" smtClean="0">
                <a:solidFill>
                  <a:schemeClr val="bg1"/>
                </a:solidFill>
              </a:rPr>
              <a:t>. </a:t>
            </a:r>
            <a:r>
              <a:rPr lang="es-ES" sz="4800" b="1" u="sng" dirty="0">
                <a:solidFill>
                  <a:srgbClr val="FFFF00"/>
                </a:solidFill>
              </a:rPr>
              <a:t>Al principio </a:t>
            </a:r>
            <a:r>
              <a:rPr lang="es-ES" sz="4800" b="1" u="sng" dirty="0">
                <a:solidFill>
                  <a:schemeClr val="bg1"/>
                </a:solidFill>
              </a:rPr>
              <a:t>de tus ruegos fue dada la orden</a:t>
            </a:r>
            <a:r>
              <a:rPr lang="es-ES" sz="4800" b="1" dirty="0">
                <a:solidFill>
                  <a:schemeClr val="bg1"/>
                </a:solidFill>
              </a:rPr>
              <a:t>, y yo he venido para revelártela, porque </a:t>
            </a:r>
            <a:r>
              <a:rPr lang="es-ES" sz="4800" b="1" u="sng" dirty="0">
                <a:solidFill>
                  <a:schemeClr val="bg1"/>
                </a:solidFill>
              </a:rPr>
              <a:t>tú eres muy amado</a:t>
            </a:r>
            <a:r>
              <a:rPr lang="es-ES" sz="4800" b="1" dirty="0">
                <a:solidFill>
                  <a:schemeClr val="bg1"/>
                </a:solidFill>
              </a:rPr>
              <a:t>. </a:t>
            </a:r>
            <a:r>
              <a:rPr lang="es-ES" sz="4800" b="1" dirty="0">
                <a:solidFill>
                  <a:srgbClr val="FFFF00"/>
                </a:solidFill>
              </a:rPr>
              <a:t>Comprende</a:t>
            </a:r>
            <a:r>
              <a:rPr lang="es-ES" sz="4800" b="1" dirty="0">
                <a:solidFill>
                  <a:schemeClr val="bg1"/>
                </a:solidFill>
              </a:rPr>
              <a:t>, pues, la </a:t>
            </a:r>
            <a:r>
              <a:rPr lang="es-ES" sz="4800" b="1" dirty="0">
                <a:solidFill>
                  <a:srgbClr val="FFFF00"/>
                </a:solidFill>
              </a:rPr>
              <a:t>orden</a:t>
            </a:r>
            <a:r>
              <a:rPr lang="es-ES" sz="4800" b="1" dirty="0">
                <a:solidFill>
                  <a:schemeClr val="bg1"/>
                </a:solidFill>
              </a:rPr>
              <a:t>, y </a:t>
            </a:r>
            <a:r>
              <a:rPr lang="es-ES" sz="4800" b="1" dirty="0">
                <a:solidFill>
                  <a:srgbClr val="FFFF00"/>
                </a:solidFill>
              </a:rPr>
              <a:t>entiende</a:t>
            </a:r>
            <a:r>
              <a:rPr lang="es-ES" sz="4800" b="1" dirty="0">
                <a:solidFill>
                  <a:schemeClr val="bg1"/>
                </a:solidFill>
              </a:rPr>
              <a:t> la </a:t>
            </a:r>
            <a:r>
              <a:rPr lang="es-ES" sz="4800" b="1" dirty="0">
                <a:solidFill>
                  <a:srgbClr val="FFFF00"/>
                </a:solidFill>
              </a:rPr>
              <a:t>visión</a:t>
            </a:r>
            <a:r>
              <a:rPr lang="es-ES" sz="4800" b="1" dirty="0">
                <a:solidFill>
                  <a:schemeClr val="bg1"/>
                </a:solidFill>
              </a:rPr>
              <a:t>.</a:t>
            </a:r>
            <a:endParaRPr lang="es-ES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29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-149901" y="-11096"/>
            <a:ext cx="12192000" cy="6869096"/>
          </a:xfrm>
          <a:prstGeom prst="rect">
            <a:avLst/>
          </a:prstGeom>
          <a:solidFill>
            <a:srgbClr val="0E333A"/>
          </a:solidFill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1A16D62-B7C9-4E85-BD15-FA714C634E05}"/>
              </a:ext>
            </a:extLst>
          </p:cNvPr>
          <p:cNvSpPr txBox="1"/>
          <p:nvPr/>
        </p:nvSpPr>
        <p:spPr>
          <a:xfrm>
            <a:off x="584617" y="117693"/>
            <a:ext cx="11250132" cy="6863417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5092700"/>
          </a:sp3d>
        </p:spPr>
        <p:txBody>
          <a:bodyPr wrap="square" rtlCol="0">
            <a:spAutoFit/>
          </a:bodyPr>
          <a:lstStyle/>
          <a:p>
            <a:r>
              <a:rPr lang="es-ES" sz="4400" b="1" dirty="0">
                <a:solidFill>
                  <a:schemeClr val="bg1"/>
                </a:solidFill>
              </a:rPr>
              <a:t>Daniel recibió la indicación de Gabriel de entender la orden y de entender la visión. </a:t>
            </a:r>
            <a:r>
              <a:rPr lang="es-ES" sz="4400" b="1" dirty="0" smtClean="0">
                <a:solidFill>
                  <a:schemeClr val="bg1"/>
                </a:solidFill>
              </a:rPr>
              <a:t>Podríamos preguntar</a:t>
            </a:r>
            <a:r>
              <a:rPr lang="es-ES" sz="4400" b="1" dirty="0">
                <a:solidFill>
                  <a:schemeClr val="bg1"/>
                </a:solidFill>
              </a:rPr>
              <a:t>: </a:t>
            </a:r>
            <a:r>
              <a:rPr lang="es-ES" sz="4400" b="1" u="sng" dirty="0">
                <a:solidFill>
                  <a:schemeClr val="bg1"/>
                </a:solidFill>
              </a:rPr>
              <a:t>¿Qué orden</a:t>
            </a:r>
            <a:r>
              <a:rPr lang="es-ES" sz="4400" b="1" u="sng" dirty="0" smtClean="0">
                <a:solidFill>
                  <a:schemeClr val="bg1"/>
                </a:solidFill>
              </a:rPr>
              <a:t>?  </a:t>
            </a:r>
            <a:r>
              <a:rPr lang="es-ES" sz="4400" b="1" dirty="0" smtClean="0">
                <a:solidFill>
                  <a:srgbClr val="FFFF00"/>
                </a:solidFill>
              </a:rPr>
              <a:t>La orden a Gabriel de explicar la visión</a:t>
            </a:r>
            <a:r>
              <a:rPr lang="es-ES" sz="4400" b="1" dirty="0" smtClean="0">
                <a:solidFill>
                  <a:schemeClr val="bg1"/>
                </a:solidFill>
              </a:rPr>
              <a:t>. </a:t>
            </a:r>
            <a:r>
              <a:rPr lang="es-ES" sz="4400" b="1" u="sng" dirty="0">
                <a:solidFill>
                  <a:schemeClr val="bg1"/>
                </a:solidFill>
              </a:rPr>
              <a:t>¿Qué visión? </a:t>
            </a:r>
            <a:r>
              <a:rPr lang="es-ES" sz="4400" b="1" dirty="0">
                <a:solidFill>
                  <a:schemeClr val="bg1"/>
                </a:solidFill>
              </a:rPr>
              <a:t>La respuesta es obvia. Gabriel habla de la visión </a:t>
            </a:r>
            <a:r>
              <a:rPr lang="es-ES" sz="4400" b="1" dirty="0" smtClean="0">
                <a:solidFill>
                  <a:schemeClr val="bg1"/>
                </a:solidFill>
              </a:rPr>
              <a:t>del capítulo </a:t>
            </a:r>
            <a:r>
              <a:rPr lang="es-ES" sz="4400" b="1" dirty="0">
                <a:solidFill>
                  <a:schemeClr val="bg1"/>
                </a:solidFill>
              </a:rPr>
              <a:t>anterior que Daniel no había comprendido en el final del capítulo, </a:t>
            </a:r>
            <a:r>
              <a:rPr lang="es-ES" sz="4400" b="1" dirty="0">
                <a:solidFill>
                  <a:srgbClr val="FFFF00"/>
                </a:solidFill>
              </a:rPr>
              <a:t>la visión de los </a:t>
            </a:r>
            <a:r>
              <a:rPr lang="es-ES" sz="4400" b="1" dirty="0" smtClean="0">
                <a:solidFill>
                  <a:srgbClr val="FFFF00"/>
                </a:solidFill>
              </a:rPr>
              <a:t>2.300 años</a:t>
            </a:r>
            <a:r>
              <a:rPr lang="es-ES" sz="4400" b="1" dirty="0">
                <a:solidFill>
                  <a:schemeClr val="bg1"/>
                </a:solidFill>
              </a:rPr>
              <a:t>. </a:t>
            </a:r>
            <a:r>
              <a:rPr lang="es-ES" sz="4400" b="1" u="sng" dirty="0">
                <a:solidFill>
                  <a:schemeClr val="bg1"/>
                </a:solidFill>
              </a:rPr>
              <a:t>¿Cuál es el tema? </a:t>
            </a:r>
            <a:r>
              <a:rPr lang="es-ES" sz="4400" b="1" dirty="0">
                <a:solidFill>
                  <a:srgbClr val="FFFF00"/>
                </a:solidFill>
              </a:rPr>
              <a:t>La purificación del santuario en el juicio final de la tierra en el fin </a:t>
            </a:r>
            <a:r>
              <a:rPr lang="es-ES" sz="4400" b="1" dirty="0" smtClean="0">
                <a:solidFill>
                  <a:srgbClr val="FFFF00"/>
                </a:solidFill>
              </a:rPr>
              <a:t>del tiempo</a:t>
            </a:r>
            <a:r>
              <a:rPr lang="es-ES" sz="4400" b="1" dirty="0">
                <a:solidFill>
                  <a:schemeClr val="bg1"/>
                </a:solidFill>
              </a:rPr>
              <a:t>. </a:t>
            </a:r>
            <a:endParaRPr lang="es-DO" sz="4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78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083A34"/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CA343354-4228-439C-8A79-193A873D37DA}"/>
              </a:ext>
            </a:extLst>
          </p:cNvPr>
          <p:cNvSpPr/>
          <p:nvPr/>
        </p:nvSpPr>
        <p:spPr>
          <a:xfrm>
            <a:off x="-1" y="-15499"/>
            <a:ext cx="2650214" cy="4525506"/>
          </a:xfrm>
          <a:custGeom>
            <a:avLst/>
            <a:gdLst>
              <a:gd name="connsiteX0" fmla="*/ 317719 w 2650214"/>
              <a:gd name="connsiteY0" fmla="*/ 0 h 4525506"/>
              <a:gd name="connsiteX1" fmla="*/ 2650214 w 2650214"/>
              <a:gd name="connsiteY1" fmla="*/ 2262753 h 4525506"/>
              <a:gd name="connsiteX2" fmla="*/ 317719 w 2650214"/>
              <a:gd name="connsiteY2" fmla="*/ 4525506 h 4525506"/>
              <a:gd name="connsiteX3" fmla="*/ 79235 w 2650214"/>
              <a:gd name="connsiteY3" fmla="*/ 4513824 h 4525506"/>
              <a:gd name="connsiteX4" fmla="*/ 0 w 2650214"/>
              <a:gd name="connsiteY4" fmla="*/ 4502093 h 4525506"/>
              <a:gd name="connsiteX5" fmla="*/ 0 w 2650214"/>
              <a:gd name="connsiteY5" fmla="*/ 23413 h 4525506"/>
              <a:gd name="connsiteX6" fmla="*/ 79235 w 2650214"/>
              <a:gd name="connsiteY6" fmla="*/ 11682 h 4525506"/>
              <a:gd name="connsiteX7" fmla="*/ 317719 w 2650214"/>
              <a:gd name="connsiteY7" fmla="*/ 0 h 4525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50214" h="4525506">
                <a:moveTo>
                  <a:pt x="317719" y="0"/>
                </a:moveTo>
                <a:cubicBezTo>
                  <a:pt x="1605920" y="0"/>
                  <a:pt x="2650214" y="1013069"/>
                  <a:pt x="2650214" y="2262753"/>
                </a:cubicBezTo>
                <a:cubicBezTo>
                  <a:pt x="2650214" y="3512437"/>
                  <a:pt x="1605920" y="4525506"/>
                  <a:pt x="317719" y="4525506"/>
                </a:cubicBezTo>
                <a:cubicBezTo>
                  <a:pt x="237206" y="4525506"/>
                  <a:pt x="157647" y="4521549"/>
                  <a:pt x="79235" y="4513824"/>
                </a:cubicBezTo>
                <a:lnTo>
                  <a:pt x="0" y="4502093"/>
                </a:lnTo>
                <a:lnTo>
                  <a:pt x="0" y="23413"/>
                </a:lnTo>
                <a:lnTo>
                  <a:pt x="79235" y="11682"/>
                </a:lnTo>
                <a:cubicBezTo>
                  <a:pt x="157647" y="3957"/>
                  <a:pt x="237206" y="0"/>
                  <a:pt x="317719" y="0"/>
                </a:cubicBezTo>
                <a:close/>
              </a:path>
            </a:pathLst>
          </a:custGeom>
          <a:solidFill>
            <a:schemeClr val="accent3"/>
          </a:solidFill>
          <a:ln>
            <a:solidFill>
              <a:srgbClr val="A46A14"/>
            </a:solidFill>
          </a:ln>
          <a:effectLst>
            <a:outerShdw blurRad="50800" dist="50800" dir="6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4445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DO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3C94E7D-7AB5-4521-915D-863C27209662}"/>
              </a:ext>
            </a:extLst>
          </p:cNvPr>
          <p:cNvSpPr txBox="1"/>
          <p:nvPr/>
        </p:nvSpPr>
        <p:spPr>
          <a:xfrm rot="17598730">
            <a:off x="-572301" y="1862532"/>
            <a:ext cx="3063630" cy="769441"/>
          </a:xfrm>
          <a:prstGeom prst="rect">
            <a:avLst/>
          </a:prstGeom>
          <a:noFill/>
          <a:effectLst>
            <a:outerShdw blurRad="76200" dist="508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1739900"/>
          </a:sp3d>
        </p:spPr>
        <p:txBody>
          <a:bodyPr wrap="square" rtlCol="0">
            <a:spAutoFit/>
          </a:bodyPr>
          <a:lstStyle/>
          <a:p>
            <a:pPr algn="ctr"/>
            <a:r>
              <a:rPr lang="es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Considera</a:t>
            </a:r>
            <a:endParaRPr lang="es-DO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BBDF06D-B11B-42C8-AE11-6D6E4C177720}"/>
              </a:ext>
            </a:extLst>
          </p:cNvPr>
          <p:cNvSpPr txBox="1"/>
          <p:nvPr/>
        </p:nvSpPr>
        <p:spPr>
          <a:xfrm>
            <a:off x="3069938" y="479894"/>
            <a:ext cx="8367557" cy="5909310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sunset" dir="t">
              <a:rot lat="0" lon="0" rev="21594000"/>
            </a:lightRig>
          </a:scene3d>
          <a:sp3d extrusionH="139700" prstMaterial="flat">
            <a:bevelT w="1162050"/>
            <a:bevelB w="825500" h="279400"/>
          </a:sp3d>
        </p:spPr>
        <p:txBody>
          <a:bodyPr wrap="square" rtlCol="0">
            <a:spAutoFit/>
          </a:bodyPr>
          <a:lstStyle/>
          <a:p>
            <a:r>
              <a:rPr lang="es-ES" sz="5400" b="1" dirty="0">
                <a:solidFill>
                  <a:schemeClr val="bg1"/>
                </a:solidFill>
              </a:rPr>
              <a:t>La explicación de Gabriel hace dos cosas:</a:t>
            </a:r>
          </a:p>
          <a:p>
            <a:r>
              <a:rPr lang="es-ES" sz="5400" b="1" dirty="0">
                <a:solidFill>
                  <a:srgbClr val="FFFF00"/>
                </a:solidFill>
              </a:rPr>
              <a:t>1. </a:t>
            </a:r>
            <a:r>
              <a:rPr lang="es-ES" sz="5400" b="1" dirty="0">
                <a:solidFill>
                  <a:schemeClr val="bg1"/>
                </a:solidFill>
              </a:rPr>
              <a:t>Explica la parte de la visión </a:t>
            </a:r>
            <a:r>
              <a:rPr lang="es-ES" sz="5400" b="1" dirty="0" smtClean="0">
                <a:solidFill>
                  <a:schemeClr val="bg1"/>
                </a:solidFill>
              </a:rPr>
              <a:t>de </a:t>
            </a:r>
            <a:r>
              <a:rPr lang="es-ES" sz="5400" b="1" dirty="0" err="1" smtClean="0">
                <a:solidFill>
                  <a:schemeClr val="bg1"/>
                </a:solidFill>
              </a:rPr>
              <a:t>Dn</a:t>
            </a:r>
            <a:r>
              <a:rPr lang="es-ES" sz="5400" b="1" dirty="0" smtClean="0">
                <a:solidFill>
                  <a:schemeClr val="bg1"/>
                </a:solidFill>
              </a:rPr>
              <a:t>. 8 </a:t>
            </a:r>
            <a:r>
              <a:rPr lang="es-ES" sz="5400" b="1" dirty="0">
                <a:solidFill>
                  <a:schemeClr val="bg1"/>
                </a:solidFill>
              </a:rPr>
              <a:t>que no había </a:t>
            </a:r>
            <a:r>
              <a:rPr lang="es-ES" sz="5400" b="1" dirty="0" smtClean="0">
                <a:solidFill>
                  <a:schemeClr val="bg1"/>
                </a:solidFill>
              </a:rPr>
              <a:t>sido explicada</a:t>
            </a:r>
            <a:r>
              <a:rPr lang="es-ES" sz="5400" b="1" dirty="0">
                <a:solidFill>
                  <a:schemeClr val="bg1"/>
                </a:solidFill>
              </a:rPr>
              <a:t>.</a:t>
            </a:r>
          </a:p>
          <a:p>
            <a:r>
              <a:rPr lang="es-ES" sz="5400" b="1" dirty="0">
                <a:solidFill>
                  <a:srgbClr val="FFFF00"/>
                </a:solidFill>
              </a:rPr>
              <a:t>2. </a:t>
            </a:r>
            <a:r>
              <a:rPr lang="es-ES" sz="5400" b="1" dirty="0">
                <a:solidFill>
                  <a:schemeClr val="bg1"/>
                </a:solidFill>
              </a:rPr>
              <a:t>Responde la oración de </a:t>
            </a:r>
            <a:r>
              <a:rPr lang="es-ES" sz="5400" b="1" dirty="0" err="1" smtClean="0">
                <a:solidFill>
                  <a:schemeClr val="bg1"/>
                </a:solidFill>
              </a:rPr>
              <a:t>Dn</a:t>
            </a:r>
            <a:r>
              <a:rPr lang="es-ES" sz="5400" b="1" dirty="0" smtClean="0">
                <a:solidFill>
                  <a:schemeClr val="bg1"/>
                </a:solidFill>
              </a:rPr>
              <a:t>. </a:t>
            </a:r>
            <a:r>
              <a:rPr lang="es-ES" sz="5400" b="1" dirty="0">
                <a:solidFill>
                  <a:schemeClr val="bg1"/>
                </a:solidFill>
              </a:rPr>
              <a:t>9.</a:t>
            </a:r>
          </a:p>
        </p:txBody>
      </p:sp>
    </p:spTree>
    <p:extLst>
      <p:ext uri="{BB962C8B-B14F-4D97-AF65-F5344CB8AC3E}">
        <p14:creationId xmlns:p14="http://schemas.microsoft.com/office/powerpoint/2010/main" val="167247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0E333A"/>
          </a:solidFill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3C94E7D-7AB5-4521-915D-863C27209662}"/>
              </a:ext>
            </a:extLst>
          </p:cNvPr>
          <p:cNvSpPr txBox="1"/>
          <p:nvPr/>
        </p:nvSpPr>
        <p:spPr>
          <a:xfrm>
            <a:off x="467390" y="88323"/>
            <a:ext cx="11198581" cy="120032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s-DO" sz="36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6. </a:t>
            </a:r>
            <a:r>
              <a:rPr lang="es-ES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¿Cuánto duraría el período de prueba que Dios le daría a los judíos, el pueblo de </a:t>
            </a:r>
            <a:r>
              <a:rPr lang="es-ES" sz="36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Daniel? Daniel </a:t>
            </a:r>
            <a:r>
              <a:rPr lang="es-ES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9:24</a:t>
            </a:r>
            <a:endParaRPr lang="es-DO" sz="36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1A16D62-B7C9-4E85-BD15-FA714C634E05}"/>
              </a:ext>
            </a:extLst>
          </p:cNvPr>
          <p:cNvSpPr txBox="1"/>
          <p:nvPr/>
        </p:nvSpPr>
        <p:spPr>
          <a:xfrm>
            <a:off x="496709" y="1726274"/>
            <a:ext cx="11198581" cy="4524315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5092700"/>
          </a:sp3d>
        </p:spPr>
        <p:txBody>
          <a:bodyPr wrap="square" rtlCol="0">
            <a:spAutoFit/>
          </a:bodyPr>
          <a:lstStyle/>
          <a:p>
            <a:r>
              <a:rPr lang="es-ES" sz="4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Setenta</a:t>
            </a:r>
            <a:r>
              <a:rPr lang="es-ES" sz="4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semanas están </a:t>
            </a:r>
            <a:r>
              <a:rPr lang="es-ES" sz="4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determinadas</a:t>
            </a:r>
            <a:r>
              <a:rPr lang="es-ES" sz="4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sobre tu pueblo y sobre tu santa ciudad, para acabar con las prevaricaciones y poner fin al pecado, y expiar la iniquidad, para traer la justicia perdurable, y sellar la visión y la profecía, y ungir al Santo de los santos.</a:t>
            </a:r>
            <a:endParaRPr lang="es-ES" sz="48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47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083A34"/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CA343354-4228-439C-8A79-193A873D37DA}"/>
              </a:ext>
            </a:extLst>
          </p:cNvPr>
          <p:cNvSpPr/>
          <p:nvPr/>
        </p:nvSpPr>
        <p:spPr>
          <a:xfrm>
            <a:off x="-1" y="-15499"/>
            <a:ext cx="2650214" cy="4525506"/>
          </a:xfrm>
          <a:custGeom>
            <a:avLst/>
            <a:gdLst>
              <a:gd name="connsiteX0" fmla="*/ 317719 w 2650214"/>
              <a:gd name="connsiteY0" fmla="*/ 0 h 4525506"/>
              <a:gd name="connsiteX1" fmla="*/ 2650214 w 2650214"/>
              <a:gd name="connsiteY1" fmla="*/ 2262753 h 4525506"/>
              <a:gd name="connsiteX2" fmla="*/ 317719 w 2650214"/>
              <a:gd name="connsiteY2" fmla="*/ 4525506 h 4525506"/>
              <a:gd name="connsiteX3" fmla="*/ 79235 w 2650214"/>
              <a:gd name="connsiteY3" fmla="*/ 4513824 h 4525506"/>
              <a:gd name="connsiteX4" fmla="*/ 0 w 2650214"/>
              <a:gd name="connsiteY4" fmla="*/ 4502093 h 4525506"/>
              <a:gd name="connsiteX5" fmla="*/ 0 w 2650214"/>
              <a:gd name="connsiteY5" fmla="*/ 23413 h 4525506"/>
              <a:gd name="connsiteX6" fmla="*/ 79235 w 2650214"/>
              <a:gd name="connsiteY6" fmla="*/ 11682 h 4525506"/>
              <a:gd name="connsiteX7" fmla="*/ 317719 w 2650214"/>
              <a:gd name="connsiteY7" fmla="*/ 0 h 4525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50214" h="4525506">
                <a:moveTo>
                  <a:pt x="317719" y="0"/>
                </a:moveTo>
                <a:cubicBezTo>
                  <a:pt x="1605920" y="0"/>
                  <a:pt x="2650214" y="1013069"/>
                  <a:pt x="2650214" y="2262753"/>
                </a:cubicBezTo>
                <a:cubicBezTo>
                  <a:pt x="2650214" y="3512437"/>
                  <a:pt x="1605920" y="4525506"/>
                  <a:pt x="317719" y="4525506"/>
                </a:cubicBezTo>
                <a:cubicBezTo>
                  <a:pt x="237206" y="4525506"/>
                  <a:pt x="157647" y="4521549"/>
                  <a:pt x="79235" y="4513824"/>
                </a:cubicBezTo>
                <a:lnTo>
                  <a:pt x="0" y="4502093"/>
                </a:lnTo>
                <a:lnTo>
                  <a:pt x="0" y="23413"/>
                </a:lnTo>
                <a:lnTo>
                  <a:pt x="79235" y="11682"/>
                </a:lnTo>
                <a:cubicBezTo>
                  <a:pt x="157647" y="3957"/>
                  <a:pt x="237206" y="0"/>
                  <a:pt x="317719" y="0"/>
                </a:cubicBezTo>
                <a:close/>
              </a:path>
            </a:pathLst>
          </a:custGeom>
          <a:solidFill>
            <a:srgbClr val="A46A14"/>
          </a:solidFill>
          <a:ln>
            <a:solidFill>
              <a:srgbClr val="A46A14"/>
            </a:solidFill>
          </a:ln>
          <a:effectLst>
            <a:outerShdw blurRad="50800" dist="50800" dir="6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4445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DO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3C94E7D-7AB5-4521-915D-863C27209662}"/>
              </a:ext>
            </a:extLst>
          </p:cNvPr>
          <p:cNvSpPr txBox="1"/>
          <p:nvPr/>
        </p:nvSpPr>
        <p:spPr>
          <a:xfrm rot="17598730">
            <a:off x="-427438" y="2186811"/>
            <a:ext cx="3063630" cy="769441"/>
          </a:xfrm>
          <a:prstGeom prst="rect">
            <a:avLst/>
          </a:prstGeom>
          <a:noFill/>
          <a:effectLst>
            <a:outerShdw blurRad="76200" dist="508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1739900"/>
          </a:sp3d>
        </p:spPr>
        <p:txBody>
          <a:bodyPr wrap="square" rtlCol="0">
            <a:spAutoFit/>
          </a:bodyPr>
          <a:lstStyle/>
          <a:p>
            <a:pPr algn="ctr"/>
            <a:r>
              <a:rPr lang="es-US" sz="4400" dirty="0" smtClean="0">
                <a:solidFill>
                  <a:schemeClr val="bg1"/>
                </a:solidFill>
                <a:latin typeface="Bodoni MT Black" panose="02070A03080606020203" pitchFamily="18" charset="0"/>
                <a:cs typeface="Aharoni" panose="02010803020104030203" pitchFamily="2" charset="-79"/>
              </a:rPr>
              <a:t>Considera</a:t>
            </a:r>
            <a:endParaRPr lang="es-DO" sz="4400" dirty="0">
              <a:solidFill>
                <a:schemeClr val="bg1"/>
              </a:solidFill>
              <a:latin typeface="Bodoni MT Black" panose="02070A03080606020203" pitchFamily="18" charset="0"/>
              <a:cs typeface="Aharoni" panose="02010803020104030203" pitchFamily="2" charset="-79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BBDF06D-B11B-42C8-AE11-6D6E4C177720}"/>
              </a:ext>
            </a:extLst>
          </p:cNvPr>
          <p:cNvSpPr txBox="1"/>
          <p:nvPr/>
        </p:nvSpPr>
        <p:spPr>
          <a:xfrm>
            <a:off x="2795075" y="156728"/>
            <a:ext cx="8897253" cy="6740307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sunset" dir="t">
              <a:rot lat="0" lon="0" rev="21594000"/>
            </a:lightRig>
          </a:scene3d>
          <a:sp3d extrusionH="139700" prstMaterial="flat">
            <a:bevelT w="1162050"/>
            <a:bevelB w="825500" h="279400"/>
          </a:sp3d>
        </p:spPr>
        <p:txBody>
          <a:bodyPr wrap="square" rtlCol="0">
            <a:spAutoFit/>
          </a:bodyPr>
          <a:lstStyle/>
          <a:p>
            <a:r>
              <a:rPr lang="es-ES" sz="4800" b="1" dirty="0">
                <a:solidFill>
                  <a:schemeClr val="bg1"/>
                </a:solidFill>
              </a:rPr>
              <a:t>En hebreo, la palabra </a:t>
            </a:r>
            <a:r>
              <a:rPr lang="es-ES" sz="4800" b="1" dirty="0" smtClean="0">
                <a:solidFill>
                  <a:schemeClr val="bg1"/>
                </a:solidFill>
              </a:rPr>
              <a:t>“</a:t>
            </a:r>
            <a:r>
              <a:rPr lang="es-ES" sz="4800" b="1" dirty="0" smtClean="0">
                <a:solidFill>
                  <a:srgbClr val="FFFF00"/>
                </a:solidFill>
              </a:rPr>
              <a:t>determinada</a:t>
            </a:r>
            <a:r>
              <a:rPr lang="es-ES" sz="4800" b="1" dirty="0">
                <a:solidFill>
                  <a:schemeClr val="bg1"/>
                </a:solidFill>
              </a:rPr>
              <a:t>” significa “</a:t>
            </a:r>
            <a:r>
              <a:rPr lang="es-ES" sz="4800" b="1" dirty="0">
                <a:solidFill>
                  <a:srgbClr val="FFFF00"/>
                </a:solidFill>
              </a:rPr>
              <a:t>cortada</a:t>
            </a:r>
            <a:r>
              <a:rPr lang="es-ES" sz="4800" b="1" dirty="0">
                <a:solidFill>
                  <a:schemeClr val="bg1"/>
                </a:solidFill>
              </a:rPr>
              <a:t>”. Las setenta semanas que se aplican </a:t>
            </a:r>
            <a:r>
              <a:rPr lang="es-ES" sz="4800" b="1" dirty="0" smtClean="0">
                <a:solidFill>
                  <a:schemeClr val="bg1"/>
                </a:solidFill>
              </a:rPr>
              <a:t>al pueblo </a:t>
            </a:r>
            <a:r>
              <a:rPr lang="es-ES" sz="4800" b="1" dirty="0">
                <a:solidFill>
                  <a:schemeClr val="bg1"/>
                </a:solidFill>
              </a:rPr>
              <a:t>de Daniel fueron “cortadas” de los 2.300 días (o años </a:t>
            </a:r>
            <a:r>
              <a:rPr lang="es-ES" sz="4800" b="1">
                <a:solidFill>
                  <a:schemeClr val="bg1"/>
                </a:solidFill>
              </a:rPr>
              <a:t>literales</a:t>
            </a:r>
            <a:r>
              <a:rPr lang="es-ES" sz="4800" b="1" smtClean="0">
                <a:solidFill>
                  <a:schemeClr val="bg1"/>
                </a:solidFill>
              </a:rPr>
              <a:t>) </a:t>
            </a:r>
            <a:r>
              <a:rPr lang="es-ES" sz="4800" b="1" dirty="0">
                <a:solidFill>
                  <a:schemeClr val="bg1"/>
                </a:solidFill>
              </a:rPr>
              <a:t>que nos llevan hasta </a:t>
            </a:r>
            <a:r>
              <a:rPr lang="es-ES" sz="4800" b="1" dirty="0" smtClean="0">
                <a:solidFill>
                  <a:schemeClr val="bg1"/>
                </a:solidFill>
              </a:rPr>
              <a:t>el período </a:t>
            </a:r>
            <a:r>
              <a:rPr lang="es-ES" sz="4800" b="1" dirty="0">
                <a:solidFill>
                  <a:schemeClr val="bg1"/>
                </a:solidFill>
              </a:rPr>
              <a:t>que conocemos como “</a:t>
            </a:r>
            <a:r>
              <a:rPr lang="es-ES" sz="4800" b="1" dirty="0">
                <a:solidFill>
                  <a:srgbClr val="FFFF00"/>
                </a:solidFill>
              </a:rPr>
              <a:t>tiempo del fin</a:t>
            </a:r>
            <a:r>
              <a:rPr lang="es-ES" sz="4800" b="1" dirty="0">
                <a:solidFill>
                  <a:schemeClr val="bg1"/>
                </a:solidFill>
              </a:rPr>
              <a:t>”.</a:t>
            </a:r>
            <a:endParaRPr lang="es-ES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46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083A34"/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CA343354-4228-439C-8A79-193A873D37DA}"/>
              </a:ext>
            </a:extLst>
          </p:cNvPr>
          <p:cNvSpPr/>
          <p:nvPr/>
        </p:nvSpPr>
        <p:spPr>
          <a:xfrm>
            <a:off x="-1" y="-15499"/>
            <a:ext cx="2650214" cy="4525506"/>
          </a:xfrm>
          <a:custGeom>
            <a:avLst/>
            <a:gdLst>
              <a:gd name="connsiteX0" fmla="*/ 317719 w 2650214"/>
              <a:gd name="connsiteY0" fmla="*/ 0 h 4525506"/>
              <a:gd name="connsiteX1" fmla="*/ 2650214 w 2650214"/>
              <a:gd name="connsiteY1" fmla="*/ 2262753 h 4525506"/>
              <a:gd name="connsiteX2" fmla="*/ 317719 w 2650214"/>
              <a:gd name="connsiteY2" fmla="*/ 4525506 h 4525506"/>
              <a:gd name="connsiteX3" fmla="*/ 79235 w 2650214"/>
              <a:gd name="connsiteY3" fmla="*/ 4513824 h 4525506"/>
              <a:gd name="connsiteX4" fmla="*/ 0 w 2650214"/>
              <a:gd name="connsiteY4" fmla="*/ 4502093 h 4525506"/>
              <a:gd name="connsiteX5" fmla="*/ 0 w 2650214"/>
              <a:gd name="connsiteY5" fmla="*/ 23413 h 4525506"/>
              <a:gd name="connsiteX6" fmla="*/ 79235 w 2650214"/>
              <a:gd name="connsiteY6" fmla="*/ 11682 h 4525506"/>
              <a:gd name="connsiteX7" fmla="*/ 317719 w 2650214"/>
              <a:gd name="connsiteY7" fmla="*/ 0 h 4525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50214" h="4525506">
                <a:moveTo>
                  <a:pt x="317719" y="0"/>
                </a:moveTo>
                <a:cubicBezTo>
                  <a:pt x="1605920" y="0"/>
                  <a:pt x="2650214" y="1013069"/>
                  <a:pt x="2650214" y="2262753"/>
                </a:cubicBezTo>
                <a:cubicBezTo>
                  <a:pt x="2650214" y="3512437"/>
                  <a:pt x="1605920" y="4525506"/>
                  <a:pt x="317719" y="4525506"/>
                </a:cubicBezTo>
                <a:cubicBezTo>
                  <a:pt x="237206" y="4525506"/>
                  <a:pt x="157647" y="4521549"/>
                  <a:pt x="79235" y="4513824"/>
                </a:cubicBezTo>
                <a:lnTo>
                  <a:pt x="0" y="4502093"/>
                </a:lnTo>
                <a:lnTo>
                  <a:pt x="0" y="23413"/>
                </a:lnTo>
                <a:lnTo>
                  <a:pt x="79235" y="11682"/>
                </a:lnTo>
                <a:cubicBezTo>
                  <a:pt x="157647" y="3957"/>
                  <a:pt x="237206" y="0"/>
                  <a:pt x="317719" y="0"/>
                </a:cubicBezTo>
                <a:close/>
              </a:path>
            </a:pathLst>
          </a:custGeom>
          <a:solidFill>
            <a:srgbClr val="A46A14"/>
          </a:solidFill>
          <a:ln>
            <a:solidFill>
              <a:srgbClr val="A46A14"/>
            </a:solidFill>
          </a:ln>
          <a:effectLst>
            <a:outerShdw blurRad="50800" dist="50800" dir="6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4445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DO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3C94E7D-7AB5-4521-915D-863C27209662}"/>
              </a:ext>
            </a:extLst>
          </p:cNvPr>
          <p:cNvSpPr txBox="1"/>
          <p:nvPr/>
        </p:nvSpPr>
        <p:spPr>
          <a:xfrm rot="17598730">
            <a:off x="-427438" y="2186811"/>
            <a:ext cx="3063630" cy="769441"/>
          </a:xfrm>
          <a:prstGeom prst="rect">
            <a:avLst/>
          </a:prstGeom>
          <a:noFill/>
          <a:effectLst>
            <a:outerShdw blurRad="76200" dist="508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1739900"/>
          </a:sp3d>
        </p:spPr>
        <p:txBody>
          <a:bodyPr wrap="square" rtlCol="0">
            <a:spAutoFit/>
          </a:bodyPr>
          <a:lstStyle/>
          <a:p>
            <a:pPr algn="ctr"/>
            <a:r>
              <a:rPr lang="es-US" sz="4400" dirty="0" smtClean="0">
                <a:solidFill>
                  <a:schemeClr val="bg1"/>
                </a:solidFill>
                <a:latin typeface="Bodoni MT Black" panose="02070A03080606020203" pitchFamily="18" charset="0"/>
                <a:cs typeface="Aharoni" panose="02010803020104030203" pitchFamily="2" charset="-79"/>
              </a:rPr>
              <a:t>Considera</a:t>
            </a:r>
            <a:endParaRPr lang="es-DO" sz="4400" dirty="0">
              <a:solidFill>
                <a:schemeClr val="bg1"/>
              </a:solidFill>
              <a:latin typeface="Bodoni MT Black" panose="02070A03080606020203" pitchFamily="18" charset="0"/>
              <a:cs typeface="Aharoni" panose="02010803020104030203" pitchFamily="2" charset="-79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BBDF06D-B11B-42C8-AE11-6D6E4C177720}"/>
              </a:ext>
            </a:extLst>
          </p:cNvPr>
          <p:cNvSpPr txBox="1"/>
          <p:nvPr/>
        </p:nvSpPr>
        <p:spPr>
          <a:xfrm>
            <a:off x="2795075" y="156728"/>
            <a:ext cx="8897253" cy="6863417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sunset" dir="t">
              <a:rot lat="0" lon="0" rev="21594000"/>
            </a:lightRig>
          </a:scene3d>
          <a:sp3d extrusionH="139700" prstMaterial="flat">
            <a:bevelT w="1162050"/>
            <a:bevelB w="825500" h="279400"/>
          </a:sp3d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chemeClr val="bg1"/>
                </a:solidFill>
              </a:rPr>
              <a:t>En vista de que el cap. 9 es una exposición de la parte que </a:t>
            </a:r>
            <a:r>
              <a:rPr lang="es-ES" sz="4000" b="1" dirty="0" smtClean="0">
                <a:solidFill>
                  <a:schemeClr val="bg1"/>
                </a:solidFill>
              </a:rPr>
              <a:t>no se </a:t>
            </a:r>
            <a:r>
              <a:rPr lang="es-ES" sz="4000" b="1" dirty="0">
                <a:solidFill>
                  <a:schemeClr val="bg1"/>
                </a:solidFill>
              </a:rPr>
              <a:t>explicó de la visión del cap. </a:t>
            </a:r>
            <a:r>
              <a:rPr lang="es-ES" sz="4000" b="1" dirty="0" smtClean="0">
                <a:solidFill>
                  <a:schemeClr val="bg1"/>
                </a:solidFill>
              </a:rPr>
              <a:t>8, </a:t>
            </a:r>
            <a:r>
              <a:rPr lang="es-ES" sz="4000" b="1" dirty="0">
                <a:solidFill>
                  <a:schemeClr val="bg1"/>
                </a:solidFill>
              </a:rPr>
              <a:t>y puesto que </a:t>
            </a:r>
            <a:r>
              <a:rPr lang="es-ES" sz="4000" b="1" dirty="0" smtClean="0">
                <a:solidFill>
                  <a:schemeClr val="bg1"/>
                </a:solidFill>
              </a:rPr>
              <a:t>la parte </a:t>
            </a:r>
            <a:r>
              <a:rPr lang="es-ES" sz="4000" b="1" dirty="0">
                <a:solidFill>
                  <a:schemeClr val="bg1"/>
                </a:solidFill>
              </a:rPr>
              <a:t>no explicada tenía que ver con los 2.300 días, es lógico concluir que </a:t>
            </a:r>
            <a:r>
              <a:rPr lang="es-ES" sz="4000" b="1" dirty="0" smtClean="0">
                <a:solidFill>
                  <a:schemeClr val="bg1"/>
                </a:solidFill>
              </a:rPr>
              <a:t>las 70 </a:t>
            </a:r>
            <a:r>
              <a:rPr lang="es-ES" sz="4000" b="1" dirty="0">
                <a:solidFill>
                  <a:schemeClr val="bg1"/>
                </a:solidFill>
              </a:rPr>
              <a:t>semanas, o 490 años, habrían de ser "cortadas" de ese período más </a:t>
            </a:r>
            <a:r>
              <a:rPr lang="es-ES" sz="4000" b="1" dirty="0" smtClean="0">
                <a:solidFill>
                  <a:schemeClr val="bg1"/>
                </a:solidFill>
              </a:rPr>
              <a:t>largo. Además</a:t>
            </a:r>
            <a:r>
              <a:rPr lang="es-ES" sz="4000" b="1" dirty="0">
                <a:solidFill>
                  <a:schemeClr val="bg1"/>
                </a:solidFill>
              </a:rPr>
              <a:t>, faltando pruebas contrarias, puede deducirse que las 70 semanas </a:t>
            </a:r>
            <a:r>
              <a:rPr lang="es-ES" sz="4000" b="1" dirty="0" smtClean="0">
                <a:solidFill>
                  <a:srgbClr val="FFFF00"/>
                </a:solidFill>
              </a:rPr>
              <a:t>serían cortadas </a:t>
            </a:r>
            <a:r>
              <a:rPr lang="es-ES" sz="4000" b="1" dirty="0">
                <a:solidFill>
                  <a:srgbClr val="FFFF00"/>
                </a:solidFill>
              </a:rPr>
              <a:t>a partir del comienzo de ese período</a:t>
            </a:r>
            <a:r>
              <a:rPr lang="es-ES" sz="4000" b="1" dirty="0" smtClean="0">
                <a:solidFill>
                  <a:schemeClr val="bg1"/>
                </a:solidFill>
              </a:rPr>
              <a:t>. </a:t>
            </a:r>
            <a:r>
              <a:rPr lang="es-ES" sz="4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CBA</a:t>
            </a:r>
            <a:r>
              <a:rPr lang="es-ES" sz="4000" b="1" dirty="0" smtClean="0">
                <a:solidFill>
                  <a:schemeClr val="bg1"/>
                </a:solidFill>
              </a:rPr>
              <a:t>.</a:t>
            </a:r>
            <a:endParaRPr lang="es-E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76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30922"/>
            <a:ext cx="12192000" cy="6869096"/>
          </a:xfrm>
          <a:prstGeom prst="rect">
            <a:avLst/>
          </a:prstGeom>
          <a:solidFill>
            <a:srgbClr val="0E333A"/>
          </a:solidFill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014" y="1920109"/>
            <a:ext cx="11113971" cy="301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24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30922"/>
            <a:ext cx="12192000" cy="6869096"/>
          </a:xfrm>
          <a:prstGeom prst="rect">
            <a:avLst/>
          </a:prstGeom>
          <a:solidFill>
            <a:srgbClr val="0E333A"/>
          </a:solidFill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3C94E7D-7AB5-4521-915D-863C27209662}"/>
              </a:ext>
            </a:extLst>
          </p:cNvPr>
          <p:cNvSpPr txBox="1"/>
          <p:nvPr/>
        </p:nvSpPr>
        <p:spPr>
          <a:xfrm>
            <a:off x="496710" y="30922"/>
            <a:ext cx="11360510" cy="206210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s-DO" sz="32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es-ES" sz="32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s-ES" sz="32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¿Cuándo comienza esta profecía? </a:t>
            </a:r>
            <a:r>
              <a:rPr lang="es-ES" sz="32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 ¿cuántas </a:t>
            </a:r>
            <a:r>
              <a:rPr lang="es-ES" sz="32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semanas proféticas habría desde el momento de la </a:t>
            </a:r>
            <a:r>
              <a:rPr lang="es-ES" sz="32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salida de </a:t>
            </a:r>
            <a:r>
              <a:rPr lang="es-ES" sz="32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orden para restaurar y reconstruir Jerusalén hasta que llegara el Mesías Príncipe</a:t>
            </a:r>
            <a:r>
              <a:rPr lang="es-ES" sz="32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 Daniel </a:t>
            </a:r>
            <a:r>
              <a:rPr lang="es-ES" sz="32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9:25</a:t>
            </a:r>
            <a:endParaRPr lang="es-DO" sz="32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1A16D62-B7C9-4E85-BD15-FA714C634E05}"/>
              </a:ext>
            </a:extLst>
          </p:cNvPr>
          <p:cNvSpPr txBox="1"/>
          <p:nvPr/>
        </p:nvSpPr>
        <p:spPr>
          <a:xfrm>
            <a:off x="496710" y="2093025"/>
            <a:ext cx="11360510" cy="4524315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5092700"/>
          </a:sp3d>
        </p:spPr>
        <p:txBody>
          <a:bodyPr wrap="square" rtlCol="0">
            <a:spAutoFit/>
          </a:bodyPr>
          <a:lstStyle/>
          <a:p>
            <a:r>
              <a:rPr lang="es-ES" sz="4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Sabe, pues, y entiende, que </a:t>
            </a:r>
            <a:r>
              <a:rPr lang="es-ES" sz="4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desde la salida de la orden para restaurar y edificar a Jerusalén</a:t>
            </a:r>
            <a:r>
              <a:rPr lang="es-ES" sz="4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hasta el </a:t>
            </a:r>
            <a:r>
              <a:rPr lang="es-ES" sz="4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Mesías Príncipe</a:t>
            </a:r>
            <a:r>
              <a:rPr lang="es-ES" sz="4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habrá </a:t>
            </a:r>
            <a:r>
              <a:rPr lang="es-ES" sz="4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siete semanas</a:t>
            </a:r>
            <a:r>
              <a:rPr lang="es-ES" sz="4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y </a:t>
            </a:r>
            <a:r>
              <a:rPr lang="es-ES" sz="4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sesenta y dos semanas</a:t>
            </a:r>
            <a:r>
              <a:rPr lang="es-ES" sz="4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se volverá a edificar la plaza y el muro, pero esto en tiempos angustiosos.</a:t>
            </a:r>
            <a:endParaRPr lang="es-ES" sz="4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6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30922"/>
            <a:ext cx="12192000" cy="6869096"/>
          </a:xfrm>
          <a:prstGeom prst="rect">
            <a:avLst/>
          </a:prstGeom>
          <a:solidFill>
            <a:srgbClr val="0E333A"/>
          </a:solidFill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1A16D62-B7C9-4E85-BD15-FA714C634E05}"/>
              </a:ext>
            </a:extLst>
          </p:cNvPr>
          <p:cNvSpPr txBox="1"/>
          <p:nvPr/>
        </p:nvSpPr>
        <p:spPr>
          <a:xfrm>
            <a:off x="636618" y="30922"/>
            <a:ext cx="11555382" cy="6863417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5092700"/>
          </a:sp3d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profecía completa </a:t>
            </a:r>
            <a:r>
              <a:rPr lang="es-ES" sz="4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comienza</a:t>
            </a:r>
            <a:r>
              <a:rPr lang="es-E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 la orden para restaurar y reconstruir Jerusalén. Ese </a:t>
            </a:r>
            <a:r>
              <a:rPr lang="es-ES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decreto fue </a:t>
            </a:r>
            <a:r>
              <a:rPr lang="es-E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emitido por el rey persa </a:t>
            </a:r>
            <a:r>
              <a:rPr lang="es-ES" sz="4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Artajerjes en 457 a. C. </a:t>
            </a:r>
            <a:r>
              <a:rPr lang="es-E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Puedes leer al respecto en Esdras </a:t>
            </a:r>
            <a:r>
              <a:rPr lang="es-ES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7:13-28. Ese </a:t>
            </a:r>
            <a:r>
              <a:rPr lang="es-E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decreto, uno de los </a:t>
            </a:r>
            <a:r>
              <a:rPr lang="es-ES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tres [dos otros de Ciro y Darío I] </a:t>
            </a:r>
            <a:r>
              <a:rPr lang="es-E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 le permitieron a la nación israelita regresar del cautiverio a </a:t>
            </a:r>
            <a:r>
              <a:rPr lang="es-ES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 tierra </a:t>
            </a:r>
            <a:r>
              <a:rPr lang="es-E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natal, es muy significativo porque no sólo le permitía llevar consigo todas sus </a:t>
            </a:r>
            <a:r>
              <a:rPr lang="es-ES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posesiones, sino </a:t>
            </a:r>
            <a:r>
              <a:rPr lang="es-E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 </a:t>
            </a:r>
            <a:r>
              <a:rPr lang="es-ES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también </a:t>
            </a:r>
            <a:r>
              <a:rPr lang="es-E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daba el derecho de adorar, </a:t>
            </a:r>
            <a:r>
              <a:rPr lang="es-ES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restableciendo </a:t>
            </a:r>
            <a:r>
              <a:rPr lang="es-E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Israel como una </a:t>
            </a:r>
            <a:r>
              <a:rPr lang="es-ES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comunidad religiosa</a:t>
            </a:r>
            <a:r>
              <a:rPr lang="es-E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ES" sz="4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68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083A34"/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BBDF06D-B11B-42C8-AE11-6D6E4C177720}"/>
              </a:ext>
            </a:extLst>
          </p:cNvPr>
          <p:cNvSpPr txBox="1"/>
          <p:nvPr/>
        </p:nvSpPr>
        <p:spPr>
          <a:xfrm>
            <a:off x="1139252" y="1021857"/>
            <a:ext cx="10671667" cy="5632311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sunset" dir="t">
              <a:rot lat="0" lon="0" rev="21594000"/>
            </a:lightRig>
          </a:scene3d>
          <a:sp3d extrusionH="139700" prstMaterial="flat">
            <a:bevelT w="1162050"/>
            <a:bevelB w="825500" h="279400"/>
          </a:sp3d>
        </p:spPr>
        <p:txBody>
          <a:bodyPr wrap="square" rtlCol="0">
            <a:spAutoFit/>
          </a:bodyPr>
          <a:lstStyle/>
          <a:p>
            <a:r>
              <a:rPr lang="es-ES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Como </a:t>
            </a:r>
            <a:r>
              <a:rPr lang="es-E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estudiaremos en nuestra lección de hoy, el juicio final </a:t>
            </a:r>
            <a:r>
              <a:rPr lang="es-ES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Dios</a:t>
            </a:r>
            <a:r>
              <a:rPr lang="es-E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que decidirá el destino de toda la raza humana, llegará a su debido tiempo. En el </a:t>
            </a:r>
            <a:r>
              <a:rPr lang="es-ES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magno cronograma </a:t>
            </a:r>
            <a:r>
              <a:rPr lang="es-E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 cielo, Cristo vendrá otra vez cuando llegue el tiempo. Aunque ningún </a:t>
            </a:r>
            <a:r>
              <a:rPr lang="es-ES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 humano </a:t>
            </a:r>
            <a:r>
              <a:rPr lang="es-E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sabe el día o la hora de la venida de Cristo </a:t>
            </a:r>
            <a:r>
              <a:rPr lang="es-ES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(Mt. 24:36</a:t>
            </a:r>
            <a:r>
              <a:rPr lang="es-E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 nuestro amoroso </a:t>
            </a:r>
            <a:r>
              <a:rPr lang="es-ES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Padre celestial </a:t>
            </a:r>
            <a:r>
              <a:rPr lang="es-E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conoce el tiempo de su regreso </a:t>
            </a:r>
            <a:r>
              <a:rPr lang="es-ES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s-ES" sz="4000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Hch</a:t>
            </a:r>
            <a:r>
              <a:rPr lang="es-ES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s-E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1:7); y volverá en el momento preciso.</a:t>
            </a:r>
            <a:endParaRPr lang="es-ES" sz="40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AB40DB7F-2397-49BB-935D-FFBDC5B152C6}"/>
              </a:ext>
            </a:extLst>
          </p:cNvPr>
          <p:cNvSpPr/>
          <p:nvPr/>
        </p:nvSpPr>
        <p:spPr>
          <a:xfrm rot="10800000">
            <a:off x="0" y="7953"/>
            <a:ext cx="12206514" cy="1597950"/>
          </a:xfrm>
          <a:custGeom>
            <a:avLst/>
            <a:gdLst>
              <a:gd name="connsiteX0" fmla="*/ 0 w 12192000"/>
              <a:gd name="connsiteY0" fmla="*/ 0 h 1303362"/>
              <a:gd name="connsiteX1" fmla="*/ 12192000 w 12192000"/>
              <a:gd name="connsiteY1" fmla="*/ 0 h 1303362"/>
              <a:gd name="connsiteX2" fmla="*/ 12192000 w 12192000"/>
              <a:gd name="connsiteY2" fmla="*/ 1303362 h 1303362"/>
              <a:gd name="connsiteX3" fmla="*/ 0 w 12192000"/>
              <a:gd name="connsiteY3" fmla="*/ 1303362 h 1303362"/>
              <a:gd name="connsiteX4" fmla="*/ 0 w 12192000"/>
              <a:gd name="connsiteY4" fmla="*/ 0 h 1303362"/>
              <a:gd name="connsiteX0" fmla="*/ 1219200 w 12192000"/>
              <a:gd name="connsiteY0" fmla="*/ 14514 h 1303362"/>
              <a:gd name="connsiteX1" fmla="*/ 12192000 w 12192000"/>
              <a:gd name="connsiteY1" fmla="*/ 0 h 1303362"/>
              <a:gd name="connsiteX2" fmla="*/ 12192000 w 12192000"/>
              <a:gd name="connsiteY2" fmla="*/ 1303362 h 1303362"/>
              <a:gd name="connsiteX3" fmla="*/ 0 w 12192000"/>
              <a:gd name="connsiteY3" fmla="*/ 1303362 h 1303362"/>
              <a:gd name="connsiteX4" fmla="*/ 1219200 w 12192000"/>
              <a:gd name="connsiteY4" fmla="*/ 14514 h 1303362"/>
              <a:gd name="connsiteX0" fmla="*/ 1436914 w 12192000"/>
              <a:gd name="connsiteY0" fmla="*/ 29028 h 1303362"/>
              <a:gd name="connsiteX1" fmla="*/ 12192000 w 12192000"/>
              <a:gd name="connsiteY1" fmla="*/ 0 h 1303362"/>
              <a:gd name="connsiteX2" fmla="*/ 12192000 w 12192000"/>
              <a:gd name="connsiteY2" fmla="*/ 1303362 h 1303362"/>
              <a:gd name="connsiteX3" fmla="*/ 0 w 12192000"/>
              <a:gd name="connsiteY3" fmla="*/ 1303362 h 1303362"/>
              <a:gd name="connsiteX4" fmla="*/ 1436914 w 12192000"/>
              <a:gd name="connsiteY4" fmla="*/ 29028 h 1303362"/>
              <a:gd name="connsiteX0" fmla="*/ 1436914 w 12206514"/>
              <a:gd name="connsiteY0" fmla="*/ 1113266 h 2387600"/>
              <a:gd name="connsiteX1" fmla="*/ 12206514 w 12206514"/>
              <a:gd name="connsiteY1" fmla="*/ 0 h 2387600"/>
              <a:gd name="connsiteX2" fmla="*/ 12192000 w 12206514"/>
              <a:gd name="connsiteY2" fmla="*/ 1084238 h 2387600"/>
              <a:gd name="connsiteX3" fmla="*/ 12192000 w 12206514"/>
              <a:gd name="connsiteY3" fmla="*/ 2387600 h 2387600"/>
              <a:gd name="connsiteX4" fmla="*/ 0 w 12206514"/>
              <a:gd name="connsiteY4" fmla="*/ 2387600 h 2387600"/>
              <a:gd name="connsiteX5" fmla="*/ 1436914 w 12206514"/>
              <a:gd name="connsiteY5" fmla="*/ 1113266 h 2387600"/>
              <a:gd name="connsiteX0" fmla="*/ 1436914 w 12206514"/>
              <a:gd name="connsiteY0" fmla="*/ 1113266 h 2387600"/>
              <a:gd name="connsiteX1" fmla="*/ 12206514 w 12206514"/>
              <a:gd name="connsiteY1" fmla="*/ 0 h 2387600"/>
              <a:gd name="connsiteX2" fmla="*/ 12192000 w 12206514"/>
              <a:gd name="connsiteY2" fmla="*/ 1084238 h 2387600"/>
              <a:gd name="connsiteX3" fmla="*/ 12192000 w 12206514"/>
              <a:gd name="connsiteY3" fmla="*/ 2387600 h 2387600"/>
              <a:gd name="connsiteX4" fmla="*/ 0 w 12206514"/>
              <a:gd name="connsiteY4" fmla="*/ 2387600 h 2387600"/>
              <a:gd name="connsiteX5" fmla="*/ 1436914 w 12206514"/>
              <a:gd name="connsiteY5" fmla="*/ 1113266 h 2387600"/>
              <a:gd name="connsiteX0" fmla="*/ 1436914 w 12206514"/>
              <a:gd name="connsiteY0" fmla="*/ 1117519 h 2391853"/>
              <a:gd name="connsiteX1" fmla="*/ 7489371 w 12206514"/>
              <a:gd name="connsiteY1" fmla="*/ 1223453 h 2391853"/>
              <a:gd name="connsiteX2" fmla="*/ 12206514 w 12206514"/>
              <a:gd name="connsiteY2" fmla="*/ 4253 h 2391853"/>
              <a:gd name="connsiteX3" fmla="*/ 12192000 w 12206514"/>
              <a:gd name="connsiteY3" fmla="*/ 1088491 h 2391853"/>
              <a:gd name="connsiteX4" fmla="*/ 12192000 w 12206514"/>
              <a:gd name="connsiteY4" fmla="*/ 2391853 h 2391853"/>
              <a:gd name="connsiteX5" fmla="*/ 0 w 12206514"/>
              <a:gd name="connsiteY5" fmla="*/ 2391853 h 2391853"/>
              <a:gd name="connsiteX6" fmla="*/ 1436914 w 12206514"/>
              <a:gd name="connsiteY6" fmla="*/ 1117519 h 2391853"/>
              <a:gd name="connsiteX0" fmla="*/ 1436914 w 12206514"/>
              <a:gd name="connsiteY0" fmla="*/ 1121779 h 2396113"/>
              <a:gd name="connsiteX1" fmla="*/ 7489371 w 12206514"/>
              <a:gd name="connsiteY1" fmla="*/ 1227713 h 2396113"/>
              <a:gd name="connsiteX2" fmla="*/ 10116457 w 12206514"/>
              <a:gd name="connsiteY2" fmla="*/ 719714 h 2396113"/>
              <a:gd name="connsiteX3" fmla="*/ 12206514 w 12206514"/>
              <a:gd name="connsiteY3" fmla="*/ 8513 h 2396113"/>
              <a:gd name="connsiteX4" fmla="*/ 12192000 w 12206514"/>
              <a:gd name="connsiteY4" fmla="*/ 1092751 h 2396113"/>
              <a:gd name="connsiteX5" fmla="*/ 12192000 w 12206514"/>
              <a:gd name="connsiteY5" fmla="*/ 2396113 h 2396113"/>
              <a:gd name="connsiteX6" fmla="*/ 0 w 12206514"/>
              <a:gd name="connsiteY6" fmla="*/ 2396113 h 2396113"/>
              <a:gd name="connsiteX7" fmla="*/ 1436914 w 12206514"/>
              <a:gd name="connsiteY7" fmla="*/ 1121779 h 2396113"/>
              <a:gd name="connsiteX0" fmla="*/ 1436914 w 12206514"/>
              <a:gd name="connsiteY0" fmla="*/ 1121779 h 2396113"/>
              <a:gd name="connsiteX1" fmla="*/ 7518400 w 12206514"/>
              <a:gd name="connsiteY1" fmla="*/ 1663142 h 2396113"/>
              <a:gd name="connsiteX2" fmla="*/ 10116457 w 12206514"/>
              <a:gd name="connsiteY2" fmla="*/ 719714 h 2396113"/>
              <a:gd name="connsiteX3" fmla="*/ 12206514 w 12206514"/>
              <a:gd name="connsiteY3" fmla="*/ 8513 h 2396113"/>
              <a:gd name="connsiteX4" fmla="*/ 12192000 w 12206514"/>
              <a:gd name="connsiteY4" fmla="*/ 1092751 h 2396113"/>
              <a:gd name="connsiteX5" fmla="*/ 12192000 w 12206514"/>
              <a:gd name="connsiteY5" fmla="*/ 2396113 h 2396113"/>
              <a:gd name="connsiteX6" fmla="*/ 0 w 12206514"/>
              <a:gd name="connsiteY6" fmla="*/ 2396113 h 2396113"/>
              <a:gd name="connsiteX7" fmla="*/ 1436914 w 12206514"/>
              <a:gd name="connsiteY7" fmla="*/ 1121779 h 2396113"/>
              <a:gd name="connsiteX0" fmla="*/ 1436914 w 12206514"/>
              <a:gd name="connsiteY0" fmla="*/ 1117498 h 2391832"/>
              <a:gd name="connsiteX1" fmla="*/ 7518400 w 12206514"/>
              <a:gd name="connsiteY1" fmla="*/ 1658861 h 2391832"/>
              <a:gd name="connsiteX2" fmla="*/ 9114971 w 12206514"/>
              <a:gd name="connsiteY2" fmla="*/ 1383090 h 2391832"/>
              <a:gd name="connsiteX3" fmla="*/ 12206514 w 12206514"/>
              <a:gd name="connsiteY3" fmla="*/ 4232 h 2391832"/>
              <a:gd name="connsiteX4" fmla="*/ 12192000 w 12206514"/>
              <a:gd name="connsiteY4" fmla="*/ 1088470 h 2391832"/>
              <a:gd name="connsiteX5" fmla="*/ 12192000 w 12206514"/>
              <a:gd name="connsiteY5" fmla="*/ 2391832 h 2391832"/>
              <a:gd name="connsiteX6" fmla="*/ 0 w 12206514"/>
              <a:gd name="connsiteY6" fmla="*/ 2391832 h 2391832"/>
              <a:gd name="connsiteX7" fmla="*/ 1436914 w 12206514"/>
              <a:gd name="connsiteY7" fmla="*/ 1117498 h 2391832"/>
              <a:gd name="connsiteX0" fmla="*/ 1436914 w 12206514"/>
              <a:gd name="connsiteY0" fmla="*/ 1117498 h 2391832"/>
              <a:gd name="connsiteX1" fmla="*/ 7518400 w 12206514"/>
              <a:gd name="connsiteY1" fmla="*/ 1658861 h 2391832"/>
              <a:gd name="connsiteX2" fmla="*/ 9114971 w 12206514"/>
              <a:gd name="connsiteY2" fmla="*/ 1383090 h 2391832"/>
              <a:gd name="connsiteX3" fmla="*/ 12206514 w 12206514"/>
              <a:gd name="connsiteY3" fmla="*/ 4232 h 2391832"/>
              <a:gd name="connsiteX4" fmla="*/ 12192000 w 12206514"/>
              <a:gd name="connsiteY4" fmla="*/ 1088470 h 2391832"/>
              <a:gd name="connsiteX5" fmla="*/ 12192000 w 12206514"/>
              <a:gd name="connsiteY5" fmla="*/ 2391832 h 2391832"/>
              <a:gd name="connsiteX6" fmla="*/ 0 w 12206514"/>
              <a:gd name="connsiteY6" fmla="*/ 2391832 h 2391832"/>
              <a:gd name="connsiteX7" fmla="*/ 1436914 w 12206514"/>
              <a:gd name="connsiteY7" fmla="*/ 1117498 h 2391832"/>
              <a:gd name="connsiteX0" fmla="*/ 1436914 w 12206514"/>
              <a:gd name="connsiteY0" fmla="*/ 1117691 h 2392025"/>
              <a:gd name="connsiteX1" fmla="*/ 7518400 w 12206514"/>
              <a:gd name="connsiteY1" fmla="*/ 1659054 h 2392025"/>
              <a:gd name="connsiteX2" fmla="*/ 9579428 w 12206514"/>
              <a:gd name="connsiteY2" fmla="*/ 1325225 h 2392025"/>
              <a:gd name="connsiteX3" fmla="*/ 12206514 w 12206514"/>
              <a:gd name="connsiteY3" fmla="*/ 4425 h 2392025"/>
              <a:gd name="connsiteX4" fmla="*/ 12192000 w 12206514"/>
              <a:gd name="connsiteY4" fmla="*/ 1088663 h 2392025"/>
              <a:gd name="connsiteX5" fmla="*/ 12192000 w 12206514"/>
              <a:gd name="connsiteY5" fmla="*/ 2392025 h 2392025"/>
              <a:gd name="connsiteX6" fmla="*/ 0 w 12206514"/>
              <a:gd name="connsiteY6" fmla="*/ 2392025 h 2392025"/>
              <a:gd name="connsiteX7" fmla="*/ 1436914 w 12206514"/>
              <a:gd name="connsiteY7" fmla="*/ 1117691 h 2392025"/>
              <a:gd name="connsiteX0" fmla="*/ 1436914 w 12206514"/>
              <a:gd name="connsiteY0" fmla="*/ 1117691 h 2392025"/>
              <a:gd name="connsiteX1" fmla="*/ 7692572 w 12206514"/>
              <a:gd name="connsiteY1" fmla="*/ 1688082 h 2392025"/>
              <a:gd name="connsiteX2" fmla="*/ 9579428 w 12206514"/>
              <a:gd name="connsiteY2" fmla="*/ 1325225 h 2392025"/>
              <a:gd name="connsiteX3" fmla="*/ 12206514 w 12206514"/>
              <a:gd name="connsiteY3" fmla="*/ 4425 h 2392025"/>
              <a:gd name="connsiteX4" fmla="*/ 12192000 w 12206514"/>
              <a:gd name="connsiteY4" fmla="*/ 1088663 h 2392025"/>
              <a:gd name="connsiteX5" fmla="*/ 12192000 w 12206514"/>
              <a:gd name="connsiteY5" fmla="*/ 2392025 h 2392025"/>
              <a:gd name="connsiteX6" fmla="*/ 0 w 12206514"/>
              <a:gd name="connsiteY6" fmla="*/ 2392025 h 2392025"/>
              <a:gd name="connsiteX7" fmla="*/ 1436914 w 12206514"/>
              <a:gd name="connsiteY7" fmla="*/ 1117691 h 2392025"/>
              <a:gd name="connsiteX0" fmla="*/ 1436914 w 12206514"/>
              <a:gd name="connsiteY0" fmla="*/ 1117593 h 2391927"/>
              <a:gd name="connsiteX1" fmla="*/ 7692572 w 12206514"/>
              <a:gd name="connsiteY1" fmla="*/ 1687984 h 2391927"/>
              <a:gd name="connsiteX2" fmla="*/ 9593943 w 12206514"/>
              <a:gd name="connsiteY2" fmla="*/ 1354156 h 2391927"/>
              <a:gd name="connsiteX3" fmla="*/ 12206514 w 12206514"/>
              <a:gd name="connsiteY3" fmla="*/ 4327 h 2391927"/>
              <a:gd name="connsiteX4" fmla="*/ 12192000 w 12206514"/>
              <a:gd name="connsiteY4" fmla="*/ 1088565 h 2391927"/>
              <a:gd name="connsiteX5" fmla="*/ 12192000 w 12206514"/>
              <a:gd name="connsiteY5" fmla="*/ 2391927 h 2391927"/>
              <a:gd name="connsiteX6" fmla="*/ 0 w 12206514"/>
              <a:gd name="connsiteY6" fmla="*/ 2391927 h 2391927"/>
              <a:gd name="connsiteX7" fmla="*/ 1436914 w 12206514"/>
              <a:gd name="connsiteY7" fmla="*/ 1117593 h 2391927"/>
              <a:gd name="connsiteX0" fmla="*/ 1436914 w 12206514"/>
              <a:gd name="connsiteY0" fmla="*/ 1117792 h 2392126"/>
              <a:gd name="connsiteX1" fmla="*/ 7692572 w 12206514"/>
              <a:gd name="connsiteY1" fmla="*/ 1688183 h 2392126"/>
              <a:gd name="connsiteX2" fmla="*/ 9593943 w 12206514"/>
              <a:gd name="connsiteY2" fmla="*/ 1354355 h 2392126"/>
              <a:gd name="connsiteX3" fmla="*/ 12206514 w 12206514"/>
              <a:gd name="connsiteY3" fmla="*/ 4526 h 2392126"/>
              <a:gd name="connsiteX4" fmla="*/ 12192000 w 12206514"/>
              <a:gd name="connsiteY4" fmla="*/ 1088764 h 2392126"/>
              <a:gd name="connsiteX5" fmla="*/ 12192000 w 12206514"/>
              <a:gd name="connsiteY5" fmla="*/ 2392126 h 2392126"/>
              <a:gd name="connsiteX6" fmla="*/ 0 w 12206514"/>
              <a:gd name="connsiteY6" fmla="*/ 2392126 h 2392126"/>
              <a:gd name="connsiteX7" fmla="*/ 1436914 w 12206514"/>
              <a:gd name="connsiteY7" fmla="*/ 1117792 h 2392126"/>
              <a:gd name="connsiteX0" fmla="*/ 1436914 w 12206514"/>
              <a:gd name="connsiteY0" fmla="*/ 1118190 h 2392524"/>
              <a:gd name="connsiteX1" fmla="*/ 7692572 w 12206514"/>
              <a:gd name="connsiteY1" fmla="*/ 1688581 h 2392524"/>
              <a:gd name="connsiteX2" fmla="*/ 9593943 w 12206514"/>
              <a:gd name="connsiteY2" fmla="*/ 1354753 h 2392524"/>
              <a:gd name="connsiteX3" fmla="*/ 12206514 w 12206514"/>
              <a:gd name="connsiteY3" fmla="*/ 4924 h 2392524"/>
              <a:gd name="connsiteX4" fmla="*/ 12192000 w 12206514"/>
              <a:gd name="connsiteY4" fmla="*/ 1089162 h 2392524"/>
              <a:gd name="connsiteX5" fmla="*/ 12192000 w 12206514"/>
              <a:gd name="connsiteY5" fmla="*/ 2392524 h 2392524"/>
              <a:gd name="connsiteX6" fmla="*/ 0 w 12206514"/>
              <a:gd name="connsiteY6" fmla="*/ 2392524 h 2392524"/>
              <a:gd name="connsiteX7" fmla="*/ 1436914 w 12206514"/>
              <a:gd name="connsiteY7" fmla="*/ 1118190 h 2392524"/>
              <a:gd name="connsiteX0" fmla="*/ 1436914 w 12206514"/>
              <a:gd name="connsiteY0" fmla="*/ 1121944 h 2396278"/>
              <a:gd name="connsiteX1" fmla="*/ 7692572 w 12206514"/>
              <a:gd name="connsiteY1" fmla="*/ 1692335 h 2396278"/>
              <a:gd name="connsiteX2" fmla="*/ 9593943 w 12206514"/>
              <a:gd name="connsiteY2" fmla="*/ 863207 h 2396278"/>
              <a:gd name="connsiteX3" fmla="*/ 12206514 w 12206514"/>
              <a:gd name="connsiteY3" fmla="*/ 8678 h 2396278"/>
              <a:gd name="connsiteX4" fmla="*/ 12192000 w 12206514"/>
              <a:gd name="connsiteY4" fmla="*/ 1092916 h 2396278"/>
              <a:gd name="connsiteX5" fmla="*/ 12192000 w 12206514"/>
              <a:gd name="connsiteY5" fmla="*/ 2396278 h 2396278"/>
              <a:gd name="connsiteX6" fmla="*/ 0 w 12206514"/>
              <a:gd name="connsiteY6" fmla="*/ 2396278 h 2396278"/>
              <a:gd name="connsiteX7" fmla="*/ 1436914 w 12206514"/>
              <a:gd name="connsiteY7" fmla="*/ 1121944 h 2396278"/>
              <a:gd name="connsiteX0" fmla="*/ 1436914 w 12206514"/>
              <a:gd name="connsiteY0" fmla="*/ 1120138 h 2394472"/>
              <a:gd name="connsiteX1" fmla="*/ 7692572 w 12206514"/>
              <a:gd name="connsiteY1" fmla="*/ 1690529 h 2394472"/>
              <a:gd name="connsiteX2" fmla="*/ 9651093 w 12206514"/>
              <a:gd name="connsiteY2" fmla="*/ 1032851 h 2394472"/>
              <a:gd name="connsiteX3" fmla="*/ 12206514 w 12206514"/>
              <a:gd name="connsiteY3" fmla="*/ 6872 h 2394472"/>
              <a:gd name="connsiteX4" fmla="*/ 12192000 w 12206514"/>
              <a:gd name="connsiteY4" fmla="*/ 1091110 h 2394472"/>
              <a:gd name="connsiteX5" fmla="*/ 12192000 w 12206514"/>
              <a:gd name="connsiteY5" fmla="*/ 2394472 h 2394472"/>
              <a:gd name="connsiteX6" fmla="*/ 0 w 12206514"/>
              <a:gd name="connsiteY6" fmla="*/ 2394472 h 2394472"/>
              <a:gd name="connsiteX7" fmla="*/ 1436914 w 12206514"/>
              <a:gd name="connsiteY7" fmla="*/ 1120138 h 2394472"/>
              <a:gd name="connsiteX0" fmla="*/ 1436914 w 12206514"/>
              <a:gd name="connsiteY0" fmla="*/ 1121944 h 2396278"/>
              <a:gd name="connsiteX1" fmla="*/ 7692572 w 12206514"/>
              <a:gd name="connsiteY1" fmla="*/ 1692335 h 2396278"/>
              <a:gd name="connsiteX2" fmla="*/ 10470243 w 12206514"/>
              <a:gd name="connsiteY2" fmla="*/ 863207 h 2396278"/>
              <a:gd name="connsiteX3" fmla="*/ 12206514 w 12206514"/>
              <a:gd name="connsiteY3" fmla="*/ 8678 h 2396278"/>
              <a:gd name="connsiteX4" fmla="*/ 12192000 w 12206514"/>
              <a:gd name="connsiteY4" fmla="*/ 1092916 h 2396278"/>
              <a:gd name="connsiteX5" fmla="*/ 12192000 w 12206514"/>
              <a:gd name="connsiteY5" fmla="*/ 2396278 h 2396278"/>
              <a:gd name="connsiteX6" fmla="*/ 0 w 12206514"/>
              <a:gd name="connsiteY6" fmla="*/ 2396278 h 2396278"/>
              <a:gd name="connsiteX7" fmla="*/ 1436914 w 12206514"/>
              <a:gd name="connsiteY7" fmla="*/ 1121944 h 2396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06514" h="2396278">
                <a:moveTo>
                  <a:pt x="1436914" y="1121944"/>
                </a:moveTo>
                <a:cubicBezTo>
                  <a:pt x="2644019" y="823192"/>
                  <a:pt x="5897639" y="1877879"/>
                  <a:pt x="7692572" y="1692335"/>
                </a:cubicBezTo>
                <a:cubicBezTo>
                  <a:pt x="9131905" y="1601134"/>
                  <a:pt x="10163024" y="979322"/>
                  <a:pt x="10470243" y="863207"/>
                </a:cubicBezTo>
                <a:cubicBezTo>
                  <a:pt x="11270947" y="500350"/>
                  <a:pt x="11853333" y="-77685"/>
                  <a:pt x="12206514" y="8678"/>
                </a:cubicBezTo>
                <a:lnTo>
                  <a:pt x="12192000" y="1092916"/>
                </a:lnTo>
                <a:lnTo>
                  <a:pt x="12192000" y="2396278"/>
                </a:lnTo>
                <a:lnTo>
                  <a:pt x="0" y="2396278"/>
                </a:lnTo>
                <a:lnTo>
                  <a:pt x="1436914" y="1121944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952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dirty="0"/>
          </a:p>
        </p:txBody>
      </p:sp>
      <p:sp>
        <p:nvSpPr>
          <p:cNvPr id="2" name="CuadroTexto 1"/>
          <p:cNvSpPr txBox="1"/>
          <p:nvPr/>
        </p:nvSpPr>
        <p:spPr>
          <a:xfrm>
            <a:off x="-1002890" y="99042"/>
            <a:ext cx="49112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DO" sz="4000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Introducción</a:t>
            </a:r>
            <a:endParaRPr lang="en-US" sz="4000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57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30922"/>
            <a:ext cx="12192000" cy="6869096"/>
          </a:xfrm>
          <a:prstGeom prst="rect">
            <a:avLst/>
          </a:prstGeom>
          <a:solidFill>
            <a:srgbClr val="0E333A"/>
          </a:solidFill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1A16D62-B7C9-4E85-BD15-FA714C634E05}"/>
              </a:ext>
            </a:extLst>
          </p:cNvPr>
          <p:cNvSpPr txBox="1"/>
          <p:nvPr/>
        </p:nvSpPr>
        <p:spPr>
          <a:xfrm>
            <a:off x="636618" y="341538"/>
            <a:ext cx="10800877" cy="6186309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5092700"/>
          </a:sp3d>
        </p:spPr>
        <p:txBody>
          <a:bodyPr wrap="square" rtlCol="0">
            <a:spAutoFit/>
          </a:bodyPr>
          <a:lstStyle/>
          <a:p>
            <a:r>
              <a:rPr lang="es-E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 </a:t>
            </a:r>
            <a:r>
              <a:rPr lang="es-ES" sz="4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decreto del séptimo año de Artajerjes </a:t>
            </a:r>
            <a:r>
              <a:rPr lang="es-E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fue el primero que dio al Estado judío completa autonomía, bajo el domino persa. El 7° año de Artajerjes </a:t>
            </a:r>
            <a:r>
              <a:rPr lang="es-ES" sz="4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 desde </a:t>
            </a:r>
            <a:r>
              <a:rPr lang="es-E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 otoño (septiembre-octubre) del 458 a. C. hasta el otoño del 457 a. C. Las disposiciones del decreto no fueron llevadas a cabo hasta después de que Esdras volvió de Babilonia, lo que ocurrió entre </a:t>
            </a:r>
            <a:r>
              <a:rPr lang="es-ES" sz="4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julio y septiembre del 457 a. C.</a:t>
            </a:r>
            <a:r>
              <a:rPr lang="es-E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44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CBA</a:t>
            </a:r>
            <a:endParaRPr lang="es-ES" sz="4400" b="1" dirty="0">
              <a:solidFill>
                <a:schemeClr val="accent6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40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30922"/>
            <a:ext cx="12192000" cy="6869096"/>
          </a:xfrm>
          <a:prstGeom prst="rect">
            <a:avLst/>
          </a:prstGeom>
          <a:solidFill>
            <a:srgbClr val="0E333A"/>
          </a:solidFill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1A16D62-B7C9-4E85-BD15-FA714C634E05}"/>
              </a:ext>
            </a:extLst>
          </p:cNvPr>
          <p:cNvSpPr txBox="1"/>
          <p:nvPr/>
        </p:nvSpPr>
        <p:spPr>
          <a:xfrm>
            <a:off x="444708" y="36601"/>
            <a:ext cx="11302584" cy="6863417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5092700"/>
          </a:sp3d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Sesenta y nueve </a:t>
            </a:r>
            <a:r>
              <a:rPr lang="es-ES" sz="40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semanas </a:t>
            </a:r>
            <a:r>
              <a:rPr lang="es-ES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[7+62] </a:t>
            </a:r>
            <a:r>
              <a:rPr lang="es-E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proféticas equivalen a 7 x 69 </a:t>
            </a:r>
            <a:r>
              <a:rPr lang="es-ES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es-E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483 días proféticos, </a:t>
            </a:r>
            <a:r>
              <a:rPr lang="es-ES" sz="4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ó</a:t>
            </a:r>
            <a:r>
              <a:rPr lang="es-E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483 años literales</a:t>
            </a:r>
            <a:r>
              <a:rPr lang="es-ES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Si </a:t>
            </a:r>
            <a:r>
              <a:rPr lang="es-E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avanzamos </a:t>
            </a:r>
            <a:r>
              <a:rPr lang="es-ES" sz="4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483</a:t>
            </a:r>
            <a:r>
              <a:rPr lang="es-E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años en la línea del tiempo </a:t>
            </a:r>
            <a:r>
              <a:rPr lang="es-ES" sz="4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partir de 457 a. C</a:t>
            </a:r>
            <a:r>
              <a:rPr lang="es-E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., llegamos a </a:t>
            </a:r>
            <a:r>
              <a:rPr lang="es-ES" sz="4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27 d. C</a:t>
            </a:r>
            <a:r>
              <a:rPr lang="es-ES" sz="40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s-ES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(no </a:t>
            </a:r>
            <a:r>
              <a:rPr lang="es-E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existe el año 0). Fue justamente en el 27 d. C. que se </a:t>
            </a:r>
            <a:r>
              <a:rPr lang="es-ES" sz="4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bautizó Jesús </a:t>
            </a:r>
            <a:r>
              <a:rPr lang="es-E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 recibió </a:t>
            </a:r>
            <a:r>
              <a:rPr lang="es-ES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 ungimiento </a:t>
            </a:r>
            <a:r>
              <a:rPr lang="es-E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 Espíritu Santo tal cómo había sido predicho por la profecía </a:t>
            </a:r>
            <a:r>
              <a:rPr lang="es-ES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(Lucas </a:t>
            </a:r>
            <a:r>
              <a:rPr lang="es-E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3:1-3</a:t>
            </a:r>
            <a:r>
              <a:rPr lang="es-ES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 </a:t>
            </a:r>
            <a:r>
              <a:rPr lang="es-ES" sz="40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Jesús </a:t>
            </a:r>
            <a:r>
              <a:rPr lang="es-ES" sz="4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 el </a:t>
            </a:r>
            <a:r>
              <a:rPr lang="es-ES" sz="40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Mesías [Príncipe]</a:t>
            </a:r>
            <a:r>
              <a:rPr lang="es-ES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s-E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es una falsificación. Jesús vino en el tiempo exacto. Fue bautizado en </a:t>
            </a:r>
            <a:r>
              <a:rPr lang="es-ES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 tiempo </a:t>
            </a:r>
            <a:r>
              <a:rPr lang="es-E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correcto. Y como veremos, también fue crucificado en el debido tiempo.</a:t>
            </a:r>
            <a:endParaRPr lang="es-ES" sz="4000" b="1" dirty="0">
              <a:solidFill>
                <a:schemeClr val="accent6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32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30922"/>
            <a:ext cx="12192000" cy="6869096"/>
          </a:xfrm>
          <a:prstGeom prst="rect">
            <a:avLst/>
          </a:prstGeom>
          <a:solidFill>
            <a:srgbClr val="0E333A"/>
          </a:solidFill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1A16D62-B7C9-4E85-BD15-FA714C634E05}"/>
              </a:ext>
            </a:extLst>
          </p:cNvPr>
          <p:cNvSpPr txBox="1"/>
          <p:nvPr/>
        </p:nvSpPr>
        <p:spPr>
          <a:xfrm>
            <a:off x="479686" y="221617"/>
            <a:ext cx="11302584" cy="6247864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5092700"/>
          </a:sp3d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Algunos se han preguntado cómo Cristo</a:t>
            </a:r>
          </a:p>
          <a:p>
            <a:r>
              <a:rPr lang="es-E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pudo haber comenzado su obra en </a:t>
            </a:r>
            <a:r>
              <a:rPr lang="es-ES" sz="4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27 d. C. </a:t>
            </a:r>
            <a:r>
              <a:rPr lang="es-E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cuando el registro dice que </a:t>
            </a:r>
            <a:r>
              <a:rPr lang="es-ES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tenía alrededor </a:t>
            </a:r>
            <a:r>
              <a:rPr lang="es-E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es-ES" sz="4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 años </a:t>
            </a:r>
            <a:r>
              <a:rPr lang="es-E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cuando comenzó su ministerio público (</a:t>
            </a:r>
            <a:r>
              <a:rPr lang="es-ES" sz="4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Luc</a:t>
            </a:r>
            <a:r>
              <a:rPr lang="es-E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3: 23). Esto </a:t>
            </a:r>
            <a:r>
              <a:rPr lang="es-ES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 debe </a:t>
            </a:r>
            <a:r>
              <a:rPr lang="es-E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que cuando se calculó por primera vez la era cristiana, hubo un error </a:t>
            </a:r>
            <a:r>
              <a:rPr lang="es-ES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unos </a:t>
            </a:r>
            <a:r>
              <a:rPr lang="es-E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cuatro años. Es evidente que </a:t>
            </a:r>
            <a:r>
              <a:rPr lang="es-ES" sz="4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Cristo no nació en el año 1 d. C.</a:t>
            </a:r>
            <a:r>
              <a:rPr lang="es-E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puesto </a:t>
            </a:r>
            <a:r>
              <a:rPr lang="es-ES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 cuando </a:t>
            </a:r>
            <a:r>
              <a:rPr lang="es-E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nació todavía vivía Herodes el Grande, y Herodes murió en el año 4 a. C.</a:t>
            </a:r>
          </a:p>
          <a:p>
            <a:r>
              <a:rPr lang="es-E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(Mat. 2: 13-20</a:t>
            </a:r>
            <a:r>
              <a:rPr lang="es-ES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 </a:t>
            </a:r>
            <a:r>
              <a:rPr lang="es-ES" sz="4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CBA.</a:t>
            </a:r>
            <a:endParaRPr lang="es-ES" sz="4000" b="1" dirty="0">
              <a:solidFill>
                <a:schemeClr val="accent6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82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rma libre: forma 30">
            <a:extLst>
              <a:ext uri="{FF2B5EF4-FFF2-40B4-BE49-F238E27FC236}">
                <a16:creationId xmlns:a16="http://schemas.microsoft.com/office/drawing/2014/main" id="{398C7394-323C-48C9-B7C5-01C566893450}"/>
              </a:ext>
            </a:extLst>
          </p:cNvPr>
          <p:cNvSpPr/>
          <p:nvPr/>
        </p:nvSpPr>
        <p:spPr>
          <a:xfrm rot="20281858">
            <a:off x="3478903" y="-1795383"/>
            <a:ext cx="8622603" cy="4815761"/>
          </a:xfrm>
          <a:custGeom>
            <a:avLst/>
            <a:gdLst>
              <a:gd name="connsiteX0" fmla="*/ 0 w 8643068"/>
              <a:gd name="connsiteY0" fmla="*/ 0 h 4815761"/>
              <a:gd name="connsiteX1" fmla="*/ 8643068 w 8643068"/>
              <a:gd name="connsiteY1" fmla="*/ 3486594 h 4815761"/>
              <a:gd name="connsiteX2" fmla="*/ 8106885 w 8643068"/>
              <a:gd name="connsiteY2" fmla="*/ 4815761 h 4815761"/>
              <a:gd name="connsiteX3" fmla="*/ 8087749 w 8643068"/>
              <a:gd name="connsiteY3" fmla="*/ 4774961 h 4815761"/>
              <a:gd name="connsiteX4" fmla="*/ 2953648 w 8643068"/>
              <a:gd name="connsiteY4" fmla="*/ 1265075 h 4815761"/>
              <a:gd name="connsiteX5" fmla="*/ 174663 w 8643068"/>
              <a:gd name="connsiteY5" fmla="*/ 377905 h 4815761"/>
              <a:gd name="connsiteX6" fmla="*/ 0 w 8643068"/>
              <a:gd name="connsiteY6" fmla="*/ 340447 h 4815761"/>
              <a:gd name="connsiteX7" fmla="*/ 0 w 8643068"/>
              <a:gd name="connsiteY7" fmla="*/ 0 h 4815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43068" h="4815761">
                <a:moveTo>
                  <a:pt x="0" y="0"/>
                </a:moveTo>
                <a:lnTo>
                  <a:pt x="8643068" y="3486594"/>
                </a:lnTo>
                <a:lnTo>
                  <a:pt x="8106885" y="4815761"/>
                </a:lnTo>
                <a:lnTo>
                  <a:pt x="8087749" y="4774961"/>
                </a:lnTo>
                <a:cubicBezTo>
                  <a:pt x="7538239" y="3713685"/>
                  <a:pt x="5541269" y="2308915"/>
                  <a:pt x="2953648" y="1265075"/>
                </a:cubicBezTo>
                <a:cubicBezTo>
                  <a:pt x="1983290" y="873635"/>
                  <a:pt x="1037525" y="576377"/>
                  <a:pt x="174663" y="377905"/>
                </a:cubicBezTo>
                <a:lnTo>
                  <a:pt x="0" y="340447"/>
                </a:lnTo>
                <a:lnTo>
                  <a:pt x="0" y="0"/>
                </a:lnTo>
                <a:close/>
              </a:path>
            </a:pathLst>
          </a:custGeom>
          <a:solidFill>
            <a:srgbClr val="C68018"/>
          </a:solidFill>
          <a:ln>
            <a:solidFill>
              <a:srgbClr val="C68018"/>
            </a:solidFill>
          </a:ln>
          <a:scene3d>
            <a:camera prst="orthographicFront"/>
            <a:lightRig rig="threePt" dir="t"/>
          </a:scene3d>
          <a:sp3d>
            <a:bevelT w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DO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2A19C5A1-68BF-46FF-B747-E81E58D3A2DD}"/>
              </a:ext>
            </a:extLst>
          </p:cNvPr>
          <p:cNvSpPr/>
          <p:nvPr/>
        </p:nvSpPr>
        <p:spPr>
          <a:xfrm rot="894461">
            <a:off x="2076246" y="-180464"/>
            <a:ext cx="1170569" cy="7234092"/>
          </a:xfrm>
          <a:custGeom>
            <a:avLst/>
            <a:gdLst>
              <a:gd name="connsiteX0" fmla="*/ 0 w 968991"/>
              <a:gd name="connsiteY0" fmla="*/ 0 h 6632480"/>
              <a:gd name="connsiteX1" fmla="*/ 968991 w 968991"/>
              <a:gd name="connsiteY1" fmla="*/ 0 h 6632480"/>
              <a:gd name="connsiteX2" fmla="*/ 968991 w 968991"/>
              <a:gd name="connsiteY2" fmla="*/ 6632480 h 6632480"/>
              <a:gd name="connsiteX3" fmla="*/ 0 w 968991"/>
              <a:gd name="connsiteY3" fmla="*/ 6632480 h 6632480"/>
              <a:gd name="connsiteX4" fmla="*/ 0 w 968991"/>
              <a:gd name="connsiteY4" fmla="*/ 0 h 6632480"/>
              <a:gd name="connsiteX0" fmla="*/ 0 w 968991"/>
              <a:gd name="connsiteY0" fmla="*/ 0 h 6632480"/>
              <a:gd name="connsiteX1" fmla="*/ 968991 w 968991"/>
              <a:gd name="connsiteY1" fmla="*/ 0 h 6632480"/>
              <a:gd name="connsiteX2" fmla="*/ 937668 w 968991"/>
              <a:gd name="connsiteY2" fmla="*/ 964432 h 6632480"/>
              <a:gd name="connsiteX3" fmla="*/ 968991 w 968991"/>
              <a:gd name="connsiteY3" fmla="*/ 6632480 h 6632480"/>
              <a:gd name="connsiteX4" fmla="*/ 0 w 968991"/>
              <a:gd name="connsiteY4" fmla="*/ 6632480 h 6632480"/>
              <a:gd name="connsiteX5" fmla="*/ 0 w 968991"/>
              <a:gd name="connsiteY5" fmla="*/ 0 h 6632480"/>
              <a:gd name="connsiteX0" fmla="*/ 438 w 969429"/>
              <a:gd name="connsiteY0" fmla="*/ 0 h 6632480"/>
              <a:gd name="connsiteX1" fmla="*/ 969429 w 969429"/>
              <a:gd name="connsiteY1" fmla="*/ 0 h 6632480"/>
              <a:gd name="connsiteX2" fmla="*/ 938106 w 969429"/>
              <a:gd name="connsiteY2" fmla="*/ 964432 h 6632480"/>
              <a:gd name="connsiteX3" fmla="*/ 969429 w 969429"/>
              <a:gd name="connsiteY3" fmla="*/ 6632480 h 6632480"/>
              <a:gd name="connsiteX4" fmla="*/ 438 w 969429"/>
              <a:gd name="connsiteY4" fmla="*/ 6632480 h 6632480"/>
              <a:gd name="connsiteX5" fmla="*/ 5463 w 969429"/>
              <a:gd name="connsiteY5" fmla="*/ 1055060 h 6632480"/>
              <a:gd name="connsiteX6" fmla="*/ 438 w 969429"/>
              <a:gd name="connsiteY6" fmla="*/ 0 h 6632480"/>
              <a:gd name="connsiteX0" fmla="*/ 0 w 1553116"/>
              <a:gd name="connsiteY0" fmla="*/ 320983 h 6632480"/>
              <a:gd name="connsiteX1" fmla="*/ 1553116 w 1553116"/>
              <a:gd name="connsiteY1" fmla="*/ 0 h 6632480"/>
              <a:gd name="connsiteX2" fmla="*/ 1521793 w 1553116"/>
              <a:gd name="connsiteY2" fmla="*/ 964432 h 6632480"/>
              <a:gd name="connsiteX3" fmla="*/ 1553116 w 1553116"/>
              <a:gd name="connsiteY3" fmla="*/ 6632480 h 6632480"/>
              <a:gd name="connsiteX4" fmla="*/ 584125 w 1553116"/>
              <a:gd name="connsiteY4" fmla="*/ 6632480 h 6632480"/>
              <a:gd name="connsiteX5" fmla="*/ 589150 w 1553116"/>
              <a:gd name="connsiteY5" fmla="*/ 1055060 h 6632480"/>
              <a:gd name="connsiteX6" fmla="*/ 0 w 1553116"/>
              <a:gd name="connsiteY6" fmla="*/ 320983 h 6632480"/>
              <a:gd name="connsiteX0" fmla="*/ 0 w 1553116"/>
              <a:gd name="connsiteY0" fmla="*/ 120762 h 6432259"/>
              <a:gd name="connsiteX1" fmla="*/ 986813 w 1553116"/>
              <a:gd name="connsiteY1" fmla="*/ 0 h 6432259"/>
              <a:gd name="connsiteX2" fmla="*/ 1521793 w 1553116"/>
              <a:gd name="connsiteY2" fmla="*/ 764211 h 6432259"/>
              <a:gd name="connsiteX3" fmla="*/ 1553116 w 1553116"/>
              <a:gd name="connsiteY3" fmla="*/ 6432259 h 6432259"/>
              <a:gd name="connsiteX4" fmla="*/ 584125 w 1553116"/>
              <a:gd name="connsiteY4" fmla="*/ 6432259 h 6432259"/>
              <a:gd name="connsiteX5" fmla="*/ 589150 w 1553116"/>
              <a:gd name="connsiteY5" fmla="*/ 854839 h 6432259"/>
              <a:gd name="connsiteX6" fmla="*/ 0 w 1553116"/>
              <a:gd name="connsiteY6" fmla="*/ 120762 h 6432259"/>
              <a:gd name="connsiteX0" fmla="*/ 0 w 1553116"/>
              <a:gd name="connsiteY0" fmla="*/ 120762 h 6432259"/>
              <a:gd name="connsiteX1" fmla="*/ 986813 w 1553116"/>
              <a:gd name="connsiteY1" fmla="*/ 0 h 6432259"/>
              <a:gd name="connsiteX2" fmla="*/ 1496859 w 1553116"/>
              <a:gd name="connsiteY2" fmla="*/ 556935 h 6432259"/>
              <a:gd name="connsiteX3" fmla="*/ 1553116 w 1553116"/>
              <a:gd name="connsiteY3" fmla="*/ 6432259 h 6432259"/>
              <a:gd name="connsiteX4" fmla="*/ 584125 w 1553116"/>
              <a:gd name="connsiteY4" fmla="*/ 6432259 h 6432259"/>
              <a:gd name="connsiteX5" fmla="*/ 589150 w 1553116"/>
              <a:gd name="connsiteY5" fmla="*/ 854839 h 6432259"/>
              <a:gd name="connsiteX6" fmla="*/ 0 w 1553116"/>
              <a:gd name="connsiteY6" fmla="*/ 120762 h 6432259"/>
              <a:gd name="connsiteX0" fmla="*/ 0 w 1553116"/>
              <a:gd name="connsiteY0" fmla="*/ 120762 h 6432259"/>
              <a:gd name="connsiteX1" fmla="*/ 986813 w 1553116"/>
              <a:gd name="connsiteY1" fmla="*/ 0 h 6432259"/>
              <a:gd name="connsiteX2" fmla="*/ 1484091 w 1553116"/>
              <a:gd name="connsiteY2" fmla="*/ 518032 h 6432259"/>
              <a:gd name="connsiteX3" fmla="*/ 1553116 w 1553116"/>
              <a:gd name="connsiteY3" fmla="*/ 6432259 h 6432259"/>
              <a:gd name="connsiteX4" fmla="*/ 584125 w 1553116"/>
              <a:gd name="connsiteY4" fmla="*/ 6432259 h 6432259"/>
              <a:gd name="connsiteX5" fmla="*/ 589150 w 1553116"/>
              <a:gd name="connsiteY5" fmla="*/ 854839 h 6432259"/>
              <a:gd name="connsiteX6" fmla="*/ 0 w 1553116"/>
              <a:gd name="connsiteY6" fmla="*/ 120762 h 6432259"/>
              <a:gd name="connsiteX0" fmla="*/ 0 w 1424443"/>
              <a:gd name="connsiteY0" fmla="*/ 293991 h 6432259"/>
              <a:gd name="connsiteX1" fmla="*/ 858140 w 1424443"/>
              <a:gd name="connsiteY1" fmla="*/ 0 h 6432259"/>
              <a:gd name="connsiteX2" fmla="*/ 1355418 w 1424443"/>
              <a:gd name="connsiteY2" fmla="*/ 518032 h 6432259"/>
              <a:gd name="connsiteX3" fmla="*/ 1424443 w 1424443"/>
              <a:gd name="connsiteY3" fmla="*/ 6432259 h 6432259"/>
              <a:gd name="connsiteX4" fmla="*/ 455452 w 1424443"/>
              <a:gd name="connsiteY4" fmla="*/ 6432259 h 6432259"/>
              <a:gd name="connsiteX5" fmla="*/ 460477 w 1424443"/>
              <a:gd name="connsiteY5" fmla="*/ 854839 h 6432259"/>
              <a:gd name="connsiteX6" fmla="*/ 0 w 1424443"/>
              <a:gd name="connsiteY6" fmla="*/ 293991 h 6432259"/>
              <a:gd name="connsiteX0" fmla="*/ 0 w 1426442"/>
              <a:gd name="connsiteY0" fmla="*/ 293991 h 6432259"/>
              <a:gd name="connsiteX1" fmla="*/ 858140 w 1426442"/>
              <a:gd name="connsiteY1" fmla="*/ 0 h 6432259"/>
              <a:gd name="connsiteX2" fmla="*/ 1355418 w 1426442"/>
              <a:gd name="connsiteY2" fmla="*/ 518032 h 6432259"/>
              <a:gd name="connsiteX3" fmla="*/ 1426442 w 1426442"/>
              <a:gd name="connsiteY3" fmla="*/ 6000683 h 6432259"/>
              <a:gd name="connsiteX4" fmla="*/ 455452 w 1426442"/>
              <a:gd name="connsiteY4" fmla="*/ 6432259 h 6432259"/>
              <a:gd name="connsiteX5" fmla="*/ 460477 w 1426442"/>
              <a:gd name="connsiteY5" fmla="*/ 854839 h 6432259"/>
              <a:gd name="connsiteX6" fmla="*/ 0 w 1426442"/>
              <a:gd name="connsiteY6" fmla="*/ 293991 h 6432259"/>
              <a:gd name="connsiteX0" fmla="*/ 0 w 1426442"/>
              <a:gd name="connsiteY0" fmla="*/ 293991 h 6074032"/>
              <a:gd name="connsiteX1" fmla="*/ 858140 w 1426442"/>
              <a:gd name="connsiteY1" fmla="*/ 0 h 6074032"/>
              <a:gd name="connsiteX2" fmla="*/ 1355418 w 1426442"/>
              <a:gd name="connsiteY2" fmla="*/ 518032 h 6074032"/>
              <a:gd name="connsiteX3" fmla="*/ 1426442 w 1426442"/>
              <a:gd name="connsiteY3" fmla="*/ 6000683 h 6074032"/>
              <a:gd name="connsiteX4" fmla="*/ 452795 w 1426442"/>
              <a:gd name="connsiteY4" fmla="*/ 6074032 h 6074032"/>
              <a:gd name="connsiteX5" fmla="*/ 460477 w 1426442"/>
              <a:gd name="connsiteY5" fmla="*/ 854839 h 6074032"/>
              <a:gd name="connsiteX6" fmla="*/ 0 w 1426442"/>
              <a:gd name="connsiteY6" fmla="*/ 293991 h 6074032"/>
              <a:gd name="connsiteX0" fmla="*/ 0 w 1418930"/>
              <a:gd name="connsiteY0" fmla="*/ 293991 h 6074032"/>
              <a:gd name="connsiteX1" fmla="*/ 858140 w 1418930"/>
              <a:gd name="connsiteY1" fmla="*/ 0 h 6074032"/>
              <a:gd name="connsiteX2" fmla="*/ 1355418 w 1418930"/>
              <a:gd name="connsiteY2" fmla="*/ 518032 h 6074032"/>
              <a:gd name="connsiteX3" fmla="*/ 1418930 w 1418930"/>
              <a:gd name="connsiteY3" fmla="*/ 5758960 h 6074032"/>
              <a:gd name="connsiteX4" fmla="*/ 452795 w 1418930"/>
              <a:gd name="connsiteY4" fmla="*/ 6074032 h 6074032"/>
              <a:gd name="connsiteX5" fmla="*/ 460477 w 1418930"/>
              <a:gd name="connsiteY5" fmla="*/ 854839 h 6074032"/>
              <a:gd name="connsiteX6" fmla="*/ 0 w 1418930"/>
              <a:gd name="connsiteY6" fmla="*/ 293991 h 6074032"/>
              <a:gd name="connsiteX0" fmla="*/ 0 w 1418930"/>
              <a:gd name="connsiteY0" fmla="*/ 289736 h 6069777"/>
              <a:gd name="connsiteX1" fmla="*/ 845173 w 1418930"/>
              <a:gd name="connsiteY1" fmla="*/ 0 h 6069777"/>
              <a:gd name="connsiteX2" fmla="*/ 1355418 w 1418930"/>
              <a:gd name="connsiteY2" fmla="*/ 513777 h 6069777"/>
              <a:gd name="connsiteX3" fmla="*/ 1418930 w 1418930"/>
              <a:gd name="connsiteY3" fmla="*/ 5754705 h 6069777"/>
              <a:gd name="connsiteX4" fmla="*/ 452795 w 1418930"/>
              <a:gd name="connsiteY4" fmla="*/ 6069777 h 6069777"/>
              <a:gd name="connsiteX5" fmla="*/ 460477 w 1418930"/>
              <a:gd name="connsiteY5" fmla="*/ 850584 h 6069777"/>
              <a:gd name="connsiteX6" fmla="*/ 0 w 1418930"/>
              <a:gd name="connsiteY6" fmla="*/ 289736 h 6069777"/>
              <a:gd name="connsiteX0" fmla="*/ 0 w 1410418"/>
              <a:gd name="connsiteY0" fmla="*/ 315671 h 6069777"/>
              <a:gd name="connsiteX1" fmla="*/ 836661 w 1410418"/>
              <a:gd name="connsiteY1" fmla="*/ 0 h 6069777"/>
              <a:gd name="connsiteX2" fmla="*/ 1346906 w 1410418"/>
              <a:gd name="connsiteY2" fmla="*/ 513777 h 6069777"/>
              <a:gd name="connsiteX3" fmla="*/ 1410418 w 1410418"/>
              <a:gd name="connsiteY3" fmla="*/ 5754705 h 6069777"/>
              <a:gd name="connsiteX4" fmla="*/ 444283 w 1410418"/>
              <a:gd name="connsiteY4" fmla="*/ 6069777 h 6069777"/>
              <a:gd name="connsiteX5" fmla="*/ 451965 w 1410418"/>
              <a:gd name="connsiteY5" fmla="*/ 850584 h 6069777"/>
              <a:gd name="connsiteX6" fmla="*/ 0 w 1410418"/>
              <a:gd name="connsiteY6" fmla="*/ 315671 h 6069777"/>
              <a:gd name="connsiteX0" fmla="*/ 0 w 1410418"/>
              <a:gd name="connsiteY0" fmla="*/ 319727 h 6073833"/>
              <a:gd name="connsiteX1" fmla="*/ 892786 w 1410418"/>
              <a:gd name="connsiteY1" fmla="*/ 0 h 6073833"/>
              <a:gd name="connsiteX2" fmla="*/ 1346906 w 1410418"/>
              <a:gd name="connsiteY2" fmla="*/ 517833 h 6073833"/>
              <a:gd name="connsiteX3" fmla="*/ 1410418 w 1410418"/>
              <a:gd name="connsiteY3" fmla="*/ 5758761 h 6073833"/>
              <a:gd name="connsiteX4" fmla="*/ 444283 w 1410418"/>
              <a:gd name="connsiteY4" fmla="*/ 6073833 h 6073833"/>
              <a:gd name="connsiteX5" fmla="*/ 451965 w 1410418"/>
              <a:gd name="connsiteY5" fmla="*/ 854640 h 6073833"/>
              <a:gd name="connsiteX6" fmla="*/ 0 w 1410418"/>
              <a:gd name="connsiteY6" fmla="*/ 319727 h 6073833"/>
              <a:gd name="connsiteX0" fmla="*/ 0 w 1410418"/>
              <a:gd name="connsiteY0" fmla="*/ 280825 h 6034931"/>
              <a:gd name="connsiteX1" fmla="*/ 908948 w 1410418"/>
              <a:gd name="connsiteY1" fmla="*/ 0 h 6034931"/>
              <a:gd name="connsiteX2" fmla="*/ 1346906 w 1410418"/>
              <a:gd name="connsiteY2" fmla="*/ 478931 h 6034931"/>
              <a:gd name="connsiteX3" fmla="*/ 1410418 w 1410418"/>
              <a:gd name="connsiteY3" fmla="*/ 5719859 h 6034931"/>
              <a:gd name="connsiteX4" fmla="*/ 444283 w 1410418"/>
              <a:gd name="connsiteY4" fmla="*/ 6034931 h 6034931"/>
              <a:gd name="connsiteX5" fmla="*/ 451965 w 1410418"/>
              <a:gd name="connsiteY5" fmla="*/ 815738 h 6034931"/>
              <a:gd name="connsiteX6" fmla="*/ 0 w 1410418"/>
              <a:gd name="connsiteY6" fmla="*/ 280825 h 6034931"/>
              <a:gd name="connsiteX0" fmla="*/ 0 w 1410418"/>
              <a:gd name="connsiteY0" fmla="*/ 280825 h 6034931"/>
              <a:gd name="connsiteX1" fmla="*/ 908948 w 1410418"/>
              <a:gd name="connsiteY1" fmla="*/ 0 h 6034931"/>
              <a:gd name="connsiteX2" fmla="*/ 1379228 w 1410418"/>
              <a:gd name="connsiteY2" fmla="*/ 556735 h 6034931"/>
              <a:gd name="connsiteX3" fmla="*/ 1410418 w 1410418"/>
              <a:gd name="connsiteY3" fmla="*/ 5719859 h 6034931"/>
              <a:gd name="connsiteX4" fmla="*/ 444283 w 1410418"/>
              <a:gd name="connsiteY4" fmla="*/ 6034931 h 6034931"/>
              <a:gd name="connsiteX5" fmla="*/ 451965 w 1410418"/>
              <a:gd name="connsiteY5" fmla="*/ 815738 h 6034931"/>
              <a:gd name="connsiteX6" fmla="*/ 0 w 1410418"/>
              <a:gd name="connsiteY6" fmla="*/ 280825 h 6034931"/>
              <a:gd name="connsiteX0" fmla="*/ 0 w 1410418"/>
              <a:gd name="connsiteY0" fmla="*/ 266986 h 6021092"/>
              <a:gd name="connsiteX1" fmla="*/ 914677 w 1410418"/>
              <a:gd name="connsiteY1" fmla="*/ 0 h 6021092"/>
              <a:gd name="connsiteX2" fmla="*/ 1379228 w 1410418"/>
              <a:gd name="connsiteY2" fmla="*/ 542896 h 6021092"/>
              <a:gd name="connsiteX3" fmla="*/ 1410418 w 1410418"/>
              <a:gd name="connsiteY3" fmla="*/ 5706020 h 6021092"/>
              <a:gd name="connsiteX4" fmla="*/ 444283 w 1410418"/>
              <a:gd name="connsiteY4" fmla="*/ 6021092 h 6021092"/>
              <a:gd name="connsiteX5" fmla="*/ 451965 w 1410418"/>
              <a:gd name="connsiteY5" fmla="*/ 801899 h 6021092"/>
              <a:gd name="connsiteX6" fmla="*/ 0 w 1410418"/>
              <a:gd name="connsiteY6" fmla="*/ 266986 h 6021092"/>
              <a:gd name="connsiteX0" fmla="*/ 0 w 1410418"/>
              <a:gd name="connsiteY0" fmla="*/ 253148 h 6007254"/>
              <a:gd name="connsiteX1" fmla="*/ 920407 w 1410418"/>
              <a:gd name="connsiteY1" fmla="*/ 0 h 6007254"/>
              <a:gd name="connsiteX2" fmla="*/ 1379228 w 1410418"/>
              <a:gd name="connsiteY2" fmla="*/ 529058 h 6007254"/>
              <a:gd name="connsiteX3" fmla="*/ 1410418 w 1410418"/>
              <a:gd name="connsiteY3" fmla="*/ 5692182 h 6007254"/>
              <a:gd name="connsiteX4" fmla="*/ 444283 w 1410418"/>
              <a:gd name="connsiteY4" fmla="*/ 6007254 h 6007254"/>
              <a:gd name="connsiteX5" fmla="*/ 451965 w 1410418"/>
              <a:gd name="connsiteY5" fmla="*/ 788061 h 6007254"/>
              <a:gd name="connsiteX6" fmla="*/ 0 w 1410418"/>
              <a:gd name="connsiteY6" fmla="*/ 253148 h 6007254"/>
              <a:gd name="connsiteX0" fmla="*/ 0 w 1428863"/>
              <a:gd name="connsiteY0" fmla="*/ 253148 h 6007254"/>
              <a:gd name="connsiteX1" fmla="*/ 920407 w 1428863"/>
              <a:gd name="connsiteY1" fmla="*/ 0 h 6007254"/>
              <a:gd name="connsiteX2" fmla="*/ 1379228 w 1428863"/>
              <a:gd name="connsiteY2" fmla="*/ 529058 h 6007254"/>
              <a:gd name="connsiteX3" fmla="*/ 1428863 w 1428863"/>
              <a:gd name="connsiteY3" fmla="*/ 5778814 h 6007254"/>
              <a:gd name="connsiteX4" fmla="*/ 444283 w 1428863"/>
              <a:gd name="connsiteY4" fmla="*/ 6007254 h 6007254"/>
              <a:gd name="connsiteX5" fmla="*/ 451965 w 1428863"/>
              <a:gd name="connsiteY5" fmla="*/ 788061 h 6007254"/>
              <a:gd name="connsiteX6" fmla="*/ 0 w 1428863"/>
              <a:gd name="connsiteY6" fmla="*/ 253148 h 6007254"/>
              <a:gd name="connsiteX0" fmla="*/ 0 w 1428863"/>
              <a:gd name="connsiteY0" fmla="*/ 253148 h 5999822"/>
              <a:gd name="connsiteX1" fmla="*/ 920407 w 1428863"/>
              <a:gd name="connsiteY1" fmla="*/ 0 h 5999822"/>
              <a:gd name="connsiteX2" fmla="*/ 1379228 w 1428863"/>
              <a:gd name="connsiteY2" fmla="*/ 529058 h 5999822"/>
              <a:gd name="connsiteX3" fmla="*/ 1428863 w 1428863"/>
              <a:gd name="connsiteY3" fmla="*/ 5778814 h 5999822"/>
              <a:gd name="connsiteX4" fmla="*/ 440523 w 1428863"/>
              <a:gd name="connsiteY4" fmla="*/ 5999822 h 5999822"/>
              <a:gd name="connsiteX5" fmla="*/ 451965 w 1428863"/>
              <a:gd name="connsiteY5" fmla="*/ 788061 h 5999822"/>
              <a:gd name="connsiteX6" fmla="*/ 0 w 1428863"/>
              <a:gd name="connsiteY6" fmla="*/ 253148 h 5999822"/>
              <a:gd name="connsiteX0" fmla="*/ 0 w 1428863"/>
              <a:gd name="connsiteY0" fmla="*/ 253148 h 5999822"/>
              <a:gd name="connsiteX1" fmla="*/ 920407 w 1428863"/>
              <a:gd name="connsiteY1" fmla="*/ 0 h 5999822"/>
              <a:gd name="connsiteX2" fmla="*/ 1379228 w 1428863"/>
              <a:gd name="connsiteY2" fmla="*/ 529058 h 5999822"/>
              <a:gd name="connsiteX3" fmla="*/ 1428863 w 1428863"/>
              <a:gd name="connsiteY3" fmla="*/ 5778814 h 5999822"/>
              <a:gd name="connsiteX4" fmla="*/ 440523 w 1428863"/>
              <a:gd name="connsiteY4" fmla="*/ 5999822 h 5999822"/>
              <a:gd name="connsiteX5" fmla="*/ 451965 w 1428863"/>
              <a:gd name="connsiteY5" fmla="*/ 788061 h 5999822"/>
              <a:gd name="connsiteX6" fmla="*/ 0 w 1428863"/>
              <a:gd name="connsiteY6" fmla="*/ 253148 h 5999822"/>
              <a:gd name="connsiteX0" fmla="*/ 0 w 1451598"/>
              <a:gd name="connsiteY0" fmla="*/ 253148 h 5999822"/>
              <a:gd name="connsiteX1" fmla="*/ 920407 w 1451598"/>
              <a:gd name="connsiteY1" fmla="*/ 0 h 5999822"/>
              <a:gd name="connsiteX2" fmla="*/ 1379228 w 1451598"/>
              <a:gd name="connsiteY2" fmla="*/ 529058 h 5999822"/>
              <a:gd name="connsiteX3" fmla="*/ 1451598 w 1451598"/>
              <a:gd name="connsiteY3" fmla="*/ 5798671 h 5999822"/>
              <a:gd name="connsiteX4" fmla="*/ 440523 w 1451598"/>
              <a:gd name="connsiteY4" fmla="*/ 5999822 h 5999822"/>
              <a:gd name="connsiteX5" fmla="*/ 451965 w 1451598"/>
              <a:gd name="connsiteY5" fmla="*/ 788061 h 5999822"/>
              <a:gd name="connsiteX6" fmla="*/ 0 w 1451598"/>
              <a:gd name="connsiteY6" fmla="*/ 253148 h 5999822"/>
              <a:gd name="connsiteX0" fmla="*/ 0 w 1436383"/>
              <a:gd name="connsiteY0" fmla="*/ 253148 h 5999822"/>
              <a:gd name="connsiteX1" fmla="*/ 920407 w 1436383"/>
              <a:gd name="connsiteY1" fmla="*/ 0 h 5999822"/>
              <a:gd name="connsiteX2" fmla="*/ 1379228 w 1436383"/>
              <a:gd name="connsiteY2" fmla="*/ 529058 h 5999822"/>
              <a:gd name="connsiteX3" fmla="*/ 1436384 w 1436383"/>
              <a:gd name="connsiteY3" fmla="*/ 5793678 h 5999822"/>
              <a:gd name="connsiteX4" fmla="*/ 440523 w 1436383"/>
              <a:gd name="connsiteY4" fmla="*/ 5999822 h 5999822"/>
              <a:gd name="connsiteX5" fmla="*/ 451965 w 1436383"/>
              <a:gd name="connsiteY5" fmla="*/ 788061 h 5999822"/>
              <a:gd name="connsiteX6" fmla="*/ 0 w 1436383"/>
              <a:gd name="connsiteY6" fmla="*/ 253148 h 5999822"/>
              <a:gd name="connsiteX0" fmla="*/ 0 w 1436384"/>
              <a:gd name="connsiteY0" fmla="*/ 253148 h 5999822"/>
              <a:gd name="connsiteX1" fmla="*/ 920407 w 1436384"/>
              <a:gd name="connsiteY1" fmla="*/ 0 h 5999822"/>
              <a:gd name="connsiteX2" fmla="*/ 1379228 w 1436384"/>
              <a:gd name="connsiteY2" fmla="*/ 529058 h 5999822"/>
              <a:gd name="connsiteX3" fmla="*/ 1436384 w 1436384"/>
              <a:gd name="connsiteY3" fmla="*/ 5793678 h 5999822"/>
              <a:gd name="connsiteX4" fmla="*/ 440523 w 1436384"/>
              <a:gd name="connsiteY4" fmla="*/ 5999822 h 5999822"/>
              <a:gd name="connsiteX5" fmla="*/ 451965 w 1436384"/>
              <a:gd name="connsiteY5" fmla="*/ 788061 h 5999822"/>
              <a:gd name="connsiteX6" fmla="*/ 0 w 1436384"/>
              <a:gd name="connsiteY6" fmla="*/ 253148 h 5999822"/>
              <a:gd name="connsiteX0" fmla="*/ 0 w 1436384"/>
              <a:gd name="connsiteY0" fmla="*/ 253148 h 5992505"/>
              <a:gd name="connsiteX1" fmla="*/ 920407 w 1436384"/>
              <a:gd name="connsiteY1" fmla="*/ 0 h 5992505"/>
              <a:gd name="connsiteX2" fmla="*/ 1379228 w 1436384"/>
              <a:gd name="connsiteY2" fmla="*/ 529058 h 5992505"/>
              <a:gd name="connsiteX3" fmla="*/ 1436384 w 1436384"/>
              <a:gd name="connsiteY3" fmla="*/ 5793678 h 5992505"/>
              <a:gd name="connsiteX4" fmla="*/ 474890 w 1436384"/>
              <a:gd name="connsiteY4" fmla="*/ 5992505 h 5992505"/>
              <a:gd name="connsiteX5" fmla="*/ 451965 w 1436384"/>
              <a:gd name="connsiteY5" fmla="*/ 788061 h 5992505"/>
              <a:gd name="connsiteX6" fmla="*/ 0 w 1436384"/>
              <a:gd name="connsiteY6" fmla="*/ 253148 h 5992505"/>
              <a:gd name="connsiteX0" fmla="*/ 0 w 1436384"/>
              <a:gd name="connsiteY0" fmla="*/ 253148 h 5999823"/>
              <a:gd name="connsiteX1" fmla="*/ 920407 w 1436384"/>
              <a:gd name="connsiteY1" fmla="*/ 0 h 5999823"/>
              <a:gd name="connsiteX2" fmla="*/ 1379228 w 1436384"/>
              <a:gd name="connsiteY2" fmla="*/ 529058 h 5999823"/>
              <a:gd name="connsiteX3" fmla="*/ 1436384 w 1436384"/>
              <a:gd name="connsiteY3" fmla="*/ 5793678 h 5999823"/>
              <a:gd name="connsiteX4" fmla="*/ 440525 w 1436384"/>
              <a:gd name="connsiteY4" fmla="*/ 5999823 h 5999823"/>
              <a:gd name="connsiteX5" fmla="*/ 451965 w 1436384"/>
              <a:gd name="connsiteY5" fmla="*/ 788061 h 5999823"/>
              <a:gd name="connsiteX6" fmla="*/ 0 w 1436384"/>
              <a:gd name="connsiteY6" fmla="*/ 253148 h 5999823"/>
              <a:gd name="connsiteX0" fmla="*/ 0 w 1481676"/>
              <a:gd name="connsiteY0" fmla="*/ 188697 h 5999823"/>
              <a:gd name="connsiteX1" fmla="*/ 965699 w 1481676"/>
              <a:gd name="connsiteY1" fmla="*/ 0 h 5999823"/>
              <a:gd name="connsiteX2" fmla="*/ 1424520 w 1481676"/>
              <a:gd name="connsiteY2" fmla="*/ 529058 h 5999823"/>
              <a:gd name="connsiteX3" fmla="*/ 1481676 w 1481676"/>
              <a:gd name="connsiteY3" fmla="*/ 5793678 h 5999823"/>
              <a:gd name="connsiteX4" fmla="*/ 485817 w 1481676"/>
              <a:gd name="connsiteY4" fmla="*/ 5999823 h 5999823"/>
              <a:gd name="connsiteX5" fmla="*/ 497257 w 1481676"/>
              <a:gd name="connsiteY5" fmla="*/ 788061 h 5999823"/>
              <a:gd name="connsiteX6" fmla="*/ 0 w 1481676"/>
              <a:gd name="connsiteY6" fmla="*/ 188697 h 5999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1676" h="5999823">
                <a:moveTo>
                  <a:pt x="0" y="188697"/>
                </a:moveTo>
                <a:lnTo>
                  <a:pt x="965699" y="0"/>
                </a:lnTo>
                <a:lnTo>
                  <a:pt x="1424520" y="529058"/>
                </a:lnTo>
                <a:lnTo>
                  <a:pt x="1481676" y="5793678"/>
                </a:lnTo>
                <a:cubicBezTo>
                  <a:pt x="1137075" y="5854109"/>
                  <a:pt x="1025161" y="5897926"/>
                  <a:pt x="485817" y="5999823"/>
                </a:cubicBezTo>
                <a:cubicBezTo>
                  <a:pt x="483170" y="4142102"/>
                  <a:pt x="499904" y="2645782"/>
                  <a:pt x="497257" y="788061"/>
                </a:cubicBezTo>
                <a:lnTo>
                  <a:pt x="0" y="188697"/>
                </a:lnTo>
                <a:close/>
              </a:path>
            </a:pathLst>
          </a:custGeom>
          <a:gradFill>
            <a:gsLst>
              <a:gs pos="0">
                <a:srgbClr val="C68018"/>
              </a:gs>
              <a:gs pos="30000">
                <a:schemeClr val="accent5">
                  <a:lumMod val="20000"/>
                  <a:lumOff val="80000"/>
                </a:schemeClr>
              </a:gs>
              <a:gs pos="53000">
                <a:schemeClr val="accent5">
                  <a:lumMod val="75000"/>
                </a:schemeClr>
              </a:gs>
              <a:gs pos="100000">
                <a:schemeClr val="accent5">
                  <a:lumMod val="50000"/>
                </a:schemeClr>
              </a:gs>
            </a:gsLst>
            <a:lin ang="5400000" scaled="1"/>
          </a:gra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71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205C367E-17B1-4CAE-A55D-3F1651503034}"/>
              </a:ext>
            </a:extLst>
          </p:cNvPr>
          <p:cNvSpPr/>
          <p:nvPr/>
        </p:nvSpPr>
        <p:spPr>
          <a:xfrm>
            <a:off x="-34050" y="-23515"/>
            <a:ext cx="3130176" cy="6894076"/>
          </a:xfrm>
          <a:custGeom>
            <a:avLst/>
            <a:gdLst>
              <a:gd name="connsiteX0" fmla="*/ 0 w 1465943"/>
              <a:gd name="connsiteY0" fmla="*/ 0 h 5116218"/>
              <a:gd name="connsiteX1" fmla="*/ 1465943 w 1465943"/>
              <a:gd name="connsiteY1" fmla="*/ 0 h 5116218"/>
              <a:gd name="connsiteX2" fmla="*/ 1465943 w 1465943"/>
              <a:gd name="connsiteY2" fmla="*/ 5116218 h 5116218"/>
              <a:gd name="connsiteX3" fmla="*/ 0 w 1465943"/>
              <a:gd name="connsiteY3" fmla="*/ 5116218 h 5116218"/>
              <a:gd name="connsiteX4" fmla="*/ 0 w 1465943"/>
              <a:gd name="connsiteY4" fmla="*/ 0 h 5116218"/>
              <a:gd name="connsiteX0" fmla="*/ 0 w 1465943"/>
              <a:gd name="connsiteY0" fmla="*/ 0 h 5116218"/>
              <a:gd name="connsiteX1" fmla="*/ 1465943 w 1465943"/>
              <a:gd name="connsiteY1" fmla="*/ 0 h 5116218"/>
              <a:gd name="connsiteX2" fmla="*/ 1465943 w 1465943"/>
              <a:gd name="connsiteY2" fmla="*/ 2191657 h 5116218"/>
              <a:gd name="connsiteX3" fmla="*/ 1465943 w 1465943"/>
              <a:gd name="connsiteY3" fmla="*/ 5116218 h 5116218"/>
              <a:gd name="connsiteX4" fmla="*/ 0 w 1465943"/>
              <a:gd name="connsiteY4" fmla="*/ 5116218 h 5116218"/>
              <a:gd name="connsiteX5" fmla="*/ 0 w 1465943"/>
              <a:gd name="connsiteY5" fmla="*/ 0 h 5116218"/>
              <a:gd name="connsiteX0" fmla="*/ 0 w 1465943"/>
              <a:gd name="connsiteY0" fmla="*/ 0 h 5116218"/>
              <a:gd name="connsiteX1" fmla="*/ 1465943 w 1465943"/>
              <a:gd name="connsiteY1" fmla="*/ 0 h 5116218"/>
              <a:gd name="connsiteX2" fmla="*/ 1451429 w 1465943"/>
              <a:gd name="connsiteY2" fmla="*/ 972457 h 5116218"/>
              <a:gd name="connsiteX3" fmla="*/ 1465943 w 1465943"/>
              <a:gd name="connsiteY3" fmla="*/ 2191657 h 5116218"/>
              <a:gd name="connsiteX4" fmla="*/ 1465943 w 1465943"/>
              <a:gd name="connsiteY4" fmla="*/ 5116218 h 5116218"/>
              <a:gd name="connsiteX5" fmla="*/ 0 w 1465943"/>
              <a:gd name="connsiteY5" fmla="*/ 5116218 h 5116218"/>
              <a:gd name="connsiteX6" fmla="*/ 0 w 1465943"/>
              <a:gd name="connsiteY6" fmla="*/ 0 h 5116218"/>
              <a:gd name="connsiteX0" fmla="*/ 0 w 1465943"/>
              <a:gd name="connsiteY0" fmla="*/ 0 h 5116218"/>
              <a:gd name="connsiteX1" fmla="*/ 1465943 w 1465943"/>
              <a:gd name="connsiteY1" fmla="*/ 0 h 5116218"/>
              <a:gd name="connsiteX2" fmla="*/ 1451429 w 1465943"/>
              <a:gd name="connsiteY2" fmla="*/ 972457 h 5116218"/>
              <a:gd name="connsiteX3" fmla="*/ 1465943 w 1465943"/>
              <a:gd name="connsiteY3" fmla="*/ 2191657 h 5116218"/>
              <a:gd name="connsiteX4" fmla="*/ 1451429 w 1465943"/>
              <a:gd name="connsiteY4" fmla="*/ 3526971 h 5116218"/>
              <a:gd name="connsiteX5" fmla="*/ 1465943 w 1465943"/>
              <a:gd name="connsiteY5" fmla="*/ 5116218 h 5116218"/>
              <a:gd name="connsiteX6" fmla="*/ 0 w 1465943"/>
              <a:gd name="connsiteY6" fmla="*/ 5116218 h 5116218"/>
              <a:gd name="connsiteX7" fmla="*/ 0 w 1465943"/>
              <a:gd name="connsiteY7" fmla="*/ 0 h 5116218"/>
              <a:gd name="connsiteX0" fmla="*/ 29029 w 1494972"/>
              <a:gd name="connsiteY0" fmla="*/ 0 h 6828904"/>
              <a:gd name="connsiteX1" fmla="*/ 1494972 w 1494972"/>
              <a:gd name="connsiteY1" fmla="*/ 0 h 6828904"/>
              <a:gd name="connsiteX2" fmla="*/ 1480458 w 1494972"/>
              <a:gd name="connsiteY2" fmla="*/ 972457 h 6828904"/>
              <a:gd name="connsiteX3" fmla="*/ 1494972 w 1494972"/>
              <a:gd name="connsiteY3" fmla="*/ 2191657 h 6828904"/>
              <a:gd name="connsiteX4" fmla="*/ 1480458 w 1494972"/>
              <a:gd name="connsiteY4" fmla="*/ 3526971 h 6828904"/>
              <a:gd name="connsiteX5" fmla="*/ 1494972 w 1494972"/>
              <a:gd name="connsiteY5" fmla="*/ 5116218 h 6828904"/>
              <a:gd name="connsiteX6" fmla="*/ 0 w 1494972"/>
              <a:gd name="connsiteY6" fmla="*/ 6828904 h 6828904"/>
              <a:gd name="connsiteX7" fmla="*/ 29029 w 1494972"/>
              <a:gd name="connsiteY7" fmla="*/ 0 h 6828904"/>
              <a:gd name="connsiteX0" fmla="*/ 29029 w 1567543"/>
              <a:gd name="connsiteY0" fmla="*/ 0 h 6828904"/>
              <a:gd name="connsiteX1" fmla="*/ 1494972 w 1567543"/>
              <a:gd name="connsiteY1" fmla="*/ 0 h 6828904"/>
              <a:gd name="connsiteX2" fmla="*/ 1480458 w 1567543"/>
              <a:gd name="connsiteY2" fmla="*/ 972457 h 6828904"/>
              <a:gd name="connsiteX3" fmla="*/ 1494972 w 1567543"/>
              <a:gd name="connsiteY3" fmla="*/ 2191657 h 6828904"/>
              <a:gd name="connsiteX4" fmla="*/ 1480458 w 1567543"/>
              <a:gd name="connsiteY4" fmla="*/ 3526971 h 6828904"/>
              <a:gd name="connsiteX5" fmla="*/ 1567543 w 1567543"/>
              <a:gd name="connsiteY5" fmla="*/ 5435532 h 6828904"/>
              <a:gd name="connsiteX6" fmla="*/ 0 w 1567543"/>
              <a:gd name="connsiteY6" fmla="*/ 6828904 h 6828904"/>
              <a:gd name="connsiteX7" fmla="*/ 29029 w 1567543"/>
              <a:gd name="connsiteY7" fmla="*/ 0 h 6828904"/>
              <a:gd name="connsiteX0" fmla="*/ 29029 w 2888343"/>
              <a:gd name="connsiteY0" fmla="*/ 0 h 6828904"/>
              <a:gd name="connsiteX1" fmla="*/ 2888343 w 2888343"/>
              <a:gd name="connsiteY1" fmla="*/ 0 h 6828904"/>
              <a:gd name="connsiteX2" fmla="*/ 1480458 w 2888343"/>
              <a:gd name="connsiteY2" fmla="*/ 972457 h 6828904"/>
              <a:gd name="connsiteX3" fmla="*/ 1494972 w 2888343"/>
              <a:gd name="connsiteY3" fmla="*/ 2191657 h 6828904"/>
              <a:gd name="connsiteX4" fmla="*/ 1480458 w 2888343"/>
              <a:gd name="connsiteY4" fmla="*/ 3526971 h 6828904"/>
              <a:gd name="connsiteX5" fmla="*/ 1567543 w 2888343"/>
              <a:gd name="connsiteY5" fmla="*/ 5435532 h 6828904"/>
              <a:gd name="connsiteX6" fmla="*/ 0 w 2888343"/>
              <a:gd name="connsiteY6" fmla="*/ 6828904 h 6828904"/>
              <a:gd name="connsiteX7" fmla="*/ 29029 w 2888343"/>
              <a:gd name="connsiteY7" fmla="*/ 0 h 6828904"/>
              <a:gd name="connsiteX0" fmla="*/ 29029 w 3018972"/>
              <a:gd name="connsiteY0" fmla="*/ 0 h 6828904"/>
              <a:gd name="connsiteX1" fmla="*/ 2888343 w 3018972"/>
              <a:gd name="connsiteY1" fmla="*/ 0 h 6828904"/>
              <a:gd name="connsiteX2" fmla="*/ 3018972 w 3018972"/>
              <a:gd name="connsiteY2" fmla="*/ 638629 h 6828904"/>
              <a:gd name="connsiteX3" fmla="*/ 1494972 w 3018972"/>
              <a:gd name="connsiteY3" fmla="*/ 2191657 h 6828904"/>
              <a:gd name="connsiteX4" fmla="*/ 1480458 w 3018972"/>
              <a:gd name="connsiteY4" fmla="*/ 3526971 h 6828904"/>
              <a:gd name="connsiteX5" fmla="*/ 1567543 w 3018972"/>
              <a:gd name="connsiteY5" fmla="*/ 5435532 h 6828904"/>
              <a:gd name="connsiteX6" fmla="*/ 0 w 3018972"/>
              <a:gd name="connsiteY6" fmla="*/ 6828904 h 6828904"/>
              <a:gd name="connsiteX7" fmla="*/ 29029 w 3018972"/>
              <a:gd name="connsiteY7" fmla="*/ 0 h 6828904"/>
              <a:gd name="connsiteX0" fmla="*/ 29029 w 3018972"/>
              <a:gd name="connsiteY0" fmla="*/ 0 h 6828904"/>
              <a:gd name="connsiteX1" fmla="*/ 2888343 w 3018972"/>
              <a:gd name="connsiteY1" fmla="*/ 0 h 6828904"/>
              <a:gd name="connsiteX2" fmla="*/ 3018972 w 3018972"/>
              <a:gd name="connsiteY2" fmla="*/ 638629 h 6828904"/>
              <a:gd name="connsiteX3" fmla="*/ 2365829 w 3018972"/>
              <a:gd name="connsiteY3" fmla="*/ 2685143 h 6828904"/>
              <a:gd name="connsiteX4" fmla="*/ 1480458 w 3018972"/>
              <a:gd name="connsiteY4" fmla="*/ 3526971 h 6828904"/>
              <a:gd name="connsiteX5" fmla="*/ 1567543 w 3018972"/>
              <a:gd name="connsiteY5" fmla="*/ 5435532 h 6828904"/>
              <a:gd name="connsiteX6" fmla="*/ 0 w 3018972"/>
              <a:gd name="connsiteY6" fmla="*/ 6828904 h 6828904"/>
              <a:gd name="connsiteX7" fmla="*/ 29029 w 3018972"/>
              <a:gd name="connsiteY7" fmla="*/ 0 h 6828904"/>
              <a:gd name="connsiteX0" fmla="*/ 29029 w 3018972"/>
              <a:gd name="connsiteY0" fmla="*/ 0 h 6828904"/>
              <a:gd name="connsiteX1" fmla="*/ 2888343 w 3018972"/>
              <a:gd name="connsiteY1" fmla="*/ 0 h 6828904"/>
              <a:gd name="connsiteX2" fmla="*/ 3018972 w 3018972"/>
              <a:gd name="connsiteY2" fmla="*/ 638629 h 6828904"/>
              <a:gd name="connsiteX3" fmla="*/ 2365829 w 3018972"/>
              <a:gd name="connsiteY3" fmla="*/ 2685143 h 6828904"/>
              <a:gd name="connsiteX4" fmla="*/ 1915886 w 3018972"/>
              <a:gd name="connsiteY4" fmla="*/ 4049485 h 6828904"/>
              <a:gd name="connsiteX5" fmla="*/ 1567543 w 3018972"/>
              <a:gd name="connsiteY5" fmla="*/ 5435532 h 6828904"/>
              <a:gd name="connsiteX6" fmla="*/ 0 w 3018972"/>
              <a:gd name="connsiteY6" fmla="*/ 6828904 h 6828904"/>
              <a:gd name="connsiteX7" fmla="*/ 29029 w 3018972"/>
              <a:gd name="connsiteY7" fmla="*/ 0 h 6828904"/>
              <a:gd name="connsiteX0" fmla="*/ 29029 w 3018972"/>
              <a:gd name="connsiteY0" fmla="*/ 0 h 6828904"/>
              <a:gd name="connsiteX1" fmla="*/ 2888343 w 3018972"/>
              <a:gd name="connsiteY1" fmla="*/ 0 h 6828904"/>
              <a:gd name="connsiteX2" fmla="*/ 3018972 w 3018972"/>
              <a:gd name="connsiteY2" fmla="*/ 638629 h 6828904"/>
              <a:gd name="connsiteX3" fmla="*/ 2365829 w 3018972"/>
              <a:gd name="connsiteY3" fmla="*/ 2685143 h 6828904"/>
              <a:gd name="connsiteX4" fmla="*/ 1915886 w 3018972"/>
              <a:gd name="connsiteY4" fmla="*/ 4049485 h 6828904"/>
              <a:gd name="connsiteX5" fmla="*/ 1465943 w 3018972"/>
              <a:gd name="connsiteY5" fmla="*/ 5493589 h 6828904"/>
              <a:gd name="connsiteX6" fmla="*/ 0 w 3018972"/>
              <a:gd name="connsiteY6" fmla="*/ 6828904 h 6828904"/>
              <a:gd name="connsiteX7" fmla="*/ 29029 w 3018972"/>
              <a:gd name="connsiteY7" fmla="*/ 0 h 6828904"/>
              <a:gd name="connsiteX0" fmla="*/ 29029 w 3018972"/>
              <a:gd name="connsiteY0" fmla="*/ 0 h 6828904"/>
              <a:gd name="connsiteX1" fmla="*/ 2888343 w 3018972"/>
              <a:gd name="connsiteY1" fmla="*/ 0 h 6828904"/>
              <a:gd name="connsiteX2" fmla="*/ 3018972 w 3018972"/>
              <a:gd name="connsiteY2" fmla="*/ 638629 h 6828904"/>
              <a:gd name="connsiteX3" fmla="*/ 2365829 w 3018972"/>
              <a:gd name="connsiteY3" fmla="*/ 2685143 h 6828904"/>
              <a:gd name="connsiteX4" fmla="*/ 1915886 w 3018972"/>
              <a:gd name="connsiteY4" fmla="*/ 4049485 h 6828904"/>
              <a:gd name="connsiteX5" fmla="*/ 1407886 w 3018972"/>
              <a:gd name="connsiteY5" fmla="*/ 5493589 h 6828904"/>
              <a:gd name="connsiteX6" fmla="*/ 0 w 3018972"/>
              <a:gd name="connsiteY6" fmla="*/ 6828904 h 6828904"/>
              <a:gd name="connsiteX7" fmla="*/ 29029 w 3018972"/>
              <a:gd name="connsiteY7" fmla="*/ 0 h 6828904"/>
              <a:gd name="connsiteX0" fmla="*/ 29029 w 3018972"/>
              <a:gd name="connsiteY0" fmla="*/ 0 h 6828904"/>
              <a:gd name="connsiteX1" fmla="*/ 2888343 w 3018972"/>
              <a:gd name="connsiteY1" fmla="*/ 0 h 6828904"/>
              <a:gd name="connsiteX2" fmla="*/ 3018972 w 3018972"/>
              <a:gd name="connsiteY2" fmla="*/ 638629 h 6828904"/>
              <a:gd name="connsiteX3" fmla="*/ 2365829 w 3018972"/>
              <a:gd name="connsiteY3" fmla="*/ 2685143 h 6828904"/>
              <a:gd name="connsiteX4" fmla="*/ 1915886 w 3018972"/>
              <a:gd name="connsiteY4" fmla="*/ 4049485 h 6828904"/>
              <a:gd name="connsiteX5" fmla="*/ 1422400 w 3018972"/>
              <a:gd name="connsiteY5" fmla="*/ 5566160 h 6828904"/>
              <a:gd name="connsiteX6" fmla="*/ 0 w 3018972"/>
              <a:gd name="connsiteY6" fmla="*/ 6828904 h 6828904"/>
              <a:gd name="connsiteX7" fmla="*/ 29029 w 3018972"/>
              <a:gd name="connsiteY7" fmla="*/ 0 h 6828904"/>
              <a:gd name="connsiteX0" fmla="*/ 29029 w 3033486"/>
              <a:gd name="connsiteY0" fmla="*/ 0 h 6828904"/>
              <a:gd name="connsiteX1" fmla="*/ 2888343 w 3033486"/>
              <a:gd name="connsiteY1" fmla="*/ 0 h 6828904"/>
              <a:gd name="connsiteX2" fmla="*/ 3033486 w 3033486"/>
              <a:gd name="connsiteY2" fmla="*/ 725715 h 6828904"/>
              <a:gd name="connsiteX3" fmla="*/ 2365829 w 3033486"/>
              <a:gd name="connsiteY3" fmla="*/ 2685143 h 6828904"/>
              <a:gd name="connsiteX4" fmla="*/ 1915886 w 3033486"/>
              <a:gd name="connsiteY4" fmla="*/ 4049485 h 6828904"/>
              <a:gd name="connsiteX5" fmla="*/ 1422400 w 3033486"/>
              <a:gd name="connsiteY5" fmla="*/ 5566160 h 6828904"/>
              <a:gd name="connsiteX6" fmla="*/ 0 w 3033486"/>
              <a:gd name="connsiteY6" fmla="*/ 6828904 h 6828904"/>
              <a:gd name="connsiteX7" fmla="*/ 29029 w 3033486"/>
              <a:gd name="connsiteY7" fmla="*/ 0 h 6828904"/>
              <a:gd name="connsiteX0" fmla="*/ 29029 w 3033486"/>
              <a:gd name="connsiteY0" fmla="*/ 0 h 6828904"/>
              <a:gd name="connsiteX1" fmla="*/ 2859314 w 3033486"/>
              <a:gd name="connsiteY1" fmla="*/ 0 h 6828904"/>
              <a:gd name="connsiteX2" fmla="*/ 3033486 w 3033486"/>
              <a:gd name="connsiteY2" fmla="*/ 725715 h 6828904"/>
              <a:gd name="connsiteX3" fmla="*/ 2365829 w 3033486"/>
              <a:gd name="connsiteY3" fmla="*/ 2685143 h 6828904"/>
              <a:gd name="connsiteX4" fmla="*/ 1915886 w 3033486"/>
              <a:gd name="connsiteY4" fmla="*/ 4049485 h 6828904"/>
              <a:gd name="connsiteX5" fmla="*/ 1422400 w 3033486"/>
              <a:gd name="connsiteY5" fmla="*/ 5566160 h 6828904"/>
              <a:gd name="connsiteX6" fmla="*/ 0 w 3033486"/>
              <a:gd name="connsiteY6" fmla="*/ 6828904 h 6828904"/>
              <a:gd name="connsiteX7" fmla="*/ 29029 w 3033486"/>
              <a:gd name="connsiteY7" fmla="*/ 0 h 6828904"/>
              <a:gd name="connsiteX0" fmla="*/ 29029 w 3062514"/>
              <a:gd name="connsiteY0" fmla="*/ 0 h 6828904"/>
              <a:gd name="connsiteX1" fmla="*/ 2859314 w 3062514"/>
              <a:gd name="connsiteY1" fmla="*/ 0 h 6828904"/>
              <a:gd name="connsiteX2" fmla="*/ 3062514 w 3062514"/>
              <a:gd name="connsiteY2" fmla="*/ 682172 h 6828904"/>
              <a:gd name="connsiteX3" fmla="*/ 2365829 w 3062514"/>
              <a:gd name="connsiteY3" fmla="*/ 2685143 h 6828904"/>
              <a:gd name="connsiteX4" fmla="*/ 1915886 w 3062514"/>
              <a:gd name="connsiteY4" fmla="*/ 4049485 h 6828904"/>
              <a:gd name="connsiteX5" fmla="*/ 1422400 w 3062514"/>
              <a:gd name="connsiteY5" fmla="*/ 5566160 h 6828904"/>
              <a:gd name="connsiteX6" fmla="*/ 0 w 3062514"/>
              <a:gd name="connsiteY6" fmla="*/ 6828904 h 6828904"/>
              <a:gd name="connsiteX7" fmla="*/ 29029 w 3062514"/>
              <a:gd name="connsiteY7" fmla="*/ 0 h 6828904"/>
              <a:gd name="connsiteX0" fmla="*/ 29029 w 3033486"/>
              <a:gd name="connsiteY0" fmla="*/ 0 h 6828904"/>
              <a:gd name="connsiteX1" fmla="*/ 2859314 w 3033486"/>
              <a:gd name="connsiteY1" fmla="*/ 0 h 6828904"/>
              <a:gd name="connsiteX2" fmla="*/ 3033486 w 3033486"/>
              <a:gd name="connsiteY2" fmla="*/ 682172 h 6828904"/>
              <a:gd name="connsiteX3" fmla="*/ 2365829 w 3033486"/>
              <a:gd name="connsiteY3" fmla="*/ 2685143 h 6828904"/>
              <a:gd name="connsiteX4" fmla="*/ 1915886 w 3033486"/>
              <a:gd name="connsiteY4" fmla="*/ 4049485 h 6828904"/>
              <a:gd name="connsiteX5" fmla="*/ 1422400 w 3033486"/>
              <a:gd name="connsiteY5" fmla="*/ 5566160 h 6828904"/>
              <a:gd name="connsiteX6" fmla="*/ 0 w 3033486"/>
              <a:gd name="connsiteY6" fmla="*/ 6828904 h 6828904"/>
              <a:gd name="connsiteX7" fmla="*/ 29029 w 3033486"/>
              <a:gd name="connsiteY7" fmla="*/ 0 h 6828904"/>
              <a:gd name="connsiteX0" fmla="*/ 29029 w 3033486"/>
              <a:gd name="connsiteY0" fmla="*/ 0 h 6828904"/>
              <a:gd name="connsiteX1" fmla="*/ 2859314 w 3033486"/>
              <a:gd name="connsiteY1" fmla="*/ 0 h 6828904"/>
              <a:gd name="connsiteX2" fmla="*/ 3033486 w 3033486"/>
              <a:gd name="connsiteY2" fmla="*/ 682172 h 6828904"/>
              <a:gd name="connsiteX3" fmla="*/ 2380901 w 3033486"/>
              <a:gd name="connsiteY3" fmla="*/ 2695191 h 6828904"/>
              <a:gd name="connsiteX4" fmla="*/ 1915886 w 3033486"/>
              <a:gd name="connsiteY4" fmla="*/ 4049485 h 6828904"/>
              <a:gd name="connsiteX5" fmla="*/ 1422400 w 3033486"/>
              <a:gd name="connsiteY5" fmla="*/ 5566160 h 6828904"/>
              <a:gd name="connsiteX6" fmla="*/ 0 w 3033486"/>
              <a:gd name="connsiteY6" fmla="*/ 6828904 h 6828904"/>
              <a:gd name="connsiteX7" fmla="*/ 29029 w 3033486"/>
              <a:gd name="connsiteY7" fmla="*/ 0 h 6828904"/>
              <a:gd name="connsiteX0" fmla="*/ 29029 w 3033486"/>
              <a:gd name="connsiteY0" fmla="*/ 0 h 6828904"/>
              <a:gd name="connsiteX1" fmla="*/ 2859314 w 3033486"/>
              <a:gd name="connsiteY1" fmla="*/ 0 h 6828904"/>
              <a:gd name="connsiteX2" fmla="*/ 3033486 w 3033486"/>
              <a:gd name="connsiteY2" fmla="*/ 682172 h 6828904"/>
              <a:gd name="connsiteX3" fmla="*/ 2380901 w 3033486"/>
              <a:gd name="connsiteY3" fmla="*/ 2695191 h 6828904"/>
              <a:gd name="connsiteX4" fmla="*/ 1925934 w 3033486"/>
              <a:gd name="connsiteY4" fmla="*/ 4069581 h 6828904"/>
              <a:gd name="connsiteX5" fmla="*/ 1422400 w 3033486"/>
              <a:gd name="connsiteY5" fmla="*/ 5566160 h 6828904"/>
              <a:gd name="connsiteX6" fmla="*/ 0 w 3033486"/>
              <a:gd name="connsiteY6" fmla="*/ 6828904 h 6828904"/>
              <a:gd name="connsiteX7" fmla="*/ 29029 w 3033486"/>
              <a:gd name="connsiteY7" fmla="*/ 0 h 6828904"/>
              <a:gd name="connsiteX0" fmla="*/ 29029 w 3033486"/>
              <a:gd name="connsiteY0" fmla="*/ 0 h 6828904"/>
              <a:gd name="connsiteX1" fmla="*/ 2859314 w 3033486"/>
              <a:gd name="connsiteY1" fmla="*/ 0 h 6828904"/>
              <a:gd name="connsiteX2" fmla="*/ 3033486 w 3033486"/>
              <a:gd name="connsiteY2" fmla="*/ 682172 h 6828904"/>
              <a:gd name="connsiteX3" fmla="*/ 2380901 w 3033486"/>
              <a:gd name="connsiteY3" fmla="*/ 2695191 h 6828904"/>
              <a:gd name="connsiteX4" fmla="*/ 1925934 w 3033486"/>
              <a:gd name="connsiteY4" fmla="*/ 4069581 h 6828904"/>
              <a:gd name="connsiteX5" fmla="*/ 1432448 w 3033486"/>
              <a:gd name="connsiteY5" fmla="*/ 5561136 h 6828904"/>
              <a:gd name="connsiteX6" fmla="*/ 0 w 3033486"/>
              <a:gd name="connsiteY6" fmla="*/ 6828904 h 6828904"/>
              <a:gd name="connsiteX7" fmla="*/ 29029 w 3033486"/>
              <a:gd name="connsiteY7" fmla="*/ 0 h 6828904"/>
              <a:gd name="connsiteX0" fmla="*/ 34053 w 3038510"/>
              <a:gd name="connsiteY0" fmla="*/ 0 h 6869097"/>
              <a:gd name="connsiteX1" fmla="*/ 2864338 w 3038510"/>
              <a:gd name="connsiteY1" fmla="*/ 0 h 6869097"/>
              <a:gd name="connsiteX2" fmla="*/ 3038510 w 3038510"/>
              <a:gd name="connsiteY2" fmla="*/ 682172 h 6869097"/>
              <a:gd name="connsiteX3" fmla="*/ 2385925 w 3038510"/>
              <a:gd name="connsiteY3" fmla="*/ 2695191 h 6869097"/>
              <a:gd name="connsiteX4" fmla="*/ 1930958 w 3038510"/>
              <a:gd name="connsiteY4" fmla="*/ 4069581 h 6869097"/>
              <a:gd name="connsiteX5" fmla="*/ 1437472 w 3038510"/>
              <a:gd name="connsiteY5" fmla="*/ 5561136 h 6869097"/>
              <a:gd name="connsiteX6" fmla="*/ 0 w 3038510"/>
              <a:gd name="connsiteY6" fmla="*/ 6869097 h 6869097"/>
              <a:gd name="connsiteX7" fmla="*/ 34053 w 3038510"/>
              <a:gd name="connsiteY7" fmla="*/ 0 h 6869097"/>
              <a:gd name="connsiteX0" fmla="*/ 34053 w 3063631"/>
              <a:gd name="connsiteY0" fmla="*/ 0 h 6869097"/>
              <a:gd name="connsiteX1" fmla="*/ 2864338 w 3063631"/>
              <a:gd name="connsiteY1" fmla="*/ 0 h 6869097"/>
              <a:gd name="connsiteX2" fmla="*/ 3063631 w 3063631"/>
              <a:gd name="connsiteY2" fmla="*/ 652027 h 6869097"/>
              <a:gd name="connsiteX3" fmla="*/ 2385925 w 3063631"/>
              <a:gd name="connsiteY3" fmla="*/ 2695191 h 6869097"/>
              <a:gd name="connsiteX4" fmla="*/ 1930958 w 3063631"/>
              <a:gd name="connsiteY4" fmla="*/ 4069581 h 6869097"/>
              <a:gd name="connsiteX5" fmla="*/ 1437472 w 3063631"/>
              <a:gd name="connsiteY5" fmla="*/ 5561136 h 6869097"/>
              <a:gd name="connsiteX6" fmla="*/ 0 w 3063631"/>
              <a:gd name="connsiteY6" fmla="*/ 6869097 h 6869097"/>
              <a:gd name="connsiteX7" fmla="*/ 34053 w 3063631"/>
              <a:gd name="connsiteY7" fmla="*/ 0 h 6869097"/>
              <a:gd name="connsiteX0" fmla="*/ 34053 w 3063631"/>
              <a:gd name="connsiteY0" fmla="*/ 0 h 6869097"/>
              <a:gd name="connsiteX1" fmla="*/ 2884435 w 3063631"/>
              <a:gd name="connsiteY1" fmla="*/ 10049 h 6869097"/>
              <a:gd name="connsiteX2" fmla="*/ 3063631 w 3063631"/>
              <a:gd name="connsiteY2" fmla="*/ 652027 h 6869097"/>
              <a:gd name="connsiteX3" fmla="*/ 2385925 w 3063631"/>
              <a:gd name="connsiteY3" fmla="*/ 2695191 h 6869097"/>
              <a:gd name="connsiteX4" fmla="*/ 1930958 w 3063631"/>
              <a:gd name="connsiteY4" fmla="*/ 4069581 h 6869097"/>
              <a:gd name="connsiteX5" fmla="*/ 1437472 w 3063631"/>
              <a:gd name="connsiteY5" fmla="*/ 5561136 h 6869097"/>
              <a:gd name="connsiteX6" fmla="*/ 0 w 3063631"/>
              <a:gd name="connsiteY6" fmla="*/ 6869097 h 6869097"/>
              <a:gd name="connsiteX7" fmla="*/ 34053 w 3063631"/>
              <a:gd name="connsiteY7" fmla="*/ 0 h 6869097"/>
              <a:gd name="connsiteX0" fmla="*/ 34053 w 3063631"/>
              <a:gd name="connsiteY0" fmla="*/ 0 h 6869097"/>
              <a:gd name="connsiteX1" fmla="*/ 2884435 w 3063631"/>
              <a:gd name="connsiteY1" fmla="*/ 10049 h 6869097"/>
              <a:gd name="connsiteX2" fmla="*/ 3063631 w 3063631"/>
              <a:gd name="connsiteY2" fmla="*/ 652027 h 6869097"/>
              <a:gd name="connsiteX3" fmla="*/ 2385925 w 3063631"/>
              <a:gd name="connsiteY3" fmla="*/ 2695191 h 6869097"/>
              <a:gd name="connsiteX4" fmla="*/ 1941007 w 3063631"/>
              <a:gd name="connsiteY4" fmla="*/ 4079629 h 6869097"/>
              <a:gd name="connsiteX5" fmla="*/ 1437472 w 3063631"/>
              <a:gd name="connsiteY5" fmla="*/ 5561136 h 6869097"/>
              <a:gd name="connsiteX6" fmla="*/ 0 w 3063631"/>
              <a:gd name="connsiteY6" fmla="*/ 6869097 h 6869097"/>
              <a:gd name="connsiteX7" fmla="*/ 34053 w 3063631"/>
              <a:gd name="connsiteY7" fmla="*/ 0 h 6869097"/>
              <a:gd name="connsiteX0" fmla="*/ 34053 w 3063631"/>
              <a:gd name="connsiteY0" fmla="*/ 0 h 6869097"/>
              <a:gd name="connsiteX1" fmla="*/ 2884435 w 3063631"/>
              <a:gd name="connsiteY1" fmla="*/ 10049 h 6869097"/>
              <a:gd name="connsiteX2" fmla="*/ 3063631 w 3063631"/>
              <a:gd name="connsiteY2" fmla="*/ 652027 h 6869097"/>
              <a:gd name="connsiteX3" fmla="*/ 2385925 w 3063631"/>
              <a:gd name="connsiteY3" fmla="*/ 2695191 h 6869097"/>
              <a:gd name="connsiteX4" fmla="*/ 1941007 w 3063631"/>
              <a:gd name="connsiteY4" fmla="*/ 4079629 h 6869097"/>
              <a:gd name="connsiteX5" fmla="*/ 1447520 w 3063631"/>
              <a:gd name="connsiteY5" fmla="*/ 5556111 h 6869097"/>
              <a:gd name="connsiteX6" fmla="*/ 0 w 3063631"/>
              <a:gd name="connsiteY6" fmla="*/ 6869097 h 6869097"/>
              <a:gd name="connsiteX7" fmla="*/ 34053 w 3063631"/>
              <a:gd name="connsiteY7" fmla="*/ 0 h 6869097"/>
              <a:gd name="connsiteX0" fmla="*/ 34053 w 3063631"/>
              <a:gd name="connsiteY0" fmla="*/ 0 h 6869097"/>
              <a:gd name="connsiteX1" fmla="*/ 2884435 w 3063631"/>
              <a:gd name="connsiteY1" fmla="*/ 10049 h 6869097"/>
              <a:gd name="connsiteX2" fmla="*/ 3063631 w 3063631"/>
              <a:gd name="connsiteY2" fmla="*/ 652027 h 6869097"/>
              <a:gd name="connsiteX3" fmla="*/ 2390949 w 3063631"/>
              <a:gd name="connsiteY3" fmla="*/ 2680119 h 6869097"/>
              <a:gd name="connsiteX4" fmla="*/ 1941007 w 3063631"/>
              <a:gd name="connsiteY4" fmla="*/ 4079629 h 6869097"/>
              <a:gd name="connsiteX5" fmla="*/ 1447520 w 3063631"/>
              <a:gd name="connsiteY5" fmla="*/ 5556111 h 6869097"/>
              <a:gd name="connsiteX6" fmla="*/ 0 w 3063631"/>
              <a:gd name="connsiteY6" fmla="*/ 6869097 h 6869097"/>
              <a:gd name="connsiteX7" fmla="*/ 34053 w 3063631"/>
              <a:gd name="connsiteY7" fmla="*/ 0 h 6869097"/>
              <a:gd name="connsiteX0" fmla="*/ 34053 w 4045578"/>
              <a:gd name="connsiteY0" fmla="*/ 4465 h 6873562"/>
              <a:gd name="connsiteX1" fmla="*/ 4045578 w 4045578"/>
              <a:gd name="connsiteY1" fmla="*/ 0 h 6873562"/>
              <a:gd name="connsiteX2" fmla="*/ 3063631 w 4045578"/>
              <a:gd name="connsiteY2" fmla="*/ 656492 h 6873562"/>
              <a:gd name="connsiteX3" fmla="*/ 2390949 w 4045578"/>
              <a:gd name="connsiteY3" fmla="*/ 2684584 h 6873562"/>
              <a:gd name="connsiteX4" fmla="*/ 1941007 w 4045578"/>
              <a:gd name="connsiteY4" fmla="*/ 4084094 h 6873562"/>
              <a:gd name="connsiteX5" fmla="*/ 1447520 w 4045578"/>
              <a:gd name="connsiteY5" fmla="*/ 5560576 h 6873562"/>
              <a:gd name="connsiteX6" fmla="*/ 0 w 4045578"/>
              <a:gd name="connsiteY6" fmla="*/ 6873562 h 6873562"/>
              <a:gd name="connsiteX7" fmla="*/ 34053 w 4045578"/>
              <a:gd name="connsiteY7" fmla="*/ 4465 h 6873562"/>
              <a:gd name="connsiteX0" fmla="*/ 34053 w 4130431"/>
              <a:gd name="connsiteY0" fmla="*/ 4465 h 6873562"/>
              <a:gd name="connsiteX1" fmla="*/ 4045578 w 4130431"/>
              <a:gd name="connsiteY1" fmla="*/ 0 h 6873562"/>
              <a:gd name="connsiteX2" fmla="*/ 4130431 w 4130431"/>
              <a:gd name="connsiteY2" fmla="*/ 799367 h 6873562"/>
              <a:gd name="connsiteX3" fmla="*/ 2390949 w 4130431"/>
              <a:gd name="connsiteY3" fmla="*/ 2684584 h 6873562"/>
              <a:gd name="connsiteX4" fmla="*/ 1941007 w 4130431"/>
              <a:gd name="connsiteY4" fmla="*/ 4084094 h 6873562"/>
              <a:gd name="connsiteX5" fmla="*/ 1447520 w 4130431"/>
              <a:gd name="connsiteY5" fmla="*/ 5560576 h 6873562"/>
              <a:gd name="connsiteX6" fmla="*/ 0 w 4130431"/>
              <a:gd name="connsiteY6" fmla="*/ 6873562 h 6873562"/>
              <a:gd name="connsiteX7" fmla="*/ 34053 w 4130431"/>
              <a:gd name="connsiteY7" fmla="*/ 4465 h 6873562"/>
              <a:gd name="connsiteX0" fmla="*/ 34053 w 4130431"/>
              <a:gd name="connsiteY0" fmla="*/ 23515 h 6892612"/>
              <a:gd name="connsiteX1" fmla="*/ 4007478 w 4130431"/>
              <a:gd name="connsiteY1" fmla="*/ 0 h 6892612"/>
              <a:gd name="connsiteX2" fmla="*/ 4130431 w 4130431"/>
              <a:gd name="connsiteY2" fmla="*/ 818417 h 6892612"/>
              <a:gd name="connsiteX3" fmla="*/ 2390949 w 4130431"/>
              <a:gd name="connsiteY3" fmla="*/ 2703634 h 6892612"/>
              <a:gd name="connsiteX4" fmla="*/ 1941007 w 4130431"/>
              <a:gd name="connsiteY4" fmla="*/ 4103144 h 6892612"/>
              <a:gd name="connsiteX5" fmla="*/ 1447520 w 4130431"/>
              <a:gd name="connsiteY5" fmla="*/ 5579626 h 6892612"/>
              <a:gd name="connsiteX6" fmla="*/ 0 w 4130431"/>
              <a:gd name="connsiteY6" fmla="*/ 6892612 h 6892612"/>
              <a:gd name="connsiteX7" fmla="*/ 34053 w 4130431"/>
              <a:gd name="connsiteY7" fmla="*/ 23515 h 6892612"/>
              <a:gd name="connsiteX0" fmla="*/ 34053 w 4130431"/>
              <a:gd name="connsiteY0" fmla="*/ 23515 h 6892612"/>
              <a:gd name="connsiteX1" fmla="*/ 4007478 w 4130431"/>
              <a:gd name="connsiteY1" fmla="*/ 0 h 6892612"/>
              <a:gd name="connsiteX2" fmla="*/ 4130431 w 4130431"/>
              <a:gd name="connsiteY2" fmla="*/ 818417 h 6892612"/>
              <a:gd name="connsiteX3" fmla="*/ 3305349 w 4130431"/>
              <a:gd name="connsiteY3" fmla="*/ 3446584 h 6892612"/>
              <a:gd name="connsiteX4" fmla="*/ 1941007 w 4130431"/>
              <a:gd name="connsiteY4" fmla="*/ 4103144 h 6892612"/>
              <a:gd name="connsiteX5" fmla="*/ 1447520 w 4130431"/>
              <a:gd name="connsiteY5" fmla="*/ 5579626 h 6892612"/>
              <a:gd name="connsiteX6" fmla="*/ 0 w 4130431"/>
              <a:gd name="connsiteY6" fmla="*/ 6892612 h 6892612"/>
              <a:gd name="connsiteX7" fmla="*/ 34053 w 4130431"/>
              <a:gd name="connsiteY7" fmla="*/ 23515 h 6892612"/>
              <a:gd name="connsiteX0" fmla="*/ 34053 w 4130431"/>
              <a:gd name="connsiteY0" fmla="*/ 23515 h 6892612"/>
              <a:gd name="connsiteX1" fmla="*/ 4007478 w 4130431"/>
              <a:gd name="connsiteY1" fmla="*/ 0 h 6892612"/>
              <a:gd name="connsiteX2" fmla="*/ 4130431 w 4130431"/>
              <a:gd name="connsiteY2" fmla="*/ 818417 h 6892612"/>
              <a:gd name="connsiteX3" fmla="*/ 3305349 w 4130431"/>
              <a:gd name="connsiteY3" fmla="*/ 3446584 h 6892612"/>
              <a:gd name="connsiteX4" fmla="*/ 2674432 w 4130431"/>
              <a:gd name="connsiteY4" fmla="*/ 5246144 h 6892612"/>
              <a:gd name="connsiteX5" fmla="*/ 1447520 w 4130431"/>
              <a:gd name="connsiteY5" fmla="*/ 5579626 h 6892612"/>
              <a:gd name="connsiteX6" fmla="*/ 0 w 4130431"/>
              <a:gd name="connsiteY6" fmla="*/ 6892612 h 6892612"/>
              <a:gd name="connsiteX7" fmla="*/ 34053 w 4130431"/>
              <a:gd name="connsiteY7" fmla="*/ 23515 h 6892612"/>
              <a:gd name="connsiteX0" fmla="*/ 34053 w 4130431"/>
              <a:gd name="connsiteY0" fmla="*/ 23515 h 6892612"/>
              <a:gd name="connsiteX1" fmla="*/ 4007478 w 4130431"/>
              <a:gd name="connsiteY1" fmla="*/ 0 h 6892612"/>
              <a:gd name="connsiteX2" fmla="*/ 4130431 w 4130431"/>
              <a:gd name="connsiteY2" fmla="*/ 818417 h 6892612"/>
              <a:gd name="connsiteX3" fmla="*/ 3286299 w 4130431"/>
              <a:gd name="connsiteY3" fmla="*/ 3456109 h 6892612"/>
              <a:gd name="connsiteX4" fmla="*/ 2674432 w 4130431"/>
              <a:gd name="connsiteY4" fmla="*/ 5246144 h 6892612"/>
              <a:gd name="connsiteX5" fmla="*/ 1447520 w 4130431"/>
              <a:gd name="connsiteY5" fmla="*/ 5579626 h 6892612"/>
              <a:gd name="connsiteX6" fmla="*/ 0 w 4130431"/>
              <a:gd name="connsiteY6" fmla="*/ 6892612 h 6892612"/>
              <a:gd name="connsiteX7" fmla="*/ 34053 w 4130431"/>
              <a:gd name="connsiteY7" fmla="*/ 23515 h 6892612"/>
              <a:gd name="connsiteX0" fmla="*/ 34053 w 4130431"/>
              <a:gd name="connsiteY0" fmla="*/ 23515 h 6894076"/>
              <a:gd name="connsiteX1" fmla="*/ 4007478 w 4130431"/>
              <a:gd name="connsiteY1" fmla="*/ 0 h 6894076"/>
              <a:gd name="connsiteX2" fmla="*/ 4130431 w 4130431"/>
              <a:gd name="connsiteY2" fmla="*/ 818417 h 6894076"/>
              <a:gd name="connsiteX3" fmla="*/ 3286299 w 4130431"/>
              <a:gd name="connsiteY3" fmla="*/ 3456109 h 6894076"/>
              <a:gd name="connsiteX4" fmla="*/ 2674432 w 4130431"/>
              <a:gd name="connsiteY4" fmla="*/ 5246144 h 6894076"/>
              <a:gd name="connsiteX5" fmla="*/ 2142845 w 4130431"/>
              <a:gd name="connsiteY5" fmla="*/ 6894076 h 6894076"/>
              <a:gd name="connsiteX6" fmla="*/ 0 w 4130431"/>
              <a:gd name="connsiteY6" fmla="*/ 6892612 h 6894076"/>
              <a:gd name="connsiteX7" fmla="*/ 34053 w 4130431"/>
              <a:gd name="connsiteY7" fmla="*/ 23515 h 6894076"/>
              <a:gd name="connsiteX0" fmla="*/ 34053 w 4130431"/>
              <a:gd name="connsiteY0" fmla="*/ 23515 h 6894076"/>
              <a:gd name="connsiteX1" fmla="*/ 4007478 w 4130431"/>
              <a:gd name="connsiteY1" fmla="*/ 0 h 6894076"/>
              <a:gd name="connsiteX2" fmla="*/ 4130431 w 4130431"/>
              <a:gd name="connsiteY2" fmla="*/ 818417 h 6894076"/>
              <a:gd name="connsiteX3" fmla="*/ 3286299 w 4130431"/>
              <a:gd name="connsiteY3" fmla="*/ 3456109 h 6894076"/>
              <a:gd name="connsiteX4" fmla="*/ 2674432 w 4130431"/>
              <a:gd name="connsiteY4" fmla="*/ 5246144 h 6894076"/>
              <a:gd name="connsiteX5" fmla="*/ 2152370 w 4130431"/>
              <a:gd name="connsiteY5" fmla="*/ 6894076 h 6894076"/>
              <a:gd name="connsiteX6" fmla="*/ 0 w 4130431"/>
              <a:gd name="connsiteY6" fmla="*/ 6892612 h 6894076"/>
              <a:gd name="connsiteX7" fmla="*/ 34053 w 4130431"/>
              <a:gd name="connsiteY7" fmla="*/ 23515 h 6894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30431" h="6894076">
                <a:moveTo>
                  <a:pt x="34053" y="23515"/>
                </a:moveTo>
                <a:lnTo>
                  <a:pt x="4007478" y="0"/>
                </a:lnTo>
                <a:lnTo>
                  <a:pt x="4130431" y="818417"/>
                </a:lnTo>
                <a:lnTo>
                  <a:pt x="3286299" y="3456109"/>
                </a:lnTo>
                <a:lnTo>
                  <a:pt x="2674432" y="5246144"/>
                </a:lnTo>
                <a:lnTo>
                  <a:pt x="2152370" y="6894076"/>
                </a:lnTo>
                <a:lnTo>
                  <a:pt x="0" y="6892612"/>
                </a:lnTo>
                <a:lnTo>
                  <a:pt x="34053" y="23515"/>
                </a:lnTo>
                <a:close/>
              </a:path>
            </a:pathLst>
          </a:custGeom>
          <a:solidFill>
            <a:srgbClr val="0E333A"/>
          </a:solidFill>
          <a:ln>
            <a:noFill/>
          </a:ln>
          <a:scene3d>
            <a:camera prst="orthographicFront"/>
            <a:lightRig rig="threePt" dir="t"/>
          </a:scene3d>
          <a:sp3d extrusionH="76200" contourW="12700">
            <a:bevelT w="190500" h="19050"/>
            <a:extrusionClr>
              <a:schemeClr val="bg1"/>
            </a:extrusionClr>
            <a:contourClr>
              <a:schemeClr val="bg1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dirty="0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69B14A84-141A-4FA4-B05C-C82930255E1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53" y="5213730"/>
            <a:ext cx="1627544" cy="146286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0" h="0"/>
          </a:sp3d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-247" t="-653" r="44181" b="653"/>
          <a:stretch/>
        </p:blipFill>
        <p:spPr>
          <a:xfrm>
            <a:off x="-34050" y="0"/>
            <a:ext cx="12101133" cy="6881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62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/>
          <p:cNvSpPr/>
          <p:nvPr/>
        </p:nvSpPr>
        <p:spPr>
          <a:xfrm>
            <a:off x="0" y="0"/>
            <a:ext cx="1652525" cy="6858000"/>
          </a:xfrm>
          <a:prstGeom prst="rect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92322D2-0383-4B6C-88B5-80854FB1A7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80" y="5840986"/>
            <a:ext cx="1066763" cy="960086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7F75417-8BC0-431B-9DD0-3952FEF3CE45}"/>
              </a:ext>
            </a:extLst>
          </p:cNvPr>
          <p:cNvSpPr txBox="1"/>
          <p:nvPr/>
        </p:nvSpPr>
        <p:spPr>
          <a:xfrm>
            <a:off x="1870564" y="1521483"/>
            <a:ext cx="37791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rgbClr val="DF6613"/>
                </a:solidFill>
              </a:rPr>
              <a:t>Periodo </a:t>
            </a:r>
            <a:r>
              <a:rPr lang="es-ES" sz="3200" dirty="0" smtClean="0">
                <a:solidFill>
                  <a:srgbClr val="DF6613"/>
                </a:solidFill>
              </a:rPr>
              <a:t>de prueba a judíos para </a:t>
            </a:r>
            <a:r>
              <a:rPr lang="es-ES" sz="3200" dirty="0">
                <a:solidFill>
                  <a:srgbClr val="DF6613"/>
                </a:solidFill>
              </a:rPr>
              <a:t>acabar con prevaricaciones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DF661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B80B65F-4774-4B34-B211-5F7CCD9DB0D1}"/>
              </a:ext>
            </a:extLst>
          </p:cNvPr>
          <p:cNvSpPr txBox="1"/>
          <p:nvPr/>
        </p:nvSpPr>
        <p:spPr>
          <a:xfrm>
            <a:off x="1870564" y="234210"/>
            <a:ext cx="41978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rgbClr val="DF6613"/>
                </a:solidFill>
              </a:rPr>
              <a:t>Indicación de Gabriel a Daniel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DF661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C95100F-E8B5-4CF3-9E17-D707427B80EE}"/>
              </a:ext>
            </a:extLst>
          </p:cNvPr>
          <p:cNvSpPr txBox="1"/>
          <p:nvPr/>
        </p:nvSpPr>
        <p:spPr>
          <a:xfrm>
            <a:off x="1870564" y="4619765"/>
            <a:ext cx="40117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rgbClr val="DF6613"/>
                </a:solidFill>
              </a:rPr>
              <a:t>sesenta y nueve semanas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DF661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84CE96C-CBE3-40DD-869A-7E653E50D465}"/>
              </a:ext>
            </a:extLst>
          </p:cNvPr>
          <p:cNvSpPr txBox="1"/>
          <p:nvPr/>
        </p:nvSpPr>
        <p:spPr>
          <a:xfrm>
            <a:off x="1870564" y="5923084"/>
            <a:ext cx="4197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rgbClr val="DF6613"/>
                </a:solidFill>
              </a:rPr>
              <a:t>Cristo nació en 1 d.C.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DF661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BADEAE86-D7E0-4E67-860F-EC436B06AF60}"/>
              </a:ext>
            </a:extLst>
          </p:cNvPr>
          <p:cNvSpPr txBox="1"/>
          <p:nvPr/>
        </p:nvSpPr>
        <p:spPr>
          <a:xfrm>
            <a:off x="1870564" y="3480861"/>
            <a:ext cx="37791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rgbClr val="DF6613"/>
                </a:solidFill>
              </a:rPr>
              <a:t>Inicio profecía de los 2300 años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DF661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B4BBA2C-AD84-4635-BFED-A54A24D56E2B}"/>
              </a:ext>
            </a:extLst>
          </p:cNvPr>
          <p:cNvSpPr txBox="1"/>
          <p:nvPr/>
        </p:nvSpPr>
        <p:spPr>
          <a:xfrm>
            <a:off x="6609399" y="4690383"/>
            <a:ext cx="51105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200" dirty="0">
                <a:solidFill>
                  <a:srgbClr val="C00000"/>
                </a:solidFill>
              </a:rPr>
              <a:t>E</a:t>
            </a:r>
            <a:r>
              <a:rPr lang="es-DO" sz="3200" dirty="0" smtClean="0">
                <a:solidFill>
                  <a:srgbClr val="C00000"/>
                </a:solidFill>
              </a:rPr>
              <a:t>. </a:t>
            </a:r>
            <a:r>
              <a:rPr lang="es-ES" sz="3200" dirty="0"/>
              <a:t>Setenta semanas</a:t>
            </a:r>
            <a:endParaRPr lang="es-ES" sz="3200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8F3B8264-4C31-43B4-BA54-43EE83420FE7}"/>
              </a:ext>
            </a:extLst>
          </p:cNvPr>
          <p:cNvSpPr txBox="1"/>
          <p:nvPr/>
        </p:nvSpPr>
        <p:spPr>
          <a:xfrm>
            <a:off x="6609399" y="3480861"/>
            <a:ext cx="4573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200" dirty="0">
                <a:solidFill>
                  <a:srgbClr val="C00000"/>
                </a:solidFill>
              </a:rPr>
              <a:t>D</a:t>
            </a:r>
            <a:r>
              <a:rPr lang="es-DO" sz="3200" dirty="0" smtClean="0">
                <a:solidFill>
                  <a:srgbClr val="C00000"/>
                </a:solidFill>
              </a:rPr>
              <a:t>. </a:t>
            </a:r>
            <a:r>
              <a:rPr lang="es-ES" sz="3200" dirty="0"/>
              <a:t>Entiende la </a:t>
            </a:r>
            <a:r>
              <a:rPr lang="es-ES" sz="3200" dirty="0" smtClean="0"/>
              <a:t>visión</a:t>
            </a:r>
            <a:endParaRPr lang="es-ES" sz="3200" dirty="0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707CBC07-791E-485A-931D-932FDFAF0D6C}"/>
              </a:ext>
            </a:extLst>
          </p:cNvPr>
          <p:cNvSpPr txBox="1"/>
          <p:nvPr/>
        </p:nvSpPr>
        <p:spPr>
          <a:xfrm>
            <a:off x="6609399" y="1256537"/>
            <a:ext cx="46931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200" dirty="0">
                <a:solidFill>
                  <a:srgbClr val="C00000"/>
                </a:solidFill>
              </a:rPr>
              <a:t>B</a:t>
            </a:r>
            <a:r>
              <a:rPr lang="es-DO" sz="3200" dirty="0" smtClean="0">
                <a:solidFill>
                  <a:srgbClr val="C00000"/>
                </a:solidFill>
              </a:rPr>
              <a:t>. </a:t>
            </a:r>
            <a:r>
              <a:rPr lang="es-ES" sz="3200" dirty="0"/>
              <a:t>bautizo de Jesús 27 d.C.</a:t>
            </a:r>
            <a:endParaRPr lang="es-ES" sz="3200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4D4C28EC-9574-47D6-8D4C-A2D48F991BF0}"/>
              </a:ext>
            </a:extLst>
          </p:cNvPr>
          <p:cNvSpPr txBox="1"/>
          <p:nvPr/>
        </p:nvSpPr>
        <p:spPr>
          <a:xfrm>
            <a:off x="6609399" y="2368699"/>
            <a:ext cx="23846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200" dirty="0">
                <a:solidFill>
                  <a:srgbClr val="C00000"/>
                </a:solidFill>
              </a:rPr>
              <a:t>C</a:t>
            </a:r>
            <a:r>
              <a:rPr lang="es-DO" sz="3200" dirty="0" smtClean="0">
                <a:solidFill>
                  <a:srgbClr val="C00000"/>
                </a:solidFill>
              </a:rPr>
              <a:t>. </a:t>
            </a:r>
            <a:r>
              <a:rPr lang="es-ES" sz="3200" dirty="0"/>
              <a:t>Falso</a:t>
            </a:r>
            <a:endParaRPr lang="es-DO" sz="3200" dirty="0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570408FA-21B6-4E50-A2CA-A06FB9771535}"/>
              </a:ext>
            </a:extLst>
          </p:cNvPr>
          <p:cNvSpPr txBox="1"/>
          <p:nvPr/>
        </p:nvSpPr>
        <p:spPr>
          <a:xfrm>
            <a:off x="6609399" y="5512317"/>
            <a:ext cx="51105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200" dirty="0" smtClean="0">
                <a:solidFill>
                  <a:srgbClr val="C00000"/>
                </a:solidFill>
              </a:rPr>
              <a:t>F. </a:t>
            </a:r>
            <a:r>
              <a:rPr lang="es-ES" sz="3200" dirty="0"/>
              <a:t>Decreto </a:t>
            </a:r>
            <a:r>
              <a:rPr lang="es-ES" sz="3200" dirty="0" smtClean="0"/>
              <a:t>Artajerjes </a:t>
            </a:r>
            <a:r>
              <a:rPr lang="es-ES" sz="3200" dirty="0"/>
              <a:t>457 a.C.</a:t>
            </a:r>
            <a:endParaRPr lang="es-ES" sz="32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52AD20F-C77A-4B88-B6A1-2718AE27E03B}"/>
              </a:ext>
            </a:extLst>
          </p:cNvPr>
          <p:cNvSpPr txBox="1"/>
          <p:nvPr/>
        </p:nvSpPr>
        <p:spPr>
          <a:xfrm>
            <a:off x="6609399" y="332464"/>
            <a:ext cx="38177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000" dirty="0">
                <a:solidFill>
                  <a:srgbClr val="C00000"/>
                </a:solidFill>
              </a:rPr>
              <a:t>A</a:t>
            </a:r>
            <a:r>
              <a:rPr lang="es-DO" sz="3000" dirty="0" smtClean="0">
                <a:solidFill>
                  <a:srgbClr val="C00000"/>
                </a:solidFill>
              </a:rPr>
              <a:t>. </a:t>
            </a:r>
            <a:r>
              <a:rPr lang="es-ES" sz="3000" dirty="0" smtClean="0"/>
              <a:t>Verdadero</a:t>
            </a:r>
            <a:endParaRPr lang="es-ES" sz="3000" dirty="0"/>
          </a:p>
        </p:txBody>
      </p:sp>
      <p:sp>
        <p:nvSpPr>
          <p:cNvPr id="6" name="Rectángulo 5"/>
          <p:cNvSpPr/>
          <p:nvPr/>
        </p:nvSpPr>
        <p:spPr>
          <a:xfrm>
            <a:off x="0" y="5158374"/>
            <a:ext cx="165252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4000" b="1" cap="none" spc="0" dirty="0" smtClean="0">
                <a:ln/>
                <a:solidFill>
                  <a:schemeClr val="accent4"/>
                </a:solidFill>
                <a:effectLst/>
              </a:rPr>
              <a:t>Asocie</a:t>
            </a:r>
            <a:endParaRPr lang="es-ES" sz="40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cxnSp>
        <p:nvCxnSpPr>
          <p:cNvPr id="11" name="Conector recto 10"/>
          <p:cNvCxnSpPr/>
          <p:nvPr/>
        </p:nvCxnSpPr>
        <p:spPr>
          <a:xfrm>
            <a:off x="1652525" y="30409"/>
            <a:ext cx="0" cy="682759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0745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4" grpId="0"/>
      <p:bldP spid="15" grpId="0"/>
      <p:bldP spid="16" grpId="0"/>
      <p:bldP spid="8" grpId="0"/>
      <p:bldP spid="20" grpId="0"/>
      <p:bldP spid="21" grpId="0"/>
      <p:bldP spid="22" grpId="0"/>
      <p:bldP spid="2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0E333A"/>
          </a:solidFill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3C94E7D-7AB5-4521-915D-863C27209662}"/>
              </a:ext>
            </a:extLst>
          </p:cNvPr>
          <p:cNvSpPr txBox="1"/>
          <p:nvPr/>
        </p:nvSpPr>
        <p:spPr>
          <a:xfrm>
            <a:off x="496708" y="46718"/>
            <a:ext cx="11198581" cy="120032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s-DO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lang="es-DO" sz="36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s-ES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Según la profecía de Daniel, ¿cuándo sería crucificado Cristo? Daniel </a:t>
            </a:r>
            <a:r>
              <a:rPr lang="es-ES" sz="36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9:26-27</a:t>
            </a:r>
            <a:endParaRPr lang="es-DO" sz="36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1A16D62-B7C9-4E85-BD15-FA714C634E05}"/>
              </a:ext>
            </a:extLst>
          </p:cNvPr>
          <p:cNvSpPr txBox="1"/>
          <p:nvPr/>
        </p:nvSpPr>
        <p:spPr>
          <a:xfrm>
            <a:off x="496708" y="1607885"/>
            <a:ext cx="11198581" cy="4524315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5092700"/>
          </a:sp3d>
        </p:spPr>
        <p:txBody>
          <a:bodyPr wrap="square" rtlCol="0">
            <a:spAutoFit/>
          </a:bodyPr>
          <a:lstStyle/>
          <a:p>
            <a:r>
              <a:rPr lang="es-ES" sz="4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26</a:t>
            </a:r>
            <a:r>
              <a:rPr lang="es-ES" sz="4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 después de las sesenta y dos semanas </a:t>
            </a:r>
            <a:r>
              <a:rPr lang="es-ES" sz="4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 quitará la vida al Mesías</a:t>
            </a:r>
            <a:r>
              <a:rPr lang="es-ES" sz="4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y </a:t>
            </a:r>
            <a:r>
              <a:rPr lang="es-ES" sz="4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por él mismo</a:t>
            </a:r>
            <a:r>
              <a:rPr lang="es-ES" sz="4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y el pueblo de un príncipe que ha de venir destruirá la ciudad y el santuario; y su fin será en una inundación, y hasta el fin de la guerra durarán las devastaciones</a:t>
            </a:r>
            <a:r>
              <a:rPr lang="es-ES" sz="4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ES" sz="4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46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0E333A"/>
          </a:solidFill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1A16D62-B7C9-4E85-BD15-FA714C634E05}"/>
              </a:ext>
            </a:extLst>
          </p:cNvPr>
          <p:cNvSpPr txBox="1"/>
          <p:nvPr/>
        </p:nvSpPr>
        <p:spPr>
          <a:xfrm>
            <a:off x="496708" y="1278102"/>
            <a:ext cx="11198581" cy="4524315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5092700"/>
          </a:sp3d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27</a:t>
            </a:r>
            <a:r>
              <a:rPr lang="es-ES" sz="4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4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 hará que se concierte un pacto con muchos por una semana; </a:t>
            </a:r>
            <a:r>
              <a:rPr lang="es-ES" sz="4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la mitad de la semana</a:t>
            </a:r>
            <a:r>
              <a:rPr lang="es-ES" sz="4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hará </a:t>
            </a:r>
            <a:r>
              <a:rPr lang="es-ES" sz="4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cesar el sacrificio y la ofrenda</a:t>
            </a:r>
            <a:r>
              <a:rPr lang="es-ES" sz="4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y en el ala del templo estará la abominación horrible, hasta que la ruina decretada se derrame sobre el desolador.</a:t>
            </a:r>
            <a:endParaRPr lang="es-ES" sz="4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88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0E333A"/>
          </a:solidFill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1A16D62-B7C9-4E85-BD15-FA714C634E05}"/>
              </a:ext>
            </a:extLst>
          </p:cNvPr>
          <p:cNvSpPr txBox="1"/>
          <p:nvPr/>
        </p:nvSpPr>
        <p:spPr>
          <a:xfrm>
            <a:off x="496709" y="341394"/>
            <a:ext cx="10835855" cy="6186309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5092700"/>
          </a:sp3d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Cristo</a:t>
            </a:r>
            <a:r>
              <a:rPr lang="es-E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sería </a:t>
            </a:r>
            <a:r>
              <a:rPr lang="es-ES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crucificado</a:t>
            </a:r>
            <a:r>
              <a:rPr lang="es-E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medio de la última semana </a:t>
            </a:r>
            <a:r>
              <a:rPr lang="es-E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profética de nuestra profecía. Las </a:t>
            </a:r>
            <a:r>
              <a:rPr lang="es-ES" sz="3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69 semanas </a:t>
            </a:r>
            <a:r>
              <a:rPr lang="es-E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proféticas, </a:t>
            </a:r>
            <a:r>
              <a:rPr lang="es-ES" sz="36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ó</a:t>
            </a:r>
            <a:r>
              <a:rPr lang="es-E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483</a:t>
            </a:r>
            <a:r>
              <a:rPr lang="es-E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años, </a:t>
            </a:r>
            <a:r>
              <a:rPr lang="es-ES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finalizaron</a:t>
            </a:r>
            <a:r>
              <a:rPr lang="es-E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en </a:t>
            </a:r>
            <a:r>
              <a:rPr lang="es-ES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27 a. C. </a:t>
            </a:r>
            <a:r>
              <a:rPr lang="es-E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Una semana profética adicional, o </a:t>
            </a:r>
            <a:r>
              <a:rPr lang="es-ES" sz="36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siete años </a:t>
            </a:r>
            <a:r>
              <a:rPr lang="es-ES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adicionales</a:t>
            </a:r>
            <a:r>
              <a:rPr lang="es-E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nos llevan hasta </a:t>
            </a:r>
            <a:r>
              <a:rPr lang="es-ES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34 d. C. </a:t>
            </a:r>
            <a:r>
              <a:rPr lang="es-E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Como el decreto de Artajerjes fue promulgado en </a:t>
            </a:r>
            <a:r>
              <a:rPr lang="es-ES" sz="3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 otoño </a:t>
            </a:r>
            <a:r>
              <a:rPr lang="es-E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457 a. C., debemos contar hasta el otoño de 34 d. </a:t>
            </a:r>
            <a:r>
              <a:rPr lang="es-ES" sz="3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Si </a:t>
            </a:r>
            <a:r>
              <a:rPr lang="es-E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Cristo, el Mesías, habría de ser “cortado” o crucificado en la mitad de la última semana, o </a:t>
            </a:r>
            <a:r>
              <a:rPr lang="es-ES" sz="3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la </a:t>
            </a:r>
            <a:r>
              <a:rPr lang="es-E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mitad del último período de siete años, debería ser crucificado </a:t>
            </a:r>
            <a:r>
              <a:rPr lang="es-ES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tres años y medio después de </a:t>
            </a:r>
            <a:r>
              <a:rPr lang="es-ES" sz="36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27 a</a:t>
            </a:r>
            <a:r>
              <a:rPr lang="es-ES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C. </a:t>
            </a:r>
            <a:endParaRPr lang="es-ES" sz="36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10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0E333A"/>
          </a:solidFill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1A16D62-B7C9-4E85-BD15-FA714C634E05}"/>
              </a:ext>
            </a:extLst>
          </p:cNvPr>
          <p:cNvSpPr txBox="1"/>
          <p:nvPr/>
        </p:nvSpPr>
        <p:spPr>
          <a:xfrm>
            <a:off x="496709" y="168830"/>
            <a:ext cx="11390491" cy="6247864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5092700"/>
          </a:sp3d>
        </p:spPr>
        <p:txBody>
          <a:bodyPr wrap="square" rtlCol="0">
            <a:spAutoFit/>
          </a:bodyPr>
          <a:lstStyle/>
          <a:p>
            <a:r>
              <a:rPr lang="es-ES" sz="40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Tres </a:t>
            </a:r>
            <a:r>
              <a:rPr lang="es-ES" sz="4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años y medio </a:t>
            </a:r>
            <a:r>
              <a:rPr lang="es-E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desde el otoño de </a:t>
            </a:r>
            <a:r>
              <a:rPr lang="es-ES" sz="4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27 d. C. </a:t>
            </a:r>
            <a:r>
              <a:rPr lang="es-E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nos llevan precisamente a la primavera de </a:t>
            </a:r>
            <a:r>
              <a:rPr lang="es-ES" sz="4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31 d. C</a:t>
            </a:r>
            <a:r>
              <a:rPr lang="es-ES" sz="40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s-ES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¡</a:t>
            </a:r>
            <a:r>
              <a:rPr lang="es-E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profecía de Daniel se cumplió exactamente! Cristo fue crucificado en el tiempo debido en </a:t>
            </a:r>
            <a:r>
              <a:rPr lang="es-ES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primavera </a:t>
            </a:r>
            <a:r>
              <a:rPr lang="es-E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 año el día mismo de la Pascua. Jesús, nuestra Pascua, fue crucificado por </a:t>
            </a:r>
            <a:r>
              <a:rPr lang="es-ES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nosotros. Murió </a:t>
            </a:r>
            <a:r>
              <a:rPr lang="es-E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 nosotros. Derramó su sangre por nosotros. Proveyó misericordia y perdón </a:t>
            </a:r>
            <a:r>
              <a:rPr lang="es-ES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 nosotros</a:t>
            </a:r>
            <a:r>
              <a:rPr lang="es-E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La </a:t>
            </a:r>
            <a:r>
              <a:rPr lang="es-ES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misericordia </a:t>
            </a:r>
            <a:r>
              <a:rPr lang="es-E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Dios para la raza judía aún permanecía. Por otros tres años y </a:t>
            </a:r>
            <a:r>
              <a:rPr lang="es-ES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medio, llamó </a:t>
            </a:r>
            <a:r>
              <a:rPr lang="es-E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su pueblo. </a:t>
            </a:r>
            <a:endParaRPr lang="es-ES" sz="4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40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0E333A"/>
          </a:solidFill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1A16D62-B7C9-4E85-BD15-FA714C634E05}"/>
              </a:ext>
            </a:extLst>
          </p:cNvPr>
          <p:cNvSpPr txBox="1"/>
          <p:nvPr/>
        </p:nvSpPr>
        <p:spPr>
          <a:xfrm>
            <a:off x="496709" y="168830"/>
            <a:ext cx="11198581" cy="6247864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5092700"/>
          </a:sp3d>
        </p:spPr>
        <p:txBody>
          <a:bodyPr wrap="square" rtlCol="0">
            <a:spAutoFit/>
          </a:bodyPr>
          <a:lstStyle/>
          <a:p>
            <a:r>
              <a:rPr lang="es-ES" sz="4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</a:t>
            </a:r>
            <a:r>
              <a:rPr lang="es-E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 otoño de </a:t>
            </a:r>
            <a:r>
              <a:rPr lang="es-ES" sz="4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34 d. C</a:t>
            </a:r>
            <a:r>
              <a:rPr lang="es-E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el apóstol </a:t>
            </a:r>
            <a:r>
              <a:rPr lang="es-ES" sz="4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Esteban</a:t>
            </a:r>
            <a:r>
              <a:rPr lang="es-E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hizo su llamamiento final </a:t>
            </a:r>
            <a:r>
              <a:rPr lang="es-ES" sz="4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 arrepentimiento </a:t>
            </a:r>
            <a:r>
              <a:rPr lang="es-E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la nación judía. Los </a:t>
            </a:r>
            <a:r>
              <a:rPr lang="es-ES" sz="4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dirigentes</a:t>
            </a:r>
            <a:r>
              <a:rPr lang="es-E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judíos no sólo rechazaron el llamado, sino </a:t>
            </a:r>
            <a:r>
              <a:rPr lang="es-ES" sz="4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 además </a:t>
            </a:r>
            <a:r>
              <a:rPr lang="es-ES" sz="4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apedrearon a Esteban</a:t>
            </a:r>
            <a:r>
              <a:rPr lang="es-E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Luego de la muerte de Esteban, el evangelio fue a los </a:t>
            </a:r>
            <a:r>
              <a:rPr lang="es-ES" sz="4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gentiles. Los </a:t>
            </a:r>
            <a:r>
              <a:rPr lang="es-E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judíos aún pueden salvarse individualmente, pero ahora Dios obra por medio de un </a:t>
            </a:r>
            <a:r>
              <a:rPr lang="es-ES" sz="4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nuevo “Israel</a:t>
            </a:r>
            <a:r>
              <a:rPr lang="es-E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”, la iglesia cristiana. </a:t>
            </a:r>
            <a:endParaRPr lang="es-ES" sz="4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38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083A34"/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BBDF06D-B11B-42C8-AE11-6D6E4C177720}"/>
              </a:ext>
            </a:extLst>
          </p:cNvPr>
          <p:cNvSpPr txBox="1"/>
          <p:nvPr/>
        </p:nvSpPr>
        <p:spPr>
          <a:xfrm>
            <a:off x="1184224" y="1236894"/>
            <a:ext cx="10433154" cy="5509200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sunset" dir="t">
              <a:rot lat="0" lon="0" rev="21594000"/>
            </a:lightRig>
          </a:scene3d>
          <a:sp3d extrusionH="139700" prstMaterial="flat">
            <a:bevelT w="1162050"/>
            <a:bevelB w="825500" h="279400"/>
          </a:sp3d>
        </p:spPr>
        <p:txBody>
          <a:bodyPr wrap="square" rtlCol="0">
            <a:spAutoFit/>
          </a:bodyPr>
          <a:lstStyle/>
          <a:p>
            <a:r>
              <a:rPr lang="es-E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Esta aseveración nos da confianza. La historia no se compone de a</a:t>
            </a:r>
            <a:r>
              <a:rPr lang="es-ES" sz="4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contecimientos </a:t>
            </a:r>
            <a:r>
              <a:rPr lang="es-E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fortuitos. </a:t>
            </a:r>
            <a:r>
              <a:rPr lang="es-ES" sz="4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Dios está </a:t>
            </a:r>
            <a:r>
              <a:rPr lang="es-E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detrás de todos los hechos en esta tierra, incluso los que parecen carecer de sentido por</a:t>
            </a:r>
          </a:p>
          <a:p>
            <a:r>
              <a:rPr lang="es-E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completo, conduciendo toda la historia hacia un acontecimiento glorioso, la Segunda Venida </a:t>
            </a:r>
            <a:r>
              <a:rPr lang="es-ES" sz="4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Jesucristo</a:t>
            </a:r>
            <a:r>
              <a:rPr lang="es-E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DO" sz="4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AB40DB7F-2397-49BB-935D-FFBDC5B152C6}"/>
              </a:ext>
            </a:extLst>
          </p:cNvPr>
          <p:cNvSpPr/>
          <p:nvPr/>
        </p:nvSpPr>
        <p:spPr>
          <a:xfrm rot="10800000">
            <a:off x="0" y="7953"/>
            <a:ext cx="12206514" cy="1597950"/>
          </a:xfrm>
          <a:custGeom>
            <a:avLst/>
            <a:gdLst>
              <a:gd name="connsiteX0" fmla="*/ 0 w 12192000"/>
              <a:gd name="connsiteY0" fmla="*/ 0 h 1303362"/>
              <a:gd name="connsiteX1" fmla="*/ 12192000 w 12192000"/>
              <a:gd name="connsiteY1" fmla="*/ 0 h 1303362"/>
              <a:gd name="connsiteX2" fmla="*/ 12192000 w 12192000"/>
              <a:gd name="connsiteY2" fmla="*/ 1303362 h 1303362"/>
              <a:gd name="connsiteX3" fmla="*/ 0 w 12192000"/>
              <a:gd name="connsiteY3" fmla="*/ 1303362 h 1303362"/>
              <a:gd name="connsiteX4" fmla="*/ 0 w 12192000"/>
              <a:gd name="connsiteY4" fmla="*/ 0 h 1303362"/>
              <a:gd name="connsiteX0" fmla="*/ 1219200 w 12192000"/>
              <a:gd name="connsiteY0" fmla="*/ 14514 h 1303362"/>
              <a:gd name="connsiteX1" fmla="*/ 12192000 w 12192000"/>
              <a:gd name="connsiteY1" fmla="*/ 0 h 1303362"/>
              <a:gd name="connsiteX2" fmla="*/ 12192000 w 12192000"/>
              <a:gd name="connsiteY2" fmla="*/ 1303362 h 1303362"/>
              <a:gd name="connsiteX3" fmla="*/ 0 w 12192000"/>
              <a:gd name="connsiteY3" fmla="*/ 1303362 h 1303362"/>
              <a:gd name="connsiteX4" fmla="*/ 1219200 w 12192000"/>
              <a:gd name="connsiteY4" fmla="*/ 14514 h 1303362"/>
              <a:gd name="connsiteX0" fmla="*/ 1436914 w 12192000"/>
              <a:gd name="connsiteY0" fmla="*/ 29028 h 1303362"/>
              <a:gd name="connsiteX1" fmla="*/ 12192000 w 12192000"/>
              <a:gd name="connsiteY1" fmla="*/ 0 h 1303362"/>
              <a:gd name="connsiteX2" fmla="*/ 12192000 w 12192000"/>
              <a:gd name="connsiteY2" fmla="*/ 1303362 h 1303362"/>
              <a:gd name="connsiteX3" fmla="*/ 0 w 12192000"/>
              <a:gd name="connsiteY3" fmla="*/ 1303362 h 1303362"/>
              <a:gd name="connsiteX4" fmla="*/ 1436914 w 12192000"/>
              <a:gd name="connsiteY4" fmla="*/ 29028 h 1303362"/>
              <a:gd name="connsiteX0" fmla="*/ 1436914 w 12206514"/>
              <a:gd name="connsiteY0" fmla="*/ 1113266 h 2387600"/>
              <a:gd name="connsiteX1" fmla="*/ 12206514 w 12206514"/>
              <a:gd name="connsiteY1" fmla="*/ 0 h 2387600"/>
              <a:gd name="connsiteX2" fmla="*/ 12192000 w 12206514"/>
              <a:gd name="connsiteY2" fmla="*/ 1084238 h 2387600"/>
              <a:gd name="connsiteX3" fmla="*/ 12192000 w 12206514"/>
              <a:gd name="connsiteY3" fmla="*/ 2387600 h 2387600"/>
              <a:gd name="connsiteX4" fmla="*/ 0 w 12206514"/>
              <a:gd name="connsiteY4" fmla="*/ 2387600 h 2387600"/>
              <a:gd name="connsiteX5" fmla="*/ 1436914 w 12206514"/>
              <a:gd name="connsiteY5" fmla="*/ 1113266 h 2387600"/>
              <a:gd name="connsiteX0" fmla="*/ 1436914 w 12206514"/>
              <a:gd name="connsiteY0" fmla="*/ 1113266 h 2387600"/>
              <a:gd name="connsiteX1" fmla="*/ 12206514 w 12206514"/>
              <a:gd name="connsiteY1" fmla="*/ 0 h 2387600"/>
              <a:gd name="connsiteX2" fmla="*/ 12192000 w 12206514"/>
              <a:gd name="connsiteY2" fmla="*/ 1084238 h 2387600"/>
              <a:gd name="connsiteX3" fmla="*/ 12192000 w 12206514"/>
              <a:gd name="connsiteY3" fmla="*/ 2387600 h 2387600"/>
              <a:gd name="connsiteX4" fmla="*/ 0 w 12206514"/>
              <a:gd name="connsiteY4" fmla="*/ 2387600 h 2387600"/>
              <a:gd name="connsiteX5" fmla="*/ 1436914 w 12206514"/>
              <a:gd name="connsiteY5" fmla="*/ 1113266 h 2387600"/>
              <a:gd name="connsiteX0" fmla="*/ 1436914 w 12206514"/>
              <a:gd name="connsiteY0" fmla="*/ 1117519 h 2391853"/>
              <a:gd name="connsiteX1" fmla="*/ 7489371 w 12206514"/>
              <a:gd name="connsiteY1" fmla="*/ 1223453 h 2391853"/>
              <a:gd name="connsiteX2" fmla="*/ 12206514 w 12206514"/>
              <a:gd name="connsiteY2" fmla="*/ 4253 h 2391853"/>
              <a:gd name="connsiteX3" fmla="*/ 12192000 w 12206514"/>
              <a:gd name="connsiteY3" fmla="*/ 1088491 h 2391853"/>
              <a:gd name="connsiteX4" fmla="*/ 12192000 w 12206514"/>
              <a:gd name="connsiteY4" fmla="*/ 2391853 h 2391853"/>
              <a:gd name="connsiteX5" fmla="*/ 0 w 12206514"/>
              <a:gd name="connsiteY5" fmla="*/ 2391853 h 2391853"/>
              <a:gd name="connsiteX6" fmla="*/ 1436914 w 12206514"/>
              <a:gd name="connsiteY6" fmla="*/ 1117519 h 2391853"/>
              <a:gd name="connsiteX0" fmla="*/ 1436914 w 12206514"/>
              <a:gd name="connsiteY0" fmla="*/ 1121779 h 2396113"/>
              <a:gd name="connsiteX1" fmla="*/ 7489371 w 12206514"/>
              <a:gd name="connsiteY1" fmla="*/ 1227713 h 2396113"/>
              <a:gd name="connsiteX2" fmla="*/ 10116457 w 12206514"/>
              <a:gd name="connsiteY2" fmla="*/ 719714 h 2396113"/>
              <a:gd name="connsiteX3" fmla="*/ 12206514 w 12206514"/>
              <a:gd name="connsiteY3" fmla="*/ 8513 h 2396113"/>
              <a:gd name="connsiteX4" fmla="*/ 12192000 w 12206514"/>
              <a:gd name="connsiteY4" fmla="*/ 1092751 h 2396113"/>
              <a:gd name="connsiteX5" fmla="*/ 12192000 w 12206514"/>
              <a:gd name="connsiteY5" fmla="*/ 2396113 h 2396113"/>
              <a:gd name="connsiteX6" fmla="*/ 0 w 12206514"/>
              <a:gd name="connsiteY6" fmla="*/ 2396113 h 2396113"/>
              <a:gd name="connsiteX7" fmla="*/ 1436914 w 12206514"/>
              <a:gd name="connsiteY7" fmla="*/ 1121779 h 2396113"/>
              <a:gd name="connsiteX0" fmla="*/ 1436914 w 12206514"/>
              <a:gd name="connsiteY0" fmla="*/ 1121779 h 2396113"/>
              <a:gd name="connsiteX1" fmla="*/ 7518400 w 12206514"/>
              <a:gd name="connsiteY1" fmla="*/ 1663142 h 2396113"/>
              <a:gd name="connsiteX2" fmla="*/ 10116457 w 12206514"/>
              <a:gd name="connsiteY2" fmla="*/ 719714 h 2396113"/>
              <a:gd name="connsiteX3" fmla="*/ 12206514 w 12206514"/>
              <a:gd name="connsiteY3" fmla="*/ 8513 h 2396113"/>
              <a:gd name="connsiteX4" fmla="*/ 12192000 w 12206514"/>
              <a:gd name="connsiteY4" fmla="*/ 1092751 h 2396113"/>
              <a:gd name="connsiteX5" fmla="*/ 12192000 w 12206514"/>
              <a:gd name="connsiteY5" fmla="*/ 2396113 h 2396113"/>
              <a:gd name="connsiteX6" fmla="*/ 0 w 12206514"/>
              <a:gd name="connsiteY6" fmla="*/ 2396113 h 2396113"/>
              <a:gd name="connsiteX7" fmla="*/ 1436914 w 12206514"/>
              <a:gd name="connsiteY7" fmla="*/ 1121779 h 2396113"/>
              <a:gd name="connsiteX0" fmla="*/ 1436914 w 12206514"/>
              <a:gd name="connsiteY0" fmla="*/ 1117498 h 2391832"/>
              <a:gd name="connsiteX1" fmla="*/ 7518400 w 12206514"/>
              <a:gd name="connsiteY1" fmla="*/ 1658861 h 2391832"/>
              <a:gd name="connsiteX2" fmla="*/ 9114971 w 12206514"/>
              <a:gd name="connsiteY2" fmla="*/ 1383090 h 2391832"/>
              <a:gd name="connsiteX3" fmla="*/ 12206514 w 12206514"/>
              <a:gd name="connsiteY3" fmla="*/ 4232 h 2391832"/>
              <a:gd name="connsiteX4" fmla="*/ 12192000 w 12206514"/>
              <a:gd name="connsiteY4" fmla="*/ 1088470 h 2391832"/>
              <a:gd name="connsiteX5" fmla="*/ 12192000 w 12206514"/>
              <a:gd name="connsiteY5" fmla="*/ 2391832 h 2391832"/>
              <a:gd name="connsiteX6" fmla="*/ 0 w 12206514"/>
              <a:gd name="connsiteY6" fmla="*/ 2391832 h 2391832"/>
              <a:gd name="connsiteX7" fmla="*/ 1436914 w 12206514"/>
              <a:gd name="connsiteY7" fmla="*/ 1117498 h 2391832"/>
              <a:gd name="connsiteX0" fmla="*/ 1436914 w 12206514"/>
              <a:gd name="connsiteY0" fmla="*/ 1117498 h 2391832"/>
              <a:gd name="connsiteX1" fmla="*/ 7518400 w 12206514"/>
              <a:gd name="connsiteY1" fmla="*/ 1658861 h 2391832"/>
              <a:gd name="connsiteX2" fmla="*/ 9114971 w 12206514"/>
              <a:gd name="connsiteY2" fmla="*/ 1383090 h 2391832"/>
              <a:gd name="connsiteX3" fmla="*/ 12206514 w 12206514"/>
              <a:gd name="connsiteY3" fmla="*/ 4232 h 2391832"/>
              <a:gd name="connsiteX4" fmla="*/ 12192000 w 12206514"/>
              <a:gd name="connsiteY4" fmla="*/ 1088470 h 2391832"/>
              <a:gd name="connsiteX5" fmla="*/ 12192000 w 12206514"/>
              <a:gd name="connsiteY5" fmla="*/ 2391832 h 2391832"/>
              <a:gd name="connsiteX6" fmla="*/ 0 w 12206514"/>
              <a:gd name="connsiteY6" fmla="*/ 2391832 h 2391832"/>
              <a:gd name="connsiteX7" fmla="*/ 1436914 w 12206514"/>
              <a:gd name="connsiteY7" fmla="*/ 1117498 h 2391832"/>
              <a:gd name="connsiteX0" fmla="*/ 1436914 w 12206514"/>
              <a:gd name="connsiteY0" fmla="*/ 1117691 h 2392025"/>
              <a:gd name="connsiteX1" fmla="*/ 7518400 w 12206514"/>
              <a:gd name="connsiteY1" fmla="*/ 1659054 h 2392025"/>
              <a:gd name="connsiteX2" fmla="*/ 9579428 w 12206514"/>
              <a:gd name="connsiteY2" fmla="*/ 1325225 h 2392025"/>
              <a:gd name="connsiteX3" fmla="*/ 12206514 w 12206514"/>
              <a:gd name="connsiteY3" fmla="*/ 4425 h 2392025"/>
              <a:gd name="connsiteX4" fmla="*/ 12192000 w 12206514"/>
              <a:gd name="connsiteY4" fmla="*/ 1088663 h 2392025"/>
              <a:gd name="connsiteX5" fmla="*/ 12192000 w 12206514"/>
              <a:gd name="connsiteY5" fmla="*/ 2392025 h 2392025"/>
              <a:gd name="connsiteX6" fmla="*/ 0 w 12206514"/>
              <a:gd name="connsiteY6" fmla="*/ 2392025 h 2392025"/>
              <a:gd name="connsiteX7" fmla="*/ 1436914 w 12206514"/>
              <a:gd name="connsiteY7" fmla="*/ 1117691 h 2392025"/>
              <a:gd name="connsiteX0" fmla="*/ 1436914 w 12206514"/>
              <a:gd name="connsiteY0" fmla="*/ 1117691 h 2392025"/>
              <a:gd name="connsiteX1" fmla="*/ 7692572 w 12206514"/>
              <a:gd name="connsiteY1" fmla="*/ 1688082 h 2392025"/>
              <a:gd name="connsiteX2" fmla="*/ 9579428 w 12206514"/>
              <a:gd name="connsiteY2" fmla="*/ 1325225 h 2392025"/>
              <a:gd name="connsiteX3" fmla="*/ 12206514 w 12206514"/>
              <a:gd name="connsiteY3" fmla="*/ 4425 h 2392025"/>
              <a:gd name="connsiteX4" fmla="*/ 12192000 w 12206514"/>
              <a:gd name="connsiteY4" fmla="*/ 1088663 h 2392025"/>
              <a:gd name="connsiteX5" fmla="*/ 12192000 w 12206514"/>
              <a:gd name="connsiteY5" fmla="*/ 2392025 h 2392025"/>
              <a:gd name="connsiteX6" fmla="*/ 0 w 12206514"/>
              <a:gd name="connsiteY6" fmla="*/ 2392025 h 2392025"/>
              <a:gd name="connsiteX7" fmla="*/ 1436914 w 12206514"/>
              <a:gd name="connsiteY7" fmla="*/ 1117691 h 2392025"/>
              <a:gd name="connsiteX0" fmla="*/ 1436914 w 12206514"/>
              <a:gd name="connsiteY0" fmla="*/ 1117593 h 2391927"/>
              <a:gd name="connsiteX1" fmla="*/ 7692572 w 12206514"/>
              <a:gd name="connsiteY1" fmla="*/ 1687984 h 2391927"/>
              <a:gd name="connsiteX2" fmla="*/ 9593943 w 12206514"/>
              <a:gd name="connsiteY2" fmla="*/ 1354156 h 2391927"/>
              <a:gd name="connsiteX3" fmla="*/ 12206514 w 12206514"/>
              <a:gd name="connsiteY3" fmla="*/ 4327 h 2391927"/>
              <a:gd name="connsiteX4" fmla="*/ 12192000 w 12206514"/>
              <a:gd name="connsiteY4" fmla="*/ 1088565 h 2391927"/>
              <a:gd name="connsiteX5" fmla="*/ 12192000 w 12206514"/>
              <a:gd name="connsiteY5" fmla="*/ 2391927 h 2391927"/>
              <a:gd name="connsiteX6" fmla="*/ 0 w 12206514"/>
              <a:gd name="connsiteY6" fmla="*/ 2391927 h 2391927"/>
              <a:gd name="connsiteX7" fmla="*/ 1436914 w 12206514"/>
              <a:gd name="connsiteY7" fmla="*/ 1117593 h 2391927"/>
              <a:gd name="connsiteX0" fmla="*/ 1436914 w 12206514"/>
              <a:gd name="connsiteY0" fmla="*/ 1117792 h 2392126"/>
              <a:gd name="connsiteX1" fmla="*/ 7692572 w 12206514"/>
              <a:gd name="connsiteY1" fmla="*/ 1688183 h 2392126"/>
              <a:gd name="connsiteX2" fmla="*/ 9593943 w 12206514"/>
              <a:gd name="connsiteY2" fmla="*/ 1354355 h 2392126"/>
              <a:gd name="connsiteX3" fmla="*/ 12206514 w 12206514"/>
              <a:gd name="connsiteY3" fmla="*/ 4526 h 2392126"/>
              <a:gd name="connsiteX4" fmla="*/ 12192000 w 12206514"/>
              <a:gd name="connsiteY4" fmla="*/ 1088764 h 2392126"/>
              <a:gd name="connsiteX5" fmla="*/ 12192000 w 12206514"/>
              <a:gd name="connsiteY5" fmla="*/ 2392126 h 2392126"/>
              <a:gd name="connsiteX6" fmla="*/ 0 w 12206514"/>
              <a:gd name="connsiteY6" fmla="*/ 2392126 h 2392126"/>
              <a:gd name="connsiteX7" fmla="*/ 1436914 w 12206514"/>
              <a:gd name="connsiteY7" fmla="*/ 1117792 h 2392126"/>
              <a:gd name="connsiteX0" fmla="*/ 1436914 w 12206514"/>
              <a:gd name="connsiteY0" fmla="*/ 1118190 h 2392524"/>
              <a:gd name="connsiteX1" fmla="*/ 7692572 w 12206514"/>
              <a:gd name="connsiteY1" fmla="*/ 1688581 h 2392524"/>
              <a:gd name="connsiteX2" fmla="*/ 9593943 w 12206514"/>
              <a:gd name="connsiteY2" fmla="*/ 1354753 h 2392524"/>
              <a:gd name="connsiteX3" fmla="*/ 12206514 w 12206514"/>
              <a:gd name="connsiteY3" fmla="*/ 4924 h 2392524"/>
              <a:gd name="connsiteX4" fmla="*/ 12192000 w 12206514"/>
              <a:gd name="connsiteY4" fmla="*/ 1089162 h 2392524"/>
              <a:gd name="connsiteX5" fmla="*/ 12192000 w 12206514"/>
              <a:gd name="connsiteY5" fmla="*/ 2392524 h 2392524"/>
              <a:gd name="connsiteX6" fmla="*/ 0 w 12206514"/>
              <a:gd name="connsiteY6" fmla="*/ 2392524 h 2392524"/>
              <a:gd name="connsiteX7" fmla="*/ 1436914 w 12206514"/>
              <a:gd name="connsiteY7" fmla="*/ 1118190 h 2392524"/>
              <a:gd name="connsiteX0" fmla="*/ 1436914 w 12206514"/>
              <a:gd name="connsiteY0" fmla="*/ 1121944 h 2396278"/>
              <a:gd name="connsiteX1" fmla="*/ 7692572 w 12206514"/>
              <a:gd name="connsiteY1" fmla="*/ 1692335 h 2396278"/>
              <a:gd name="connsiteX2" fmla="*/ 9593943 w 12206514"/>
              <a:gd name="connsiteY2" fmla="*/ 863207 h 2396278"/>
              <a:gd name="connsiteX3" fmla="*/ 12206514 w 12206514"/>
              <a:gd name="connsiteY3" fmla="*/ 8678 h 2396278"/>
              <a:gd name="connsiteX4" fmla="*/ 12192000 w 12206514"/>
              <a:gd name="connsiteY4" fmla="*/ 1092916 h 2396278"/>
              <a:gd name="connsiteX5" fmla="*/ 12192000 w 12206514"/>
              <a:gd name="connsiteY5" fmla="*/ 2396278 h 2396278"/>
              <a:gd name="connsiteX6" fmla="*/ 0 w 12206514"/>
              <a:gd name="connsiteY6" fmla="*/ 2396278 h 2396278"/>
              <a:gd name="connsiteX7" fmla="*/ 1436914 w 12206514"/>
              <a:gd name="connsiteY7" fmla="*/ 1121944 h 2396278"/>
              <a:gd name="connsiteX0" fmla="*/ 1436914 w 12206514"/>
              <a:gd name="connsiteY0" fmla="*/ 1120138 h 2394472"/>
              <a:gd name="connsiteX1" fmla="*/ 7692572 w 12206514"/>
              <a:gd name="connsiteY1" fmla="*/ 1690529 h 2394472"/>
              <a:gd name="connsiteX2" fmla="*/ 9651093 w 12206514"/>
              <a:gd name="connsiteY2" fmla="*/ 1032851 h 2394472"/>
              <a:gd name="connsiteX3" fmla="*/ 12206514 w 12206514"/>
              <a:gd name="connsiteY3" fmla="*/ 6872 h 2394472"/>
              <a:gd name="connsiteX4" fmla="*/ 12192000 w 12206514"/>
              <a:gd name="connsiteY4" fmla="*/ 1091110 h 2394472"/>
              <a:gd name="connsiteX5" fmla="*/ 12192000 w 12206514"/>
              <a:gd name="connsiteY5" fmla="*/ 2394472 h 2394472"/>
              <a:gd name="connsiteX6" fmla="*/ 0 w 12206514"/>
              <a:gd name="connsiteY6" fmla="*/ 2394472 h 2394472"/>
              <a:gd name="connsiteX7" fmla="*/ 1436914 w 12206514"/>
              <a:gd name="connsiteY7" fmla="*/ 1120138 h 2394472"/>
              <a:gd name="connsiteX0" fmla="*/ 1436914 w 12206514"/>
              <a:gd name="connsiteY0" fmla="*/ 1121944 h 2396278"/>
              <a:gd name="connsiteX1" fmla="*/ 7692572 w 12206514"/>
              <a:gd name="connsiteY1" fmla="*/ 1692335 h 2396278"/>
              <a:gd name="connsiteX2" fmla="*/ 10470243 w 12206514"/>
              <a:gd name="connsiteY2" fmla="*/ 863207 h 2396278"/>
              <a:gd name="connsiteX3" fmla="*/ 12206514 w 12206514"/>
              <a:gd name="connsiteY3" fmla="*/ 8678 h 2396278"/>
              <a:gd name="connsiteX4" fmla="*/ 12192000 w 12206514"/>
              <a:gd name="connsiteY4" fmla="*/ 1092916 h 2396278"/>
              <a:gd name="connsiteX5" fmla="*/ 12192000 w 12206514"/>
              <a:gd name="connsiteY5" fmla="*/ 2396278 h 2396278"/>
              <a:gd name="connsiteX6" fmla="*/ 0 w 12206514"/>
              <a:gd name="connsiteY6" fmla="*/ 2396278 h 2396278"/>
              <a:gd name="connsiteX7" fmla="*/ 1436914 w 12206514"/>
              <a:gd name="connsiteY7" fmla="*/ 1121944 h 2396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06514" h="2396278">
                <a:moveTo>
                  <a:pt x="1436914" y="1121944"/>
                </a:moveTo>
                <a:cubicBezTo>
                  <a:pt x="2644019" y="823192"/>
                  <a:pt x="5897639" y="1877879"/>
                  <a:pt x="7692572" y="1692335"/>
                </a:cubicBezTo>
                <a:cubicBezTo>
                  <a:pt x="9131905" y="1601134"/>
                  <a:pt x="10163024" y="979322"/>
                  <a:pt x="10470243" y="863207"/>
                </a:cubicBezTo>
                <a:cubicBezTo>
                  <a:pt x="11270947" y="500350"/>
                  <a:pt x="11853333" y="-77685"/>
                  <a:pt x="12206514" y="8678"/>
                </a:cubicBezTo>
                <a:lnTo>
                  <a:pt x="12192000" y="1092916"/>
                </a:lnTo>
                <a:lnTo>
                  <a:pt x="12192000" y="2396278"/>
                </a:lnTo>
                <a:lnTo>
                  <a:pt x="0" y="2396278"/>
                </a:lnTo>
                <a:lnTo>
                  <a:pt x="1436914" y="1121944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952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dirty="0"/>
          </a:p>
        </p:txBody>
      </p:sp>
      <p:sp>
        <p:nvSpPr>
          <p:cNvPr id="2" name="CuadroTexto 1"/>
          <p:cNvSpPr txBox="1"/>
          <p:nvPr/>
        </p:nvSpPr>
        <p:spPr>
          <a:xfrm>
            <a:off x="-1002890" y="99042"/>
            <a:ext cx="49112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DO" sz="4000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Introducción</a:t>
            </a:r>
            <a:endParaRPr lang="en-US" sz="4000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11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0E333A"/>
          </a:solidFill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1A16D62-B7C9-4E85-BD15-FA714C634E05}"/>
              </a:ext>
            </a:extLst>
          </p:cNvPr>
          <p:cNvSpPr txBox="1"/>
          <p:nvPr/>
        </p:nvSpPr>
        <p:spPr>
          <a:xfrm>
            <a:off x="496709" y="168830"/>
            <a:ext cx="11198581" cy="6001643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5092700"/>
          </a:sp3d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es-ES" sz="4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iglesia, el cuerpo de Cristo, también es su esposa. </a:t>
            </a:r>
            <a:r>
              <a:rPr lang="es-ES" sz="4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Conformamos un </a:t>
            </a:r>
            <a:r>
              <a:rPr lang="es-ES" sz="4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pueblo elegido, un real sacerdocio de creyentes del Nuevo Testamento (1 Pedro 2:9).</a:t>
            </a:r>
          </a:p>
          <a:p>
            <a:r>
              <a:rPr lang="es-ES" sz="4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primera parte de nuestra profecía, los </a:t>
            </a:r>
            <a:r>
              <a:rPr lang="es-ES" sz="4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490 años</a:t>
            </a:r>
            <a:r>
              <a:rPr lang="es-ES" sz="4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ES" sz="4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 aplican a la primera venida de </a:t>
            </a:r>
            <a:r>
              <a:rPr lang="es-ES" sz="48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Cristo</a:t>
            </a:r>
            <a:r>
              <a:rPr lang="es-ES" sz="4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Revela </a:t>
            </a:r>
            <a:r>
              <a:rPr lang="es-ES" sz="4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un amante Salvador que vino en el tiempo exacto.</a:t>
            </a:r>
            <a:endParaRPr lang="es-ES" sz="4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67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rma libre: forma 30">
            <a:extLst>
              <a:ext uri="{FF2B5EF4-FFF2-40B4-BE49-F238E27FC236}">
                <a16:creationId xmlns:a16="http://schemas.microsoft.com/office/drawing/2014/main" id="{398C7394-323C-48C9-B7C5-01C566893450}"/>
              </a:ext>
            </a:extLst>
          </p:cNvPr>
          <p:cNvSpPr/>
          <p:nvPr/>
        </p:nvSpPr>
        <p:spPr>
          <a:xfrm rot="20281858">
            <a:off x="3478903" y="-1795383"/>
            <a:ext cx="8622603" cy="4815761"/>
          </a:xfrm>
          <a:custGeom>
            <a:avLst/>
            <a:gdLst>
              <a:gd name="connsiteX0" fmla="*/ 0 w 8643068"/>
              <a:gd name="connsiteY0" fmla="*/ 0 h 4815761"/>
              <a:gd name="connsiteX1" fmla="*/ 8643068 w 8643068"/>
              <a:gd name="connsiteY1" fmla="*/ 3486594 h 4815761"/>
              <a:gd name="connsiteX2" fmla="*/ 8106885 w 8643068"/>
              <a:gd name="connsiteY2" fmla="*/ 4815761 h 4815761"/>
              <a:gd name="connsiteX3" fmla="*/ 8087749 w 8643068"/>
              <a:gd name="connsiteY3" fmla="*/ 4774961 h 4815761"/>
              <a:gd name="connsiteX4" fmla="*/ 2953648 w 8643068"/>
              <a:gd name="connsiteY4" fmla="*/ 1265075 h 4815761"/>
              <a:gd name="connsiteX5" fmla="*/ 174663 w 8643068"/>
              <a:gd name="connsiteY5" fmla="*/ 377905 h 4815761"/>
              <a:gd name="connsiteX6" fmla="*/ 0 w 8643068"/>
              <a:gd name="connsiteY6" fmla="*/ 340447 h 4815761"/>
              <a:gd name="connsiteX7" fmla="*/ 0 w 8643068"/>
              <a:gd name="connsiteY7" fmla="*/ 0 h 4815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43068" h="4815761">
                <a:moveTo>
                  <a:pt x="0" y="0"/>
                </a:moveTo>
                <a:lnTo>
                  <a:pt x="8643068" y="3486594"/>
                </a:lnTo>
                <a:lnTo>
                  <a:pt x="8106885" y="4815761"/>
                </a:lnTo>
                <a:lnTo>
                  <a:pt x="8087749" y="4774961"/>
                </a:lnTo>
                <a:cubicBezTo>
                  <a:pt x="7538239" y="3713685"/>
                  <a:pt x="5541269" y="2308915"/>
                  <a:pt x="2953648" y="1265075"/>
                </a:cubicBezTo>
                <a:cubicBezTo>
                  <a:pt x="1983290" y="873635"/>
                  <a:pt x="1037525" y="576377"/>
                  <a:pt x="174663" y="377905"/>
                </a:cubicBezTo>
                <a:lnTo>
                  <a:pt x="0" y="340447"/>
                </a:lnTo>
                <a:lnTo>
                  <a:pt x="0" y="0"/>
                </a:lnTo>
                <a:close/>
              </a:path>
            </a:pathLst>
          </a:custGeom>
          <a:solidFill>
            <a:srgbClr val="C68018"/>
          </a:solidFill>
          <a:ln>
            <a:solidFill>
              <a:srgbClr val="C68018"/>
            </a:solidFill>
          </a:ln>
          <a:scene3d>
            <a:camera prst="orthographicFront"/>
            <a:lightRig rig="threePt" dir="t"/>
          </a:scene3d>
          <a:sp3d>
            <a:bevelT w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DO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2A19C5A1-68BF-46FF-B747-E81E58D3A2DD}"/>
              </a:ext>
            </a:extLst>
          </p:cNvPr>
          <p:cNvSpPr/>
          <p:nvPr/>
        </p:nvSpPr>
        <p:spPr>
          <a:xfrm rot="894461">
            <a:off x="2076246" y="-180464"/>
            <a:ext cx="1170569" cy="7234092"/>
          </a:xfrm>
          <a:custGeom>
            <a:avLst/>
            <a:gdLst>
              <a:gd name="connsiteX0" fmla="*/ 0 w 968991"/>
              <a:gd name="connsiteY0" fmla="*/ 0 h 6632480"/>
              <a:gd name="connsiteX1" fmla="*/ 968991 w 968991"/>
              <a:gd name="connsiteY1" fmla="*/ 0 h 6632480"/>
              <a:gd name="connsiteX2" fmla="*/ 968991 w 968991"/>
              <a:gd name="connsiteY2" fmla="*/ 6632480 h 6632480"/>
              <a:gd name="connsiteX3" fmla="*/ 0 w 968991"/>
              <a:gd name="connsiteY3" fmla="*/ 6632480 h 6632480"/>
              <a:gd name="connsiteX4" fmla="*/ 0 w 968991"/>
              <a:gd name="connsiteY4" fmla="*/ 0 h 6632480"/>
              <a:gd name="connsiteX0" fmla="*/ 0 w 968991"/>
              <a:gd name="connsiteY0" fmla="*/ 0 h 6632480"/>
              <a:gd name="connsiteX1" fmla="*/ 968991 w 968991"/>
              <a:gd name="connsiteY1" fmla="*/ 0 h 6632480"/>
              <a:gd name="connsiteX2" fmla="*/ 937668 w 968991"/>
              <a:gd name="connsiteY2" fmla="*/ 964432 h 6632480"/>
              <a:gd name="connsiteX3" fmla="*/ 968991 w 968991"/>
              <a:gd name="connsiteY3" fmla="*/ 6632480 h 6632480"/>
              <a:gd name="connsiteX4" fmla="*/ 0 w 968991"/>
              <a:gd name="connsiteY4" fmla="*/ 6632480 h 6632480"/>
              <a:gd name="connsiteX5" fmla="*/ 0 w 968991"/>
              <a:gd name="connsiteY5" fmla="*/ 0 h 6632480"/>
              <a:gd name="connsiteX0" fmla="*/ 438 w 969429"/>
              <a:gd name="connsiteY0" fmla="*/ 0 h 6632480"/>
              <a:gd name="connsiteX1" fmla="*/ 969429 w 969429"/>
              <a:gd name="connsiteY1" fmla="*/ 0 h 6632480"/>
              <a:gd name="connsiteX2" fmla="*/ 938106 w 969429"/>
              <a:gd name="connsiteY2" fmla="*/ 964432 h 6632480"/>
              <a:gd name="connsiteX3" fmla="*/ 969429 w 969429"/>
              <a:gd name="connsiteY3" fmla="*/ 6632480 h 6632480"/>
              <a:gd name="connsiteX4" fmla="*/ 438 w 969429"/>
              <a:gd name="connsiteY4" fmla="*/ 6632480 h 6632480"/>
              <a:gd name="connsiteX5" fmla="*/ 5463 w 969429"/>
              <a:gd name="connsiteY5" fmla="*/ 1055060 h 6632480"/>
              <a:gd name="connsiteX6" fmla="*/ 438 w 969429"/>
              <a:gd name="connsiteY6" fmla="*/ 0 h 6632480"/>
              <a:gd name="connsiteX0" fmla="*/ 0 w 1553116"/>
              <a:gd name="connsiteY0" fmla="*/ 320983 h 6632480"/>
              <a:gd name="connsiteX1" fmla="*/ 1553116 w 1553116"/>
              <a:gd name="connsiteY1" fmla="*/ 0 h 6632480"/>
              <a:gd name="connsiteX2" fmla="*/ 1521793 w 1553116"/>
              <a:gd name="connsiteY2" fmla="*/ 964432 h 6632480"/>
              <a:gd name="connsiteX3" fmla="*/ 1553116 w 1553116"/>
              <a:gd name="connsiteY3" fmla="*/ 6632480 h 6632480"/>
              <a:gd name="connsiteX4" fmla="*/ 584125 w 1553116"/>
              <a:gd name="connsiteY4" fmla="*/ 6632480 h 6632480"/>
              <a:gd name="connsiteX5" fmla="*/ 589150 w 1553116"/>
              <a:gd name="connsiteY5" fmla="*/ 1055060 h 6632480"/>
              <a:gd name="connsiteX6" fmla="*/ 0 w 1553116"/>
              <a:gd name="connsiteY6" fmla="*/ 320983 h 6632480"/>
              <a:gd name="connsiteX0" fmla="*/ 0 w 1553116"/>
              <a:gd name="connsiteY0" fmla="*/ 120762 h 6432259"/>
              <a:gd name="connsiteX1" fmla="*/ 986813 w 1553116"/>
              <a:gd name="connsiteY1" fmla="*/ 0 h 6432259"/>
              <a:gd name="connsiteX2" fmla="*/ 1521793 w 1553116"/>
              <a:gd name="connsiteY2" fmla="*/ 764211 h 6432259"/>
              <a:gd name="connsiteX3" fmla="*/ 1553116 w 1553116"/>
              <a:gd name="connsiteY3" fmla="*/ 6432259 h 6432259"/>
              <a:gd name="connsiteX4" fmla="*/ 584125 w 1553116"/>
              <a:gd name="connsiteY4" fmla="*/ 6432259 h 6432259"/>
              <a:gd name="connsiteX5" fmla="*/ 589150 w 1553116"/>
              <a:gd name="connsiteY5" fmla="*/ 854839 h 6432259"/>
              <a:gd name="connsiteX6" fmla="*/ 0 w 1553116"/>
              <a:gd name="connsiteY6" fmla="*/ 120762 h 6432259"/>
              <a:gd name="connsiteX0" fmla="*/ 0 w 1553116"/>
              <a:gd name="connsiteY0" fmla="*/ 120762 h 6432259"/>
              <a:gd name="connsiteX1" fmla="*/ 986813 w 1553116"/>
              <a:gd name="connsiteY1" fmla="*/ 0 h 6432259"/>
              <a:gd name="connsiteX2" fmla="*/ 1496859 w 1553116"/>
              <a:gd name="connsiteY2" fmla="*/ 556935 h 6432259"/>
              <a:gd name="connsiteX3" fmla="*/ 1553116 w 1553116"/>
              <a:gd name="connsiteY3" fmla="*/ 6432259 h 6432259"/>
              <a:gd name="connsiteX4" fmla="*/ 584125 w 1553116"/>
              <a:gd name="connsiteY4" fmla="*/ 6432259 h 6432259"/>
              <a:gd name="connsiteX5" fmla="*/ 589150 w 1553116"/>
              <a:gd name="connsiteY5" fmla="*/ 854839 h 6432259"/>
              <a:gd name="connsiteX6" fmla="*/ 0 w 1553116"/>
              <a:gd name="connsiteY6" fmla="*/ 120762 h 6432259"/>
              <a:gd name="connsiteX0" fmla="*/ 0 w 1553116"/>
              <a:gd name="connsiteY0" fmla="*/ 120762 h 6432259"/>
              <a:gd name="connsiteX1" fmla="*/ 986813 w 1553116"/>
              <a:gd name="connsiteY1" fmla="*/ 0 h 6432259"/>
              <a:gd name="connsiteX2" fmla="*/ 1484091 w 1553116"/>
              <a:gd name="connsiteY2" fmla="*/ 518032 h 6432259"/>
              <a:gd name="connsiteX3" fmla="*/ 1553116 w 1553116"/>
              <a:gd name="connsiteY3" fmla="*/ 6432259 h 6432259"/>
              <a:gd name="connsiteX4" fmla="*/ 584125 w 1553116"/>
              <a:gd name="connsiteY4" fmla="*/ 6432259 h 6432259"/>
              <a:gd name="connsiteX5" fmla="*/ 589150 w 1553116"/>
              <a:gd name="connsiteY5" fmla="*/ 854839 h 6432259"/>
              <a:gd name="connsiteX6" fmla="*/ 0 w 1553116"/>
              <a:gd name="connsiteY6" fmla="*/ 120762 h 6432259"/>
              <a:gd name="connsiteX0" fmla="*/ 0 w 1424443"/>
              <a:gd name="connsiteY0" fmla="*/ 293991 h 6432259"/>
              <a:gd name="connsiteX1" fmla="*/ 858140 w 1424443"/>
              <a:gd name="connsiteY1" fmla="*/ 0 h 6432259"/>
              <a:gd name="connsiteX2" fmla="*/ 1355418 w 1424443"/>
              <a:gd name="connsiteY2" fmla="*/ 518032 h 6432259"/>
              <a:gd name="connsiteX3" fmla="*/ 1424443 w 1424443"/>
              <a:gd name="connsiteY3" fmla="*/ 6432259 h 6432259"/>
              <a:gd name="connsiteX4" fmla="*/ 455452 w 1424443"/>
              <a:gd name="connsiteY4" fmla="*/ 6432259 h 6432259"/>
              <a:gd name="connsiteX5" fmla="*/ 460477 w 1424443"/>
              <a:gd name="connsiteY5" fmla="*/ 854839 h 6432259"/>
              <a:gd name="connsiteX6" fmla="*/ 0 w 1424443"/>
              <a:gd name="connsiteY6" fmla="*/ 293991 h 6432259"/>
              <a:gd name="connsiteX0" fmla="*/ 0 w 1426442"/>
              <a:gd name="connsiteY0" fmla="*/ 293991 h 6432259"/>
              <a:gd name="connsiteX1" fmla="*/ 858140 w 1426442"/>
              <a:gd name="connsiteY1" fmla="*/ 0 h 6432259"/>
              <a:gd name="connsiteX2" fmla="*/ 1355418 w 1426442"/>
              <a:gd name="connsiteY2" fmla="*/ 518032 h 6432259"/>
              <a:gd name="connsiteX3" fmla="*/ 1426442 w 1426442"/>
              <a:gd name="connsiteY3" fmla="*/ 6000683 h 6432259"/>
              <a:gd name="connsiteX4" fmla="*/ 455452 w 1426442"/>
              <a:gd name="connsiteY4" fmla="*/ 6432259 h 6432259"/>
              <a:gd name="connsiteX5" fmla="*/ 460477 w 1426442"/>
              <a:gd name="connsiteY5" fmla="*/ 854839 h 6432259"/>
              <a:gd name="connsiteX6" fmla="*/ 0 w 1426442"/>
              <a:gd name="connsiteY6" fmla="*/ 293991 h 6432259"/>
              <a:gd name="connsiteX0" fmla="*/ 0 w 1426442"/>
              <a:gd name="connsiteY0" fmla="*/ 293991 h 6074032"/>
              <a:gd name="connsiteX1" fmla="*/ 858140 w 1426442"/>
              <a:gd name="connsiteY1" fmla="*/ 0 h 6074032"/>
              <a:gd name="connsiteX2" fmla="*/ 1355418 w 1426442"/>
              <a:gd name="connsiteY2" fmla="*/ 518032 h 6074032"/>
              <a:gd name="connsiteX3" fmla="*/ 1426442 w 1426442"/>
              <a:gd name="connsiteY3" fmla="*/ 6000683 h 6074032"/>
              <a:gd name="connsiteX4" fmla="*/ 452795 w 1426442"/>
              <a:gd name="connsiteY4" fmla="*/ 6074032 h 6074032"/>
              <a:gd name="connsiteX5" fmla="*/ 460477 w 1426442"/>
              <a:gd name="connsiteY5" fmla="*/ 854839 h 6074032"/>
              <a:gd name="connsiteX6" fmla="*/ 0 w 1426442"/>
              <a:gd name="connsiteY6" fmla="*/ 293991 h 6074032"/>
              <a:gd name="connsiteX0" fmla="*/ 0 w 1418930"/>
              <a:gd name="connsiteY0" fmla="*/ 293991 h 6074032"/>
              <a:gd name="connsiteX1" fmla="*/ 858140 w 1418930"/>
              <a:gd name="connsiteY1" fmla="*/ 0 h 6074032"/>
              <a:gd name="connsiteX2" fmla="*/ 1355418 w 1418930"/>
              <a:gd name="connsiteY2" fmla="*/ 518032 h 6074032"/>
              <a:gd name="connsiteX3" fmla="*/ 1418930 w 1418930"/>
              <a:gd name="connsiteY3" fmla="*/ 5758960 h 6074032"/>
              <a:gd name="connsiteX4" fmla="*/ 452795 w 1418930"/>
              <a:gd name="connsiteY4" fmla="*/ 6074032 h 6074032"/>
              <a:gd name="connsiteX5" fmla="*/ 460477 w 1418930"/>
              <a:gd name="connsiteY5" fmla="*/ 854839 h 6074032"/>
              <a:gd name="connsiteX6" fmla="*/ 0 w 1418930"/>
              <a:gd name="connsiteY6" fmla="*/ 293991 h 6074032"/>
              <a:gd name="connsiteX0" fmla="*/ 0 w 1418930"/>
              <a:gd name="connsiteY0" fmla="*/ 289736 h 6069777"/>
              <a:gd name="connsiteX1" fmla="*/ 845173 w 1418930"/>
              <a:gd name="connsiteY1" fmla="*/ 0 h 6069777"/>
              <a:gd name="connsiteX2" fmla="*/ 1355418 w 1418930"/>
              <a:gd name="connsiteY2" fmla="*/ 513777 h 6069777"/>
              <a:gd name="connsiteX3" fmla="*/ 1418930 w 1418930"/>
              <a:gd name="connsiteY3" fmla="*/ 5754705 h 6069777"/>
              <a:gd name="connsiteX4" fmla="*/ 452795 w 1418930"/>
              <a:gd name="connsiteY4" fmla="*/ 6069777 h 6069777"/>
              <a:gd name="connsiteX5" fmla="*/ 460477 w 1418930"/>
              <a:gd name="connsiteY5" fmla="*/ 850584 h 6069777"/>
              <a:gd name="connsiteX6" fmla="*/ 0 w 1418930"/>
              <a:gd name="connsiteY6" fmla="*/ 289736 h 6069777"/>
              <a:gd name="connsiteX0" fmla="*/ 0 w 1410418"/>
              <a:gd name="connsiteY0" fmla="*/ 315671 h 6069777"/>
              <a:gd name="connsiteX1" fmla="*/ 836661 w 1410418"/>
              <a:gd name="connsiteY1" fmla="*/ 0 h 6069777"/>
              <a:gd name="connsiteX2" fmla="*/ 1346906 w 1410418"/>
              <a:gd name="connsiteY2" fmla="*/ 513777 h 6069777"/>
              <a:gd name="connsiteX3" fmla="*/ 1410418 w 1410418"/>
              <a:gd name="connsiteY3" fmla="*/ 5754705 h 6069777"/>
              <a:gd name="connsiteX4" fmla="*/ 444283 w 1410418"/>
              <a:gd name="connsiteY4" fmla="*/ 6069777 h 6069777"/>
              <a:gd name="connsiteX5" fmla="*/ 451965 w 1410418"/>
              <a:gd name="connsiteY5" fmla="*/ 850584 h 6069777"/>
              <a:gd name="connsiteX6" fmla="*/ 0 w 1410418"/>
              <a:gd name="connsiteY6" fmla="*/ 315671 h 6069777"/>
              <a:gd name="connsiteX0" fmla="*/ 0 w 1410418"/>
              <a:gd name="connsiteY0" fmla="*/ 319727 h 6073833"/>
              <a:gd name="connsiteX1" fmla="*/ 892786 w 1410418"/>
              <a:gd name="connsiteY1" fmla="*/ 0 h 6073833"/>
              <a:gd name="connsiteX2" fmla="*/ 1346906 w 1410418"/>
              <a:gd name="connsiteY2" fmla="*/ 517833 h 6073833"/>
              <a:gd name="connsiteX3" fmla="*/ 1410418 w 1410418"/>
              <a:gd name="connsiteY3" fmla="*/ 5758761 h 6073833"/>
              <a:gd name="connsiteX4" fmla="*/ 444283 w 1410418"/>
              <a:gd name="connsiteY4" fmla="*/ 6073833 h 6073833"/>
              <a:gd name="connsiteX5" fmla="*/ 451965 w 1410418"/>
              <a:gd name="connsiteY5" fmla="*/ 854640 h 6073833"/>
              <a:gd name="connsiteX6" fmla="*/ 0 w 1410418"/>
              <a:gd name="connsiteY6" fmla="*/ 319727 h 6073833"/>
              <a:gd name="connsiteX0" fmla="*/ 0 w 1410418"/>
              <a:gd name="connsiteY0" fmla="*/ 280825 h 6034931"/>
              <a:gd name="connsiteX1" fmla="*/ 908948 w 1410418"/>
              <a:gd name="connsiteY1" fmla="*/ 0 h 6034931"/>
              <a:gd name="connsiteX2" fmla="*/ 1346906 w 1410418"/>
              <a:gd name="connsiteY2" fmla="*/ 478931 h 6034931"/>
              <a:gd name="connsiteX3" fmla="*/ 1410418 w 1410418"/>
              <a:gd name="connsiteY3" fmla="*/ 5719859 h 6034931"/>
              <a:gd name="connsiteX4" fmla="*/ 444283 w 1410418"/>
              <a:gd name="connsiteY4" fmla="*/ 6034931 h 6034931"/>
              <a:gd name="connsiteX5" fmla="*/ 451965 w 1410418"/>
              <a:gd name="connsiteY5" fmla="*/ 815738 h 6034931"/>
              <a:gd name="connsiteX6" fmla="*/ 0 w 1410418"/>
              <a:gd name="connsiteY6" fmla="*/ 280825 h 6034931"/>
              <a:gd name="connsiteX0" fmla="*/ 0 w 1410418"/>
              <a:gd name="connsiteY0" fmla="*/ 280825 h 6034931"/>
              <a:gd name="connsiteX1" fmla="*/ 908948 w 1410418"/>
              <a:gd name="connsiteY1" fmla="*/ 0 h 6034931"/>
              <a:gd name="connsiteX2" fmla="*/ 1379228 w 1410418"/>
              <a:gd name="connsiteY2" fmla="*/ 556735 h 6034931"/>
              <a:gd name="connsiteX3" fmla="*/ 1410418 w 1410418"/>
              <a:gd name="connsiteY3" fmla="*/ 5719859 h 6034931"/>
              <a:gd name="connsiteX4" fmla="*/ 444283 w 1410418"/>
              <a:gd name="connsiteY4" fmla="*/ 6034931 h 6034931"/>
              <a:gd name="connsiteX5" fmla="*/ 451965 w 1410418"/>
              <a:gd name="connsiteY5" fmla="*/ 815738 h 6034931"/>
              <a:gd name="connsiteX6" fmla="*/ 0 w 1410418"/>
              <a:gd name="connsiteY6" fmla="*/ 280825 h 6034931"/>
              <a:gd name="connsiteX0" fmla="*/ 0 w 1410418"/>
              <a:gd name="connsiteY0" fmla="*/ 266986 h 6021092"/>
              <a:gd name="connsiteX1" fmla="*/ 914677 w 1410418"/>
              <a:gd name="connsiteY1" fmla="*/ 0 h 6021092"/>
              <a:gd name="connsiteX2" fmla="*/ 1379228 w 1410418"/>
              <a:gd name="connsiteY2" fmla="*/ 542896 h 6021092"/>
              <a:gd name="connsiteX3" fmla="*/ 1410418 w 1410418"/>
              <a:gd name="connsiteY3" fmla="*/ 5706020 h 6021092"/>
              <a:gd name="connsiteX4" fmla="*/ 444283 w 1410418"/>
              <a:gd name="connsiteY4" fmla="*/ 6021092 h 6021092"/>
              <a:gd name="connsiteX5" fmla="*/ 451965 w 1410418"/>
              <a:gd name="connsiteY5" fmla="*/ 801899 h 6021092"/>
              <a:gd name="connsiteX6" fmla="*/ 0 w 1410418"/>
              <a:gd name="connsiteY6" fmla="*/ 266986 h 6021092"/>
              <a:gd name="connsiteX0" fmla="*/ 0 w 1410418"/>
              <a:gd name="connsiteY0" fmla="*/ 253148 h 6007254"/>
              <a:gd name="connsiteX1" fmla="*/ 920407 w 1410418"/>
              <a:gd name="connsiteY1" fmla="*/ 0 h 6007254"/>
              <a:gd name="connsiteX2" fmla="*/ 1379228 w 1410418"/>
              <a:gd name="connsiteY2" fmla="*/ 529058 h 6007254"/>
              <a:gd name="connsiteX3" fmla="*/ 1410418 w 1410418"/>
              <a:gd name="connsiteY3" fmla="*/ 5692182 h 6007254"/>
              <a:gd name="connsiteX4" fmla="*/ 444283 w 1410418"/>
              <a:gd name="connsiteY4" fmla="*/ 6007254 h 6007254"/>
              <a:gd name="connsiteX5" fmla="*/ 451965 w 1410418"/>
              <a:gd name="connsiteY5" fmla="*/ 788061 h 6007254"/>
              <a:gd name="connsiteX6" fmla="*/ 0 w 1410418"/>
              <a:gd name="connsiteY6" fmla="*/ 253148 h 6007254"/>
              <a:gd name="connsiteX0" fmla="*/ 0 w 1428863"/>
              <a:gd name="connsiteY0" fmla="*/ 253148 h 6007254"/>
              <a:gd name="connsiteX1" fmla="*/ 920407 w 1428863"/>
              <a:gd name="connsiteY1" fmla="*/ 0 h 6007254"/>
              <a:gd name="connsiteX2" fmla="*/ 1379228 w 1428863"/>
              <a:gd name="connsiteY2" fmla="*/ 529058 h 6007254"/>
              <a:gd name="connsiteX3" fmla="*/ 1428863 w 1428863"/>
              <a:gd name="connsiteY3" fmla="*/ 5778814 h 6007254"/>
              <a:gd name="connsiteX4" fmla="*/ 444283 w 1428863"/>
              <a:gd name="connsiteY4" fmla="*/ 6007254 h 6007254"/>
              <a:gd name="connsiteX5" fmla="*/ 451965 w 1428863"/>
              <a:gd name="connsiteY5" fmla="*/ 788061 h 6007254"/>
              <a:gd name="connsiteX6" fmla="*/ 0 w 1428863"/>
              <a:gd name="connsiteY6" fmla="*/ 253148 h 6007254"/>
              <a:gd name="connsiteX0" fmla="*/ 0 w 1428863"/>
              <a:gd name="connsiteY0" fmla="*/ 253148 h 5999822"/>
              <a:gd name="connsiteX1" fmla="*/ 920407 w 1428863"/>
              <a:gd name="connsiteY1" fmla="*/ 0 h 5999822"/>
              <a:gd name="connsiteX2" fmla="*/ 1379228 w 1428863"/>
              <a:gd name="connsiteY2" fmla="*/ 529058 h 5999822"/>
              <a:gd name="connsiteX3" fmla="*/ 1428863 w 1428863"/>
              <a:gd name="connsiteY3" fmla="*/ 5778814 h 5999822"/>
              <a:gd name="connsiteX4" fmla="*/ 440523 w 1428863"/>
              <a:gd name="connsiteY4" fmla="*/ 5999822 h 5999822"/>
              <a:gd name="connsiteX5" fmla="*/ 451965 w 1428863"/>
              <a:gd name="connsiteY5" fmla="*/ 788061 h 5999822"/>
              <a:gd name="connsiteX6" fmla="*/ 0 w 1428863"/>
              <a:gd name="connsiteY6" fmla="*/ 253148 h 5999822"/>
              <a:gd name="connsiteX0" fmla="*/ 0 w 1428863"/>
              <a:gd name="connsiteY0" fmla="*/ 253148 h 5999822"/>
              <a:gd name="connsiteX1" fmla="*/ 920407 w 1428863"/>
              <a:gd name="connsiteY1" fmla="*/ 0 h 5999822"/>
              <a:gd name="connsiteX2" fmla="*/ 1379228 w 1428863"/>
              <a:gd name="connsiteY2" fmla="*/ 529058 h 5999822"/>
              <a:gd name="connsiteX3" fmla="*/ 1428863 w 1428863"/>
              <a:gd name="connsiteY3" fmla="*/ 5778814 h 5999822"/>
              <a:gd name="connsiteX4" fmla="*/ 440523 w 1428863"/>
              <a:gd name="connsiteY4" fmla="*/ 5999822 h 5999822"/>
              <a:gd name="connsiteX5" fmla="*/ 451965 w 1428863"/>
              <a:gd name="connsiteY5" fmla="*/ 788061 h 5999822"/>
              <a:gd name="connsiteX6" fmla="*/ 0 w 1428863"/>
              <a:gd name="connsiteY6" fmla="*/ 253148 h 5999822"/>
              <a:gd name="connsiteX0" fmla="*/ 0 w 1451598"/>
              <a:gd name="connsiteY0" fmla="*/ 253148 h 5999822"/>
              <a:gd name="connsiteX1" fmla="*/ 920407 w 1451598"/>
              <a:gd name="connsiteY1" fmla="*/ 0 h 5999822"/>
              <a:gd name="connsiteX2" fmla="*/ 1379228 w 1451598"/>
              <a:gd name="connsiteY2" fmla="*/ 529058 h 5999822"/>
              <a:gd name="connsiteX3" fmla="*/ 1451598 w 1451598"/>
              <a:gd name="connsiteY3" fmla="*/ 5798671 h 5999822"/>
              <a:gd name="connsiteX4" fmla="*/ 440523 w 1451598"/>
              <a:gd name="connsiteY4" fmla="*/ 5999822 h 5999822"/>
              <a:gd name="connsiteX5" fmla="*/ 451965 w 1451598"/>
              <a:gd name="connsiteY5" fmla="*/ 788061 h 5999822"/>
              <a:gd name="connsiteX6" fmla="*/ 0 w 1451598"/>
              <a:gd name="connsiteY6" fmla="*/ 253148 h 5999822"/>
              <a:gd name="connsiteX0" fmla="*/ 0 w 1436383"/>
              <a:gd name="connsiteY0" fmla="*/ 253148 h 5999822"/>
              <a:gd name="connsiteX1" fmla="*/ 920407 w 1436383"/>
              <a:gd name="connsiteY1" fmla="*/ 0 h 5999822"/>
              <a:gd name="connsiteX2" fmla="*/ 1379228 w 1436383"/>
              <a:gd name="connsiteY2" fmla="*/ 529058 h 5999822"/>
              <a:gd name="connsiteX3" fmla="*/ 1436384 w 1436383"/>
              <a:gd name="connsiteY3" fmla="*/ 5793678 h 5999822"/>
              <a:gd name="connsiteX4" fmla="*/ 440523 w 1436383"/>
              <a:gd name="connsiteY4" fmla="*/ 5999822 h 5999822"/>
              <a:gd name="connsiteX5" fmla="*/ 451965 w 1436383"/>
              <a:gd name="connsiteY5" fmla="*/ 788061 h 5999822"/>
              <a:gd name="connsiteX6" fmla="*/ 0 w 1436383"/>
              <a:gd name="connsiteY6" fmla="*/ 253148 h 5999822"/>
              <a:gd name="connsiteX0" fmla="*/ 0 w 1436384"/>
              <a:gd name="connsiteY0" fmla="*/ 253148 h 5999822"/>
              <a:gd name="connsiteX1" fmla="*/ 920407 w 1436384"/>
              <a:gd name="connsiteY1" fmla="*/ 0 h 5999822"/>
              <a:gd name="connsiteX2" fmla="*/ 1379228 w 1436384"/>
              <a:gd name="connsiteY2" fmla="*/ 529058 h 5999822"/>
              <a:gd name="connsiteX3" fmla="*/ 1436384 w 1436384"/>
              <a:gd name="connsiteY3" fmla="*/ 5793678 h 5999822"/>
              <a:gd name="connsiteX4" fmla="*/ 440523 w 1436384"/>
              <a:gd name="connsiteY4" fmla="*/ 5999822 h 5999822"/>
              <a:gd name="connsiteX5" fmla="*/ 451965 w 1436384"/>
              <a:gd name="connsiteY5" fmla="*/ 788061 h 5999822"/>
              <a:gd name="connsiteX6" fmla="*/ 0 w 1436384"/>
              <a:gd name="connsiteY6" fmla="*/ 253148 h 5999822"/>
              <a:gd name="connsiteX0" fmla="*/ 0 w 1436384"/>
              <a:gd name="connsiteY0" fmla="*/ 253148 h 5992505"/>
              <a:gd name="connsiteX1" fmla="*/ 920407 w 1436384"/>
              <a:gd name="connsiteY1" fmla="*/ 0 h 5992505"/>
              <a:gd name="connsiteX2" fmla="*/ 1379228 w 1436384"/>
              <a:gd name="connsiteY2" fmla="*/ 529058 h 5992505"/>
              <a:gd name="connsiteX3" fmla="*/ 1436384 w 1436384"/>
              <a:gd name="connsiteY3" fmla="*/ 5793678 h 5992505"/>
              <a:gd name="connsiteX4" fmla="*/ 474890 w 1436384"/>
              <a:gd name="connsiteY4" fmla="*/ 5992505 h 5992505"/>
              <a:gd name="connsiteX5" fmla="*/ 451965 w 1436384"/>
              <a:gd name="connsiteY5" fmla="*/ 788061 h 5992505"/>
              <a:gd name="connsiteX6" fmla="*/ 0 w 1436384"/>
              <a:gd name="connsiteY6" fmla="*/ 253148 h 5992505"/>
              <a:gd name="connsiteX0" fmla="*/ 0 w 1436384"/>
              <a:gd name="connsiteY0" fmla="*/ 253148 h 5999823"/>
              <a:gd name="connsiteX1" fmla="*/ 920407 w 1436384"/>
              <a:gd name="connsiteY1" fmla="*/ 0 h 5999823"/>
              <a:gd name="connsiteX2" fmla="*/ 1379228 w 1436384"/>
              <a:gd name="connsiteY2" fmla="*/ 529058 h 5999823"/>
              <a:gd name="connsiteX3" fmla="*/ 1436384 w 1436384"/>
              <a:gd name="connsiteY3" fmla="*/ 5793678 h 5999823"/>
              <a:gd name="connsiteX4" fmla="*/ 440525 w 1436384"/>
              <a:gd name="connsiteY4" fmla="*/ 5999823 h 5999823"/>
              <a:gd name="connsiteX5" fmla="*/ 451965 w 1436384"/>
              <a:gd name="connsiteY5" fmla="*/ 788061 h 5999823"/>
              <a:gd name="connsiteX6" fmla="*/ 0 w 1436384"/>
              <a:gd name="connsiteY6" fmla="*/ 253148 h 5999823"/>
              <a:gd name="connsiteX0" fmla="*/ 0 w 1481676"/>
              <a:gd name="connsiteY0" fmla="*/ 188697 h 5999823"/>
              <a:gd name="connsiteX1" fmla="*/ 965699 w 1481676"/>
              <a:gd name="connsiteY1" fmla="*/ 0 h 5999823"/>
              <a:gd name="connsiteX2" fmla="*/ 1424520 w 1481676"/>
              <a:gd name="connsiteY2" fmla="*/ 529058 h 5999823"/>
              <a:gd name="connsiteX3" fmla="*/ 1481676 w 1481676"/>
              <a:gd name="connsiteY3" fmla="*/ 5793678 h 5999823"/>
              <a:gd name="connsiteX4" fmla="*/ 485817 w 1481676"/>
              <a:gd name="connsiteY4" fmla="*/ 5999823 h 5999823"/>
              <a:gd name="connsiteX5" fmla="*/ 497257 w 1481676"/>
              <a:gd name="connsiteY5" fmla="*/ 788061 h 5999823"/>
              <a:gd name="connsiteX6" fmla="*/ 0 w 1481676"/>
              <a:gd name="connsiteY6" fmla="*/ 188697 h 5999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1676" h="5999823">
                <a:moveTo>
                  <a:pt x="0" y="188697"/>
                </a:moveTo>
                <a:lnTo>
                  <a:pt x="965699" y="0"/>
                </a:lnTo>
                <a:lnTo>
                  <a:pt x="1424520" y="529058"/>
                </a:lnTo>
                <a:lnTo>
                  <a:pt x="1481676" y="5793678"/>
                </a:lnTo>
                <a:cubicBezTo>
                  <a:pt x="1137075" y="5854109"/>
                  <a:pt x="1025161" y="5897926"/>
                  <a:pt x="485817" y="5999823"/>
                </a:cubicBezTo>
                <a:cubicBezTo>
                  <a:pt x="483170" y="4142102"/>
                  <a:pt x="499904" y="2645782"/>
                  <a:pt x="497257" y="788061"/>
                </a:cubicBezTo>
                <a:lnTo>
                  <a:pt x="0" y="188697"/>
                </a:lnTo>
                <a:close/>
              </a:path>
            </a:pathLst>
          </a:custGeom>
          <a:gradFill>
            <a:gsLst>
              <a:gs pos="0">
                <a:srgbClr val="C68018"/>
              </a:gs>
              <a:gs pos="30000">
                <a:schemeClr val="accent5">
                  <a:lumMod val="20000"/>
                  <a:lumOff val="80000"/>
                </a:schemeClr>
              </a:gs>
              <a:gs pos="53000">
                <a:schemeClr val="accent5">
                  <a:lumMod val="75000"/>
                </a:schemeClr>
              </a:gs>
              <a:gs pos="100000">
                <a:schemeClr val="accent5">
                  <a:lumMod val="50000"/>
                </a:schemeClr>
              </a:gs>
            </a:gsLst>
            <a:lin ang="5400000" scaled="1"/>
          </a:gra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71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205C367E-17B1-4CAE-A55D-3F1651503034}"/>
              </a:ext>
            </a:extLst>
          </p:cNvPr>
          <p:cNvSpPr/>
          <p:nvPr/>
        </p:nvSpPr>
        <p:spPr>
          <a:xfrm>
            <a:off x="-34050" y="-23515"/>
            <a:ext cx="3130176" cy="6894076"/>
          </a:xfrm>
          <a:custGeom>
            <a:avLst/>
            <a:gdLst>
              <a:gd name="connsiteX0" fmla="*/ 0 w 1465943"/>
              <a:gd name="connsiteY0" fmla="*/ 0 h 5116218"/>
              <a:gd name="connsiteX1" fmla="*/ 1465943 w 1465943"/>
              <a:gd name="connsiteY1" fmla="*/ 0 h 5116218"/>
              <a:gd name="connsiteX2" fmla="*/ 1465943 w 1465943"/>
              <a:gd name="connsiteY2" fmla="*/ 5116218 h 5116218"/>
              <a:gd name="connsiteX3" fmla="*/ 0 w 1465943"/>
              <a:gd name="connsiteY3" fmla="*/ 5116218 h 5116218"/>
              <a:gd name="connsiteX4" fmla="*/ 0 w 1465943"/>
              <a:gd name="connsiteY4" fmla="*/ 0 h 5116218"/>
              <a:gd name="connsiteX0" fmla="*/ 0 w 1465943"/>
              <a:gd name="connsiteY0" fmla="*/ 0 h 5116218"/>
              <a:gd name="connsiteX1" fmla="*/ 1465943 w 1465943"/>
              <a:gd name="connsiteY1" fmla="*/ 0 h 5116218"/>
              <a:gd name="connsiteX2" fmla="*/ 1465943 w 1465943"/>
              <a:gd name="connsiteY2" fmla="*/ 2191657 h 5116218"/>
              <a:gd name="connsiteX3" fmla="*/ 1465943 w 1465943"/>
              <a:gd name="connsiteY3" fmla="*/ 5116218 h 5116218"/>
              <a:gd name="connsiteX4" fmla="*/ 0 w 1465943"/>
              <a:gd name="connsiteY4" fmla="*/ 5116218 h 5116218"/>
              <a:gd name="connsiteX5" fmla="*/ 0 w 1465943"/>
              <a:gd name="connsiteY5" fmla="*/ 0 h 5116218"/>
              <a:gd name="connsiteX0" fmla="*/ 0 w 1465943"/>
              <a:gd name="connsiteY0" fmla="*/ 0 h 5116218"/>
              <a:gd name="connsiteX1" fmla="*/ 1465943 w 1465943"/>
              <a:gd name="connsiteY1" fmla="*/ 0 h 5116218"/>
              <a:gd name="connsiteX2" fmla="*/ 1451429 w 1465943"/>
              <a:gd name="connsiteY2" fmla="*/ 972457 h 5116218"/>
              <a:gd name="connsiteX3" fmla="*/ 1465943 w 1465943"/>
              <a:gd name="connsiteY3" fmla="*/ 2191657 h 5116218"/>
              <a:gd name="connsiteX4" fmla="*/ 1465943 w 1465943"/>
              <a:gd name="connsiteY4" fmla="*/ 5116218 h 5116218"/>
              <a:gd name="connsiteX5" fmla="*/ 0 w 1465943"/>
              <a:gd name="connsiteY5" fmla="*/ 5116218 h 5116218"/>
              <a:gd name="connsiteX6" fmla="*/ 0 w 1465943"/>
              <a:gd name="connsiteY6" fmla="*/ 0 h 5116218"/>
              <a:gd name="connsiteX0" fmla="*/ 0 w 1465943"/>
              <a:gd name="connsiteY0" fmla="*/ 0 h 5116218"/>
              <a:gd name="connsiteX1" fmla="*/ 1465943 w 1465943"/>
              <a:gd name="connsiteY1" fmla="*/ 0 h 5116218"/>
              <a:gd name="connsiteX2" fmla="*/ 1451429 w 1465943"/>
              <a:gd name="connsiteY2" fmla="*/ 972457 h 5116218"/>
              <a:gd name="connsiteX3" fmla="*/ 1465943 w 1465943"/>
              <a:gd name="connsiteY3" fmla="*/ 2191657 h 5116218"/>
              <a:gd name="connsiteX4" fmla="*/ 1451429 w 1465943"/>
              <a:gd name="connsiteY4" fmla="*/ 3526971 h 5116218"/>
              <a:gd name="connsiteX5" fmla="*/ 1465943 w 1465943"/>
              <a:gd name="connsiteY5" fmla="*/ 5116218 h 5116218"/>
              <a:gd name="connsiteX6" fmla="*/ 0 w 1465943"/>
              <a:gd name="connsiteY6" fmla="*/ 5116218 h 5116218"/>
              <a:gd name="connsiteX7" fmla="*/ 0 w 1465943"/>
              <a:gd name="connsiteY7" fmla="*/ 0 h 5116218"/>
              <a:gd name="connsiteX0" fmla="*/ 29029 w 1494972"/>
              <a:gd name="connsiteY0" fmla="*/ 0 h 6828904"/>
              <a:gd name="connsiteX1" fmla="*/ 1494972 w 1494972"/>
              <a:gd name="connsiteY1" fmla="*/ 0 h 6828904"/>
              <a:gd name="connsiteX2" fmla="*/ 1480458 w 1494972"/>
              <a:gd name="connsiteY2" fmla="*/ 972457 h 6828904"/>
              <a:gd name="connsiteX3" fmla="*/ 1494972 w 1494972"/>
              <a:gd name="connsiteY3" fmla="*/ 2191657 h 6828904"/>
              <a:gd name="connsiteX4" fmla="*/ 1480458 w 1494972"/>
              <a:gd name="connsiteY4" fmla="*/ 3526971 h 6828904"/>
              <a:gd name="connsiteX5" fmla="*/ 1494972 w 1494972"/>
              <a:gd name="connsiteY5" fmla="*/ 5116218 h 6828904"/>
              <a:gd name="connsiteX6" fmla="*/ 0 w 1494972"/>
              <a:gd name="connsiteY6" fmla="*/ 6828904 h 6828904"/>
              <a:gd name="connsiteX7" fmla="*/ 29029 w 1494972"/>
              <a:gd name="connsiteY7" fmla="*/ 0 h 6828904"/>
              <a:gd name="connsiteX0" fmla="*/ 29029 w 1567543"/>
              <a:gd name="connsiteY0" fmla="*/ 0 h 6828904"/>
              <a:gd name="connsiteX1" fmla="*/ 1494972 w 1567543"/>
              <a:gd name="connsiteY1" fmla="*/ 0 h 6828904"/>
              <a:gd name="connsiteX2" fmla="*/ 1480458 w 1567543"/>
              <a:gd name="connsiteY2" fmla="*/ 972457 h 6828904"/>
              <a:gd name="connsiteX3" fmla="*/ 1494972 w 1567543"/>
              <a:gd name="connsiteY3" fmla="*/ 2191657 h 6828904"/>
              <a:gd name="connsiteX4" fmla="*/ 1480458 w 1567543"/>
              <a:gd name="connsiteY4" fmla="*/ 3526971 h 6828904"/>
              <a:gd name="connsiteX5" fmla="*/ 1567543 w 1567543"/>
              <a:gd name="connsiteY5" fmla="*/ 5435532 h 6828904"/>
              <a:gd name="connsiteX6" fmla="*/ 0 w 1567543"/>
              <a:gd name="connsiteY6" fmla="*/ 6828904 h 6828904"/>
              <a:gd name="connsiteX7" fmla="*/ 29029 w 1567543"/>
              <a:gd name="connsiteY7" fmla="*/ 0 h 6828904"/>
              <a:gd name="connsiteX0" fmla="*/ 29029 w 2888343"/>
              <a:gd name="connsiteY0" fmla="*/ 0 h 6828904"/>
              <a:gd name="connsiteX1" fmla="*/ 2888343 w 2888343"/>
              <a:gd name="connsiteY1" fmla="*/ 0 h 6828904"/>
              <a:gd name="connsiteX2" fmla="*/ 1480458 w 2888343"/>
              <a:gd name="connsiteY2" fmla="*/ 972457 h 6828904"/>
              <a:gd name="connsiteX3" fmla="*/ 1494972 w 2888343"/>
              <a:gd name="connsiteY3" fmla="*/ 2191657 h 6828904"/>
              <a:gd name="connsiteX4" fmla="*/ 1480458 w 2888343"/>
              <a:gd name="connsiteY4" fmla="*/ 3526971 h 6828904"/>
              <a:gd name="connsiteX5" fmla="*/ 1567543 w 2888343"/>
              <a:gd name="connsiteY5" fmla="*/ 5435532 h 6828904"/>
              <a:gd name="connsiteX6" fmla="*/ 0 w 2888343"/>
              <a:gd name="connsiteY6" fmla="*/ 6828904 h 6828904"/>
              <a:gd name="connsiteX7" fmla="*/ 29029 w 2888343"/>
              <a:gd name="connsiteY7" fmla="*/ 0 h 6828904"/>
              <a:gd name="connsiteX0" fmla="*/ 29029 w 3018972"/>
              <a:gd name="connsiteY0" fmla="*/ 0 h 6828904"/>
              <a:gd name="connsiteX1" fmla="*/ 2888343 w 3018972"/>
              <a:gd name="connsiteY1" fmla="*/ 0 h 6828904"/>
              <a:gd name="connsiteX2" fmla="*/ 3018972 w 3018972"/>
              <a:gd name="connsiteY2" fmla="*/ 638629 h 6828904"/>
              <a:gd name="connsiteX3" fmla="*/ 1494972 w 3018972"/>
              <a:gd name="connsiteY3" fmla="*/ 2191657 h 6828904"/>
              <a:gd name="connsiteX4" fmla="*/ 1480458 w 3018972"/>
              <a:gd name="connsiteY4" fmla="*/ 3526971 h 6828904"/>
              <a:gd name="connsiteX5" fmla="*/ 1567543 w 3018972"/>
              <a:gd name="connsiteY5" fmla="*/ 5435532 h 6828904"/>
              <a:gd name="connsiteX6" fmla="*/ 0 w 3018972"/>
              <a:gd name="connsiteY6" fmla="*/ 6828904 h 6828904"/>
              <a:gd name="connsiteX7" fmla="*/ 29029 w 3018972"/>
              <a:gd name="connsiteY7" fmla="*/ 0 h 6828904"/>
              <a:gd name="connsiteX0" fmla="*/ 29029 w 3018972"/>
              <a:gd name="connsiteY0" fmla="*/ 0 h 6828904"/>
              <a:gd name="connsiteX1" fmla="*/ 2888343 w 3018972"/>
              <a:gd name="connsiteY1" fmla="*/ 0 h 6828904"/>
              <a:gd name="connsiteX2" fmla="*/ 3018972 w 3018972"/>
              <a:gd name="connsiteY2" fmla="*/ 638629 h 6828904"/>
              <a:gd name="connsiteX3" fmla="*/ 2365829 w 3018972"/>
              <a:gd name="connsiteY3" fmla="*/ 2685143 h 6828904"/>
              <a:gd name="connsiteX4" fmla="*/ 1480458 w 3018972"/>
              <a:gd name="connsiteY4" fmla="*/ 3526971 h 6828904"/>
              <a:gd name="connsiteX5" fmla="*/ 1567543 w 3018972"/>
              <a:gd name="connsiteY5" fmla="*/ 5435532 h 6828904"/>
              <a:gd name="connsiteX6" fmla="*/ 0 w 3018972"/>
              <a:gd name="connsiteY6" fmla="*/ 6828904 h 6828904"/>
              <a:gd name="connsiteX7" fmla="*/ 29029 w 3018972"/>
              <a:gd name="connsiteY7" fmla="*/ 0 h 6828904"/>
              <a:gd name="connsiteX0" fmla="*/ 29029 w 3018972"/>
              <a:gd name="connsiteY0" fmla="*/ 0 h 6828904"/>
              <a:gd name="connsiteX1" fmla="*/ 2888343 w 3018972"/>
              <a:gd name="connsiteY1" fmla="*/ 0 h 6828904"/>
              <a:gd name="connsiteX2" fmla="*/ 3018972 w 3018972"/>
              <a:gd name="connsiteY2" fmla="*/ 638629 h 6828904"/>
              <a:gd name="connsiteX3" fmla="*/ 2365829 w 3018972"/>
              <a:gd name="connsiteY3" fmla="*/ 2685143 h 6828904"/>
              <a:gd name="connsiteX4" fmla="*/ 1915886 w 3018972"/>
              <a:gd name="connsiteY4" fmla="*/ 4049485 h 6828904"/>
              <a:gd name="connsiteX5" fmla="*/ 1567543 w 3018972"/>
              <a:gd name="connsiteY5" fmla="*/ 5435532 h 6828904"/>
              <a:gd name="connsiteX6" fmla="*/ 0 w 3018972"/>
              <a:gd name="connsiteY6" fmla="*/ 6828904 h 6828904"/>
              <a:gd name="connsiteX7" fmla="*/ 29029 w 3018972"/>
              <a:gd name="connsiteY7" fmla="*/ 0 h 6828904"/>
              <a:gd name="connsiteX0" fmla="*/ 29029 w 3018972"/>
              <a:gd name="connsiteY0" fmla="*/ 0 h 6828904"/>
              <a:gd name="connsiteX1" fmla="*/ 2888343 w 3018972"/>
              <a:gd name="connsiteY1" fmla="*/ 0 h 6828904"/>
              <a:gd name="connsiteX2" fmla="*/ 3018972 w 3018972"/>
              <a:gd name="connsiteY2" fmla="*/ 638629 h 6828904"/>
              <a:gd name="connsiteX3" fmla="*/ 2365829 w 3018972"/>
              <a:gd name="connsiteY3" fmla="*/ 2685143 h 6828904"/>
              <a:gd name="connsiteX4" fmla="*/ 1915886 w 3018972"/>
              <a:gd name="connsiteY4" fmla="*/ 4049485 h 6828904"/>
              <a:gd name="connsiteX5" fmla="*/ 1465943 w 3018972"/>
              <a:gd name="connsiteY5" fmla="*/ 5493589 h 6828904"/>
              <a:gd name="connsiteX6" fmla="*/ 0 w 3018972"/>
              <a:gd name="connsiteY6" fmla="*/ 6828904 h 6828904"/>
              <a:gd name="connsiteX7" fmla="*/ 29029 w 3018972"/>
              <a:gd name="connsiteY7" fmla="*/ 0 h 6828904"/>
              <a:gd name="connsiteX0" fmla="*/ 29029 w 3018972"/>
              <a:gd name="connsiteY0" fmla="*/ 0 h 6828904"/>
              <a:gd name="connsiteX1" fmla="*/ 2888343 w 3018972"/>
              <a:gd name="connsiteY1" fmla="*/ 0 h 6828904"/>
              <a:gd name="connsiteX2" fmla="*/ 3018972 w 3018972"/>
              <a:gd name="connsiteY2" fmla="*/ 638629 h 6828904"/>
              <a:gd name="connsiteX3" fmla="*/ 2365829 w 3018972"/>
              <a:gd name="connsiteY3" fmla="*/ 2685143 h 6828904"/>
              <a:gd name="connsiteX4" fmla="*/ 1915886 w 3018972"/>
              <a:gd name="connsiteY4" fmla="*/ 4049485 h 6828904"/>
              <a:gd name="connsiteX5" fmla="*/ 1407886 w 3018972"/>
              <a:gd name="connsiteY5" fmla="*/ 5493589 h 6828904"/>
              <a:gd name="connsiteX6" fmla="*/ 0 w 3018972"/>
              <a:gd name="connsiteY6" fmla="*/ 6828904 h 6828904"/>
              <a:gd name="connsiteX7" fmla="*/ 29029 w 3018972"/>
              <a:gd name="connsiteY7" fmla="*/ 0 h 6828904"/>
              <a:gd name="connsiteX0" fmla="*/ 29029 w 3018972"/>
              <a:gd name="connsiteY0" fmla="*/ 0 h 6828904"/>
              <a:gd name="connsiteX1" fmla="*/ 2888343 w 3018972"/>
              <a:gd name="connsiteY1" fmla="*/ 0 h 6828904"/>
              <a:gd name="connsiteX2" fmla="*/ 3018972 w 3018972"/>
              <a:gd name="connsiteY2" fmla="*/ 638629 h 6828904"/>
              <a:gd name="connsiteX3" fmla="*/ 2365829 w 3018972"/>
              <a:gd name="connsiteY3" fmla="*/ 2685143 h 6828904"/>
              <a:gd name="connsiteX4" fmla="*/ 1915886 w 3018972"/>
              <a:gd name="connsiteY4" fmla="*/ 4049485 h 6828904"/>
              <a:gd name="connsiteX5" fmla="*/ 1422400 w 3018972"/>
              <a:gd name="connsiteY5" fmla="*/ 5566160 h 6828904"/>
              <a:gd name="connsiteX6" fmla="*/ 0 w 3018972"/>
              <a:gd name="connsiteY6" fmla="*/ 6828904 h 6828904"/>
              <a:gd name="connsiteX7" fmla="*/ 29029 w 3018972"/>
              <a:gd name="connsiteY7" fmla="*/ 0 h 6828904"/>
              <a:gd name="connsiteX0" fmla="*/ 29029 w 3033486"/>
              <a:gd name="connsiteY0" fmla="*/ 0 h 6828904"/>
              <a:gd name="connsiteX1" fmla="*/ 2888343 w 3033486"/>
              <a:gd name="connsiteY1" fmla="*/ 0 h 6828904"/>
              <a:gd name="connsiteX2" fmla="*/ 3033486 w 3033486"/>
              <a:gd name="connsiteY2" fmla="*/ 725715 h 6828904"/>
              <a:gd name="connsiteX3" fmla="*/ 2365829 w 3033486"/>
              <a:gd name="connsiteY3" fmla="*/ 2685143 h 6828904"/>
              <a:gd name="connsiteX4" fmla="*/ 1915886 w 3033486"/>
              <a:gd name="connsiteY4" fmla="*/ 4049485 h 6828904"/>
              <a:gd name="connsiteX5" fmla="*/ 1422400 w 3033486"/>
              <a:gd name="connsiteY5" fmla="*/ 5566160 h 6828904"/>
              <a:gd name="connsiteX6" fmla="*/ 0 w 3033486"/>
              <a:gd name="connsiteY6" fmla="*/ 6828904 h 6828904"/>
              <a:gd name="connsiteX7" fmla="*/ 29029 w 3033486"/>
              <a:gd name="connsiteY7" fmla="*/ 0 h 6828904"/>
              <a:gd name="connsiteX0" fmla="*/ 29029 w 3033486"/>
              <a:gd name="connsiteY0" fmla="*/ 0 h 6828904"/>
              <a:gd name="connsiteX1" fmla="*/ 2859314 w 3033486"/>
              <a:gd name="connsiteY1" fmla="*/ 0 h 6828904"/>
              <a:gd name="connsiteX2" fmla="*/ 3033486 w 3033486"/>
              <a:gd name="connsiteY2" fmla="*/ 725715 h 6828904"/>
              <a:gd name="connsiteX3" fmla="*/ 2365829 w 3033486"/>
              <a:gd name="connsiteY3" fmla="*/ 2685143 h 6828904"/>
              <a:gd name="connsiteX4" fmla="*/ 1915886 w 3033486"/>
              <a:gd name="connsiteY4" fmla="*/ 4049485 h 6828904"/>
              <a:gd name="connsiteX5" fmla="*/ 1422400 w 3033486"/>
              <a:gd name="connsiteY5" fmla="*/ 5566160 h 6828904"/>
              <a:gd name="connsiteX6" fmla="*/ 0 w 3033486"/>
              <a:gd name="connsiteY6" fmla="*/ 6828904 h 6828904"/>
              <a:gd name="connsiteX7" fmla="*/ 29029 w 3033486"/>
              <a:gd name="connsiteY7" fmla="*/ 0 h 6828904"/>
              <a:gd name="connsiteX0" fmla="*/ 29029 w 3062514"/>
              <a:gd name="connsiteY0" fmla="*/ 0 h 6828904"/>
              <a:gd name="connsiteX1" fmla="*/ 2859314 w 3062514"/>
              <a:gd name="connsiteY1" fmla="*/ 0 h 6828904"/>
              <a:gd name="connsiteX2" fmla="*/ 3062514 w 3062514"/>
              <a:gd name="connsiteY2" fmla="*/ 682172 h 6828904"/>
              <a:gd name="connsiteX3" fmla="*/ 2365829 w 3062514"/>
              <a:gd name="connsiteY3" fmla="*/ 2685143 h 6828904"/>
              <a:gd name="connsiteX4" fmla="*/ 1915886 w 3062514"/>
              <a:gd name="connsiteY4" fmla="*/ 4049485 h 6828904"/>
              <a:gd name="connsiteX5" fmla="*/ 1422400 w 3062514"/>
              <a:gd name="connsiteY5" fmla="*/ 5566160 h 6828904"/>
              <a:gd name="connsiteX6" fmla="*/ 0 w 3062514"/>
              <a:gd name="connsiteY6" fmla="*/ 6828904 h 6828904"/>
              <a:gd name="connsiteX7" fmla="*/ 29029 w 3062514"/>
              <a:gd name="connsiteY7" fmla="*/ 0 h 6828904"/>
              <a:gd name="connsiteX0" fmla="*/ 29029 w 3033486"/>
              <a:gd name="connsiteY0" fmla="*/ 0 h 6828904"/>
              <a:gd name="connsiteX1" fmla="*/ 2859314 w 3033486"/>
              <a:gd name="connsiteY1" fmla="*/ 0 h 6828904"/>
              <a:gd name="connsiteX2" fmla="*/ 3033486 w 3033486"/>
              <a:gd name="connsiteY2" fmla="*/ 682172 h 6828904"/>
              <a:gd name="connsiteX3" fmla="*/ 2365829 w 3033486"/>
              <a:gd name="connsiteY3" fmla="*/ 2685143 h 6828904"/>
              <a:gd name="connsiteX4" fmla="*/ 1915886 w 3033486"/>
              <a:gd name="connsiteY4" fmla="*/ 4049485 h 6828904"/>
              <a:gd name="connsiteX5" fmla="*/ 1422400 w 3033486"/>
              <a:gd name="connsiteY5" fmla="*/ 5566160 h 6828904"/>
              <a:gd name="connsiteX6" fmla="*/ 0 w 3033486"/>
              <a:gd name="connsiteY6" fmla="*/ 6828904 h 6828904"/>
              <a:gd name="connsiteX7" fmla="*/ 29029 w 3033486"/>
              <a:gd name="connsiteY7" fmla="*/ 0 h 6828904"/>
              <a:gd name="connsiteX0" fmla="*/ 29029 w 3033486"/>
              <a:gd name="connsiteY0" fmla="*/ 0 h 6828904"/>
              <a:gd name="connsiteX1" fmla="*/ 2859314 w 3033486"/>
              <a:gd name="connsiteY1" fmla="*/ 0 h 6828904"/>
              <a:gd name="connsiteX2" fmla="*/ 3033486 w 3033486"/>
              <a:gd name="connsiteY2" fmla="*/ 682172 h 6828904"/>
              <a:gd name="connsiteX3" fmla="*/ 2380901 w 3033486"/>
              <a:gd name="connsiteY3" fmla="*/ 2695191 h 6828904"/>
              <a:gd name="connsiteX4" fmla="*/ 1915886 w 3033486"/>
              <a:gd name="connsiteY4" fmla="*/ 4049485 h 6828904"/>
              <a:gd name="connsiteX5" fmla="*/ 1422400 w 3033486"/>
              <a:gd name="connsiteY5" fmla="*/ 5566160 h 6828904"/>
              <a:gd name="connsiteX6" fmla="*/ 0 w 3033486"/>
              <a:gd name="connsiteY6" fmla="*/ 6828904 h 6828904"/>
              <a:gd name="connsiteX7" fmla="*/ 29029 w 3033486"/>
              <a:gd name="connsiteY7" fmla="*/ 0 h 6828904"/>
              <a:gd name="connsiteX0" fmla="*/ 29029 w 3033486"/>
              <a:gd name="connsiteY0" fmla="*/ 0 h 6828904"/>
              <a:gd name="connsiteX1" fmla="*/ 2859314 w 3033486"/>
              <a:gd name="connsiteY1" fmla="*/ 0 h 6828904"/>
              <a:gd name="connsiteX2" fmla="*/ 3033486 w 3033486"/>
              <a:gd name="connsiteY2" fmla="*/ 682172 h 6828904"/>
              <a:gd name="connsiteX3" fmla="*/ 2380901 w 3033486"/>
              <a:gd name="connsiteY3" fmla="*/ 2695191 h 6828904"/>
              <a:gd name="connsiteX4" fmla="*/ 1925934 w 3033486"/>
              <a:gd name="connsiteY4" fmla="*/ 4069581 h 6828904"/>
              <a:gd name="connsiteX5" fmla="*/ 1422400 w 3033486"/>
              <a:gd name="connsiteY5" fmla="*/ 5566160 h 6828904"/>
              <a:gd name="connsiteX6" fmla="*/ 0 w 3033486"/>
              <a:gd name="connsiteY6" fmla="*/ 6828904 h 6828904"/>
              <a:gd name="connsiteX7" fmla="*/ 29029 w 3033486"/>
              <a:gd name="connsiteY7" fmla="*/ 0 h 6828904"/>
              <a:gd name="connsiteX0" fmla="*/ 29029 w 3033486"/>
              <a:gd name="connsiteY0" fmla="*/ 0 h 6828904"/>
              <a:gd name="connsiteX1" fmla="*/ 2859314 w 3033486"/>
              <a:gd name="connsiteY1" fmla="*/ 0 h 6828904"/>
              <a:gd name="connsiteX2" fmla="*/ 3033486 w 3033486"/>
              <a:gd name="connsiteY2" fmla="*/ 682172 h 6828904"/>
              <a:gd name="connsiteX3" fmla="*/ 2380901 w 3033486"/>
              <a:gd name="connsiteY3" fmla="*/ 2695191 h 6828904"/>
              <a:gd name="connsiteX4" fmla="*/ 1925934 w 3033486"/>
              <a:gd name="connsiteY4" fmla="*/ 4069581 h 6828904"/>
              <a:gd name="connsiteX5" fmla="*/ 1432448 w 3033486"/>
              <a:gd name="connsiteY5" fmla="*/ 5561136 h 6828904"/>
              <a:gd name="connsiteX6" fmla="*/ 0 w 3033486"/>
              <a:gd name="connsiteY6" fmla="*/ 6828904 h 6828904"/>
              <a:gd name="connsiteX7" fmla="*/ 29029 w 3033486"/>
              <a:gd name="connsiteY7" fmla="*/ 0 h 6828904"/>
              <a:gd name="connsiteX0" fmla="*/ 34053 w 3038510"/>
              <a:gd name="connsiteY0" fmla="*/ 0 h 6869097"/>
              <a:gd name="connsiteX1" fmla="*/ 2864338 w 3038510"/>
              <a:gd name="connsiteY1" fmla="*/ 0 h 6869097"/>
              <a:gd name="connsiteX2" fmla="*/ 3038510 w 3038510"/>
              <a:gd name="connsiteY2" fmla="*/ 682172 h 6869097"/>
              <a:gd name="connsiteX3" fmla="*/ 2385925 w 3038510"/>
              <a:gd name="connsiteY3" fmla="*/ 2695191 h 6869097"/>
              <a:gd name="connsiteX4" fmla="*/ 1930958 w 3038510"/>
              <a:gd name="connsiteY4" fmla="*/ 4069581 h 6869097"/>
              <a:gd name="connsiteX5" fmla="*/ 1437472 w 3038510"/>
              <a:gd name="connsiteY5" fmla="*/ 5561136 h 6869097"/>
              <a:gd name="connsiteX6" fmla="*/ 0 w 3038510"/>
              <a:gd name="connsiteY6" fmla="*/ 6869097 h 6869097"/>
              <a:gd name="connsiteX7" fmla="*/ 34053 w 3038510"/>
              <a:gd name="connsiteY7" fmla="*/ 0 h 6869097"/>
              <a:gd name="connsiteX0" fmla="*/ 34053 w 3063631"/>
              <a:gd name="connsiteY0" fmla="*/ 0 h 6869097"/>
              <a:gd name="connsiteX1" fmla="*/ 2864338 w 3063631"/>
              <a:gd name="connsiteY1" fmla="*/ 0 h 6869097"/>
              <a:gd name="connsiteX2" fmla="*/ 3063631 w 3063631"/>
              <a:gd name="connsiteY2" fmla="*/ 652027 h 6869097"/>
              <a:gd name="connsiteX3" fmla="*/ 2385925 w 3063631"/>
              <a:gd name="connsiteY3" fmla="*/ 2695191 h 6869097"/>
              <a:gd name="connsiteX4" fmla="*/ 1930958 w 3063631"/>
              <a:gd name="connsiteY4" fmla="*/ 4069581 h 6869097"/>
              <a:gd name="connsiteX5" fmla="*/ 1437472 w 3063631"/>
              <a:gd name="connsiteY5" fmla="*/ 5561136 h 6869097"/>
              <a:gd name="connsiteX6" fmla="*/ 0 w 3063631"/>
              <a:gd name="connsiteY6" fmla="*/ 6869097 h 6869097"/>
              <a:gd name="connsiteX7" fmla="*/ 34053 w 3063631"/>
              <a:gd name="connsiteY7" fmla="*/ 0 h 6869097"/>
              <a:gd name="connsiteX0" fmla="*/ 34053 w 3063631"/>
              <a:gd name="connsiteY0" fmla="*/ 0 h 6869097"/>
              <a:gd name="connsiteX1" fmla="*/ 2884435 w 3063631"/>
              <a:gd name="connsiteY1" fmla="*/ 10049 h 6869097"/>
              <a:gd name="connsiteX2" fmla="*/ 3063631 w 3063631"/>
              <a:gd name="connsiteY2" fmla="*/ 652027 h 6869097"/>
              <a:gd name="connsiteX3" fmla="*/ 2385925 w 3063631"/>
              <a:gd name="connsiteY3" fmla="*/ 2695191 h 6869097"/>
              <a:gd name="connsiteX4" fmla="*/ 1930958 w 3063631"/>
              <a:gd name="connsiteY4" fmla="*/ 4069581 h 6869097"/>
              <a:gd name="connsiteX5" fmla="*/ 1437472 w 3063631"/>
              <a:gd name="connsiteY5" fmla="*/ 5561136 h 6869097"/>
              <a:gd name="connsiteX6" fmla="*/ 0 w 3063631"/>
              <a:gd name="connsiteY6" fmla="*/ 6869097 h 6869097"/>
              <a:gd name="connsiteX7" fmla="*/ 34053 w 3063631"/>
              <a:gd name="connsiteY7" fmla="*/ 0 h 6869097"/>
              <a:gd name="connsiteX0" fmla="*/ 34053 w 3063631"/>
              <a:gd name="connsiteY0" fmla="*/ 0 h 6869097"/>
              <a:gd name="connsiteX1" fmla="*/ 2884435 w 3063631"/>
              <a:gd name="connsiteY1" fmla="*/ 10049 h 6869097"/>
              <a:gd name="connsiteX2" fmla="*/ 3063631 w 3063631"/>
              <a:gd name="connsiteY2" fmla="*/ 652027 h 6869097"/>
              <a:gd name="connsiteX3" fmla="*/ 2385925 w 3063631"/>
              <a:gd name="connsiteY3" fmla="*/ 2695191 h 6869097"/>
              <a:gd name="connsiteX4" fmla="*/ 1941007 w 3063631"/>
              <a:gd name="connsiteY4" fmla="*/ 4079629 h 6869097"/>
              <a:gd name="connsiteX5" fmla="*/ 1437472 w 3063631"/>
              <a:gd name="connsiteY5" fmla="*/ 5561136 h 6869097"/>
              <a:gd name="connsiteX6" fmla="*/ 0 w 3063631"/>
              <a:gd name="connsiteY6" fmla="*/ 6869097 h 6869097"/>
              <a:gd name="connsiteX7" fmla="*/ 34053 w 3063631"/>
              <a:gd name="connsiteY7" fmla="*/ 0 h 6869097"/>
              <a:gd name="connsiteX0" fmla="*/ 34053 w 3063631"/>
              <a:gd name="connsiteY0" fmla="*/ 0 h 6869097"/>
              <a:gd name="connsiteX1" fmla="*/ 2884435 w 3063631"/>
              <a:gd name="connsiteY1" fmla="*/ 10049 h 6869097"/>
              <a:gd name="connsiteX2" fmla="*/ 3063631 w 3063631"/>
              <a:gd name="connsiteY2" fmla="*/ 652027 h 6869097"/>
              <a:gd name="connsiteX3" fmla="*/ 2385925 w 3063631"/>
              <a:gd name="connsiteY3" fmla="*/ 2695191 h 6869097"/>
              <a:gd name="connsiteX4" fmla="*/ 1941007 w 3063631"/>
              <a:gd name="connsiteY4" fmla="*/ 4079629 h 6869097"/>
              <a:gd name="connsiteX5" fmla="*/ 1447520 w 3063631"/>
              <a:gd name="connsiteY5" fmla="*/ 5556111 h 6869097"/>
              <a:gd name="connsiteX6" fmla="*/ 0 w 3063631"/>
              <a:gd name="connsiteY6" fmla="*/ 6869097 h 6869097"/>
              <a:gd name="connsiteX7" fmla="*/ 34053 w 3063631"/>
              <a:gd name="connsiteY7" fmla="*/ 0 h 6869097"/>
              <a:gd name="connsiteX0" fmla="*/ 34053 w 3063631"/>
              <a:gd name="connsiteY0" fmla="*/ 0 h 6869097"/>
              <a:gd name="connsiteX1" fmla="*/ 2884435 w 3063631"/>
              <a:gd name="connsiteY1" fmla="*/ 10049 h 6869097"/>
              <a:gd name="connsiteX2" fmla="*/ 3063631 w 3063631"/>
              <a:gd name="connsiteY2" fmla="*/ 652027 h 6869097"/>
              <a:gd name="connsiteX3" fmla="*/ 2390949 w 3063631"/>
              <a:gd name="connsiteY3" fmla="*/ 2680119 h 6869097"/>
              <a:gd name="connsiteX4" fmla="*/ 1941007 w 3063631"/>
              <a:gd name="connsiteY4" fmla="*/ 4079629 h 6869097"/>
              <a:gd name="connsiteX5" fmla="*/ 1447520 w 3063631"/>
              <a:gd name="connsiteY5" fmla="*/ 5556111 h 6869097"/>
              <a:gd name="connsiteX6" fmla="*/ 0 w 3063631"/>
              <a:gd name="connsiteY6" fmla="*/ 6869097 h 6869097"/>
              <a:gd name="connsiteX7" fmla="*/ 34053 w 3063631"/>
              <a:gd name="connsiteY7" fmla="*/ 0 h 6869097"/>
              <a:gd name="connsiteX0" fmla="*/ 34053 w 4045578"/>
              <a:gd name="connsiteY0" fmla="*/ 4465 h 6873562"/>
              <a:gd name="connsiteX1" fmla="*/ 4045578 w 4045578"/>
              <a:gd name="connsiteY1" fmla="*/ 0 h 6873562"/>
              <a:gd name="connsiteX2" fmla="*/ 3063631 w 4045578"/>
              <a:gd name="connsiteY2" fmla="*/ 656492 h 6873562"/>
              <a:gd name="connsiteX3" fmla="*/ 2390949 w 4045578"/>
              <a:gd name="connsiteY3" fmla="*/ 2684584 h 6873562"/>
              <a:gd name="connsiteX4" fmla="*/ 1941007 w 4045578"/>
              <a:gd name="connsiteY4" fmla="*/ 4084094 h 6873562"/>
              <a:gd name="connsiteX5" fmla="*/ 1447520 w 4045578"/>
              <a:gd name="connsiteY5" fmla="*/ 5560576 h 6873562"/>
              <a:gd name="connsiteX6" fmla="*/ 0 w 4045578"/>
              <a:gd name="connsiteY6" fmla="*/ 6873562 h 6873562"/>
              <a:gd name="connsiteX7" fmla="*/ 34053 w 4045578"/>
              <a:gd name="connsiteY7" fmla="*/ 4465 h 6873562"/>
              <a:gd name="connsiteX0" fmla="*/ 34053 w 4130431"/>
              <a:gd name="connsiteY0" fmla="*/ 4465 h 6873562"/>
              <a:gd name="connsiteX1" fmla="*/ 4045578 w 4130431"/>
              <a:gd name="connsiteY1" fmla="*/ 0 h 6873562"/>
              <a:gd name="connsiteX2" fmla="*/ 4130431 w 4130431"/>
              <a:gd name="connsiteY2" fmla="*/ 799367 h 6873562"/>
              <a:gd name="connsiteX3" fmla="*/ 2390949 w 4130431"/>
              <a:gd name="connsiteY3" fmla="*/ 2684584 h 6873562"/>
              <a:gd name="connsiteX4" fmla="*/ 1941007 w 4130431"/>
              <a:gd name="connsiteY4" fmla="*/ 4084094 h 6873562"/>
              <a:gd name="connsiteX5" fmla="*/ 1447520 w 4130431"/>
              <a:gd name="connsiteY5" fmla="*/ 5560576 h 6873562"/>
              <a:gd name="connsiteX6" fmla="*/ 0 w 4130431"/>
              <a:gd name="connsiteY6" fmla="*/ 6873562 h 6873562"/>
              <a:gd name="connsiteX7" fmla="*/ 34053 w 4130431"/>
              <a:gd name="connsiteY7" fmla="*/ 4465 h 6873562"/>
              <a:gd name="connsiteX0" fmla="*/ 34053 w 4130431"/>
              <a:gd name="connsiteY0" fmla="*/ 23515 h 6892612"/>
              <a:gd name="connsiteX1" fmla="*/ 4007478 w 4130431"/>
              <a:gd name="connsiteY1" fmla="*/ 0 h 6892612"/>
              <a:gd name="connsiteX2" fmla="*/ 4130431 w 4130431"/>
              <a:gd name="connsiteY2" fmla="*/ 818417 h 6892612"/>
              <a:gd name="connsiteX3" fmla="*/ 2390949 w 4130431"/>
              <a:gd name="connsiteY3" fmla="*/ 2703634 h 6892612"/>
              <a:gd name="connsiteX4" fmla="*/ 1941007 w 4130431"/>
              <a:gd name="connsiteY4" fmla="*/ 4103144 h 6892612"/>
              <a:gd name="connsiteX5" fmla="*/ 1447520 w 4130431"/>
              <a:gd name="connsiteY5" fmla="*/ 5579626 h 6892612"/>
              <a:gd name="connsiteX6" fmla="*/ 0 w 4130431"/>
              <a:gd name="connsiteY6" fmla="*/ 6892612 h 6892612"/>
              <a:gd name="connsiteX7" fmla="*/ 34053 w 4130431"/>
              <a:gd name="connsiteY7" fmla="*/ 23515 h 6892612"/>
              <a:gd name="connsiteX0" fmla="*/ 34053 w 4130431"/>
              <a:gd name="connsiteY0" fmla="*/ 23515 h 6892612"/>
              <a:gd name="connsiteX1" fmla="*/ 4007478 w 4130431"/>
              <a:gd name="connsiteY1" fmla="*/ 0 h 6892612"/>
              <a:gd name="connsiteX2" fmla="*/ 4130431 w 4130431"/>
              <a:gd name="connsiteY2" fmla="*/ 818417 h 6892612"/>
              <a:gd name="connsiteX3" fmla="*/ 3305349 w 4130431"/>
              <a:gd name="connsiteY3" fmla="*/ 3446584 h 6892612"/>
              <a:gd name="connsiteX4" fmla="*/ 1941007 w 4130431"/>
              <a:gd name="connsiteY4" fmla="*/ 4103144 h 6892612"/>
              <a:gd name="connsiteX5" fmla="*/ 1447520 w 4130431"/>
              <a:gd name="connsiteY5" fmla="*/ 5579626 h 6892612"/>
              <a:gd name="connsiteX6" fmla="*/ 0 w 4130431"/>
              <a:gd name="connsiteY6" fmla="*/ 6892612 h 6892612"/>
              <a:gd name="connsiteX7" fmla="*/ 34053 w 4130431"/>
              <a:gd name="connsiteY7" fmla="*/ 23515 h 6892612"/>
              <a:gd name="connsiteX0" fmla="*/ 34053 w 4130431"/>
              <a:gd name="connsiteY0" fmla="*/ 23515 h 6892612"/>
              <a:gd name="connsiteX1" fmla="*/ 4007478 w 4130431"/>
              <a:gd name="connsiteY1" fmla="*/ 0 h 6892612"/>
              <a:gd name="connsiteX2" fmla="*/ 4130431 w 4130431"/>
              <a:gd name="connsiteY2" fmla="*/ 818417 h 6892612"/>
              <a:gd name="connsiteX3" fmla="*/ 3305349 w 4130431"/>
              <a:gd name="connsiteY3" fmla="*/ 3446584 h 6892612"/>
              <a:gd name="connsiteX4" fmla="*/ 2674432 w 4130431"/>
              <a:gd name="connsiteY4" fmla="*/ 5246144 h 6892612"/>
              <a:gd name="connsiteX5" fmla="*/ 1447520 w 4130431"/>
              <a:gd name="connsiteY5" fmla="*/ 5579626 h 6892612"/>
              <a:gd name="connsiteX6" fmla="*/ 0 w 4130431"/>
              <a:gd name="connsiteY6" fmla="*/ 6892612 h 6892612"/>
              <a:gd name="connsiteX7" fmla="*/ 34053 w 4130431"/>
              <a:gd name="connsiteY7" fmla="*/ 23515 h 6892612"/>
              <a:gd name="connsiteX0" fmla="*/ 34053 w 4130431"/>
              <a:gd name="connsiteY0" fmla="*/ 23515 h 6892612"/>
              <a:gd name="connsiteX1" fmla="*/ 4007478 w 4130431"/>
              <a:gd name="connsiteY1" fmla="*/ 0 h 6892612"/>
              <a:gd name="connsiteX2" fmla="*/ 4130431 w 4130431"/>
              <a:gd name="connsiteY2" fmla="*/ 818417 h 6892612"/>
              <a:gd name="connsiteX3" fmla="*/ 3286299 w 4130431"/>
              <a:gd name="connsiteY3" fmla="*/ 3456109 h 6892612"/>
              <a:gd name="connsiteX4" fmla="*/ 2674432 w 4130431"/>
              <a:gd name="connsiteY4" fmla="*/ 5246144 h 6892612"/>
              <a:gd name="connsiteX5" fmla="*/ 1447520 w 4130431"/>
              <a:gd name="connsiteY5" fmla="*/ 5579626 h 6892612"/>
              <a:gd name="connsiteX6" fmla="*/ 0 w 4130431"/>
              <a:gd name="connsiteY6" fmla="*/ 6892612 h 6892612"/>
              <a:gd name="connsiteX7" fmla="*/ 34053 w 4130431"/>
              <a:gd name="connsiteY7" fmla="*/ 23515 h 6892612"/>
              <a:gd name="connsiteX0" fmla="*/ 34053 w 4130431"/>
              <a:gd name="connsiteY0" fmla="*/ 23515 h 6894076"/>
              <a:gd name="connsiteX1" fmla="*/ 4007478 w 4130431"/>
              <a:gd name="connsiteY1" fmla="*/ 0 h 6894076"/>
              <a:gd name="connsiteX2" fmla="*/ 4130431 w 4130431"/>
              <a:gd name="connsiteY2" fmla="*/ 818417 h 6894076"/>
              <a:gd name="connsiteX3" fmla="*/ 3286299 w 4130431"/>
              <a:gd name="connsiteY3" fmla="*/ 3456109 h 6894076"/>
              <a:gd name="connsiteX4" fmla="*/ 2674432 w 4130431"/>
              <a:gd name="connsiteY4" fmla="*/ 5246144 h 6894076"/>
              <a:gd name="connsiteX5" fmla="*/ 2142845 w 4130431"/>
              <a:gd name="connsiteY5" fmla="*/ 6894076 h 6894076"/>
              <a:gd name="connsiteX6" fmla="*/ 0 w 4130431"/>
              <a:gd name="connsiteY6" fmla="*/ 6892612 h 6894076"/>
              <a:gd name="connsiteX7" fmla="*/ 34053 w 4130431"/>
              <a:gd name="connsiteY7" fmla="*/ 23515 h 6894076"/>
              <a:gd name="connsiteX0" fmla="*/ 34053 w 4130431"/>
              <a:gd name="connsiteY0" fmla="*/ 23515 h 6894076"/>
              <a:gd name="connsiteX1" fmla="*/ 4007478 w 4130431"/>
              <a:gd name="connsiteY1" fmla="*/ 0 h 6894076"/>
              <a:gd name="connsiteX2" fmla="*/ 4130431 w 4130431"/>
              <a:gd name="connsiteY2" fmla="*/ 818417 h 6894076"/>
              <a:gd name="connsiteX3" fmla="*/ 3286299 w 4130431"/>
              <a:gd name="connsiteY3" fmla="*/ 3456109 h 6894076"/>
              <a:gd name="connsiteX4" fmla="*/ 2674432 w 4130431"/>
              <a:gd name="connsiteY4" fmla="*/ 5246144 h 6894076"/>
              <a:gd name="connsiteX5" fmla="*/ 2152370 w 4130431"/>
              <a:gd name="connsiteY5" fmla="*/ 6894076 h 6894076"/>
              <a:gd name="connsiteX6" fmla="*/ 0 w 4130431"/>
              <a:gd name="connsiteY6" fmla="*/ 6892612 h 6894076"/>
              <a:gd name="connsiteX7" fmla="*/ 34053 w 4130431"/>
              <a:gd name="connsiteY7" fmla="*/ 23515 h 6894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30431" h="6894076">
                <a:moveTo>
                  <a:pt x="34053" y="23515"/>
                </a:moveTo>
                <a:lnTo>
                  <a:pt x="4007478" y="0"/>
                </a:lnTo>
                <a:lnTo>
                  <a:pt x="4130431" y="818417"/>
                </a:lnTo>
                <a:lnTo>
                  <a:pt x="3286299" y="3456109"/>
                </a:lnTo>
                <a:lnTo>
                  <a:pt x="2674432" y="5246144"/>
                </a:lnTo>
                <a:lnTo>
                  <a:pt x="2152370" y="6894076"/>
                </a:lnTo>
                <a:lnTo>
                  <a:pt x="0" y="6892612"/>
                </a:lnTo>
                <a:lnTo>
                  <a:pt x="34053" y="23515"/>
                </a:lnTo>
                <a:close/>
              </a:path>
            </a:pathLst>
          </a:custGeom>
          <a:solidFill>
            <a:srgbClr val="0E333A"/>
          </a:solidFill>
          <a:ln>
            <a:noFill/>
          </a:ln>
          <a:scene3d>
            <a:camera prst="orthographicFront"/>
            <a:lightRig rig="threePt" dir="t"/>
          </a:scene3d>
          <a:sp3d extrusionH="76200" contourW="12700">
            <a:bevelT w="190500" h="19050"/>
            <a:extrusionClr>
              <a:schemeClr val="bg1"/>
            </a:extrusionClr>
            <a:contourClr>
              <a:schemeClr val="bg1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dirty="0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69B14A84-141A-4FA4-B05C-C82930255E1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53" y="5213730"/>
            <a:ext cx="1627544" cy="146286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0" h="0"/>
          </a:sp3d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r="15410"/>
          <a:stretch/>
        </p:blipFill>
        <p:spPr>
          <a:xfrm>
            <a:off x="0" y="-23515"/>
            <a:ext cx="12192000" cy="6881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59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0E333A"/>
          </a:solidFill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3C94E7D-7AB5-4521-915D-863C27209662}"/>
              </a:ext>
            </a:extLst>
          </p:cNvPr>
          <p:cNvSpPr txBox="1"/>
          <p:nvPr/>
        </p:nvSpPr>
        <p:spPr>
          <a:xfrm>
            <a:off x="496709" y="163485"/>
            <a:ext cx="11198581" cy="646331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s-DO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r>
              <a:rPr lang="es-DO" sz="36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s-ES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¿Cuánto dura la profecía completa? Daniel 8:14</a:t>
            </a:r>
            <a:endParaRPr lang="es-DO" sz="36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1A16D62-B7C9-4E85-BD15-FA714C634E05}"/>
              </a:ext>
            </a:extLst>
          </p:cNvPr>
          <p:cNvSpPr txBox="1"/>
          <p:nvPr/>
        </p:nvSpPr>
        <p:spPr>
          <a:xfrm>
            <a:off x="496709" y="1363814"/>
            <a:ext cx="11198581" cy="4154984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5092700"/>
          </a:sp3d>
        </p:spPr>
        <p:txBody>
          <a:bodyPr wrap="square" rtlCol="0">
            <a:spAutoFit/>
          </a:bodyPr>
          <a:lstStyle/>
          <a:p>
            <a:r>
              <a:rPr lang="es-ES" sz="6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 él dijo: Hasta </a:t>
            </a:r>
            <a:r>
              <a:rPr lang="es-ES" sz="6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dos mil trescientas tardes y </a:t>
            </a:r>
            <a:r>
              <a:rPr lang="es-ES" sz="66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mañanas </a:t>
            </a:r>
            <a:r>
              <a:rPr lang="es-ES" sz="6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[a partir de 457 a.C.]; </a:t>
            </a:r>
            <a:r>
              <a:rPr lang="es-ES" sz="6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luego </a:t>
            </a:r>
            <a:r>
              <a:rPr lang="es-ES" sz="6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 santuario será purificado</a:t>
            </a:r>
            <a:r>
              <a:rPr lang="es-ES" sz="6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ES" sz="6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28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0E333A"/>
          </a:solidFill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1A16D62-B7C9-4E85-BD15-FA714C634E05}"/>
              </a:ext>
            </a:extLst>
          </p:cNvPr>
          <p:cNvSpPr txBox="1"/>
          <p:nvPr/>
        </p:nvSpPr>
        <p:spPr>
          <a:xfrm>
            <a:off x="496708" y="809816"/>
            <a:ext cx="11198581" cy="5909310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5092700"/>
          </a:sp3d>
        </p:spPr>
        <p:txBody>
          <a:bodyPr wrap="square" rtlCol="0">
            <a:spAutoFit/>
          </a:bodyPr>
          <a:lstStyle/>
          <a:p>
            <a:r>
              <a:rPr lang="es-ES" sz="5400" b="1" dirty="0" err="1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Dn</a:t>
            </a:r>
            <a:r>
              <a:rPr lang="es-ES" sz="54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8: 17 </a:t>
            </a:r>
            <a:r>
              <a:rPr lang="es-ES" sz="5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5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Vino luego cerca de donde yo estaba; y con su venida me asombré, y me postré sobre mi rostro. Pero él me dijo: Entiende, hijo de hombre, porque la visión es </a:t>
            </a:r>
            <a:r>
              <a:rPr lang="es-ES" sz="5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 el tiempo del fin</a:t>
            </a:r>
            <a:r>
              <a:rPr lang="es-ES" sz="5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s-ES" sz="54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37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083A34"/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CA343354-4228-439C-8A79-193A873D37DA}"/>
              </a:ext>
            </a:extLst>
          </p:cNvPr>
          <p:cNvSpPr/>
          <p:nvPr/>
        </p:nvSpPr>
        <p:spPr>
          <a:xfrm>
            <a:off x="-1" y="-15499"/>
            <a:ext cx="2650214" cy="4525506"/>
          </a:xfrm>
          <a:custGeom>
            <a:avLst/>
            <a:gdLst>
              <a:gd name="connsiteX0" fmla="*/ 317719 w 2650214"/>
              <a:gd name="connsiteY0" fmla="*/ 0 h 4525506"/>
              <a:gd name="connsiteX1" fmla="*/ 2650214 w 2650214"/>
              <a:gd name="connsiteY1" fmla="*/ 2262753 h 4525506"/>
              <a:gd name="connsiteX2" fmla="*/ 317719 w 2650214"/>
              <a:gd name="connsiteY2" fmla="*/ 4525506 h 4525506"/>
              <a:gd name="connsiteX3" fmla="*/ 79235 w 2650214"/>
              <a:gd name="connsiteY3" fmla="*/ 4513824 h 4525506"/>
              <a:gd name="connsiteX4" fmla="*/ 0 w 2650214"/>
              <a:gd name="connsiteY4" fmla="*/ 4502093 h 4525506"/>
              <a:gd name="connsiteX5" fmla="*/ 0 w 2650214"/>
              <a:gd name="connsiteY5" fmla="*/ 23413 h 4525506"/>
              <a:gd name="connsiteX6" fmla="*/ 79235 w 2650214"/>
              <a:gd name="connsiteY6" fmla="*/ 11682 h 4525506"/>
              <a:gd name="connsiteX7" fmla="*/ 317719 w 2650214"/>
              <a:gd name="connsiteY7" fmla="*/ 0 h 4525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50214" h="4525506">
                <a:moveTo>
                  <a:pt x="317719" y="0"/>
                </a:moveTo>
                <a:cubicBezTo>
                  <a:pt x="1605920" y="0"/>
                  <a:pt x="2650214" y="1013069"/>
                  <a:pt x="2650214" y="2262753"/>
                </a:cubicBezTo>
                <a:cubicBezTo>
                  <a:pt x="2650214" y="3512437"/>
                  <a:pt x="1605920" y="4525506"/>
                  <a:pt x="317719" y="4525506"/>
                </a:cubicBezTo>
                <a:cubicBezTo>
                  <a:pt x="237206" y="4525506"/>
                  <a:pt x="157647" y="4521549"/>
                  <a:pt x="79235" y="4513824"/>
                </a:cubicBezTo>
                <a:lnTo>
                  <a:pt x="0" y="4502093"/>
                </a:lnTo>
                <a:lnTo>
                  <a:pt x="0" y="23413"/>
                </a:lnTo>
                <a:lnTo>
                  <a:pt x="79235" y="11682"/>
                </a:lnTo>
                <a:cubicBezTo>
                  <a:pt x="157647" y="3957"/>
                  <a:pt x="237206" y="0"/>
                  <a:pt x="317719" y="0"/>
                </a:cubicBezTo>
                <a:close/>
              </a:path>
            </a:pathLst>
          </a:custGeom>
          <a:solidFill>
            <a:srgbClr val="A46A14"/>
          </a:solidFill>
          <a:ln>
            <a:solidFill>
              <a:srgbClr val="A46A14"/>
            </a:solidFill>
          </a:ln>
          <a:effectLst>
            <a:outerShdw blurRad="50800" dist="50800" dir="6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4445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DO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3C94E7D-7AB5-4521-915D-863C27209662}"/>
              </a:ext>
            </a:extLst>
          </p:cNvPr>
          <p:cNvSpPr txBox="1"/>
          <p:nvPr/>
        </p:nvSpPr>
        <p:spPr>
          <a:xfrm rot="17598730">
            <a:off x="-427438" y="2186811"/>
            <a:ext cx="3063630" cy="769441"/>
          </a:xfrm>
          <a:prstGeom prst="rect">
            <a:avLst/>
          </a:prstGeom>
          <a:noFill/>
          <a:effectLst>
            <a:outerShdw blurRad="76200" dist="508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1739900"/>
          </a:sp3d>
        </p:spPr>
        <p:txBody>
          <a:bodyPr wrap="square" rtlCol="0">
            <a:spAutoFit/>
          </a:bodyPr>
          <a:lstStyle/>
          <a:p>
            <a:pPr algn="ctr"/>
            <a:r>
              <a:rPr lang="es-US" sz="4400" dirty="0" smtClean="0">
                <a:solidFill>
                  <a:schemeClr val="bg1"/>
                </a:solidFill>
                <a:latin typeface="Bodoni MT Black" panose="02070A03080606020203" pitchFamily="18" charset="0"/>
                <a:cs typeface="Aharoni" panose="02010803020104030203" pitchFamily="2" charset="-79"/>
              </a:rPr>
              <a:t>Considera</a:t>
            </a:r>
            <a:endParaRPr lang="es-DO" sz="4400" dirty="0">
              <a:solidFill>
                <a:schemeClr val="bg1"/>
              </a:solidFill>
              <a:latin typeface="Bodoni MT Black" panose="02070A03080606020203" pitchFamily="18" charset="0"/>
              <a:cs typeface="Aharoni" panose="02010803020104030203" pitchFamily="2" charset="-79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BBDF06D-B11B-42C8-AE11-6D6E4C177720}"/>
              </a:ext>
            </a:extLst>
          </p:cNvPr>
          <p:cNvSpPr txBox="1"/>
          <p:nvPr/>
        </p:nvSpPr>
        <p:spPr>
          <a:xfrm>
            <a:off x="2650213" y="21180"/>
            <a:ext cx="9162036" cy="6863417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sunset" dir="t">
              <a:rot lat="0" lon="0" rev="21594000"/>
            </a:lightRig>
          </a:scene3d>
          <a:sp3d extrusionH="139700" prstMaterial="flat">
            <a:bevelT w="1162050"/>
            <a:bevelB w="825500" h="279400"/>
          </a:sp3d>
        </p:spPr>
        <p:txBody>
          <a:bodyPr wrap="square" rtlCol="0">
            <a:spAutoFit/>
          </a:bodyPr>
          <a:lstStyle/>
          <a:p>
            <a:r>
              <a:rPr lang="es-ES" sz="4000" b="1" dirty="0" smtClean="0">
                <a:solidFill>
                  <a:srgbClr val="FFFF00"/>
                </a:solidFill>
              </a:rPr>
              <a:t>Los primeros 490 años </a:t>
            </a:r>
            <a:r>
              <a:rPr lang="es-ES" sz="4000" b="1" dirty="0" smtClean="0">
                <a:solidFill>
                  <a:schemeClr val="bg1"/>
                </a:solidFill>
              </a:rPr>
              <a:t>de los 2.300 años </a:t>
            </a:r>
            <a:r>
              <a:rPr lang="es-ES" sz="4000" b="1" dirty="0" smtClean="0">
                <a:solidFill>
                  <a:srgbClr val="FFFF00"/>
                </a:solidFill>
              </a:rPr>
              <a:t>finalizan en 34 d. C</a:t>
            </a:r>
            <a:r>
              <a:rPr lang="es-ES" sz="4000" b="1" dirty="0" smtClean="0">
                <a:solidFill>
                  <a:schemeClr val="bg1"/>
                </a:solidFill>
              </a:rPr>
              <a:t>., por lo que restan 1.810 años. Contando los 1.810 años desde 34 d. C., llegamos </a:t>
            </a:r>
            <a:r>
              <a:rPr lang="es-ES" sz="4000" b="1" dirty="0" smtClean="0">
                <a:solidFill>
                  <a:srgbClr val="FFFF00"/>
                </a:solidFill>
              </a:rPr>
              <a:t>a 1844 d. C. </a:t>
            </a:r>
            <a:r>
              <a:rPr lang="es-ES" sz="4000" b="1" dirty="0" smtClean="0">
                <a:solidFill>
                  <a:schemeClr val="bg1"/>
                </a:solidFill>
              </a:rPr>
              <a:t>cuando el santuario debía ser</a:t>
            </a:r>
            <a:r>
              <a:rPr lang="es-ES" sz="4000" b="1" dirty="0" smtClean="0">
                <a:solidFill>
                  <a:srgbClr val="FFFF00"/>
                </a:solidFill>
              </a:rPr>
              <a:t> “purificado”. </a:t>
            </a:r>
            <a:r>
              <a:rPr lang="es-ES" sz="4000" b="1" dirty="0" smtClean="0">
                <a:solidFill>
                  <a:schemeClr val="bg1"/>
                </a:solidFill>
              </a:rPr>
              <a:t>En 1844 el gran reloj del tiempo profético de Dios marcó la hora. </a:t>
            </a:r>
            <a:r>
              <a:rPr lang="es-ES" sz="4000" b="1" dirty="0" smtClean="0">
                <a:solidFill>
                  <a:srgbClr val="FFFF00"/>
                </a:solidFill>
              </a:rPr>
              <a:t>Desde 1844,</a:t>
            </a:r>
            <a:r>
              <a:rPr lang="es-ES" sz="4000" b="1" dirty="0" smtClean="0">
                <a:solidFill>
                  <a:schemeClr val="bg1"/>
                </a:solidFill>
              </a:rPr>
              <a:t> estamos viviendo en la </a:t>
            </a:r>
            <a:r>
              <a:rPr lang="es-ES" sz="4000" b="1" dirty="0" smtClean="0">
                <a:solidFill>
                  <a:srgbClr val="FFFF00"/>
                </a:solidFill>
              </a:rPr>
              <a:t>hora del juicio</a:t>
            </a:r>
            <a:r>
              <a:rPr lang="es-ES" sz="4000" b="1" dirty="0" smtClean="0">
                <a:solidFill>
                  <a:schemeClr val="bg1"/>
                </a:solidFill>
              </a:rPr>
              <a:t>. Estamos viviendo en </a:t>
            </a:r>
            <a:r>
              <a:rPr lang="es-ES" sz="4000" b="1" dirty="0" smtClean="0">
                <a:solidFill>
                  <a:srgbClr val="FFFF00"/>
                </a:solidFill>
              </a:rPr>
              <a:t>el tiempo del fin</a:t>
            </a:r>
            <a:r>
              <a:rPr lang="es-ES" sz="4000" b="1" dirty="0" smtClean="0">
                <a:solidFill>
                  <a:schemeClr val="bg1"/>
                </a:solidFill>
              </a:rPr>
              <a:t>. El destino de toda la raza humana se decidirá muy pronto.</a:t>
            </a:r>
            <a:endParaRPr lang="es-E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80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083A34"/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CA343354-4228-439C-8A79-193A873D37DA}"/>
              </a:ext>
            </a:extLst>
          </p:cNvPr>
          <p:cNvSpPr/>
          <p:nvPr/>
        </p:nvSpPr>
        <p:spPr>
          <a:xfrm>
            <a:off x="-1" y="-15499"/>
            <a:ext cx="2650214" cy="4525506"/>
          </a:xfrm>
          <a:custGeom>
            <a:avLst/>
            <a:gdLst>
              <a:gd name="connsiteX0" fmla="*/ 317719 w 2650214"/>
              <a:gd name="connsiteY0" fmla="*/ 0 h 4525506"/>
              <a:gd name="connsiteX1" fmla="*/ 2650214 w 2650214"/>
              <a:gd name="connsiteY1" fmla="*/ 2262753 h 4525506"/>
              <a:gd name="connsiteX2" fmla="*/ 317719 w 2650214"/>
              <a:gd name="connsiteY2" fmla="*/ 4525506 h 4525506"/>
              <a:gd name="connsiteX3" fmla="*/ 79235 w 2650214"/>
              <a:gd name="connsiteY3" fmla="*/ 4513824 h 4525506"/>
              <a:gd name="connsiteX4" fmla="*/ 0 w 2650214"/>
              <a:gd name="connsiteY4" fmla="*/ 4502093 h 4525506"/>
              <a:gd name="connsiteX5" fmla="*/ 0 w 2650214"/>
              <a:gd name="connsiteY5" fmla="*/ 23413 h 4525506"/>
              <a:gd name="connsiteX6" fmla="*/ 79235 w 2650214"/>
              <a:gd name="connsiteY6" fmla="*/ 11682 h 4525506"/>
              <a:gd name="connsiteX7" fmla="*/ 317719 w 2650214"/>
              <a:gd name="connsiteY7" fmla="*/ 0 h 4525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50214" h="4525506">
                <a:moveTo>
                  <a:pt x="317719" y="0"/>
                </a:moveTo>
                <a:cubicBezTo>
                  <a:pt x="1605920" y="0"/>
                  <a:pt x="2650214" y="1013069"/>
                  <a:pt x="2650214" y="2262753"/>
                </a:cubicBezTo>
                <a:cubicBezTo>
                  <a:pt x="2650214" y="3512437"/>
                  <a:pt x="1605920" y="4525506"/>
                  <a:pt x="317719" y="4525506"/>
                </a:cubicBezTo>
                <a:cubicBezTo>
                  <a:pt x="237206" y="4525506"/>
                  <a:pt x="157647" y="4521549"/>
                  <a:pt x="79235" y="4513824"/>
                </a:cubicBezTo>
                <a:lnTo>
                  <a:pt x="0" y="4502093"/>
                </a:lnTo>
                <a:lnTo>
                  <a:pt x="0" y="23413"/>
                </a:lnTo>
                <a:lnTo>
                  <a:pt x="79235" y="11682"/>
                </a:lnTo>
                <a:cubicBezTo>
                  <a:pt x="157647" y="3957"/>
                  <a:pt x="237206" y="0"/>
                  <a:pt x="317719" y="0"/>
                </a:cubicBezTo>
                <a:close/>
              </a:path>
            </a:pathLst>
          </a:custGeom>
          <a:solidFill>
            <a:srgbClr val="A46A14"/>
          </a:solidFill>
          <a:ln>
            <a:solidFill>
              <a:srgbClr val="A46A14"/>
            </a:solidFill>
          </a:ln>
          <a:effectLst>
            <a:outerShdw blurRad="50800" dist="50800" dir="6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4445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DO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3C94E7D-7AB5-4521-915D-863C27209662}"/>
              </a:ext>
            </a:extLst>
          </p:cNvPr>
          <p:cNvSpPr txBox="1"/>
          <p:nvPr/>
        </p:nvSpPr>
        <p:spPr>
          <a:xfrm rot="17598730">
            <a:off x="-427438" y="2186811"/>
            <a:ext cx="3063630" cy="769441"/>
          </a:xfrm>
          <a:prstGeom prst="rect">
            <a:avLst/>
          </a:prstGeom>
          <a:noFill/>
          <a:effectLst>
            <a:outerShdw blurRad="76200" dist="508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1739900"/>
          </a:sp3d>
        </p:spPr>
        <p:txBody>
          <a:bodyPr wrap="square" rtlCol="0">
            <a:spAutoFit/>
          </a:bodyPr>
          <a:lstStyle/>
          <a:p>
            <a:pPr algn="ctr"/>
            <a:r>
              <a:rPr lang="es-US" sz="4400" dirty="0" smtClean="0">
                <a:solidFill>
                  <a:schemeClr val="bg1"/>
                </a:solidFill>
                <a:latin typeface="Bodoni MT Black" panose="02070A03080606020203" pitchFamily="18" charset="0"/>
                <a:cs typeface="Aharoni" panose="02010803020104030203" pitchFamily="2" charset="-79"/>
              </a:rPr>
              <a:t>Considera</a:t>
            </a:r>
            <a:endParaRPr lang="es-DO" sz="4400" dirty="0">
              <a:solidFill>
                <a:schemeClr val="bg1"/>
              </a:solidFill>
              <a:latin typeface="Bodoni MT Black" panose="02070A03080606020203" pitchFamily="18" charset="0"/>
              <a:cs typeface="Aharoni" panose="02010803020104030203" pitchFamily="2" charset="-79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BBDF06D-B11B-42C8-AE11-6D6E4C177720}"/>
              </a:ext>
            </a:extLst>
          </p:cNvPr>
          <p:cNvSpPr txBox="1"/>
          <p:nvPr/>
        </p:nvSpPr>
        <p:spPr>
          <a:xfrm>
            <a:off x="2650213" y="470885"/>
            <a:ext cx="9162036" cy="6186309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sunset" dir="t">
              <a:rot lat="0" lon="0" rev="21594000"/>
            </a:lightRig>
          </a:scene3d>
          <a:sp3d extrusionH="139700" prstMaterial="flat">
            <a:bevelT w="1162050"/>
            <a:bevelB w="825500" h="279400"/>
          </a:sp3d>
        </p:spPr>
        <p:txBody>
          <a:bodyPr wrap="square" rtlCol="0">
            <a:spAutoFit/>
          </a:bodyPr>
          <a:lstStyle/>
          <a:p>
            <a:r>
              <a:rPr lang="es-ES" sz="3600" b="1" dirty="0" smtClean="0">
                <a:solidFill>
                  <a:schemeClr val="bg1"/>
                </a:solidFill>
              </a:rPr>
              <a:t>La </a:t>
            </a:r>
            <a:r>
              <a:rPr lang="es-ES" sz="3600" b="1" dirty="0" smtClean="0">
                <a:solidFill>
                  <a:srgbClr val="FFFF00"/>
                </a:solidFill>
              </a:rPr>
              <a:t>purificación </a:t>
            </a:r>
            <a:r>
              <a:rPr lang="es-ES" sz="3600" b="1" dirty="0">
                <a:solidFill>
                  <a:srgbClr val="FFFF00"/>
                </a:solidFill>
              </a:rPr>
              <a:t>del santuario celestial </a:t>
            </a:r>
            <a:r>
              <a:rPr lang="es-ES" sz="3600" b="1" dirty="0">
                <a:solidFill>
                  <a:schemeClr val="bg1"/>
                </a:solidFill>
              </a:rPr>
              <a:t>abarca toda la obra del juicio final </a:t>
            </a:r>
            <a:r>
              <a:rPr lang="es-ES" sz="3600" b="1" dirty="0" smtClean="0">
                <a:solidFill>
                  <a:schemeClr val="bg1"/>
                </a:solidFill>
              </a:rPr>
              <a:t>que comienza </a:t>
            </a:r>
            <a:r>
              <a:rPr lang="es-ES" sz="3600" b="1" dirty="0">
                <a:solidFill>
                  <a:schemeClr val="bg1"/>
                </a:solidFill>
              </a:rPr>
              <a:t>con la fase de la </a:t>
            </a:r>
            <a:r>
              <a:rPr lang="es-ES" sz="3600" b="1" dirty="0">
                <a:solidFill>
                  <a:srgbClr val="FFFF00"/>
                </a:solidFill>
              </a:rPr>
              <a:t>investigación</a:t>
            </a:r>
            <a:r>
              <a:rPr lang="es-ES" sz="3600" b="1" dirty="0">
                <a:solidFill>
                  <a:schemeClr val="bg1"/>
                </a:solidFill>
              </a:rPr>
              <a:t> y termina con la fase de la </a:t>
            </a:r>
            <a:r>
              <a:rPr lang="es-ES" sz="3600" b="1" dirty="0" smtClean="0">
                <a:solidFill>
                  <a:srgbClr val="FFFF00"/>
                </a:solidFill>
              </a:rPr>
              <a:t>ejecución</a:t>
            </a:r>
            <a:r>
              <a:rPr lang="es-ES" sz="3600" b="1" dirty="0" smtClean="0">
                <a:solidFill>
                  <a:schemeClr val="bg1"/>
                </a:solidFill>
              </a:rPr>
              <a:t>, que </a:t>
            </a:r>
            <a:r>
              <a:rPr lang="es-ES" sz="3600" b="1" dirty="0">
                <a:solidFill>
                  <a:schemeClr val="bg1"/>
                </a:solidFill>
              </a:rPr>
              <a:t>da como resultado la erradicación permanente del pecado del </a:t>
            </a:r>
            <a:r>
              <a:rPr lang="es-ES" sz="3600" b="1" dirty="0" smtClean="0">
                <a:solidFill>
                  <a:schemeClr val="bg1"/>
                </a:solidFill>
              </a:rPr>
              <a:t>universo. Un </a:t>
            </a:r>
            <a:r>
              <a:rPr lang="es-ES" sz="3600" b="1" dirty="0">
                <a:solidFill>
                  <a:schemeClr val="bg1"/>
                </a:solidFill>
              </a:rPr>
              <a:t>aspecto importante del juicio final es la vindicación del carácter de Dios</a:t>
            </a:r>
          </a:p>
          <a:p>
            <a:r>
              <a:rPr lang="es-ES" sz="3600" b="1" dirty="0">
                <a:solidFill>
                  <a:schemeClr val="bg1"/>
                </a:solidFill>
              </a:rPr>
              <a:t>ante todas las inteligencias del universo. Debe demostrarse que no </a:t>
            </a:r>
            <a:r>
              <a:rPr lang="es-ES" sz="3600" b="1" dirty="0" smtClean="0">
                <a:solidFill>
                  <a:schemeClr val="bg1"/>
                </a:solidFill>
              </a:rPr>
              <a:t>tienen ninguna </a:t>
            </a:r>
            <a:r>
              <a:rPr lang="es-ES" sz="3600" b="1" dirty="0">
                <a:solidFill>
                  <a:schemeClr val="bg1"/>
                </a:solidFill>
              </a:rPr>
              <a:t>base las acusaciones falsas que Satanás ha presentado contra </a:t>
            </a:r>
            <a:r>
              <a:rPr lang="es-ES" sz="3600" b="1" dirty="0" smtClean="0">
                <a:solidFill>
                  <a:schemeClr val="bg1"/>
                </a:solidFill>
              </a:rPr>
              <a:t>el gobierno </a:t>
            </a:r>
            <a:r>
              <a:rPr lang="es-ES" sz="3600" b="1" dirty="0">
                <a:solidFill>
                  <a:schemeClr val="bg1"/>
                </a:solidFill>
              </a:rPr>
              <a:t>de Dios</a:t>
            </a:r>
            <a:r>
              <a:rPr lang="es-ES" sz="3600" b="1" dirty="0" smtClean="0">
                <a:solidFill>
                  <a:schemeClr val="bg1"/>
                </a:solidFill>
              </a:rPr>
              <a:t>. </a:t>
            </a:r>
            <a:r>
              <a:rPr lang="es-ES" sz="36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CBA</a:t>
            </a:r>
            <a:endParaRPr lang="es-ES" sz="36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78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/>
          <p:cNvSpPr/>
          <p:nvPr/>
        </p:nvSpPr>
        <p:spPr>
          <a:xfrm>
            <a:off x="0" y="0"/>
            <a:ext cx="1652525" cy="6858000"/>
          </a:xfrm>
          <a:prstGeom prst="rect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92322D2-0383-4B6C-88B5-80854FB1A7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80" y="5840986"/>
            <a:ext cx="1066763" cy="960086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7F75417-8BC0-431B-9DD0-3952FEF3CE45}"/>
              </a:ext>
            </a:extLst>
          </p:cNvPr>
          <p:cNvSpPr txBox="1"/>
          <p:nvPr/>
        </p:nvSpPr>
        <p:spPr>
          <a:xfrm>
            <a:off x="1817817" y="1685099"/>
            <a:ext cx="37791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rgbClr val="DF6613"/>
                </a:solidFill>
              </a:rPr>
              <a:t>Última semana de las setenta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DF661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B80B65F-4774-4B34-B211-5F7CCD9DB0D1}"/>
              </a:ext>
            </a:extLst>
          </p:cNvPr>
          <p:cNvSpPr txBox="1"/>
          <p:nvPr/>
        </p:nvSpPr>
        <p:spPr>
          <a:xfrm>
            <a:off x="1870564" y="234210"/>
            <a:ext cx="37791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rgbClr val="DF6613"/>
                </a:solidFill>
              </a:rPr>
              <a:t>A la mitad de la semana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DF661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C95100F-E8B5-4CF3-9E17-D707427B80EE}"/>
              </a:ext>
            </a:extLst>
          </p:cNvPr>
          <p:cNvSpPr txBox="1"/>
          <p:nvPr/>
        </p:nvSpPr>
        <p:spPr>
          <a:xfrm>
            <a:off x="1870564" y="4619765"/>
            <a:ext cx="4011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rgbClr val="DF6613"/>
                </a:solidFill>
              </a:rPr>
              <a:t>Fin de los 2300 años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DF661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84CE96C-CBE3-40DD-869A-7E653E50D465}"/>
              </a:ext>
            </a:extLst>
          </p:cNvPr>
          <p:cNvSpPr txBox="1"/>
          <p:nvPr/>
        </p:nvSpPr>
        <p:spPr>
          <a:xfrm>
            <a:off x="1870564" y="5923084"/>
            <a:ext cx="4197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rgbClr val="DF6613"/>
                </a:solidFill>
              </a:rPr>
              <a:t>1844 d.C.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DF661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BADEAE86-D7E0-4E67-860F-EC436B06AF60}"/>
              </a:ext>
            </a:extLst>
          </p:cNvPr>
          <p:cNvSpPr txBox="1"/>
          <p:nvPr/>
        </p:nvSpPr>
        <p:spPr>
          <a:xfrm>
            <a:off x="1870564" y="3480861"/>
            <a:ext cx="3779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rgbClr val="DF6613"/>
                </a:solidFill>
              </a:rPr>
              <a:t>Finalizan en 34 d.C.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DF661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B4BBA2C-AD84-4635-BFED-A54A24D56E2B}"/>
              </a:ext>
            </a:extLst>
          </p:cNvPr>
          <p:cNvSpPr txBox="1"/>
          <p:nvPr/>
        </p:nvSpPr>
        <p:spPr>
          <a:xfrm>
            <a:off x="6580266" y="5070691"/>
            <a:ext cx="51105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200" dirty="0">
                <a:solidFill>
                  <a:srgbClr val="C00000"/>
                </a:solidFill>
              </a:rPr>
              <a:t>E</a:t>
            </a:r>
            <a:r>
              <a:rPr lang="es-DO" sz="3200" dirty="0" smtClean="0">
                <a:solidFill>
                  <a:srgbClr val="C00000"/>
                </a:solidFill>
              </a:rPr>
              <a:t>. </a:t>
            </a:r>
            <a:r>
              <a:rPr lang="es-ES" sz="3200" dirty="0"/>
              <a:t>Esteban apedreado 34 </a:t>
            </a:r>
            <a:r>
              <a:rPr lang="es-ES" sz="3200" dirty="0" err="1"/>
              <a:t>d.C</a:t>
            </a:r>
            <a:endParaRPr lang="es-ES" sz="3200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8F3B8264-4C31-43B4-BA54-43EE83420FE7}"/>
              </a:ext>
            </a:extLst>
          </p:cNvPr>
          <p:cNvSpPr txBox="1"/>
          <p:nvPr/>
        </p:nvSpPr>
        <p:spPr>
          <a:xfrm>
            <a:off x="6580267" y="260795"/>
            <a:ext cx="52469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200" dirty="0">
                <a:solidFill>
                  <a:srgbClr val="C00000"/>
                </a:solidFill>
              </a:rPr>
              <a:t>A</a:t>
            </a:r>
            <a:r>
              <a:rPr lang="es-DO" sz="3200" dirty="0" smtClean="0">
                <a:solidFill>
                  <a:srgbClr val="C00000"/>
                </a:solidFill>
              </a:rPr>
              <a:t>. </a:t>
            </a:r>
            <a:r>
              <a:rPr lang="es-ES" sz="3200" dirty="0"/>
              <a:t>Crucifixión de Cristo 31 d.C.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707CBC07-791E-485A-931D-932FDFAF0D6C}"/>
              </a:ext>
            </a:extLst>
          </p:cNvPr>
          <p:cNvSpPr txBox="1"/>
          <p:nvPr/>
        </p:nvSpPr>
        <p:spPr>
          <a:xfrm>
            <a:off x="6580266" y="1318424"/>
            <a:ext cx="49180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200" dirty="0">
                <a:solidFill>
                  <a:srgbClr val="C00000"/>
                </a:solidFill>
              </a:rPr>
              <a:t>B</a:t>
            </a:r>
            <a:r>
              <a:rPr lang="es-DO" sz="3200" dirty="0" smtClean="0">
                <a:solidFill>
                  <a:srgbClr val="C00000"/>
                </a:solidFill>
              </a:rPr>
              <a:t>. </a:t>
            </a:r>
            <a:r>
              <a:rPr lang="es-ES" sz="3200" dirty="0"/>
              <a:t>Purificación santuario celestial 1844 d.C.</a:t>
            </a:r>
            <a:endParaRPr lang="es-ES" sz="3200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4D4C28EC-9574-47D6-8D4C-A2D48F991BF0}"/>
              </a:ext>
            </a:extLst>
          </p:cNvPr>
          <p:cNvSpPr txBox="1"/>
          <p:nvPr/>
        </p:nvSpPr>
        <p:spPr>
          <a:xfrm>
            <a:off x="6566674" y="2896086"/>
            <a:ext cx="49180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200" dirty="0">
                <a:solidFill>
                  <a:srgbClr val="C00000"/>
                </a:solidFill>
              </a:rPr>
              <a:t>C</a:t>
            </a:r>
            <a:r>
              <a:rPr lang="es-DO" sz="3200" dirty="0" smtClean="0">
                <a:solidFill>
                  <a:srgbClr val="C00000"/>
                </a:solidFill>
              </a:rPr>
              <a:t>. </a:t>
            </a:r>
            <a:r>
              <a:rPr lang="es-ES" sz="3200" dirty="0"/>
              <a:t>Inicio juicio investigador</a:t>
            </a:r>
            <a:endParaRPr lang="es-DO" sz="3200" dirty="0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570408FA-21B6-4E50-A2CA-A06FB9771535}"/>
              </a:ext>
            </a:extLst>
          </p:cNvPr>
          <p:cNvSpPr txBox="1"/>
          <p:nvPr/>
        </p:nvSpPr>
        <p:spPr>
          <a:xfrm>
            <a:off x="6580267" y="5877187"/>
            <a:ext cx="51105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200" dirty="0" smtClean="0">
                <a:solidFill>
                  <a:srgbClr val="C00000"/>
                </a:solidFill>
              </a:rPr>
              <a:t>F. </a:t>
            </a:r>
            <a:r>
              <a:rPr lang="es-ES" sz="3200" dirty="0"/>
              <a:t>Los primeros 490 años</a:t>
            </a:r>
            <a:endParaRPr lang="es-ES" sz="32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52AD20F-C77A-4B88-B6A1-2718AE27E03B}"/>
              </a:ext>
            </a:extLst>
          </p:cNvPr>
          <p:cNvSpPr txBox="1"/>
          <p:nvPr/>
        </p:nvSpPr>
        <p:spPr>
          <a:xfrm>
            <a:off x="6566674" y="3981305"/>
            <a:ext cx="50034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000" dirty="0">
                <a:solidFill>
                  <a:srgbClr val="C00000"/>
                </a:solidFill>
              </a:rPr>
              <a:t>D</a:t>
            </a:r>
            <a:r>
              <a:rPr lang="es-DO" sz="3000" dirty="0" smtClean="0">
                <a:solidFill>
                  <a:srgbClr val="C00000"/>
                </a:solidFill>
              </a:rPr>
              <a:t>. </a:t>
            </a:r>
            <a:r>
              <a:rPr lang="es-ES" sz="3000" dirty="0" smtClean="0"/>
              <a:t>Crucifixión de Cristo 34 d.C.</a:t>
            </a:r>
            <a:endParaRPr lang="es-ES" sz="3000" dirty="0"/>
          </a:p>
        </p:txBody>
      </p:sp>
      <p:sp>
        <p:nvSpPr>
          <p:cNvPr id="6" name="Rectángulo 5"/>
          <p:cNvSpPr/>
          <p:nvPr/>
        </p:nvSpPr>
        <p:spPr>
          <a:xfrm>
            <a:off x="0" y="5158374"/>
            <a:ext cx="165252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4000" b="1" cap="none" spc="0" dirty="0" smtClean="0">
                <a:ln/>
                <a:solidFill>
                  <a:schemeClr val="accent4"/>
                </a:solidFill>
                <a:effectLst/>
              </a:rPr>
              <a:t>Asocie</a:t>
            </a:r>
            <a:endParaRPr lang="es-ES" sz="40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cxnSp>
        <p:nvCxnSpPr>
          <p:cNvPr id="11" name="Conector recto 10"/>
          <p:cNvCxnSpPr/>
          <p:nvPr/>
        </p:nvCxnSpPr>
        <p:spPr>
          <a:xfrm>
            <a:off x="1652525" y="30409"/>
            <a:ext cx="0" cy="682759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996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4" grpId="0"/>
      <p:bldP spid="15" grpId="0"/>
      <p:bldP spid="16" grpId="0"/>
      <p:bldP spid="8" grpId="0"/>
      <p:bldP spid="20" grpId="0"/>
      <p:bldP spid="21" grpId="0"/>
      <p:bldP spid="22" grpId="0"/>
      <p:bldP spid="2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rma libre: forma 30">
            <a:extLst>
              <a:ext uri="{FF2B5EF4-FFF2-40B4-BE49-F238E27FC236}">
                <a16:creationId xmlns:a16="http://schemas.microsoft.com/office/drawing/2014/main" id="{398C7394-323C-48C9-B7C5-01C566893450}"/>
              </a:ext>
            </a:extLst>
          </p:cNvPr>
          <p:cNvSpPr/>
          <p:nvPr/>
        </p:nvSpPr>
        <p:spPr>
          <a:xfrm rot="20281858">
            <a:off x="3478903" y="-1795383"/>
            <a:ext cx="8622603" cy="4815761"/>
          </a:xfrm>
          <a:custGeom>
            <a:avLst/>
            <a:gdLst>
              <a:gd name="connsiteX0" fmla="*/ 0 w 8643068"/>
              <a:gd name="connsiteY0" fmla="*/ 0 h 4815761"/>
              <a:gd name="connsiteX1" fmla="*/ 8643068 w 8643068"/>
              <a:gd name="connsiteY1" fmla="*/ 3486594 h 4815761"/>
              <a:gd name="connsiteX2" fmla="*/ 8106885 w 8643068"/>
              <a:gd name="connsiteY2" fmla="*/ 4815761 h 4815761"/>
              <a:gd name="connsiteX3" fmla="*/ 8087749 w 8643068"/>
              <a:gd name="connsiteY3" fmla="*/ 4774961 h 4815761"/>
              <a:gd name="connsiteX4" fmla="*/ 2953648 w 8643068"/>
              <a:gd name="connsiteY4" fmla="*/ 1265075 h 4815761"/>
              <a:gd name="connsiteX5" fmla="*/ 174663 w 8643068"/>
              <a:gd name="connsiteY5" fmla="*/ 377905 h 4815761"/>
              <a:gd name="connsiteX6" fmla="*/ 0 w 8643068"/>
              <a:gd name="connsiteY6" fmla="*/ 340447 h 4815761"/>
              <a:gd name="connsiteX7" fmla="*/ 0 w 8643068"/>
              <a:gd name="connsiteY7" fmla="*/ 0 h 4815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43068" h="4815761">
                <a:moveTo>
                  <a:pt x="0" y="0"/>
                </a:moveTo>
                <a:lnTo>
                  <a:pt x="8643068" y="3486594"/>
                </a:lnTo>
                <a:lnTo>
                  <a:pt x="8106885" y="4815761"/>
                </a:lnTo>
                <a:lnTo>
                  <a:pt x="8087749" y="4774961"/>
                </a:lnTo>
                <a:cubicBezTo>
                  <a:pt x="7538239" y="3713685"/>
                  <a:pt x="5541269" y="2308915"/>
                  <a:pt x="2953648" y="1265075"/>
                </a:cubicBezTo>
                <a:cubicBezTo>
                  <a:pt x="1983290" y="873635"/>
                  <a:pt x="1037525" y="576377"/>
                  <a:pt x="174663" y="377905"/>
                </a:cubicBezTo>
                <a:lnTo>
                  <a:pt x="0" y="340447"/>
                </a:lnTo>
                <a:lnTo>
                  <a:pt x="0" y="0"/>
                </a:lnTo>
                <a:close/>
              </a:path>
            </a:pathLst>
          </a:custGeom>
          <a:solidFill>
            <a:srgbClr val="C68018"/>
          </a:solidFill>
          <a:ln>
            <a:solidFill>
              <a:srgbClr val="C68018"/>
            </a:solidFill>
          </a:ln>
          <a:scene3d>
            <a:camera prst="orthographicFront"/>
            <a:lightRig rig="threePt" dir="t"/>
          </a:scene3d>
          <a:sp3d>
            <a:bevelT w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DO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2A19C5A1-68BF-46FF-B747-E81E58D3A2DD}"/>
              </a:ext>
            </a:extLst>
          </p:cNvPr>
          <p:cNvSpPr/>
          <p:nvPr/>
        </p:nvSpPr>
        <p:spPr>
          <a:xfrm rot="894461">
            <a:off x="2076246" y="-180464"/>
            <a:ext cx="1170569" cy="7234092"/>
          </a:xfrm>
          <a:custGeom>
            <a:avLst/>
            <a:gdLst>
              <a:gd name="connsiteX0" fmla="*/ 0 w 968991"/>
              <a:gd name="connsiteY0" fmla="*/ 0 h 6632480"/>
              <a:gd name="connsiteX1" fmla="*/ 968991 w 968991"/>
              <a:gd name="connsiteY1" fmla="*/ 0 h 6632480"/>
              <a:gd name="connsiteX2" fmla="*/ 968991 w 968991"/>
              <a:gd name="connsiteY2" fmla="*/ 6632480 h 6632480"/>
              <a:gd name="connsiteX3" fmla="*/ 0 w 968991"/>
              <a:gd name="connsiteY3" fmla="*/ 6632480 h 6632480"/>
              <a:gd name="connsiteX4" fmla="*/ 0 w 968991"/>
              <a:gd name="connsiteY4" fmla="*/ 0 h 6632480"/>
              <a:gd name="connsiteX0" fmla="*/ 0 w 968991"/>
              <a:gd name="connsiteY0" fmla="*/ 0 h 6632480"/>
              <a:gd name="connsiteX1" fmla="*/ 968991 w 968991"/>
              <a:gd name="connsiteY1" fmla="*/ 0 h 6632480"/>
              <a:gd name="connsiteX2" fmla="*/ 937668 w 968991"/>
              <a:gd name="connsiteY2" fmla="*/ 964432 h 6632480"/>
              <a:gd name="connsiteX3" fmla="*/ 968991 w 968991"/>
              <a:gd name="connsiteY3" fmla="*/ 6632480 h 6632480"/>
              <a:gd name="connsiteX4" fmla="*/ 0 w 968991"/>
              <a:gd name="connsiteY4" fmla="*/ 6632480 h 6632480"/>
              <a:gd name="connsiteX5" fmla="*/ 0 w 968991"/>
              <a:gd name="connsiteY5" fmla="*/ 0 h 6632480"/>
              <a:gd name="connsiteX0" fmla="*/ 438 w 969429"/>
              <a:gd name="connsiteY0" fmla="*/ 0 h 6632480"/>
              <a:gd name="connsiteX1" fmla="*/ 969429 w 969429"/>
              <a:gd name="connsiteY1" fmla="*/ 0 h 6632480"/>
              <a:gd name="connsiteX2" fmla="*/ 938106 w 969429"/>
              <a:gd name="connsiteY2" fmla="*/ 964432 h 6632480"/>
              <a:gd name="connsiteX3" fmla="*/ 969429 w 969429"/>
              <a:gd name="connsiteY3" fmla="*/ 6632480 h 6632480"/>
              <a:gd name="connsiteX4" fmla="*/ 438 w 969429"/>
              <a:gd name="connsiteY4" fmla="*/ 6632480 h 6632480"/>
              <a:gd name="connsiteX5" fmla="*/ 5463 w 969429"/>
              <a:gd name="connsiteY5" fmla="*/ 1055060 h 6632480"/>
              <a:gd name="connsiteX6" fmla="*/ 438 w 969429"/>
              <a:gd name="connsiteY6" fmla="*/ 0 h 6632480"/>
              <a:gd name="connsiteX0" fmla="*/ 0 w 1553116"/>
              <a:gd name="connsiteY0" fmla="*/ 320983 h 6632480"/>
              <a:gd name="connsiteX1" fmla="*/ 1553116 w 1553116"/>
              <a:gd name="connsiteY1" fmla="*/ 0 h 6632480"/>
              <a:gd name="connsiteX2" fmla="*/ 1521793 w 1553116"/>
              <a:gd name="connsiteY2" fmla="*/ 964432 h 6632480"/>
              <a:gd name="connsiteX3" fmla="*/ 1553116 w 1553116"/>
              <a:gd name="connsiteY3" fmla="*/ 6632480 h 6632480"/>
              <a:gd name="connsiteX4" fmla="*/ 584125 w 1553116"/>
              <a:gd name="connsiteY4" fmla="*/ 6632480 h 6632480"/>
              <a:gd name="connsiteX5" fmla="*/ 589150 w 1553116"/>
              <a:gd name="connsiteY5" fmla="*/ 1055060 h 6632480"/>
              <a:gd name="connsiteX6" fmla="*/ 0 w 1553116"/>
              <a:gd name="connsiteY6" fmla="*/ 320983 h 6632480"/>
              <a:gd name="connsiteX0" fmla="*/ 0 w 1553116"/>
              <a:gd name="connsiteY0" fmla="*/ 120762 h 6432259"/>
              <a:gd name="connsiteX1" fmla="*/ 986813 w 1553116"/>
              <a:gd name="connsiteY1" fmla="*/ 0 h 6432259"/>
              <a:gd name="connsiteX2" fmla="*/ 1521793 w 1553116"/>
              <a:gd name="connsiteY2" fmla="*/ 764211 h 6432259"/>
              <a:gd name="connsiteX3" fmla="*/ 1553116 w 1553116"/>
              <a:gd name="connsiteY3" fmla="*/ 6432259 h 6432259"/>
              <a:gd name="connsiteX4" fmla="*/ 584125 w 1553116"/>
              <a:gd name="connsiteY4" fmla="*/ 6432259 h 6432259"/>
              <a:gd name="connsiteX5" fmla="*/ 589150 w 1553116"/>
              <a:gd name="connsiteY5" fmla="*/ 854839 h 6432259"/>
              <a:gd name="connsiteX6" fmla="*/ 0 w 1553116"/>
              <a:gd name="connsiteY6" fmla="*/ 120762 h 6432259"/>
              <a:gd name="connsiteX0" fmla="*/ 0 w 1553116"/>
              <a:gd name="connsiteY0" fmla="*/ 120762 h 6432259"/>
              <a:gd name="connsiteX1" fmla="*/ 986813 w 1553116"/>
              <a:gd name="connsiteY1" fmla="*/ 0 h 6432259"/>
              <a:gd name="connsiteX2" fmla="*/ 1496859 w 1553116"/>
              <a:gd name="connsiteY2" fmla="*/ 556935 h 6432259"/>
              <a:gd name="connsiteX3" fmla="*/ 1553116 w 1553116"/>
              <a:gd name="connsiteY3" fmla="*/ 6432259 h 6432259"/>
              <a:gd name="connsiteX4" fmla="*/ 584125 w 1553116"/>
              <a:gd name="connsiteY4" fmla="*/ 6432259 h 6432259"/>
              <a:gd name="connsiteX5" fmla="*/ 589150 w 1553116"/>
              <a:gd name="connsiteY5" fmla="*/ 854839 h 6432259"/>
              <a:gd name="connsiteX6" fmla="*/ 0 w 1553116"/>
              <a:gd name="connsiteY6" fmla="*/ 120762 h 6432259"/>
              <a:gd name="connsiteX0" fmla="*/ 0 w 1553116"/>
              <a:gd name="connsiteY0" fmla="*/ 120762 h 6432259"/>
              <a:gd name="connsiteX1" fmla="*/ 986813 w 1553116"/>
              <a:gd name="connsiteY1" fmla="*/ 0 h 6432259"/>
              <a:gd name="connsiteX2" fmla="*/ 1484091 w 1553116"/>
              <a:gd name="connsiteY2" fmla="*/ 518032 h 6432259"/>
              <a:gd name="connsiteX3" fmla="*/ 1553116 w 1553116"/>
              <a:gd name="connsiteY3" fmla="*/ 6432259 h 6432259"/>
              <a:gd name="connsiteX4" fmla="*/ 584125 w 1553116"/>
              <a:gd name="connsiteY4" fmla="*/ 6432259 h 6432259"/>
              <a:gd name="connsiteX5" fmla="*/ 589150 w 1553116"/>
              <a:gd name="connsiteY5" fmla="*/ 854839 h 6432259"/>
              <a:gd name="connsiteX6" fmla="*/ 0 w 1553116"/>
              <a:gd name="connsiteY6" fmla="*/ 120762 h 6432259"/>
              <a:gd name="connsiteX0" fmla="*/ 0 w 1424443"/>
              <a:gd name="connsiteY0" fmla="*/ 293991 h 6432259"/>
              <a:gd name="connsiteX1" fmla="*/ 858140 w 1424443"/>
              <a:gd name="connsiteY1" fmla="*/ 0 h 6432259"/>
              <a:gd name="connsiteX2" fmla="*/ 1355418 w 1424443"/>
              <a:gd name="connsiteY2" fmla="*/ 518032 h 6432259"/>
              <a:gd name="connsiteX3" fmla="*/ 1424443 w 1424443"/>
              <a:gd name="connsiteY3" fmla="*/ 6432259 h 6432259"/>
              <a:gd name="connsiteX4" fmla="*/ 455452 w 1424443"/>
              <a:gd name="connsiteY4" fmla="*/ 6432259 h 6432259"/>
              <a:gd name="connsiteX5" fmla="*/ 460477 w 1424443"/>
              <a:gd name="connsiteY5" fmla="*/ 854839 h 6432259"/>
              <a:gd name="connsiteX6" fmla="*/ 0 w 1424443"/>
              <a:gd name="connsiteY6" fmla="*/ 293991 h 6432259"/>
              <a:gd name="connsiteX0" fmla="*/ 0 w 1426442"/>
              <a:gd name="connsiteY0" fmla="*/ 293991 h 6432259"/>
              <a:gd name="connsiteX1" fmla="*/ 858140 w 1426442"/>
              <a:gd name="connsiteY1" fmla="*/ 0 h 6432259"/>
              <a:gd name="connsiteX2" fmla="*/ 1355418 w 1426442"/>
              <a:gd name="connsiteY2" fmla="*/ 518032 h 6432259"/>
              <a:gd name="connsiteX3" fmla="*/ 1426442 w 1426442"/>
              <a:gd name="connsiteY3" fmla="*/ 6000683 h 6432259"/>
              <a:gd name="connsiteX4" fmla="*/ 455452 w 1426442"/>
              <a:gd name="connsiteY4" fmla="*/ 6432259 h 6432259"/>
              <a:gd name="connsiteX5" fmla="*/ 460477 w 1426442"/>
              <a:gd name="connsiteY5" fmla="*/ 854839 h 6432259"/>
              <a:gd name="connsiteX6" fmla="*/ 0 w 1426442"/>
              <a:gd name="connsiteY6" fmla="*/ 293991 h 6432259"/>
              <a:gd name="connsiteX0" fmla="*/ 0 w 1426442"/>
              <a:gd name="connsiteY0" fmla="*/ 293991 h 6074032"/>
              <a:gd name="connsiteX1" fmla="*/ 858140 w 1426442"/>
              <a:gd name="connsiteY1" fmla="*/ 0 h 6074032"/>
              <a:gd name="connsiteX2" fmla="*/ 1355418 w 1426442"/>
              <a:gd name="connsiteY2" fmla="*/ 518032 h 6074032"/>
              <a:gd name="connsiteX3" fmla="*/ 1426442 w 1426442"/>
              <a:gd name="connsiteY3" fmla="*/ 6000683 h 6074032"/>
              <a:gd name="connsiteX4" fmla="*/ 452795 w 1426442"/>
              <a:gd name="connsiteY4" fmla="*/ 6074032 h 6074032"/>
              <a:gd name="connsiteX5" fmla="*/ 460477 w 1426442"/>
              <a:gd name="connsiteY5" fmla="*/ 854839 h 6074032"/>
              <a:gd name="connsiteX6" fmla="*/ 0 w 1426442"/>
              <a:gd name="connsiteY6" fmla="*/ 293991 h 6074032"/>
              <a:gd name="connsiteX0" fmla="*/ 0 w 1418930"/>
              <a:gd name="connsiteY0" fmla="*/ 293991 h 6074032"/>
              <a:gd name="connsiteX1" fmla="*/ 858140 w 1418930"/>
              <a:gd name="connsiteY1" fmla="*/ 0 h 6074032"/>
              <a:gd name="connsiteX2" fmla="*/ 1355418 w 1418930"/>
              <a:gd name="connsiteY2" fmla="*/ 518032 h 6074032"/>
              <a:gd name="connsiteX3" fmla="*/ 1418930 w 1418930"/>
              <a:gd name="connsiteY3" fmla="*/ 5758960 h 6074032"/>
              <a:gd name="connsiteX4" fmla="*/ 452795 w 1418930"/>
              <a:gd name="connsiteY4" fmla="*/ 6074032 h 6074032"/>
              <a:gd name="connsiteX5" fmla="*/ 460477 w 1418930"/>
              <a:gd name="connsiteY5" fmla="*/ 854839 h 6074032"/>
              <a:gd name="connsiteX6" fmla="*/ 0 w 1418930"/>
              <a:gd name="connsiteY6" fmla="*/ 293991 h 6074032"/>
              <a:gd name="connsiteX0" fmla="*/ 0 w 1418930"/>
              <a:gd name="connsiteY0" fmla="*/ 289736 h 6069777"/>
              <a:gd name="connsiteX1" fmla="*/ 845173 w 1418930"/>
              <a:gd name="connsiteY1" fmla="*/ 0 h 6069777"/>
              <a:gd name="connsiteX2" fmla="*/ 1355418 w 1418930"/>
              <a:gd name="connsiteY2" fmla="*/ 513777 h 6069777"/>
              <a:gd name="connsiteX3" fmla="*/ 1418930 w 1418930"/>
              <a:gd name="connsiteY3" fmla="*/ 5754705 h 6069777"/>
              <a:gd name="connsiteX4" fmla="*/ 452795 w 1418930"/>
              <a:gd name="connsiteY4" fmla="*/ 6069777 h 6069777"/>
              <a:gd name="connsiteX5" fmla="*/ 460477 w 1418930"/>
              <a:gd name="connsiteY5" fmla="*/ 850584 h 6069777"/>
              <a:gd name="connsiteX6" fmla="*/ 0 w 1418930"/>
              <a:gd name="connsiteY6" fmla="*/ 289736 h 6069777"/>
              <a:gd name="connsiteX0" fmla="*/ 0 w 1410418"/>
              <a:gd name="connsiteY0" fmla="*/ 315671 h 6069777"/>
              <a:gd name="connsiteX1" fmla="*/ 836661 w 1410418"/>
              <a:gd name="connsiteY1" fmla="*/ 0 h 6069777"/>
              <a:gd name="connsiteX2" fmla="*/ 1346906 w 1410418"/>
              <a:gd name="connsiteY2" fmla="*/ 513777 h 6069777"/>
              <a:gd name="connsiteX3" fmla="*/ 1410418 w 1410418"/>
              <a:gd name="connsiteY3" fmla="*/ 5754705 h 6069777"/>
              <a:gd name="connsiteX4" fmla="*/ 444283 w 1410418"/>
              <a:gd name="connsiteY4" fmla="*/ 6069777 h 6069777"/>
              <a:gd name="connsiteX5" fmla="*/ 451965 w 1410418"/>
              <a:gd name="connsiteY5" fmla="*/ 850584 h 6069777"/>
              <a:gd name="connsiteX6" fmla="*/ 0 w 1410418"/>
              <a:gd name="connsiteY6" fmla="*/ 315671 h 6069777"/>
              <a:gd name="connsiteX0" fmla="*/ 0 w 1410418"/>
              <a:gd name="connsiteY0" fmla="*/ 319727 h 6073833"/>
              <a:gd name="connsiteX1" fmla="*/ 892786 w 1410418"/>
              <a:gd name="connsiteY1" fmla="*/ 0 h 6073833"/>
              <a:gd name="connsiteX2" fmla="*/ 1346906 w 1410418"/>
              <a:gd name="connsiteY2" fmla="*/ 517833 h 6073833"/>
              <a:gd name="connsiteX3" fmla="*/ 1410418 w 1410418"/>
              <a:gd name="connsiteY3" fmla="*/ 5758761 h 6073833"/>
              <a:gd name="connsiteX4" fmla="*/ 444283 w 1410418"/>
              <a:gd name="connsiteY4" fmla="*/ 6073833 h 6073833"/>
              <a:gd name="connsiteX5" fmla="*/ 451965 w 1410418"/>
              <a:gd name="connsiteY5" fmla="*/ 854640 h 6073833"/>
              <a:gd name="connsiteX6" fmla="*/ 0 w 1410418"/>
              <a:gd name="connsiteY6" fmla="*/ 319727 h 6073833"/>
              <a:gd name="connsiteX0" fmla="*/ 0 w 1410418"/>
              <a:gd name="connsiteY0" fmla="*/ 280825 h 6034931"/>
              <a:gd name="connsiteX1" fmla="*/ 908948 w 1410418"/>
              <a:gd name="connsiteY1" fmla="*/ 0 h 6034931"/>
              <a:gd name="connsiteX2" fmla="*/ 1346906 w 1410418"/>
              <a:gd name="connsiteY2" fmla="*/ 478931 h 6034931"/>
              <a:gd name="connsiteX3" fmla="*/ 1410418 w 1410418"/>
              <a:gd name="connsiteY3" fmla="*/ 5719859 h 6034931"/>
              <a:gd name="connsiteX4" fmla="*/ 444283 w 1410418"/>
              <a:gd name="connsiteY4" fmla="*/ 6034931 h 6034931"/>
              <a:gd name="connsiteX5" fmla="*/ 451965 w 1410418"/>
              <a:gd name="connsiteY5" fmla="*/ 815738 h 6034931"/>
              <a:gd name="connsiteX6" fmla="*/ 0 w 1410418"/>
              <a:gd name="connsiteY6" fmla="*/ 280825 h 6034931"/>
              <a:gd name="connsiteX0" fmla="*/ 0 w 1410418"/>
              <a:gd name="connsiteY0" fmla="*/ 280825 h 6034931"/>
              <a:gd name="connsiteX1" fmla="*/ 908948 w 1410418"/>
              <a:gd name="connsiteY1" fmla="*/ 0 h 6034931"/>
              <a:gd name="connsiteX2" fmla="*/ 1379228 w 1410418"/>
              <a:gd name="connsiteY2" fmla="*/ 556735 h 6034931"/>
              <a:gd name="connsiteX3" fmla="*/ 1410418 w 1410418"/>
              <a:gd name="connsiteY3" fmla="*/ 5719859 h 6034931"/>
              <a:gd name="connsiteX4" fmla="*/ 444283 w 1410418"/>
              <a:gd name="connsiteY4" fmla="*/ 6034931 h 6034931"/>
              <a:gd name="connsiteX5" fmla="*/ 451965 w 1410418"/>
              <a:gd name="connsiteY5" fmla="*/ 815738 h 6034931"/>
              <a:gd name="connsiteX6" fmla="*/ 0 w 1410418"/>
              <a:gd name="connsiteY6" fmla="*/ 280825 h 6034931"/>
              <a:gd name="connsiteX0" fmla="*/ 0 w 1410418"/>
              <a:gd name="connsiteY0" fmla="*/ 266986 h 6021092"/>
              <a:gd name="connsiteX1" fmla="*/ 914677 w 1410418"/>
              <a:gd name="connsiteY1" fmla="*/ 0 h 6021092"/>
              <a:gd name="connsiteX2" fmla="*/ 1379228 w 1410418"/>
              <a:gd name="connsiteY2" fmla="*/ 542896 h 6021092"/>
              <a:gd name="connsiteX3" fmla="*/ 1410418 w 1410418"/>
              <a:gd name="connsiteY3" fmla="*/ 5706020 h 6021092"/>
              <a:gd name="connsiteX4" fmla="*/ 444283 w 1410418"/>
              <a:gd name="connsiteY4" fmla="*/ 6021092 h 6021092"/>
              <a:gd name="connsiteX5" fmla="*/ 451965 w 1410418"/>
              <a:gd name="connsiteY5" fmla="*/ 801899 h 6021092"/>
              <a:gd name="connsiteX6" fmla="*/ 0 w 1410418"/>
              <a:gd name="connsiteY6" fmla="*/ 266986 h 6021092"/>
              <a:gd name="connsiteX0" fmla="*/ 0 w 1410418"/>
              <a:gd name="connsiteY0" fmla="*/ 253148 h 6007254"/>
              <a:gd name="connsiteX1" fmla="*/ 920407 w 1410418"/>
              <a:gd name="connsiteY1" fmla="*/ 0 h 6007254"/>
              <a:gd name="connsiteX2" fmla="*/ 1379228 w 1410418"/>
              <a:gd name="connsiteY2" fmla="*/ 529058 h 6007254"/>
              <a:gd name="connsiteX3" fmla="*/ 1410418 w 1410418"/>
              <a:gd name="connsiteY3" fmla="*/ 5692182 h 6007254"/>
              <a:gd name="connsiteX4" fmla="*/ 444283 w 1410418"/>
              <a:gd name="connsiteY4" fmla="*/ 6007254 h 6007254"/>
              <a:gd name="connsiteX5" fmla="*/ 451965 w 1410418"/>
              <a:gd name="connsiteY5" fmla="*/ 788061 h 6007254"/>
              <a:gd name="connsiteX6" fmla="*/ 0 w 1410418"/>
              <a:gd name="connsiteY6" fmla="*/ 253148 h 6007254"/>
              <a:gd name="connsiteX0" fmla="*/ 0 w 1428863"/>
              <a:gd name="connsiteY0" fmla="*/ 253148 h 6007254"/>
              <a:gd name="connsiteX1" fmla="*/ 920407 w 1428863"/>
              <a:gd name="connsiteY1" fmla="*/ 0 h 6007254"/>
              <a:gd name="connsiteX2" fmla="*/ 1379228 w 1428863"/>
              <a:gd name="connsiteY2" fmla="*/ 529058 h 6007254"/>
              <a:gd name="connsiteX3" fmla="*/ 1428863 w 1428863"/>
              <a:gd name="connsiteY3" fmla="*/ 5778814 h 6007254"/>
              <a:gd name="connsiteX4" fmla="*/ 444283 w 1428863"/>
              <a:gd name="connsiteY4" fmla="*/ 6007254 h 6007254"/>
              <a:gd name="connsiteX5" fmla="*/ 451965 w 1428863"/>
              <a:gd name="connsiteY5" fmla="*/ 788061 h 6007254"/>
              <a:gd name="connsiteX6" fmla="*/ 0 w 1428863"/>
              <a:gd name="connsiteY6" fmla="*/ 253148 h 6007254"/>
              <a:gd name="connsiteX0" fmla="*/ 0 w 1428863"/>
              <a:gd name="connsiteY0" fmla="*/ 253148 h 5999822"/>
              <a:gd name="connsiteX1" fmla="*/ 920407 w 1428863"/>
              <a:gd name="connsiteY1" fmla="*/ 0 h 5999822"/>
              <a:gd name="connsiteX2" fmla="*/ 1379228 w 1428863"/>
              <a:gd name="connsiteY2" fmla="*/ 529058 h 5999822"/>
              <a:gd name="connsiteX3" fmla="*/ 1428863 w 1428863"/>
              <a:gd name="connsiteY3" fmla="*/ 5778814 h 5999822"/>
              <a:gd name="connsiteX4" fmla="*/ 440523 w 1428863"/>
              <a:gd name="connsiteY4" fmla="*/ 5999822 h 5999822"/>
              <a:gd name="connsiteX5" fmla="*/ 451965 w 1428863"/>
              <a:gd name="connsiteY5" fmla="*/ 788061 h 5999822"/>
              <a:gd name="connsiteX6" fmla="*/ 0 w 1428863"/>
              <a:gd name="connsiteY6" fmla="*/ 253148 h 5999822"/>
              <a:gd name="connsiteX0" fmla="*/ 0 w 1428863"/>
              <a:gd name="connsiteY0" fmla="*/ 253148 h 5999822"/>
              <a:gd name="connsiteX1" fmla="*/ 920407 w 1428863"/>
              <a:gd name="connsiteY1" fmla="*/ 0 h 5999822"/>
              <a:gd name="connsiteX2" fmla="*/ 1379228 w 1428863"/>
              <a:gd name="connsiteY2" fmla="*/ 529058 h 5999822"/>
              <a:gd name="connsiteX3" fmla="*/ 1428863 w 1428863"/>
              <a:gd name="connsiteY3" fmla="*/ 5778814 h 5999822"/>
              <a:gd name="connsiteX4" fmla="*/ 440523 w 1428863"/>
              <a:gd name="connsiteY4" fmla="*/ 5999822 h 5999822"/>
              <a:gd name="connsiteX5" fmla="*/ 451965 w 1428863"/>
              <a:gd name="connsiteY5" fmla="*/ 788061 h 5999822"/>
              <a:gd name="connsiteX6" fmla="*/ 0 w 1428863"/>
              <a:gd name="connsiteY6" fmla="*/ 253148 h 5999822"/>
              <a:gd name="connsiteX0" fmla="*/ 0 w 1451598"/>
              <a:gd name="connsiteY0" fmla="*/ 253148 h 5999822"/>
              <a:gd name="connsiteX1" fmla="*/ 920407 w 1451598"/>
              <a:gd name="connsiteY1" fmla="*/ 0 h 5999822"/>
              <a:gd name="connsiteX2" fmla="*/ 1379228 w 1451598"/>
              <a:gd name="connsiteY2" fmla="*/ 529058 h 5999822"/>
              <a:gd name="connsiteX3" fmla="*/ 1451598 w 1451598"/>
              <a:gd name="connsiteY3" fmla="*/ 5798671 h 5999822"/>
              <a:gd name="connsiteX4" fmla="*/ 440523 w 1451598"/>
              <a:gd name="connsiteY4" fmla="*/ 5999822 h 5999822"/>
              <a:gd name="connsiteX5" fmla="*/ 451965 w 1451598"/>
              <a:gd name="connsiteY5" fmla="*/ 788061 h 5999822"/>
              <a:gd name="connsiteX6" fmla="*/ 0 w 1451598"/>
              <a:gd name="connsiteY6" fmla="*/ 253148 h 5999822"/>
              <a:gd name="connsiteX0" fmla="*/ 0 w 1436383"/>
              <a:gd name="connsiteY0" fmla="*/ 253148 h 5999822"/>
              <a:gd name="connsiteX1" fmla="*/ 920407 w 1436383"/>
              <a:gd name="connsiteY1" fmla="*/ 0 h 5999822"/>
              <a:gd name="connsiteX2" fmla="*/ 1379228 w 1436383"/>
              <a:gd name="connsiteY2" fmla="*/ 529058 h 5999822"/>
              <a:gd name="connsiteX3" fmla="*/ 1436384 w 1436383"/>
              <a:gd name="connsiteY3" fmla="*/ 5793678 h 5999822"/>
              <a:gd name="connsiteX4" fmla="*/ 440523 w 1436383"/>
              <a:gd name="connsiteY4" fmla="*/ 5999822 h 5999822"/>
              <a:gd name="connsiteX5" fmla="*/ 451965 w 1436383"/>
              <a:gd name="connsiteY5" fmla="*/ 788061 h 5999822"/>
              <a:gd name="connsiteX6" fmla="*/ 0 w 1436383"/>
              <a:gd name="connsiteY6" fmla="*/ 253148 h 5999822"/>
              <a:gd name="connsiteX0" fmla="*/ 0 w 1436384"/>
              <a:gd name="connsiteY0" fmla="*/ 253148 h 5999822"/>
              <a:gd name="connsiteX1" fmla="*/ 920407 w 1436384"/>
              <a:gd name="connsiteY1" fmla="*/ 0 h 5999822"/>
              <a:gd name="connsiteX2" fmla="*/ 1379228 w 1436384"/>
              <a:gd name="connsiteY2" fmla="*/ 529058 h 5999822"/>
              <a:gd name="connsiteX3" fmla="*/ 1436384 w 1436384"/>
              <a:gd name="connsiteY3" fmla="*/ 5793678 h 5999822"/>
              <a:gd name="connsiteX4" fmla="*/ 440523 w 1436384"/>
              <a:gd name="connsiteY4" fmla="*/ 5999822 h 5999822"/>
              <a:gd name="connsiteX5" fmla="*/ 451965 w 1436384"/>
              <a:gd name="connsiteY5" fmla="*/ 788061 h 5999822"/>
              <a:gd name="connsiteX6" fmla="*/ 0 w 1436384"/>
              <a:gd name="connsiteY6" fmla="*/ 253148 h 5999822"/>
              <a:gd name="connsiteX0" fmla="*/ 0 w 1436384"/>
              <a:gd name="connsiteY0" fmla="*/ 253148 h 5992505"/>
              <a:gd name="connsiteX1" fmla="*/ 920407 w 1436384"/>
              <a:gd name="connsiteY1" fmla="*/ 0 h 5992505"/>
              <a:gd name="connsiteX2" fmla="*/ 1379228 w 1436384"/>
              <a:gd name="connsiteY2" fmla="*/ 529058 h 5992505"/>
              <a:gd name="connsiteX3" fmla="*/ 1436384 w 1436384"/>
              <a:gd name="connsiteY3" fmla="*/ 5793678 h 5992505"/>
              <a:gd name="connsiteX4" fmla="*/ 474890 w 1436384"/>
              <a:gd name="connsiteY4" fmla="*/ 5992505 h 5992505"/>
              <a:gd name="connsiteX5" fmla="*/ 451965 w 1436384"/>
              <a:gd name="connsiteY5" fmla="*/ 788061 h 5992505"/>
              <a:gd name="connsiteX6" fmla="*/ 0 w 1436384"/>
              <a:gd name="connsiteY6" fmla="*/ 253148 h 5992505"/>
              <a:gd name="connsiteX0" fmla="*/ 0 w 1436384"/>
              <a:gd name="connsiteY0" fmla="*/ 253148 h 5999823"/>
              <a:gd name="connsiteX1" fmla="*/ 920407 w 1436384"/>
              <a:gd name="connsiteY1" fmla="*/ 0 h 5999823"/>
              <a:gd name="connsiteX2" fmla="*/ 1379228 w 1436384"/>
              <a:gd name="connsiteY2" fmla="*/ 529058 h 5999823"/>
              <a:gd name="connsiteX3" fmla="*/ 1436384 w 1436384"/>
              <a:gd name="connsiteY3" fmla="*/ 5793678 h 5999823"/>
              <a:gd name="connsiteX4" fmla="*/ 440525 w 1436384"/>
              <a:gd name="connsiteY4" fmla="*/ 5999823 h 5999823"/>
              <a:gd name="connsiteX5" fmla="*/ 451965 w 1436384"/>
              <a:gd name="connsiteY5" fmla="*/ 788061 h 5999823"/>
              <a:gd name="connsiteX6" fmla="*/ 0 w 1436384"/>
              <a:gd name="connsiteY6" fmla="*/ 253148 h 5999823"/>
              <a:gd name="connsiteX0" fmla="*/ 0 w 1481676"/>
              <a:gd name="connsiteY0" fmla="*/ 188697 h 5999823"/>
              <a:gd name="connsiteX1" fmla="*/ 965699 w 1481676"/>
              <a:gd name="connsiteY1" fmla="*/ 0 h 5999823"/>
              <a:gd name="connsiteX2" fmla="*/ 1424520 w 1481676"/>
              <a:gd name="connsiteY2" fmla="*/ 529058 h 5999823"/>
              <a:gd name="connsiteX3" fmla="*/ 1481676 w 1481676"/>
              <a:gd name="connsiteY3" fmla="*/ 5793678 h 5999823"/>
              <a:gd name="connsiteX4" fmla="*/ 485817 w 1481676"/>
              <a:gd name="connsiteY4" fmla="*/ 5999823 h 5999823"/>
              <a:gd name="connsiteX5" fmla="*/ 497257 w 1481676"/>
              <a:gd name="connsiteY5" fmla="*/ 788061 h 5999823"/>
              <a:gd name="connsiteX6" fmla="*/ 0 w 1481676"/>
              <a:gd name="connsiteY6" fmla="*/ 188697 h 5999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1676" h="5999823">
                <a:moveTo>
                  <a:pt x="0" y="188697"/>
                </a:moveTo>
                <a:lnTo>
                  <a:pt x="965699" y="0"/>
                </a:lnTo>
                <a:lnTo>
                  <a:pt x="1424520" y="529058"/>
                </a:lnTo>
                <a:lnTo>
                  <a:pt x="1481676" y="5793678"/>
                </a:lnTo>
                <a:cubicBezTo>
                  <a:pt x="1137075" y="5854109"/>
                  <a:pt x="1025161" y="5897926"/>
                  <a:pt x="485817" y="5999823"/>
                </a:cubicBezTo>
                <a:cubicBezTo>
                  <a:pt x="483170" y="4142102"/>
                  <a:pt x="499904" y="2645782"/>
                  <a:pt x="497257" y="788061"/>
                </a:cubicBezTo>
                <a:lnTo>
                  <a:pt x="0" y="188697"/>
                </a:lnTo>
                <a:close/>
              </a:path>
            </a:pathLst>
          </a:custGeom>
          <a:gradFill>
            <a:gsLst>
              <a:gs pos="0">
                <a:srgbClr val="C68018"/>
              </a:gs>
              <a:gs pos="30000">
                <a:schemeClr val="accent5">
                  <a:lumMod val="20000"/>
                  <a:lumOff val="80000"/>
                </a:schemeClr>
              </a:gs>
              <a:gs pos="53000">
                <a:schemeClr val="accent5">
                  <a:lumMod val="75000"/>
                </a:schemeClr>
              </a:gs>
              <a:gs pos="100000">
                <a:schemeClr val="accent5">
                  <a:lumMod val="50000"/>
                </a:schemeClr>
              </a:gs>
            </a:gsLst>
            <a:lin ang="5400000" scaled="1"/>
          </a:gra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71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205C367E-17B1-4CAE-A55D-3F1651503034}"/>
              </a:ext>
            </a:extLst>
          </p:cNvPr>
          <p:cNvSpPr/>
          <p:nvPr/>
        </p:nvSpPr>
        <p:spPr>
          <a:xfrm>
            <a:off x="-34050" y="-23515"/>
            <a:ext cx="3130176" cy="6894076"/>
          </a:xfrm>
          <a:custGeom>
            <a:avLst/>
            <a:gdLst>
              <a:gd name="connsiteX0" fmla="*/ 0 w 1465943"/>
              <a:gd name="connsiteY0" fmla="*/ 0 h 5116218"/>
              <a:gd name="connsiteX1" fmla="*/ 1465943 w 1465943"/>
              <a:gd name="connsiteY1" fmla="*/ 0 h 5116218"/>
              <a:gd name="connsiteX2" fmla="*/ 1465943 w 1465943"/>
              <a:gd name="connsiteY2" fmla="*/ 5116218 h 5116218"/>
              <a:gd name="connsiteX3" fmla="*/ 0 w 1465943"/>
              <a:gd name="connsiteY3" fmla="*/ 5116218 h 5116218"/>
              <a:gd name="connsiteX4" fmla="*/ 0 w 1465943"/>
              <a:gd name="connsiteY4" fmla="*/ 0 h 5116218"/>
              <a:gd name="connsiteX0" fmla="*/ 0 w 1465943"/>
              <a:gd name="connsiteY0" fmla="*/ 0 h 5116218"/>
              <a:gd name="connsiteX1" fmla="*/ 1465943 w 1465943"/>
              <a:gd name="connsiteY1" fmla="*/ 0 h 5116218"/>
              <a:gd name="connsiteX2" fmla="*/ 1465943 w 1465943"/>
              <a:gd name="connsiteY2" fmla="*/ 2191657 h 5116218"/>
              <a:gd name="connsiteX3" fmla="*/ 1465943 w 1465943"/>
              <a:gd name="connsiteY3" fmla="*/ 5116218 h 5116218"/>
              <a:gd name="connsiteX4" fmla="*/ 0 w 1465943"/>
              <a:gd name="connsiteY4" fmla="*/ 5116218 h 5116218"/>
              <a:gd name="connsiteX5" fmla="*/ 0 w 1465943"/>
              <a:gd name="connsiteY5" fmla="*/ 0 h 5116218"/>
              <a:gd name="connsiteX0" fmla="*/ 0 w 1465943"/>
              <a:gd name="connsiteY0" fmla="*/ 0 h 5116218"/>
              <a:gd name="connsiteX1" fmla="*/ 1465943 w 1465943"/>
              <a:gd name="connsiteY1" fmla="*/ 0 h 5116218"/>
              <a:gd name="connsiteX2" fmla="*/ 1451429 w 1465943"/>
              <a:gd name="connsiteY2" fmla="*/ 972457 h 5116218"/>
              <a:gd name="connsiteX3" fmla="*/ 1465943 w 1465943"/>
              <a:gd name="connsiteY3" fmla="*/ 2191657 h 5116218"/>
              <a:gd name="connsiteX4" fmla="*/ 1465943 w 1465943"/>
              <a:gd name="connsiteY4" fmla="*/ 5116218 h 5116218"/>
              <a:gd name="connsiteX5" fmla="*/ 0 w 1465943"/>
              <a:gd name="connsiteY5" fmla="*/ 5116218 h 5116218"/>
              <a:gd name="connsiteX6" fmla="*/ 0 w 1465943"/>
              <a:gd name="connsiteY6" fmla="*/ 0 h 5116218"/>
              <a:gd name="connsiteX0" fmla="*/ 0 w 1465943"/>
              <a:gd name="connsiteY0" fmla="*/ 0 h 5116218"/>
              <a:gd name="connsiteX1" fmla="*/ 1465943 w 1465943"/>
              <a:gd name="connsiteY1" fmla="*/ 0 h 5116218"/>
              <a:gd name="connsiteX2" fmla="*/ 1451429 w 1465943"/>
              <a:gd name="connsiteY2" fmla="*/ 972457 h 5116218"/>
              <a:gd name="connsiteX3" fmla="*/ 1465943 w 1465943"/>
              <a:gd name="connsiteY3" fmla="*/ 2191657 h 5116218"/>
              <a:gd name="connsiteX4" fmla="*/ 1451429 w 1465943"/>
              <a:gd name="connsiteY4" fmla="*/ 3526971 h 5116218"/>
              <a:gd name="connsiteX5" fmla="*/ 1465943 w 1465943"/>
              <a:gd name="connsiteY5" fmla="*/ 5116218 h 5116218"/>
              <a:gd name="connsiteX6" fmla="*/ 0 w 1465943"/>
              <a:gd name="connsiteY6" fmla="*/ 5116218 h 5116218"/>
              <a:gd name="connsiteX7" fmla="*/ 0 w 1465943"/>
              <a:gd name="connsiteY7" fmla="*/ 0 h 5116218"/>
              <a:gd name="connsiteX0" fmla="*/ 29029 w 1494972"/>
              <a:gd name="connsiteY0" fmla="*/ 0 h 6828904"/>
              <a:gd name="connsiteX1" fmla="*/ 1494972 w 1494972"/>
              <a:gd name="connsiteY1" fmla="*/ 0 h 6828904"/>
              <a:gd name="connsiteX2" fmla="*/ 1480458 w 1494972"/>
              <a:gd name="connsiteY2" fmla="*/ 972457 h 6828904"/>
              <a:gd name="connsiteX3" fmla="*/ 1494972 w 1494972"/>
              <a:gd name="connsiteY3" fmla="*/ 2191657 h 6828904"/>
              <a:gd name="connsiteX4" fmla="*/ 1480458 w 1494972"/>
              <a:gd name="connsiteY4" fmla="*/ 3526971 h 6828904"/>
              <a:gd name="connsiteX5" fmla="*/ 1494972 w 1494972"/>
              <a:gd name="connsiteY5" fmla="*/ 5116218 h 6828904"/>
              <a:gd name="connsiteX6" fmla="*/ 0 w 1494972"/>
              <a:gd name="connsiteY6" fmla="*/ 6828904 h 6828904"/>
              <a:gd name="connsiteX7" fmla="*/ 29029 w 1494972"/>
              <a:gd name="connsiteY7" fmla="*/ 0 h 6828904"/>
              <a:gd name="connsiteX0" fmla="*/ 29029 w 1567543"/>
              <a:gd name="connsiteY0" fmla="*/ 0 h 6828904"/>
              <a:gd name="connsiteX1" fmla="*/ 1494972 w 1567543"/>
              <a:gd name="connsiteY1" fmla="*/ 0 h 6828904"/>
              <a:gd name="connsiteX2" fmla="*/ 1480458 w 1567543"/>
              <a:gd name="connsiteY2" fmla="*/ 972457 h 6828904"/>
              <a:gd name="connsiteX3" fmla="*/ 1494972 w 1567543"/>
              <a:gd name="connsiteY3" fmla="*/ 2191657 h 6828904"/>
              <a:gd name="connsiteX4" fmla="*/ 1480458 w 1567543"/>
              <a:gd name="connsiteY4" fmla="*/ 3526971 h 6828904"/>
              <a:gd name="connsiteX5" fmla="*/ 1567543 w 1567543"/>
              <a:gd name="connsiteY5" fmla="*/ 5435532 h 6828904"/>
              <a:gd name="connsiteX6" fmla="*/ 0 w 1567543"/>
              <a:gd name="connsiteY6" fmla="*/ 6828904 h 6828904"/>
              <a:gd name="connsiteX7" fmla="*/ 29029 w 1567543"/>
              <a:gd name="connsiteY7" fmla="*/ 0 h 6828904"/>
              <a:gd name="connsiteX0" fmla="*/ 29029 w 2888343"/>
              <a:gd name="connsiteY0" fmla="*/ 0 h 6828904"/>
              <a:gd name="connsiteX1" fmla="*/ 2888343 w 2888343"/>
              <a:gd name="connsiteY1" fmla="*/ 0 h 6828904"/>
              <a:gd name="connsiteX2" fmla="*/ 1480458 w 2888343"/>
              <a:gd name="connsiteY2" fmla="*/ 972457 h 6828904"/>
              <a:gd name="connsiteX3" fmla="*/ 1494972 w 2888343"/>
              <a:gd name="connsiteY3" fmla="*/ 2191657 h 6828904"/>
              <a:gd name="connsiteX4" fmla="*/ 1480458 w 2888343"/>
              <a:gd name="connsiteY4" fmla="*/ 3526971 h 6828904"/>
              <a:gd name="connsiteX5" fmla="*/ 1567543 w 2888343"/>
              <a:gd name="connsiteY5" fmla="*/ 5435532 h 6828904"/>
              <a:gd name="connsiteX6" fmla="*/ 0 w 2888343"/>
              <a:gd name="connsiteY6" fmla="*/ 6828904 h 6828904"/>
              <a:gd name="connsiteX7" fmla="*/ 29029 w 2888343"/>
              <a:gd name="connsiteY7" fmla="*/ 0 h 6828904"/>
              <a:gd name="connsiteX0" fmla="*/ 29029 w 3018972"/>
              <a:gd name="connsiteY0" fmla="*/ 0 h 6828904"/>
              <a:gd name="connsiteX1" fmla="*/ 2888343 w 3018972"/>
              <a:gd name="connsiteY1" fmla="*/ 0 h 6828904"/>
              <a:gd name="connsiteX2" fmla="*/ 3018972 w 3018972"/>
              <a:gd name="connsiteY2" fmla="*/ 638629 h 6828904"/>
              <a:gd name="connsiteX3" fmla="*/ 1494972 w 3018972"/>
              <a:gd name="connsiteY3" fmla="*/ 2191657 h 6828904"/>
              <a:gd name="connsiteX4" fmla="*/ 1480458 w 3018972"/>
              <a:gd name="connsiteY4" fmla="*/ 3526971 h 6828904"/>
              <a:gd name="connsiteX5" fmla="*/ 1567543 w 3018972"/>
              <a:gd name="connsiteY5" fmla="*/ 5435532 h 6828904"/>
              <a:gd name="connsiteX6" fmla="*/ 0 w 3018972"/>
              <a:gd name="connsiteY6" fmla="*/ 6828904 h 6828904"/>
              <a:gd name="connsiteX7" fmla="*/ 29029 w 3018972"/>
              <a:gd name="connsiteY7" fmla="*/ 0 h 6828904"/>
              <a:gd name="connsiteX0" fmla="*/ 29029 w 3018972"/>
              <a:gd name="connsiteY0" fmla="*/ 0 h 6828904"/>
              <a:gd name="connsiteX1" fmla="*/ 2888343 w 3018972"/>
              <a:gd name="connsiteY1" fmla="*/ 0 h 6828904"/>
              <a:gd name="connsiteX2" fmla="*/ 3018972 w 3018972"/>
              <a:gd name="connsiteY2" fmla="*/ 638629 h 6828904"/>
              <a:gd name="connsiteX3" fmla="*/ 2365829 w 3018972"/>
              <a:gd name="connsiteY3" fmla="*/ 2685143 h 6828904"/>
              <a:gd name="connsiteX4" fmla="*/ 1480458 w 3018972"/>
              <a:gd name="connsiteY4" fmla="*/ 3526971 h 6828904"/>
              <a:gd name="connsiteX5" fmla="*/ 1567543 w 3018972"/>
              <a:gd name="connsiteY5" fmla="*/ 5435532 h 6828904"/>
              <a:gd name="connsiteX6" fmla="*/ 0 w 3018972"/>
              <a:gd name="connsiteY6" fmla="*/ 6828904 h 6828904"/>
              <a:gd name="connsiteX7" fmla="*/ 29029 w 3018972"/>
              <a:gd name="connsiteY7" fmla="*/ 0 h 6828904"/>
              <a:gd name="connsiteX0" fmla="*/ 29029 w 3018972"/>
              <a:gd name="connsiteY0" fmla="*/ 0 h 6828904"/>
              <a:gd name="connsiteX1" fmla="*/ 2888343 w 3018972"/>
              <a:gd name="connsiteY1" fmla="*/ 0 h 6828904"/>
              <a:gd name="connsiteX2" fmla="*/ 3018972 w 3018972"/>
              <a:gd name="connsiteY2" fmla="*/ 638629 h 6828904"/>
              <a:gd name="connsiteX3" fmla="*/ 2365829 w 3018972"/>
              <a:gd name="connsiteY3" fmla="*/ 2685143 h 6828904"/>
              <a:gd name="connsiteX4" fmla="*/ 1915886 w 3018972"/>
              <a:gd name="connsiteY4" fmla="*/ 4049485 h 6828904"/>
              <a:gd name="connsiteX5" fmla="*/ 1567543 w 3018972"/>
              <a:gd name="connsiteY5" fmla="*/ 5435532 h 6828904"/>
              <a:gd name="connsiteX6" fmla="*/ 0 w 3018972"/>
              <a:gd name="connsiteY6" fmla="*/ 6828904 h 6828904"/>
              <a:gd name="connsiteX7" fmla="*/ 29029 w 3018972"/>
              <a:gd name="connsiteY7" fmla="*/ 0 h 6828904"/>
              <a:gd name="connsiteX0" fmla="*/ 29029 w 3018972"/>
              <a:gd name="connsiteY0" fmla="*/ 0 h 6828904"/>
              <a:gd name="connsiteX1" fmla="*/ 2888343 w 3018972"/>
              <a:gd name="connsiteY1" fmla="*/ 0 h 6828904"/>
              <a:gd name="connsiteX2" fmla="*/ 3018972 w 3018972"/>
              <a:gd name="connsiteY2" fmla="*/ 638629 h 6828904"/>
              <a:gd name="connsiteX3" fmla="*/ 2365829 w 3018972"/>
              <a:gd name="connsiteY3" fmla="*/ 2685143 h 6828904"/>
              <a:gd name="connsiteX4" fmla="*/ 1915886 w 3018972"/>
              <a:gd name="connsiteY4" fmla="*/ 4049485 h 6828904"/>
              <a:gd name="connsiteX5" fmla="*/ 1465943 w 3018972"/>
              <a:gd name="connsiteY5" fmla="*/ 5493589 h 6828904"/>
              <a:gd name="connsiteX6" fmla="*/ 0 w 3018972"/>
              <a:gd name="connsiteY6" fmla="*/ 6828904 h 6828904"/>
              <a:gd name="connsiteX7" fmla="*/ 29029 w 3018972"/>
              <a:gd name="connsiteY7" fmla="*/ 0 h 6828904"/>
              <a:gd name="connsiteX0" fmla="*/ 29029 w 3018972"/>
              <a:gd name="connsiteY0" fmla="*/ 0 h 6828904"/>
              <a:gd name="connsiteX1" fmla="*/ 2888343 w 3018972"/>
              <a:gd name="connsiteY1" fmla="*/ 0 h 6828904"/>
              <a:gd name="connsiteX2" fmla="*/ 3018972 w 3018972"/>
              <a:gd name="connsiteY2" fmla="*/ 638629 h 6828904"/>
              <a:gd name="connsiteX3" fmla="*/ 2365829 w 3018972"/>
              <a:gd name="connsiteY3" fmla="*/ 2685143 h 6828904"/>
              <a:gd name="connsiteX4" fmla="*/ 1915886 w 3018972"/>
              <a:gd name="connsiteY4" fmla="*/ 4049485 h 6828904"/>
              <a:gd name="connsiteX5" fmla="*/ 1407886 w 3018972"/>
              <a:gd name="connsiteY5" fmla="*/ 5493589 h 6828904"/>
              <a:gd name="connsiteX6" fmla="*/ 0 w 3018972"/>
              <a:gd name="connsiteY6" fmla="*/ 6828904 h 6828904"/>
              <a:gd name="connsiteX7" fmla="*/ 29029 w 3018972"/>
              <a:gd name="connsiteY7" fmla="*/ 0 h 6828904"/>
              <a:gd name="connsiteX0" fmla="*/ 29029 w 3018972"/>
              <a:gd name="connsiteY0" fmla="*/ 0 h 6828904"/>
              <a:gd name="connsiteX1" fmla="*/ 2888343 w 3018972"/>
              <a:gd name="connsiteY1" fmla="*/ 0 h 6828904"/>
              <a:gd name="connsiteX2" fmla="*/ 3018972 w 3018972"/>
              <a:gd name="connsiteY2" fmla="*/ 638629 h 6828904"/>
              <a:gd name="connsiteX3" fmla="*/ 2365829 w 3018972"/>
              <a:gd name="connsiteY3" fmla="*/ 2685143 h 6828904"/>
              <a:gd name="connsiteX4" fmla="*/ 1915886 w 3018972"/>
              <a:gd name="connsiteY4" fmla="*/ 4049485 h 6828904"/>
              <a:gd name="connsiteX5" fmla="*/ 1422400 w 3018972"/>
              <a:gd name="connsiteY5" fmla="*/ 5566160 h 6828904"/>
              <a:gd name="connsiteX6" fmla="*/ 0 w 3018972"/>
              <a:gd name="connsiteY6" fmla="*/ 6828904 h 6828904"/>
              <a:gd name="connsiteX7" fmla="*/ 29029 w 3018972"/>
              <a:gd name="connsiteY7" fmla="*/ 0 h 6828904"/>
              <a:gd name="connsiteX0" fmla="*/ 29029 w 3033486"/>
              <a:gd name="connsiteY0" fmla="*/ 0 h 6828904"/>
              <a:gd name="connsiteX1" fmla="*/ 2888343 w 3033486"/>
              <a:gd name="connsiteY1" fmla="*/ 0 h 6828904"/>
              <a:gd name="connsiteX2" fmla="*/ 3033486 w 3033486"/>
              <a:gd name="connsiteY2" fmla="*/ 725715 h 6828904"/>
              <a:gd name="connsiteX3" fmla="*/ 2365829 w 3033486"/>
              <a:gd name="connsiteY3" fmla="*/ 2685143 h 6828904"/>
              <a:gd name="connsiteX4" fmla="*/ 1915886 w 3033486"/>
              <a:gd name="connsiteY4" fmla="*/ 4049485 h 6828904"/>
              <a:gd name="connsiteX5" fmla="*/ 1422400 w 3033486"/>
              <a:gd name="connsiteY5" fmla="*/ 5566160 h 6828904"/>
              <a:gd name="connsiteX6" fmla="*/ 0 w 3033486"/>
              <a:gd name="connsiteY6" fmla="*/ 6828904 h 6828904"/>
              <a:gd name="connsiteX7" fmla="*/ 29029 w 3033486"/>
              <a:gd name="connsiteY7" fmla="*/ 0 h 6828904"/>
              <a:gd name="connsiteX0" fmla="*/ 29029 w 3033486"/>
              <a:gd name="connsiteY0" fmla="*/ 0 h 6828904"/>
              <a:gd name="connsiteX1" fmla="*/ 2859314 w 3033486"/>
              <a:gd name="connsiteY1" fmla="*/ 0 h 6828904"/>
              <a:gd name="connsiteX2" fmla="*/ 3033486 w 3033486"/>
              <a:gd name="connsiteY2" fmla="*/ 725715 h 6828904"/>
              <a:gd name="connsiteX3" fmla="*/ 2365829 w 3033486"/>
              <a:gd name="connsiteY3" fmla="*/ 2685143 h 6828904"/>
              <a:gd name="connsiteX4" fmla="*/ 1915886 w 3033486"/>
              <a:gd name="connsiteY4" fmla="*/ 4049485 h 6828904"/>
              <a:gd name="connsiteX5" fmla="*/ 1422400 w 3033486"/>
              <a:gd name="connsiteY5" fmla="*/ 5566160 h 6828904"/>
              <a:gd name="connsiteX6" fmla="*/ 0 w 3033486"/>
              <a:gd name="connsiteY6" fmla="*/ 6828904 h 6828904"/>
              <a:gd name="connsiteX7" fmla="*/ 29029 w 3033486"/>
              <a:gd name="connsiteY7" fmla="*/ 0 h 6828904"/>
              <a:gd name="connsiteX0" fmla="*/ 29029 w 3062514"/>
              <a:gd name="connsiteY0" fmla="*/ 0 h 6828904"/>
              <a:gd name="connsiteX1" fmla="*/ 2859314 w 3062514"/>
              <a:gd name="connsiteY1" fmla="*/ 0 h 6828904"/>
              <a:gd name="connsiteX2" fmla="*/ 3062514 w 3062514"/>
              <a:gd name="connsiteY2" fmla="*/ 682172 h 6828904"/>
              <a:gd name="connsiteX3" fmla="*/ 2365829 w 3062514"/>
              <a:gd name="connsiteY3" fmla="*/ 2685143 h 6828904"/>
              <a:gd name="connsiteX4" fmla="*/ 1915886 w 3062514"/>
              <a:gd name="connsiteY4" fmla="*/ 4049485 h 6828904"/>
              <a:gd name="connsiteX5" fmla="*/ 1422400 w 3062514"/>
              <a:gd name="connsiteY5" fmla="*/ 5566160 h 6828904"/>
              <a:gd name="connsiteX6" fmla="*/ 0 w 3062514"/>
              <a:gd name="connsiteY6" fmla="*/ 6828904 h 6828904"/>
              <a:gd name="connsiteX7" fmla="*/ 29029 w 3062514"/>
              <a:gd name="connsiteY7" fmla="*/ 0 h 6828904"/>
              <a:gd name="connsiteX0" fmla="*/ 29029 w 3033486"/>
              <a:gd name="connsiteY0" fmla="*/ 0 h 6828904"/>
              <a:gd name="connsiteX1" fmla="*/ 2859314 w 3033486"/>
              <a:gd name="connsiteY1" fmla="*/ 0 h 6828904"/>
              <a:gd name="connsiteX2" fmla="*/ 3033486 w 3033486"/>
              <a:gd name="connsiteY2" fmla="*/ 682172 h 6828904"/>
              <a:gd name="connsiteX3" fmla="*/ 2365829 w 3033486"/>
              <a:gd name="connsiteY3" fmla="*/ 2685143 h 6828904"/>
              <a:gd name="connsiteX4" fmla="*/ 1915886 w 3033486"/>
              <a:gd name="connsiteY4" fmla="*/ 4049485 h 6828904"/>
              <a:gd name="connsiteX5" fmla="*/ 1422400 w 3033486"/>
              <a:gd name="connsiteY5" fmla="*/ 5566160 h 6828904"/>
              <a:gd name="connsiteX6" fmla="*/ 0 w 3033486"/>
              <a:gd name="connsiteY6" fmla="*/ 6828904 h 6828904"/>
              <a:gd name="connsiteX7" fmla="*/ 29029 w 3033486"/>
              <a:gd name="connsiteY7" fmla="*/ 0 h 6828904"/>
              <a:gd name="connsiteX0" fmla="*/ 29029 w 3033486"/>
              <a:gd name="connsiteY0" fmla="*/ 0 h 6828904"/>
              <a:gd name="connsiteX1" fmla="*/ 2859314 w 3033486"/>
              <a:gd name="connsiteY1" fmla="*/ 0 h 6828904"/>
              <a:gd name="connsiteX2" fmla="*/ 3033486 w 3033486"/>
              <a:gd name="connsiteY2" fmla="*/ 682172 h 6828904"/>
              <a:gd name="connsiteX3" fmla="*/ 2380901 w 3033486"/>
              <a:gd name="connsiteY3" fmla="*/ 2695191 h 6828904"/>
              <a:gd name="connsiteX4" fmla="*/ 1915886 w 3033486"/>
              <a:gd name="connsiteY4" fmla="*/ 4049485 h 6828904"/>
              <a:gd name="connsiteX5" fmla="*/ 1422400 w 3033486"/>
              <a:gd name="connsiteY5" fmla="*/ 5566160 h 6828904"/>
              <a:gd name="connsiteX6" fmla="*/ 0 w 3033486"/>
              <a:gd name="connsiteY6" fmla="*/ 6828904 h 6828904"/>
              <a:gd name="connsiteX7" fmla="*/ 29029 w 3033486"/>
              <a:gd name="connsiteY7" fmla="*/ 0 h 6828904"/>
              <a:gd name="connsiteX0" fmla="*/ 29029 w 3033486"/>
              <a:gd name="connsiteY0" fmla="*/ 0 h 6828904"/>
              <a:gd name="connsiteX1" fmla="*/ 2859314 w 3033486"/>
              <a:gd name="connsiteY1" fmla="*/ 0 h 6828904"/>
              <a:gd name="connsiteX2" fmla="*/ 3033486 w 3033486"/>
              <a:gd name="connsiteY2" fmla="*/ 682172 h 6828904"/>
              <a:gd name="connsiteX3" fmla="*/ 2380901 w 3033486"/>
              <a:gd name="connsiteY3" fmla="*/ 2695191 h 6828904"/>
              <a:gd name="connsiteX4" fmla="*/ 1925934 w 3033486"/>
              <a:gd name="connsiteY4" fmla="*/ 4069581 h 6828904"/>
              <a:gd name="connsiteX5" fmla="*/ 1422400 w 3033486"/>
              <a:gd name="connsiteY5" fmla="*/ 5566160 h 6828904"/>
              <a:gd name="connsiteX6" fmla="*/ 0 w 3033486"/>
              <a:gd name="connsiteY6" fmla="*/ 6828904 h 6828904"/>
              <a:gd name="connsiteX7" fmla="*/ 29029 w 3033486"/>
              <a:gd name="connsiteY7" fmla="*/ 0 h 6828904"/>
              <a:gd name="connsiteX0" fmla="*/ 29029 w 3033486"/>
              <a:gd name="connsiteY0" fmla="*/ 0 h 6828904"/>
              <a:gd name="connsiteX1" fmla="*/ 2859314 w 3033486"/>
              <a:gd name="connsiteY1" fmla="*/ 0 h 6828904"/>
              <a:gd name="connsiteX2" fmla="*/ 3033486 w 3033486"/>
              <a:gd name="connsiteY2" fmla="*/ 682172 h 6828904"/>
              <a:gd name="connsiteX3" fmla="*/ 2380901 w 3033486"/>
              <a:gd name="connsiteY3" fmla="*/ 2695191 h 6828904"/>
              <a:gd name="connsiteX4" fmla="*/ 1925934 w 3033486"/>
              <a:gd name="connsiteY4" fmla="*/ 4069581 h 6828904"/>
              <a:gd name="connsiteX5" fmla="*/ 1432448 w 3033486"/>
              <a:gd name="connsiteY5" fmla="*/ 5561136 h 6828904"/>
              <a:gd name="connsiteX6" fmla="*/ 0 w 3033486"/>
              <a:gd name="connsiteY6" fmla="*/ 6828904 h 6828904"/>
              <a:gd name="connsiteX7" fmla="*/ 29029 w 3033486"/>
              <a:gd name="connsiteY7" fmla="*/ 0 h 6828904"/>
              <a:gd name="connsiteX0" fmla="*/ 34053 w 3038510"/>
              <a:gd name="connsiteY0" fmla="*/ 0 h 6869097"/>
              <a:gd name="connsiteX1" fmla="*/ 2864338 w 3038510"/>
              <a:gd name="connsiteY1" fmla="*/ 0 h 6869097"/>
              <a:gd name="connsiteX2" fmla="*/ 3038510 w 3038510"/>
              <a:gd name="connsiteY2" fmla="*/ 682172 h 6869097"/>
              <a:gd name="connsiteX3" fmla="*/ 2385925 w 3038510"/>
              <a:gd name="connsiteY3" fmla="*/ 2695191 h 6869097"/>
              <a:gd name="connsiteX4" fmla="*/ 1930958 w 3038510"/>
              <a:gd name="connsiteY4" fmla="*/ 4069581 h 6869097"/>
              <a:gd name="connsiteX5" fmla="*/ 1437472 w 3038510"/>
              <a:gd name="connsiteY5" fmla="*/ 5561136 h 6869097"/>
              <a:gd name="connsiteX6" fmla="*/ 0 w 3038510"/>
              <a:gd name="connsiteY6" fmla="*/ 6869097 h 6869097"/>
              <a:gd name="connsiteX7" fmla="*/ 34053 w 3038510"/>
              <a:gd name="connsiteY7" fmla="*/ 0 h 6869097"/>
              <a:gd name="connsiteX0" fmla="*/ 34053 w 3063631"/>
              <a:gd name="connsiteY0" fmla="*/ 0 h 6869097"/>
              <a:gd name="connsiteX1" fmla="*/ 2864338 w 3063631"/>
              <a:gd name="connsiteY1" fmla="*/ 0 h 6869097"/>
              <a:gd name="connsiteX2" fmla="*/ 3063631 w 3063631"/>
              <a:gd name="connsiteY2" fmla="*/ 652027 h 6869097"/>
              <a:gd name="connsiteX3" fmla="*/ 2385925 w 3063631"/>
              <a:gd name="connsiteY3" fmla="*/ 2695191 h 6869097"/>
              <a:gd name="connsiteX4" fmla="*/ 1930958 w 3063631"/>
              <a:gd name="connsiteY4" fmla="*/ 4069581 h 6869097"/>
              <a:gd name="connsiteX5" fmla="*/ 1437472 w 3063631"/>
              <a:gd name="connsiteY5" fmla="*/ 5561136 h 6869097"/>
              <a:gd name="connsiteX6" fmla="*/ 0 w 3063631"/>
              <a:gd name="connsiteY6" fmla="*/ 6869097 h 6869097"/>
              <a:gd name="connsiteX7" fmla="*/ 34053 w 3063631"/>
              <a:gd name="connsiteY7" fmla="*/ 0 h 6869097"/>
              <a:gd name="connsiteX0" fmla="*/ 34053 w 3063631"/>
              <a:gd name="connsiteY0" fmla="*/ 0 h 6869097"/>
              <a:gd name="connsiteX1" fmla="*/ 2884435 w 3063631"/>
              <a:gd name="connsiteY1" fmla="*/ 10049 h 6869097"/>
              <a:gd name="connsiteX2" fmla="*/ 3063631 w 3063631"/>
              <a:gd name="connsiteY2" fmla="*/ 652027 h 6869097"/>
              <a:gd name="connsiteX3" fmla="*/ 2385925 w 3063631"/>
              <a:gd name="connsiteY3" fmla="*/ 2695191 h 6869097"/>
              <a:gd name="connsiteX4" fmla="*/ 1930958 w 3063631"/>
              <a:gd name="connsiteY4" fmla="*/ 4069581 h 6869097"/>
              <a:gd name="connsiteX5" fmla="*/ 1437472 w 3063631"/>
              <a:gd name="connsiteY5" fmla="*/ 5561136 h 6869097"/>
              <a:gd name="connsiteX6" fmla="*/ 0 w 3063631"/>
              <a:gd name="connsiteY6" fmla="*/ 6869097 h 6869097"/>
              <a:gd name="connsiteX7" fmla="*/ 34053 w 3063631"/>
              <a:gd name="connsiteY7" fmla="*/ 0 h 6869097"/>
              <a:gd name="connsiteX0" fmla="*/ 34053 w 3063631"/>
              <a:gd name="connsiteY0" fmla="*/ 0 h 6869097"/>
              <a:gd name="connsiteX1" fmla="*/ 2884435 w 3063631"/>
              <a:gd name="connsiteY1" fmla="*/ 10049 h 6869097"/>
              <a:gd name="connsiteX2" fmla="*/ 3063631 w 3063631"/>
              <a:gd name="connsiteY2" fmla="*/ 652027 h 6869097"/>
              <a:gd name="connsiteX3" fmla="*/ 2385925 w 3063631"/>
              <a:gd name="connsiteY3" fmla="*/ 2695191 h 6869097"/>
              <a:gd name="connsiteX4" fmla="*/ 1941007 w 3063631"/>
              <a:gd name="connsiteY4" fmla="*/ 4079629 h 6869097"/>
              <a:gd name="connsiteX5" fmla="*/ 1437472 w 3063631"/>
              <a:gd name="connsiteY5" fmla="*/ 5561136 h 6869097"/>
              <a:gd name="connsiteX6" fmla="*/ 0 w 3063631"/>
              <a:gd name="connsiteY6" fmla="*/ 6869097 h 6869097"/>
              <a:gd name="connsiteX7" fmla="*/ 34053 w 3063631"/>
              <a:gd name="connsiteY7" fmla="*/ 0 h 6869097"/>
              <a:gd name="connsiteX0" fmla="*/ 34053 w 3063631"/>
              <a:gd name="connsiteY0" fmla="*/ 0 h 6869097"/>
              <a:gd name="connsiteX1" fmla="*/ 2884435 w 3063631"/>
              <a:gd name="connsiteY1" fmla="*/ 10049 h 6869097"/>
              <a:gd name="connsiteX2" fmla="*/ 3063631 w 3063631"/>
              <a:gd name="connsiteY2" fmla="*/ 652027 h 6869097"/>
              <a:gd name="connsiteX3" fmla="*/ 2385925 w 3063631"/>
              <a:gd name="connsiteY3" fmla="*/ 2695191 h 6869097"/>
              <a:gd name="connsiteX4" fmla="*/ 1941007 w 3063631"/>
              <a:gd name="connsiteY4" fmla="*/ 4079629 h 6869097"/>
              <a:gd name="connsiteX5" fmla="*/ 1447520 w 3063631"/>
              <a:gd name="connsiteY5" fmla="*/ 5556111 h 6869097"/>
              <a:gd name="connsiteX6" fmla="*/ 0 w 3063631"/>
              <a:gd name="connsiteY6" fmla="*/ 6869097 h 6869097"/>
              <a:gd name="connsiteX7" fmla="*/ 34053 w 3063631"/>
              <a:gd name="connsiteY7" fmla="*/ 0 h 6869097"/>
              <a:gd name="connsiteX0" fmla="*/ 34053 w 3063631"/>
              <a:gd name="connsiteY0" fmla="*/ 0 h 6869097"/>
              <a:gd name="connsiteX1" fmla="*/ 2884435 w 3063631"/>
              <a:gd name="connsiteY1" fmla="*/ 10049 h 6869097"/>
              <a:gd name="connsiteX2" fmla="*/ 3063631 w 3063631"/>
              <a:gd name="connsiteY2" fmla="*/ 652027 h 6869097"/>
              <a:gd name="connsiteX3" fmla="*/ 2390949 w 3063631"/>
              <a:gd name="connsiteY3" fmla="*/ 2680119 h 6869097"/>
              <a:gd name="connsiteX4" fmla="*/ 1941007 w 3063631"/>
              <a:gd name="connsiteY4" fmla="*/ 4079629 h 6869097"/>
              <a:gd name="connsiteX5" fmla="*/ 1447520 w 3063631"/>
              <a:gd name="connsiteY5" fmla="*/ 5556111 h 6869097"/>
              <a:gd name="connsiteX6" fmla="*/ 0 w 3063631"/>
              <a:gd name="connsiteY6" fmla="*/ 6869097 h 6869097"/>
              <a:gd name="connsiteX7" fmla="*/ 34053 w 3063631"/>
              <a:gd name="connsiteY7" fmla="*/ 0 h 6869097"/>
              <a:gd name="connsiteX0" fmla="*/ 34053 w 4045578"/>
              <a:gd name="connsiteY0" fmla="*/ 4465 h 6873562"/>
              <a:gd name="connsiteX1" fmla="*/ 4045578 w 4045578"/>
              <a:gd name="connsiteY1" fmla="*/ 0 h 6873562"/>
              <a:gd name="connsiteX2" fmla="*/ 3063631 w 4045578"/>
              <a:gd name="connsiteY2" fmla="*/ 656492 h 6873562"/>
              <a:gd name="connsiteX3" fmla="*/ 2390949 w 4045578"/>
              <a:gd name="connsiteY3" fmla="*/ 2684584 h 6873562"/>
              <a:gd name="connsiteX4" fmla="*/ 1941007 w 4045578"/>
              <a:gd name="connsiteY4" fmla="*/ 4084094 h 6873562"/>
              <a:gd name="connsiteX5" fmla="*/ 1447520 w 4045578"/>
              <a:gd name="connsiteY5" fmla="*/ 5560576 h 6873562"/>
              <a:gd name="connsiteX6" fmla="*/ 0 w 4045578"/>
              <a:gd name="connsiteY6" fmla="*/ 6873562 h 6873562"/>
              <a:gd name="connsiteX7" fmla="*/ 34053 w 4045578"/>
              <a:gd name="connsiteY7" fmla="*/ 4465 h 6873562"/>
              <a:gd name="connsiteX0" fmla="*/ 34053 w 4130431"/>
              <a:gd name="connsiteY0" fmla="*/ 4465 h 6873562"/>
              <a:gd name="connsiteX1" fmla="*/ 4045578 w 4130431"/>
              <a:gd name="connsiteY1" fmla="*/ 0 h 6873562"/>
              <a:gd name="connsiteX2" fmla="*/ 4130431 w 4130431"/>
              <a:gd name="connsiteY2" fmla="*/ 799367 h 6873562"/>
              <a:gd name="connsiteX3" fmla="*/ 2390949 w 4130431"/>
              <a:gd name="connsiteY3" fmla="*/ 2684584 h 6873562"/>
              <a:gd name="connsiteX4" fmla="*/ 1941007 w 4130431"/>
              <a:gd name="connsiteY4" fmla="*/ 4084094 h 6873562"/>
              <a:gd name="connsiteX5" fmla="*/ 1447520 w 4130431"/>
              <a:gd name="connsiteY5" fmla="*/ 5560576 h 6873562"/>
              <a:gd name="connsiteX6" fmla="*/ 0 w 4130431"/>
              <a:gd name="connsiteY6" fmla="*/ 6873562 h 6873562"/>
              <a:gd name="connsiteX7" fmla="*/ 34053 w 4130431"/>
              <a:gd name="connsiteY7" fmla="*/ 4465 h 6873562"/>
              <a:gd name="connsiteX0" fmla="*/ 34053 w 4130431"/>
              <a:gd name="connsiteY0" fmla="*/ 23515 h 6892612"/>
              <a:gd name="connsiteX1" fmla="*/ 4007478 w 4130431"/>
              <a:gd name="connsiteY1" fmla="*/ 0 h 6892612"/>
              <a:gd name="connsiteX2" fmla="*/ 4130431 w 4130431"/>
              <a:gd name="connsiteY2" fmla="*/ 818417 h 6892612"/>
              <a:gd name="connsiteX3" fmla="*/ 2390949 w 4130431"/>
              <a:gd name="connsiteY3" fmla="*/ 2703634 h 6892612"/>
              <a:gd name="connsiteX4" fmla="*/ 1941007 w 4130431"/>
              <a:gd name="connsiteY4" fmla="*/ 4103144 h 6892612"/>
              <a:gd name="connsiteX5" fmla="*/ 1447520 w 4130431"/>
              <a:gd name="connsiteY5" fmla="*/ 5579626 h 6892612"/>
              <a:gd name="connsiteX6" fmla="*/ 0 w 4130431"/>
              <a:gd name="connsiteY6" fmla="*/ 6892612 h 6892612"/>
              <a:gd name="connsiteX7" fmla="*/ 34053 w 4130431"/>
              <a:gd name="connsiteY7" fmla="*/ 23515 h 6892612"/>
              <a:gd name="connsiteX0" fmla="*/ 34053 w 4130431"/>
              <a:gd name="connsiteY0" fmla="*/ 23515 h 6892612"/>
              <a:gd name="connsiteX1" fmla="*/ 4007478 w 4130431"/>
              <a:gd name="connsiteY1" fmla="*/ 0 h 6892612"/>
              <a:gd name="connsiteX2" fmla="*/ 4130431 w 4130431"/>
              <a:gd name="connsiteY2" fmla="*/ 818417 h 6892612"/>
              <a:gd name="connsiteX3" fmla="*/ 3305349 w 4130431"/>
              <a:gd name="connsiteY3" fmla="*/ 3446584 h 6892612"/>
              <a:gd name="connsiteX4" fmla="*/ 1941007 w 4130431"/>
              <a:gd name="connsiteY4" fmla="*/ 4103144 h 6892612"/>
              <a:gd name="connsiteX5" fmla="*/ 1447520 w 4130431"/>
              <a:gd name="connsiteY5" fmla="*/ 5579626 h 6892612"/>
              <a:gd name="connsiteX6" fmla="*/ 0 w 4130431"/>
              <a:gd name="connsiteY6" fmla="*/ 6892612 h 6892612"/>
              <a:gd name="connsiteX7" fmla="*/ 34053 w 4130431"/>
              <a:gd name="connsiteY7" fmla="*/ 23515 h 6892612"/>
              <a:gd name="connsiteX0" fmla="*/ 34053 w 4130431"/>
              <a:gd name="connsiteY0" fmla="*/ 23515 h 6892612"/>
              <a:gd name="connsiteX1" fmla="*/ 4007478 w 4130431"/>
              <a:gd name="connsiteY1" fmla="*/ 0 h 6892612"/>
              <a:gd name="connsiteX2" fmla="*/ 4130431 w 4130431"/>
              <a:gd name="connsiteY2" fmla="*/ 818417 h 6892612"/>
              <a:gd name="connsiteX3" fmla="*/ 3305349 w 4130431"/>
              <a:gd name="connsiteY3" fmla="*/ 3446584 h 6892612"/>
              <a:gd name="connsiteX4" fmla="*/ 2674432 w 4130431"/>
              <a:gd name="connsiteY4" fmla="*/ 5246144 h 6892612"/>
              <a:gd name="connsiteX5" fmla="*/ 1447520 w 4130431"/>
              <a:gd name="connsiteY5" fmla="*/ 5579626 h 6892612"/>
              <a:gd name="connsiteX6" fmla="*/ 0 w 4130431"/>
              <a:gd name="connsiteY6" fmla="*/ 6892612 h 6892612"/>
              <a:gd name="connsiteX7" fmla="*/ 34053 w 4130431"/>
              <a:gd name="connsiteY7" fmla="*/ 23515 h 6892612"/>
              <a:gd name="connsiteX0" fmla="*/ 34053 w 4130431"/>
              <a:gd name="connsiteY0" fmla="*/ 23515 h 6892612"/>
              <a:gd name="connsiteX1" fmla="*/ 4007478 w 4130431"/>
              <a:gd name="connsiteY1" fmla="*/ 0 h 6892612"/>
              <a:gd name="connsiteX2" fmla="*/ 4130431 w 4130431"/>
              <a:gd name="connsiteY2" fmla="*/ 818417 h 6892612"/>
              <a:gd name="connsiteX3" fmla="*/ 3286299 w 4130431"/>
              <a:gd name="connsiteY3" fmla="*/ 3456109 h 6892612"/>
              <a:gd name="connsiteX4" fmla="*/ 2674432 w 4130431"/>
              <a:gd name="connsiteY4" fmla="*/ 5246144 h 6892612"/>
              <a:gd name="connsiteX5" fmla="*/ 1447520 w 4130431"/>
              <a:gd name="connsiteY5" fmla="*/ 5579626 h 6892612"/>
              <a:gd name="connsiteX6" fmla="*/ 0 w 4130431"/>
              <a:gd name="connsiteY6" fmla="*/ 6892612 h 6892612"/>
              <a:gd name="connsiteX7" fmla="*/ 34053 w 4130431"/>
              <a:gd name="connsiteY7" fmla="*/ 23515 h 6892612"/>
              <a:gd name="connsiteX0" fmla="*/ 34053 w 4130431"/>
              <a:gd name="connsiteY0" fmla="*/ 23515 h 6894076"/>
              <a:gd name="connsiteX1" fmla="*/ 4007478 w 4130431"/>
              <a:gd name="connsiteY1" fmla="*/ 0 h 6894076"/>
              <a:gd name="connsiteX2" fmla="*/ 4130431 w 4130431"/>
              <a:gd name="connsiteY2" fmla="*/ 818417 h 6894076"/>
              <a:gd name="connsiteX3" fmla="*/ 3286299 w 4130431"/>
              <a:gd name="connsiteY3" fmla="*/ 3456109 h 6894076"/>
              <a:gd name="connsiteX4" fmla="*/ 2674432 w 4130431"/>
              <a:gd name="connsiteY4" fmla="*/ 5246144 h 6894076"/>
              <a:gd name="connsiteX5" fmla="*/ 2142845 w 4130431"/>
              <a:gd name="connsiteY5" fmla="*/ 6894076 h 6894076"/>
              <a:gd name="connsiteX6" fmla="*/ 0 w 4130431"/>
              <a:gd name="connsiteY6" fmla="*/ 6892612 h 6894076"/>
              <a:gd name="connsiteX7" fmla="*/ 34053 w 4130431"/>
              <a:gd name="connsiteY7" fmla="*/ 23515 h 6894076"/>
              <a:gd name="connsiteX0" fmla="*/ 34053 w 4130431"/>
              <a:gd name="connsiteY0" fmla="*/ 23515 h 6894076"/>
              <a:gd name="connsiteX1" fmla="*/ 4007478 w 4130431"/>
              <a:gd name="connsiteY1" fmla="*/ 0 h 6894076"/>
              <a:gd name="connsiteX2" fmla="*/ 4130431 w 4130431"/>
              <a:gd name="connsiteY2" fmla="*/ 818417 h 6894076"/>
              <a:gd name="connsiteX3" fmla="*/ 3286299 w 4130431"/>
              <a:gd name="connsiteY3" fmla="*/ 3456109 h 6894076"/>
              <a:gd name="connsiteX4" fmla="*/ 2674432 w 4130431"/>
              <a:gd name="connsiteY4" fmla="*/ 5246144 h 6894076"/>
              <a:gd name="connsiteX5" fmla="*/ 2152370 w 4130431"/>
              <a:gd name="connsiteY5" fmla="*/ 6894076 h 6894076"/>
              <a:gd name="connsiteX6" fmla="*/ 0 w 4130431"/>
              <a:gd name="connsiteY6" fmla="*/ 6892612 h 6894076"/>
              <a:gd name="connsiteX7" fmla="*/ 34053 w 4130431"/>
              <a:gd name="connsiteY7" fmla="*/ 23515 h 6894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30431" h="6894076">
                <a:moveTo>
                  <a:pt x="34053" y="23515"/>
                </a:moveTo>
                <a:lnTo>
                  <a:pt x="4007478" y="0"/>
                </a:lnTo>
                <a:lnTo>
                  <a:pt x="4130431" y="818417"/>
                </a:lnTo>
                <a:lnTo>
                  <a:pt x="3286299" y="3456109"/>
                </a:lnTo>
                <a:lnTo>
                  <a:pt x="2674432" y="5246144"/>
                </a:lnTo>
                <a:lnTo>
                  <a:pt x="2152370" y="6894076"/>
                </a:lnTo>
                <a:lnTo>
                  <a:pt x="0" y="6892612"/>
                </a:lnTo>
                <a:lnTo>
                  <a:pt x="34053" y="23515"/>
                </a:lnTo>
                <a:close/>
              </a:path>
            </a:pathLst>
          </a:custGeom>
          <a:solidFill>
            <a:srgbClr val="0E333A"/>
          </a:solidFill>
          <a:ln>
            <a:noFill/>
          </a:ln>
          <a:scene3d>
            <a:camera prst="orthographicFront"/>
            <a:lightRig rig="threePt" dir="t"/>
          </a:scene3d>
          <a:sp3d extrusionH="76200" contourW="12700">
            <a:bevelT w="190500" h="19050"/>
            <a:extrusionClr>
              <a:schemeClr val="bg1"/>
            </a:extrusionClr>
            <a:contourClr>
              <a:schemeClr val="bg1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dirty="0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69B14A84-141A-4FA4-B05C-C82930255E1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53" y="5213730"/>
            <a:ext cx="1627544" cy="146286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0" h="0"/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BBDF06D-B11B-42C8-AE11-6D6E4C177720}"/>
              </a:ext>
            </a:extLst>
          </p:cNvPr>
          <p:cNvSpPr txBox="1"/>
          <p:nvPr/>
        </p:nvSpPr>
        <p:spPr>
          <a:xfrm>
            <a:off x="4157646" y="612497"/>
            <a:ext cx="6760564" cy="5663089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sunset" dir="t">
              <a:rot lat="0" lon="0" rev="21594000"/>
            </a:lightRig>
          </a:scene3d>
          <a:sp3d extrusionH="139700" prstMaterial="flat">
            <a:bevelT w="1162050"/>
            <a:bevelB w="825500" h="279400"/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6600" b="1" dirty="0" smtClean="0">
                <a:solidFill>
                  <a:schemeClr val="bg1"/>
                </a:solidFill>
              </a:rPr>
              <a:t>Resumen de fechas de la profecía de los 2300 años.</a:t>
            </a:r>
          </a:p>
          <a:p>
            <a:pPr algn="ctr"/>
            <a:endParaRPr lang="es-ES" sz="6600" b="1" dirty="0" smtClean="0">
              <a:solidFill>
                <a:schemeClr val="bg1"/>
              </a:solidFill>
            </a:endParaRPr>
          </a:p>
          <a:p>
            <a:pPr algn="ctr"/>
            <a:r>
              <a:rPr lang="es-ES" sz="3200" b="1" i="1" dirty="0" smtClean="0">
                <a:solidFill>
                  <a:schemeClr val="bg1"/>
                </a:solidFill>
              </a:rPr>
              <a:t>Biblia de estudio de Andrews</a:t>
            </a:r>
            <a:r>
              <a:rPr lang="es-ES" sz="3200" b="1" dirty="0" smtClean="0">
                <a:solidFill>
                  <a:schemeClr val="bg1"/>
                </a:solidFill>
              </a:rPr>
              <a:t>.</a:t>
            </a:r>
            <a:endParaRPr lang="es-ES" sz="32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69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0E333A"/>
          </a:solidFill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1A16D62-B7C9-4E85-BD15-FA714C634E05}"/>
              </a:ext>
            </a:extLst>
          </p:cNvPr>
          <p:cNvSpPr txBox="1"/>
          <p:nvPr/>
        </p:nvSpPr>
        <p:spPr>
          <a:xfrm>
            <a:off x="496709" y="553328"/>
            <a:ext cx="11198581" cy="6247864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5092700"/>
          </a:sp3d>
        </p:spPr>
        <p:txBody>
          <a:bodyPr wrap="square" rtlCol="0">
            <a:spAutoFit/>
          </a:bodyPr>
          <a:lstStyle/>
          <a:p>
            <a:r>
              <a:rPr lang="es-ES" sz="40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457 a.C. </a:t>
            </a:r>
            <a:r>
              <a:rPr lang="es-ES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Comienzo de las 70 semanas o 490 años, desde la orden de restaurar y reedificar Jerusalén, emitida por el rey persa Artajerjes I en el séptimo año de su reinado (</a:t>
            </a:r>
            <a:r>
              <a:rPr lang="es-ES" sz="4000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Esd</a:t>
            </a:r>
            <a:r>
              <a:rPr lang="es-ES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7: 11-26). </a:t>
            </a:r>
          </a:p>
          <a:p>
            <a:endParaRPr lang="es-ES" sz="40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sz="40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27 d.C. </a:t>
            </a:r>
            <a:r>
              <a:rPr lang="es-ES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 de las 69 semanas (483 años) predichos hasta la venida del Mesías Príncipe (</a:t>
            </a:r>
            <a:r>
              <a:rPr lang="es-ES" sz="4000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Dn</a:t>
            </a:r>
            <a:r>
              <a:rPr lang="es-ES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9:25) y comienzo de la última semana.  Se cumplió en el año 15 del reinado de Tiberio César, cuando Jesús fue bautizado y comenzó su ministerio.</a:t>
            </a:r>
            <a:endParaRPr lang="es-ES" sz="4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97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0E333A"/>
          </a:solidFill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1A16D62-B7C9-4E85-BD15-FA714C634E05}"/>
              </a:ext>
            </a:extLst>
          </p:cNvPr>
          <p:cNvSpPr txBox="1"/>
          <p:nvPr/>
        </p:nvSpPr>
        <p:spPr>
          <a:xfrm>
            <a:off x="496709" y="5680"/>
            <a:ext cx="11198581" cy="6863417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5092700"/>
          </a:sp3d>
        </p:spPr>
        <p:txBody>
          <a:bodyPr wrap="square" rtlCol="0">
            <a:spAutoFit/>
          </a:bodyPr>
          <a:lstStyle/>
          <a:p>
            <a:r>
              <a:rPr lang="es-ES" sz="40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31 d.C. </a:t>
            </a:r>
            <a:r>
              <a:rPr lang="es-ES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Mitad de la última semana (</a:t>
            </a:r>
            <a:r>
              <a:rPr lang="es-ES" sz="4000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Dn</a:t>
            </a:r>
            <a:r>
              <a:rPr lang="es-ES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9: 27) de las setenta semanas (490 años). Después de tres años y medio de ministerio terrenal, la muerte de Cristo confirma el pacto “con muchos”.</a:t>
            </a:r>
          </a:p>
          <a:p>
            <a:r>
              <a:rPr lang="es-ES" sz="40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34 d.C. </a:t>
            </a:r>
            <a:r>
              <a:rPr lang="es-ES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 de las 70 semanas (490 años), con el martirio de Esteban y la persecución subsiguiente que dispersó a los cristianos desde Judea, y difundió el evangelio entre los gentiles.</a:t>
            </a:r>
          </a:p>
          <a:p>
            <a:r>
              <a:rPr lang="es-ES" sz="40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1844 d.C. </a:t>
            </a:r>
            <a:r>
              <a:rPr lang="es-ES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 de los 2300 días (años).  Inicio de la purificación del santuario celestial y la obra de juicio del fin de los tiempos.</a:t>
            </a:r>
            <a:endParaRPr lang="es-ES" sz="4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6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083A34"/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BBDF06D-B11B-42C8-AE11-6D6E4C177720}"/>
              </a:ext>
            </a:extLst>
          </p:cNvPr>
          <p:cNvSpPr txBox="1"/>
          <p:nvPr/>
        </p:nvSpPr>
        <p:spPr>
          <a:xfrm>
            <a:off x="1707549" y="690739"/>
            <a:ext cx="10164661" cy="6186309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sunset" dir="t">
              <a:rot lat="0" lon="0" rev="21594000"/>
            </a:lightRig>
          </a:scene3d>
          <a:sp3d extrusionH="139700" prstMaterial="flat">
            <a:bevelT w="1162050"/>
            <a:bevelB w="825500" h="279400"/>
          </a:sp3d>
        </p:spPr>
        <p:txBody>
          <a:bodyPr wrap="square" rtlCol="0">
            <a:spAutoFit/>
          </a:bodyPr>
          <a:lstStyle/>
          <a:p>
            <a:r>
              <a:rPr lang="es-ES" sz="4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No </a:t>
            </a:r>
            <a:r>
              <a:rPr lang="es-E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significa que Dios hace que los gobernantes déspotas, sanguinarios, tiranos, </a:t>
            </a:r>
            <a:r>
              <a:rPr lang="es-ES" sz="4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despiadados, maten </a:t>
            </a:r>
            <a:r>
              <a:rPr lang="es-E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millones de personas. ¡Jamás! Quiere decir que a pesar de que sucedan hechos </a:t>
            </a:r>
            <a:r>
              <a:rPr lang="es-ES" sz="4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horribles que </a:t>
            </a:r>
            <a:r>
              <a:rPr lang="es-E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están motivados por Satanás mismo, Dios está en el mando. Finalmente, su propósito </a:t>
            </a:r>
            <a:r>
              <a:rPr lang="es-ES" sz="4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 cumplirá</a:t>
            </a:r>
            <a:r>
              <a:rPr lang="es-E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Por fin, sus planes se completarán.</a:t>
            </a:r>
            <a:endParaRPr lang="es-DO" sz="4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AB40DB7F-2397-49BB-935D-FFBDC5B152C6}"/>
              </a:ext>
            </a:extLst>
          </p:cNvPr>
          <p:cNvSpPr/>
          <p:nvPr/>
        </p:nvSpPr>
        <p:spPr>
          <a:xfrm rot="10800000">
            <a:off x="0" y="7953"/>
            <a:ext cx="12206514" cy="1597950"/>
          </a:xfrm>
          <a:custGeom>
            <a:avLst/>
            <a:gdLst>
              <a:gd name="connsiteX0" fmla="*/ 0 w 12192000"/>
              <a:gd name="connsiteY0" fmla="*/ 0 h 1303362"/>
              <a:gd name="connsiteX1" fmla="*/ 12192000 w 12192000"/>
              <a:gd name="connsiteY1" fmla="*/ 0 h 1303362"/>
              <a:gd name="connsiteX2" fmla="*/ 12192000 w 12192000"/>
              <a:gd name="connsiteY2" fmla="*/ 1303362 h 1303362"/>
              <a:gd name="connsiteX3" fmla="*/ 0 w 12192000"/>
              <a:gd name="connsiteY3" fmla="*/ 1303362 h 1303362"/>
              <a:gd name="connsiteX4" fmla="*/ 0 w 12192000"/>
              <a:gd name="connsiteY4" fmla="*/ 0 h 1303362"/>
              <a:gd name="connsiteX0" fmla="*/ 1219200 w 12192000"/>
              <a:gd name="connsiteY0" fmla="*/ 14514 h 1303362"/>
              <a:gd name="connsiteX1" fmla="*/ 12192000 w 12192000"/>
              <a:gd name="connsiteY1" fmla="*/ 0 h 1303362"/>
              <a:gd name="connsiteX2" fmla="*/ 12192000 w 12192000"/>
              <a:gd name="connsiteY2" fmla="*/ 1303362 h 1303362"/>
              <a:gd name="connsiteX3" fmla="*/ 0 w 12192000"/>
              <a:gd name="connsiteY3" fmla="*/ 1303362 h 1303362"/>
              <a:gd name="connsiteX4" fmla="*/ 1219200 w 12192000"/>
              <a:gd name="connsiteY4" fmla="*/ 14514 h 1303362"/>
              <a:gd name="connsiteX0" fmla="*/ 1436914 w 12192000"/>
              <a:gd name="connsiteY0" fmla="*/ 29028 h 1303362"/>
              <a:gd name="connsiteX1" fmla="*/ 12192000 w 12192000"/>
              <a:gd name="connsiteY1" fmla="*/ 0 h 1303362"/>
              <a:gd name="connsiteX2" fmla="*/ 12192000 w 12192000"/>
              <a:gd name="connsiteY2" fmla="*/ 1303362 h 1303362"/>
              <a:gd name="connsiteX3" fmla="*/ 0 w 12192000"/>
              <a:gd name="connsiteY3" fmla="*/ 1303362 h 1303362"/>
              <a:gd name="connsiteX4" fmla="*/ 1436914 w 12192000"/>
              <a:gd name="connsiteY4" fmla="*/ 29028 h 1303362"/>
              <a:gd name="connsiteX0" fmla="*/ 1436914 w 12206514"/>
              <a:gd name="connsiteY0" fmla="*/ 1113266 h 2387600"/>
              <a:gd name="connsiteX1" fmla="*/ 12206514 w 12206514"/>
              <a:gd name="connsiteY1" fmla="*/ 0 h 2387600"/>
              <a:gd name="connsiteX2" fmla="*/ 12192000 w 12206514"/>
              <a:gd name="connsiteY2" fmla="*/ 1084238 h 2387600"/>
              <a:gd name="connsiteX3" fmla="*/ 12192000 w 12206514"/>
              <a:gd name="connsiteY3" fmla="*/ 2387600 h 2387600"/>
              <a:gd name="connsiteX4" fmla="*/ 0 w 12206514"/>
              <a:gd name="connsiteY4" fmla="*/ 2387600 h 2387600"/>
              <a:gd name="connsiteX5" fmla="*/ 1436914 w 12206514"/>
              <a:gd name="connsiteY5" fmla="*/ 1113266 h 2387600"/>
              <a:gd name="connsiteX0" fmla="*/ 1436914 w 12206514"/>
              <a:gd name="connsiteY0" fmla="*/ 1113266 h 2387600"/>
              <a:gd name="connsiteX1" fmla="*/ 12206514 w 12206514"/>
              <a:gd name="connsiteY1" fmla="*/ 0 h 2387600"/>
              <a:gd name="connsiteX2" fmla="*/ 12192000 w 12206514"/>
              <a:gd name="connsiteY2" fmla="*/ 1084238 h 2387600"/>
              <a:gd name="connsiteX3" fmla="*/ 12192000 w 12206514"/>
              <a:gd name="connsiteY3" fmla="*/ 2387600 h 2387600"/>
              <a:gd name="connsiteX4" fmla="*/ 0 w 12206514"/>
              <a:gd name="connsiteY4" fmla="*/ 2387600 h 2387600"/>
              <a:gd name="connsiteX5" fmla="*/ 1436914 w 12206514"/>
              <a:gd name="connsiteY5" fmla="*/ 1113266 h 2387600"/>
              <a:gd name="connsiteX0" fmla="*/ 1436914 w 12206514"/>
              <a:gd name="connsiteY0" fmla="*/ 1117519 h 2391853"/>
              <a:gd name="connsiteX1" fmla="*/ 7489371 w 12206514"/>
              <a:gd name="connsiteY1" fmla="*/ 1223453 h 2391853"/>
              <a:gd name="connsiteX2" fmla="*/ 12206514 w 12206514"/>
              <a:gd name="connsiteY2" fmla="*/ 4253 h 2391853"/>
              <a:gd name="connsiteX3" fmla="*/ 12192000 w 12206514"/>
              <a:gd name="connsiteY3" fmla="*/ 1088491 h 2391853"/>
              <a:gd name="connsiteX4" fmla="*/ 12192000 w 12206514"/>
              <a:gd name="connsiteY4" fmla="*/ 2391853 h 2391853"/>
              <a:gd name="connsiteX5" fmla="*/ 0 w 12206514"/>
              <a:gd name="connsiteY5" fmla="*/ 2391853 h 2391853"/>
              <a:gd name="connsiteX6" fmla="*/ 1436914 w 12206514"/>
              <a:gd name="connsiteY6" fmla="*/ 1117519 h 2391853"/>
              <a:gd name="connsiteX0" fmla="*/ 1436914 w 12206514"/>
              <a:gd name="connsiteY0" fmla="*/ 1121779 h 2396113"/>
              <a:gd name="connsiteX1" fmla="*/ 7489371 w 12206514"/>
              <a:gd name="connsiteY1" fmla="*/ 1227713 h 2396113"/>
              <a:gd name="connsiteX2" fmla="*/ 10116457 w 12206514"/>
              <a:gd name="connsiteY2" fmla="*/ 719714 h 2396113"/>
              <a:gd name="connsiteX3" fmla="*/ 12206514 w 12206514"/>
              <a:gd name="connsiteY3" fmla="*/ 8513 h 2396113"/>
              <a:gd name="connsiteX4" fmla="*/ 12192000 w 12206514"/>
              <a:gd name="connsiteY4" fmla="*/ 1092751 h 2396113"/>
              <a:gd name="connsiteX5" fmla="*/ 12192000 w 12206514"/>
              <a:gd name="connsiteY5" fmla="*/ 2396113 h 2396113"/>
              <a:gd name="connsiteX6" fmla="*/ 0 w 12206514"/>
              <a:gd name="connsiteY6" fmla="*/ 2396113 h 2396113"/>
              <a:gd name="connsiteX7" fmla="*/ 1436914 w 12206514"/>
              <a:gd name="connsiteY7" fmla="*/ 1121779 h 2396113"/>
              <a:gd name="connsiteX0" fmla="*/ 1436914 w 12206514"/>
              <a:gd name="connsiteY0" fmla="*/ 1121779 h 2396113"/>
              <a:gd name="connsiteX1" fmla="*/ 7518400 w 12206514"/>
              <a:gd name="connsiteY1" fmla="*/ 1663142 h 2396113"/>
              <a:gd name="connsiteX2" fmla="*/ 10116457 w 12206514"/>
              <a:gd name="connsiteY2" fmla="*/ 719714 h 2396113"/>
              <a:gd name="connsiteX3" fmla="*/ 12206514 w 12206514"/>
              <a:gd name="connsiteY3" fmla="*/ 8513 h 2396113"/>
              <a:gd name="connsiteX4" fmla="*/ 12192000 w 12206514"/>
              <a:gd name="connsiteY4" fmla="*/ 1092751 h 2396113"/>
              <a:gd name="connsiteX5" fmla="*/ 12192000 w 12206514"/>
              <a:gd name="connsiteY5" fmla="*/ 2396113 h 2396113"/>
              <a:gd name="connsiteX6" fmla="*/ 0 w 12206514"/>
              <a:gd name="connsiteY6" fmla="*/ 2396113 h 2396113"/>
              <a:gd name="connsiteX7" fmla="*/ 1436914 w 12206514"/>
              <a:gd name="connsiteY7" fmla="*/ 1121779 h 2396113"/>
              <a:gd name="connsiteX0" fmla="*/ 1436914 w 12206514"/>
              <a:gd name="connsiteY0" fmla="*/ 1117498 h 2391832"/>
              <a:gd name="connsiteX1" fmla="*/ 7518400 w 12206514"/>
              <a:gd name="connsiteY1" fmla="*/ 1658861 h 2391832"/>
              <a:gd name="connsiteX2" fmla="*/ 9114971 w 12206514"/>
              <a:gd name="connsiteY2" fmla="*/ 1383090 h 2391832"/>
              <a:gd name="connsiteX3" fmla="*/ 12206514 w 12206514"/>
              <a:gd name="connsiteY3" fmla="*/ 4232 h 2391832"/>
              <a:gd name="connsiteX4" fmla="*/ 12192000 w 12206514"/>
              <a:gd name="connsiteY4" fmla="*/ 1088470 h 2391832"/>
              <a:gd name="connsiteX5" fmla="*/ 12192000 w 12206514"/>
              <a:gd name="connsiteY5" fmla="*/ 2391832 h 2391832"/>
              <a:gd name="connsiteX6" fmla="*/ 0 w 12206514"/>
              <a:gd name="connsiteY6" fmla="*/ 2391832 h 2391832"/>
              <a:gd name="connsiteX7" fmla="*/ 1436914 w 12206514"/>
              <a:gd name="connsiteY7" fmla="*/ 1117498 h 2391832"/>
              <a:gd name="connsiteX0" fmla="*/ 1436914 w 12206514"/>
              <a:gd name="connsiteY0" fmla="*/ 1117498 h 2391832"/>
              <a:gd name="connsiteX1" fmla="*/ 7518400 w 12206514"/>
              <a:gd name="connsiteY1" fmla="*/ 1658861 h 2391832"/>
              <a:gd name="connsiteX2" fmla="*/ 9114971 w 12206514"/>
              <a:gd name="connsiteY2" fmla="*/ 1383090 h 2391832"/>
              <a:gd name="connsiteX3" fmla="*/ 12206514 w 12206514"/>
              <a:gd name="connsiteY3" fmla="*/ 4232 h 2391832"/>
              <a:gd name="connsiteX4" fmla="*/ 12192000 w 12206514"/>
              <a:gd name="connsiteY4" fmla="*/ 1088470 h 2391832"/>
              <a:gd name="connsiteX5" fmla="*/ 12192000 w 12206514"/>
              <a:gd name="connsiteY5" fmla="*/ 2391832 h 2391832"/>
              <a:gd name="connsiteX6" fmla="*/ 0 w 12206514"/>
              <a:gd name="connsiteY6" fmla="*/ 2391832 h 2391832"/>
              <a:gd name="connsiteX7" fmla="*/ 1436914 w 12206514"/>
              <a:gd name="connsiteY7" fmla="*/ 1117498 h 2391832"/>
              <a:gd name="connsiteX0" fmla="*/ 1436914 w 12206514"/>
              <a:gd name="connsiteY0" fmla="*/ 1117691 h 2392025"/>
              <a:gd name="connsiteX1" fmla="*/ 7518400 w 12206514"/>
              <a:gd name="connsiteY1" fmla="*/ 1659054 h 2392025"/>
              <a:gd name="connsiteX2" fmla="*/ 9579428 w 12206514"/>
              <a:gd name="connsiteY2" fmla="*/ 1325225 h 2392025"/>
              <a:gd name="connsiteX3" fmla="*/ 12206514 w 12206514"/>
              <a:gd name="connsiteY3" fmla="*/ 4425 h 2392025"/>
              <a:gd name="connsiteX4" fmla="*/ 12192000 w 12206514"/>
              <a:gd name="connsiteY4" fmla="*/ 1088663 h 2392025"/>
              <a:gd name="connsiteX5" fmla="*/ 12192000 w 12206514"/>
              <a:gd name="connsiteY5" fmla="*/ 2392025 h 2392025"/>
              <a:gd name="connsiteX6" fmla="*/ 0 w 12206514"/>
              <a:gd name="connsiteY6" fmla="*/ 2392025 h 2392025"/>
              <a:gd name="connsiteX7" fmla="*/ 1436914 w 12206514"/>
              <a:gd name="connsiteY7" fmla="*/ 1117691 h 2392025"/>
              <a:gd name="connsiteX0" fmla="*/ 1436914 w 12206514"/>
              <a:gd name="connsiteY0" fmla="*/ 1117691 h 2392025"/>
              <a:gd name="connsiteX1" fmla="*/ 7692572 w 12206514"/>
              <a:gd name="connsiteY1" fmla="*/ 1688082 h 2392025"/>
              <a:gd name="connsiteX2" fmla="*/ 9579428 w 12206514"/>
              <a:gd name="connsiteY2" fmla="*/ 1325225 h 2392025"/>
              <a:gd name="connsiteX3" fmla="*/ 12206514 w 12206514"/>
              <a:gd name="connsiteY3" fmla="*/ 4425 h 2392025"/>
              <a:gd name="connsiteX4" fmla="*/ 12192000 w 12206514"/>
              <a:gd name="connsiteY4" fmla="*/ 1088663 h 2392025"/>
              <a:gd name="connsiteX5" fmla="*/ 12192000 w 12206514"/>
              <a:gd name="connsiteY5" fmla="*/ 2392025 h 2392025"/>
              <a:gd name="connsiteX6" fmla="*/ 0 w 12206514"/>
              <a:gd name="connsiteY6" fmla="*/ 2392025 h 2392025"/>
              <a:gd name="connsiteX7" fmla="*/ 1436914 w 12206514"/>
              <a:gd name="connsiteY7" fmla="*/ 1117691 h 2392025"/>
              <a:gd name="connsiteX0" fmla="*/ 1436914 w 12206514"/>
              <a:gd name="connsiteY0" fmla="*/ 1117593 h 2391927"/>
              <a:gd name="connsiteX1" fmla="*/ 7692572 w 12206514"/>
              <a:gd name="connsiteY1" fmla="*/ 1687984 h 2391927"/>
              <a:gd name="connsiteX2" fmla="*/ 9593943 w 12206514"/>
              <a:gd name="connsiteY2" fmla="*/ 1354156 h 2391927"/>
              <a:gd name="connsiteX3" fmla="*/ 12206514 w 12206514"/>
              <a:gd name="connsiteY3" fmla="*/ 4327 h 2391927"/>
              <a:gd name="connsiteX4" fmla="*/ 12192000 w 12206514"/>
              <a:gd name="connsiteY4" fmla="*/ 1088565 h 2391927"/>
              <a:gd name="connsiteX5" fmla="*/ 12192000 w 12206514"/>
              <a:gd name="connsiteY5" fmla="*/ 2391927 h 2391927"/>
              <a:gd name="connsiteX6" fmla="*/ 0 w 12206514"/>
              <a:gd name="connsiteY6" fmla="*/ 2391927 h 2391927"/>
              <a:gd name="connsiteX7" fmla="*/ 1436914 w 12206514"/>
              <a:gd name="connsiteY7" fmla="*/ 1117593 h 2391927"/>
              <a:gd name="connsiteX0" fmla="*/ 1436914 w 12206514"/>
              <a:gd name="connsiteY0" fmla="*/ 1117792 h 2392126"/>
              <a:gd name="connsiteX1" fmla="*/ 7692572 w 12206514"/>
              <a:gd name="connsiteY1" fmla="*/ 1688183 h 2392126"/>
              <a:gd name="connsiteX2" fmla="*/ 9593943 w 12206514"/>
              <a:gd name="connsiteY2" fmla="*/ 1354355 h 2392126"/>
              <a:gd name="connsiteX3" fmla="*/ 12206514 w 12206514"/>
              <a:gd name="connsiteY3" fmla="*/ 4526 h 2392126"/>
              <a:gd name="connsiteX4" fmla="*/ 12192000 w 12206514"/>
              <a:gd name="connsiteY4" fmla="*/ 1088764 h 2392126"/>
              <a:gd name="connsiteX5" fmla="*/ 12192000 w 12206514"/>
              <a:gd name="connsiteY5" fmla="*/ 2392126 h 2392126"/>
              <a:gd name="connsiteX6" fmla="*/ 0 w 12206514"/>
              <a:gd name="connsiteY6" fmla="*/ 2392126 h 2392126"/>
              <a:gd name="connsiteX7" fmla="*/ 1436914 w 12206514"/>
              <a:gd name="connsiteY7" fmla="*/ 1117792 h 2392126"/>
              <a:gd name="connsiteX0" fmla="*/ 1436914 w 12206514"/>
              <a:gd name="connsiteY0" fmla="*/ 1118190 h 2392524"/>
              <a:gd name="connsiteX1" fmla="*/ 7692572 w 12206514"/>
              <a:gd name="connsiteY1" fmla="*/ 1688581 h 2392524"/>
              <a:gd name="connsiteX2" fmla="*/ 9593943 w 12206514"/>
              <a:gd name="connsiteY2" fmla="*/ 1354753 h 2392524"/>
              <a:gd name="connsiteX3" fmla="*/ 12206514 w 12206514"/>
              <a:gd name="connsiteY3" fmla="*/ 4924 h 2392524"/>
              <a:gd name="connsiteX4" fmla="*/ 12192000 w 12206514"/>
              <a:gd name="connsiteY4" fmla="*/ 1089162 h 2392524"/>
              <a:gd name="connsiteX5" fmla="*/ 12192000 w 12206514"/>
              <a:gd name="connsiteY5" fmla="*/ 2392524 h 2392524"/>
              <a:gd name="connsiteX6" fmla="*/ 0 w 12206514"/>
              <a:gd name="connsiteY6" fmla="*/ 2392524 h 2392524"/>
              <a:gd name="connsiteX7" fmla="*/ 1436914 w 12206514"/>
              <a:gd name="connsiteY7" fmla="*/ 1118190 h 2392524"/>
              <a:gd name="connsiteX0" fmla="*/ 1436914 w 12206514"/>
              <a:gd name="connsiteY0" fmla="*/ 1121944 h 2396278"/>
              <a:gd name="connsiteX1" fmla="*/ 7692572 w 12206514"/>
              <a:gd name="connsiteY1" fmla="*/ 1692335 h 2396278"/>
              <a:gd name="connsiteX2" fmla="*/ 9593943 w 12206514"/>
              <a:gd name="connsiteY2" fmla="*/ 863207 h 2396278"/>
              <a:gd name="connsiteX3" fmla="*/ 12206514 w 12206514"/>
              <a:gd name="connsiteY3" fmla="*/ 8678 h 2396278"/>
              <a:gd name="connsiteX4" fmla="*/ 12192000 w 12206514"/>
              <a:gd name="connsiteY4" fmla="*/ 1092916 h 2396278"/>
              <a:gd name="connsiteX5" fmla="*/ 12192000 w 12206514"/>
              <a:gd name="connsiteY5" fmla="*/ 2396278 h 2396278"/>
              <a:gd name="connsiteX6" fmla="*/ 0 w 12206514"/>
              <a:gd name="connsiteY6" fmla="*/ 2396278 h 2396278"/>
              <a:gd name="connsiteX7" fmla="*/ 1436914 w 12206514"/>
              <a:gd name="connsiteY7" fmla="*/ 1121944 h 2396278"/>
              <a:gd name="connsiteX0" fmla="*/ 1436914 w 12206514"/>
              <a:gd name="connsiteY0" fmla="*/ 1120138 h 2394472"/>
              <a:gd name="connsiteX1" fmla="*/ 7692572 w 12206514"/>
              <a:gd name="connsiteY1" fmla="*/ 1690529 h 2394472"/>
              <a:gd name="connsiteX2" fmla="*/ 9651093 w 12206514"/>
              <a:gd name="connsiteY2" fmla="*/ 1032851 h 2394472"/>
              <a:gd name="connsiteX3" fmla="*/ 12206514 w 12206514"/>
              <a:gd name="connsiteY3" fmla="*/ 6872 h 2394472"/>
              <a:gd name="connsiteX4" fmla="*/ 12192000 w 12206514"/>
              <a:gd name="connsiteY4" fmla="*/ 1091110 h 2394472"/>
              <a:gd name="connsiteX5" fmla="*/ 12192000 w 12206514"/>
              <a:gd name="connsiteY5" fmla="*/ 2394472 h 2394472"/>
              <a:gd name="connsiteX6" fmla="*/ 0 w 12206514"/>
              <a:gd name="connsiteY6" fmla="*/ 2394472 h 2394472"/>
              <a:gd name="connsiteX7" fmla="*/ 1436914 w 12206514"/>
              <a:gd name="connsiteY7" fmla="*/ 1120138 h 2394472"/>
              <a:gd name="connsiteX0" fmla="*/ 1436914 w 12206514"/>
              <a:gd name="connsiteY0" fmla="*/ 1121944 h 2396278"/>
              <a:gd name="connsiteX1" fmla="*/ 7692572 w 12206514"/>
              <a:gd name="connsiteY1" fmla="*/ 1692335 h 2396278"/>
              <a:gd name="connsiteX2" fmla="*/ 10470243 w 12206514"/>
              <a:gd name="connsiteY2" fmla="*/ 863207 h 2396278"/>
              <a:gd name="connsiteX3" fmla="*/ 12206514 w 12206514"/>
              <a:gd name="connsiteY3" fmla="*/ 8678 h 2396278"/>
              <a:gd name="connsiteX4" fmla="*/ 12192000 w 12206514"/>
              <a:gd name="connsiteY4" fmla="*/ 1092916 h 2396278"/>
              <a:gd name="connsiteX5" fmla="*/ 12192000 w 12206514"/>
              <a:gd name="connsiteY5" fmla="*/ 2396278 h 2396278"/>
              <a:gd name="connsiteX6" fmla="*/ 0 w 12206514"/>
              <a:gd name="connsiteY6" fmla="*/ 2396278 h 2396278"/>
              <a:gd name="connsiteX7" fmla="*/ 1436914 w 12206514"/>
              <a:gd name="connsiteY7" fmla="*/ 1121944 h 2396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06514" h="2396278">
                <a:moveTo>
                  <a:pt x="1436914" y="1121944"/>
                </a:moveTo>
                <a:cubicBezTo>
                  <a:pt x="2644019" y="823192"/>
                  <a:pt x="5897639" y="1877879"/>
                  <a:pt x="7692572" y="1692335"/>
                </a:cubicBezTo>
                <a:cubicBezTo>
                  <a:pt x="9131905" y="1601134"/>
                  <a:pt x="10163024" y="979322"/>
                  <a:pt x="10470243" y="863207"/>
                </a:cubicBezTo>
                <a:cubicBezTo>
                  <a:pt x="11270947" y="500350"/>
                  <a:pt x="11853333" y="-77685"/>
                  <a:pt x="12206514" y="8678"/>
                </a:cubicBezTo>
                <a:lnTo>
                  <a:pt x="12192000" y="1092916"/>
                </a:lnTo>
                <a:lnTo>
                  <a:pt x="12192000" y="2396278"/>
                </a:lnTo>
                <a:lnTo>
                  <a:pt x="0" y="2396278"/>
                </a:lnTo>
                <a:lnTo>
                  <a:pt x="1436914" y="1121944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952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dirty="0"/>
          </a:p>
        </p:txBody>
      </p:sp>
      <p:sp>
        <p:nvSpPr>
          <p:cNvPr id="2" name="CuadroTexto 1"/>
          <p:cNvSpPr txBox="1"/>
          <p:nvPr/>
        </p:nvSpPr>
        <p:spPr>
          <a:xfrm>
            <a:off x="-1002890" y="99042"/>
            <a:ext cx="49112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DO" sz="4000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Introducción</a:t>
            </a:r>
            <a:endParaRPr lang="en-US" sz="4000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81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rma libre: forma 30">
            <a:extLst>
              <a:ext uri="{FF2B5EF4-FFF2-40B4-BE49-F238E27FC236}">
                <a16:creationId xmlns:a16="http://schemas.microsoft.com/office/drawing/2014/main" id="{398C7394-323C-48C9-B7C5-01C566893450}"/>
              </a:ext>
            </a:extLst>
          </p:cNvPr>
          <p:cNvSpPr/>
          <p:nvPr/>
        </p:nvSpPr>
        <p:spPr>
          <a:xfrm rot="20281858">
            <a:off x="3478903" y="-1795383"/>
            <a:ext cx="8622603" cy="4815761"/>
          </a:xfrm>
          <a:custGeom>
            <a:avLst/>
            <a:gdLst>
              <a:gd name="connsiteX0" fmla="*/ 0 w 8643068"/>
              <a:gd name="connsiteY0" fmla="*/ 0 h 4815761"/>
              <a:gd name="connsiteX1" fmla="*/ 8643068 w 8643068"/>
              <a:gd name="connsiteY1" fmla="*/ 3486594 h 4815761"/>
              <a:gd name="connsiteX2" fmla="*/ 8106885 w 8643068"/>
              <a:gd name="connsiteY2" fmla="*/ 4815761 h 4815761"/>
              <a:gd name="connsiteX3" fmla="*/ 8087749 w 8643068"/>
              <a:gd name="connsiteY3" fmla="*/ 4774961 h 4815761"/>
              <a:gd name="connsiteX4" fmla="*/ 2953648 w 8643068"/>
              <a:gd name="connsiteY4" fmla="*/ 1265075 h 4815761"/>
              <a:gd name="connsiteX5" fmla="*/ 174663 w 8643068"/>
              <a:gd name="connsiteY5" fmla="*/ 377905 h 4815761"/>
              <a:gd name="connsiteX6" fmla="*/ 0 w 8643068"/>
              <a:gd name="connsiteY6" fmla="*/ 340447 h 4815761"/>
              <a:gd name="connsiteX7" fmla="*/ 0 w 8643068"/>
              <a:gd name="connsiteY7" fmla="*/ 0 h 4815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43068" h="4815761">
                <a:moveTo>
                  <a:pt x="0" y="0"/>
                </a:moveTo>
                <a:lnTo>
                  <a:pt x="8643068" y="3486594"/>
                </a:lnTo>
                <a:lnTo>
                  <a:pt x="8106885" y="4815761"/>
                </a:lnTo>
                <a:lnTo>
                  <a:pt x="8087749" y="4774961"/>
                </a:lnTo>
                <a:cubicBezTo>
                  <a:pt x="7538239" y="3713685"/>
                  <a:pt x="5541269" y="2308915"/>
                  <a:pt x="2953648" y="1265075"/>
                </a:cubicBezTo>
                <a:cubicBezTo>
                  <a:pt x="1983290" y="873635"/>
                  <a:pt x="1037525" y="576377"/>
                  <a:pt x="174663" y="377905"/>
                </a:cubicBezTo>
                <a:lnTo>
                  <a:pt x="0" y="340447"/>
                </a:lnTo>
                <a:lnTo>
                  <a:pt x="0" y="0"/>
                </a:lnTo>
                <a:close/>
              </a:path>
            </a:pathLst>
          </a:custGeom>
          <a:solidFill>
            <a:srgbClr val="C68018"/>
          </a:solidFill>
          <a:ln>
            <a:solidFill>
              <a:srgbClr val="C68018"/>
            </a:solidFill>
          </a:ln>
          <a:scene3d>
            <a:camera prst="orthographicFront"/>
            <a:lightRig rig="threePt" dir="t"/>
          </a:scene3d>
          <a:sp3d>
            <a:bevelT w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DO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2A19C5A1-68BF-46FF-B747-E81E58D3A2DD}"/>
              </a:ext>
            </a:extLst>
          </p:cNvPr>
          <p:cNvSpPr/>
          <p:nvPr/>
        </p:nvSpPr>
        <p:spPr>
          <a:xfrm rot="894461">
            <a:off x="2076246" y="-180464"/>
            <a:ext cx="1170569" cy="7234092"/>
          </a:xfrm>
          <a:custGeom>
            <a:avLst/>
            <a:gdLst>
              <a:gd name="connsiteX0" fmla="*/ 0 w 968991"/>
              <a:gd name="connsiteY0" fmla="*/ 0 h 6632480"/>
              <a:gd name="connsiteX1" fmla="*/ 968991 w 968991"/>
              <a:gd name="connsiteY1" fmla="*/ 0 h 6632480"/>
              <a:gd name="connsiteX2" fmla="*/ 968991 w 968991"/>
              <a:gd name="connsiteY2" fmla="*/ 6632480 h 6632480"/>
              <a:gd name="connsiteX3" fmla="*/ 0 w 968991"/>
              <a:gd name="connsiteY3" fmla="*/ 6632480 h 6632480"/>
              <a:gd name="connsiteX4" fmla="*/ 0 w 968991"/>
              <a:gd name="connsiteY4" fmla="*/ 0 h 6632480"/>
              <a:gd name="connsiteX0" fmla="*/ 0 w 968991"/>
              <a:gd name="connsiteY0" fmla="*/ 0 h 6632480"/>
              <a:gd name="connsiteX1" fmla="*/ 968991 w 968991"/>
              <a:gd name="connsiteY1" fmla="*/ 0 h 6632480"/>
              <a:gd name="connsiteX2" fmla="*/ 937668 w 968991"/>
              <a:gd name="connsiteY2" fmla="*/ 964432 h 6632480"/>
              <a:gd name="connsiteX3" fmla="*/ 968991 w 968991"/>
              <a:gd name="connsiteY3" fmla="*/ 6632480 h 6632480"/>
              <a:gd name="connsiteX4" fmla="*/ 0 w 968991"/>
              <a:gd name="connsiteY4" fmla="*/ 6632480 h 6632480"/>
              <a:gd name="connsiteX5" fmla="*/ 0 w 968991"/>
              <a:gd name="connsiteY5" fmla="*/ 0 h 6632480"/>
              <a:gd name="connsiteX0" fmla="*/ 438 w 969429"/>
              <a:gd name="connsiteY0" fmla="*/ 0 h 6632480"/>
              <a:gd name="connsiteX1" fmla="*/ 969429 w 969429"/>
              <a:gd name="connsiteY1" fmla="*/ 0 h 6632480"/>
              <a:gd name="connsiteX2" fmla="*/ 938106 w 969429"/>
              <a:gd name="connsiteY2" fmla="*/ 964432 h 6632480"/>
              <a:gd name="connsiteX3" fmla="*/ 969429 w 969429"/>
              <a:gd name="connsiteY3" fmla="*/ 6632480 h 6632480"/>
              <a:gd name="connsiteX4" fmla="*/ 438 w 969429"/>
              <a:gd name="connsiteY4" fmla="*/ 6632480 h 6632480"/>
              <a:gd name="connsiteX5" fmla="*/ 5463 w 969429"/>
              <a:gd name="connsiteY5" fmla="*/ 1055060 h 6632480"/>
              <a:gd name="connsiteX6" fmla="*/ 438 w 969429"/>
              <a:gd name="connsiteY6" fmla="*/ 0 h 6632480"/>
              <a:gd name="connsiteX0" fmla="*/ 0 w 1553116"/>
              <a:gd name="connsiteY0" fmla="*/ 320983 h 6632480"/>
              <a:gd name="connsiteX1" fmla="*/ 1553116 w 1553116"/>
              <a:gd name="connsiteY1" fmla="*/ 0 h 6632480"/>
              <a:gd name="connsiteX2" fmla="*/ 1521793 w 1553116"/>
              <a:gd name="connsiteY2" fmla="*/ 964432 h 6632480"/>
              <a:gd name="connsiteX3" fmla="*/ 1553116 w 1553116"/>
              <a:gd name="connsiteY3" fmla="*/ 6632480 h 6632480"/>
              <a:gd name="connsiteX4" fmla="*/ 584125 w 1553116"/>
              <a:gd name="connsiteY4" fmla="*/ 6632480 h 6632480"/>
              <a:gd name="connsiteX5" fmla="*/ 589150 w 1553116"/>
              <a:gd name="connsiteY5" fmla="*/ 1055060 h 6632480"/>
              <a:gd name="connsiteX6" fmla="*/ 0 w 1553116"/>
              <a:gd name="connsiteY6" fmla="*/ 320983 h 6632480"/>
              <a:gd name="connsiteX0" fmla="*/ 0 w 1553116"/>
              <a:gd name="connsiteY0" fmla="*/ 120762 h 6432259"/>
              <a:gd name="connsiteX1" fmla="*/ 986813 w 1553116"/>
              <a:gd name="connsiteY1" fmla="*/ 0 h 6432259"/>
              <a:gd name="connsiteX2" fmla="*/ 1521793 w 1553116"/>
              <a:gd name="connsiteY2" fmla="*/ 764211 h 6432259"/>
              <a:gd name="connsiteX3" fmla="*/ 1553116 w 1553116"/>
              <a:gd name="connsiteY3" fmla="*/ 6432259 h 6432259"/>
              <a:gd name="connsiteX4" fmla="*/ 584125 w 1553116"/>
              <a:gd name="connsiteY4" fmla="*/ 6432259 h 6432259"/>
              <a:gd name="connsiteX5" fmla="*/ 589150 w 1553116"/>
              <a:gd name="connsiteY5" fmla="*/ 854839 h 6432259"/>
              <a:gd name="connsiteX6" fmla="*/ 0 w 1553116"/>
              <a:gd name="connsiteY6" fmla="*/ 120762 h 6432259"/>
              <a:gd name="connsiteX0" fmla="*/ 0 w 1553116"/>
              <a:gd name="connsiteY0" fmla="*/ 120762 h 6432259"/>
              <a:gd name="connsiteX1" fmla="*/ 986813 w 1553116"/>
              <a:gd name="connsiteY1" fmla="*/ 0 h 6432259"/>
              <a:gd name="connsiteX2" fmla="*/ 1496859 w 1553116"/>
              <a:gd name="connsiteY2" fmla="*/ 556935 h 6432259"/>
              <a:gd name="connsiteX3" fmla="*/ 1553116 w 1553116"/>
              <a:gd name="connsiteY3" fmla="*/ 6432259 h 6432259"/>
              <a:gd name="connsiteX4" fmla="*/ 584125 w 1553116"/>
              <a:gd name="connsiteY4" fmla="*/ 6432259 h 6432259"/>
              <a:gd name="connsiteX5" fmla="*/ 589150 w 1553116"/>
              <a:gd name="connsiteY5" fmla="*/ 854839 h 6432259"/>
              <a:gd name="connsiteX6" fmla="*/ 0 w 1553116"/>
              <a:gd name="connsiteY6" fmla="*/ 120762 h 6432259"/>
              <a:gd name="connsiteX0" fmla="*/ 0 w 1553116"/>
              <a:gd name="connsiteY0" fmla="*/ 120762 h 6432259"/>
              <a:gd name="connsiteX1" fmla="*/ 986813 w 1553116"/>
              <a:gd name="connsiteY1" fmla="*/ 0 h 6432259"/>
              <a:gd name="connsiteX2" fmla="*/ 1484091 w 1553116"/>
              <a:gd name="connsiteY2" fmla="*/ 518032 h 6432259"/>
              <a:gd name="connsiteX3" fmla="*/ 1553116 w 1553116"/>
              <a:gd name="connsiteY3" fmla="*/ 6432259 h 6432259"/>
              <a:gd name="connsiteX4" fmla="*/ 584125 w 1553116"/>
              <a:gd name="connsiteY4" fmla="*/ 6432259 h 6432259"/>
              <a:gd name="connsiteX5" fmla="*/ 589150 w 1553116"/>
              <a:gd name="connsiteY5" fmla="*/ 854839 h 6432259"/>
              <a:gd name="connsiteX6" fmla="*/ 0 w 1553116"/>
              <a:gd name="connsiteY6" fmla="*/ 120762 h 6432259"/>
              <a:gd name="connsiteX0" fmla="*/ 0 w 1424443"/>
              <a:gd name="connsiteY0" fmla="*/ 293991 h 6432259"/>
              <a:gd name="connsiteX1" fmla="*/ 858140 w 1424443"/>
              <a:gd name="connsiteY1" fmla="*/ 0 h 6432259"/>
              <a:gd name="connsiteX2" fmla="*/ 1355418 w 1424443"/>
              <a:gd name="connsiteY2" fmla="*/ 518032 h 6432259"/>
              <a:gd name="connsiteX3" fmla="*/ 1424443 w 1424443"/>
              <a:gd name="connsiteY3" fmla="*/ 6432259 h 6432259"/>
              <a:gd name="connsiteX4" fmla="*/ 455452 w 1424443"/>
              <a:gd name="connsiteY4" fmla="*/ 6432259 h 6432259"/>
              <a:gd name="connsiteX5" fmla="*/ 460477 w 1424443"/>
              <a:gd name="connsiteY5" fmla="*/ 854839 h 6432259"/>
              <a:gd name="connsiteX6" fmla="*/ 0 w 1424443"/>
              <a:gd name="connsiteY6" fmla="*/ 293991 h 6432259"/>
              <a:gd name="connsiteX0" fmla="*/ 0 w 1426442"/>
              <a:gd name="connsiteY0" fmla="*/ 293991 h 6432259"/>
              <a:gd name="connsiteX1" fmla="*/ 858140 w 1426442"/>
              <a:gd name="connsiteY1" fmla="*/ 0 h 6432259"/>
              <a:gd name="connsiteX2" fmla="*/ 1355418 w 1426442"/>
              <a:gd name="connsiteY2" fmla="*/ 518032 h 6432259"/>
              <a:gd name="connsiteX3" fmla="*/ 1426442 w 1426442"/>
              <a:gd name="connsiteY3" fmla="*/ 6000683 h 6432259"/>
              <a:gd name="connsiteX4" fmla="*/ 455452 w 1426442"/>
              <a:gd name="connsiteY4" fmla="*/ 6432259 h 6432259"/>
              <a:gd name="connsiteX5" fmla="*/ 460477 w 1426442"/>
              <a:gd name="connsiteY5" fmla="*/ 854839 h 6432259"/>
              <a:gd name="connsiteX6" fmla="*/ 0 w 1426442"/>
              <a:gd name="connsiteY6" fmla="*/ 293991 h 6432259"/>
              <a:gd name="connsiteX0" fmla="*/ 0 w 1426442"/>
              <a:gd name="connsiteY0" fmla="*/ 293991 h 6074032"/>
              <a:gd name="connsiteX1" fmla="*/ 858140 w 1426442"/>
              <a:gd name="connsiteY1" fmla="*/ 0 h 6074032"/>
              <a:gd name="connsiteX2" fmla="*/ 1355418 w 1426442"/>
              <a:gd name="connsiteY2" fmla="*/ 518032 h 6074032"/>
              <a:gd name="connsiteX3" fmla="*/ 1426442 w 1426442"/>
              <a:gd name="connsiteY3" fmla="*/ 6000683 h 6074032"/>
              <a:gd name="connsiteX4" fmla="*/ 452795 w 1426442"/>
              <a:gd name="connsiteY4" fmla="*/ 6074032 h 6074032"/>
              <a:gd name="connsiteX5" fmla="*/ 460477 w 1426442"/>
              <a:gd name="connsiteY5" fmla="*/ 854839 h 6074032"/>
              <a:gd name="connsiteX6" fmla="*/ 0 w 1426442"/>
              <a:gd name="connsiteY6" fmla="*/ 293991 h 6074032"/>
              <a:gd name="connsiteX0" fmla="*/ 0 w 1418930"/>
              <a:gd name="connsiteY0" fmla="*/ 293991 h 6074032"/>
              <a:gd name="connsiteX1" fmla="*/ 858140 w 1418930"/>
              <a:gd name="connsiteY1" fmla="*/ 0 h 6074032"/>
              <a:gd name="connsiteX2" fmla="*/ 1355418 w 1418930"/>
              <a:gd name="connsiteY2" fmla="*/ 518032 h 6074032"/>
              <a:gd name="connsiteX3" fmla="*/ 1418930 w 1418930"/>
              <a:gd name="connsiteY3" fmla="*/ 5758960 h 6074032"/>
              <a:gd name="connsiteX4" fmla="*/ 452795 w 1418930"/>
              <a:gd name="connsiteY4" fmla="*/ 6074032 h 6074032"/>
              <a:gd name="connsiteX5" fmla="*/ 460477 w 1418930"/>
              <a:gd name="connsiteY5" fmla="*/ 854839 h 6074032"/>
              <a:gd name="connsiteX6" fmla="*/ 0 w 1418930"/>
              <a:gd name="connsiteY6" fmla="*/ 293991 h 6074032"/>
              <a:gd name="connsiteX0" fmla="*/ 0 w 1418930"/>
              <a:gd name="connsiteY0" fmla="*/ 289736 h 6069777"/>
              <a:gd name="connsiteX1" fmla="*/ 845173 w 1418930"/>
              <a:gd name="connsiteY1" fmla="*/ 0 h 6069777"/>
              <a:gd name="connsiteX2" fmla="*/ 1355418 w 1418930"/>
              <a:gd name="connsiteY2" fmla="*/ 513777 h 6069777"/>
              <a:gd name="connsiteX3" fmla="*/ 1418930 w 1418930"/>
              <a:gd name="connsiteY3" fmla="*/ 5754705 h 6069777"/>
              <a:gd name="connsiteX4" fmla="*/ 452795 w 1418930"/>
              <a:gd name="connsiteY4" fmla="*/ 6069777 h 6069777"/>
              <a:gd name="connsiteX5" fmla="*/ 460477 w 1418930"/>
              <a:gd name="connsiteY5" fmla="*/ 850584 h 6069777"/>
              <a:gd name="connsiteX6" fmla="*/ 0 w 1418930"/>
              <a:gd name="connsiteY6" fmla="*/ 289736 h 6069777"/>
              <a:gd name="connsiteX0" fmla="*/ 0 w 1410418"/>
              <a:gd name="connsiteY0" fmla="*/ 315671 h 6069777"/>
              <a:gd name="connsiteX1" fmla="*/ 836661 w 1410418"/>
              <a:gd name="connsiteY1" fmla="*/ 0 h 6069777"/>
              <a:gd name="connsiteX2" fmla="*/ 1346906 w 1410418"/>
              <a:gd name="connsiteY2" fmla="*/ 513777 h 6069777"/>
              <a:gd name="connsiteX3" fmla="*/ 1410418 w 1410418"/>
              <a:gd name="connsiteY3" fmla="*/ 5754705 h 6069777"/>
              <a:gd name="connsiteX4" fmla="*/ 444283 w 1410418"/>
              <a:gd name="connsiteY4" fmla="*/ 6069777 h 6069777"/>
              <a:gd name="connsiteX5" fmla="*/ 451965 w 1410418"/>
              <a:gd name="connsiteY5" fmla="*/ 850584 h 6069777"/>
              <a:gd name="connsiteX6" fmla="*/ 0 w 1410418"/>
              <a:gd name="connsiteY6" fmla="*/ 315671 h 6069777"/>
              <a:gd name="connsiteX0" fmla="*/ 0 w 1410418"/>
              <a:gd name="connsiteY0" fmla="*/ 319727 h 6073833"/>
              <a:gd name="connsiteX1" fmla="*/ 892786 w 1410418"/>
              <a:gd name="connsiteY1" fmla="*/ 0 h 6073833"/>
              <a:gd name="connsiteX2" fmla="*/ 1346906 w 1410418"/>
              <a:gd name="connsiteY2" fmla="*/ 517833 h 6073833"/>
              <a:gd name="connsiteX3" fmla="*/ 1410418 w 1410418"/>
              <a:gd name="connsiteY3" fmla="*/ 5758761 h 6073833"/>
              <a:gd name="connsiteX4" fmla="*/ 444283 w 1410418"/>
              <a:gd name="connsiteY4" fmla="*/ 6073833 h 6073833"/>
              <a:gd name="connsiteX5" fmla="*/ 451965 w 1410418"/>
              <a:gd name="connsiteY5" fmla="*/ 854640 h 6073833"/>
              <a:gd name="connsiteX6" fmla="*/ 0 w 1410418"/>
              <a:gd name="connsiteY6" fmla="*/ 319727 h 6073833"/>
              <a:gd name="connsiteX0" fmla="*/ 0 w 1410418"/>
              <a:gd name="connsiteY0" fmla="*/ 280825 h 6034931"/>
              <a:gd name="connsiteX1" fmla="*/ 908948 w 1410418"/>
              <a:gd name="connsiteY1" fmla="*/ 0 h 6034931"/>
              <a:gd name="connsiteX2" fmla="*/ 1346906 w 1410418"/>
              <a:gd name="connsiteY2" fmla="*/ 478931 h 6034931"/>
              <a:gd name="connsiteX3" fmla="*/ 1410418 w 1410418"/>
              <a:gd name="connsiteY3" fmla="*/ 5719859 h 6034931"/>
              <a:gd name="connsiteX4" fmla="*/ 444283 w 1410418"/>
              <a:gd name="connsiteY4" fmla="*/ 6034931 h 6034931"/>
              <a:gd name="connsiteX5" fmla="*/ 451965 w 1410418"/>
              <a:gd name="connsiteY5" fmla="*/ 815738 h 6034931"/>
              <a:gd name="connsiteX6" fmla="*/ 0 w 1410418"/>
              <a:gd name="connsiteY6" fmla="*/ 280825 h 6034931"/>
              <a:gd name="connsiteX0" fmla="*/ 0 w 1410418"/>
              <a:gd name="connsiteY0" fmla="*/ 280825 h 6034931"/>
              <a:gd name="connsiteX1" fmla="*/ 908948 w 1410418"/>
              <a:gd name="connsiteY1" fmla="*/ 0 h 6034931"/>
              <a:gd name="connsiteX2" fmla="*/ 1379228 w 1410418"/>
              <a:gd name="connsiteY2" fmla="*/ 556735 h 6034931"/>
              <a:gd name="connsiteX3" fmla="*/ 1410418 w 1410418"/>
              <a:gd name="connsiteY3" fmla="*/ 5719859 h 6034931"/>
              <a:gd name="connsiteX4" fmla="*/ 444283 w 1410418"/>
              <a:gd name="connsiteY4" fmla="*/ 6034931 h 6034931"/>
              <a:gd name="connsiteX5" fmla="*/ 451965 w 1410418"/>
              <a:gd name="connsiteY5" fmla="*/ 815738 h 6034931"/>
              <a:gd name="connsiteX6" fmla="*/ 0 w 1410418"/>
              <a:gd name="connsiteY6" fmla="*/ 280825 h 6034931"/>
              <a:gd name="connsiteX0" fmla="*/ 0 w 1410418"/>
              <a:gd name="connsiteY0" fmla="*/ 266986 h 6021092"/>
              <a:gd name="connsiteX1" fmla="*/ 914677 w 1410418"/>
              <a:gd name="connsiteY1" fmla="*/ 0 h 6021092"/>
              <a:gd name="connsiteX2" fmla="*/ 1379228 w 1410418"/>
              <a:gd name="connsiteY2" fmla="*/ 542896 h 6021092"/>
              <a:gd name="connsiteX3" fmla="*/ 1410418 w 1410418"/>
              <a:gd name="connsiteY3" fmla="*/ 5706020 h 6021092"/>
              <a:gd name="connsiteX4" fmla="*/ 444283 w 1410418"/>
              <a:gd name="connsiteY4" fmla="*/ 6021092 h 6021092"/>
              <a:gd name="connsiteX5" fmla="*/ 451965 w 1410418"/>
              <a:gd name="connsiteY5" fmla="*/ 801899 h 6021092"/>
              <a:gd name="connsiteX6" fmla="*/ 0 w 1410418"/>
              <a:gd name="connsiteY6" fmla="*/ 266986 h 6021092"/>
              <a:gd name="connsiteX0" fmla="*/ 0 w 1410418"/>
              <a:gd name="connsiteY0" fmla="*/ 253148 h 6007254"/>
              <a:gd name="connsiteX1" fmla="*/ 920407 w 1410418"/>
              <a:gd name="connsiteY1" fmla="*/ 0 h 6007254"/>
              <a:gd name="connsiteX2" fmla="*/ 1379228 w 1410418"/>
              <a:gd name="connsiteY2" fmla="*/ 529058 h 6007254"/>
              <a:gd name="connsiteX3" fmla="*/ 1410418 w 1410418"/>
              <a:gd name="connsiteY3" fmla="*/ 5692182 h 6007254"/>
              <a:gd name="connsiteX4" fmla="*/ 444283 w 1410418"/>
              <a:gd name="connsiteY4" fmla="*/ 6007254 h 6007254"/>
              <a:gd name="connsiteX5" fmla="*/ 451965 w 1410418"/>
              <a:gd name="connsiteY5" fmla="*/ 788061 h 6007254"/>
              <a:gd name="connsiteX6" fmla="*/ 0 w 1410418"/>
              <a:gd name="connsiteY6" fmla="*/ 253148 h 6007254"/>
              <a:gd name="connsiteX0" fmla="*/ 0 w 1428863"/>
              <a:gd name="connsiteY0" fmla="*/ 253148 h 6007254"/>
              <a:gd name="connsiteX1" fmla="*/ 920407 w 1428863"/>
              <a:gd name="connsiteY1" fmla="*/ 0 h 6007254"/>
              <a:gd name="connsiteX2" fmla="*/ 1379228 w 1428863"/>
              <a:gd name="connsiteY2" fmla="*/ 529058 h 6007254"/>
              <a:gd name="connsiteX3" fmla="*/ 1428863 w 1428863"/>
              <a:gd name="connsiteY3" fmla="*/ 5778814 h 6007254"/>
              <a:gd name="connsiteX4" fmla="*/ 444283 w 1428863"/>
              <a:gd name="connsiteY4" fmla="*/ 6007254 h 6007254"/>
              <a:gd name="connsiteX5" fmla="*/ 451965 w 1428863"/>
              <a:gd name="connsiteY5" fmla="*/ 788061 h 6007254"/>
              <a:gd name="connsiteX6" fmla="*/ 0 w 1428863"/>
              <a:gd name="connsiteY6" fmla="*/ 253148 h 6007254"/>
              <a:gd name="connsiteX0" fmla="*/ 0 w 1428863"/>
              <a:gd name="connsiteY0" fmla="*/ 253148 h 5999822"/>
              <a:gd name="connsiteX1" fmla="*/ 920407 w 1428863"/>
              <a:gd name="connsiteY1" fmla="*/ 0 h 5999822"/>
              <a:gd name="connsiteX2" fmla="*/ 1379228 w 1428863"/>
              <a:gd name="connsiteY2" fmla="*/ 529058 h 5999822"/>
              <a:gd name="connsiteX3" fmla="*/ 1428863 w 1428863"/>
              <a:gd name="connsiteY3" fmla="*/ 5778814 h 5999822"/>
              <a:gd name="connsiteX4" fmla="*/ 440523 w 1428863"/>
              <a:gd name="connsiteY4" fmla="*/ 5999822 h 5999822"/>
              <a:gd name="connsiteX5" fmla="*/ 451965 w 1428863"/>
              <a:gd name="connsiteY5" fmla="*/ 788061 h 5999822"/>
              <a:gd name="connsiteX6" fmla="*/ 0 w 1428863"/>
              <a:gd name="connsiteY6" fmla="*/ 253148 h 5999822"/>
              <a:gd name="connsiteX0" fmla="*/ 0 w 1428863"/>
              <a:gd name="connsiteY0" fmla="*/ 253148 h 5999822"/>
              <a:gd name="connsiteX1" fmla="*/ 920407 w 1428863"/>
              <a:gd name="connsiteY1" fmla="*/ 0 h 5999822"/>
              <a:gd name="connsiteX2" fmla="*/ 1379228 w 1428863"/>
              <a:gd name="connsiteY2" fmla="*/ 529058 h 5999822"/>
              <a:gd name="connsiteX3" fmla="*/ 1428863 w 1428863"/>
              <a:gd name="connsiteY3" fmla="*/ 5778814 h 5999822"/>
              <a:gd name="connsiteX4" fmla="*/ 440523 w 1428863"/>
              <a:gd name="connsiteY4" fmla="*/ 5999822 h 5999822"/>
              <a:gd name="connsiteX5" fmla="*/ 451965 w 1428863"/>
              <a:gd name="connsiteY5" fmla="*/ 788061 h 5999822"/>
              <a:gd name="connsiteX6" fmla="*/ 0 w 1428863"/>
              <a:gd name="connsiteY6" fmla="*/ 253148 h 5999822"/>
              <a:gd name="connsiteX0" fmla="*/ 0 w 1451598"/>
              <a:gd name="connsiteY0" fmla="*/ 253148 h 5999822"/>
              <a:gd name="connsiteX1" fmla="*/ 920407 w 1451598"/>
              <a:gd name="connsiteY1" fmla="*/ 0 h 5999822"/>
              <a:gd name="connsiteX2" fmla="*/ 1379228 w 1451598"/>
              <a:gd name="connsiteY2" fmla="*/ 529058 h 5999822"/>
              <a:gd name="connsiteX3" fmla="*/ 1451598 w 1451598"/>
              <a:gd name="connsiteY3" fmla="*/ 5798671 h 5999822"/>
              <a:gd name="connsiteX4" fmla="*/ 440523 w 1451598"/>
              <a:gd name="connsiteY4" fmla="*/ 5999822 h 5999822"/>
              <a:gd name="connsiteX5" fmla="*/ 451965 w 1451598"/>
              <a:gd name="connsiteY5" fmla="*/ 788061 h 5999822"/>
              <a:gd name="connsiteX6" fmla="*/ 0 w 1451598"/>
              <a:gd name="connsiteY6" fmla="*/ 253148 h 5999822"/>
              <a:gd name="connsiteX0" fmla="*/ 0 w 1436383"/>
              <a:gd name="connsiteY0" fmla="*/ 253148 h 5999822"/>
              <a:gd name="connsiteX1" fmla="*/ 920407 w 1436383"/>
              <a:gd name="connsiteY1" fmla="*/ 0 h 5999822"/>
              <a:gd name="connsiteX2" fmla="*/ 1379228 w 1436383"/>
              <a:gd name="connsiteY2" fmla="*/ 529058 h 5999822"/>
              <a:gd name="connsiteX3" fmla="*/ 1436384 w 1436383"/>
              <a:gd name="connsiteY3" fmla="*/ 5793678 h 5999822"/>
              <a:gd name="connsiteX4" fmla="*/ 440523 w 1436383"/>
              <a:gd name="connsiteY4" fmla="*/ 5999822 h 5999822"/>
              <a:gd name="connsiteX5" fmla="*/ 451965 w 1436383"/>
              <a:gd name="connsiteY5" fmla="*/ 788061 h 5999822"/>
              <a:gd name="connsiteX6" fmla="*/ 0 w 1436383"/>
              <a:gd name="connsiteY6" fmla="*/ 253148 h 5999822"/>
              <a:gd name="connsiteX0" fmla="*/ 0 w 1436384"/>
              <a:gd name="connsiteY0" fmla="*/ 253148 h 5999822"/>
              <a:gd name="connsiteX1" fmla="*/ 920407 w 1436384"/>
              <a:gd name="connsiteY1" fmla="*/ 0 h 5999822"/>
              <a:gd name="connsiteX2" fmla="*/ 1379228 w 1436384"/>
              <a:gd name="connsiteY2" fmla="*/ 529058 h 5999822"/>
              <a:gd name="connsiteX3" fmla="*/ 1436384 w 1436384"/>
              <a:gd name="connsiteY3" fmla="*/ 5793678 h 5999822"/>
              <a:gd name="connsiteX4" fmla="*/ 440523 w 1436384"/>
              <a:gd name="connsiteY4" fmla="*/ 5999822 h 5999822"/>
              <a:gd name="connsiteX5" fmla="*/ 451965 w 1436384"/>
              <a:gd name="connsiteY5" fmla="*/ 788061 h 5999822"/>
              <a:gd name="connsiteX6" fmla="*/ 0 w 1436384"/>
              <a:gd name="connsiteY6" fmla="*/ 253148 h 5999822"/>
              <a:gd name="connsiteX0" fmla="*/ 0 w 1436384"/>
              <a:gd name="connsiteY0" fmla="*/ 253148 h 5992505"/>
              <a:gd name="connsiteX1" fmla="*/ 920407 w 1436384"/>
              <a:gd name="connsiteY1" fmla="*/ 0 h 5992505"/>
              <a:gd name="connsiteX2" fmla="*/ 1379228 w 1436384"/>
              <a:gd name="connsiteY2" fmla="*/ 529058 h 5992505"/>
              <a:gd name="connsiteX3" fmla="*/ 1436384 w 1436384"/>
              <a:gd name="connsiteY3" fmla="*/ 5793678 h 5992505"/>
              <a:gd name="connsiteX4" fmla="*/ 474890 w 1436384"/>
              <a:gd name="connsiteY4" fmla="*/ 5992505 h 5992505"/>
              <a:gd name="connsiteX5" fmla="*/ 451965 w 1436384"/>
              <a:gd name="connsiteY5" fmla="*/ 788061 h 5992505"/>
              <a:gd name="connsiteX6" fmla="*/ 0 w 1436384"/>
              <a:gd name="connsiteY6" fmla="*/ 253148 h 5992505"/>
              <a:gd name="connsiteX0" fmla="*/ 0 w 1436384"/>
              <a:gd name="connsiteY0" fmla="*/ 253148 h 5999823"/>
              <a:gd name="connsiteX1" fmla="*/ 920407 w 1436384"/>
              <a:gd name="connsiteY1" fmla="*/ 0 h 5999823"/>
              <a:gd name="connsiteX2" fmla="*/ 1379228 w 1436384"/>
              <a:gd name="connsiteY2" fmla="*/ 529058 h 5999823"/>
              <a:gd name="connsiteX3" fmla="*/ 1436384 w 1436384"/>
              <a:gd name="connsiteY3" fmla="*/ 5793678 h 5999823"/>
              <a:gd name="connsiteX4" fmla="*/ 440525 w 1436384"/>
              <a:gd name="connsiteY4" fmla="*/ 5999823 h 5999823"/>
              <a:gd name="connsiteX5" fmla="*/ 451965 w 1436384"/>
              <a:gd name="connsiteY5" fmla="*/ 788061 h 5999823"/>
              <a:gd name="connsiteX6" fmla="*/ 0 w 1436384"/>
              <a:gd name="connsiteY6" fmla="*/ 253148 h 5999823"/>
              <a:gd name="connsiteX0" fmla="*/ 0 w 1481676"/>
              <a:gd name="connsiteY0" fmla="*/ 188697 h 5999823"/>
              <a:gd name="connsiteX1" fmla="*/ 965699 w 1481676"/>
              <a:gd name="connsiteY1" fmla="*/ 0 h 5999823"/>
              <a:gd name="connsiteX2" fmla="*/ 1424520 w 1481676"/>
              <a:gd name="connsiteY2" fmla="*/ 529058 h 5999823"/>
              <a:gd name="connsiteX3" fmla="*/ 1481676 w 1481676"/>
              <a:gd name="connsiteY3" fmla="*/ 5793678 h 5999823"/>
              <a:gd name="connsiteX4" fmla="*/ 485817 w 1481676"/>
              <a:gd name="connsiteY4" fmla="*/ 5999823 h 5999823"/>
              <a:gd name="connsiteX5" fmla="*/ 497257 w 1481676"/>
              <a:gd name="connsiteY5" fmla="*/ 788061 h 5999823"/>
              <a:gd name="connsiteX6" fmla="*/ 0 w 1481676"/>
              <a:gd name="connsiteY6" fmla="*/ 188697 h 5999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1676" h="5999823">
                <a:moveTo>
                  <a:pt x="0" y="188697"/>
                </a:moveTo>
                <a:lnTo>
                  <a:pt x="965699" y="0"/>
                </a:lnTo>
                <a:lnTo>
                  <a:pt x="1424520" y="529058"/>
                </a:lnTo>
                <a:lnTo>
                  <a:pt x="1481676" y="5793678"/>
                </a:lnTo>
                <a:cubicBezTo>
                  <a:pt x="1137075" y="5854109"/>
                  <a:pt x="1025161" y="5897926"/>
                  <a:pt x="485817" y="5999823"/>
                </a:cubicBezTo>
                <a:cubicBezTo>
                  <a:pt x="483170" y="4142102"/>
                  <a:pt x="499904" y="2645782"/>
                  <a:pt x="497257" y="788061"/>
                </a:cubicBezTo>
                <a:lnTo>
                  <a:pt x="0" y="188697"/>
                </a:lnTo>
                <a:close/>
              </a:path>
            </a:pathLst>
          </a:custGeom>
          <a:gradFill>
            <a:gsLst>
              <a:gs pos="0">
                <a:srgbClr val="C68018"/>
              </a:gs>
              <a:gs pos="30000">
                <a:schemeClr val="accent5">
                  <a:lumMod val="20000"/>
                  <a:lumOff val="80000"/>
                </a:schemeClr>
              </a:gs>
              <a:gs pos="53000">
                <a:schemeClr val="accent5">
                  <a:lumMod val="75000"/>
                </a:schemeClr>
              </a:gs>
              <a:gs pos="100000">
                <a:schemeClr val="accent5">
                  <a:lumMod val="50000"/>
                </a:schemeClr>
              </a:gs>
            </a:gsLst>
            <a:lin ang="5400000" scaled="1"/>
          </a:gra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71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205C367E-17B1-4CAE-A55D-3F1651503034}"/>
              </a:ext>
            </a:extLst>
          </p:cNvPr>
          <p:cNvSpPr/>
          <p:nvPr/>
        </p:nvSpPr>
        <p:spPr>
          <a:xfrm>
            <a:off x="-34050" y="-23515"/>
            <a:ext cx="3130176" cy="6894076"/>
          </a:xfrm>
          <a:custGeom>
            <a:avLst/>
            <a:gdLst>
              <a:gd name="connsiteX0" fmla="*/ 0 w 1465943"/>
              <a:gd name="connsiteY0" fmla="*/ 0 h 5116218"/>
              <a:gd name="connsiteX1" fmla="*/ 1465943 w 1465943"/>
              <a:gd name="connsiteY1" fmla="*/ 0 h 5116218"/>
              <a:gd name="connsiteX2" fmla="*/ 1465943 w 1465943"/>
              <a:gd name="connsiteY2" fmla="*/ 5116218 h 5116218"/>
              <a:gd name="connsiteX3" fmla="*/ 0 w 1465943"/>
              <a:gd name="connsiteY3" fmla="*/ 5116218 h 5116218"/>
              <a:gd name="connsiteX4" fmla="*/ 0 w 1465943"/>
              <a:gd name="connsiteY4" fmla="*/ 0 h 5116218"/>
              <a:gd name="connsiteX0" fmla="*/ 0 w 1465943"/>
              <a:gd name="connsiteY0" fmla="*/ 0 h 5116218"/>
              <a:gd name="connsiteX1" fmla="*/ 1465943 w 1465943"/>
              <a:gd name="connsiteY1" fmla="*/ 0 h 5116218"/>
              <a:gd name="connsiteX2" fmla="*/ 1465943 w 1465943"/>
              <a:gd name="connsiteY2" fmla="*/ 2191657 h 5116218"/>
              <a:gd name="connsiteX3" fmla="*/ 1465943 w 1465943"/>
              <a:gd name="connsiteY3" fmla="*/ 5116218 h 5116218"/>
              <a:gd name="connsiteX4" fmla="*/ 0 w 1465943"/>
              <a:gd name="connsiteY4" fmla="*/ 5116218 h 5116218"/>
              <a:gd name="connsiteX5" fmla="*/ 0 w 1465943"/>
              <a:gd name="connsiteY5" fmla="*/ 0 h 5116218"/>
              <a:gd name="connsiteX0" fmla="*/ 0 w 1465943"/>
              <a:gd name="connsiteY0" fmla="*/ 0 h 5116218"/>
              <a:gd name="connsiteX1" fmla="*/ 1465943 w 1465943"/>
              <a:gd name="connsiteY1" fmla="*/ 0 h 5116218"/>
              <a:gd name="connsiteX2" fmla="*/ 1451429 w 1465943"/>
              <a:gd name="connsiteY2" fmla="*/ 972457 h 5116218"/>
              <a:gd name="connsiteX3" fmla="*/ 1465943 w 1465943"/>
              <a:gd name="connsiteY3" fmla="*/ 2191657 h 5116218"/>
              <a:gd name="connsiteX4" fmla="*/ 1465943 w 1465943"/>
              <a:gd name="connsiteY4" fmla="*/ 5116218 h 5116218"/>
              <a:gd name="connsiteX5" fmla="*/ 0 w 1465943"/>
              <a:gd name="connsiteY5" fmla="*/ 5116218 h 5116218"/>
              <a:gd name="connsiteX6" fmla="*/ 0 w 1465943"/>
              <a:gd name="connsiteY6" fmla="*/ 0 h 5116218"/>
              <a:gd name="connsiteX0" fmla="*/ 0 w 1465943"/>
              <a:gd name="connsiteY0" fmla="*/ 0 h 5116218"/>
              <a:gd name="connsiteX1" fmla="*/ 1465943 w 1465943"/>
              <a:gd name="connsiteY1" fmla="*/ 0 h 5116218"/>
              <a:gd name="connsiteX2" fmla="*/ 1451429 w 1465943"/>
              <a:gd name="connsiteY2" fmla="*/ 972457 h 5116218"/>
              <a:gd name="connsiteX3" fmla="*/ 1465943 w 1465943"/>
              <a:gd name="connsiteY3" fmla="*/ 2191657 h 5116218"/>
              <a:gd name="connsiteX4" fmla="*/ 1451429 w 1465943"/>
              <a:gd name="connsiteY4" fmla="*/ 3526971 h 5116218"/>
              <a:gd name="connsiteX5" fmla="*/ 1465943 w 1465943"/>
              <a:gd name="connsiteY5" fmla="*/ 5116218 h 5116218"/>
              <a:gd name="connsiteX6" fmla="*/ 0 w 1465943"/>
              <a:gd name="connsiteY6" fmla="*/ 5116218 h 5116218"/>
              <a:gd name="connsiteX7" fmla="*/ 0 w 1465943"/>
              <a:gd name="connsiteY7" fmla="*/ 0 h 5116218"/>
              <a:gd name="connsiteX0" fmla="*/ 29029 w 1494972"/>
              <a:gd name="connsiteY0" fmla="*/ 0 h 6828904"/>
              <a:gd name="connsiteX1" fmla="*/ 1494972 w 1494972"/>
              <a:gd name="connsiteY1" fmla="*/ 0 h 6828904"/>
              <a:gd name="connsiteX2" fmla="*/ 1480458 w 1494972"/>
              <a:gd name="connsiteY2" fmla="*/ 972457 h 6828904"/>
              <a:gd name="connsiteX3" fmla="*/ 1494972 w 1494972"/>
              <a:gd name="connsiteY3" fmla="*/ 2191657 h 6828904"/>
              <a:gd name="connsiteX4" fmla="*/ 1480458 w 1494972"/>
              <a:gd name="connsiteY4" fmla="*/ 3526971 h 6828904"/>
              <a:gd name="connsiteX5" fmla="*/ 1494972 w 1494972"/>
              <a:gd name="connsiteY5" fmla="*/ 5116218 h 6828904"/>
              <a:gd name="connsiteX6" fmla="*/ 0 w 1494972"/>
              <a:gd name="connsiteY6" fmla="*/ 6828904 h 6828904"/>
              <a:gd name="connsiteX7" fmla="*/ 29029 w 1494972"/>
              <a:gd name="connsiteY7" fmla="*/ 0 h 6828904"/>
              <a:gd name="connsiteX0" fmla="*/ 29029 w 1567543"/>
              <a:gd name="connsiteY0" fmla="*/ 0 h 6828904"/>
              <a:gd name="connsiteX1" fmla="*/ 1494972 w 1567543"/>
              <a:gd name="connsiteY1" fmla="*/ 0 h 6828904"/>
              <a:gd name="connsiteX2" fmla="*/ 1480458 w 1567543"/>
              <a:gd name="connsiteY2" fmla="*/ 972457 h 6828904"/>
              <a:gd name="connsiteX3" fmla="*/ 1494972 w 1567543"/>
              <a:gd name="connsiteY3" fmla="*/ 2191657 h 6828904"/>
              <a:gd name="connsiteX4" fmla="*/ 1480458 w 1567543"/>
              <a:gd name="connsiteY4" fmla="*/ 3526971 h 6828904"/>
              <a:gd name="connsiteX5" fmla="*/ 1567543 w 1567543"/>
              <a:gd name="connsiteY5" fmla="*/ 5435532 h 6828904"/>
              <a:gd name="connsiteX6" fmla="*/ 0 w 1567543"/>
              <a:gd name="connsiteY6" fmla="*/ 6828904 h 6828904"/>
              <a:gd name="connsiteX7" fmla="*/ 29029 w 1567543"/>
              <a:gd name="connsiteY7" fmla="*/ 0 h 6828904"/>
              <a:gd name="connsiteX0" fmla="*/ 29029 w 2888343"/>
              <a:gd name="connsiteY0" fmla="*/ 0 h 6828904"/>
              <a:gd name="connsiteX1" fmla="*/ 2888343 w 2888343"/>
              <a:gd name="connsiteY1" fmla="*/ 0 h 6828904"/>
              <a:gd name="connsiteX2" fmla="*/ 1480458 w 2888343"/>
              <a:gd name="connsiteY2" fmla="*/ 972457 h 6828904"/>
              <a:gd name="connsiteX3" fmla="*/ 1494972 w 2888343"/>
              <a:gd name="connsiteY3" fmla="*/ 2191657 h 6828904"/>
              <a:gd name="connsiteX4" fmla="*/ 1480458 w 2888343"/>
              <a:gd name="connsiteY4" fmla="*/ 3526971 h 6828904"/>
              <a:gd name="connsiteX5" fmla="*/ 1567543 w 2888343"/>
              <a:gd name="connsiteY5" fmla="*/ 5435532 h 6828904"/>
              <a:gd name="connsiteX6" fmla="*/ 0 w 2888343"/>
              <a:gd name="connsiteY6" fmla="*/ 6828904 h 6828904"/>
              <a:gd name="connsiteX7" fmla="*/ 29029 w 2888343"/>
              <a:gd name="connsiteY7" fmla="*/ 0 h 6828904"/>
              <a:gd name="connsiteX0" fmla="*/ 29029 w 3018972"/>
              <a:gd name="connsiteY0" fmla="*/ 0 h 6828904"/>
              <a:gd name="connsiteX1" fmla="*/ 2888343 w 3018972"/>
              <a:gd name="connsiteY1" fmla="*/ 0 h 6828904"/>
              <a:gd name="connsiteX2" fmla="*/ 3018972 w 3018972"/>
              <a:gd name="connsiteY2" fmla="*/ 638629 h 6828904"/>
              <a:gd name="connsiteX3" fmla="*/ 1494972 w 3018972"/>
              <a:gd name="connsiteY3" fmla="*/ 2191657 h 6828904"/>
              <a:gd name="connsiteX4" fmla="*/ 1480458 w 3018972"/>
              <a:gd name="connsiteY4" fmla="*/ 3526971 h 6828904"/>
              <a:gd name="connsiteX5" fmla="*/ 1567543 w 3018972"/>
              <a:gd name="connsiteY5" fmla="*/ 5435532 h 6828904"/>
              <a:gd name="connsiteX6" fmla="*/ 0 w 3018972"/>
              <a:gd name="connsiteY6" fmla="*/ 6828904 h 6828904"/>
              <a:gd name="connsiteX7" fmla="*/ 29029 w 3018972"/>
              <a:gd name="connsiteY7" fmla="*/ 0 h 6828904"/>
              <a:gd name="connsiteX0" fmla="*/ 29029 w 3018972"/>
              <a:gd name="connsiteY0" fmla="*/ 0 h 6828904"/>
              <a:gd name="connsiteX1" fmla="*/ 2888343 w 3018972"/>
              <a:gd name="connsiteY1" fmla="*/ 0 h 6828904"/>
              <a:gd name="connsiteX2" fmla="*/ 3018972 w 3018972"/>
              <a:gd name="connsiteY2" fmla="*/ 638629 h 6828904"/>
              <a:gd name="connsiteX3" fmla="*/ 2365829 w 3018972"/>
              <a:gd name="connsiteY3" fmla="*/ 2685143 h 6828904"/>
              <a:gd name="connsiteX4" fmla="*/ 1480458 w 3018972"/>
              <a:gd name="connsiteY4" fmla="*/ 3526971 h 6828904"/>
              <a:gd name="connsiteX5" fmla="*/ 1567543 w 3018972"/>
              <a:gd name="connsiteY5" fmla="*/ 5435532 h 6828904"/>
              <a:gd name="connsiteX6" fmla="*/ 0 w 3018972"/>
              <a:gd name="connsiteY6" fmla="*/ 6828904 h 6828904"/>
              <a:gd name="connsiteX7" fmla="*/ 29029 w 3018972"/>
              <a:gd name="connsiteY7" fmla="*/ 0 h 6828904"/>
              <a:gd name="connsiteX0" fmla="*/ 29029 w 3018972"/>
              <a:gd name="connsiteY0" fmla="*/ 0 h 6828904"/>
              <a:gd name="connsiteX1" fmla="*/ 2888343 w 3018972"/>
              <a:gd name="connsiteY1" fmla="*/ 0 h 6828904"/>
              <a:gd name="connsiteX2" fmla="*/ 3018972 w 3018972"/>
              <a:gd name="connsiteY2" fmla="*/ 638629 h 6828904"/>
              <a:gd name="connsiteX3" fmla="*/ 2365829 w 3018972"/>
              <a:gd name="connsiteY3" fmla="*/ 2685143 h 6828904"/>
              <a:gd name="connsiteX4" fmla="*/ 1915886 w 3018972"/>
              <a:gd name="connsiteY4" fmla="*/ 4049485 h 6828904"/>
              <a:gd name="connsiteX5" fmla="*/ 1567543 w 3018972"/>
              <a:gd name="connsiteY5" fmla="*/ 5435532 h 6828904"/>
              <a:gd name="connsiteX6" fmla="*/ 0 w 3018972"/>
              <a:gd name="connsiteY6" fmla="*/ 6828904 h 6828904"/>
              <a:gd name="connsiteX7" fmla="*/ 29029 w 3018972"/>
              <a:gd name="connsiteY7" fmla="*/ 0 h 6828904"/>
              <a:gd name="connsiteX0" fmla="*/ 29029 w 3018972"/>
              <a:gd name="connsiteY0" fmla="*/ 0 h 6828904"/>
              <a:gd name="connsiteX1" fmla="*/ 2888343 w 3018972"/>
              <a:gd name="connsiteY1" fmla="*/ 0 h 6828904"/>
              <a:gd name="connsiteX2" fmla="*/ 3018972 w 3018972"/>
              <a:gd name="connsiteY2" fmla="*/ 638629 h 6828904"/>
              <a:gd name="connsiteX3" fmla="*/ 2365829 w 3018972"/>
              <a:gd name="connsiteY3" fmla="*/ 2685143 h 6828904"/>
              <a:gd name="connsiteX4" fmla="*/ 1915886 w 3018972"/>
              <a:gd name="connsiteY4" fmla="*/ 4049485 h 6828904"/>
              <a:gd name="connsiteX5" fmla="*/ 1465943 w 3018972"/>
              <a:gd name="connsiteY5" fmla="*/ 5493589 h 6828904"/>
              <a:gd name="connsiteX6" fmla="*/ 0 w 3018972"/>
              <a:gd name="connsiteY6" fmla="*/ 6828904 h 6828904"/>
              <a:gd name="connsiteX7" fmla="*/ 29029 w 3018972"/>
              <a:gd name="connsiteY7" fmla="*/ 0 h 6828904"/>
              <a:gd name="connsiteX0" fmla="*/ 29029 w 3018972"/>
              <a:gd name="connsiteY0" fmla="*/ 0 h 6828904"/>
              <a:gd name="connsiteX1" fmla="*/ 2888343 w 3018972"/>
              <a:gd name="connsiteY1" fmla="*/ 0 h 6828904"/>
              <a:gd name="connsiteX2" fmla="*/ 3018972 w 3018972"/>
              <a:gd name="connsiteY2" fmla="*/ 638629 h 6828904"/>
              <a:gd name="connsiteX3" fmla="*/ 2365829 w 3018972"/>
              <a:gd name="connsiteY3" fmla="*/ 2685143 h 6828904"/>
              <a:gd name="connsiteX4" fmla="*/ 1915886 w 3018972"/>
              <a:gd name="connsiteY4" fmla="*/ 4049485 h 6828904"/>
              <a:gd name="connsiteX5" fmla="*/ 1407886 w 3018972"/>
              <a:gd name="connsiteY5" fmla="*/ 5493589 h 6828904"/>
              <a:gd name="connsiteX6" fmla="*/ 0 w 3018972"/>
              <a:gd name="connsiteY6" fmla="*/ 6828904 h 6828904"/>
              <a:gd name="connsiteX7" fmla="*/ 29029 w 3018972"/>
              <a:gd name="connsiteY7" fmla="*/ 0 h 6828904"/>
              <a:gd name="connsiteX0" fmla="*/ 29029 w 3018972"/>
              <a:gd name="connsiteY0" fmla="*/ 0 h 6828904"/>
              <a:gd name="connsiteX1" fmla="*/ 2888343 w 3018972"/>
              <a:gd name="connsiteY1" fmla="*/ 0 h 6828904"/>
              <a:gd name="connsiteX2" fmla="*/ 3018972 w 3018972"/>
              <a:gd name="connsiteY2" fmla="*/ 638629 h 6828904"/>
              <a:gd name="connsiteX3" fmla="*/ 2365829 w 3018972"/>
              <a:gd name="connsiteY3" fmla="*/ 2685143 h 6828904"/>
              <a:gd name="connsiteX4" fmla="*/ 1915886 w 3018972"/>
              <a:gd name="connsiteY4" fmla="*/ 4049485 h 6828904"/>
              <a:gd name="connsiteX5" fmla="*/ 1422400 w 3018972"/>
              <a:gd name="connsiteY5" fmla="*/ 5566160 h 6828904"/>
              <a:gd name="connsiteX6" fmla="*/ 0 w 3018972"/>
              <a:gd name="connsiteY6" fmla="*/ 6828904 h 6828904"/>
              <a:gd name="connsiteX7" fmla="*/ 29029 w 3018972"/>
              <a:gd name="connsiteY7" fmla="*/ 0 h 6828904"/>
              <a:gd name="connsiteX0" fmla="*/ 29029 w 3033486"/>
              <a:gd name="connsiteY0" fmla="*/ 0 h 6828904"/>
              <a:gd name="connsiteX1" fmla="*/ 2888343 w 3033486"/>
              <a:gd name="connsiteY1" fmla="*/ 0 h 6828904"/>
              <a:gd name="connsiteX2" fmla="*/ 3033486 w 3033486"/>
              <a:gd name="connsiteY2" fmla="*/ 725715 h 6828904"/>
              <a:gd name="connsiteX3" fmla="*/ 2365829 w 3033486"/>
              <a:gd name="connsiteY3" fmla="*/ 2685143 h 6828904"/>
              <a:gd name="connsiteX4" fmla="*/ 1915886 w 3033486"/>
              <a:gd name="connsiteY4" fmla="*/ 4049485 h 6828904"/>
              <a:gd name="connsiteX5" fmla="*/ 1422400 w 3033486"/>
              <a:gd name="connsiteY5" fmla="*/ 5566160 h 6828904"/>
              <a:gd name="connsiteX6" fmla="*/ 0 w 3033486"/>
              <a:gd name="connsiteY6" fmla="*/ 6828904 h 6828904"/>
              <a:gd name="connsiteX7" fmla="*/ 29029 w 3033486"/>
              <a:gd name="connsiteY7" fmla="*/ 0 h 6828904"/>
              <a:gd name="connsiteX0" fmla="*/ 29029 w 3033486"/>
              <a:gd name="connsiteY0" fmla="*/ 0 h 6828904"/>
              <a:gd name="connsiteX1" fmla="*/ 2859314 w 3033486"/>
              <a:gd name="connsiteY1" fmla="*/ 0 h 6828904"/>
              <a:gd name="connsiteX2" fmla="*/ 3033486 w 3033486"/>
              <a:gd name="connsiteY2" fmla="*/ 725715 h 6828904"/>
              <a:gd name="connsiteX3" fmla="*/ 2365829 w 3033486"/>
              <a:gd name="connsiteY3" fmla="*/ 2685143 h 6828904"/>
              <a:gd name="connsiteX4" fmla="*/ 1915886 w 3033486"/>
              <a:gd name="connsiteY4" fmla="*/ 4049485 h 6828904"/>
              <a:gd name="connsiteX5" fmla="*/ 1422400 w 3033486"/>
              <a:gd name="connsiteY5" fmla="*/ 5566160 h 6828904"/>
              <a:gd name="connsiteX6" fmla="*/ 0 w 3033486"/>
              <a:gd name="connsiteY6" fmla="*/ 6828904 h 6828904"/>
              <a:gd name="connsiteX7" fmla="*/ 29029 w 3033486"/>
              <a:gd name="connsiteY7" fmla="*/ 0 h 6828904"/>
              <a:gd name="connsiteX0" fmla="*/ 29029 w 3062514"/>
              <a:gd name="connsiteY0" fmla="*/ 0 h 6828904"/>
              <a:gd name="connsiteX1" fmla="*/ 2859314 w 3062514"/>
              <a:gd name="connsiteY1" fmla="*/ 0 h 6828904"/>
              <a:gd name="connsiteX2" fmla="*/ 3062514 w 3062514"/>
              <a:gd name="connsiteY2" fmla="*/ 682172 h 6828904"/>
              <a:gd name="connsiteX3" fmla="*/ 2365829 w 3062514"/>
              <a:gd name="connsiteY3" fmla="*/ 2685143 h 6828904"/>
              <a:gd name="connsiteX4" fmla="*/ 1915886 w 3062514"/>
              <a:gd name="connsiteY4" fmla="*/ 4049485 h 6828904"/>
              <a:gd name="connsiteX5" fmla="*/ 1422400 w 3062514"/>
              <a:gd name="connsiteY5" fmla="*/ 5566160 h 6828904"/>
              <a:gd name="connsiteX6" fmla="*/ 0 w 3062514"/>
              <a:gd name="connsiteY6" fmla="*/ 6828904 h 6828904"/>
              <a:gd name="connsiteX7" fmla="*/ 29029 w 3062514"/>
              <a:gd name="connsiteY7" fmla="*/ 0 h 6828904"/>
              <a:gd name="connsiteX0" fmla="*/ 29029 w 3033486"/>
              <a:gd name="connsiteY0" fmla="*/ 0 h 6828904"/>
              <a:gd name="connsiteX1" fmla="*/ 2859314 w 3033486"/>
              <a:gd name="connsiteY1" fmla="*/ 0 h 6828904"/>
              <a:gd name="connsiteX2" fmla="*/ 3033486 w 3033486"/>
              <a:gd name="connsiteY2" fmla="*/ 682172 h 6828904"/>
              <a:gd name="connsiteX3" fmla="*/ 2365829 w 3033486"/>
              <a:gd name="connsiteY3" fmla="*/ 2685143 h 6828904"/>
              <a:gd name="connsiteX4" fmla="*/ 1915886 w 3033486"/>
              <a:gd name="connsiteY4" fmla="*/ 4049485 h 6828904"/>
              <a:gd name="connsiteX5" fmla="*/ 1422400 w 3033486"/>
              <a:gd name="connsiteY5" fmla="*/ 5566160 h 6828904"/>
              <a:gd name="connsiteX6" fmla="*/ 0 w 3033486"/>
              <a:gd name="connsiteY6" fmla="*/ 6828904 h 6828904"/>
              <a:gd name="connsiteX7" fmla="*/ 29029 w 3033486"/>
              <a:gd name="connsiteY7" fmla="*/ 0 h 6828904"/>
              <a:gd name="connsiteX0" fmla="*/ 29029 w 3033486"/>
              <a:gd name="connsiteY0" fmla="*/ 0 h 6828904"/>
              <a:gd name="connsiteX1" fmla="*/ 2859314 w 3033486"/>
              <a:gd name="connsiteY1" fmla="*/ 0 h 6828904"/>
              <a:gd name="connsiteX2" fmla="*/ 3033486 w 3033486"/>
              <a:gd name="connsiteY2" fmla="*/ 682172 h 6828904"/>
              <a:gd name="connsiteX3" fmla="*/ 2380901 w 3033486"/>
              <a:gd name="connsiteY3" fmla="*/ 2695191 h 6828904"/>
              <a:gd name="connsiteX4" fmla="*/ 1915886 w 3033486"/>
              <a:gd name="connsiteY4" fmla="*/ 4049485 h 6828904"/>
              <a:gd name="connsiteX5" fmla="*/ 1422400 w 3033486"/>
              <a:gd name="connsiteY5" fmla="*/ 5566160 h 6828904"/>
              <a:gd name="connsiteX6" fmla="*/ 0 w 3033486"/>
              <a:gd name="connsiteY6" fmla="*/ 6828904 h 6828904"/>
              <a:gd name="connsiteX7" fmla="*/ 29029 w 3033486"/>
              <a:gd name="connsiteY7" fmla="*/ 0 h 6828904"/>
              <a:gd name="connsiteX0" fmla="*/ 29029 w 3033486"/>
              <a:gd name="connsiteY0" fmla="*/ 0 h 6828904"/>
              <a:gd name="connsiteX1" fmla="*/ 2859314 w 3033486"/>
              <a:gd name="connsiteY1" fmla="*/ 0 h 6828904"/>
              <a:gd name="connsiteX2" fmla="*/ 3033486 w 3033486"/>
              <a:gd name="connsiteY2" fmla="*/ 682172 h 6828904"/>
              <a:gd name="connsiteX3" fmla="*/ 2380901 w 3033486"/>
              <a:gd name="connsiteY3" fmla="*/ 2695191 h 6828904"/>
              <a:gd name="connsiteX4" fmla="*/ 1925934 w 3033486"/>
              <a:gd name="connsiteY4" fmla="*/ 4069581 h 6828904"/>
              <a:gd name="connsiteX5" fmla="*/ 1422400 w 3033486"/>
              <a:gd name="connsiteY5" fmla="*/ 5566160 h 6828904"/>
              <a:gd name="connsiteX6" fmla="*/ 0 w 3033486"/>
              <a:gd name="connsiteY6" fmla="*/ 6828904 h 6828904"/>
              <a:gd name="connsiteX7" fmla="*/ 29029 w 3033486"/>
              <a:gd name="connsiteY7" fmla="*/ 0 h 6828904"/>
              <a:gd name="connsiteX0" fmla="*/ 29029 w 3033486"/>
              <a:gd name="connsiteY0" fmla="*/ 0 h 6828904"/>
              <a:gd name="connsiteX1" fmla="*/ 2859314 w 3033486"/>
              <a:gd name="connsiteY1" fmla="*/ 0 h 6828904"/>
              <a:gd name="connsiteX2" fmla="*/ 3033486 w 3033486"/>
              <a:gd name="connsiteY2" fmla="*/ 682172 h 6828904"/>
              <a:gd name="connsiteX3" fmla="*/ 2380901 w 3033486"/>
              <a:gd name="connsiteY3" fmla="*/ 2695191 h 6828904"/>
              <a:gd name="connsiteX4" fmla="*/ 1925934 w 3033486"/>
              <a:gd name="connsiteY4" fmla="*/ 4069581 h 6828904"/>
              <a:gd name="connsiteX5" fmla="*/ 1432448 w 3033486"/>
              <a:gd name="connsiteY5" fmla="*/ 5561136 h 6828904"/>
              <a:gd name="connsiteX6" fmla="*/ 0 w 3033486"/>
              <a:gd name="connsiteY6" fmla="*/ 6828904 h 6828904"/>
              <a:gd name="connsiteX7" fmla="*/ 29029 w 3033486"/>
              <a:gd name="connsiteY7" fmla="*/ 0 h 6828904"/>
              <a:gd name="connsiteX0" fmla="*/ 34053 w 3038510"/>
              <a:gd name="connsiteY0" fmla="*/ 0 h 6869097"/>
              <a:gd name="connsiteX1" fmla="*/ 2864338 w 3038510"/>
              <a:gd name="connsiteY1" fmla="*/ 0 h 6869097"/>
              <a:gd name="connsiteX2" fmla="*/ 3038510 w 3038510"/>
              <a:gd name="connsiteY2" fmla="*/ 682172 h 6869097"/>
              <a:gd name="connsiteX3" fmla="*/ 2385925 w 3038510"/>
              <a:gd name="connsiteY3" fmla="*/ 2695191 h 6869097"/>
              <a:gd name="connsiteX4" fmla="*/ 1930958 w 3038510"/>
              <a:gd name="connsiteY4" fmla="*/ 4069581 h 6869097"/>
              <a:gd name="connsiteX5" fmla="*/ 1437472 w 3038510"/>
              <a:gd name="connsiteY5" fmla="*/ 5561136 h 6869097"/>
              <a:gd name="connsiteX6" fmla="*/ 0 w 3038510"/>
              <a:gd name="connsiteY6" fmla="*/ 6869097 h 6869097"/>
              <a:gd name="connsiteX7" fmla="*/ 34053 w 3038510"/>
              <a:gd name="connsiteY7" fmla="*/ 0 h 6869097"/>
              <a:gd name="connsiteX0" fmla="*/ 34053 w 3063631"/>
              <a:gd name="connsiteY0" fmla="*/ 0 h 6869097"/>
              <a:gd name="connsiteX1" fmla="*/ 2864338 w 3063631"/>
              <a:gd name="connsiteY1" fmla="*/ 0 h 6869097"/>
              <a:gd name="connsiteX2" fmla="*/ 3063631 w 3063631"/>
              <a:gd name="connsiteY2" fmla="*/ 652027 h 6869097"/>
              <a:gd name="connsiteX3" fmla="*/ 2385925 w 3063631"/>
              <a:gd name="connsiteY3" fmla="*/ 2695191 h 6869097"/>
              <a:gd name="connsiteX4" fmla="*/ 1930958 w 3063631"/>
              <a:gd name="connsiteY4" fmla="*/ 4069581 h 6869097"/>
              <a:gd name="connsiteX5" fmla="*/ 1437472 w 3063631"/>
              <a:gd name="connsiteY5" fmla="*/ 5561136 h 6869097"/>
              <a:gd name="connsiteX6" fmla="*/ 0 w 3063631"/>
              <a:gd name="connsiteY6" fmla="*/ 6869097 h 6869097"/>
              <a:gd name="connsiteX7" fmla="*/ 34053 w 3063631"/>
              <a:gd name="connsiteY7" fmla="*/ 0 h 6869097"/>
              <a:gd name="connsiteX0" fmla="*/ 34053 w 3063631"/>
              <a:gd name="connsiteY0" fmla="*/ 0 h 6869097"/>
              <a:gd name="connsiteX1" fmla="*/ 2884435 w 3063631"/>
              <a:gd name="connsiteY1" fmla="*/ 10049 h 6869097"/>
              <a:gd name="connsiteX2" fmla="*/ 3063631 w 3063631"/>
              <a:gd name="connsiteY2" fmla="*/ 652027 h 6869097"/>
              <a:gd name="connsiteX3" fmla="*/ 2385925 w 3063631"/>
              <a:gd name="connsiteY3" fmla="*/ 2695191 h 6869097"/>
              <a:gd name="connsiteX4" fmla="*/ 1930958 w 3063631"/>
              <a:gd name="connsiteY4" fmla="*/ 4069581 h 6869097"/>
              <a:gd name="connsiteX5" fmla="*/ 1437472 w 3063631"/>
              <a:gd name="connsiteY5" fmla="*/ 5561136 h 6869097"/>
              <a:gd name="connsiteX6" fmla="*/ 0 w 3063631"/>
              <a:gd name="connsiteY6" fmla="*/ 6869097 h 6869097"/>
              <a:gd name="connsiteX7" fmla="*/ 34053 w 3063631"/>
              <a:gd name="connsiteY7" fmla="*/ 0 h 6869097"/>
              <a:gd name="connsiteX0" fmla="*/ 34053 w 3063631"/>
              <a:gd name="connsiteY0" fmla="*/ 0 h 6869097"/>
              <a:gd name="connsiteX1" fmla="*/ 2884435 w 3063631"/>
              <a:gd name="connsiteY1" fmla="*/ 10049 h 6869097"/>
              <a:gd name="connsiteX2" fmla="*/ 3063631 w 3063631"/>
              <a:gd name="connsiteY2" fmla="*/ 652027 h 6869097"/>
              <a:gd name="connsiteX3" fmla="*/ 2385925 w 3063631"/>
              <a:gd name="connsiteY3" fmla="*/ 2695191 h 6869097"/>
              <a:gd name="connsiteX4" fmla="*/ 1941007 w 3063631"/>
              <a:gd name="connsiteY4" fmla="*/ 4079629 h 6869097"/>
              <a:gd name="connsiteX5" fmla="*/ 1437472 w 3063631"/>
              <a:gd name="connsiteY5" fmla="*/ 5561136 h 6869097"/>
              <a:gd name="connsiteX6" fmla="*/ 0 w 3063631"/>
              <a:gd name="connsiteY6" fmla="*/ 6869097 h 6869097"/>
              <a:gd name="connsiteX7" fmla="*/ 34053 w 3063631"/>
              <a:gd name="connsiteY7" fmla="*/ 0 h 6869097"/>
              <a:gd name="connsiteX0" fmla="*/ 34053 w 3063631"/>
              <a:gd name="connsiteY0" fmla="*/ 0 h 6869097"/>
              <a:gd name="connsiteX1" fmla="*/ 2884435 w 3063631"/>
              <a:gd name="connsiteY1" fmla="*/ 10049 h 6869097"/>
              <a:gd name="connsiteX2" fmla="*/ 3063631 w 3063631"/>
              <a:gd name="connsiteY2" fmla="*/ 652027 h 6869097"/>
              <a:gd name="connsiteX3" fmla="*/ 2385925 w 3063631"/>
              <a:gd name="connsiteY3" fmla="*/ 2695191 h 6869097"/>
              <a:gd name="connsiteX4" fmla="*/ 1941007 w 3063631"/>
              <a:gd name="connsiteY4" fmla="*/ 4079629 h 6869097"/>
              <a:gd name="connsiteX5" fmla="*/ 1447520 w 3063631"/>
              <a:gd name="connsiteY5" fmla="*/ 5556111 h 6869097"/>
              <a:gd name="connsiteX6" fmla="*/ 0 w 3063631"/>
              <a:gd name="connsiteY6" fmla="*/ 6869097 h 6869097"/>
              <a:gd name="connsiteX7" fmla="*/ 34053 w 3063631"/>
              <a:gd name="connsiteY7" fmla="*/ 0 h 6869097"/>
              <a:gd name="connsiteX0" fmla="*/ 34053 w 3063631"/>
              <a:gd name="connsiteY0" fmla="*/ 0 h 6869097"/>
              <a:gd name="connsiteX1" fmla="*/ 2884435 w 3063631"/>
              <a:gd name="connsiteY1" fmla="*/ 10049 h 6869097"/>
              <a:gd name="connsiteX2" fmla="*/ 3063631 w 3063631"/>
              <a:gd name="connsiteY2" fmla="*/ 652027 h 6869097"/>
              <a:gd name="connsiteX3" fmla="*/ 2390949 w 3063631"/>
              <a:gd name="connsiteY3" fmla="*/ 2680119 h 6869097"/>
              <a:gd name="connsiteX4" fmla="*/ 1941007 w 3063631"/>
              <a:gd name="connsiteY4" fmla="*/ 4079629 h 6869097"/>
              <a:gd name="connsiteX5" fmla="*/ 1447520 w 3063631"/>
              <a:gd name="connsiteY5" fmla="*/ 5556111 h 6869097"/>
              <a:gd name="connsiteX6" fmla="*/ 0 w 3063631"/>
              <a:gd name="connsiteY6" fmla="*/ 6869097 h 6869097"/>
              <a:gd name="connsiteX7" fmla="*/ 34053 w 3063631"/>
              <a:gd name="connsiteY7" fmla="*/ 0 h 6869097"/>
              <a:gd name="connsiteX0" fmla="*/ 34053 w 4045578"/>
              <a:gd name="connsiteY0" fmla="*/ 4465 h 6873562"/>
              <a:gd name="connsiteX1" fmla="*/ 4045578 w 4045578"/>
              <a:gd name="connsiteY1" fmla="*/ 0 h 6873562"/>
              <a:gd name="connsiteX2" fmla="*/ 3063631 w 4045578"/>
              <a:gd name="connsiteY2" fmla="*/ 656492 h 6873562"/>
              <a:gd name="connsiteX3" fmla="*/ 2390949 w 4045578"/>
              <a:gd name="connsiteY3" fmla="*/ 2684584 h 6873562"/>
              <a:gd name="connsiteX4" fmla="*/ 1941007 w 4045578"/>
              <a:gd name="connsiteY4" fmla="*/ 4084094 h 6873562"/>
              <a:gd name="connsiteX5" fmla="*/ 1447520 w 4045578"/>
              <a:gd name="connsiteY5" fmla="*/ 5560576 h 6873562"/>
              <a:gd name="connsiteX6" fmla="*/ 0 w 4045578"/>
              <a:gd name="connsiteY6" fmla="*/ 6873562 h 6873562"/>
              <a:gd name="connsiteX7" fmla="*/ 34053 w 4045578"/>
              <a:gd name="connsiteY7" fmla="*/ 4465 h 6873562"/>
              <a:gd name="connsiteX0" fmla="*/ 34053 w 4130431"/>
              <a:gd name="connsiteY0" fmla="*/ 4465 h 6873562"/>
              <a:gd name="connsiteX1" fmla="*/ 4045578 w 4130431"/>
              <a:gd name="connsiteY1" fmla="*/ 0 h 6873562"/>
              <a:gd name="connsiteX2" fmla="*/ 4130431 w 4130431"/>
              <a:gd name="connsiteY2" fmla="*/ 799367 h 6873562"/>
              <a:gd name="connsiteX3" fmla="*/ 2390949 w 4130431"/>
              <a:gd name="connsiteY3" fmla="*/ 2684584 h 6873562"/>
              <a:gd name="connsiteX4" fmla="*/ 1941007 w 4130431"/>
              <a:gd name="connsiteY4" fmla="*/ 4084094 h 6873562"/>
              <a:gd name="connsiteX5" fmla="*/ 1447520 w 4130431"/>
              <a:gd name="connsiteY5" fmla="*/ 5560576 h 6873562"/>
              <a:gd name="connsiteX6" fmla="*/ 0 w 4130431"/>
              <a:gd name="connsiteY6" fmla="*/ 6873562 h 6873562"/>
              <a:gd name="connsiteX7" fmla="*/ 34053 w 4130431"/>
              <a:gd name="connsiteY7" fmla="*/ 4465 h 6873562"/>
              <a:gd name="connsiteX0" fmla="*/ 34053 w 4130431"/>
              <a:gd name="connsiteY0" fmla="*/ 23515 h 6892612"/>
              <a:gd name="connsiteX1" fmla="*/ 4007478 w 4130431"/>
              <a:gd name="connsiteY1" fmla="*/ 0 h 6892612"/>
              <a:gd name="connsiteX2" fmla="*/ 4130431 w 4130431"/>
              <a:gd name="connsiteY2" fmla="*/ 818417 h 6892612"/>
              <a:gd name="connsiteX3" fmla="*/ 2390949 w 4130431"/>
              <a:gd name="connsiteY3" fmla="*/ 2703634 h 6892612"/>
              <a:gd name="connsiteX4" fmla="*/ 1941007 w 4130431"/>
              <a:gd name="connsiteY4" fmla="*/ 4103144 h 6892612"/>
              <a:gd name="connsiteX5" fmla="*/ 1447520 w 4130431"/>
              <a:gd name="connsiteY5" fmla="*/ 5579626 h 6892612"/>
              <a:gd name="connsiteX6" fmla="*/ 0 w 4130431"/>
              <a:gd name="connsiteY6" fmla="*/ 6892612 h 6892612"/>
              <a:gd name="connsiteX7" fmla="*/ 34053 w 4130431"/>
              <a:gd name="connsiteY7" fmla="*/ 23515 h 6892612"/>
              <a:gd name="connsiteX0" fmla="*/ 34053 w 4130431"/>
              <a:gd name="connsiteY0" fmla="*/ 23515 h 6892612"/>
              <a:gd name="connsiteX1" fmla="*/ 4007478 w 4130431"/>
              <a:gd name="connsiteY1" fmla="*/ 0 h 6892612"/>
              <a:gd name="connsiteX2" fmla="*/ 4130431 w 4130431"/>
              <a:gd name="connsiteY2" fmla="*/ 818417 h 6892612"/>
              <a:gd name="connsiteX3" fmla="*/ 3305349 w 4130431"/>
              <a:gd name="connsiteY3" fmla="*/ 3446584 h 6892612"/>
              <a:gd name="connsiteX4" fmla="*/ 1941007 w 4130431"/>
              <a:gd name="connsiteY4" fmla="*/ 4103144 h 6892612"/>
              <a:gd name="connsiteX5" fmla="*/ 1447520 w 4130431"/>
              <a:gd name="connsiteY5" fmla="*/ 5579626 h 6892612"/>
              <a:gd name="connsiteX6" fmla="*/ 0 w 4130431"/>
              <a:gd name="connsiteY6" fmla="*/ 6892612 h 6892612"/>
              <a:gd name="connsiteX7" fmla="*/ 34053 w 4130431"/>
              <a:gd name="connsiteY7" fmla="*/ 23515 h 6892612"/>
              <a:gd name="connsiteX0" fmla="*/ 34053 w 4130431"/>
              <a:gd name="connsiteY0" fmla="*/ 23515 h 6892612"/>
              <a:gd name="connsiteX1" fmla="*/ 4007478 w 4130431"/>
              <a:gd name="connsiteY1" fmla="*/ 0 h 6892612"/>
              <a:gd name="connsiteX2" fmla="*/ 4130431 w 4130431"/>
              <a:gd name="connsiteY2" fmla="*/ 818417 h 6892612"/>
              <a:gd name="connsiteX3" fmla="*/ 3305349 w 4130431"/>
              <a:gd name="connsiteY3" fmla="*/ 3446584 h 6892612"/>
              <a:gd name="connsiteX4" fmla="*/ 2674432 w 4130431"/>
              <a:gd name="connsiteY4" fmla="*/ 5246144 h 6892612"/>
              <a:gd name="connsiteX5" fmla="*/ 1447520 w 4130431"/>
              <a:gd name="connsiteY5" fmla="*/ 5579626 h 6892612"/>
              <a:gd name="connsiteX6" fmla="*/ 0 w 4130431"/>
              <a:gd name="connsiteY6" fmla="*/ 6892612 h 6892612"/>
              <a:gd name="connsiteX7" fmla="*/ 34053 w 4130431"/>
              <a:gd name="connsiteY7" fmla="*/ 23515 h 6892612"/>
              <a:gd name="connsiteX0" fmla="*/ 34053 w 4130431"/>
              <a:gd name="connsiteY0" fmla="*/ 23515 h 6892612"/>
              <a:gd name="connsiteX1" fmla="*/ 4007478 w 4130431"/>
              <a:gd name="connsiteY1" fmla="*/ 0 h 6892612"/>
              <a:gd name="connsiteX2" fmla="*/ 4130431 w 4130431"/>
              <a:gd name="connsiteY2" fmla="*/ 818417 h 6892612"/>
              <a:gd name="connsiteX3" fmla="*/ 3286299 w 4130431"/>
              <a:gd name="connsiteY3" fmla="*/ 3456109 h 6892612"/>
              <a:gd name="connsiteX4" fmla="*/ 2674432 w 4130431"/>
              <a:gd name="connsiteY4" fmla="*/ 5246144 h 6892612"/>
              <a:gd name="connsiteX5" fmla="*/ 1447520 w 4130431"/>
              <a:gd name="connsiteY5" fmla="*/ 5579626 h 6892612"/>
              <a:gd name="connsiteX6" fmla="*/ 0 w 4130431"/>
              <a:gd name="connsiteY6" fmla="*/ 6892612 h 6892612"/>
              <a:gd name="connsiteX7" fmla="*/ 34053 w 4130431"/>
              <a:gd name="connsiteY7" fmla="*/ 23515 h 6892612"/>
              <a:gd name="connsiteX0" fmla="*/ 34053 w 4130431"/>
              <a:gd name="connsiteY0" fmla="*/ 23515 h 6894076"/>
              <a:gd name="connsiteX1" fmla="*/ 4007478 w 4130431"/>
              <a:gd name="connsiteY1" fmla="*/ 0 h 6894076"/>
              <a:gd name="connsiteX2" fmla="*/ 4130431 w 4130431"/>
              <a:gd name="connsiteY2" fmla="*/ 818417 h 6894076"/>
              <a:gd name="connsiteX3" fmla="*/ 3286299 w 4130431"/>
              <a:gd name="connsiteY3" fmla="*/ 3456109 h 6894076"/>
              <a:gd name="connsiteX4" fmla="*/ 2674432 w 4130431"/>
              <a:gd name="connsiteY4" fmla="*/ 5246144 h 6894076"/>
              <a:gd name="connsiteX5" fmla="*/ 2142845 w 4130431"/>
              <a:gd name="connsiteY5" fmla="*/ 6894076 h 6894076"/>
              <a:gd name="connsiteX6" fmla="*/ 0 w 4130431"/>
              <a:gd name="connsiteY6" fmla="*/ 6892612 h 6894076"/>
              <a:gd name="connsiteX7" fmla="*/ 34053 w 4130431"/>
              <a:gd name="connsiteY7" fmla="*/ 23515 h 6894076"/>
              <a:gd name="connsiteX0" fmla="*/ 34053 w 4130431"/>
              <a:gd name="connsiteY0" fmla="*/ 23515 h 6894076"/>
              <a:gd name="connsiteX1" fmla="*/ 4007478 w 4130431"/>
              <a:gd name="connsiteY1" fmla="*/ 0 h 6894076"/>
              <a:gd name="connsiteX2" fmla="*/ 4130431 w 4130431"/>
              <a:gd name="connsiteY2" fmla="*/ 818417 h 6894076"/>
              <a:gd name="connsiteX3" fmla="*/ 3286299 w 4130431"/>
              <a:gd name="connsiteY3" fmla="*/ 3456109 h 6894076"/>
              <a:gd name="connsiteX4" fmla="*/ 2674432 w 4130431"/>
              <a:gd name="connsiteY4" fmla="*/ 5246144 h 6894076"/>
              <a:gd name="connsiteX5" fmla="*/ 2152370 w 4130431"/>
              <a:gd name="connsiteY5" fmla="*/ 6894076 h 6894076"/>
              <a:gd name="connsiteX6" fmla="*/ 0 w 4130431"/>
              <a:gd name="connsiteY6" fmla="*/ 6892612 h 6894076"/>
              <a:gd name="connsiteX7" fmla="*/ 34053 w 4130431"/>
              <a:gd name="connsiteY7" fmla="*/ 23515 h 6894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30431" h="6894076">
                <a:moveTo>
                  <a:pt x="34053" y="23515"/>
                </a:moveTo>
                <a:lnTo>
                  <a:pt x="4007478" y="0"/>
                </a:lnTo>
                <a:lnTo>
                  <a:pt x="4130431" y="818417"/>
                </a:lnTo>
                <a:lnTo>
                  <a:pt x="3286299" y="3456109"/>
                </a:lnTo>
                <a:lnTo>
                  <a:pt x="2674432" y="5246144"/>
                </a:lnTo>
                <a:lnTo>
                  <a:pt x="2152370" y="6894076"/>
                </a:lnTo>
                <a:lnTo>
                  <a:pt x="0" y="6892612"/>
                </a:lnTo>
                <a:lnTo>
                  <a:pt x="34053" y="23515"/>
                </a:lnTo>
                <a:close/>
              </a:path>
            </a:pathLst>
          </a:custGeom>
          <a:solidFill>
            <a:srgbClr val="0E333A"/>
          </a:solidFill>
          <a:ln>
            <a:noFill/>
          </a:ln>
          <a:scene3d>
            <a:camera prst="orthographicFront"/>
            <a:lightRig rig="threePt" dir="t"/>
          </a:scene3d>
          <a:sp3d extrusionH="76200" contourW="12700">
            <a:bevelT w="190500" h="19050"/>
            <a:extrusionClr>
              <a:schemeClr val="bg1"/>
            </a:extrusionClr>
            <a:contourClr>
              <a:schemeClr val="bg1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dirty="0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69B14A84-141A-4FA4-B05C-C82930255E1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53" y="5213730"/>
            <a:ext cx="1627544" cy="146286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0" h="0"/>
          </a:sp3d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3515"/>
            <a:ext cx="12192000" cy="6881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12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/>
          <p:cNvSpPr/>
          <p:nvPr/>
        </p:nvSpPr>
        <p:spPr>
          <a:xfrm>
            <a:off x="0" y="0"/>
            <a:ext cx="1652525" cy="6858000"/>
          </a:xfrm>
          <a:prstGeom prst="rect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92322D2-0383-4B6C-88B5-80854FB1A7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80" y="5840986"/>
            <a:ext cx="1066763" cy="960086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7F75417-8BC0-431B-9DD0-3952FEF3CE45}"/>
              </a:ext>
            </a:extLst>
          </p:cNvPr>
          <p:cNvSpPr txBox="1"/>
          <p:nvPr/>
        </p:nvSpPr>
        <p:spPr>
          <a:xfrm>
            <a:off x="1817817" y="1685099"/>
            <a:ext cx="37791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rgbClr val="DF6613"/>
                </a:solidFill>
              </a:rPr>
              <a:t>27 d.C. Mesías Príncipe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DF661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B80B65F-4774-4B34-B211-5F7CCD9DB0D1}"/>
              </a:ext>
            </a:extLst>
          </p:cNvPr>
          <p:cNvSpPr txBox="1"/>
          <p:nvPr/>
        </p:nvSpPr>
        <p:spPr>
          <a:xfrm>
            <a:off x="1870564" y="234210"/>
            <a:ext cx="37791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 smtClean="0">
                <a:solidFill>
                  <a:srgbClr val="DF6613"/>
                </a:solidFill>
              </a:rPr>
              <a:t>457 </a:t>
            </a:r>
            <a:r>
              <a:rPr lang="es-ES" sz="3200" dirty="0">
                <a:solidFill>
                  <a:srgbClr val="DF6613"/>
                </a:solidFill>
              </a:rPr>
              <a:t>a.C. Restaurar Jerusalén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DF661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C95100F-E8B5-4CF3-9E17-D707427B80EE}"/>
              </a:ext>
            </a:extLst>
          </p:cNvPr>
          <p:cNvSpPr txBox="1"/>
          <p:nvPr/>
        </p:nvSpPr>
        <p:spPr>
          <a:xfrm>
            <a:off x="1870564" y="4327377"/>
            <a:ext cx="4011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rgbClr val="DF6613"/>
                </a:solidFill>
              </a:rPr>
              <a:t>34 </a:t>
            </a:r>
            <a:r>
              <a:rPr lang="es-ES" sz="3200" dirty="0" smtClean="0">
                <a:solidFill>
                  <a:srgbClr val="DF6613"/>
                </a:solidFill>
              </a:rPr>
              <a:t>d.C.  </a:t>
            </a:r>
            <a:r>
              <a:rPr lang="es-ES" sz="3200" dirty="0">
                <a:solidFill>
                  <a:srgbClr val="DF6613"/>
                </a:solidFill>
              </a:rPr>
              <a:t>Esteban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DF661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84CE96C-CBE3-40DD-869A-7E653E50D465}"/>
              </a:ext>
            </a:extLst>
          </p:cNvPr>
          <p:cNvSpPr txBox="1"/>
          <p:nvPr/>
        </p:nvSpPr>
        <p:spPr>
          <a:xfrm>
            <a:off x="1870564" y="5450761"/>
            <a:ext cx="41978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rgbClr val="DF6613"/>
                </a:solidFill>
              </a:rPr>
              <a:t>1844 </a:t>
            </a:r>
            <a:r>
              <a:rPr lang="es-ES" sz="3200" dirty="0" smtClean="0">
                <a:solidFill>
                  <a:srgbClr val="DF6613"/>
                </a:solidFill>
              </a:rPr>
              <a:t>d.C. </a:t>
            </a:r>
            <a:r>
              <a:rPr lang="es-ES" sz="3200" dirty="0">
                <a:solidFill>
                  <a:srgbClr val="DF6613"/>
                </a:solidFill>
              </a:rPr>
              <a:t>Inicio juicio tiempos del fin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DF661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BADEAE86-D7E0-4E67-860F-EC436B06AF60}"/>
              </a:ext>
            </a:extLst>
          </p:cNvPr>
          <p:cNvSpPr txBox="1"/>
          <p:nvPr/>
        </p:nvSpPr>
        <p:spPr>
          <a:xfrm>
            <a:off x="1870564" y="3187009"/>
            <a:ext cx="3779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rgbClr val="DF6613"/>
                </a:solidFill>
              </a:rPr>
              <a:t>31 </a:t>
            </a:r>
            <a:r>
              <a:rPr lang="es-ES" sz="3200" dirty="0" smtClean="0">
                <a:solidFill>
                  <a:srgbClr val="DF6613"/>
                </a:solidFill>
              </a:rPr>
              <a:t>d.C. </a:t>
            </a:r>
            <a:r>
              <a:rPr lang="es-ES" sz="3200" dirty="0">
                <a:solidFill>
                  <a:srgbClr val="DF6613"/>
                </a:solidFill>
              </a:rPr>
              <a:t>Crucifixión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DF661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B4BBA2C-AD84-4635-BFED-A54A24D56E2B}"/>
              </a:ext>
            </a:extLst>
          </p:cNvPr>
          <p:cNvSpPr txBox="1"/>
          <p:nvPr/>
        </p:nvSpPr>
        <p:spPr>
          <a:xfrm>
            <a:off x="6648455" y="4373543"/>
            <a:ext cx="51105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200" dirty="0">
                <a:solidFill>
                  <a:srgbClr val="C00000"/>
                </a:solidFill>
              </a:rPr>
              <a:t>E</a:t>
            </a:r>
            <a:r>
              <a:rPr lang="es-DO" sz="3200" dirty="0" smtClean="0">
                <a:solidFill>
                  <a:srgbClr val="C00000"/>
                </a:solidFill>
              </a:rPr>
              <a:t>. </a:t>
            </a:r>
            <a:r>
              <a:rPr lang="es-ES" sz="3200" dirty="0"/>
              <a:t>Fin de las 69 semanas o 483 años</a:t>
            </a:r>
            <a:endParaRPr lang="es-ES" sz="3200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8F3B8264-4C31-43B4-BA54-43EE83420FE7}"/>
              </a:ext>
            </a:extLst>
          </p:cNvPr>
          <p:cNvSpPr txBox="1"/>
          <p:nvPr/>
        </p:nvSpPr>
        <p:spPr>
          <a:xfrm>
            <a:off x="6580266" y="264683"/>
            <a:ext cx="52469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200" dirty="0">
                <a:solidFill>
                  <a:srgbClr val="C00000"/>
                </a:solidFill>
              </a:rPr>
              <a:t>A</a:t>
            </a:r>
            <a:r>
              <a:rPr lang="es-DO" sz="3200" dirty="0" smtClean="0">
                <a:solidFill>
                  <a:srgbClr val="C00000"/>
                </a:solidFill>
              </a:rPr>
              <a:t>. </a:t>
            </a:r>
            <a:r>
              <a:rPr lang="es-ES" sz="3200" dirty="0"/>
              <a:t>Comienzo de las 70 semanas o 490 años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707CBC07-791E-485A-931D-932FDFAF0D6C}"/>
              </a:ext>
            </a:extLst>
          </p:cNvPr>
          <p:cNvSpPr txBox="1"/>
          <p:nvPr/>
        </p:nvSpPr>
        <p:spPr>
          <a:xfrm>
            <a:off x="6566673" y="1638933"/>
            <a:ext cx="49180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200" dirty="0">
                <a:solidFill>
                  <a:srgbClr val="C00000"/>
                </a:solidFill>
              </a:rPr>
              <a:t>B</a:t>
            </a:r>
            <a:r>
              <a:rPr lang="es-DO" sz="3200" dirty="0" smtClean="0">
                <a:solidFill>
                  <a:srgbClr val="C00000"/>
                </a:solidFill>
              </a:rPr>
              <a:t>. </a:t>
            </a:r>
            <a:r>
              <a:rPr lang="es-ES" sz="3200" dirty="0"/>
              <a:t>Fin de las 70 semanas</a:t>
            </a:r>
            <a:endParaRPr lang="es-ES" sz="3200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4D4C28EC-9574-47D6-8D4C-A2D48F991BF0}"/>
              </a:ext>
            </a:extLst>
          </p:cNvPr>
          <p:cNvSpPr txBox="1"/>
          <p:nvPr/>
        </p:nvSpPr>
        <p:spPr>
          <a:xfrm>
            <a:off x="6609397" y="2660227"/>
            <a:ext cx="49180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200" dirty="0">
                <a:solidFill>
                  <a:srgbClr val="C00000"/>
                </a:solidFill>
              </a:rPr>
              <a:t>C</a:t>
            </a:r>
            <a:r>
              <a:rPr lang="es-DO" sz="3200" dirty="0" smtClean="0">
                <a:solidFill>
                  <a:srgbClr val="C00000"/>
                </a:solidFill>
              </a:rPr>
              <a:t>. </a:t>
            </a:r>
            <a:r>
              <a:rPr lang="es-ES" sz="3200" dirty="0"/>
              <a:t>Fin de los 2300 días</a:t>
            </a:r>
            <a:endParaRPr lang="es-DO" sz="3200" dirty="0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570408FA-21B6-4E50-A2CA-A06FB9771535}"/>
              </a:ext>
            </a:extLst>
          </p:cNvPr>
          <p:cNvSpPr txBox="1"/>
          <p:nvPr/>
        </p:nvSpPr>
        <p:spPr>
          <a:xfrm>
            <a:off x="6716647" y="5728960"/>
            <a:ext cx="51105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200" dirty="0" smtClean="0">
                <a:solidFill>
                  <a:srgbClr val="C00000"/>
                </a:solidFill>
              </a:rPr>
              <a:t>F. </a:t>
            </a:r>
            <a:r>
              <a:rPr lang="es-ES" sz="3200" dirty="0"/>
              <a:t>Mitad de la última de las 70 semanas</a:t>
            </a:r>
            <a:endParaRPr lang="es-ES" sz="32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52AD20F-C77A-4B88-B6A1-2718AE27E03B}"/>
              </a:ext>
            </a:extLst>
          </p:cNvPr>
          <p:cNvSpPr txBox="1"/>
          <p:nvPr/>
        </p:nvSpPr>
        <p:spPr>
          <a:xfrm>
            <a:off x="6648455" y="3541346"/>
            <a:ext cx="50034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000" dirty="0">
                <a:solidFill>
                  <a:srgbClr val="C00000"/>
                </a:solidFill>
              </a:rPr>
              <a:t>D</a:t>
            </a:r>
            <a:r>
              <a:rPr lang="es-DO" sz="3000" dirty="0" smtClean="0">
                <a:solidFill>
                  <a:srgbClr val="C00000"/>
                </a:solidFill>
              </a:rPr>
              <a:t>. </a:t>
            </a:r>
            <a:r>
              <a:rPr lang="es-ES" sz="3000" dirty="0" smtClean="0"/>
              <a:t>Fin de las 2300 semanas.</a:t>
            </a:r>
            <a:endParaRPr lang="es-ES" sz="3000" dirty="0"/>
          </a:p>
        </p:txBody>
      </p:sp>
      <p:sp>
        <p:nvSpPr>
          <p:cNvPr id="6" name="Rectángulo 5"/>
          <p:cNvSpPr/>
          <p:nvPr/>
        </p:nvSpPr>
        <p:spPr>
          <a:xfrm>
            <a:off x="0" y="5158374"/>
            <a:ext cx="165252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4000" b="1" cap="none" spc="0" dirty="0" smtClean="0">
                <a:ln/>
                <a:solidFill>
                  <a:schemeClr val="accent4"/>
                </a:solidFill>
                <a:effectLst/>
              </a:rPr>
              <a:t>Asocie</a:t>
            </a:r>
            <a:endParaRPr lang="es-ES" sz="40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cxnSp>
        <p:nvCxnSpPr>
          <p:cNvPr id="11" name="Conector recto 10"/>
          <p:cNvCxnSpPr/>
          <p:nvPr/>
        </p:nvCxnSpPr>
        <p:spPr>
          <a:xfrm>
            <a:off x="1652525" y="30409"/>
            <a:ext cx="0" cy="682759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7562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4" grpId="0"/>
      <p:bldP spid="15" grpId="0"/>
      <p:bldP spid="16" grpId="0"/>
      <p:bldP spid="8" grpId="0"/>
      <p:bldP spid="20" grpId="0"/>
      <p:bldP spid="21" grpId="0"/>
      <p:bldP spid="22" grpId="0"/>
      <p:bldP spid="23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rma libre: forma 30">
            <a:extLst>
              <a:ext uri="{FF2B5EF4-FFF2-40B4-BE49-F238E27FC236}">
                <a16:creationId xmlns:a16="http://schemas.microsoft.com/office/drawing/2014/main" id="{398C7394-323C-48C9-B7C5-01C566893450}"/>
              </a:ext>
            </a:extLst>
          </p:cNvPr>
          <p:cNvSpPr/>
          <p:nvPr/>
        </p:nvSpPr>
        <p:spPr>
          <a:xfrm rot="20281858">
            <a:off x="3478903" y="-1795383"/>
            <a:ext cx="8622603" cy="4815761"/>
          </a:xfrm>
          <a:custGeom>
            <a:avLst/>
            <a:gdLst>
              <a:gd name="connsiteX0" fmla="*/ 0 w 8643068"/>
              <a:gd name="connsiteY0" fmla="*/ 0 h 4815761"/>
              <a:gd name="connsiteX1" fmla="*/ 8643068 w 8643068"/>
              <a:gd name="connsiteY1" fmla="*/ 3486594 h 4815761"/>
              <a:gd name="connsiteX2" fmla="*/ 8106885 w 8643068"/>
              <a:gd name="connsiteY2" fmla="*/ 4815761 h 4815761"/>
              <a:gd name="connsiteX3" fmla="*/ 8087749 w 8643068"/>
              <a:gd name="connsiteY3" fmla="*/ 4774961 h 4815761"/>
              <a:gd name="connsiteX4" fmla="*/ 2953648 w 8643068"/>
              <a:gd name="connsiteY4" fmla="*/ 1265075 h 4815761"/>
              <a:gd name="connsiteX5" fmla="*/ 174663 w 8643068"/>
              <a:gd name="connsiteY5" fmla="*/ 377905 h 4815761"/>
              <a:gd name="connsiteX6" fmla="*/ 0 w 8643068"/>
              <a:gd name="connsiteY6" fmla="*/ 340447 h 4815761"/>
              <a:gd name="connsiteX7" fmla="*/ 0 w 8643068"/>
              <a:gd name="connsiteY7" fmla="*/ 0 h 4815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43068" h="4815761">
                <a:moveTo>
                  <a:pt x="0" y="0"/>
                </a:moveTo>
                <a:lnTo>
                  <a:pt x="8643068" y="3486594"/>
                </a:lnTo>
                <a:lnTo>
                  <a:pt x="8106885" y="4815761"/>
                </a:lnTo>
                <a:lnTo>
                  <a:pt x="8087749" y="4774961"/>
                </a:lnTo>
                <a:cubicBezTo>
                  <a:pt x="7538239" y="3713685"/>
                  <a:pt x="5541269" y="2308915"/>
                  <a:pt x="2953648" y="1265075"/>
                </a:cubicBezTo>
                <a:cubicBezTo>
                  <a:pt x="1983290" y="873635"/>
                  <a:pt x="1037525" y="576377"/>
                  <a:pt x="174663" y="377905"/>
                </a:cubicBezTo>
                <a:lnTo>
                  <a:pt x="0" y="340447"/>
                </a:lnTo>
                <a:lnTo>
                  <a:pt x="0" y="0"/>
                </a:lnTo>
                <a:close/>
              </a:path>
            </a:pathLst>
          </a:custGeom>
          <a:solidFill>
            <a:srgbClr val="C68018"/>
          </a:solidFill>
          <a:ln>
            <a:solidFill>
              <a:srgbClr val="C68018"/>
            </a:solidFill>
          </a:ln>
          <a:scene3d>
            <a:camera prst="orthographicFront"/>
            <a:lightRig rig="threePt" dir="t"/>
          </a:scene3d>
          <a:sp3d>
            <a:bevelT w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DO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2A19C5A1-68BF-46FF-B747-E81E58D3A2DD}"/>
              </a:ext>
            </a:extLst>
          </p:cNvPr>
          <p:cNvSpPr/>
          <p:nvPr/>
        </p:nvSpPr>
        <p:spPr>
          <a:xfrm rot="894461">
            <a:off x="2076246" y="-180464"/>
            <a:ext cx="1170569" cy="7234092"/>
          </a:xfrm>
          <a:custGeom>
            <a:avLst/>
            <a:gdLst>
              <a:gd name="connsiteX0" fmla="*/ 0 w 968991"/>
              <a:gd name="connsiteY0" fmla="*/ 0 h 6632480"/>
              <a:gd name="connsiteX1" fmla="*/ 968991 w 968991"/>
              <a:gd name="connsiteY1" fmla="*/ 0 h 6632480"/>
              <a:gd name="connsiteX2" fmla="*/ 968991 w 968991"/>
              <a:gd name="connsiteY2" fmla="*/ 6632480 h 6632480"/>
              <a:gd name="connsiteX3" fmla="*/ 0 w 968991"/>
              <a:gd name="connsiteY3" fmla="*/ 6632480 h 6632480"/>
              <a:gd name="connsiteX4" fmla="*/ 0 w 968991"/>
              <a:gd name="connsiteY4" fmla="*/ 0 h 6632480"/>
              <a:gd name="connsiteX0" fmla="*/ 0 w 968991"/>
              <a:gd name="connsiteY0" fmla="*/ 0 h 6632480"/>
              <a:gd name="connsiteX1" fmla="*/ 968991 w 968991"/>
              <a:gd name="connsiteY1" fmla="*/ 0 h 6632480"/>
              <a:gd name="connsiteX2" fmla="*/ 937668 w 968991"/>
              <a:gd name="connsiteY2" fmla="*/ 964432 h 6632480"/>
              <a:gd name="connsiteX3" fmla="*/ 968991 w 968991"/>
              <a:gd name="connsiteY3" fmla="*/ 6632480 h 6632480"/>
              <a:gd name="connsiteX4" fmla="*/ 0 w 968991"/>
              <a:gd name="connsiteY4" fmla="*/ 6632480 h 6632480"/>
              <a:gd name="connsiteX5" fmla="*/ 0 w 968991"/>
              <a:gd name="connsiteY5" fmla="*/ 0 h 6632480"/>
              <a:gd name="connsiteX0" fmla="*/ 438 w 969429"/>
              <a:gd name="connsiteY0" fmla="*/ 0 h 6632480"/>
              <a:gd name="connsiteX1" fmla="*/ 969429 w 969429"/>
              <a:gd name="connsiteY1" fmla="*/ 0 h 6632480"/>
              <a:gd name="connsiteX2" fmla="*/ 938106 w 969429"/>
              <a:gd name="connsiteY2" fmla="*/ 964432 h 6632480"/>
              <a:gd name="connsiteX3" fmla="*/ 969429 w 969429"/>
              <a:gd name="connsiteY3" fmla="*/ 6632480 h 6632480"/>
              <a:gd name="connsiteX4" fmla="*/ 438 w 969429"/>
              <a:gd name="connsiteY4" fmla="*/ 6632480 h 6632480"/>
              <a:gd name="connsiteX5" fmla="*/ 5463 w 969429"/>
              <a:gd name="connsiteY5" fmla="*/ 1055060 h 6632480"/>
              <a:gd name="connsiteX6" fmla="*/ 438 w 969429"/>
              <a:gd name="connsiteY6" fmla="*/ 0 h 6632480"/>
              <a:gd name="connsiteX0" fmla="*/ 0 w 1553116"/>
              <a:gd name="connsiteY0" fmla="*/ 320983 h 6632480"/>
              <a:gd name="connsiteX1" fmla="*/ 1553116 w 1553116"/>
              <a:gd name="connsiteY1" fmla="*/ 0 h 6632480"/>
              <a:gd name="connsiteX2" fmla="*/ 1521793 w 1553116"/>
              <a:gd name="connsiteY2" fmla="*/ 964432 h 6632480"/>
              <a:gd name="connsiteX3" fmla="*/ 1553116 w 1553116"/>
              <a:gd name="connsiteY3" fmla="*/ 6632480 h 6632480"/>
              <a:gd name="connsiteX4" fmla="*/ 584125 w 1553116"/>
              <a:gd name="connsiteY4" fmla="*/ 6632480 h 6632480"/>
              <a:gd name="connsiteX5" fmla="*/ 589150 w 1553116"/>
              <a:gd name="connsiteY5" fmla="*/ 1055060 h 6632480"/>
              <a:gd name="connsiteX6" fmla="*/ 0 w 1553116"/>
              <a:gd name="connsiteY6" fmla="*/ 320983 h 6632480"/>
              <a:gd name="connsiteX0" fmla="*/ 0 w 1553116"/>
              <a:gd name="connsiteY0" fmla="*/ 120762 h 6432259"/>
              <a:gd name="connsiteX1" fmla="*/ 986813 w 1553116"/>
              <a:gd name="connsiteY1" fmla="*/ 0 h 6432259"/>
              <a:gd name="connsiteX2" fmla="*/ 1521793 w 1553116"/>
              <a:gd name="connsiteY2" fmla="*/ 764211 h 6432259"/>
              <a:gd name="connsiteX3" fmla="*/ 1553116 w 1553116"/>
              <a:gd name="connsiteY3" fmla="*/ 6432259 h 6432259"/>
              <a:gd name="connsiteX4" fmla="*/ 584125 w 1553116"/>
              <a:gd name="connsiteY4" fmla="*/ 6432259 h 6432259"/>
              <a:gd name="connsiteX5" fmla="*/ 589150 w 1553116"/>
              <a:gd name="connsiteY5" fmla="*/ 854839 h 6432259"/>
              <a:gd name="connsiteX6" fmla="*/ 0 w 1553116"/>
              <a:gd name="connsiteY6" fmla="*/ 120762 h 6432259"/>
              <a:gd name="connsiteX0" fmla="*/ 0 w 1553116"/>
              <a:gd name="connsiteY0" fmla="*/ 120762 h 6432259"/>
              <a:gd name="connsiteX1" fmla="*/ 986813 w 1553116"/>
              <a:gd name="connsiteY1" fmla="*/ 0 h 6432259"/>
              <a:gd name="connsiteX2" fmla="*/ 1496859 w 1553116"/>
              <a:gd name="connsiteY2" fmla="*/ 556935 h 6432259"/>
              <a:gd name="connsiteX3" fmla="*/ 1553116 w 1553116"/>
              <a:gd name="connsiteY3" fmla="*/ 6432259 h 6432259"/>
              <a:gd name="connsiteX4" fmla="*/ 584125 w 1553116"/>
              <a:gd name="connsiteY4" fmla="*/ 6432259 h 6432259"/>
              <a:gd name="connsiteX5" fmla="*/ 589150 w 1553116"/>
              <a:gd name="connsiteY5" fmla="*/ 854839 h 6432259"/>
              <a:gd name="connsiteX6" fmla="*/ 0 w 1553116"/>
              <a:gd name="connsiteY6" fmla="*/ 120762 h 6432259"/>
              <a:gd name="connsiteX0" fmla="*/ 0 w 1553116"/>
              <a:gd name="connsiteY0" fmla="*/ 120762 h 6432259"/>
              <a:gd name="connsiteX1" fmla="*/ 986813 w 1553116"/>
              <a:gd name="connsiteY1" fmla="*/ 0 h 6432259"/>
              <a:gd name="connsiteX2" fmla="*/ 1484091 w 1553116"/>
              <a:gd name="connsiteY2" fmla="*/ 518032 h 6432259"/>
              <a:gd name="connsiteX3" fmla="*/ 1553116 w 1553116"/>
              <a:gd name="connsiteY3" fmla="*/ 6432259 h 6432259"/>
              <a:gd name="connsiteX4" fmla="*/ 584125 w 1553116"/>
              <a:gd name="connsiteY4" fmla="*/ 6432259 h 6432259"/>
              <a:gd name="connsiteX5" fmla="*/ 589150 w 1553116"/>
              <a:gd name="connsiteY5" fmla="*/ 854839 h 6432259"/>
              <a:gd name="connsiteX6" fmla="*/ 0 w 1553116"/>
              <a:gd name="connsiteY6" fmla="*/ 120762 h 6432259"/>
              <a:gd name="connsiteX0" fmla="*/ 0 w 1424443"/>
              <a:gd name="connsiteY0" fmla="*/ 293991 h 6432259"/>
              <a:gd name="connsiteX1" fmla="*/ 858140 w 1424443"/>
              <a:gd name="connsiteY1" fmla="*/ 0 h 6432259"/>
              <a:gd name="connsiteX2" fmla="*/ 1355418 w 1424443"/>
              <a:gd name="connsiteY2" fmla="*/ 518032 h 6432259"/>
              <a:gd name="connsiteX3" fmla="*/ 1424443 w 1424443"/>
              <a:gd name="connsiteY3" fmla="*/ 6432259 h 6432259"/>
              <a:gd name="connsiteX4" fmla="*/ 455452 w 1424443"/>
              <a:gd name="connsiteY4" fmla="*/ 6432259 h 6432259"/>
              <a:gd name="connsiteX5" fmla="*/ 460477 w 1424443"/>
              <a:gd name="connsiteY5" fmla="*/ 854839 h 6432259"/>
              <a:gd name="connsiteX6" fmla="*/ 0 w 1424443"/>
              <a:gd name="connsiteY6" fmla="*/ 293991 h 6432259"/>
              <a:gd name="connsiteX0" fmla="*/ 0 w 1426442"/>
              <a:gd name="connsiteY0" fmla="*/ 293991 h 6432259"/>
              <a:gd name="connsiteX1" fmla="*/ 858140 w 1426442"/>
              <a:gd name="connsiteY1" fmla="*/ 0 h 6432259"/>
              <a:gd name="connsiteX2" fmla="*/ 1355418 w 1426442"/>
              <a:gd name="connsiteY2" fmla="*/ 518032 h 6432259"/>
              <a:gd name="connsiteX3" fmla="*/ 1426442 w 1426442"/>
              <a:gd name="connsiteY3" fmla="*/ 6000683 h 6432259"/>
              <a:gd name="connsiteX4" fmla="*/ 455452 w 1426442"/>
              <a:gd name="connsiteY4" fmla="*/ 6432259 h 6432259"/>
              <a:gd name="connsiteX5" fmla="*/ 460477 w 1426442"/>
              <a:gd name="connsiteY5" fmla="*/ 854839 h 6432259"/>
              <a:gd name="connsiteX6" fmla="*/ 0 w 1426442"/>
              <a:gd name="connsiteY6" fmla="*/ 293991 h 6432259"/>
              <a:gd name="connsiteX0" fmla="*/ 0 w 1426442"/>
              <a:gd name="connsiteY0" fmla="*/ 293991 h 6074032"/>
              <a:gd name="connsiteX1" fmla="*/ 858140 w 1426442"/>
              <a:gd name="connsiteY1" fmla="*/ 0 h 6074032"/>
              <a:gd name="connsiteX2" fmla="*/ 1355418 w 1426442"/>
              <a:gd name="connsiteY2" fmla="*/ 518032 h 6074032"/>
              <a:gd name="connsiteX3" fmla="*/ 1426442 w 1426442"/>
              <a:gd name="connsiteY3" fmla="*/ 6000683 h 6074032"/>
              <a:gd name="connsiteX4" fmla="*/ 452795 w 1426442"/>
              <a:gd name="connsiteY4" fmla="*/ 6074032 h 6074032"/>
              <a:gd name="connsiteX5" fmla="*/ 460477 w 1426442"/>
              <a:gd name="connsiteY5" fmla="*/ 854839 h 6074032"/>
              <a:gd name="connsiteX6" fmla="*/ 0 w 1426442"/>
              <a:gd name="connsiteY6" fmla="*/ 293991 h 6074032"/>
              <a:gd name="connsiteX0" fmla="*/ 0 w 1418930"/>
              <a:gd name="connsiteY0" fmla="*/ 293991 h 6074032"/>
              <a:gd name="connsiteX1" fmla="*/ 858140 w 1418930"/>
              <a:gd name="connsiteY1" fmla="*/ 0 h 6074032"/>
              <a:gd name="connsiteX2" fmla="*/ 1355418 w 1418930"/>
              <a:gd name="connsiteY2" fmla="*/ 518032 h 6074032"/>
              <a:gd name="connsiteX3" fmla="*/ 1418930 w 1418930"/>
              <a:gd name="connsiteY3" fmla="*/ 5758960 h 6074032"/>
              <a:gd name="connsiteX4" fmla="*/ 452795 w 1418930"/>
              <a:gd name="connsiteY4" fmla="*/ 6074032 h 6074032"/>
              <a:gd name="connsiteX5" fmla="*/ 460477 w 1418930"/>
              <a:gd name="connsiteY5" fmla="*/ 854839 h 6074032"/>
              <a:gd name="connsiteX6" fmla="*/ 0 w 1418930"/>
              <a:gd name="connsiteY6" fmla="*/ 293991 h 6074032"/>
              <a:gd name="connsiteX0" fmla="*/ 0 w 1418930"/>
              <a:gd name="connsiteY0" fmla="*/ 289736 h 6069777"/>
              <a:gd name="connsiteX1" fmla="*/ 845173 w 1418930"/>
              <a:gd name="connsiteY1" fmla="*/ 0 h 6069777"/>
              <a:gd name="connsiteX2" fmla="*/ 1355418 w 1418930"/>
              <a:gd name="connsiteY2" fmla="*/ 513777 h 6069777"/>
              <a:gd name="connsiteX3" fmla="*/ 1418930 w 1418930"/>
              <a:gd name="connsiteY3" fmla="*/ 5754705 h 6069777"/>
              <a:gd name="connsiteX4" fmla="*/ 452795 w 1418930"/>
              <a:gd name="connsiteY4" fmla="*/ 6069777 h 6069777"/>
              <a:gd name="connsiteX5" fmla="*/ 460477 w 1418930"/>
              <a:gd name="connsiteY5" fmla="*/ 850584 h 6069777"/>
              <a:gd name="connsiteX6" fmla="*/ 0 w 1418930"/>
              <a:gd name="connsiteY6" fmla="*/ 289736 h 6069777"/>
              <a:gd name="connsiteX0" fmla="*/ 0 w 1410418"/>
              <a:gd name="connsiteY0" fmla="*/ 315671 h 6069777"/>
              <a:gd name="connsiteX1" fmla="*/ 836661 w 1410418"/>
              <a:gd name="connsiteY1" fmla="*/ 0 h 6069777"/>
              <a:gd name="connsiteX2" fmla="*/ 1346906 w 1410418"/>
              <a:gd name="connsiteY2" fmla="*/ 513777 h 6069777"/>
              <a:gd name="connsiteX3" fmla="*/ 1410418 w 1410418"/>
              <a:gd name="connsiteY3" fmla="*/ 5754705 h 6069777"/>
              <a:gd name="connsiteX4" fmla="*/ 444283 w 1410418"/>
              <a:gd name="connsiteY4" fmla="*/ 6069777 h 6069777"/>
              <a:gd name="connsiteX5" fmla="*/ 451965 w 1410418"/>
              <a:gd name="connsiteY5" fmla="*/ 850584 h 6069777"/>
              <a:gd name="connsiteX6" fmla="*/ 0 w 1410418"/>
              <a:gd name="connsiteY6" fmla="*/ 315671 h 6069777"/>
              <a:gd name="connsiteX0" fmla="*/ 0 w 1410418"/>
              <a:gd name="connsiteY0" fmla="*/ 319727 h 6073833"/>
              <a:gd name="connsiteX1" fmla="*/ 892786 w 1410418"/>
              <a:gd name="connsiteY1" fmla="*/ 0 h 6073833"/>
              <a:gd name="connsiteX2" fmla="*/ 1346906 w 1410418"/>
              <a:gd name="connsiteY2" fmla="*/ 517833 h 6073833"/>
              <a:gd name="connsiteX3" fmla="*/ 1410418 w 1410418"/>
              <a:gd name="connsiteY3" fmla="*/ 5758761 h 6073833"/>
              <a:gd name="connsiteX4" fmla="*/ 444283 w 1410418"/>
              <a:gd name="connsiteY4" fmla="*/ 6073833 h 6073833"/>
              <a:gd name="connsiteX5" fmla="*/ 451965 w 1410418"/>
              <a:gd name="connsiteY5" fmla="*/ 854640 h 6073833"/>
              <a:gd name="connsiteX6" fmla="*/ 0 w 1410418"/>
              <a:gd name="connsiteY6" fmla="*/ 319727 h 6073833"/>
              <a:gd name="connsiteX0" fmla="*/ 0 w 1410418"/>
              <a:gd name="connsiteY0" fmla="*/ 280825 h 6034931"/>
              <a:gd name="connsiteX1" fmla="*/ 908948 w 1410418"/>
              <a:gd name="connsiteY1" fmla="*/ 0 h 6034931"/>
              <a:gd name="connsiteX2" fmla="*/ 1346906 w 1410418"/>
              <a:gd name="connsiteY2" fmla="*/ 478931 h 6034931"/>
              <a:gd name="connsiteX3" fmla="*/ 1410418 w 1410418"/>
              <a:gd name="connsiteY3" fmla="*/ 5719859 h 6034931"/>
              <a:gd name="connsiteX4" fmla="*/ 444283 w 1410418"/>
              <a:gd name="connsiteY4" fmla="*/ 6034931 h 6034931"/>
              <a:gd name="connsiteX5" fmla="*/ 451965 w 1410418"/>
              <a:gd name="connsiteY5" fmla="*/ 815738 h 6034931"/>
              <a:gd name="connsiteX6" fmla="*/ 0 w 1410418"/>
              <a:gd name="connsiteY6" fmla="*/ 280825 h 6034931"/>
              <a:gd name="connsiteX0" fmla="*/ 0 w 1410418"/>
              <a:gd name="connsiteY0" fmla="*/ 280825 h 6034931"/>
              <a:gd name="connsiteX1" fmla="*/ 908948 w 1410418"/>
              <a:gd name="connsiteY1" fmla="*/ 0 h 6034931"/>
              <a:gd name="connsiteX2" fmla="*/ 1379228 w 1410418"/>
              <a:gd name="connsiteY2" fmla="*/ 556735 h 6034931"/>
              <a:gd name="connsiteX3" fmla="*/ 1410418 w 1410418"/>
              <a:gd name="connsiteY3" fmla="*/ 5719859 h 6034931"/>
              <a:gd name="connsiteX4" fmla="*/ 444283 w 1410418"/>
              <a:gd name="connsiteY4" fmla="*/ 6034931 h 6034931"/>
              <a:gd name="connsiteX5" fmla="*/ 451965 w 1410418"/>
              <a:gd name="connsiteY5" fmla="*/ 815738 h 6034931"/>
              <a:gd name="connsiteX6" fmla="*/ 0 w 1410418"/>
              <a:gd name="connsiteY6" fmla="*/ 280825 h 6034931"/>
              <a:gd name="connsiteX0" fmla="*/ 0 w 1410418"/>
              <a:gd name="connsiteY0" fmla="*/ 266986 h 6021092"/>
              <a:gd name="connsiteX1" fmla="*/ 914677 w 1410418"/>
              <a:gd name="connsiteY1" fmla="*/ 0 h 6021092"/>
              <a:gd name="connsiteX2" fmla="*/ 1379228 w 1410418"/>
              <a:gd name="connsiteY2" fmla="*/ 542896 h 6021092"/>
              <a:gd name="connsiteX3" fmla="*/ 1410418 w 1410418"/>
              <a:gd name="connsiteY3" fmla="*/ 5706020 h 6021092"/>
              <a:gd name="connsiteX4" fmla="*/ 444283 w 1410418"/>
              <a:gd name="connsiteY4" fmla="*/ 6021092 h 6021092"/>
              <a:gd name="connsiteX5" fmla="*/ 451965 w 1410418"/>
              <a:gd name="connsiteY5" fmla="*/ 801899 h 6021092"/>
              <a:gd name="connsiteX6" fmla="*/ 0 w 1410418"/>
              <a:gd name="connsiteY6" fmla="*/ 266986 h 6021092"/>
              <a:gd name="connsiteX0" fmla="*/ 0 w 1410418"/>
              <a:gd name="connsiteY0" fmla="*/ 253148 h 6007254"/>
              <a:gd name="connsiteX1" fmla="*/ 920407 w 1410418"/>
              <a:gd name="connsiteY1" fmla="*/ 0 h 6007254"/>
              <a:gd name="connsiteX2" fmla="*/ 1379228 w 1410418"/>
              <a:gd name="connsiteY2" fmla="*/ 529058 h 6007254"/>
              <a:gd name="connsiteX3" fmla="*/ 1410418 w 1410418"/>
              <a:gd name="connsiteY3" fmla="*/ 5692182 h 6007254"/>
              <a:gd name="connsiteX4" fmla="*/ 444283 w 1410418"/>
              <a:gd name="connsiteY4" fmla="*/ 6007254 h 6007254"/>
              <a:gd name="connsiteX5" fmla="*/ 451965 w 1410418"/>
              <a:gd name="connsiteY5" fmla="*/ 788061 h 6007254"/>
              <a:gd name="connsiteX6" fmla="*/ 0 w 1410418"/>
              <a:gd name="connsiteY6" fmla="*/ 253148 h 6007254"/>
              <a:gd name="connsiteX0" fmla="*/ 0 w 1428863"/>
              <a:gd name="connsiteY0" fmla="*/ 253148 h 6007254"/>
              <a:gd name="connsiteX1" fmla="*/ 920407 w 1428863"/>
              <a:gd name="connsiteY1" fmla="*/ 0 h 6007254"/>
              <a:gd name="connsiteX2" fmla="*/ 1379228 w 1428863"/>
              <a:gd name="connsiteY2" fmla="*/ 529058 h 6007254"/>
              <a:gd name="connsiteX3" fmla="*/ 1428863 w 1428863"/>
              <a:gd name="connsiteY3" fmla="*/ 5778814 h 6007254"/>
              <a:gd name="connsiteX4" fmla="*/ 444283 w 1428863"/>
              <a:gd name="connsiteY4" fmla="*/ 6007254 h 6007254"/>
              <a:gd name="connsiteX5" fmla="*/ 451965 w 1428863"/>
              <a:gd name="connsiteY5" fmla="*/ 788061 h 6007254"/>
              <a:gd name="connsiteX6" fmla="*/ 0 w 1428863"/>
              <a:gd name="connsiteY6" fmla="*/ 253148 h 6007254"/>
              <a:gd name="connsiteX0" fmla="*/ 0 w 1428863"/>
              <a:gd name="connsiteY0" fmla="*/ 253148 h 5999822"/>
              <a:gd name="connsiteX1" fmla="*/ 920407 w 1428863"/>
              <a:gd name="connsiteY1" fmla="*/ 0 h 5999822"/>
              <a:gd name="connsiteX2" fmla="*/ 1379228 w 1428863"/>
              <a:gd name="connsiteY2" fmla="*/ 529058 h 5999822"/>
              <a:gd name="connsiteX3" fmla="*/ 1428863 w 1428863"/>
              <a:gd name="connsiteY3" fmla="*/ 5778814 h 5999822"/>
              <a:gd name="connsiteX4" fmla="*/ 440523 w 1428863"/>
              <a:gd name="connsiteY4" fmla="*/ 5999822 h 5999822"/>
              <a:gd name="connsiteX5" fmla="*/ 451965 w 1428863"/>
              <a:gd name="connsiteY5" fmla="*/ 788061 h 5999822"/>
              <a:gd name="connsiteX6" fmla="*/ 0 w 1428863"/>
              <a:gd name="connsiteY6" fmla="*/ 253148 h 5999822"/>
              <a:gd name="connsiteX0" fmla="*/ 0 w 1428863"/>
              <a:gd name="connsiteY0" fmla="*/ 253148 h 5999822"/>
              <a:gd name="connsiteX1" fmla="*/ 920407 w 1428863"/>
              <a:gd name="connsiteY1" fmla="*/ 0 h 5999822"/>
              <a:gd name="connsiteX2" fmla="*/ 1379228 w 1428863"/>
              <a:gd name="connsiteY2" fmla="*/ 529058 h 5999822"/>
              <a:gd name="connsiteX3" fmla="*/ 1428863 w 1428863"/>
              <a:gd name="connsiteY3" fmla="*/ 5778814 h 5999822"/>
              <a:gd name="connsiteX4" fmla="*/ 440523 w 1428863"/>
              <a:gd name="connsiteY4" fmla="*/ 5999822 h 5999822"/>
              <a:gd name="connsiteX5" fmla="*/ 451965 w 1428863"/>
              <a:gd name="connsiteY5" fmla="*/ 788061 h 5999822"/>
              <a:gd name="connsiteX6" fmla="*/ 0 w 1428863"/>
              <a:gd name="connsiteY6" fmla="*/ 253148 h 5999822"/>
              <a:gd name="connsiteX0" fmla="*/ 0 w 1451598"/>
              <a:gd name="connsiteY0" fmla="*/ 253148 h 5999822"/>
              <a:gd name="connsiteX1" fmla="*/ 920407 w 1451598"/>
              <a:gd name="connsiteY1" fmla="*/ 0 h 5999822"/>
              <a:gd name="connsiteX2" fmla="*/ 1379228 w 1451598"/>
              <a:gd name="connsiteY2" fmla="*/ 529058 h 5999822"/>
              <a:gd name="connsiteX3" fmla="*/ 1451598 w 1451598"/>
              <a:gd name="connsiteY3" fmla="*/ 5798671 h 5999822"/>
              <a:gd name="connsiteX4" fmla="*/ 440523 w 1451598"/>
              <a:gd name="connsiteY4" fmla="*/ 5999822 h 5999822"/>
              <a:gd name="connsiteX5" fmla="*/ 451965 w 1451598"/>
              <a:gd name="connsiteY5" fmla="*/ 788061 h 5999822"/>
              <a:gd name="connsiteX6" fmla="*/ 0 w 1451598"/>
              <a:gd name="connsiteY6" fmla="*/ 253148 h 5999822"/>
              <a:gd name="connsiteX0" fmla="*/ 0 w 1436383"/>
              <a:gd name="connsiteY0" fmla="*/ 253148 h 5999822"/>
              <a:gd name="connsiteX1" fmla="*/ 920407 w 1436383"/>
              <a:gd name="connsiteY1" fmla="*/ 0 h 5999822"/>
              <a:gd name="connsiteX2" fmla="*/ 1379228 w 1436383"/>
              <a:gd name="connsiteY2" fmla="*/ 529058 h 5999822"/>
              <a:gd name="connsiteX3" fmla="*/ 1436384 w 1436383"/>
              <a:gd name="connsiteY3" fmla="*/ 5793678 h 5999822"/>
              <a:gd name="connsiteX4" fmla="*/ 440523 w 1436383"/>
              <a:gd name="connsiteY4" fmla="*/ 5999822 h 5999822"/>
              <a:gd name="connsiteX5" fmla="*/ 451965 w 1436383"/>
              <a:gd name="connsiteY5" fmla="*/ 788061 h 5999822"/>
              <a:gd name="connsiteX6" fmla="*/ 0 w 1436383"/>
              <a:gd name="connsiteY6" fmla="*/ 253148 h 5999822"/>
              <a:gd name="connsiteX0" fmla="*/ 0 w 1436384"/>
              <a:gd name="connsiteY0" fmla="*/ 253148 h 5999822"/>
              <a:gd name="connsiteX1" fmla="*/ 920407 w 1436384"/>
              <a:gd name="connsiteY1" fmla="*/ 0 h 5999822"/>
              <a:gd name="connsiteX2" fmla="*/ 1379228 w 1436384"/>
              <a:gd name="connsiteY2" fmla="*/ 529058 h 5999822"/>
              <a:gd name="connsiteX3" fmla="*/ 1436384 w 1436384"/>
              <a:gd name="connsiteY3" fmla="*/ 5793678 h 5999822"/>
              <a:gd name="connsiteX4" fmla="*/ 440523 w 1436384"/>
              <a:gd name="connsiteY4" fmla="*/ 5999822 h 5999822"/>
              <a:gd name="connsiteX5" fmla="*/ 451965 w 1436384"/>
              <a:gd name="connsiteY5" fmla="*/ 788061 h 5999822"/>
              <a:gd name="connsiteX6" fmla="*/ 0 w 1436384"/>
              <a:gd name="connsiteY6" fmla="*/ 253148 h 5999822"/>
              <a:gd name="connsiteX0" fmla="*/ 0 w 1436384"/>
              <a:gd name="connsiteY0" fmla="*/ 253148 h 5992505"/>
              <a:gd name="connsiteX1" fmla="*/ 920407 w 1436384"/>
              <a:gd name="connsiteY1" fmla="*/ 0 h 5992505"/>
              <a:gd name="connsiteX2" fmla="*/ 1379228 w 1436384"/>
              <a:gd name="connsiteY2" fmla="*/ 529058 h 5992505"/>
              <a:gd name="connsiteX3" fmla="*/ 1436384 w 1436384"/>
              <a:gd name="connsiteY3" fmla="*/ 5793678 h 5992505"/>
              <a:gd name="connsiteX4" fmla="*/ 474890 w 1436384"/>
              <a:gd name="connsiteY4" fmla="*/ 5992505 h 5992505"/>
              <a:gd name="connsiteX5" fmla="*/ 451965 w 1436384"/>
              <a:gd name="connsiteY5" fmla="*/ 788061 h 5992505"/>
              <a:gd name="connsiteX6" fmla="*/ 0 w 1436384"/>
              <a:gd name="connsiteY6" fmla="*/ 253148 h 5992505"/>
              <a:gd name="connsiteX0" fmla="*/ 0 w 1436384"/>
              <a:gd name="connsiteY0" fmla="*/ 253148 h 5999823"/>
              <a:gd name="connsiteX1" fmla="*/ 920407 w 1436384"/>
              <a:gd name="connsiteY1" fmla="*/ 0 h 5999823"/>
              <a:gd name="connsiteX2" fmla="*/ 1379228 w 1436384"/>
              <a:gd name="connsiteY2" fmla="*/ 529058 h 5999823"/>
              <a:gd name="connsiteX3" fmla="*/ 1436384 w 1436384"/>
              <a:gd name="connsiteY3" fmla="*/ 5793678 h 5999823"/>
              <a:gd name="connsiteX4" fmla="*/ 440525 w 1436384"/>
              <a:gd name="connsiteY4" fmla="*/ 5999823 h 5999823"/>
              <a:gd name="connsiteX5" fmla="*/ 451965 w 1436384"/>
              <a:gd name="connsiteY5" fmla="*/ 788061 h 5999823"/>
              <a:gd name="connsiteX6" fmla="*/ 0 w 1436384"/>
              <a:gd name="connsiteY6" fmla="*/ 253148 h 5999823"/>
              <a:gd name="connsiteX0" fmla="*/ 0 w 1481676"/>
              <a:gd name="connsiteY0" fmla="*/ 188697 h 5999823"/>
              <a:gd name="connsiteX1" fmla="*/ 965699 w 1481676"/>
              <a:gd name="connsiteY1" fmla="*/ 0 h 5999823"/>
              <a:gd name="connsiteX2" fmla="*/ 1424520 w 1481676"/>
              <a:gd name="connsiteY2" fmla="*/ 529058 h 5999823"/>
              <a:gd name="connsiteX3" fmla="*/ 1481676 w 1481676"/>
              <a:gd name="connsiteY3" fmla="*/ 5793678 h 5999823"/>
              <a:gd name="connsiteX4" fmla="*/ 485817 w 1481676"/>
              <a:gd name="connsiteY4" fmla="*/ 5999823 h 5999823"/>
              <a:gd name="connsiteX5" fmla="*/ 497257 w 1481676"/>
              <a:gd name="connsiteY5" fmla="*/ 788061 h 5999823"/>
              <a:gd name="connsiteX6" fmla="*/ 0 w 1481676"/>
              <a:gd name="connsiteY6" fmla="*/ 188697 h 5999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1676" h="5999823">
                <a:moveTo>
                  <a:pt x="0" y="188697"/>
                </a:moveTo>
                <a:lnTo>
                  <a:pt x="965699" y="0"/>
                </a:lnTo>
                <a:lnTo>
                  <a:pt x="1424520" y="529058"/>
                </a:lnTo>
                <a:lnTo>
                  <a:pt x="1481676" y="5793678"/>
                </a:lnTo>
                <a:cubicBezTo>
                  <a:pt x="1137075" y="5854109"/>
                  <a:pt x="1025161" y="5897926"/>
                  <a:pt x="485817" y="5999823"/>
                </a:cubicBezTo>
                <a:cubicBezTo>
                  <a:pt x="483170" y="4142102"/>
                  <a:pt x="499904" y="2645782"/>
                  <a:pt x="497257" y="788061"/>
                </a:cubicBezTo>
                <a:lnTo>
                  <a:pt x="0" y="188697"/>
                </a:lnTo>
                <a:close/>
              </a:path>
            </a:pathLst>
          </a:custGeom>
          <a:gradFill>
            <a:gsLst>
              <a:gs pos="0">
                <a:srgbClr val="C68018"/>
              </a:gs>
              <a:gs pos="30000">
                <a:schemeClr val="accent5">
                  <a:lumMod val="20000"/>
                  <a:lumOff val="80000"/>
                </a:schemeClr>
              </a:gs>
              <a:gs pos="53000">
                <a:schemeClr val="accent5">
                  <a:lumMod val="75000"/>
                </a:schemeClr>
              </a:gs>
              <a:gs pos="100000">
                <a:schemeClr val="accent5">
                  <a:lumMod val="50000"/>
                </a:schemeClr>
              </a:gs>
            </a:gsLst>
            <a:lin ang="5400000" scaled="1"/>
          </a:gra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71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205C367E-17B1-4CAE-A55D-3F1651503034}"/>
              </a:ext>
            </a:extLst>
          </p:cNvPr>
          <p:cNvSpPr/>
          <p:nvPr/>
        </p:nvSpPr>
        <p:spPr>
          <a:xfrm>
            <a:off x="-34050" y="-23515"/>
            <a:ext cx="3130176" cy="6894076"/>
          </a:xfrm>
          <a:custGeom>
            <a:avLst/>
            <a:gdLst>
              <a:gd name="connsiteX0" fmla="*/ 0 w 1465943"/>
              <a:gd name="connsiteY0" fmla="*/ 0 h 5116218"/>
              <a:gd name="connsiteX1" fmla="*/ 1465943 w 1465943"/>
              <a:gd name="connsiteY1" fmla="*/ 0 h 5116218"/>
              <a:gd name="connsiteX2" fmla="*/ 1465943 w 1465943"/>
              <a:gd name="connsiteY2" fmla="*/ 5116218 h 5116218"/>
              <a:gd name="connsiteX3" fmla="*/ 0 w 1465943"/>
              <a:gd name="connsiteY3" fmla="*/ 5116218 h 5116218"/>
              <a:gd name="connsiteX4" fmla="*/ 0 w 1465943"/>
              <a:gd name="connsiteY4" fmla="*/ 0 h 5116218"/>
              <a:gd name="connsiteX0" fmla="*/ 0 w 1465943"/>
              <a:gd name="connsiteY0" fmla="*/ 0 h 5116218"/>
              <a:gd name="connsiteX1" fmla="*/ 1465943 w 1465943"/>
              <a:gd name="connsiteY1" fmla="*/ 0 h 5116218"/>
              <a:gd name="connsiteX2" fmla="*/ 1465943 w 1465943"/>
              <a:gd name="connsiteY2" fmla="*/ 2191657 h 5116218"/>
              <a:gd name="connsiteX3" fmla="*/ 1465943 w 1465943"/>
              <a:gd name="connsiteY3" fmla="*/ 5116218 h 5116218"/>
              <a:gd name="connsiteX4" fmla="*/ 0 w 1465943"/>
              <a:gd name="connsiteY4" fmla="*/ 5116218 h 5116218"/>
              <a:gd name="connsiteX5" fmla="*/ 0 w 1465943"/>
              <a:gd name="connsiteY5" fmla="*/ 0 h 5116218"/>
              <a:gd name="connsiteX0" fmla="*/ 0 w 1465943"/>
              <a:gd name="connsiteY0" fmla="*/ 0 h 5116218"/>
              <a:gd name="connsiteX1" fmla="*/ 1465943 w 1465943"/>
              <a:gd name="connsiteY1" fmla="*/ 0 h 5116218"/>
              <a:gd name="connsiteX2" fmla="*/ 1451429 w 1465943"/>
              <a:gd name="connsiteY2" fmla="*/ 972457 h 5116218"/>
              <a:gd name="connsiteX3" fmla="*/ 1465943 w 1465943"/>
              <a:gd name="connsiteY3" fmla="*/ 2191657 h 5116218"/>
              <a:gd name="connsiteX4" fmla="*/ 1465943 w 1465943"/>
              <a:gd name="connsiteY4" fmla="*/ 5116218 h 5116218"/>
              <a:gd name="connsiteX5" fmla="*/ 0 w 1465943"/>
              <a:gd name="connsiteY5" fmla="*/ 5116218 h 5116218"/>
              <a:gd name="connsiteX6" fmla="*/ 0 w 1465943"/>
              <a:gd name="connsiteY6" fmla="*/ 0 h 5116218"/>
              <a:gd name="connsiteX0" fmla="*/ 0 w 1465943"/>
              <a:gd name="connsiteY0" fmla="*/ 0 h 5116218"/>
              <a:gd name="connsiteX1" fmla="*/ 1465943 w 1465943"/>
              <a:gd name="connsiteY1" fmla="*/ 0 h 5116218"/>
              <a:gd name="connsiteX2" fmla="*/ 1451429 w 1465943"/>
              <a:gd name="connsiteY2" fmla="*/ 972457 h 5116218"/>
              <a:gd name="connsiteX3" fmla="*/ 1465943 w 1465943"/>
              <a:gd name="connsiteY3" fmla="*/ 2191657 h 5116218"/>
              <a:gd name="connsiteX4" fmla="*/ 1451429 w 1465943"/>
              <a:gd name="connsiteY4" fmla="*/ 3526971 h 5116218"/>
              <a:gd name="connsiteX5" fmla="*/ 1465943 w 1465943"/>
              <a:gd name="connsiteY5" fmla="*/ 5116218 h 5116218"/>
              <a:gd name="connsiteX6" fmla="*/ 0 w 1465943"/>
              <a:gd name="connsiteY6" fmla="*/ 5116218 h 5116218"/>
              <a:gd name="connsiteX7" fmla="*/ 0 w 1465943"/>
              <a:gd name="connsiteY7" fmla="*/ 0 h 5116218"/>
              <a:gd name="connsiteX0" fmla="*/ 29029 w 1494972"/>
              <a:gd name="connsiteY0" fmla="*/ 0 h 6828904"/>
              <a:gd name="connsiteX1" fmla="*/ 1494972 w 1494972"/>
              <a:gd name="connsiteY1" fmla="*/ 0 h 6828904"/>
              <a:gd name="connsiteX2" fmla="*/ 1480458 w 1494972"/>
              <a:gd name="connsiteY2" fmla="*/ 972457 h 6828904"/>
              <a:gd name="connsiteX3" fmla="*/ 1494972 w 1494972"/>
              <a:gd name="connsiteY3" fmla="*/ 2191657 h 6828904"/>
              <a:gd name="connsiteX4" fmla="*/ 1480458 w 1494972"/>
              <a:gd name="connsiteY4" fmla="*/ 3526971 h 6828904"/>
              <a:gd name="connsiteX5" fmla="*/ 1494972 w 1494972"/>
              <a:gd name="connsiteY5" fmla="*/ 5116218 h 6828904"/>
              <a:gd name="connsiteX6" fmla="*/ 0 w 1494972"/>
              <a:gd name="connsiteY6" fmla="*/ 6828904 h 6828904"/>
              <a:gd name="connsiteX7" fmla="*/ 29029 w 1494972"/>
              <a:gd name="connsiteY7" fmla="*/ 0 h 6828904"/>
              <a:gd name="connsiteX0" fmla="*/ 29029 w 1567543"/>
              <a:gd name="connsiteY0" fmla="*/ 0 h 6828904"/>
              <a:gd name="connsiteX1" fmla="*/ 1494972 w 1567543"/>
              <a:gd name="connsiteY1" fmla="*/ 0 h 6828904"/>
              <a:gd name="connsiteX2" fmla="*/ 1480458 w 1567543"/>
              <a:gd name="connsiteY2" fmla="*/ 972457 h 6828904"/>
              <a:gd name="connsiteX3" fmla="*/ 1494972 w 1567543"/>
              <a:gd name="connsiteY3" fmla="*/ 2191657 h 6828904"/>
              <a:gd name="connsiteX4" fmla="*/ 1480458 w 1567543"/>
              <a:gd name="connsiteY4" fmla="*/ 3526971 h 6828904"/>
              <a:gd name="connsiteX5" fmla="*/ 1567543 w 1567543"/>
              <a:gd name="connsiteY5" fmla="*/ 5435532 h 6828904"/>
              <a:gd name="connsiteX6" fmla="*/ 0 w 1567543"/>
              <a:gd name="connsiteY6" fmla="*/ 6828904 h 6828904"/>
              <a:gd name="connsiteX7" fmla="*/ 29029 w 1567543"/>
              <a:gd name="connsiteY7" fmla="*/ 0 h 6828904"/>
              <a:gd name="connsiteX0" fmla="*/ 29029 w 2888343"/>
              <a:gd name="connsiteY0" fmla="*/ 0 h 6828904"/>
              <a:gd name="connsiteX1" fmla="*/ 2888343 w 2888343"/>
              <a:gd name="connsiteY1" fmla="*/ 0 h 6828904"/>
              <a:gd name="connsiteX2" fmla="*/ 1480458 w 2888343"/>
              <a:gd name="connsiteY2" fmla="*/ 972457 h 6828904"/>
              <a:gd name="connsiteX3" fmla="*/ 1494972 w 2888343"/>
              <a:gd name="connsiteY3" fmla="*/ 2191657 h 6828904"/>
              <a:gd name="connsiteX4" fmla="*/ 1480458 w 2888343"/>
              <a:gd name="connsiteY4" fmla="*/ 3526971 h 6828904"/>
              <a:gd name="connsiteX5" fmla="*/ 1567543 w 2888343"/>
              <a:gd name="connsiteY5" fmla="*/ 5435532 h 6828904"/>
              <a:gd name="connsiteX6" fmla="*/ 0 w 2888343"/>
              <a:gd name="connsiteY6" fmla="*/ 6828904 h 6828904"/>
              <a:gd name="connsiteX7" fmla="*/ 29029 w 2888343"/>
              <a:gd name="connsiteY7" fmla="*/ 0 h 6828904"/>
              <a:gd name="connsiteX0" fmla="*/ 29029 w 3018972"/>
              <a:gd name="connsiteY0" fmla="*/ 0 h 6828904"/>
              <a:gd name="connsiteX1" fmla="*/ 2888343 w 3018972"/>
              <a:gd name="connsiteY1" fmla="*/ 0 h 6828904"/>
              <a:gd name="connsiteX2" fmla="*/ 3018972 w 3018972"/>
              <a:gd name="connsiteY2" fmla="*/ 638629 h 6828904"/>
              <a:gd name="connsiteX3" fmla="*/ 1494972 w 3018972"/>
              <a:gd name="connsiteY3" fmla="*/ 2191657 h 6828904"/>
              <a:gd name="connsiteX4" fmla="*/ 1480458 w 3018972"/>
              <a:gd name="connsiteY4" fmla="*/ 3526971 h 6828904"/>
              <a:gd name="connsiteX5" fmla="*/ 1567543 w 3018972"/>
              <a:gd name="connsiteY5" fmla="*/ 5435532 h 6828904"/>
              <a:gd name="connsiteX6" fmla="*/ 0 w 3018972"/>
              <a:gd name="connsiteY6" fmla="*/ 6828904 h 6828904"/>
              <a:gd name="connsiteX7" fmla="*/ 29029 w 3018972"/>
              <a:gd name="connsiteY7" fmla="*/ 0 h 6828904"/>
              <a:gd name="connsiteX0" fmla="*/ 29029 w 3018972"/>
              <a:gd name="connsiteY0" fmla="*/ 0 h 6828904"/>
              <a:gd name="connsiteX1" fmla="*/ 2888343 w 3018972"/>
              <a:gd name="connsiteY1" fmla="*/ 0 h 6828904"/>
              <a:gd name="connsiteX2" fmla="*/ 3018972 w 3018972"/>
              <a:gd name="connsiteY2" fmla="*/ 638629 h 6828904"/>
              <a:gd name="connsiteX3" fmla="*/ 2365829 w 3018972"/>
              <a:gd name="connsiteY3" fmla="*/ 2685143 h 6828904"/>
              <a:gd name="connsiteX4" fmla="*/ 1480458 w 3018972"/>
              <a:gd name="connsiteY4" fmla="*/ 3526971 h 6828904"/>
              <a:gd name="connsiteX5" fmla="*/ 1567543 w 3018972"/>
              <a:gd name="connsiteY5" fmla="*/ 5435532 h 6828904"/>
              <a:gd name="connsiteX6" fmla="*/ 0 w 3018972"/>
              <a:gd name="connsiteY6" fmla="*/ 6828904 h 6828904"/>
              <a:gd name="connsiteX7" fmla="*/ 29029 w 3018972"/>
              <a:gd name="connsiteY7" fmla="*/ 0 h 6828904"/>
              <a:gd name="connsiteX0" fmla="*/ 29029 w 3018972"/>
              <a:gd name="connsiteY0" fmla="*/ 0 h 6828904"/>
              <a:gd name="connsiteX1" fmla="*/ 2888343 w 3018972"/>
              <a:gd name="connsiteY1" fmla="*/ 0 h 6828904"/>
              <a:gd name="connsiteX2" fmla="*/ 3018972 w 3018972"/>
              <a:gd name="connsiteY2" fmla="*/ 638629 h 6828904"/>
              <a:gd name="connsiteX3" fmla="*/ 2365829 w 3018972"/>
              <a:gd name="connsiteY3" fmla="*/ 2685143 h 6828904"/>
              <a:gd name="connsiteX4" fmla="*/ 1915886 w 3018972"/>
              <a:gd name="connsiteY4" fmla="*/ 4049485 h 6828904"/>
              <a:gd name="connsiteX5" fmla="*/ 1567543 w 3018972"/>
              <a:gd name="connsiteY5" fmla="*/ 5435532 h 6828904"/>
              <a:gd name="connsiteX6" fmla="*/ 0 w 3018972"/>
              <a:gd name="connsiteY6" fmla="*/ 6828904 h 6828904"/>
              <a:gd name="connsiteX7" fmla="*/ 29029 w 3018972"/>
              <a:gd name="connsiteY7" fmla="*/ 0 h 6828904"/>
              <a:gd name="connsiteX0" fmla="*/ 29029 w 3018972"/>
              <a:gd name="connsiteY0" fmla="*/ 0 h 6828904"/>
              <a:gd name="connsiteX1" fmla="*/ 2888343 w 3018972"/>
              <a:gd name="connsiteY1" fmla="*/ 0 h 6828904"/>
              <a:gd name="connsiteX2" fmla="*/ 3018972 w 3018972"/>
              <a:gd name="connsiteY2" fmla="*/ 638629 h 6828904"/>
              <a:gd name="connsiteX3" fmla="*/ 2365829 w 3018972"/>
              <a:gd name="connsiteY3" fmla="*/ 2685143 h 6828904"/>
              <a:gd name="connsiteX4" fmla="*/ 1915886 w 3018972"/>
              <a:gd name="connsiteY4" fmla="*/ 4049485 h 6828904"/>
              <a:gd name="connsiteX5" fmla="*/ 1465943 w 3018972"/>
              <a:gd name="connsiteY5" fmla="*/ 5493589 h 6828904"/>
              <a:gd name="connsiteX6" fmla="*/ 0 w 3018972"/>
              <a:gd name="connsiteY6" fmla="*/ 6828904 h 6828904"/>
              <a:gd name="connsiteX7" fmla="*/ 29029 w 3018972"/>
              <a:gd name="connsiteY7" fmla="*/ 0 h 6828904"/>
              <a:gd name="connsiteX0" fmla="*/ 29029 w 3018972"/>
              <a:gd name="connsiteY0" fmla="*/ 0 h 6828904"/>
              <a:gd name="connsiteX1" fmla="*/ 2888343 w 3018972"/>
              <a:gd name="connsiteY1" fmla="*/ 0 h 6828904"/>
              <a:gd name="connsiteX2" fmla="*/ 3018972 w 3018972"/>
              <a:gd name="connsiteY2" fmla="*/ 638629 h 6828904"/>
              <a:gd name="connsiteX3" fmla="*/ 2365829 w 3018972"/>
              <a:gd name="connsiteY3" fmla="*/ 2685143 h 6828904"/>
              <a:gd name="connsiteX4" fmla="*/ 1915886 w 3018972"/>
              <a:gd name="connsiteY4" fmla="*/ 4049485 h 6828904"/>
              <a:gd name="connsiteX5" fmla="*/ 1407886 w 3018972"/>
              <a:gd name="connsiteY5" fmla="*/ 5493589 h 6828904"/>
              <a:gd name="connsiteX6" fmla="*/ 0 w 3018972"/>
              <a:gd name="connsiteY6" fmla="*/ 6828904 h 6828904"/>
              <a:gd name="connsiteX7" fmla="*/ 29029 w 3018972"/>
              <a:gd name="connsiteY7" fmla="*/ 0 h 6828904"/>
              <a:gd name="connsiteX0" fmla="*/ 29029 w 3018972"/>
              <a:gd name="connsiteY0" fmla="*/ 0 h 6828904"/>
              <a:gd name="connsiteX1" fmla="*/ 2888343 w 3018972"/>
              <a:gd name="connsiteY1" fmla="*/ 0 h 6828904"/>
              <a:gd name="connsiteX2" fmla="*/ 3018972 w 3018972"/>
              <a:gd name="connsiteY2" fmla="*/ 638629 h 6828904"/>
              <a:gd name="connsiteX3" fmla="*/ 2365829 w 3018972"/>
              <a:gd name="connsiteY3" fmla="*/ 2685143 h 6828904"/>
              <a:gd name="connsiteX4" fmla="*/ 1915886 w 3018972"/>
              <a:gd name="connsiteY4" fmla="*/ 4049485 h 6828904"/>
              <a:gd name="connsiteX5" fmla="*/ 1422400 w 3018972"/>
              <a:gd name="connsiteY5" fmla="*/ 5566160 h 6828904"/>
              <a:gd name="connsiteX6" fmla="*/ 0 w 3018972"/>
              <a:gd name="connsiteY6" fmla="*/ 6828904 h 6828904"/>
              <a:gd name="connsiteX7" fmla="*/ 29029 w 3018972"/>
              <a:gd name="connsiteY7" fmla="*/ 0 h 6828904"/>
              <a:gd name="connsiteX0" fmla="*/ 29029 w 3033486"/>
              <a:gd name="connsiteY0" fmla="*/ 0 h 6828904"/>
              <a:gd name="connsiteX1" fmla="*/ 2888343 w 3033486"/>
              <a:gd name="connsiteY1" fmla="*/ 0 h 6828904"/>
              <a:gd name="connsiteX2" fmla="*/ 3033486 w 3033486"/>
              <a:gd name="connsiteY2" fmla="*/ 725715 h 6828904"/>
              <a:gd name="connsiteX3" fmla="*/ 2365829 w 3033486"/>
              <a:gd name="connsiteY3" fmla="*/ 2685143 h 6828904"/>
              <a:gd name="connsiteX4" fmla="*/ 1915886 w 3033486"/>
              <a:gd name="connsiteY4" fmla="*/ 4049485 h 6828904"/>
              <a:gd name="connsiteX5" fmla="*/ 1422400 w 3033486"/>
              <a:gd name="connsiteY5" fmla="*/ 5566160 h 6828904"/>
              <a:gd name="connsiteX6" fmla="*/ 0 w 3033486"/>
              <a:gd name="connsiteY6" fmla="*/ 6828904 h 6828904"/>
              <a:gd name="connsiteX7" fmla="*/ 29029 w 3033486"/>
              <a:gd name="connsiteY7" fmla="*/ 0 h 6828904"/>
              <a:gd name="connsiteX0" fmla="*/ 29029 w 3033486"/>
              <a:gd name="connsiteY0" fmla="*/ 0 h 6828904"/>
              <a:gd name="connsiteX1" fmla="*/ 2859314 w 3033486"/>
              <a:gd name="connsiteY1" fmla="*/ 0 h 6828904"/>
              <a:gd name="connsiteX2" fmla="*/ 3033486 w 3033486"/>
              <a:gd name="connsiteY2" fmla="*/ 725715 h 6828904"/>
              <a:gd name="connsiteX3" fmla="*/ 2365829 w 3033486"/>
              <a:gd name="connsiteY3" fmla="*/ 2685143 h 6828904"/>
              <a:gd name="connsiteX4" fmla="*/ 1915886 w 3033486"/>
              <a:gd name="connsiteY4" fmla="*/ 4049485 h 6828904"/>
              <a:gd name="connsiteX5" fmla="*/ 1422400 w 3033486"/>
              <a:gd name="connsiteY5" fmla="*/ 5566160 h 6828904"/>
              <a:gd name="connsiteX6" fmla="*/ 0 w 3033486"/>
              <a:gd name="connsiteY6" fmla="*/ 6828904 h 6828904"/>
              <a:gd name="connsiteX7" fmla="*/ 29029 w 3033486"/>
              <a:gd name="connsiteY7" fmla="*/ 0 h 6828904"/>
              <a:gd name="connsiteX0" fmla="*/ 29029 w 3062514"/>
              <a:gd name="connsiteY0" fmla="*/ 0 h 6828904"/>
              <a:gd name="connsiteX1" fmla="*/ 2859314 w 3062514"/>
              <a:gd name="connsiteY1" fmla="*/ 0 h 6828904"/>
              <a:gd name="connsiteX2" fmla="*/ 3062514 w 3062514"/>
              <a:gd name="connsiteY2" fmla="*/ 682172 h 6828904"/>
              <a:gd name="connsiteX3" fmla="*/ 2365829 w 3062514"/>
              <a:gd name="connsiteY3" fmla="*/ 2685143 h 6828904"/>
              <a:gd name="connsiteX4" fmla="*/ 1915886 w 3062514"/>
              <a:gd name="connsiteY4" fmla="*/ 4049485 h 6828904"/>
              <a:gd name="connsiteX5" fmla="*/ 1422400 w 3062514"/>
              <a:gd name="connsiteY5" fmla="*/ 5566160 h 6828904"/>
              <a:gd name="connsiteX6" fmla="*/ 0 w 3062514"/>
              <a:gd name="connsiteY6" fmla="*/ 6828904 h 6828904"/>
              <a:gd name="connsiteX7" fmla="*/ 29029 w 3062514"/>
              <a:gd name="connsiteY7" fmla="*/ 0 h 6828904"/>
              <a:gd name="connsiteX0" fmla="*/ 29029 w 3033486"/>
              <a:gd name="connsiteY0" fmla="*/ 0 h 6828904"/>
              <a:gd name="connsiteX1" fmla="*/ 2859314 w 3033486"/>
              <a:gd name="connsiteY1" fmla="*/ 0 h 6828904"/>
              <a:gd name="connsiteX2" fmla="*/ 3033486 w 3033486"/>
              <a:gd name="connsiteY2" fmla="*/ 682172 h 6828904"/>
              <a:gd name="connsiteX3" fmla="*/ 2365829 w 3033486"/>
              <a:gd name="connsiteY3" fmla="*/ 2685143 h 6828904"/>
              <a:gd name="connsiteX4" fmla="*/ 1915886 w 3033486"/>
              <a:gd name="connsiteY4" fmla="*/ 4049485 h 6828904"/>
              <a:gd name="connsiteX5" fmla="*/ 1422400 w 3033486"/>
              <a:gd name="connsiteY5" fmla="*/ 5566160 h 6828904"/>
              <a:gd name="connsiteX6" fmla="*/ 0 w 3033486"/>
              <a:gd name="connsiteY6" fmla="*/ 6828904 h 6828904"/>
              <a:gd name="connsiteX7" fmla="*/ 29029 w 3033486"/>
              <a:gd name="connsiteY7" fmla="*/ 0 h 6828904"/>
              <a:gd name="connsiteX0" fmla="*/ 29029 w 3033486"/>
              <a:gd name="connsiteY0" fmla="*/ 0 h 6828904"/>
              <a:gd name="connsiteX1" fmla="*/ 2859314 w 3033486"/>
              <a:gd name="connsiteY1" fmla="*/ 0 h 6828904"/>
              <a:gd name="connsiteX2" fmla="*/ 3033486 w 3033486"/>
              <a:gd name="connsiteY2" fmla="*/ 682172 h 6828904"/>
              <a:gd name="connsiteX3" fmla="*/ 2380901 w 3033486"/>
              <a:gd name="connsiteY3" fmla="*/ 2695191 h 6828904"/>
              <a:gd name="connsiteX4" fmla="*/ 1915886 w 3033486"/>
              <a:gd name="connsiteY4" fmla="*/ 4049485 h 6828904"/>
              <a:gd name="connsiteX5" fmla="*/ 1422400 w 3033486"/>
              <a:gd name="connsiteY5" fmla="*/ 5566160 h 6828904"/>
              <a:gd name="connsiteX6" fmla="*/ 0 w 3033486"/>
              <a:gd name="connsiteY6" fmla="*/ 6828904 h 6828904"/>
              <a:gd name="connsiteX7" fmla="*/ 29029 w 3033486"/>
              <a:gd name="connsiteY7" fmla="*/ 0 h 6828904"/>
              <a:gd name="connsiteX0" fmla="*/ 29029 w 3033486"/>
              <a:gd name="connsiteY0" fmla="*/ 0 h 6828904"/>
              <a:gd name="connsiteX1" fmla="*/ 2859314 w 3033486"/>
              <a:gd name="connsiteY1" fmla="*/ 0 h 6828904"/>
              <a:gd name="connsiteX2" fmla="*/ 3033486 w 3033486"/>
              <a:gd name="connsiteY2" fmla="*/ 682172 h 6828904"/>
              <a:gd name="connsiteX3" fmla="*/ 2380901 w 3033486"/>
              <a:gd name="connsiteY3" fmla="*/ 2695191 h 6828904"/>
              <a:gd name="connsiteX4" fmla="*/ 1925934 w 3033486"/>
              <a:gd name="connsiteY4" fmla="*/ 4069581 h 6828904"/>
              <a:gd name="connsiteX5" fmla="*/ 1422400 w 3033486"/>
              <a:gd name="connsiteY5" fmla="*/ 5566160 h 6828904"/>
              <a:gd name="connsiteX6" fmla="*/ 0 w 3033486"/>
              <a:gd name="connsiteY6" fmla="*/ 6828904 h 6828904"/>
              <a:gd name="connsiteX7" fmla="*/ 29029 w 3033486"/>
              <a:gd name="connsiteY7" fmla="*/ 0 h 6828904"/>
              <a:gd name="connsiteX0" fmla="*/ 29029 w 3033486"/>
              <a:gd name="connsiteY0" fmla="*/ 0 h 6828904"/>
              <a:gd name="connsiteX1" fmla="*/ 2859314 w 3033486"/>
              <a:gd name="connsiteY1" fmla="*/ 0 h 6828904"/>
              <a:gd name="connsiteX2" fmla="*/ 3033486 w 3033486"/>
              <a:gd name="connsiteY2" fmla="*/ 682172 h 6828904"/>
              <a:gd name="connsiteX3" fmla="*/ 2380901 w 3033486"/>
              <a:gd name="connsiteY3" fmla="*/ 2695191 h 6828904"/>
              <a:gd name="connsiteX4" fmla="*/ 1925934 w 3033486"/>
              <a:gd name="connsiteY4" fmla="*/ 4069581 h 6828904"/>
              <a:gd name="connsiteX5" fmla="*/ 1432448 w 3033486"/>
              <a:gd name="connsiteY5" fmla="*/ 5561136 h 6828904"/>
              <a:gd name="connsiteX6" fmla="*/ 0 w 3033486"/>
              <a:gd name="connsiteY6" fmla="*/ 6828904 h 6828904"/>
              <a:gd name="connsiteX7" fmla="*/ 29029 w 3033486"/>
              <a:gd name="connsiteY7" fmla="*/ 0 h 6828904"/>
              <a:gd name="connsiteX0" fmla="*/ 34053 w 3038510"/>
              <a:gd name="connsiteY0" fmla="*/ 0 h 6869097"/>
              <a:gd name="connsiteX1" fmla="*/ 2864338 w 3038510"/>
              <a:gd name="connsiteY1" fmla="*/ 0 h 6869097"/>
              <a:gd name="connsiteX2" fmla="*/ 3038510 w 3038510"/>
              <a:gd name="connsiteY2" fmla="*/ 682172 h 6869097"/>
              <a:gd name="connsiteX3" fmla="*/ 2385925 w 3038510"/>
              <a:gd name="connsiteY3" fmla="*/ 2695191 h 6869097"/>
              <a:gd name="connsiteX4" fmla="*/ 1930958 w 3038510"/>
              <a:gd name="connsiteY4" fmla="*/ 4069581 h 6869097"/>
              <a:gd name="connsiteX5" fmla="*/ 1437472 w 3038510"/>
              <a:gd name="connsiteY5" fmla="*/ 5561136 h 6869097"/>
              <a:gd name="connsiteX6" fmla="*/ 0 w 3038510"/>
              <a:gd name="connsiteY6" fmla="*/ 6869097 h 6869097"/>
              <a:gd name="connsiteX7" fmla="*/ 34053 w 3038510"/>
              <a:gd name="connsiteY7" fmla="*/ 0 h 6869097"/>
              <a:gd name="connsiteX0" fmla="*/ 34053 w 3063631"/>
              <a:gd name="connsiteY0" fmla="*/ 0 h 6869097"/>
              <a:gd name="connsiteX1" fmla="*/ 2864338 w 3063631"/>
              <a:gd name="connsiteY1" fmla="*/ 0 h 6869097"/>
              <a:gd name="connsiteX2" fmla="*/ 3063631 w 3063631"/>
              <a:gd name="connsiteY2" fmla="*/ 652027 h 6869097"/>
              <a:gd name="connsiteX3" fmla="*/ 2385925 w 3063631"/>
              <a:gd name="connsiteY3" fmla="*/ 2695191 h 6869097"/>
              <a:gd name="connsiteX4" fmla="*/ 1930958 w 3063631"/>
              <a:gd name="connsiteY4" fmla="*/ 4069581 h 6869097"/>
              <a:gd name="connsiteX5" fmla="*/ 1437472 w 3063631"/>
              <a:gd name="connsiteY5" fmla="*/ 5561136 h 6869097"/>
              <a:gd name="connsiteX6" fmla="*/ 0 w 3063631"/>
              <a:gd name="connsiteY6" fmla="*/ 6869097 h 6869097"/>
              <a:gd name="connsiteX7" fmla="*/ 34053 w 3063631"/>
              <a:gd name="connsiteY7" fmla="*/ 0 h 6869097"/>
              <a:gd name="connsiteX0" fmla="*/ 34053 w 3063631"/>
              <a:gd name="connsiteY0" fmla="*/ 0 h 6869097"/>
              <a:gd name="connsiteX1" fmla="*/ 2884435 w 3063631"/>
              <a:gd name="connsiteY1" fmla="*/ 10049 h 6869097"/>
              <a:gd name="connsiteX2" fmla="*/ 3063631 w 3063631"/>
              <a:gd name="connsiteY2" fmla="*/ 652027 h 6869097"/>
              <a:gd name="connsiteX3" fmla="*/ 2385925 w 3063631"/>
              <a:gd name="connsiteY3" fmla="*/ 2695191 h 6869097"/>
              <a:gd name="connsiteX4" fmla="*/ 1930958 w 3063631"/>
              <a:gd name="connsiteY4" fmla="*/ 4069581 h 6869097"/>
              <a:gd name="connsiteX5" fmla="*/ 1437472 w 3063631"/>
              <a:gd name="connsiteY5" fmla="*/ 5561136 h 6869097"/>
              <a:gd name="connsiteX6" fmla="*/ 0 w 3063631"/>
              <a:gd name="connsiteY6" fmla="*/ 6869097 h 6869097"/>
              <a:gd name="connsiteX7" fmla="*/ 34053 w 3063631"/>
              <a:gd name="connsiteY7" fmla="*/ 0 h 6869097"/>
              <a:gd name="connsiteX0" fmla="*/ 34053 w 3063631"/>
              <a:gd name="connsiteY0" fmla="*/ 0 h 6869097"/>
              <a:gd name="connsiteX1" fmla="*/ 2884435 w 3063631"/>
              <a:gd name="connsiteY1" fmla="*/ 10049 h 6869097"/>
              <a:gd name="connsiteX2" fmla="*/ 3063631 w 3063631"/>
              <a:gd name="connsiteY2" fmla="*/ 652027 h 6869097"/>
              <a:gd name="connsiteX3" fmla="*/ 2385925 w 3063631"/>
              <a:gd name="connsiteY3" fmla="*/ 2695191 h 6869097"/>
              <a:gd name="connsiteX4" fmla="*/ 1941007 w 3063631"/>
              <a:gd name="connsiteY4" fmla="*/ 4079629 h 6869097"/>
              <a:gd name="connsiteX5" fmla="*/ 1437472 w 3063631"/>
              <a:gd name="connsiteY5" fmla="*/ 5561136 h 6869097"/>
              <a:gd name="connsiteX6" fmla="*/ 0 w 3063631"/>
              <a:gd name="connsiteY6" fmla="*/ 6869097 h 6869097"/>
              <a:gd name="connsiteX7" fmla="*/ 34053 w 3063631"/>
              <a:gd name="connsiteY7" fmla="*/ 0 h 6869097"/>
              <a:gd name="connsiteX0" fmla="*/ 34053 w 3063631"/>
              <a:gd name="connsiteY0" fmla="*/ 0 h 6869097"/>
              <a:gd name="connsiteX1" fmla="*/ 2884435 w 3063631"/>
              <a:gd name="connsiteY1" fmla="*/ 10049 h 6869097"/>
              <a:gd name="connsiteX2" fmla="*/ 3063631 w 3063631"/>
              <a:gd name="connsiteY2" fmla="*/ 652027 h 6869097"/>
              <a:gd name="connsiteX3" fmla="*/ 2385925 w 3063631"/>
              <a:gd name="connsiteY3" fmla="*/ 2695191 h 6869097"/>
              <a:gd name="connsiteX4" fmla="*/ 1941007 w 3063631"/>
              <a:gd name="connsiteY4" fmla="*/ 4079629 h 6869097"/>
              <a:gd name="connsiteX5" fmla="*/ 1447520 w 3063631"/>
              <a:gd name="connsiteY5" fmla="*/ 5556111 h 6869097"/>
              <a:gd name="connsiteX6" fmla="*/ 0 w 3063631"/>
              <a:gd name="connsiteY6" fmla="*/ 6869097 h 6869097"/>
              <a:gd name="connsiteX7" fmla="*/ 34053 w 3063631"/>
              <a:gd name="connsiteY7" fmla="*/ 0 h 6869097"/>
              <a:gd name="connsiteX0" fmla="*/ 34053 w 3063631"/>
              <a:gd name="connsiteY0" fmla="*/ 0 h 6869097"/>
              <a:gd name="connsiteX1" fmla="*/ 2884435 w 3063631"/>
              <a:gd name="connsiteY1" fmla="*/ 10049 h 6869097"/>
              <a:gd name="connsiteX2" fmla="*/ 3063631 w 3063631"/>
              <a:gd name="connsiteY2" fmla="*/ 652027 h 6869097"/>
              <a:gd name="connsiteX3" fmla="*/ 2390949 w 3063631"/>
              <a:gd name="connsiteY3" fmla="*/ 2680119 h 6869097"/>
              <a:gd name="connsiteX4" fmla="*/ 1941007 w 3063631"/>
              <a:gd name="connsiteY4" fmla="*/ 4079629 h 6869097"/>
              <a:gd name="connsiteX5" fmla="*/ 1447520 w 3063631"/>
              <a:gd name="connsiteY5" fmla="*/ 5556111 h 6869097"/>
              <a:gd name="connsiteX6" fmla="*/ 0 w 3063631"/>
              <a:gd name="connsiteY6" fmla="*/ 6869097 h 6869097"/>
              <a:gd name="connsiteX7" fmla="*/ 34053 w 3063631"/>
              <a:gd name="connsiteY7" fmla="*/ 0 h 6869097"/>
              <a:gd name="connsiteX0" fmla="*/ 34053 w 4045578"/>
              <a:gd name="connsiteY0" fmla="*/ 4465 h 6873562"/>
              <a:gd name="connsiteX1" fmla="*/ 4045578 w 4045578"/>
              <a:gd name="connsiteY1" fmla="*/ 0 h 6873562"/>
              <a:gd name="connsiteX2" fmla="*/ 3063631 w 4045578"/>
              <a:gd name="connsiteY2" fmla="*/ 656492 h 6873562"/>
              <a:gd name="connsiteX3" fmla="*/ 2390949 w 4045578"/>
              <a:gd name="connsiteY3" fmla="*/ 2684584 h 6873562"/>
              <a:gd name="connsiteX4" fmla="*/ 1941007 w 4045578"/>
              <a:gd name="connsiteY4" fmla="*/ 4084094 h 6873562"/>
              <a:gd name="connsiteX5" fmla="*/ 1447520 w 4045578"/>
              <a:gd name="connsiteY5" fmla="*/ 5560576 h 6873562"/>
              <a:gd name="connsiteX6" fmla="*/ 0 w 4045578"/>
              <a:gd name="connsiteY6" fmla="*/ 6873562 h 6873562"/>
              <a:gd name="connsiteX7" fmla="*/ 34053 w 4045578"/>
              <a:gd name="connsiteY7" fmla="*/ 4465 h 6873562"/>
              <a:gd name="connsiteX0" fmla="*/ 34053 w 4130431"/>
              <a:gd name="connsiteY0" fmla="*/ 4465 h 6873562"/>
              <a:gd name="connsiteX1" fmla="*/ 4045578 w 4130431"/>
              <a:gd name="connsiteY1" fmla="*/ 0 h 6873562"/>
              <a:gd name="connsiteX2" fmla="*/ 4130431 w 4130431"/>
              <a:gd name="connsiteY2" fmla="*/ 799367 h 6873562"/>
              <a:gd name="connsiteX3" fmla="*/ 2390949 w 4130431"/>
              <a:gd name="connsiteY3" fmla="*/ 2684584 h 6873562"/>
              <a:gd name="connsiteX4" fmla="*/ 1941007 w 4130431"/>
              <a:gd name="connsiteY4" fmla="*/ 4084094 h 6873562"/>
              <a:gd name="connsiteX5" fmla="*/ 1447520 w 4130431"/>
              <a:gd name="connsiteY5" fmla="*/ 5560576 h 6873562"/>
              <a:gd name="connsiteX6" fmla="*/ 0 w 4130431"/>
              <a:gd name="connsiteY6" fmla="*/ 6873562 h 6873562"/>
              <a:gd name="connsiteX7" fmla="*/ 34053 w 4130431"/>
              <a:gd name="connsiteY7" fmla="*/ 4465 h 6873562"/>
              <a:gd name="connsiteX0" fmla="*/ 34053 w 4130431"/>
              <a:gd name="connsiteY0" fmla="*/ 23515 h 6892612"/>
              <a:gd name="connsiteX1" fmla="*/ 4007478 w 4130431"/>
              <a:gd name="connsiteY1" fmla="*/ 0 h 6892612"/>
              <a:gd name="connsiteX2" fmla="*/ 4130431 w 4130431"/>
              <a:gd name="connsiteY2" fmla="*/ 818417 h 6892612"/>
              <a:gd name="connsiteX3" fmla="*/ 2390949 w 4130431"/>
              <a:gd name="connsiteY3" fmla="*/ 2703634 h 6892612"/>
              <a:gd name="connsiteX4" fmla="*/ 1941007 w 4130431"/>
              <a:gd name="connsiteY4" fmla="*/ 4103144 h 6892612"/>
              <a:gd name="connsiteX5" fmla="*/ 1447520 w 4130431"/>
              <a:gd name="connsiteY5" fmla="*/ 5579626 h 6892612"/>
              <a:gd name="connsiteX6" fmla="*/ 0 w 4130431"/>
              <a:gd name="connsiteY6" fmla="*/ 6892612 h 6892612"/>
              <a:gd name="connsiteX7" fmla="*/ 34053 w 4130431"/>
              <a:gd name="connsiteY7" fmla="*/ 23515 h 6892612"/>
              <a:gd name="connsiteX0" fmla="*/ 34053 w 4130431"/>
              <a:gd name="connsiteY0" fmla="*/ 23515 h 6892612"/>
              <a:gd name="connsiteX1" fmla="*/ 4007478 w 4130431"/>
              <a:gd name="connsiteY1" fmla="*/ 0 h 6892612"/>
              <a:gd name="connsiteX2" fmla="*/ 4130431 w 4130431"/>
              <a:gd name="connsiteY2" fmla="*/ 818417 h 6892612"/>
              <a:gd name="connsiteX3" fmla="*/ 3305349 w 4130431"/>
              <a:gd name="connsiteY3" fmla="*/ 3446584 h 6892612"/>
              <a:gd name="connsiteX4" fmla="*/ 1941007 w 4130431"/>
              <a:gd name="connsiteY4" fmla="*/ 4103144 h 6892612"/>
              <a:gd name="connsiteX5" fmla="*/ 1447520 w 4130431"/>
              <a:gd name="connsiteY5" fmla="*/ 5579626 h 6892612"/>
              <a:gd name="connsiteX6" fmla="*/ 0 w 4130431"/>
              <a:gd name="connsiteY6" fmla="*/ 6892612 h 6892612"/>
              <a:gd name="connsiteX7" fmla="*/ 34053 w 4130431"/>
              <a:gd name="connsiteY7" fmla="*/ 23515 h 6892612"/>
              <a:gd name="connsiteX0" fmla="*/ 34053 w 4130431"/>
              <a:gd name="connsiteY0" fmla="*/ 23515 h 6892612"/>
              <a:gd name="connsiteX1" fmla="*/ 4007478 w 4130431"/>
              <a:gd name="connsiteY1" fmla="*/ 0 h 6892612"/>
              <a:gd name="connsiteX2" fmla="*/ 4130431 w 4130431"/>
              <a:gd name="connsiteY2" fmla="*/ 818417 h 6892612"/>
              <a:gd name="connsiteX3" fmla="*/ 3305349 w 4130431"/>
              <a:gd name="connsiteY3" fmla="*/ 3446584 h 6892612"/>
              <a:gd name="connsiteX4" fmla="*/ 2674432 w 4130431"/>
              <a:gd name="connsiteY4" fmla="*/ 5246144 h 6892612"/>
              <a:gd name="connsiteX5" fmla="*/ 1447520 w 4130431"/>
              <a:gd name="connsiteY5" fmla="*/ 5579626 h 6892612"/>
              <a:gd name="connsiteX6" fmla="*/ 0 w 4130431"/>
              <a:gd name="connsiteY6" fmla="*/ 6892612 h 6892612"/>
              <a:gd name="connsiteX7" fmla="*/ 34053 w 4130431"/>
              <a:gd name="connsiteY7" fmla="*/ 23515 h 6892612"/>
              <a:gd name="connsiteX0" fmla="*/ 34053 w 4130431"/>
              <a:gd name="connsiteY0" fmla="*/ 23515 h 6892612"/>
              <a:gd name="connsiteX1" fmla="*/ 4007478 w 4130431"/>
              <a:gd name="connsiteY1" fmla="*/ 0 h 6892612"/>
              <a:gd name="connsiteX2" fmla="*/ 4130431 w 4130431"/>
              <a:gd name="connsiteY2" fmla="*/ 818417 h 6892612"/>
              <a:gd name="connsiteX3" fmla="*/ 3286299 w 4130431"/>
              <a:gd name="connsiteY3" fmla="*/ 3456109 h 6892612"/>
              <a:gd name="connsiteX4" fmla="*/ 2674432 w 4130431"/>
              <a:gd name="connsiteY4" fmla="*/ 5246144 h 6892612"/>
              <a:gd name="connsiteX5" fmla="*/ 1447520 w 4130431"/>
              <a:gd name="connsiteY5" fmla="*/ 5579626 h 6892612"/>
              <a:gd name="connsiteX6" fmla="*/ 0 w 4130431"/>
              <a:gd name="connsiteY6" fmla="*/ 6892612 h 6892612"/>
              <a:gd name="connsiteX7" fmla="*/ 34053 w 4130431"/>
              <a:gd name="connsiteY7" fmla="*/ 23515 h 6892612"/>
              <a:gd name="connsiteX0" fmla="*/ 34053 w 4130431"/>
              <a:gd name="connsiteY0" fmla="*/ 23515 h 6894076"/>
              <a:gd name="connsiteX1" fmla="*/ 4007478 w 4130431"/>
              <a:gd name="connsiteY1" fmla="*/ 0 h 6894076"/>
              <a:gd name="connsiteX2" fmla="*/ 4130431 w 4130431"/>
              <a:gd name="connsiteY2" fmla="*/ 818417 h 6894076"/>
              <a:gd name="connsiteX3" fmla="*/ 3286299 w 4130431"/>
              <a:gd name="connsiteY3" fmla="*/ 3456109 h 6894076"/>
              <a:gd name="connsiteX4" fmla="*/ 2674432 w 4130431"/>
              <a:gd name="connsiteY4" fmla="*/ 5246144 h 6894076"/>
              <a:gd name="connsiteX5" fmla="*/ 2142845 w 4130431"/>
              <a:gd name="connsiteY5" fmla="*/ 6894076 h 6894076"/>
              <a:gd name="connsiteX6" fmla="*/ 0 w 4130431"/>
              <a:gd name="connsiteY6" fmla="*/ 6892612 h 6894076"/>
              <a:gd name="connsiteX7" fmla="*/ 34053 w 4130431"/>
              <a:gd name="connsiteY7" fmla="*/ 23515 h 6894076"/>
              <a:gd name="connsiteX0" fmla="*/ 34053 w 4130431"/>
              <a:gd name="connsiteY0" fmla="*/ 23515 h 6894076"/>
              <a:gd name="connsiteX1" fmla="*/ 4007478 w 4130431"/>
              <a:gd name="connsiteY1" fmla="*/ 0 h 6894076"/>
              <a:gd name="connsiteX2" fmla="*/ 4130431 w 4130431"/>
              <a:gd name="connsiteY2" fmla="*/ 818417 h 6894076"/>
              <a:gd name="connsiteX3" fmla="*/ 3286299 w 4130431"/>
              <a:gd name="connsiteY3" fmla="*/ 3456109 h 6894076"/>
              <a:gd name="connsiteX4" fmla="*/ 2674432 w 4130431"/>
              <a:gd name="connsiteY4" fmla="*/ 5246144 h 6894076"/>
              <a:gd name="connsiteX5" fmla="*/ 2152370 w 4130431"/>
              <a:gd name="connsiteY5" fmla="*/ 6894076 h 6894076"/>
              <a:gd name="connsiteX6" fmla="*/ 0 w 4130431"/>
              <a:gd name="connsiteY6" fmla="*/ 6892612 h 6894076"/>
              <a:gd name="connsiteX7" fmla="*/ 34053 w 4130431"/>
              <a:gd name="connsiteY7" fmla="*/ 23515 h 6894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30431" h="6894076">
                <a:moveTo>
                  <a:pt x="34053" y="23515"/>
                </a:moveTo>
                <a:lnTo>
                  <a:pt x="4007478" y="0"/>
                </a:lnTo>
                <a:lnTo>
                  <a:pt x="4130431" y="818417"/>
                </a:lnTo>
                <a:lnTo>
                  <a:pt x="3286299" y="3456109"/>
                </a:lnTo>
                <a:lnTo>
                  <a:pt x="2674432" y="5246144"/>
                </a:lnTo>
                <a:lnTo>
                  <a:pt x="2152370" y="6894076"/>
                </a:lnTo>
                <a:lnTo>
                  <a:pt x="0" y="6892612"/>
                </a:lnTo>
                <a:lnTo>
                  <a:pt x="34053" y="23515"/>
                </a:lnTo>
                <a:close/>
              </a:path>
            </a:pathLst>
          </a:custGeom>
          <a:solidFill>
            <a:srgbClr val="0E333A"/>
          </a:solidFill>
          <a:ln>
            <a:noFill/>
          </a:ln>
          <a:scene3d>
            <a:camera prst="orthographicFront"/>
            <a:lightRig rig="threePt" dir="t"/>
          </a:scene3d>
          <a:sp3d extrusionH="76200" contourW="12700">
            <a:bevelT w="190500" h="19050"/>
            <a:extrusionClr>
              <a:schemeClr val="bg1"/>
            </a:extrusionClr>
            <a:contourClr>
              <a:schemeClr val="bg1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dirty="0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69B14A84-141A-4FA4-B05C-C82930255E1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53" y="5213730"/>
            <a:ext cx="1627544" cy="146286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0" h="0"/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BBDF06D-B11B-42C8-AE11-6D6E4C177720}"/>
              </a:ext>
            </a:extLst>
          </p:cNvPr>
          <p:cNvSpPr txBox="1"/>
          <p:nvPr/>
        </p:nvSpPr>
        <p:spPr>
          <a:xfrm>
            <a:off x="4295591" y="1239478"/>
            <a:ext cx="6760564" cy="4154984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sunset" dir="t">
              <a:rot lat="0" lon="0" rev="21594000"/>
            </a:lightRig>
          </a:scene3d>
          <a:sp3d extrusionH="139700" prstMaterial="flat">
            <a:bevelT w="1162050"/>
            <a:bevelB w="825500" h="279400"/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6600" b="1" dirty="0" smtClean="0">
                <a:solidFill>
                  <a:schemeClr val="bg1"/>
                </a:solidFill>
              </a:rPr>
              <a:t>El momento más emocionante de la historia humana</a:t>
            </a:r>
            <a:endParaRPr lang="es-ES" sz="66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82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0E333A"/>
          </a:solidFill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3C94E7D-7AB5-4521-915D-863C27209662}"/>
              </a:ext>
            </a:extLst>
          </p:cNvPr>
          <p:cNvSpPr txBox="1"/>
          <p:nvPr/>
        </p:nvSpPr>
        <p:spPr>
          <a:xfrm>
            <a:off x="496709" y="163485"/>
            <a:ext cx="11198581" cy="120032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s-DO" sz="36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10. </a:t>
            </a:r>
            <a:r>
              <a:rPr lang="es-ES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¿Qué anuncio imponente y solemne hace Dios en Apocalipsis 14:7?</a:t>
            </a:r>
            <a:endParaRPr lang="es-DO" sz="36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1A16D62-B7C9-4E85-BD15-FA714C634E05}"/>
              </a:ext>
            </a:extLst>
          </p:cNvPr>
          <p:cNvSpPr txBox="1"/>
          <p:nvPr/>
        </p:nvSpPr>
        <p:spPr>
          <a:xfrm>
            <a:off x="496709" y="1767532"/>
            <a:ext cx="11198581" cy="4247317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5092700"/>
          </a:sp3d>
        </p:spPr>
        <p:txBody>
          <a:bodyPr wrap="square" rtlCol="0">
            <a:spAutoFit/>
          </a:bodyPr>
          <a:lstStyle/>
          <a:p>
            <a:r>
              <a:rPr lang="es-ES" sz="5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diciendo a gran voz: Temed a Dios, y dadle gloria, porque </a:t>
            </a:r>
            <a:r>
              <a:rPr lang="es-ES" sz="5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hora de su juicio ha llegado</a:t>
            </a:r>
            <a:r>
              <a:rPr lang="es-ES" sz="5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y adorad a aquel que hizo el cielo y la tierra, el mar y las fuentes de las aguas</a:t>
            </a:r>
            <a:r>
              <a:rPr lang="es-ES" sz="5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s-ES" sz="5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21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0E333A"/>
          </a:solidFill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3C94E7D-7AB5-4521-915D-863C27209662}"/>
              </a:ext>
            </a:extLst>
          </p:cNvPr>
          <p:cNvSpPr txBox="1"/>
          <p:nvPr/>
        </p:nvSpPr>
        <p:spPr>
          <a:xfrm>
            <a:off x="496709" y="163485"/>
            <a:ext cx="11198581" cy="120032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s-DO" sz="36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11. </a:t>
            </a:r>
            <a:r>
              <a:rPr lang="es-ES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¿Qué traerá Cristo consigo cuando venga? Apocalipsis 22:12</a:t>
            </a:r>
            <a:endParaRPr lang="es-DO" sz="36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1A16D62-B7C9-4E85-BD15-FA714C634E05}"/>
              </a:ext>
            </a:extLst>
          </p:cNvPr>
          <p:cNvSpPr txBox="1"/>
          <p:nvPr/>
        </p:nvSpPr>
        <p:spPr>
          <a:xfrm>
            <a:off x="959370" y="1767532"/>
            <a:ext cx="9773587" cy="3416320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5092700"/>
          </a:sp3d>
        </p:spPr>
        <p:txBody>
          <a:bodyPr wrap="square" rtlCol="0">
            <a:spAutoFit/>
          </a:bodyPr>
          <a:lstStyle/>
          <a:p>
            <a:r>
              <a:rPr lang="es-ES" sz="5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 aquí yo vengo pronto, y mi </a:t>
            </a:r>
            <a:r>
              <a:rPr lang="es-ES" sz="5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galardón</a:t>
            </a:r>
            <a:r>
              <a:rPr lang="es-ES" sz="5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conmigo, para recompensar a cada uno según sea su obra</a:t>
            </a:r>
            <a:r>
              <a:rPr lang="es-ES" sz="5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s-ES" sz="5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87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083A34"/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CA343354-4228-439C-8A79-193A873D37DA}"/>
              </a:ext>
            </a:extLst>
          </p:cNvPr>
          <p:cNvSpPr/>
          <p:nvPr/>
        </p:nvSpPr>
        <p:spPr>
          <a:xfrm>
            <a:off x="-1" y="-15499"/>
            <a:ext cx="2650214" cy="4525506"/>
          </a:xfrm>
          <a:custGeom>
            <a:avLst/>
            <a:gdLst>
              <a:gd name="connsiteX0" fmla="*/ 317719 w 2650214"/>
              <a:gd name="connsiteY0" fmla="*/ 0 h 4525506"/>
              <a:gd name="connsiteX1" fmla="*/ 2650214 w 2650214"/>
              <a:gd name="connsiteY1" fmla="*/ 2262753 h 4525506"/>
              <a:gd name="connsiteX2" fmla="*/ 317719 w 2650214"/>
              <a:gd name="connsiteY2" fmla="*/ 4525506 h 4525506"/>
              <a:gd name="connsiteX3" fmla="*/ 79235 w 2650214"/>
              <a:gd name="connsiteY3" fmla="*/ 4513824 h 4525506"/>
              <a:gd name="connsiteX4" fmla="*/ 0 w 2650214"/>
              <a:gd name="connsiteY4" fmla="*/ 4502093 h 4525506"/>
              <a:gd name="connsiteX5" fmla="*/ 0 w 2650214"/>
              <a:gd name="connsiteY5" fmla="*/ 23413 h 4525506"/>
              <a:gd name="connsiteX6" fmla="*/ 79235 w 2650214"/>
              <a:gd name="connsiteY6" fmla="*/ 11682 h 4525506"/>
              <a:gd name="connsiteX7" fmla="*/ 317719 w 2650214"/>
              <a:gd name="connsiteY7" fmla="*/ 0 h 4525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50214" h="4525506">
                <a:moveTo>
                  <a:pt x="317719" y="0"/>
                </a:moveTo>
                <a:cubicBezTo>
                  <a:pt x="1605920" y="0"/>
                  <a:pt x="2650214" y="1013069"/>
                  <a:pt x="2650214" y="2262753"/>
                </a:cubicBezTo>
                <a:cubicBezTo>
                  <a:pt x="2650214" y="3512437"/>
                  <a:pt x="1605920" y="4525506"/>
                  <a:pt x="317719" y="4525506"/>
                </a:cubicBezTo>
                <a:cubicBezTo>
                  <a:pt x="237206" y="4525506"/>
                  <a:pt x="157647" y="4521549"/>
                  <a:pt x="79235" y="4513824"/>
                </a:cubicBezTo>
                <a:lnTo>
                  <a:pt x="0" y="4502093"/>
                </a:lnTo>
                <a:lnTo>
                  <a:pt x="0" y="23413"/>
                </a:lnTo>
                <a:lnTo>
                  <a:pt x="79235" y="11682"/>
                </a:lnTo>
                <a:cubicBezTo>
                  <a:pt x="157647" y="3957"/>
                  <a:pt x="237206" y="0"/>
                  <a:pt x="317719" y="0"/>
                </a:cubicBezTo>
                <a:close/>
              </a:path>
            </a:pathLst>
          </a:custGeom>
          <a:solidFill>
            <a:srgbClr val="A46A14"/>
          </a:solidFill>
          <a:ln>
            <a:solidFill>
              <a:srgbClr val="A46A14"/>
            </a:solidFill>
          </a:ln>
          <a:effectLst>
            <a:outerShdw blurRad="50800" dist="50800" dir="6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4445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DO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3C94E7D-7AB5-4521-915D-863C27209662}"/>
              </a:ext>
            </a:extLst>
          </p:cNvPr>
          <p:cNvSpPr txBox="1"/>
          <p:nvPr/>
        </p:nvSpPr>
        <p:spPr>
          <a:xfrm rot="17598730">
            <a:off x="-427438" y="2186811"/>
            <a:ext cx="3063630" cy="769441"/>
          </a:xfrm>
          <a:prstGeom prst="rect">
            <a:avLst/>
          </a:prstGeom>
          <a:noFill/>
          <a:effectLst>
            <a:outerShdw blurRad="76200" dist="508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1739900"/>
          </a:sp3d>
        </p:spPr>
        <p:txBody>
          <a:bodyPr wrap="square" rtlCol="0">
            <a:spAutoFit/>
          </a:bodyPr>
          <a:lstStyle/>
          <a:p>
            <a:pPr algn="ctr"/>
            <a:r>
              <a:rPr lang="es-US" sz="4400" dirty="0" smtClean="0">
                <a:solidFill>
                  <a:schemeClr val="bg1"/>
                </a:solidFill>
                <a:latin typeface="Bodoni MT Black" panose="02070A03080606020203" pitchFamily="18" charset="0"/>
                <a:cs typeface="Aharoni" panose="02010803020104030203" pitchFamily="2" charset="-79"/>
              </a:rPr>
              <a:t>Considera</a:t>
            </a:r>
            <a:endParaRPr lang="es-DO" sz="4400" dirty="0">
              <a:solidFill>
                <a:schemeClr val="bg1"/>
              </a:solidFill>
              <a:latin typeface="Bodoni MT Black" panose="02070A03080606020203" pitchFamily="18" charset="0"/>
              <a:cs typeface="Aharoni" panose="02010803020104030203" pitchFamily="2" charset="-79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BBDF06D-B11B-42C8-AE11-6D6E4C177720}"/>
              </a:ext>
            </a:extLst>
          </p:cNvPr>
          <p:cNvSpPr txBox="1"/>
          <p:nvPr/>
        </p:nvSpPr>
        <p:spPr>
          <a:xfrm>
            <a:off x="2795076" y="337963"/>
            <a:ext cx="8987194" cy="6247864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sunset" dir="t">
              <a:rot lat="0" lon="0" rev="21594000"/>
            </a:lightRig>
          </a:scene3d>
          <a:sp3d extrusionH="139700" prstMaterial="flat">
            <a:bevelT w="1162050"/>
            <a:bevelB w="825500" h="279400"/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solidFill>
                  <a:schemeClr val="bg1"/>
                </a:solidFill>
              </a:rPr>
              <a:t>Cristo le da a cada persona su </a:t>
            </a:r>
            <a:r>
              <a:rPr lang="es-ES" sz="4000" b="1" dirty="0" smtClean="0">
                <a:solidFill>
                  <a:schemeClr val="bg1"/>
                </a:solidFill>
              </a:rPr>
              <a:t>recompensa [su galardón] </a:t>
            </a:r>
            <a:r>
              <a:rPr lang="es-ES" sz="4000" b="1" dirty="0">
                <a:solidFill>
                  <a:schemeClr val="bg1"/>
                </a:solidFill>
              </a:rPr>
              <a:t>en el momento de su venida </a:t>
            </a:r>
            <a:r>
              <a:rPr lang="es-ES" sz="4000" b="1" dirty="0" smtClean="0">
                <a:solidFill>
                  <a:schemeClr val="bg1"/>
                </a:solidFill>
              </a:rPr>
              <a:t>(Mt. </a:t>
            </a:r>
            <a:r>
              <a:rPr lang="es-ES" sz="4000" b="1" dirty="0">
                <a:solidFill>
                  <a:schemeClr val="bg1"/>
                </a:solidFill>
              </a:rPr>
              <a:t>16:27, 28</a:t>
            </a:r>
            <a:r>
              <a:rPr lang="es-ES" sz="4000" b="1" dirty="0" smtClean="0">
                <a:solidFill>
                  <a:schemeClr val="bg1"/>
                </a:solidFill>
              </a:rPr>
              <a:t>), por </a:t>
            </a:r>
            <a:r>
              <a:rPr lang="es-ES" sz="4000" b="1" dirty="0">
                <a:solidFill>
                  <a:schemeClr val="bg1"/>
                </a:solidFill>
              </a:rPr>
              <a:t>eso debe haber un </a:t>
            </a:r>
            <a:r>
              <a:rPr lang="es-ES" sz="4000" b="1" dirty="0" smtClean="0">
                <a:solidFill>
                  <a:srgbClr val="FFFF00"/>
                </a:solidFill>
              </a:rPr>
              <a:t>juicio [examinador] </a:t>
            </a:r>
            <a:r>
              <a:rPr lang="es-ES" sz="4000" b="1" dirty="0">
                <a:solidFill>
                  <a:srgbClr val="FFFF00"/>
                </a:solidFill>
              </a:rPr>
              <a:t>previo </a:t>
            </a:r>
            <a:r>
              <a:rPr lang="es-ES" sz="4000" b="1" dirty="0" smtClean="0">
                <a:solidFill>
                  <a:schemeClr val="bg1"/>
                </a:solidFill>
              </a:rPr>
              <a:t>a </a:t>
            </a:r>
            <a:r>
              <a:rPr lang="es-ES" sz="4000" b="1" dirty="0">
                <a:solidFill>
                  <a:schemeClr val="bg1"/>
                </a:solidFill>
              </a:rPr>
              <a:t>su venida en el que se determine cuál es la recompensa </a:t>
            </a:r>
            <a:r>
              <a:rPr lang="es-ES" sz="4000" b="1" dirty="0" smtClean="0">
                <a:solidFill>
                  <a:schemeClr val="bg1"/>
                </a:solidFill>
              </a:rPr>
              <a:t>que debe </a:t>
            </a:r>
            <a:r>
              <a:rPr lang="es-ES" sz="4000" b="1" dirty="0">
                <a:solidFill>
                  <a:schemeClr val="bg1"/>
                </a:solidFill>
              </a:rPr>
              <a:t>recibir cada uno</a:t>
            </a:r>
            <a:r>
              <a:rPr lang="es-ES" sz="4000" b="1" dirty="0" smtClean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es-ES" sz="4000" b="1" dirty="0" smtClean="0">
                <a:solidFill>
                  <a:schemeClr val="bg1"/>
                </a:solidFill>
              </a:rPr>
              <a:t> </a:t>
            </a:r>
            <a:r>
              <a:rPr lang="es-ES" sz="4000" b="1" i="1" dirty="0">
                <a:solidFill>
                  <a:schemeClr val="bg1"/>
                </a:solidFill>
              </a:rPr>
              <a:t>¡Es el momento más emocionante de la historia humana</a:t>
            </a:r>
            <a:r>
              <a:rPr lang="es-ES" sz="4000" b="1" i="1" dirty="0" smtClean="0">
                <a:solidFill>
                  <a:schemeClr val="bg1"/>
                </a:solidFill>
              </a:rPr>
              <a:t>!</a:t>
            </a:r>
          </a:p>
          <a:p>
            <a:pPr algn="ctr"/>
            <a:r>
              <a:rPr lang="es-ES" sz="4000" b="1" dirty="0" smtClean="0">
                <a:solidFill>
                  <a:srgbClr val="FFFF00"/>
                </a:solidFill>
              </a:rPr>
              <a:t>El </a:t>
            </a:r>
            <a:r>
              <a:rPr lang="es-ES" sz="4000" b="1" dirty="0">
                <a:solidFill>
                  <a:srgbClr val="FFFF00"/>
                </a:solidFill>
              </a:rPr>
              <a:t>juicio </a:t>
            </a:r>
            <a:r>
              <a:rPr lang="es-ES" sz="4000" b="1" dirty="0" smtClean="0">
                <a:solidFill>
                  <a:srgbClr val="FFFF00"/>
                </a:solidFill>
              </a:rPr>
              <a:t>final del </a:t>
            </a:r>
            <a:r>
              <a:rPr lang="es-ES" sz="4000" b="1" dirty="0">
                <a:solidFill>
                  <a:srgbClr val="FFFF00"/>
                </a:solidFill>
              </a:rPr>
              <a:t>Cielo está en marcha.</a:t>
            </a:r>
            <a:endParaRPr lang="es-ES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4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0E333A"/>
          </a:solidFill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3C94E7D-7AB5-4521-915D-863C27209662}"/>
              </a:ext>
            </a:extLst>
          </p:cNvPr>
          <p:cNvSpPr txBox="1"/>
          <p:nvPr/>
        </p:nvSpPr>
        <p:spPr>
          <a:xfrm>
            <a:off x="496709" y="163485"/>
            <a:ext cx="11198581" cy="120032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s-DO" sz="36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12. </a:t>
            </a:r>
            <a:r>
              <a:rPr lang="es-ES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¿Qué amable invitación nos hace Jesús en estas últimas horas de la historia de la </a:t>
            </a:r>
            <a:r>
              <a:rPr lang="es-ES" sz="36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tierra? Apocalipsis </a:t>
            </a:r>
            <a:r>
              <a:rPr lang="es-ES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22:17.</a:t>
            </a:r>
            <a:endParaRPr lang="es-DO" sz="36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1A16D62-B7C9-4E85-BD15-FA714C634E05}"/>
              </a:ext>
            </a:extLst>
          </p:cNvPr>
          <p:cNvSpPr txBox="1"/>
          <p:nvPr/>
        </p:nvSpPr>
        <p:spPr>
          <a:xfrm>
            <a:off x="959370" y="1767532"/>
            <a:ext cx="9773587" cy="4247317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5092700"/>
          </a:sp3d>
        </p:spPr>
        <p:txBody>
          <a:bodyPr wrap="square" rtlCol="0">
            <a:spAutoFit/>
          </a:bodyPr>
          <a:lstStyle/>
          <a:p>
            <a:r>
              <a:rPr lang="es-ES" sz="5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 el Espíritu y la Esposa dicen: </a:t>
            </a:r>
            <a:r>
              <a:rPr lang="es-ES" sz="5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Ven</a:t>
            </a:r>
            <a:r>
              <a:rPr lang="es-ES" sz="5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Y el que oye, diga: Ven. Y el que tiene sed, venga; y </a:t>
            </a:r>
            <a:r>
              <a:rPr lang="es-ES" sz="5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 que quiera, tome del agua de la vida gratuitamente.</a:t>
            </a:r>
            <a:endParaRPr lang="es-ES" sz="54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8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  <a:alpha val="9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8249AB7-8669-43F5-A233-69921FC6B9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09708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29766930-DDD3-4474-A139-FC6B1654B62E}"/>
              </a:ext>
            </a:extLst>
          </p:cNvPr>
          <p:cNvSpPr txBox="1"/>
          <p:nvPr/>
        </p:nvSpPr>
        <p:spPr>
          <a:xfrm>
            <a:off x="1642820" y="1627323"/>
            <a:ext cx="6059837" cy="707886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7956550"/>
          </a:sp3d>
        </p:spPr>
        <p:txBody>
          <a:bodyPr wrap="square" rtlCol="0">
            <a:spAutoFit/>
          </a:bodyPr>
          <a:lstStyle/>
          <a:p>
            <a:r>
              <a:rPr lang="es-US" sz="4000" b="1" dirty="0" smtClean="0">
                <a:solidFill>
                  <a:schemeClr val="accent2"/>
                </a:solidFill>
              </a:rPr>
              <a:t>MI DECISIÓN</a:t>
            </a:r>
            <a:endParaRPr lang="es-US" sz="4000" b="1" dirty="0">
              <a:solidFill>
                <a:schemeClr val="accent2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CFB634D-72CB-45B3-96DF-E5D038C86841}"/>
              </a:ext>
            </a:extLst>
          </p:cNvPr>
          <p:cNvSpPr txBox="1"/>
          <p:nvPr/>
        </p:nvSpPr>
        <p:spPr>
          <a:xfrm>
            <a:off x="2953062" y="2970571"/>
            <a:ext cx="7435122" cy="286232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2139950"/>
          </a:sp3d>
        </p:spPr>
        <p:txBody>
          <a:bodyPr wrap="square" rtlCol="0">
            <a:spAutoFit/>
          </a:bodyPr>
          <a:lstStyle/>
          <a:p>
            <a:r>
              <a:rPr lang="es-ES" sz="6000" dirty="0">
                <a:solidFill>
                  <a:srgbClr val="551315"/>
                </a:solidFill>
              </a:rPr>
              <a:t>¿Quieres abrirle hoy tu corazón a Jesús y entregarle todo tu ser?</a:t>
            </a:r>
            <a:endParaRPr lang="es-DO" sz="6000" dirty="0">
              <a:solidFill>
                <a:srgbClr val="551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9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  <a:alpha val="9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8249AB7-8669-43F5-A233-69921FC6B9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09708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29766930-DDD3-4474-A139-FC6B1654B62E}"/>
              </a:ext>
            </a:extLst>
          </p:cNvPr>
          <p:cNvSpPr txBox="1"/>
          <p:nvPr/>
        </p:nvSpPr>
        <p:spPr>
          <a:xfrm>
            <a:off x="1642820" y="1627323"/>
            <a:ext cx="6059837" cy="707886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7956550"/>
          </a:sp3d>
        </p:spPr>
        <p:txBody>
          <a:bodyPr wrap="square" rtlCol="0">
            <a:spAutoFit/>
          </a:bodyPr>
          <a:lstStyle/>
          <a:p>
            <a:r>
              <a:rPr lang="es-US" sz="4000" b="1" dirty="0" smtClean="0">
                <a:solidFill>
                  <a:schemeClr val="accent2"/>
                </a:solidFill>
              </a:rPr>
              <a:t>MI DECISIÓN</a:t>
            </a:r>
            <a:endParaRPr lang="es-US" sz="4000" b="1" dirty="0">
              <a:solidFill>
                <a:schemeClr val="accent2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CFB634D-72CB-45B3-96DF-E5D038C86841}"/>
              </a:ext>
            </a:extLst>
          </p:cNvPr>
          <p:cNvSpPr txBox="1"/>
          <p:nvPr/>
        </p:nvSpPr>
        <p:spPr>
          <a:xfrm>
            <a:off x="2953062" y="2970571"/>
            <a:ext cx="7435122" cy="286232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2139950"/>
          </a:sp3d>
        </p:spPr>
        <p:txBody>
          <a:bodyPr wrap="square" rtlCol="0">
            <a:spAutoFit/>
          </a:bodyPr>
          <a:lstStyle/>
          <a:p>
            <a:r>
              <a:rPr lang="es-ES" sz="6000" dirty="0">
                <a:solidFill>
                  <a:srgbClr val="551315"/>
                </a:solidFill>
              </a:rPr>
              <a:t>¿Quieres decirle: “Sí, Jesús, soy tuyo por completo”?</a:t>
            </a:r>
            <a:endParaRPr lang="es-DO" sz="6000" dirty="0">
              <a:solidFill>
                <a:srgbClr val="551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0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  <a:alpha val="9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8249AB7-8669-43F5-A233-69921FC6B9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09708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29766930-DDD3-4474-A139-FC6B1654B62E}"/>
              </a:ext>
            </a:extLst>
          </p:cNvPr>
          <p:cNvSpPr txBox="1"/>
          <p:nvPr/>
        </p:nvSpPr>
        <p:spPr>
          <a:xfrm>
            <a:off x="1642820" y="1627323"/>
            <a:ext cx="6059837" cy="707886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7956550"/>
          </a:sp3d>
        </p:spPr>
        <p:txBody>
          <a:bodyPr wrap="square" rtlCol="0">
            <a:spAutoFit/>
          </a:bodyPr>
          <a:lstStyle/>
          <a:p>
            <a:r>
              <a:rPr lang="es-US" sz="4000" b="1" dirty="0" smtClean="0">
                <a:solidFill>
                  <a:schemeClr val="accent2"/>
                </a:solidFill>
              </a:rPr>
              <a:t>MI DECISIÓN</a:t>
            </a:r>
            <a:endParaRPr lang="es-US" sz="4000" b="1" dirty="0">
              <a:solidFill>
                <a:schemeClr val="accent2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CFB634D-72CB-45B3-96DF-E5D038C86841}"/>
              </a:ext>
            </a:extLst>
          </p:cNvPr>
          <p:cNvSpPr txBox="1"/>
          <p:nvPr/>
        </p:nvSpPr>
        <p:spPr>
          <a:xfrm>
            <a:off x="2623278" y="3090492"/>
            <a:ext cx="7435122" cy="2308324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2139950"/>
          </a:sp3d>
        </p:spPr>
        <p:txBody>
          <a:bodyPr wrap="square" rtlCol="0">
            <a:spAutoFit/>
          </a:bodyPr>
          <a:lstStyle/>
          <a:p>
            <a:r>
              <a:rPr lang="es-ES" sz="4800" dirty="0">
                <a:solidFill>
                  <a:srgbClr val="551315"/>
                </a:solidFill>
              </a:rPr>
              <a:t>¿Quieres rendirle todo lo que haya en tu vida que no esté en armonía con su voluntad?</a:t>
            </a:r>
            <a:endParaRPr lang="es-DO" sz="4800" dirty="0">
              <a:solidFill>
                <a:srgbClr val="551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21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083A34"/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BBDF06D-B11B-42C8-AE11-6D6E4C177720}"/>
              </a:ext>
            </a:extLst>
          </p:cNvPr>
          <p:cNvSpPr txBox="1"/>
          <p:nvPr/>
        </p:nvSpPr>
        <p:spPr>
          <a:xfrm>
            <a:off x="1287824" y="842075"/>
            <a:ext cx="10269592" cy="5909310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sunset" dir="t">
              <a:rot lat="0" lon="0" rev="21594000"/>
            </a:lightRig>
          </a:scene3d>
          <a:sp3d extrusionH="139700" prstMaterial="flat">
            <a:bevelT w="1162050"/>
            <a:bevelB w="825500" h="279400"/>
          </a:sp3d>
        </p:spPr>
        <p:txBody>
          <a:bodyPr wrap="square" rtlCol="0">
            <a:spAutoFit/>
          </a:bodyPr>
          <a:lstStyle/>
          <a:p>
            <a:r>
              <a:rPr lang="es-ES" sz="5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Nuestra lección de hoy es una ilustración gráfica de que los propósitos y planes de Dios </a:t>
            </a:r>
            <a:r>
              <a:rPr lang="es-ES" sz="5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conocen </a:t>
            </a:r>
            <a:r>
              <a:rPr lang="es-ES" sz="5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prisa ni demora. Lo que él hace lo hace a tiempo. Nunca llega tarde. Por </a:t>
            </a:r>
            <a:r>
              <a:rPr lang="es-ES" sz="5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ello, deberíamos </a:t>
            </a:r>
            <a:r>
              <a:rPr lang="es-ES" sz="5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tener plena </a:t>
            </a:r>
            <a:r>
              <a:rPr lang="es-ES" sz="5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confianza</a:t>
            </a:r>
            <a:r>
              <a:rPr lang="es-ES" sz="5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DO" sz="5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AB40DB7F-2397-49BB-935D-FFBDC5B152C6}"/>
              </a:ext>
            </a:extLst>
          </p:cNvPr>
          <p:cNvSpPr/>
          <p:nvPr/>
        </p:nvSpPr>
        <p:spPr>
          <a:xfrm rot="10800000">
            <a:off x="0" y="7953"/>
            <a:ext cx="12206514" cy="1597950"/>
          </a:xfrm>
          <a:custGeom>
            <a:avLst/>
            <a:gdLst>
              <a:gd name="connsiteX0" fmla="*/ 0 w 12192000"/>
              <a:gd name="connsiteY0" fmla="*/ 0 h 1303362"/>
              <a:gd name="connsiteX1" fmla="*/ 12192000 w 12192000"/>
              <a:gd name="connsiteY1" fmla="*/ 0 h 1303362"/>
              <a:gd name="connsiteX2" fmla="*/ 12192000 w 12192000"/>
              <a:gd name="connsiteY2" fmla="*/ 1303362 h 1303362"/>
              <a:gd name="connsiteX3" fmla="*/ 0 w 12192000"/>
              <a:gd name="connsiteY3" fmla="*/ 1303362 h 1303362"/>
              <a:gd name="connsiteX4" fmla="*/ 0 w 12192000"/>
              <a:gd name="connsiteY4" fmla="*/ 0 h 1303362"/>
              <a:gd name="connsiteX0" fmla="*/ 1219200 w 12192000"/>
              <a:gd name="connsiteY0" fmla="*/ 14514 h 1303362"/>
              <a:gd name="connsiteX1" fmla="*/ 12192000 w 12192000"/>
              <a:gd name="connsiteY1" fmla="*/ 0 h 1303362"/>
              <a:gd name="connsiteX2" fmla="*/ 12192000 w 12192000"/>
              <a:gd name="connsiteY2" fmla="*/ 1303362 h 1303362"/>
              <a:gd name="connsiteX3" fmla="*/ 0 w 12192000"/>
              <a:gd name="connsiteY3" fmla="*/ 1303362 h 1303362"/>
              <a:gd name="connsiteX4" fmla="*/ 1219200 w 12192000"/>
              <a:gd name="connsiteY4" fmla="*/ 14514 h 1303362"/>
              <a:gd name="connsiteX0" fmla="*/ 1436914 w 12192000"/>
              <a:gd name="connsiteY0" fmla="*/ 29028 h 1303362"/>
              <a:gd name="connsiteX1" fmla="*/ 12192000 w 12192000"/>
              <a:gd name="connsiteY1" fmla="*/ 0 h 1303362"/>
              <a:gd name="connsiteX2" fmla="*/ 12192000 w 12192000"/>
              <a:gd name="connsiteY2" fmla="*/ 1303362 h 1303362"/>
              <a:gd name="connsiteX3" fmla="*/ 0 w 12192000"/>
              <a:gd name="connsiteY3" fmla="*/ 1303362 h 1303362"/>
              <a:gd name="connsiteX4" fmla="*/ 1436914 w 12192000"/>
              <a:gd name="connsiteY4" fmla="*/ 29028 h 1303362"/>
              <a:gd name="connsiteX0" fmla="*/ 1436914 w 12206514"/>
              <a:gd name="connsiteY0" fmla="*/ 1113266 h 2387600"/>
              <a:gd name="connsiteX1" fmla="*/ 12206514 w 12206514"/>
              <a:gd name="connsiteY1" fmla="*/ 0 h 2387600"/>
              <a:gd name="connsiteX2" fmla="*/ 12192000 w 12206514"/>
              <a:gd name="connsiteY2" fmla="*/ 1084238 h 2387600"/>
              <a:gd name="connsiteX3" fmla="*/ 12192000 w 12206514"/>
              <a:gd name="connsiteY3" fmla="*/ 2387600 h 2387600"/>
              <a:gd name="connsiteX4" fmla="*/ 0 w 12206514"/>
              <a:gd name="connsiteY4" fmla="*/ 2387600 h 2387600"/>
              <a:gd name="connsiteX5" fmla="*/ 1436914 w 12206514"/>
              <a:gd name="connsiteY5" fmla="*/ 1113266 h 2387600"/>
              <a:gd name="connsiteX0" fmla="*/ 1436914 w 12206514"/>
              <a:gd name="connsiteY0" fmla="*/ 1113266 h 2387600"/>
              <a:gd name="connsiteX1" fmla="*/ 12206514 w 12206514"/>
              <a:gd name="connsiteY1" fmla="*/ 0 h 2387600"/>
              <a:gd name="connsiteX2" fmla="*/ 12192000 w 12206514"/>
              <a:gd name="connsiteY2" fmla="*/ 1084238 h 2387600"/>
              <a:gd name="connsiteX3" fmla="*/ 12192000 w 12206514"/>
              <a:gd name="connsiteY3" fmla="*/ 2387600 h 2387600"/>
              <a:gd name="connsiteX4" fmla="*/ 0 w 12206514"/>
              <a:gd name="connsiteY4" fmla="*/ 2387600 h 2387600"/>
              <a:gd name="connsiteX5" fmla="*/ 1436914 w 12206514"/>
              <a:gd name="connsiteY5" fmla="*/ 1113266 h 2387600"/>
              <a:gd name="connsiteX0" fmla="*/ 1436914 w 12206514"/>
              <a:gd name="connsiteY0" fmla="*/ 1117519 h 2391853"/>
              <a:gd name="connsiteX1" fmla="*/ 7489371 w 12206514"/>
              <a:gd name="connsiteY1" fmla="*/ 1223453 h 2391853"/>
              <a:gd name="connsiteX2" fmla="*/ 12206514 w 12206514"/>
              <a:gd name="connsiteY2" fmla="*/ 4253 h 2391853"/>
              <a:gd name="connsiteX3" fmla="*/ 12192000 w 12206514"/>
              <a:gd name="connsiteY3" fmla="*/ 1088491 h 2391853"/>
              <a:gd name="connsiteX4" fmla="*/ 12192000 w 12206514"/>
              <a:gd name="connsiteY4" fmla="*/ 2391853 h 2391853"/>
              <a:gd name="connsiteX5" fmla="*/ 0 w 12206514"/>
              <a:gd name="connsiteY5" fmla="*/ 2391853 h 2391853"/>
              <a:gd name="connsiteX6" fmla="*/ 1436914 w 12206514"/>
              <a:gd name="connsiteY6" fmla="*/ 1117519 h 2391853"/>
              <a:gd name="connsiteX0" fmla="*/ 1436914 w 12206514"/>
              <a:gd name="connsiteY0" fmla="*/ 1121779 h 2396113"/>
              <a:gd name="connsiteX1" fmla="*/ 7489371 w 12206514"/>
              <a:gd name="connsiteY1" fmla="*/ 1227713 h 2396113"/>
              <a:gd name="connsiteX2" fmla="*/ 10116457 w 12206514"/>
              <a:gd name="connsiteY2" fmla="*/ 719714 h 2396113"/>
              <a:gd name="connsiteX3" fmla="*/ 12206514 w 12206514"/>
              <a:gd name="connsiteY3" fmla="*/ 8513 h 2396113"/>
              <a:gd name="connsiteX4" fmla="*/ 12192000 w 12206514"/>
              <a:gd name="connsiteY4" fmla="*/ 1092751 h 2396113"/>
              <a:gd name="connsiteX5" fmla="*/ 12192000 w 12206514"/>
              <a:gd name="connsiteY5" fmla="*/ 2396113 h 2396113"/>
              <a:gd name="connsiteX6" fmla="*/ 0 w 12206514"/>
              <a:gd name="connsiteY6" fmla="*/ 2396113 h 2396113"/>
              <a:gd name="connsiteX7" fmla="*/ 1436914 w 12206514"/>
              <a:gd name="connsiteY7" fmla="*/ 1121779 h 2396113"/>
              <a:gd name="connsiteX0" fmla="*/ 1436914 w 12206514"/>
              <a:gd name="connsiteY0" fmla="*/ 1121779 h 2396113"/>
              <a:gd name="connsiteX1" fmla="*/ 7518400 w 12206514"/>
              <a:gd name="connsiteY1" fmla="*/ 1663142 h 2396113"/>
              <a:gd name="connsiteX2" fmla="*/ 10116457 w 12206514"/>
              <a:gd name="connsiteY2" fmla="*/ 719714 h 2396113"/>
              <a:gd name="connsiteX3" fmla="*/ 12206514 w 12206514"/>
              <a:gd name="connsiteY3" fmla="*/ 8513 h 2396113"/>
              <a:gd name="connsiteX4" fmla="*/ 12192000 w 12206514"/>
              <a:gd name="connsiteY4" fmla="*/ 1092751 h 2396113"/>
              <a:gd name="connsiteX5" fmla="*/ 12192000 w 12206514"/>
              <a:gd name="connsiteY5" fmla="*/ 2396113 h 2396113"/>
              <a:gd name="connsiteX6" fmla="*/ 0 w 12206514"/>
              <a:gd name="connsiteY6" fmla="*/ 2396113 h 2396113"/>
              <a:gd name="connsiteX7" fmla="*/ 1436914 w 12206514"/>
              <a:gd name="connsiteY7" fmla="*/ 1121779 h 2396113"/>
              <a:gd name="connsiteX0" fmla="*/ 1436914 w 12206514"/>
              <a:gd name="connsiteY0" fmla="*/ 1117498 h 2391832"/>
              <a:gd name="connsiteX1" fmla="*/ 7518400 w 12206514"/>
              <a:gd name="connsiteY1" fmla="*/ 1658861 h 2391832"/>
              <a:gd name="connsiteX2" fmla="*/ 9114971 w 12206514"/>
              <a:gd name="connsiteY2" fmla="*/ 1383090 h 2391832"/>
              <a:gd name="connsiteX3" fmla="*/ 12206514 w 12206514"/>
              <a:gd name="connsiteY3" fmla="*/ 4232 h 2391832"/>
              <a:gd name="connsiteX4" fmla="*/ 12192000 w 12206514"/>
              <a:gd name="connsiteY4" fmla="*/ 1088470 h 2391832"/>
              <a:gd name="connsiteX5" fmla="*/ 12192000 w 12206514"/>
              <a:gd name="connsiteY5" fmla="*/ 2391832 h 2391832"/>
              <a:gd name="connsiteX6" fmla="*/ 0 w 12206514"/>
              <a:gd name="connsiteY6" fmla="*/ 2391832 h 2391832"/>
              <a:gd name="connsiteX7" fmla="*/ 1436914 w 12206514"/>
              <a:gd name="connsiteY7" fmla="*/ 1117498 h 2391832"/>
              <a:gd name="connsiteX0" fmla="*/ 1436914 w 12206514"/>
              <a:gd name="connsiteY0" fmla="*/ 1117498 h 2391832"/>
              <a:gd name="connsiteX1" fmla="*/ 7518400 w 12206514"/>
              <a:gd name="connsiteY1" fmla="*/ 1658861 h 2391832"/>
              <a:gd name="connsiteX2" fmla="*/ 9114971 w 12206514"/>
              <a:gd name="connsiteY2" fmla="*/ 1383090 h 2391832"/>
              <a:gd name="connsiteX3" fmla="*/ 12206514 w 12206514"/>
              <a:gd name="connsiteY3" fmla="*/ 4232 h 2391832"/>
              <a:gd name="connsiteX4" fmla="*/ 12192000 w 12206514"/>
              <a:gd name="connsiteY4" fmla="*/ 1088470 h 2391832"/>
              <a:gd name="connsiteX5" fmla="*/ 12192000 w 12206514"/>
              <a:gd name="connsiteY5" fmla="*/ 2391832 h 2391832"/>
              <a:gd name="connsiteX6" fmla="*/ 0 w 12206514"/>
              <a:gd name="connsiteY6" fmla="*/ 2391832 h 2391832"/>
              <a:gd name="connsiteX7" fmla="*/ 1436914 w 12206514"/>
              <a:gd name="connsiteY7" fmla="*/ 1117498 h 2391832"/>
              <a:gd name="connsiteX0" fmla="*/ 1436914 w 12206514"/>
              <a:gd name="connsiteY0" fmla="*/ 1117691 h 2392025"/>
              <a:gd name="connsiteX1" fmla="*/ 7518400 w 12206514"/>
              <a:gd name="connsiteY1" fmla="*/ 1659054 h 2392025"/>
              <a:gd name="connsiteX2" fmla="*/ 9579428 w 12206514"/>
              <a:gd name="connsiteY2" fmla="*/ 1325225 h 2392025"/>
              <a:gd name="connsiteX3" fmla="*/ 12206514 w 12206514"/>
              <a:gd name="connsiteY3" fmla="*/ 4425 h 2392025"/>
              <a:gd name="connsiteX4" fmla="*/ 12192000 w 12206514"/>
              <a:gd name="connsiteY4" fmla="*/ 1088663 h 2392025"/>
              <a:gd name="connsiteX5" fmla="*/ 12192000 w 12206514"/>
              <a:gd name="connsiteY5" fmla="*/ 2392025 h 2392025"/>
              <a:gd name="connsiteX6" fmla="*/ 0 w 12206514"/>
              <a:gd name="connsiteY6" fmla="*/ 2392025 h 2392025"/>
              <a:gd name="connsiteX7" fmla="*/ 1436914 w 12206514"/>
              <a:gd name="connsiteY7" fmla="*/ 1117691 h 2392025"/>
              <a:gd name="connsiteX0" fmla="*/ 1436914 w 12206514"/>
              <a:gd name="connsiteY0" fmla="*/ 1117691 h 2392025"/>
              <a:gd name="connsiteX1" fmla="*/ 7692572 w 12206514"/>
              <a:gd name="connsiteY1" fmla="*/ 1688082 h 2392025"/>
              <a:gd name="connsiteX2" fmla="*/ 9579428 w 12206514"/>
              <a:gd name="connsiteY2" fmla="*/ 1325225 h 2392025"/>
              <a:gd name="connsiteX3" fmla="*/ 12206514 w 12206514"/>
              <a:gd name="connsiteY3" fmla="*/ 4425 h 2392025"/>
              <a:gd name="connsiteX4" fmla="*/ 12192000 w 12206514"/>
              <a:gd name="connsiteY4" fmla="*/ 1088663 h 2392025"/>
              <a:gd name="connsiteX5" fmla="*/ 12192000 w 12206514"/>
              <a:gd name="connsiteY5" fmla="*/ 2392025 h 2392025"/>
              <a:gd name="connsiteX6" fmla="*/ 0 w 12206514"/>
              <a:gd name="connsiteY6" fmla="*/ 2392025 h 2392025"/>
              <a:gd name="connsiteX7" fmla="*/ 1436914 w 12206514"/>
              <a:gd name="connsiteY7" fmla="*/ 1117691 h 2392025"/>
              <a:gd name="connsiteX0" fmla="*/ 1436914 w 12206514"/>
              <a:gd name="connsiteY0" fmla="*/ 1117593 h 2391927"/>
              <a:gd name="connsiteX1" fmla="*/ 7692572 w 12206514"/>
              <a:gd name="connsiteY1" fmla="*/ 1687984 h 2391927"/>
              <a:gd name="connsiteX2" fmla="*/ 9593943 w 12206514"/>
              <a:gd name="connsiteY2" fmla="*/ 1354156 h 2391927"/>
              <a:gd name="connsiteX3" fmla="*/ 12206514 w 12206514"/>
              <a:gd name="connsiteY3" fmla="*/ 4327 h 2391927"/>
              <a:gd name="connsiteX4" fmla="*/ 12192000 w 12206514"/>
              <a:gd name="connsiteY4" fmla="*/ 1088565 h 2391927"/>
              <a:gd name="connsiteX5" fmla="*/ 12192000 w 12206514"/>
              <a:gd name="connsiteY5" fmla="*/ 2391927 h 2391927"/>
              <a:gd name="connsiteX6" fmla="*/ 0 w 12206514"/>
              <a:gd name="connsiteY6" fmla="*/ 2391927 h 2391927"/>
              <a:gd name="connsiteX7" fmla="*/ 1436914 w 12206514"/>
              <a:gd name="connsiteY7" fmla="*/ 1117593 h 2391927"/>
              <a:gd name="connsiteX0" fmla="*/ 1436914 w 12206514"/>
              <a:gd name="connsiteY0" fmla="*/ 1117792 h 2392126"/>
              <a:gd name="connsiteX1" fmla="*/ 7692572 w 12206514"/>
              <a:gd name="connsiteY1" fmla="*/ 1688183 h 2392126"/>
              <a:gd name="connsiteX2" fmla="*/ 9593943 w 12206514"/>
              <a:gd name="connsiteY2" fmla="*/ 1354355 h 2392126"/>
              <a:gd name="connsiteX3" fmla="*/ 12206514 w 12206514"/>
              <a:gd name="connsiteY3" fmla="*/ 4526 h 2392126"/>
              <a:gd name="connsiteX4" fmla="*/ 12192000 w 12206514"/>
              <a:gd name="connsiteY4" fmla="*/ 1088764 h 2392126"/>
              <a:gd name="connsiteX5" fmla="*/ 12192000 w 12206514"/>
              <a:gd name="connsiteY5" fmla="*/ 2392126 h 2392126"/>
              <a:gd name="connsiteX6" fmla="*/ 0 w 12206514"/>
              <a:gd name="connsiteY6" fmla="*/ 2392126 h 2392126"/>
              <a:gd name="connsiteX7" fmla="*/ 1436914 w 12206514"/>
              <a:gd name="connsiteY7" fmla="*/ 1117792 h 2392126"/>
              <a:gd name="connsiteX0" fmla="*/ 1436914 w 12206514"/>
              <a:gd name="connsiteY0" fmla="*/ 1118190 h 2392524"/>
              <a:gd name="connsiteX1" fmla="*/ 7692572 w 12206514"/>
              <a:gd name="connsiteY1" fmla="*/ 1688581 h 2392524"/>
              <a:gd name="connsiteX2" fmla="*/ 9593943 w 12206514"/>
              <a:gd name="connsiteY2" fmla="*/ 1354753 h 2392524"/>
              <a:gd name="connsiteX3" fmla="*/ 12206514 w 12206514"/>
              <a:gd name="connsiteY3" fmla="*/ 4924 h 2392524"/>
              <a:gd name="connsiteX4" fmla="*/ 12192000 w 12206514"/>
              <a:gd name="connsiteY4" fmla="*/ 1089162 h 2392524"/>
              <a:gd name="connsiteX5" fmla="*/ 12192000 w 12206514"/>
              <a:gd name="connsiteY5" fmla="*/ 2392524 h 2392524"/>
              <a:gd name="connsiteX6" fmla="*/ 0 w 12206514"/>
              <a:gd name="connsiteY6" fmla="*/ 2392524 h 2392524"/>
              <a:gd name="connsiteX7" fmla="*/ 1436914 w 12206514"/>
              <a:gd name="connsiteY7" fmla="*/ 1118190 h 2392524"/>
              <a:gd name="connsiteX0" fmla="*/ 1436914 w 12206514"/>
              <a:gd name="connsiteY0" fmla="*/ 1121944 h 2396278"/>
              <a:gd name="connsiteX1" fmla="*/ 7692572 w 12206514"/>
              <a:gd name="connsiteY1" fmla="*/ 1692335 h 2396278"/>
              <a:gd name="connsiteX2" fmla="*/ 9593943 w 12206514"/>
              <a:gd name="connsiteY2" fmla="*/ 863207 h 2396278"/>
              <a:gd name="connsiteX3" fmla="*/ 12206514 w 12206514"/>
              <a:gd name="connsiteY3" fmla="*/ 8678 h 2396278"/>
              <a:gd name="connsiteX4" fmla="*/ 12192000 w 12206514"/>
              <a:gd name="connsiteY4" fmla="*/ 1092916 h 2396278"/>
              <a:gd name="connsiteX5" fmla="*/ 12192000 w 12206514"/>
              <a:gd name="connsiteY5" fmla="*/ 2396278 h 2396278"/>
              <a:gd name="connsiteX6" fmla="*/ 0 w 12206514"/>
              <a:gd name="connsiteY6" fmla="*/ 2396278 h 2396278"/>
              <a:gd name="connsiteX7" fmla="*/ 1436914 w 12206514"/>
              <a:gd name="connsiteY7" fmla="*/ 1121944 h 2396278"/>
              <a:gd name="connsiteX0" fmla="*/ 1436914 w 12206514"/>
              <a:gd name="connsiteY0" fmla="*/ 1120138 h 2394472"/>
              <a:gd name="connsiteX1" fmla="*/ 7692572 w 12206514"/>
              <a:gd name="connsiteY1" fmla="*/ 1690529 h 2394472"/>
              <a:gd name="connsiteX2" fmla="*/ 9651093 w 12206514"/>
              <a:gd name="connsiteY2" fmla="*/ 1032851 h 2394472"/>
              <a:gd name="connsiteX3" fmla="*/ 12206514 w 12206514"/>
              <a:gd name="connsiteY3" fmla="*/ 6872 h 2394472"/>
              <a:gd name="connsiteX4" fmla="*/ 12192000 w 12206514"/>
              <a:gd name="connsiteY4" fmla="*/ 1091110 h 2394472"/>
              <a:gd name="connsiteX5" fmla="*/ 12192000 w 12206514"/>
              <a:gd name="connsiteY5" fmla="*/ 2394472 h 2394472"/>
              <a:gd name="connsiteX6" fmla="*/ 0 w 12206514"/>
              <a:gd name="connsiteY6" fmla="*/ 2394472 h 2394472"/>
              <a:gd name="connsiteX7" fmla="*/ 1436914 w 12206514"/>
              <a:gd name="connsiteY7" fmla="*/ 1120138 h 2394472"/>
              <a:gd name="connsiteX0" fmla="*/ 1436914 w 12206514"/>
              <a:gd name="connsiteY0" fmla="*/ 1121944 h 2396278"/>
              <a:gd name="connsiteX1" fmla="*/ 7692572 w 12206514"/>
              <a:gd name="connsiteY1" fmla="*/ 1692335 h 2396278"/>
              <a:gd name="connsiteX2" fmla="*/ 10470243 w 12206514"/>
              <a:gd name="connsiteY2" fmla="*/ 863207 h 2396278"/>
              <a:gd name="connsiteX3" fmla="*/ 12206514 w 12206514"/>
              <a:gd name="connsiteY3" fmla="*/ 8678 h 2396278"/>
              <a:gd name="connsiteX4" fmla="*/ 12192000 w 12206514"/>
              <a:gd name="connsiteY4" fmla="*/ 1092916 h 2396278"/>
              <a:gd name="connsiteX5" fmla="*/ 12192000 w 12206514"/>
              <a:gd name="connsiteY5" fmla="*/ 2396278 h 2396278"/>
              <a:gd name="connsiteX6" fmla="*/ 0 w 12206514"/>
              <a:gd name="connsiteY6" fmla="*/ 2396278 h 2396278"/>
              <a:gd name="connsiteX7" fmla="*/ 1436914 w 12206514"/>
              <a:gd name="connsiteY7" fmla="*/ 1121944 h 2396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06514" h="2396278">
                <a:moveTo>
                  <a:pt x="1436914" y="1121944"/>
                </a:moveTo>
                <a:cubicBezTo>
                  <a:pt x="2644019" y="823192"/>
                  <a:pt x="5897639" y="1877879"/>
                  <a:pt x="7692572" y="1692335"/>
                </a:cubicBezTo>
                <a:cubicBezTo>
                  <a:pt x="9131905" y="1601134"/>
                  <a:pt x="10163024" y="979322"/>
                  <a:pt x="10470243" y="863207"/>
                </a:cubicBezTo>
                <a:cubicBezTo>
                  <a:pt x="11270947" y="500350"/>
                  <a:pt x="11853333" y="-77685"/>
                  <a:pt x="12206514" y="8678"/>
                </a:cubicBezTo>
                <a:lnTo>
                  <a:pt x="12192000" y="1092916"/>
                </a:lnTo>
                <a:lnTo>
                  <a:pt x="12192000" y="2396278"/>
                </a:lnTo>
                <a:lnTo>
                  <a:pt x="0" y="2396278"/>
                </a:lnTo>
                <a:lnTo>
                  <a:pt x="1436914" y="1121944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952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dirty="0"/>
          </a:p>
        </p:txBody>
      </p:sp>
      <p:sp>
        <p:nvSpPr>
          <p:cNvPr id="2" name="CuadroTexto 1"/>
          <p:cNvSpPr txBox="1"/>
          <p:nvPr/>
        </p:nvSpPr>
        <p:spPr>
          <a:xfrm>
            <a:off x="-1002890" y="99042"/>
            <a:ext cx="49112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DO" sz="4000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Introducción</a:t>
            </a:r>
            <a:endParaRPr lang="en-US" sz="4000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28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rma libre: forma 30">
            <a:extLst>
              <a:ext uri="{FF2B5EF4-FFF2-40B4-BE49-F238E27FC236}">
                <a16:creationId xmlns:a16="http://schemas.microsoft.com/office/drawing/2014/main" id="{398C7394-323C-48C9-B7C5-01C566893450}"/>
              </a:ext>
            </a:extLst>
          </p:cNvPr>
          <p:cNvSpPr/>
          <p:nvPr/>
        </p:nvSpPr>
        <p:spPr>
          <a:xfrm rot="20281858">
            <a:off x="3478903" y="-1795383"/>
            <a:ext cx="8622603" cy="4815761"/>
          </a:xfrm>
          <a:custGeom>
            <a:avLst/>
            <a:gdLst>
              <a:gd name="connsiteX0" fmla="*/ 0 w 8643068"/>
              <a:gd name="connsiteY0" fmla="*/ 0 h 4815761"/>
              <a:gd name="connsiteX1" fmla="*/ 8643068 w 8643068"/>
              <a:gd name="connsiteY1" fmla="*/ 3486594 h 4815761"/>
              <a:gd name="connsiteX2" fmla="*/ 8106885 w 8643068"/>
              <a:gd name="connsiteY2" fmla="*/ 4815761 h 4815761"/>
              <a:gd name="connsiteX3" fmla="*/ 8087749 w 8643068"/>
              <a:gd name="connsiteY3" fmla="*/ 4774961 h 4815761"/>
              <a:gd name="connsiteX4" fmla="*/ 2953648 w 8643068"/>
              <a:gd name="connsiteY4" fmla="*/ 1265075 h 4815761"/>
              <a:gd name="connsiteX5" fmla="*/ 174663 w 8643068"/>
              <a:gd name="connsiteY5" fmla="*/ 377905 h 4815761"/>
              <a:gd name="connsiteX6" fmla="*/ 0 w 8643068"/>
              <a:gd name="connsiteY6" fmla="*/ 340447 h 4815761"/>
              <a:gd name="connsiteX7" fmla="*/ 0 w 8643068"/>
              <a:gd name="connsiteY7" fmla="*/ 0 h 4815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43068" h="4815761">
                <a:moveTo>
                  <a:pt x="0" y="0"/>
                </a:moveTo>
                <a:lnTo>
                  <a:pt x="8643068" y="3486594"/>
                </a:lnTo>
                <a:lnTo>
                  <a:pt x="8106885" y="4815761"/>
                </a:lnTo>
                <a:lnTo>
                  <a:pt x="8087749" y="4774961"/>
                </a:lnTo>
                <a:cubicBezTo>
                  <a:pt x="7538239" y="3713685"/>
                  <a:pt x="5541269" y="2308915"/>
                  <a:pt x="2953648" y="1265075"/>
                </a:cubicBezTo>
                <a:cubicBezTo>
                  <a:pt x="1983290" y="873635"/>
                  <a:pt x="1037525" y="576377"/>
                  <a:pt x="174663" y="377905"/>
                </a:cubicBezTo>
                <a:lnTo>
                  <a:pt x="0" y="340447"/>
                </a:lnTo>
                <a:lnTo>
                  <a:pt x="0" y="0"/>
                </a:lnTo>
                <a:close/>
              </a:path>
            </a:pathLst>
          </a:custGeom>
          <a:solidFill>
            <a:srgbClr val="C68018"/>
          </a:solidFill>
          <a:ln>
            <a:solidFill>
              <a:srgbClr val="C68018"/>
            </a:solidFill>
          </a:ln>
          <a:scene3d>
            <a:camera prst="orthographicFront"/>
            <a:lightRig rig="threePt" dir="t"/>
          </a:scene3d>
          <a:sp3d>
            <a:bevelT w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DO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2A19C5A1-68BF-46FF-B747-E81E58D3A2DD}"/>
              </a:ext>
            </a:extLst>
          </p:cNvPr>
          <p:cNvSpPr/>
          <p:nvPr/>
        </p:nvSpPr>
        <p:spPr>
          <a:xfrm rot="894461">
            <a:off x="2076246" y="-180464"/>
            <a:ext cx="1170569" cy="7234092"/>
          </a:xfrm>
          <a:custGeom>
            <a:avLst/>
            <a:gdLst>
              <a:gd name="connsiteX0" fmla="*/ 0 w 968991"/>
              <a:gd name="connsiteY0" fmla="*/ 0 h 6632480"/>
              <a:gd name="connsiteX1" fmla="*/ 968991 w 968991"/>
              <a:gd name="connsiteY1" fmla="*/ 0 h 6632480"/>
              <a:gd name="connsiteX2" fmla="*/ 968991 w 968991"/>
              <a:gd name="connsiteY2" fmla="*/ 6632480 h 6632480"/>
              <a:gd name="connsiteX3" fmla="*/ 0 w 968991"/>
              <a:gd name="connsiteY3" fmla="*/ 6632480 h 6632480"/>
              <a:gd name="connsiteX4" fmla="*/ 0 w 968991"/>
              <a:gd name="connsiteY4" fmla="*/ 0 h 6632480"/>
              <a:gd name="connsiteX0" fmla="*/ 0 w 968991"/>
              <a:gd name="connsiteY0" fmla="*/ 0 h 6632480"/>
              <a:gd name="connsiteX1" fmla="*/ 968991 w 968991"/>
              <a:gd name="connsiteY1" fmla="*/ 0 h 6632480"/>
              <a:gd name="connsiteX2" fmla="*/ 937668 w 968991"/>
              <a:gd name="connsiteY2" fmla="*/ 964432 h 6632480"/>
              <a:gd name="connsiteX3" fmla="*/ 968991 w 968991"/>
              <a:gd name="connsiteY3" fmla="*/ 6632480 h 6632480"/>
              <a:gd name="connsiteX4" fmla="*/ 0 w 968991"/>
              <a:gd name="connsiteY4" fmla="*/ 6632480 h 6632480"/>
              <a:gd name="connsiteX5" fmla="*/ 0 w 968991"/>
              <a:gd name="connsiteY5" fmla="*/ 0 h 6632480"/>
              <a:gd name="connsiteX0" fmla="*/ 438 w 969429"/>
              <a:gd name="connsiteY0" fmla="*/ 0 h 6632480"/>
              <a:gd name="connsiteX1" fmla="*/ 969429 w 969429"/>
              <a:gd name="connsiteY1" fmla="*/ 0 h 6632480"/>
              <a:gd name="connsiteX2" fmla="*/ 938106 w 969429"/>
              <a:gd name="connsiteY2" fmla="*/ 964432 h 6632480"/>
              <a:gd name="connsiteX3" fmla="*/ 969429 w 969429"/>
              <a:gd name="connsiteY3" fmla="*/ 6632480 h 6632480"/>
              <a:gd name="connsiteX4" fmla="*/ 438 w 969429"/>
              <a:gd name="connsiteY4" fmla="*/ 6632480 h 6632480"/>
              <a:gd name="connsiteX5" fmla="*/ 5463 w 969429"/>
              <a:gd name="connsiteY5" fmla="*/ 1055060 h 6632480"/>
              <a:gd name="connsiteX6" fmla="*/ 438 w 969429"/>
              <a:gd name="connsiteY6" fmla="*/ 0 h 6632480"/>
              <a:gd name="connsiteX0" fmla="*/ 0 w 1553116"/>
              <a:gd name="connsiteY0" fmla="*/ 320983 h 6632480"/>
              <a:gd name="connsiteX1" fmla="*/ 1553116 w 1553116"/>
              <a:gd name="connsiteY1" fmla="*/ 0 h 6632480"/>
              <a:gd name="connsiteX2" fmla="*/ 1521793 w 1553116"/>
              <a:gd name="connsiteY2" fmla="*/ 964432 h 6632480"/>
              <a:gd name="connsiteX3" fmla="*/ 1553116 w 1553116"/>
              <a:gd name="connsiteY3" fmla="*/ 6632480 h 6632480"/>
              <a:gd name="connsiteX4" fmla="*/ 584125 w 1553116"/>
              <a:gd name="connsiteY4" fmla="*/ 6632480 h 6632480"/>
              <a:gd name="connsiteX5" fmla="*/ 589150 w 1553116"/>
              <a:gd name="connsiteY5" fmla="*/ 1055060 h 6632480"/>
              <a:gd name="connsiteX6" fmla="*/ 0 w 1553116"/>
              <a:gd name="connsiteY6" fmla="*/ 320983 h 6632480"/>
              <a:gd name="connsiteX0" fmla="*/ 0 w 1553116"/>
              <a:gd name="connsiteY0" fmla="*/ 120762 h 6432259"/>
              <a:gd name="connsiteX1" fmla="*/ 986813 w 1553116"/>
              <a:gd name="connsiteY1" fmla="*/ 0 h 6432259"/>
              <a:gd name="connsiteX2" fmla="*/ 1521793 w 1553116"/>
              <a:gd name="connsiteY2" fmla="*/ 764211 h 6432259"/>
              <a:gd name="connsiteX3" fmla="*/ 1553116 w 1553116"/>
              <a:gd name="connsiteY3" fmla="*/ 6432259 h 6432259"/>
              <a:gd name="connsiteX4" fmla="*/ 584125 w 1553116"/>
              <a:gd name="connsiteY4" fmla="*/ 6432259 h 6432259"/>
              <a:gd name="connsiteX5" fmla="*/ 589150 w 1553116"/>
              <a:gd name="connsiteY5" fmla="*/ 854839 h 6432259"/>
              <a:gd name="connsiteX6" fmla="*/ 0 w 1553116"/>
              <a:gd name="connsiteY6" fmla="*/ 120762 h 6432259"/>
              <a:gd name="connsiteX0" fmla="*/ 0 w 1553116"/>
              <a:gd name="connsiteY0" fmla="*/ 120762 h 6432259"/>
              <a:gd name="connsiteX1" fmla="*/ 986813 w 1553116"/>
              <a:gd name="connsiteY1" fmla="*/ 0 h 6432259"/>
              <a:gd name="connsiteX2" fmla="*/ 1496859 w 1553116"/>
              <a:gd name="connsiteY2" fmla="*/ 556935 h 6432259"/>
              <a:gd name="connsiteX3" fmla="*/ 1553116 w 1553116"/>
              <a:gd name="connsiteY3" fmla="*/ 6432259 h 6432259"/>
              <a:gd name="connsiteX4" fmla="*/ 584125 w 1553116"/>
              <a:gd name="connsiteY4" fmla="*/ 6432259 h 6432259"/>
              <a:gd name="connsiteX5" fmla="*/ 589150 w 1553116"/>
              <a:gd name="connsiteY5" fmla="*/ 854839 h 6432259"/>
              <a:gd name="connsiteX6" fmla="*/ 0 w 1553116"/>
              <a:gd name="connsiteY6" fmla="*/ 120762 h 6432259"/>
              <a:gd name="connsiteX0" fmla="*/ 0 w 1553116"/>
              <a:gd name="connsiteY0" fmla="*/ 120762 h 6432259"/>
              <a:gd name="connsiteX1" fmla="*/ 986813 w 1553116"/>
              <a:gd name="connsiteY1" fmla="*/ 0 h 6432259"/>
              <a:gd name="connsiteX2" fmla="*/ 1484091 w 1553116"/>
              <a:gd name="connsiteY2" fmla="*/ 518032 h 6432259"/>
              <a:gd name="connsiteX3" fmla="*/ 1553116 w 1553116"/>
              <a:gd name="connsiteY3" fmla="*/ 6432259 h 6432259"/>
              <a:gd name="connsiteX4" fmla="*/ 584125 w 1553116"/>
              <a:gd name="connsiteY4" fmla="*/ 6432259 h 6432259"/>
              <a:gd name="connsiteX5" fmla="*/ 589150 w 1553116"/>
              <a:gd name="connsiteY5" fmla="*/ 854839 h 6432259"/>
              <a:gd name="connsiteX6" fmla="*/ 0 w 1553116"/>
              <a:gd name="connsiteY6" fmla="*/ 120762 h 6432259"/>
              <a:gd name="connsiteX0" fmla="*/ 0 w 1424443"/>
              <a:gd name="connsiteY0" fmla="*/ 293991 h 6432259"/>
              <a:gd name="connsiteX1" fmla="*/ 858140 w 1424443"/>
              <a:gd name="connsiteY1" fmla="*/ 0 h 6432259"/>
              <a:gd name="connsiteX2" fmla="*/ 1355418 w 1424443"/>
              <a:gd name="connsiteY2" fmla="*/ 518032 h 6432259"/>
              <a:gd name="connsiteX3" fmla="*/ 1424443 w 1424443"/>
              <a:gd name="connsiteY3" fmla="*/ 6432259 h 6432259"/>
              <a:gd name="connsiteX4" fmla="*/ 455452 w 1424443"/>
              <a:gd name="connsiteY4" fmla="*/ 6432259 h 6432259"/>
              <a:gd name="connsiteX5" fmla="*/ 460477 w 1424443"/>
              <a:gd name="connsiteY5" fmla="*/ 854839 h 6432259"/>
              <a:gd name="connsiteX6" fmla="*/ 0 w 1424443"/>
              <a:gd name="connsiteY6" fmla="*/ 293991 h 6432259"/>
              <a:gd name="connsiteX0" fmla="*/ 0 w 1426442"/>
              <a:gd name="connsiteY0" fmla="*/ 293991 h 6432259"/>
              <a:gd name="connsiteX1" fmla="*/ 858140 w 1426442"/>
              <a:gd name="connsiteY1" fmla="*/ 0 h 6432259"/>
              <a:gd name="connsiteX2" fmla="*/ 1355418 w 1426442"/>
              <a:gd name="connsiteY2" fmla="*/ 518032 h 6432259"/>
              <a:gd name="connsiteX3" fmla="*/ 1426442 w 1426442"/>
              <a:gd name="connsiteY3" fmla="*/ 6000683 h 6432259"/>
              <a:gd name="connsiteX4" fmla="*/ 455452 w 1426442"/>
              <a:gd name="connsiteY4" fmla="*/ 6432259 h 6432259"/>
              <a:gd name="connsiteX5" fmla="*/ 460477 w 1426442"/>
              <a:gd name="connsiteY5" fmla="*/ 854839 h 6432259"/>
              <a:gd name="connsiteX6" fmla="*/ 0 w 1426442"/>
              <a:gd name="connsiteY6" fmla="*/ 293991 h 6432259"/>
              <a:gd name="connsiteX0" fmla="*/ 0 w 1426442"/>
              <a:gd name="connsiteY0" fmla="*/ 293991 h 6074032"/>
              <a:gd name="connsiteX1" fmla="*/ 858140 w 1426442"/>
              <a:gd name="connsiteY1" fmla="*/ 0 h 6074032"/>
              <a:gd name="connsiteX2" fmla="*/ 1355418 w 1426442"/>
              <a:gd name="connsiteY2" fmla="*/ 518032 h 6074032"/>
              <a:gd name="connsiteX3" fmla="*/ 1426442 w 1426442"/>
              <a:gd name="connsiteY3" fmla="*/ 6000683 h 6074032"/>
              <a:gd name="connsiteX4" fmla="*/ 452795 w 1426442"/>
              <a:gd name="connsiteY4" fmla="*/ 6074032 h 6074032"/>
              <a:gd name="connsiteX5" fmla="*/ 460477 w 1426442"/>
              <a:gd name="connsiteY5" fmla="*/ 854839 h 6074032"/>
              <a:gd name="connsiteX6" fmla="*/ 0 w 1426442"/>
              <a:gd name="connsiteY6" fmla="*/ 293991 h 6074032"/>
              <a:gd name="connsiteX0" fmla="*/ 0 w 1418930"/>
              <a:gd name="connsiteY0" fmla="*/ 293991 h 6074032"/>
              <a:gd name="connsiteX1" fmla="*/ 858140 w 1418930"/>
              <a:gd name="connsiteY1" fmla="*/ 0 h 6074032"/>
              <a:gd name="connsiteX2" fmla="*/ 1355418 w 1418930"/>
              <a:gd name="connsiteY2" fmla="*/ 518032 h 6074032"/>
              <a:gd name="connsiteX3" fmla="*/ 1418930 w 1418930"/>
              <a:gd name="connsiteY3" fmla="*/ 5758960 h 6074032"/>
              <a:gd name="connsiteX4" fmla="*/ 452795 w 1418930"/>
              <a:gd name="connsiteY4" fmla="*/ 6074032 h 6074032"/>
              <a:gd name="connsiteX5" fmla="*/ 460477 w 1418930"/>
              <a:gd name="connsiteY5" fmla="*/ 854839 h 6074032"/>
              <a:gd name="connsiteX6" fmla="*/ 0 w 1418930"/>
              <a:gd name="connsiteY6" fmla="*/ 293991 h 6074032"/>
              <a:gd name="connsiteX0" fmla="*/ 0 w 1418930"/>
              <a:gd name="connsiteY0" fmla="*/ 289736 h 6069777"/>
              <a:gd name="connsiteX1" fmla="*/ 845173 w 1418930"/>
              <a:gd name="connsiteY1" fmla="*/ 0 h 6069777"/>
              <a:gd name="connsiteX2" fmla="*/ 1355418 w 1418930"/>
              <a:gd name="connsiteY2" fmla="*/ 513777 h 6069777"/>
              <a:gd name="connsiteX3" fmla="*/ 1418930 w 1418930"/>
              <a:gd name="connsiteY3" fmla="*/ 5754705 h 6069777"/>
              <a:gd name="connsiteX4" fmla="*/ 452795 w 1418930"/>
              <a:gd name="connsiteY4" fmla="*/ 6069777 h 6069777"/>
              <a:gd name="connsiteX5" fmla="*/ 460477 w 1418930"/>
              <a:gd name="connsiteY5" fmla="*/ 850584 h 6069777"/>
              <a:gd name="connsiteX6" fmla="*/ 0 w 1418930"/>
              <a:gd name="connsiteY6" fmla="*/ 289736 h 6069777"/>
              <a:gd name="connsiteX0" fmla="*/ 0 w 1410418"/>
              <a:gd name="connsiteY0" fmla="*/ 315671 h 6069777"/>
              <a:gd name="connsiteX1" fmla="*/ 836661 w 1410418"/>
              <a:gd name="connsiteY1" fmla="*/ 0 h 6069777"/>
              <a:gd name="connsiteX2" fmla="*/ 1346906 w 1410418"/>
              <a:gd name="connsiteY2" fmla="*/ 513777 h 6069777"/>
              <a:gd name="connsiteX3" fmla="*/ 1410418 w 1410418"/>
              <a:gd name="connsiteY3" fmla="*/ 5754705 h 6069777"/>
              <a:gd name="connsiteX4" fmla="*/ 444283 w 1410418"/>
              <a:gd name="connsiteY4" fmla="*/ 6069777 h 6069777"/>
              <a:gd name="connsiteX5" fmla="*/ 451965 w 1410418"/>
              <a:gd name="connsiteY5" fmla="*/ 850584 h 6069777"/>
              <a:gd name="connsiteX6" fmla="*/ 0 w 1410418"/>
              <a:gd name="connsiteY6" fmla="*/ 315671 h 6069777"/>
              <a:gd name="connsiteX0" fmla="*/ 0 w 1410418"/>
              <a:gd name="connsiteY0" fmla="*/ 319727 h 6073833"/>
              <a:gd name="connsiteX1" fmla="*/ 892786 w 1410418"/>
              <a:gd name="connsiteY1" fmla="*/ 0 h 6073833"/>
              <a:gd name="connsiteX2" fmla="*/ 1346906 w 1410418"/>
              <a:gd name="connsiteY2" fmla="*/ 517833 h 6073833"/>
              <a:gd name="connsiteX3" fmla="*/ 1410418 w 1410418"/>
              <a:gd name="connsiteY3" fmla="*/ 5758761 h 6073833"/>
              <a:gd name="connsiteX4" fmla="*/ 444283 w 1410418"/>
              <a:gd name="connsiteY4" fmla="*/ 6073833 h 6073833"/>
              <a:gd name="connsiteX5" fmla="*/ 451965 w 1410418"/>
              <a:gd name="connsiteY5" fmla="*/ 854640 h 6073833"/>
              <a:gd name="connsiteX6" fmla="*/ 0 w 1410418"/>
              <a:gd name="connsiteY6" fmla="*/ 319727 h 6073833"/>
              <a:gd name="connsiteX0" fmla="*/ 0 w 1410418"/>
              <a:gd name="connsiteY0" fmla="*/ 280825 h 6034931"/>
              <a:gd name="connsiteX1" fmla="*/ 908948 w 1410418"/>
              <a:gd name="connsiteY1" fmla="*/ 0 h 6034931"/>
              <a:gd name="connsiteX2" fmla="*/ 1346906 w 1410418"/>
              <a:gd name="connsiteY2" fmla="*/ 478931 h 6034931"/>
              <a:gd name="connsiteX3" fmla="*/ 1410418 w 1410418"/>
              <a:gd name="connsiteY3" fmla="*/ 5719859 h 6034931"/>
              <a:gd name="connsiteX4" fmla="*/ 444283 w 1410418"/>
              <a:gd name="connsiteY4" fmla="*/ 6034931 h 6034931"/>
              <a:gd name="connsiteX5" fmla="*/ 451965 w 1410418"/>
              <a:gd name="connsiteY5" fmla="*/ 815738 h 6034931"/>
              <a:gd name="connsiteX6" fmla="*/ 0 w 1410418"/>
              <a:gd name="connsiteY6" fmla="*/ 280825 h 6034931"/>
              <a:gd name="connsiteX0" fmla="*/ 0 w 1410418"/>
              <a:gd name="connsiteY0" fmla="*/ 280825 h 6034931"/>
              <a:gd name="connsiteX1" fmla="*/ 908948 w 1410418"/>
              <a:gd name="connsiteY1" fmla="*/ 0 h 6034931"/>
              <a:gd name="connsiteX2" fmla="*/ 1379228 w 1410418"/>
              <a:gd name="connsiteY2" fmla="*/ 556735 h 6034931"/>
              <a:gd name="connsiteX3" fmla="*/ 1410418 w 1410418"/>
              <a:gd name="connsiteY3" fmla="*/ 5719859 h 6034931"/>
              <a:gd name="connsiteX4" fmla="*/ 444283 w 1410418"/>
              <a:gd name="connsiteY4" fmla="*/ 6034931 h 6034931"/>
              <a:gd name="connsiteX5" fmla="*/ 451965 w 1410418"/>
              <a:gd name="connsiteY5" fmla="*/ 815738 h 6034931"/>
              <a:gd name="connsiteX6" fmla="*/ 0 w 1410418"/>
              <a:gd name="connsiteY6" fmla="*/ 280825 h 6034931"/>
              <a:gd name="connsiteX0" fmla="*/ 0 w 1410418"/>
              <a:gd name="connsiteY0" fmla="*/ 266986 h 6021092"/>
              <a:gd name="connsiteX1" fmla="*/ 914677 w 1410418"/>
              <a:gd name="connsiteY1" fmla="*/ 0 h 6021092"/>
              <a:gd name="connsiteX2" fmla="*/ 1379228 w 1410418"/>
              <a:gd name="connsiteY2" fmla="*/ 542896 h 6021092"/>
              <a:gd name="connsiteX3" fmla="*/ 1410418 w 1410418"/>
              <a:gd name="connsiteY3" fmla="*/ 5706020 h 6021092"/>
              <a:gd name="connsiteX4" fmla="*/ 444283 w 1410418"/>
              <a:gd name="connsiteY4" fmla="*/ 6021092 h 6021092"/>
              <a:gd name="connsiteX5" fmla="*/ 451965 w 1410418"/>
              <a:gd name="connsiteY5" fmla="*/ 801899 h 6021092"/>
              <a:gd name="connsiteX6" fmla="*/ 0 w 1410418"/>
              <a:gd name="connsiteY6" fmla="*/ 266986 h 6021092"/>
              <a:gd name="connsiteX0" fmla="*/ 0 w 1410418"/>
              <a:gd name="connsiteY0" fmla="*/ 253148 h 6007254"/>
              <a:gd name="connsiteX1" fmla="*/ 920407 w 1410418"/>
              <a:gd name="connsiteY1" fmla="*/ 0 h 6007254"/>
              <a:gd name="connsiteX2" fmla="*/ 1379228 w 1410418"/>
              <a:gd name="connsiteY2" fmla="*/ 529058 h 6007254"/>
              <a:gd name="connsiteX3" fmla="*/ 1410418 w 1410418"/>
              <a:gd name="connsiteY3" fmla="*/ 5692182 h 6007254"/>
              <a:gd name="connsiteX4" fmla="*/ 444283 w 1410418"/>
              <a:gd name="connsiteY4" fmla="*/ 6007254 h 6007254"/>
              <a:gd name="connsiteX5" fmla="*/ 451965 w 1410418"/>
              <a:gd name="connsiteY5" fmla="*/ 788061 h 6007254"/>
              <a:gd name="connsiteX6" fmla="*/ 0 w 1410418"/>
              <a:gd name="connsiteY6" fmla="*/ 253148 h 6007254"/>
              <a:gd name="connsiteX0" fmla="*/ 0 w 1428863"/>
              <a:gd name="connsiteY0" fmla="*/ 253148 h 6007254"/>
              <a:gd name="connsiteX1" fmla="*/ 920407 w 1428863"/>
              <a:gd name="connsiteY1" fmla="*/ 0 h 6007254"/>
              <a:gd name="connsiteX2" fmla="*/ 1379228 w 1428863"/>
              <a:gd name="connsiteY2" fmla="*/ 529058 h 6007254"/>
              <a:gd name="connsiteX3" fmla="*/ 1428863 w 1428863"/>
              <a:gd name="connsiteY3" fmla="*/ 5778814 h 6007254"/>
              <a:gd name="connsiteX4" fmla="*/ 444283 w 1428863"/>
              <a:gd name="connsiteY4" fmla="*/ 6007254 h 6007254"/>
              <a:gd name="connsiteX5" fmla="*/ 451965 w 1428863"/>
              <a:gd name="connsiteY5" fmla="*/ 788061 h 6007254"/>
              <a:gd name="connsiteX6" fmla="*/ 0 w 1428863"/>
              <a:gd name="connsiteY6" fmla="*/ 253148 h 6007254"/>
              <a:gd name="connsiteX0" fmla="*/ 0 w 1428863"/>
              <a:gd name="connsiteY0" fmla="*/ 253148 h 5999822"/>
              <a:gd name="connsiteX1" fmla="*/ 920407 w 1428863"/>
              <a:gd name="connsiteY1" fmla="*/ 0 h 5999822"/>
              <a:gd name="connsiteX2" fmla="*/ 1379228 w 1428863"/>
              <a:gd name="connsiteY2" fmla="*/ 529058 h 5999822"/>
              <a:gd name="connsiteX3" fmla="*/ 1428863 w 1428863"/>
              <a:gd name="connsiteY3" fmla="*/ 5778814 h 5999822"/>
              <a:gd name="connsiteX4" fmla="*/ 440523 w 1428863"/>
              <a:gd name="connsiteY4" fmla="*/ 5999822 h 5999822"/>
              <a:gd name="connsiteX5" fmla="*/ 451965 w 1428863"/>
              <a:gd name="connsiteY5" fmla="*/ 788061 h 5999822"/>
              <a:gd name="connsiteX6" fmla="*/ 0 w 1428863"/>
              <a:gd name="connsiteY6" fmla="*/ 253148 h 5999822"/>
              <a:gd name="connsiteX0" fmla="*/ 0 w 1428863"/>
              <a:gd name="connsiteY0" fmla="*/ 253148 h 5999822"/>
              <a:gd name="connsiteX1" fmla="*/ 920407 w 1428863"/>
              <a:gd name="connsiteY1" fmla="*/ 0 h 5999822"/>
              <a:gd name="connsiteX2" fmla="*/ 1379228 w 1428863"/>
              <a:gd name="connsiteY2" fmla="*/ 529058 h 5999822"/>
              <a:gd name="connsiteX3" fmla="*/ 1428863 w 1428863"/>
              <a:gd name="connsiteY3" fmla="*/ 5778814 h 5999822"/>
              <a:gd name="connsiteX4" fmla="*/ 440523 w 1428863"/>
              <a:gd name="connsiteY4" fmla="*/ 5999822 h 5999822"/>
              <a:gd name="connsiteX5" fmla="*/ 451965 w 1428863"/>
              <a:gd name="connsiteY5" fmla="*/ 788061 h 5999822"/>
              <a:gd name="connsiteX6" fmla="*/ 0 w 1428863"/>
              <a:gd name="connsiteY6" fmla="*/ 253148 h 5999822"/>
              <a:gd name="connsiteX0" fmla="*/ 0 w 1451598"/>
              <a:gd name="connsiteY0" fmla="*/ 253148 h 5999822"/>
              <a:gd name="connsiteX1" fmla="*/ 920407 w 1451598"/>
              <a:gd name="connsiteY1" fmla="*/ 0 h 5999822"/>
              <a:gd name="connsiteX2" fmla="*/ 1379228 w 1451598"/>
              <a:gd name="connsiteY2" fmla="*/ 529058 h 5999822"/>
              <a:gd name="connsiteX3" fmla="*/ 1451598 w 1451598"/>
              <a:gd name="connsiteY3" fmla="*/ 5798671 h 5999822"/>
              <a:gd name="connsiteX4" fmla="*/ 440523 w 1451598"/>
              <a:gd name="connsiteY4" fmla="*/ 5999822 h 5999822"/>
              <a:gd name="connsiteX5" fmla="*/ 451965 w 1451598"/>
              <a:gd name="connsiteY5" fmla="*/ 788061 h 5999822"/>
              <a:gd name="connsiteX6" fmla="*/ 0 w 1451598"/>
              <a:gd name="connsiteY6" fmla="*/ 253148 h 5999822"/>
              <a:gd name="connsiteX0" fmla="*/ 0 w 1436383"/>
              <a:gd name="connsiteY0" fmla="*/ 253148 h 5999822"/>
              <a:gd name="connsiteX1" fmla="*/ 920407 w 1436383"/>
              <a:gd name="connsiteY1" fmla="*/ 0 h 5999822"/>
              <a:gd name="connsiteX2" fmla="*/ 1379228 w 1436383"/>
              <a:gd name="connsiteY2" fmla="*/ 529058 h 5999822"/>
              <a:gd name="connsiteX3" fmla="*/ 1436384 w 1436383"/>
              <a:gd name="connsiteY3" fmla="*/ 5793678 h 5999822"/>
              <a:gd name="connsiteX4" fmla="*/ 440523 w 1436383"/>
              <a:gd name="connsiteY4" fmla="*/ 5999822 h 5999822"/>
              <a:gd name="connsiteX5" fmla="*/ 451965 w 1436383"/>
              <a:gd name="connsiteY5" fmla="*/ 788061 h 5999822"/>
              <a:gd name="connsiteX6" fmla="*/ 0 w 1436383"/>
              <a:gd name="connsiteY6" fmla="*/ 253148 h 5999822"/>
              <a:gd name="connsiteX0" fmla="*/ 0 w 1436384"/>
              <a:gd name="connsiteY0" fmla="*/ 253148 h 5999822"/>
              <a:gd name="connsiteX1" fmla="*/ 920407 w 1436384"/>
              <a:gd name="connsiteY1" fmla="*/ 0 h 5999822"/>
              <a:gd name="connsiteX2" fmla="*/ 1379228 w 1436384"/>
              <a:gd name="connsiteY2" fmla="*/ 529058 h 5999822"/>
              <a:gd name="connsiteX3" fmla="*/ 1436384 w 1436384"/>
              <a:gd name="connsiteY3" fmla="*/ 5793678 h 5999822"/>
              <a:gd name="connsiteX4" fmla="*/ 440523 w 1436384"/>
              <a:gd name="connsiteY4" fmla="*/ 5999822 h 5999822"/>
              <a:gd name="connsiteX5" fmla="*/ 451965 w 1436384"/>
              <a:gd name="connsiteY5" fmla="*/ 788061 h 5999822"/>
              <a:gd name="connsiteX6" fmla="*/ 0 w 1436384"/>
              <a:gd name="connsiteY6" fmla="*/ 253148 h 5999822"/>
              <a:gd name="connsiteX0" fmla="*/ 0 w 1436384"/>
              <a:gd name="connsiteY0" fmla="*/ 253148 h 5992505"/>
              <a:gd name="connsiteX1" fmla="*/ 920407 w 1436384"/>
              <a:gd name="connsiteY1" fmla="*/ 0 h 5992505"/>
              <a:gd name="connsiteX2" fmla="*/ 1379228 w 1436384"/>
              <a:gd name="connsiteY2" fmla="*/ 529058 h 5992505"/>
              <a:gd name="connsiteX3" fmla="*/ 1436384 w 1436384"/>
              <a:gd name="connsiteY3" fmla="*/ 5793678 h 5992505"/>
              <a:gd name="connsiteX4" fmla="*/ 474890 w 1436384"/>
              <a:gd name="connsiteY4" fmla="*/ 5992505 h 5992505"/>
              <a:gd name="connsiteX5" fmla="*/ 451965 w 1436384"/>
              <a:gd name="connsiteY5" fmla="*/ 788061 h 5992505"/>
              <a:gd name="connsiteX6" fmla="*/ 0 w 1436384"/>
              <a:gd name="connsiteY6" fmla="*/ 253148 h 5992505"/>
              <a:gd name="connsiteX0" fmla="*/ 0 w 1436384"/>
              <a:gd name="connsiteY0" fmla="*/ 253148 h 5999823"/>
              <a:gd name="connsiteX1" fmla="*/ 920407 w 1436384"/>
              <a:gd name="connsiteY1" fmla="*/ 0 h 5999823"/>
              <a:gd name="connsiteX2" fmla="*/ 1379228 w 1436384"/>
              <a:gd name="connsiteY2" fmla="*/ 529058 h 5999823"/>
              <a:gd name="connsiteX3" fmla="*/ 1436384 w 1436384"/>
              <a:gd name="connsiteY3" fmla="*/ 5793678 h 5999823"/>
              <a:gd name="connsiteX4" fmla="*/ 440525 w 1436384"/>
              <a:gd name="connsiteY4" fmla="*/ 5999823 h 5999823"/>
              <a:gd name="connsiteX5" fmla="*/ 451965 w 1436384"/>
              <a:gd name="connsiteY5" fmla="*/ 788061 h 5999823"/>
              <a:gd name="connsiteX6" fmla="*/ 0 w 1436384"/>
              <a:gd name="connsiteY6" fmla="*/ 253148 h 5999823"/>
              <a:gd name="connsiteX0" fmla="*/ 0 w 1481676"/>
              <a:gd name="connsiteY0" fmla="*/ 188697 h 5999823"/>
              <a:gd name="connsiteX1" fmla="*/ 965699 w 1481676"/>
              <a:gd name="connsiteY1" fmla="*/ 0 h 5999823"/>
              <a:gd name="connsiteX2" fmla="*/ 1424520 w 1481676"/>
              <a:gd name="connsiteY2" fmla="*/ 529058 h 5999823"/>
              <a:gd name="connsiteX3" fmla="*/ 1481676 w 1481676"/>
              <a:gd name="connsiteY3" fmla="*/ 5793678 h 5999823"/>
              <a:gd name="connsiteX4" fmla="*/ 485817 w 1481676"/>
              <a:gd name="connsiteY4" fmla="*/ 5999823 h 5999823"/>
              <a:gd name="connsiteX5" fmla="*/ 497257 w 1481676"/>
              <a:gd name="connsiteY5" fmla="*/ 788061 h 5999823"/>
              <a:gd name="connsiteX6" fmla="*/ 0 w 1481676"/>
              <a:gd name="connsiteY6" fmla="*/ 188697 h 5999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1676" h="5999823">
                <a:moveTo>
                  <a:pt x="0" y="188697"/>
                </a:moveTo>
                <a:lnTo>
                  <a:pt x="965699" y="0"/>
                </a:lnTo>
                <a:lnTo>
                  <a:pt x="1424520" y="529058"/>
                </a:lnTo>
                <a:lnTo>
                  <a:pt x="1481676" y="5793678"/>
                </a:lnTo>
                <a:cubicBezTo>
                  <a:pt x="1137075" y="5854109"/>
                  <a:pt x="1025161" y="5897926"/>
                  <a:pt x="485817" y="5999823"/>
                </a:cubicBezTo>
                <a:cubicBezTo>
                  <a:pt x="483170" y="4142102"/>
                  <a:pt x="499904" y="2645782"/>
                  <a:pt x="497257" y="788061"/>
                </a:cubicBezTo>
                <a:lnTo>
                  <a:pt x="0" y="188697"/>
                </a:lnTo>
                <a:close/>
              </a:path>
            </a:pathLst>
          </a:custGeom>
          <a:gradFill>
            <a:gsLst>
              <a:gs pos="0">
                <a:srgbClr val="C68018"/>
              </a:gs>
              <a:gs pos="30000">
                <a:schemeClr val="accent5">
                  <a:lumMod val="20000"/>
                  <a:lumOff val="80000"/>
                </a:schemeClr>
              </a:gs>
              <a:gs pos="53000">
                <a:schemeClr val="accent5">
                  <a:lumMod val="75000"/>
                </a:schemeClr>
              </a:gs>
              <a:gs pos="100000">
                <a:schemeClr val="accent5">
                  <a:lumMod val="50000"/>
                </a:schemeClr>
              </a:gs>
            </a:gsLst>
            <a:lin ang="5400000" scaled="1"/>
          </a:gra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71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205C367E-17B1-4CAE-A55D-3F1651503034}"/>
              </a:ext>
            </a:extLst>
          </p:cNvPr>
          <p:cNvSpPr/>
          <p:nvPr/>
        </p:nvSpPr>
        <p:spPr>
          <a:xfrm>
            <a:off x="-34050" y="-23515"/>
            <a:ext cx="3130176" cy="6894076"/>
          </a:xfrm>
          <a:custGeom>
            <a:avLst/>
            <a:gdLst>
              <a:gd name="connsiteX0" fmla="*/ 0 w 1465943"/>
              <a:gd name="connsiteY0" fmla="*/ 0 h 5116218"/>
              <a:gd name="connsiteX1" fmla="*/ 1465943 w 1465943"/>
              <a:gd name="connsiteY1" fmla="*/ 0 h 5116218"/>
              <a:gd name="connsiteX2" fmla="*/ 1465943 w 1465943"/>
              <a:gd name="connsiteY2" fmla="*/ 5116218 h 5116218"/>
              <a:gd name="connsiteX3" fmla="*/ 0 w 1465943"/>
              <a:gd name="connsiteY3" fmla="*/ 5116218 h 5116218"/>
              <a:gd name="connsiteX4" fmla="*/ 0 w 1465943"/>
              <a:gd name="connsiteY4" fmla="*/ 0 h 5116218"/>
              <a:gd name="connsiteX0" fmla="*/ 0 w 1465943"/>
              <a:gd name="connsiteY0" fmla="*/ 0 h 5116218"/>
              <a:gd name="connsiteX1" fmla="*/ 1465943 w 1465943"/>
              <a:gd name="connsiteY1" fmla="*/ 0 h 5116218"/>
              <a:gd name="connsiteX2" fmla="*/ 1465943 w 1465943"/>
              <a:gd name="connsiteY2" fmla="*/ 2191657 h 5116218"/>
              <a:gd name="connsiteX3" fmla="*/ 1465943 w 1465943"/>
              <a:gd name="connsiteY3" fmla="*/ 5116218 h 5116218"/>
              <a:gd name="connsiteX4" fmla="*/ 0 w 1465943"/>
              <a:gd name="connsiteY4" fmla="*/ 5116218 h 5116218"/>
              <a:gd name="connsiteX5" fmla="*/ 0 w 1465943"/>
              <a:gd name="connsiteY5" fmla="*/ 0 h 5116218"/>
              <a:gd name="connsiteX0" fmla="*/ 0 w 1465943"/>
              <a:gd name="connsiteY0" fmla="*/ 0 h 5116218"/>
              <a:gd name="connsiteX1" fmla="*/ 1465943 w 1465943"/>
              <a:gd name="connsiteY1" fmla="*/ 0 h 5116218"/>
              <a:gd name="connsiteX2" fmla="*/ 1451429 w 1465943"/>
              <a:gd name="connsiteY2" fmla="*/ 972457 h 5116218"/>
              <a:gd name="connsiteX3" fmla="*/ 1465943 w 1465943"/>
              <a:gd name="connsiteY3" fmla="*/ 2191657 h 5116218"/>
              <a:gd name="connsiteX4" fmla="*/ 1465943 w 1465943"/>
              <a:gd name="connsiteY4" fmla="*/ 5116218 h 5116218"/>
              <a:gd name="connsiteX5" fmla="*/ 0 w 1465943"/>
              <a:gd name="connsiteY5" fmla="*/ 5116218 h 5116218"/>
              <a:gd name="connsiteX6" fmla="*/ 0 w 1465943"/>
              <a:gd name="connsiteY6" fmla="*/ 0 h 5116218"/>
              <a:gd name="connsiteX0" fmla="*/ 0 w 1465943"/>
              <a:gd name="connsiteY0" fmla="*/ 0 h 5116218"/>
              <a:gd name="connsiteX1" fmla="*/ 1465943 w 1465943"/>
              <a:gd name="connsiteY1" fmla="*/ 0 h 5116218"/>
              <a:gd name="connsiteX2" fmla="*/ 1451429 w 1465943"/>
              <a:gd name="connsiteY2" fmla="*/ 972457 h 5116218"/>
              <a:gd name="connsiteX3" fmla="*/ 1465943 w 1465943"/>
              <a:gd name="connsiteY3" fmla="*/ 2191657 h 5116218"/>
              <a:gd name="connsiteX4" fmla="*/ 1451429 w 1465943"/>
              <a:gd name="connsiteY4" fmla="*/ 3526971 h 5116218"/>
              <a:gd name="connsiteX5" fmla="*/ 1465943 w 1465943"/>
              <a:gd name="connsiteY5" fmla="*/ 5116218 h 5116218"/>
              <a:gd name="connsiteX6" fmla="*/ 0 w 1465943"/>
              <a:gd name="connsiteY6" fmla="*/ 5116218 h 5116218"/>
              <a:gd name="connsiteX7" fmla="*/ 0 w 1465943"/>
              <a:gd name="connsiteY7" fmla="*/ 0 h 5116218"/>
              <a:gd name="connsiteX0" fmla="*/ 29029 w 1494972"/>
              <a:gd name="connsiteY0" fmla="*/ 0 h 6828904"/>
              <a:gd name="connsiteX1" fmla="*/ 1494972 w 1494972"/>
              <a:gd name="connsiteY1" fmla="*/ 0 h 6828904"/>
              <a:gd name="connsiteX2" fmla="*/ 1480458 w 1494972"/>
              <a:gd name="connsiteY2" fmla="*/ 972457 h 6828904"/>
              <a:gd name="connsiteX3" fmla="*/ 1494972 w 1494972"/>
              <a:gd name="connsiteY3" fmla="*/ 2191657 h 6828904"/>
              <a:gd name="connsiteX4" fmla="*/ 1480458 w 1494972"/>
              <a:gd name="connsiteY4" fmla="*/ 3526971 h 6828904"/>
              <a:gd name="connsiteX5" fmla="*/ 1494972 w 1494972"/>
              <a:gd name="connsiteY5" fmla="*/ 5116218 h 6828904"/>
              <a:gd name="connsiteX6" fmla="*/ 0 w 1494972"/>
              <a:gd name="connsiteY6" fmla="*/ 6828904 h 6828904"/>
              <a:gd name="connsiteX7" fmla="*/ 29029 w 1494972"/>
              <a:gd name="connsiteY7" fmla="*/ 0 h 6828904"/>
              <a:gd name="connsiteX0" fmla="*/ 29029 w 1567543"/>
              <a:gd name="connsiteY0" fmla="*/ 0 h 6828904"/>
              <a:gd name="connsiteX1" fmla="*/ 1494972 w 1567543"/>
              <a:gd name="connsiteY1" fmla="*/ 0 h 6828904"/>
              <a:gd name="connsiteX2" fmla="*/ 1480458 w 1567543"/>
              <a:gd name="connsiteY2" fmla="*/ 972457 h 6828904"/>
              <a:gd name="connsiteX3" fmla="*/ 1494972 w 1567543"/>
              <a:gd name="connsiteY3" fmla="*/ 2191657 h 6828904"/>
              <a:gd name="connsiteX4" fmla="*/ 1480458 w 1567543"/>
              <a:gd name="connsiteY4" fmla="*/ 3526971 h 6828904"/>
              <a:gd name="connsiteX5" fmla="*/ 1567543 w 1567543"/>
              <a:gd name="connsiteY5" fmla="*/ 5435532 h 6828904"/>
              <a:gd name="connsiteX6" fmla="*/ 0 w 1567543"/>
              <a:gd name="connsiteY6" fmla="*/ 6828904 h 6828904"/>
              <a:gd name="connsiteX7" fmla="*/ 29029 w 1567543"/>
              <a:gd name="connsiteY7" fmla="*/ 0 h 6828904"/>
              <a:gd name="connsiteX0" fmla="*/ 29029 w 2888343"/>
              <a:gd name="connsiteY0" fmla="*/ 0 h 6828904"/>
              <a:gd name="connsiteX1" fmla="*/ 2888343 w 2888343"/>
              <a:gd name="connsiteY1" fmla="*/ 0 h 6828904"/>
              <a:gd name="connsiteX2" fmla="*/ 1480458 w 2888343"/>
              <a:gd name="connsiteY2" fmla="*/ 972457 h 6828904"/>
              <a:gd name="connsiteX3" fmla="*/ 1494972 w 2888343"/>
              <a:gd name="connsiteY3" fmla="*/ 2191657 h 6828904"/>
              <a:gd name="connsiteX4" fmla="*/ 1480458 w 2888343"/>
              <a:gd name="connsiteY4" fmla="*/ 3526971 h 6828904"/>
              <a:gd name="connsiteX5" fmla="*/ 1567543 w 2888343"/>
              <a:gd name="connsiteY5" fmla="*/ 5435532 h 6828904"/>
              <a:gd name="connsiteX6" fmla="*/ 0 w 2888343"/>
              <a:gd name="connsiteY6" fmla="*/ 6828904 h 6828904"/>
              <a:gd name="connsiteX7" fmla="*/ 29029 w 2888343"/>
              <a:gd name="connsiteY7" fmla="*/ 0 h 6828904"/>
              <a:gd name="connsiteX0" fmla="*/ 29029 w 3018972"/>
              <a:gd name="connsiteY0" fmla="*/ 0 h 6828904"/>
              <a:gd name="connsiteX1" fmla="*/ 2888343 w 3018972"/>
              <a:gd name="connsiteY1" fmla="*/ 0 h 6828904"/>
              <a:gd name="connsiteX2" fmla="*/ 3018972 w 3018972"/>
              <a:gd name="connsiteY2" fmla="*/ 638629 h 6828904"/>
              <a:gd name="connsiteX3" fmla="*/ 1494972 w 3018972"/>
              <a:gd name="connsiteY3" fmla="*/ 2191657 h 6828904"/>
              <a:gd name="connsiteX4" fmla="*/ 1480458 w 3018972"/>
              <a:gd name="connsiteY4" fmla="*/ 3526971 h 6828904"/>
              <a:gd name="connsiteX5" fmla="*/ 1567543 w 3018972"/>
              <a:gd name="connsiteY5" fmla="*/ 5435532 h 6828904"/>
              <a:gd name="connsiteX6" fmla="*/ 0 w 3018972"/>
              <a:gd name="connsiteY6" fmla="*/ 6828904 h 6828904"/>
              <a:gd name="connsiteX7" fmla="*/ 29029 w 3018972"/>
              <a:gd name="connsiteY7" fmla="*/ 0 h 6828904"/>
              <a:gd name="connsiteX0" fmla="*/ 29029 w 3018972"/>
              <a:gd name="connsiteY0" fmla="*/ 0 h 6828904"/>
              <a:gd name="connsiteX1" fmla="*/ 2888343 w 3018972"/>
              <a:gd name="connsiteY1" fmla="*/ 0 h 6828904"/>
              <a:gd name="connsiteX2" fmla="*/ 3018972 w 3018972"/>
              <a:gd name="connsiteY2" fmla="*/ 638629 h 6828904"/>
              <a:gd name="connsiteX3" fmla="*/ 2365829 w 3018972"/>
              <a:gd name="connsiteY3" fmla="*/ 2685143 h 6828904"/>
              <a:gd name="connsiteX4" fmla="*/ 1480458 w 3018972"/>
              <a:gd name="connsiteY4" fmla="*/ 3526971 h 6828904"/>
              <a:gd name="connsiteX5" fmla="*/ 1567543 w 3018972"/>
              <a:gd name="connsiteY5" fmla="*/ 5435532 h 6828904"/>
              <a:gd name="connsiteX6" fmla="*/ 0 w 3018972"/>
              <a:gd name="connsiteY6" fmla="*/ 6828904 h 6828904"/>
              <a:gd name="connsiteX7" fmla="*/ 29029 w 3018972"/>
              <a:gd name="connsiteY7" fmla="*/ 0 h 6828904"/>
              <a:gd name="connsiteX0" fmla="*/ 29029 w 3018972"/>
              <a:gd name="connsiteY0" fmla="*/ 0 h 6828904"/>
              <a:gd name="connsiteX1" fmla="*/ 2888343 w 3018972"/>
              <a:gd name="connsiteY1" fmla="*/ 0 h 6828904"/>
              <a:gd name="connsiteX2" fmla="*/ 3018972 w 3018972"/>
              <a:gd name="connsiteY2" fmla="*/ 638629 h 6828904"/>
              <a:gd name="connsiteX3" fmla="*/ 2365829 w 3018972"/>
              <a:gd name="connsiteY3" fmla="*/ 2685143 h 6828904"/>
              <a:gd name="connsiteX4" fmla="*/ 1915886 w 3018972"/>
              <a:gd name="connsiteY4" fmla="*/ 4049485 h 6828904"/>
              <a:gd name="connsiteX5" fmla="*/ 1567543 w 3018972"/>
              <a:gd name="connsiteY5" fmla="*/ 5435532 h 6828904"/>
              <a:gd name="connsiteX6" fmla="*/ 0 w 3018972"/>
              <a:gd name="connsiteY6" fmla="*/ 6828904 h 6828904"/>
              <a:gd name="connsiteX7" fmla="*/ 29029 w 3018972"/>
              <a:gd name="connsiteY7" fmla="*/ 0 h 6828904"/>
              <a:gd name="connsiteX0" fmla="*/ 29029 w 3018972"/>
              <a:gd name="connsiteY0" fmla="*/ 0 h 6828904"/>
              <a:gd name="connsiteX1" fmla="*/ 2888343 w 3018972"/>
              <a:gd name="connsiteY1" fmla="*/ 0 h 6828904"/>
              <a:gd name="connsiteX2" fmla="*/ 3018972 w 3018972"/>
              <a:gd name="connsiteY2" fmla="*/ 638629 h 6828904"/>
              <a:gd name="connsiteX3" fmla="*/ 2365829 w 3018972"/>
              <a:gd name="connsiteY3" fmla="*/ 2685143 h 6828904"/>
              <a:gd name="connsiteX4" fmla="*/ 1915886 w 3018972"/>
              <a:gd name="connsiteY4" fmla="*/ 4049485 h 6828904"/>
              <a:gd name="connsiteX5" fmla="*/ 1465943 w 3018972"/>
              <a:gd name="connsiteY5" fmla="*/ 5493589 h 6828904"/>
              <a:gd name="connsiteX6" fmla="*/ 0 w 3018972"/>
              <a:gd name="connsiteY6" fmla="*/ 6828904 h 6828904"/>
              <a:gd name="connsiteX7" fmla="*/ 29029 w 3018972"/>
              <a:gd name="connsiteY7" fmla="*/ 0 h 6828904"/>
              <a:gd name="connsiteX0" fmla="*/ 29029 w 3018972"/>
              <a:gd name="connsiteY0" fmla="*/ 0 h 6828904"/>
              <a:gd name="connsiteX1" fmla="*/ 2888343 w 3018972"/>
              <a:gd name="connsiteY1" fmla="*/ 0 h 6828904"/>
              <a:gd name="connsiteX2" fmla="*/ 3018972 w 3018972"/>
              <a:gd name="connsiteY2" fmla="*/ 638629 h 6828904"/>
              <a:gd name="connsiteX3" fmla="*/ 2365829 w 3018972"/>
              <a:gd name="connsiteY3" fmla="*/ 2685143 h 6828904"/>
              <a:gd name="connsiteX4" fmla="*/ 1915886 w 3018972"/>
              <a:gd name="connsiteY4" fmla="*/ 4049485 h 6828904"/>
              <a:gd name="connsiteX5" fmla="*/ 1407886 w 3018972"/>
              <a:gd name="connsiteY5" fmla="*/ 5493589 h 6828904"/>
              <a:gd name="connsiteX6" fmla="*/ 0 w 3018972"/>
              <a:gd name="connsiteY6" fmla="*/ 6828904 h 6828904"/>
              <a:gd name="connsiteX7" fmla="*/ 29029 w 3018972"/>
              <a:gd name="connsiteY7" fmla="*/ 0 h 6828904"/>
              <a:gd name="connsiteX0" fmla="*/ 29029 w 3018972"/>
              <a:gd name="connsiteY0" fmla="*/ 0 h 6828904"/>
              <a:gd name="connsiteX1" fmla="*/ 2888343 w 3018972"/>
              <a:gd name="connsiteY1" fmla="*/ 0 h 6828904"/>
              <a:gd name="connsiteX2" fmla="*/ 3018972 w 3018972"/>
              <a:gd name="connsiteY2" fmla="*/ 638629 h 6828904"/>
              <a:gd name="connsiteX3" fmla="*/ 2365829 w 3018972"/>
              <a:gd name="connsiteY3" fmla="*/ 2685143 h 6828904"/>
              <a:gd name="connsiteX4" fmla="*/ 1915886 w 3018972"/>
              <a:gd name="connsiteY4" fmla="*/ 4049485 h 6828904"/>
              <a:gd name="connsiteX5" fmla="*/ 1422400 w 3018972"/>
              <a:gd name="connsiteY5" fmla="*/ 5566160 h 6828904"/>
              <a:gd name="connsiteX6" fmla="*/ 0 w 3018972"/>
              <a:gd name="connsiteY6" fmla="*/ 6828904 h 6828904"/>
              <a:gd name="connsiteX7" fmla="*/ 29029 w 3018972"/>
              <a:gd name="connsiteY7" fmla="*/ 0 h 6828904"/>
              <a:gd name="connsiteX0" fmla="*/ 29029 w 3033486"/>
              <a:gd name="connsiteY0" fmla="*/ 0 h 6828904"/>
              <a:gd name="connsiteX1" fmla="*/ 2888343 w 3033486"/>
              <a:gd name="connsiteY1" fmla="*/ 0 h 6828904"/>
              <a:gd name="connsiteX2" fmla="*/ 3033486 w 3033486"/>
              <a:gd name="connsiteY2" fmla="*/ 725715 h 6828904"/>
              <a:gd name="connsiteX3" fmla="*/ 2365829 w 3033486"/>
              <a:gd name="connsiteY3" fmla="*/ 2685143 h 6828904"/>
              <a:gd name="connsiteX4" fmla="*/ 1915886 w 3033486"/>
              <a:gd name="connsiteY4" fmla="*/ 4049485 h 6828904"/>
              <a:gd name="connsiteX5" fmla="*/ 1422400 w 3033486"/>
              <a:gd name="connsiteY5" fmla="*/ 5566160 h 6828904"/>
              <a:gd name="connsiteX6" fmla="*/ 0 w 3033486"/>
              <a:gd name="connsiteY6" fmla="*/ 6828904 h 6828904"/>
              <a:gd name="connsiteX7" fmla="*/ 29029 w 3033486"/>
              <a:gd name="connsiteY7" fmla="*/ 0 h 6828904"/>
              <a:gd name="connsiteX0" fmla="*/ 29029 w 3033486"/>
              <a:gd name="connsiteY0" fmla="*/ 0 h 6828904"/>
              <a:gd name="connsiteX1" fmla="*/ 2859314 w 3033486"/>
              <a:gd name="connsiteY1" fmla="*/ 0 h 6828904"/>
              <a:gd name="connsiteX2" fmla="*/ 3033486 w 3033486"/>
              <a:gd name="connsiteY2" fmla="*/ 725715 h 6828904"/>
              <a:gd name="connsiteX3" fmla="*/ 2365829 w 3033486"/>
              <a:gd name="connsiteY3" fmla="*/ 2685143 h 6828904"/>
              <a:gd name="connsiteX4" fmla="*/ 1915886 w 3033486"/>
              <a:gd name="connsiteY4" fmla="*/ 4049485 h 6828904"/>
              <a:gd name="connsiteX5" fmla="*/ 1422400 w 3033486"/>
              <a:gd name="connsiteY5" fmla="*/ 5566160 h 6828904"/>
              <a:gd name="connsiteX6" fmla="*/ 0 w 3033486"/>
              <a:gd name="connsiteY6" fmla="*/ 6828904 h 6828904"/>
              <a:gd name="connsiteX7" fmla="*/ 29029 w 3033486"/>
              <a:gd name="connsiteY7" fmla="*/ 0 h 6828904"/>
              <a:gd name="connsiteX0" fmla="*/ 29029 w 3062514"/>
              <a:gd name="connsiteY0" fmla="*/ 0 h 6828904"/>
              <a:gd name="connsiteX1" fmla="*/ 2859314 w 3062514"/>
              <a:gd name="connsiteY1" fmla="*/ 0 h 6828904"/>
              <a:gd name="connsiteX2" fmla="*/ 3062514 w 3062514"/>
              <a:gd name="connsiteY2" fmla="*/ 682172 h 6828904"/>
              <a:gd name="connsiteX3" fmla="*/ 2365829 w 3062514"/>
              <a:gd name="connsiteY3" fmla="*/ 2685143 h 6828904"/>
              <a:gd name="connsiteX4" fmla="*/ 1915886 w 3062514"/>
              <a:gd name="connsiteY4" fmla="*/ 4049485 h 6828904"/>
              <a:gd name="connsiteX5" fmla="*/ 1422400 w 3062514"/>
              <a:gd name="connsiteY5" fmla="*/ 5566160 h 6828904"/>
              <a:gd name="connsiteX6" fmla="*/ 0 w 3062514"/>
              <a:gd name="connsiteY6" fmla="*/ 6828904 h 6828904"/>
              <a:gd name="connsiteX7" fmla="*/ 29029 w 3062514"/>
              <a:gd name="connsiteY7" fmla="*/ 0 h 6828904"/>
              <a:gd name="connsiteX0" fmla="*/ 29029 w 3033486"/>
              <a:gd name="connsiteY0" fmla="*/ 0 h 6828904"/>
              <a:gd name="connsiteX1" fmla="*/ 2859314 w 3033486"/>
              <a:gd name="connsiteY1" fmla="*/ 0 h 6828904"/>
              <a:gd name="connsiteX2" fmla="*/ 3033486 w 3033486"/>
              <a:gd name="connsiteY2" fmla="*/ 682172 h 6828904"/>
              <a:gd name="connsiteX3" fmla="*/ 2365829 w 3033486"/>
              <a:gd name="connsiteY3" fmla="*/ 2685143 h 6828904"/>
              <a:gd name="connsiteX4" fmla="*/ 1915886 w 3033486"/>
              <a:gd name="connsiteY4" fmla="*/ 4049485 h 6828904"/>
              <a:gd name="connsiteX5" fmla="*/ 1422400 w 3033486"/>
              <a:gd name="connsiteY5" fmla="*/ 5566160 h 6828904"/>
              <a:gd name="connsiteX6" fmla="*/ 0 w 3033486"/>
              <a:gd name="connsiteY6" fmla="*/ 6828904 h 6828904"/>
              <a:gd name="connsiteX7" fmla="*/ 29029 w 3033486"/>
              <a:gd name="connsiteY7" fmla="*/ 0 h 6828904"/>
              <a:gd name="connsiteX0" fmla="*/ 29029 w 3033486"/>
              <a:gd name="connsiteY0" fmla="*/ 0 h 6828904"/>
              <a:gd name="connsiteX1" fmla="*/ 2859314 w 3033486"/>
              <a:gd name="connsiteY1" fmla="*/ 0 h 6828904"/>
              <a:gd name="connsiteX2" fmla="*/ 3033486 w 3033486"/>
              <a:gd name="connsiteY2" fmla="*/ 682172 h 6828904"/>
              <a:gd name="connsiteX3" fmla="*/ 2380901 w 3033486"/>
              <a:gd name="connsiteY3" fmla="*/ 2695191 h 6828904"/>
              <a:gd name="connsiteX4" fmla="*/ 1915886 w 3033486"/>
              <a:gd name="connsiteY4" fmla="*/ 4049485 h 6828904"/>
              <a:gd name="connsiteX5" fmla="*/ 1422400 w 3033486"/>
              <a:gd name="connsiteY5" fmla="*/ 5566160 h 6828904"/>
              <a:gd name="connsiteX6" fmla="*/ 0 w 3033486"/>
              <a:gd name="connsiteY6" fmla="*/ 6828904 h 6828904"/>
              <a:gd name="connsiteX7" fmla="*/ 29029 w 3033486"/>
              <a:gd name="connsiteY7" fmla="*/ 0 h 6828904"/>
              <a:gd name="connsiteX0" fmla="*/ 29029 w 3033486"/>
              <a:gd name="connsiteY0" fmla="*/ 0 h 6828904"/>
              <a:gd name="connsiteX1" fmla="*/ 2859314 w 3033486"/>
              <a:gd name="connsiteY1" fmla="*/ 0 h 6828904"/>
              <a:gd name="connsiteX2" fmla="*/ 3033486 w 3033486"/>
              <a:gd name="connsiteY2" fmla="*/ 682172 h 6828904"/>
              <a:gd name="connsiteX3" fmla="*/ 2380901 w 3033486"/>
              <a:gd name="connsiteY3" fmla="*/ 2695191 h 6828904"/>
              <a:gd name="connsiteX4" fmla="*/ 1925934 w 3033486"/>
              <a:gd name="connsiteY4" fmla="*/ 4069581 h 6828904"/>
              <a:gd name="connsiteX5" fmla="*/ 1422400 w 3033486"/>
              <a:gd name="connsiteY5" fmla="*/ 5566160 h 6828904"/>
              <a:gd name="connsiteX6" fmla="*/ 0 w 3033486"/>
              <a:gd name="connsiteY6" fmla="*/ 6828904 h 6828904"/>
              <a:gd name="connsiteX7" fmla="*/ 29029 w 3033486"/>
              <a:gd name="connsiteY7" fmla="*/ 0 h 6828904"/>
              <a:gd name="connsiteX0" fmla="*/ 29029 w 3033486"/>
              <a:gd name="connsiteY0" fmla="*/ 0 h 6828904"/>
              <a:gd name="connsiteX1" fmla="*/ 2859314 w 3033486"/>
              <a:gd name="connsiteY1" fmla="*/ 0 h 6828904"/>
              <a:gd name="connsiteX2" fmla="*/ 3033486 w 3033486"/>
              <a:gd name="connsiteY2" fmla="*/ 682172 h 6828904"/>
              <a:gd name="connsiteX3" fmla="*/ 2380901 w 3033486"/>
              <a:gd name="connsiteY3" fmla="*/ 2695191 h 6828904"/>
              <a:gd name="connsiteX4" fmla="*/ 1925934 w 3033486"/>
              <a:gd name="connsiteY4" fmla="*/ 4069581 h 6828904"/>
              <a:gd name="connsiteX5" fmla="*/ 1432448 w 3033486"/>
              <a:gd name="connsiteY5" fmla="*/ 5561136 h 6828904"/>
              <a:gd name="connsiteX6" fmla="*/ 0 w 3033486"/>
              <a:gd name="connsiteY6" fmla="*/ 6828904 h 6828904"/>
              <a:gd name="connsiteX7" fmla="*/ 29029 w 3033486"/>
              <a:gd name="connsiteY7" fmla="*/ 0 h 6828904"/>
              <a:gd name="connsiteX0" fmla="*/ 34053 w 3038510"/>
              <a:gd name="connsiteY0" fmla="*/ 0 h 6869097"/>
              <a:gd name="connsiteX1" fmla="*/ 2864338 w 3038510"/>
              <a:gd name="connsiteY1" fmla="*/ 0 h 6869097"/>
              <a:gd name="connsiteX2" fmla="*/ 3038510 w 3038510"/>
              <a:gd name="connsiteY2" fmla="*/ 682172 h 6869097"/>
              <a:gd name="connsiteX3" fmla="*/ 2385925 w 3038510"/>
              <a:gd name="connsiteY3" fmla="*/ 2695191 h 6869097"/>
              <a:gd name="connsiteX4" fmla="*/ 1930958 w 3038510"/>
              <a:gd name="connsiteY4" fmla="*/ 4069581 h 6869097"/>
              <a:gd name="connsiteX5" fmla="*/ 1437472 w 3038510"/>
              <a:gd name="connsiteY5" fmla="*/ 5561136 h 6869097"/>
              <a:gd name="connsiteX6" fmla="*/ 0 w 3038510"/>
              <a:gd name="connsiteY6" fmla="*/ 6869097 h 6869097"/>
              <a:gd name="connsiteX7" fmla="*/ 34053 w 3038510"/>
              <a:gd name="connsiteY7" fmla="*/ 0 h 6869097"/>
              <a:gd name="connsiteX0" fmla="*/ 34053 w 3063631"/>
              <a:gd name="connsiteY0" fmla="*/ 0 h 6869097"/>
              <a:gd name="connsiteX1" fmla="*/ 2864338 w 3063631"/>
              <a:gd name="connsiteY1" fmla="*/ 0 h 6869097"/>
              <a:gd name="connsiteX2" fmla="*/ 3063631 w 3063631"/>
              <a:gd name="connsiteY2" fmla="*/ 652027 h 6869097"/>
              <a:gd name="connsiteX3" fmla="*/ 2385925 w 3063631"/>
              <a:gd name="connsiteY3" fmla="*/ 2695191 h 6869097"/>
              <a:gd name="connsiteX4" fmla="*/ 1930958 w 3063631"/>
              <a:gd name="connsiteY4" fmla="*/ 4069581 h 6869097"/>
              <a:gd name="connsiteX5" fmla="*/ 1437472 w 3063631"/>
              <a:gd name="connsiteY5" fmla="*/ 5561136 h 6869097"/>
              <a:gd name="connsiteX6" fmla="*/ 0 w 3063631"/>
              <a:gd name="connsiteY6" fmla="*/ 6869097 h 6869097"/>
              <a:gd name="connsiteX7" fmla="*/ 34053 w 3063631"/>
              <a:gd name="connsiteY7" fmla="*/ 0 h 6869097"/>
              <a:gd name="connsiteX0" fmla="*/ 34053 w 3063631"/>
              <a:gd name="connsiteY0" fmla="*/ 0 h 6869097"/>
              <a:gd name="connsiteX1" fmla="*/ 2884435 w 3063631"/>
              <a:gd name="connsiteY1" fmla="*/ 10049 h 6869097"/>
              <a:gd name="connsiteX2" fmla="*/ 3063631 w 3063631"/>
              <a:gd name="connsiteY2" fmla="*/ 652027 h 6869097"/>
              <a:gd name="connsiteX3" fmla="*/ 2385925 w 3063631"/>
              <a:gd name="connsiteY3" fmla="*/ 2695191 h 6869097"/>
              <a:gd name="connsiteX4" fmla="*/ 1930958 w 3063631"/>
              <a:gd name="connsiteY4" fmla="*/ 4069581 h 6869097"/>
              <a:gd name="connsiteX5" fmla="*/ 1437472 w 3063631"/>
              <a:gd name="connsiteY5" fmla="*/ 5561136 h 6869097"/>
              <a:gd name="connsiteX6" fmla="*/ 0 w 3063631"/>
              <a:gd name="connsiteY6" fmla="*/ 6869097 h 6869097"/>
              <a:gd name="connsiteX7" fmla="*/ 34053 w 3063631"/>
              <a:gd name="connsiteY7" fmla="*/ 0 h 6869097"/>
              <a:gd name="connsiteX0" fmla="*/ 34053 w 3063631"/>
              <a:gd name="connsiteY0" fmla="*/ 0 h 6869097"/>
              <a:gd name="connsiteX1" fmla="*/ 2884435 w 3063631"/>
              <a:gd name="connsiteY1" fmla="*/ 10049 h 6869097"/>
              <a:gd name="connsiteX2" fmla="*/ 3063631 w 3063631"/>
              <a:gd name="connsiteY2" fmla="*/ 652027 h 6869097"/>
              <a:gd name="connsiteX3" fmla="*/ 2385925 w 3063631"/>
              <a:gd name="connsiteY3" fmla="*/ 2695191 h 6869097"/>
              <a:gd name="connsiteX4" fmla="*/ 1941007 w 3063631"/>
              <a:gd name="connsiteY4" fmla="*/ 4079629 h 6869097"/>
              <a:gd name="connsiteX5" fmla="*/ 1437472 w 3063631"/>
              <a:gd name="connsiteY5" fmla="*/ 5561136 h 6869097"/>
              <a:gd name="connsiteX6" fmla="*/ 0 w 3063631"/>
              <a:gd name="connsiteY6" fmla="*/ 6869097 h 6869097"/>
              <a:gd name="connsiteX7" fmla="*/ 34053 w 3063631"/>
              <a:gd name="connsiteY7" fmla="*/ 0 h 6869097"/>
              <a:gd name="connsiteX0" fmla="*/ 34053 w 3063631"/>
              <a:gd name="connsiteY0" fmla="*/ 0 h 6869097"/>
              <a:gd name="connsiteX1" fmla="*/ 2884435 w 3063631"/>
              <a:gd name="connsiteY1" fmla="*/ 10049 h 6869097"/>
              <a:gd name="connsiteX2" fmla="*/ 3063631 w 3063631"/>
              <a:gd name="connsiteY2" fmla="*/ 652027 h 6869097"/>
              <a:gd name="connsiteX3" fmla="*/ 2385925 w 3063631"/>
              <a:gd name="connsiteY3" fmla="*/ 2695191 h 6869097"/>
              <a:gd name="connsiteX4" fmla="*/ 1941007 w 3063631"/>
              <a:gd name="connsiteY4" fmla="*/ 4079629 h 6869097"/>
              <a:gd name="connsiteX5" fmla="*/ 1447520 w 3063631"/>
              <a:gd name="connsiteY5" fmla="*/ 5556111 h 6869097"/>
              <a:gd name="connsiteX6" fmla="*/ 0 w 3063631"/>
              <a:gd name="connsiteY6" fmla="*/ 6869097 h 6869097"/>
              <a:gd name="connsiteX7" fmla="*/ 34053 w 3063631"/>
              <a:gd name="connsiteY7" fmla="*/ 0 h 6869097"/>
              <a:gd name="connsiteX0" fmla="*/ 34053 w 3063631"/>
              <a:gd name="connsiteY0" fmla="*/ 0 h 6869097"/>
              <a:gd name="connsiteX1" fmla="*/ 2884435 w 3063631"/>
              <a:gd name="connsiteY1" fmla="*/ 10049 h 6869097"/>
              <a:gd name="connsiteX2" fmla="*/ 3063631 w 3063631"/>
              <a:gd name="connsiteY2" fmla="*/ 652027 h 6869097"/>
              <a:gd name="connsiteX3" fmla="*/ 2390949 w 3063631"/>
              <a:gd name="connsiteY3" fmla="*/ 2680119 h 6869097"/>
              <a:gd name="connsiteX4" fmla="*/ 1941007 w 3063631"/>
              <a:gd name="connsiteY4" fmla="*/ 4079629 h 6869097"/>
              <a:gd name="connsiteX5" fmla="*/ 1447520 w 3063631"/>
              <a:gd name="connsiteY5" fmla="*/ 5556111 h 6869097"/>
              <a:gd name="connsiteX6" fmla="*/ 0 w 3063631"/>
              <a:gd name="connsiteY6" fmla="*/ 6869097 h 6869097"/>
              <a:gd name="connsiteX7" fmla="*/ 34053 w 3063631"/>
              <a:gd name="connsiteY7" fmla="*/ 0 h 6869097"/>
              <a:gd name="connsiteX0" fmla="*/ 34053 w 4045578"/>
              <a:gd name="connsiteY0" fmla="*/ 4465 h 6873562"/>
              <a:gd name="connsiteX1" fmla="*/ 4045578 w 4045578"/>
              <a:gd name="connsiteY1" fmla="*/ 0 h 6873562"/>
              <a:gd name="connsiteX2" fmla="*/ 3063631 w 4045578"/>
              <a:gd name="connsiteY2" fmla="*/ 656492 h 6873562"/>
              <a:gd name="connsiteX3" fmla="*/ 2390949 w 4045578"/>
              <a:gd name="connsiteY3" fmla="*/ 2684584 h 6873562"/>
              <a:gd name="connsiteX4" fmla="*/ 1941007 w 4045578"/>
              <a:gd name="connsiteY4" fmla="*/ 4084094 h 6873562"/>
              <a:gd name="connsiteX5" fmla="*/ 1447520 w 4045578"/>
              <a:gd name="connsiteY5" fmla="*/ 5560576 h 6873562"/>
              <a:gd name="connsiteX6" fmla="*/ 0 w 4045578"/>
              <a:gd name="connsiteY6" fmla="*/ 6873562 h 6873562"/>
              <a:gd name="connsiteX7" fmla="*/ 34053 w 4045578"/>
              <a:gd name="connsiteY7" fmla="*/ 4465 h 6873562"/>
              <a:gd name="connsiteX0" fmla="*/ 34053 w 4130431"/>
              <a:gd name="connsiteY0" fmla="*/ 4465 h 6873562"/>
              <a:gd name="connsiteX1" fmla="*/ 4045578 w 4130431"/>
              <a:gd name="connsiteY1" fmla="*/ 0 h 6873562"/>
              <a:gd name="connsiteX2" fmla="*/ 4130431 w 4130431"/>
              <a:gd name="connsiteY2" fmla="*/ 799367 h 6873562"/>
              <a:gd name="connsiteX3" fmla="*/ 2390949 w 4130431"/>
              <a:gd name="connsiteY3" fmla="*/ 2684584 h 6873562"/>
              <a:gd name="connsiteX4" fmla="*/ 1941007 w 4130431"/>
              <a:gd name="connsiteY4" fmla="*/ 4084094 h 6873562"/>
              <a:gd name="connsiteX5" fmla="*/ 1447520 w 4130431"/>
              <a:gd name="connsiteY5" fmla="*/ 5560576 h 6873562"/>
              <a:gd name="connsiteX6" fmla="*/ 0 w 4130431"/>
              <a:gd name="connsiteY6" fmla="*/ 6873562 h 6873562"/>
              <a:gd name="connsiteX7" fmla="*/ 34053 w 4130431"/>
              <a:gd name="connsiteY7" fmla="*/ 4465 h 6873562"/>
              <a:gd name="connsiteX0" fmla="*/ 34053 w 4130431"/>
              <a:gd name="connsiteY0" fmla="*/ 23515 h 6892612"/>
              <a:gd name="connsiteX1" fmla="*/ 4007478 w 4130431"/>
              <a:gd name="connsiteY1" fmla="*/ 0 h 6892612"/>
              <a:gd name="connsiteX2" fmla="*/ 4130431 w 4130431"/>
              <a:gd name="connsiteY2" fmla="*/ 818417 h 6892612"/>
              <a:gd name="connsiteX3" fmla="*/ 2390949 w 4130431"/>
              <a:gd name="connsiteY3" fmla="*/ 2703634 h 6892612"/>
              <a:gd name="connsiteX4" fmla="*/ 1941007 w 4130431"/>
              <a:gd name="connsiteY4" fmla="*/ 4103144 h 6892612"/>
              <a:gd name="connsiteX5" fmla="*/ 1447520 w 4130431"/>
              <a:gd name="connsiteY5" fmla="*/ 5579626 h 6892612"/>
              <a:gd name="connsiteX6" fmla="*/ 0 w 4130431"/>
              <a:gd name="connsiteY6" fmla="*/ 6892612 h 6892612"/>
              <a:gd name="connsiteX7" fmla="*/ 34053 w 4130431"/>
              <a:gd name="connsiteY7" fmla="*/ 23515 h 6892612"/>
              <a:gd name="connsiteX0" fmla="*/ 34053 w 4130431"/>
              <a:gd name="connsiteY0" fmla="*/ 23515 h 6892612"/>
              <a:gd name="connsiteX1" fmla="*/ 4007478 w 4130431"/>
              <a:gd name="connsiteY1" fmla="*/ 0 h 6892612"/>
              <a:gd name="connsiteX2" fmla="*/ 4130431 w 4130431"/>
              <a:gd name="connsiteY2" fmla="*/ 818417 h 6892612"/>
              <a:gd name="connsiteX3" fmla="*/ 3305349 w 4130431"/>
              <a:gd name="connsiteY3" fmla="*/ 3446584 h 6892612"/>
              <a:gd name="connsiteX4" fmla="*/ 1941007 w 4130431"/>
              <a:gd name="connsiteY4" fmla="*/ 4103144 h 6892612"/>
              <a:gd name="connsiteX5" fmla="*/ 1447520 w 4130431"/>
              <a:gd name="connsiteY5" fmla="*/ 5579626 h 6892612"/>
              <a:gd name="connsiteX6" fmla="*/ 0 w 4130431"/>
              <a:gd name="connsiteY6" fmla="*/ 6892612 h 6892612"/>
              <a:gd name="connsiteX7" fmla="*/ 34053 w 4130431"/>
              <a:gd name="connsiteY7" fmla="*/ 23515 h 6892612"/>
              <a:gd name="connsiteX0" fmla="*/ 34053 w 4130431"/>
              <a:gd name="connsiteY0" fmla="*/ 23515 h 6892612"/>
              <a:gd name="connsiteX1" fmla="*/ 4007478 w 4130431"/>
              <a:gd name="connsiteY1" fmla="*/ 0 h 6892612"/>
              <a:gd name="connsiteX2" fmla="*/ 4130431 w 4130431"/>
              <a:gd name="connsiteY2" fmla="*/ 818417 h 6892612"/>
              <a:gd name="connsiteX3" fmla="*/ 3305349 w 4130431"/>
              <a:gd name="connsiteY3" fmla="*/ 3446584 h 6892612"/>
              <a:gd name="connsiteX4" fmla="*/ 2674432 w 4130431"/>
              <a:gd name="connsiteY4" fmla="*/ 5246144 h 6892612"/>
              <a:gd name="connsiteX5" fmla="*/ 1447520 w 4130431"/>
              <a:gd name="connsiteY5" fmla="*/ 5579626 h 6892612"/>
              <a:gd name="connsiteX6" fmla="*/ 0 w 4130431"/>
              <a:gd name="connsiteY6" fmla="*/ 6892612 h 6892612"/>
              <a:gd name="connsiteX7" fmla="*/ 34053 w 4130431"/>
              <a:gd name="connsiteY7" fmla="*/ 23515 h 6892612"/>
              <a:gd name="connsiteX0" fmla="*/ 34053 w 4130431"/>
              <a:gd name="connsiteY0" fmla="*/ 23515 h 6892612"/>
              <a:gd name="connsiteX1" fmla="*/ 4007478 w 4130431"/>
              <a:gd name="connsiteY1" fmla="*/ 0 h 6892612"/>
              <a:gd name="connsiteX2" fmla="*/ 4130431 w 4130431"/>
              <a:gd name="connsiteY2" fmla="*/ 818417 h 6892612"/>
              <a:gd name="connsiteX3" fmla="*/ 3286299 w 4130431"/>
              <a:gd name="connsiteY3" fmla="*/ 3456109 h 6892612"/>
              <a:gd name="connsiteX4" fmla="*/ 2674432 w 4130431"/>
              <a:gd name="connsiteY4" fmla="*/ 5246144 h 6892612"/>
              <a:gd name="connsiteX5" fmla="*/ 1447520 w 4130431"/>
              <a:gd name="connsiteY5" fmla="*/ 5579626 h 6892612"/>
              <a:gd name="connsiteX6" fmla="*/ 0 w 4130431"/>
              <a:gd name="connsiteY6" fmla="*/ 6892612 h 6892612"/>
              <a:gd name="connsiteX7" fmla="*/ 34053 w 4130431"/>
              <a:gd name="connsiteY7" fmla="*/ 23515 h 6892612"/>
              <a:gd name="connsiteX0" fmla="*/ 34053 w 4130431"/>
              <a:gd name="connsiteY0" fmla="*/ 23515 h 6894076"/>
              <a:gd name="connsiteX1" fmla="*/ 4007478 w 4130431"/>
              <a:gd name="connsiteY1" fmla="*/ 0 h 6894076"/>
              <a:gd name="connsiteX2" fmla="*/ 4130431 w 4130431"/>
              <a:gd name="connsiteY2" fmla="*/ 818417 h 6894076"/>
              <a:gd name="connsiteX3" fmla="*/ 3286299 w 4130431"/>
              <a:gd name="connsiteY3" fmla="*/ 3456109 h 6894076"/>
              <a:gd name="connsiteX4" fmla="*/ 2674432 w 4130431"/>
              <a:gd name="connsiteY4" fmla="*/ 5246144 h 6894076"/>
              <a:gd name="connsiteX5" fmla="*/ 2142845 w 4130431"/>
              <a:gd name="connsiteY5" fmla="*/ 6894076 h 6894076"/>
              <a:gd name="connsiteX6" fmla="*/ 0 w 4130431"/>
              <a:gd name="connsiteY6" fmla="*/ 6892612 h 6894076"/>
              <a:gd name="connsiteX7" fmla="*/ 34053 w 4130431"/>
              <a:gd name="connsiteY7" fmla="*/ 23515 h 6894076"/>
              <a:gd name="connsiteX0" fmla="*/ 34053 w 4130431"/>
              <a:gd name="connsiteY0" fmla="*/ 23515 h 6894076"/>
              <a:gd name="connsiteX1" fmla="*/ 4007478 w 4130431"/>
              <a:gd name="connsiteY1" fmla="*/ 0 h 6894076"/>
              <a:gd name="connsiteX2" fmla="*/ 4130431 w 4130431"/>
              <a:gd name="connsiteY2" fmla="*/ 818417 h 6894076"/>
              <a:gd name="connsiteX3" fmla="*/ 3286299 w 4130431"/>
              <a:gd name="connsiteY3" fmla="*/ 3456109 h 6894076"/>
              <a:gd name="connsiteX4" fmla="*/ 2674432 w 4130431"/>
              <a:gd name="connsiteY4" fmla="*/ 5246144 h 6894076"/>
              <a:gd name="connsiteX5" fmla="*/ 2152370 w 4130431"/>
              <a:gd name="connsiteY5" fmla="*/ 6894076 h 6894076"/>
              <a:gd name="connsiteX6" fmla="*/ 0 w 4130431"/>
              <a:gd name="connsiteY6" fmla="*/ 6892612 h 6894076"/>
              <a:gd name="connsiteX7" fmla="*/ 34053 w 4130431"/>
              <a:gd name="connsiteY7" fmla="*/ 23515 h 6894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30431" h="6894076">
                <a:moveTo>
                  <a:pt x="34053" y="23515"/>
                </a:moveTo>
                <a:lnTo>
                  <a:pt x="4007478" y="0"/>
                </a:lnTo>
                <a:lnTo>
                  <a:pt x="4130431" y="818417"/>
                </a:lnTo>
                <a:lnTo>
                  <a:pt x="3286299" y="3456109"/>
                </a:lnTo>
                <a:lnTo>
                  <a:pt x="2674432" y="5246144"/>
                </a:lnTo>
                <a:lnTo>
                  <a:pt x="2152370" y="6894076"/>
                </a:lnTo>
                <a:lnTo>
                  <a:pt x="0" y="6892612"/>
                </a:lnTo>
                <a:lnTo>
                  <a:pt x="34053" y="23515"/>
                </a:lnTo>
                <a:close/>
              </a:path>
            </a:pathLst>
          </a:custGeom>
          <a:solidFill>
            <a:srgbClr val="0E333A"/>
          </a:solidFill>
          <a:ln>
            <a:noFill/>
          </a:ln>
          <a:scene3d>
            <a:camera prst="orthographicFront"/>
            <a:lightRig rig="threePt" dir="t"/>
          </a:scene3d>
          <a:sp3d extrusionH="76200" contourW="12700">
            <a:bevelT w="190500" h="19050"/>
            <a:extrusionClr>
              <a:schemeClr val="bg1"/>
            </a:extrusionClr>
            <a:contourClr>
              <a:schemeClr val="bg1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dirty="0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69B14A84-141A-4FA4-B05C-C82930255E1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53" y="5213730"/>
            <a:ext cx="1627544" cy="146286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0" h="0"/>
          </a:sp3d>
        </p:spPr>
      </p:pic>
      <p:sp>
        <p:nvSpPr>
          <p:cNvPr id="3" name="Rectángulo 2"/>
          <p:cNvSpPr/>
          <p:nvPr/>
        </p:nvSpPr>
        <p:spPr>
          <a:xfrm>
            <a:off x="4157646" y="2632871"/>
            <a:ext cx="62068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7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¡Nunca </a:t>
            </a:r>
            <a:r>
              <a:rPr lang="es-ES" sz="72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tarde!</a:t>
            </a:r>
            <a:endParaRPr lang="en-US" sz="7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60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0E333A"/>
          </a:solidFill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3C94E7D-7AB5-4521-915D-863C27209662}"/>
              </a:ext>
            </a:extLst>
          </p:cNvPr>
          <p:cNvSpPr txBox="1"/>
          <p:nvPr/>
        </p:nvSpPr>
        <p:spPr>
          <a:xfrm>
            <a:off x="496709" y="221227"/>
            <a:ext cx="11198581" cy="120032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s-DO" sz="36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s-ES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¿Por cuánto tiempo estarían los judíos en cautiverio, según el profeta Jeremías? </a:t>
            </a:r>
            <a:r>
              <a:rPr lang="es-ES" sz="36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Daniel 9:1-2 NVI</a:t>
            </a:r>
            <a:endParaRPr lang="es-DO" sz="36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1A16D62-B7C9-4E85-BD15-FA714C634E05}"/>
              </a:ext>
            </a:extLst>
          </p:cNvPr>
          <p:cNvSpPr txBox="1"/>
          <p:nvPr/>
        </p:nvSpPr>
        <p:spPr>
          <a:xfrm>
            <a:off x="496709" y="1492121"/>
            <a:ext cx="11344858" cy="5262979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5092700"/>
          </a:sp3d>
        </p:spPr>
        <p:txBody>
          <a:bodyPr wrap="square" rtlCol="0">
            <a:spAutoFit/>
          </a:bodyPr>
          <a:lstStyle/>
          <a:p>
            <a:r>
              <a:rPr lang="es-ES" sz="4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«Corría el primer año del reinado de Darío hijo de </a:t>
            </a:r>
            <a:r>
              <a:rPr lang="es-ES" sz="48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Asuero</a:t>
            </a:r>
            <a:r>
              <a:rPr lang="es-ES" sz="4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ES" sz="4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 medo que llegó a ser rey de los babilonios, cuando yo, Daniel, logré entender ese pasaje de las </a:t>
            </a:r>
            <a:r>
              <a:rPr lang="es-ES" sz="4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Escrituras </a:t>
            </a:r>
            <a:r>
              <a:rPr lang="es-ES" sz="4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donde el Señor le comunicó al profeta Jeremías </a:t>
            </a:r>
            <a:r>
              <a:rPr lang="es-ES" sz="4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s-ES" sz="4800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Jer</a:t>
            </a:r>
            <a:r>
              <a:rPr lang="es-ES" sz="4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25:11-12] que </a:t>
            </a:r>
            <a:r>
              <a:rPr lang="es-ES" sz="4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es-ES" sz="4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_________ </a:t>
            </a:r>
            <a:r>
              <a:rPr lang="es-ES" sz="4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Jerusalén duraría </a:t>
            </a:r>
            <a:r>
              <a:rPr lang="es-ES" sz="4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 </a:t>
            </a:r>
            <a:r>
              <a:rPr lang="es-ES" sz="4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años.</a:t>
            </a:r>
            <a:endParaRPr lang="es-DO" sz="4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5860952" y="5136979"/>
            <a:ext cx="30983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desolación</a:t>
            </a: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5063178" y="5872187"/>
            <a:ext cx="23619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setenta</a:t>
            </a:r>
            <a:endParaRPr lang="en-US" sz="4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793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0E333A"/>
          </a:solidFill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3C94E7D-7AB5-4521-915D-863C27209662}"/>
              </a:ext>
            </a:extLst>
          </p:cNvPr>
          <p:cNvSpPr txBox="1"/>
          <p:nvPr/>
        </p:nvSpPr>
        <p:spPr>
          <a:xfrm>
            <a:off x="496709" y="221227"/>
            <a:ext cx="11198581" cy="646331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36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Jeremías 25: 11-12 NVI</a:t>
            </a:r>
            <a:endParaRPr lang="es-DO" sz="36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1A16D62-B7C9-4E85-BD15-FA714C634E05}"/>
              </a:ext>
            </a:extLst>
          </p:cNvPr>
          <p:cNvSpPr txBox="1"/>
          <p:nvPr/>
        </p:nvSpPr>
        <p:spPr>
          <a:xfrm>
            <a:off x="496709" y="856357"/>
            <a:ext cx="11344858" cy="6001643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5092700"/>
          </a:sp3d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Todo </a:t>
            </a:r>
            <a:r>
              <a:rPr lang="es-ES" sz="4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este país quedará reducido a horror y desolación, y estas naciones servirán al rey de Babilonia durante </a:t>
            </a:r>
            <a:r>
              <a:rPr lang="es-ES" sz="4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setenta</a:t>
            </a:r>
            <a:r>
              <a:rPr lang="es-ES" sz="4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años”.</a:t>
            </a:r>
          </a:p>
          <a:p>
            <a:r>
              <a:rPr lang="es-ES" sz="4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»</a:t>
            </a:r>
            <a:r>
              <a:rPr lang="es-ES" sz="4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Pero, cuando se hayan cumplido los setenta años, yo castigaré por su iniquidad al rey de Babilonia y a aquella nación, país de los caldeos, y los convertiré </a:t>
            </a:r>
            <a:r>
              <a:rPr lang="es-ES" sz="4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desolación </a:t>
            </a:r>
            <a:r>
              <a:rPr lang="es-ES" sz="4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perpetua —afirma el Señor—.</a:t>
            </a:r>
            <a:endParaRPr lang="es-DO" sz="4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71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rco">
  <a:themeElements>
    <a:clrScheme name="Marco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Marco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arco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TM03457475[[fn=Marco]]</Template>
  <TotalTime>5349</TotalTime>
  <Words>3513</Words>
  <Application>Microsoft Office PowerPoint</Application>
  <PresentationFormat>Panorámica</PresentationFormat>
  <Paragraphs>162</Paragraphs>
  <Slides>59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59</vt:i4>
      </vt:variant>
    </vt:vector>
  </HeadingPairs>
  <TitlesOfParts>
    <vt:vector size="67" baseType="lpstr">
      <vt:lpstr>Aharoni</vt:lpstr>
      <vt:lpstr>Arial</vt:lpstr>
      <vt:lpstr>Bahnschrift SemiBold</vt:lpstr>
      <vt:lpstr>Bodoni MT Black</vt:lpstr>
      <vt:lpstr>Calibri</vt:lpstr>
      <vt:lpstr>Corbel</vt:lpstr>
      <vt:lpstr>Wingdings 2</vt:lpstr>
      <vt:lpstr>Marco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Jacquilove.music</dc:creator>
  <cp:lastModifiedBy>Ulises Aguero Arroyo</cp:lastModifiedBy>
  <cp:revision>459</cp:revision>
  <dcterms:created xsi:type="dcterms:W3CDTF">2021-06-19T11:36:48Z</dcterms:created>
  <dcterms:modified xsi:type="dcterms:W3CDTF">2021-09-26T04:55:20Z</dcterms:modified>
</cp:coreProperties>
</file>