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7" r:id="rId2"/>
    <p:sldId id="259" r:id="rId3"/>
    <p:sldId id="429" r:id="rId4"/>
    <p:sldId id="363" r:id="rId5"/>
    <p:sldId id="332" r:id="rId6"/>
    <p:sldId id="258" r:id="rId7"/>
    <p:sldId id="415" r:id="rId8"/>
    <p:sldId id="430" r:id="rId9"/>
    <p:sldId id="431" r:id="rId10"/>
    <p:sldId id="307" r:id="rId11"/>
    <p:sldId id="417" r:id="rId12"/>
    <p:sldId id="432" r:id="rId13"/>
    <p:sldId id="403" r:id="rId14"/>
    <p:sldId id="435" r:id="rId15"/>
    <p:sldId id="433" r:id="rId16"/>
    <p:sldId id="434" r:id="rId17"/>
    <p:sldId id="436" r:id="rId18"/>
    <p:sldId id="437" r:id="rId19"/>
    <p:sldId id="438" r:id="rId20"/>
    <p:sldId id="440" r:id="rId21"/>
    <p:sldId id="443" r:id="rId22"/>
    <p:sldId id="442" r:id="rId23"/>
    <p:sldId id="418" r:id="rId24"/>
    <p:sldId id="439" r:id="rId25"/>
    <p:sldId id="361" r:id="rId26"/>
    <p:sldId id="465" r:id="rId27"/>
    <p:sldId id="308" r:id="rId28"/>
    <p:sldId id="420" r:id="rId29"/>
    <p:sldId id="428" r:id="rId30"/>
    <p:sldId id="310" r:id="rId31"/>
    <p:sldId id="402" r:id="rId32"/>
    <p:sldId id="445" r:id="rId33"/>
    <p:sldId id="377" r:id="rId34"/>
    <p:sldId id="314" r:id="rId35"/>
    <p:sldId id="444" r:id="rId36"/>
    <p:sldId id="316" r:id="rId37"/>
    <p:sldId id="339" r:id="rId38"/>
    <p:sldId id="320" r:id="rId39"/>
    <p:sldId id="379" r:id="rId40"/>
    <p:sldId id="321" r:id="rId41"/>
    <p:sldId id="380" r:id="rId42"/>
    <p:sldId id="323" r:id="rId43"/>
    <p:sldId id="410" r:id="rId44"/>
    <p:sldId id="447" r:id="rId45"/>
    <p:sldId id="448" r:id="rId46"/>
    <p:sldId id="446" r:id="rId47"/>
    <p:sldId id="449" r:id="rId48"/>
    <p:sldId id="325" r:id="rId49"/>
    <p:sldId id="450" r:id="rId50"/>
    <p:sldId id="451" r:id="rId51"/>
    <p:sldId id="452" r:id="rId52"/>
    <p:sldId id="453" r:id="rId53"/>
    <p:sldId id="454" r:id="rId54"/>
    <p:sldId id="455" r:id="rId55"/>
    <p:sldId id="381" r:id="rId56"/>
    <p:sldId id="457" r:id="rId57"/>
    <p:sldId id="458" r:id="rId58"/>
    <p:sldId id="456" r:id="rId59"/>
    <p:sldId id="466" r:id="rId60"/>
    <p:sldId id="460" r:id="rId61"/>
    <p:sldId id="459" r:id="rId62"/>
    <p:sldId id="461" r:id="rId63"/>
    <p:sldId id="462" r:id="rId64"/>
    <p:sldId id="463" r:id="rId65"/>
    <p:sldId id="464" r:id="rId66"/>
    <p:sldId id="413" r:id="rId67"/>
    <p:sldId id="359" r:id="rId6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D7F4"/>
    <a:srgbClr val="551315"/>
    <a:srgbClr val="865610"/>
    <a:srgbClr val="341902"/>
    <a:srgbClr val="083A34"/>
    <a:srgbClr val="A46A14"/>
    <a:srgbClr val="0E333A"/>
    <a:srgbClr val="442002"/>
    <a:srgbClr val="C68018"/>
    <a:srgbClr val="AF84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06" autoAdjust="0"/>
    <p:restoredTop sz="92883" autoAdjust="0"/>
  </p:normalViewPr>
  <p:slideViewPr>
    <p:cSldViewPr snapToGrid="0">
      <p:cViewPr varScale="1">
        <p:scale>
          <a:sx n="64" d="100"/>
          <a:sy n="64" d="100"/>
        </p:scale>
        <p:origin x="91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49C5302-A280-4FB7-90A2-901602793296}" type="datetimeFigureOut">
              <a:rPr lang="es-DO" smtClean="0"/>
              <a:t>11/9/2021</a:t>
            </a:fld>
            <a:endParaRPr lang="es-DO"/>
          </a:p>
        </p:txBody>
      </p:sp>
      <p:sp>
        <p:nvSpPr>
          <p:cNvPr id="5" name="Footer Placeholder 4"/>
          <p:cNvSpPr>
            <a:spLocks noGrp="1"/>
          </p:cNvSpPr>
          <p:nvPr>
            <p:ph type="ftr" sz="quarter" idx="11"/>
          </p:nvPr>
        </p:nvSpPr>
        <p:spPr/>
        <p:txBody>
          <a:bodyPr/>
          <a:lstStyle/>
          <a:p>
            <a:endParaRPr lang="es-DO"/>
          </a:p>
        </p:txBody>
      </p:sp>
      <p:sp>
        <p:nvSpPr>
          <p:cNvPr id="6" name="Slide Number Placeholder 5"/>
          <p:cNvSpPr>
            <a:spLocks noGrp="1"/>
          </p:cNvSpPr>
          <p:nvPr>
            <p:ph type="sldNum" sz="quarter" idx="12"/>
          </p:nvPr>
        </p:nvSpPr>
        <p:spPr/>
        <p:txBody>
          <a:bodyPr/>
          <a:lstStyle/>
          <a:p>
            <a:fld id="{AFBE5505-8EDE-47D9-92E9-C15678D24652}" type="slidenum">
              <a:rPr lang="es-DO" smtClean="0"/>
              <a:t>‹Nº›</a:t>
            </a:fld>
            <a:endParaRPr lang="es-DO"/>
          </a:p>
        </p:txBody>
      </p:sp>
    </p:spTree>
    <p:extLst>
      <p:ext uri="{BB962C8B-B14F-4D97-AF65-F5344CB8AC3E}">
        <p14:creationId xmlns:p14="http://schemas.microsoft.com/office/powerpoint/2010/main" val="1474512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49C5302-A280-4FB7-90A2-901602793296}" type="datetimeFigureOut">
              <a:rPr lang="es-DO" smtClean="0"/>
              <a:t>11/9/2021</a:t>
            </a:fld>
            <a:endParaRPr lang="es-DO"/>
          </a:p>
        </p:txBody>
      </p:sp>
      <p:sp>
        <p:nvSpPr>
          <p:cNvPr id="8" name="Footer Placeholder 7"/>
          <p:cNvSpPr>
            <a:spLocks noGrp="1"/>
          </p:cNvSpPr>
          <p:nvPr>
            <p:ph type="ftr" sz="quarter" idx="11"/>
          </p:nvPr>
        </p:nvSpPr>
        <p:spPr/>
        <p:txBody>
          <a:bodyPr/>
          <a:lstStyle/>
          <a:p>
            <a:endParaRPr lang="es-DO"/>
          </a:p>
        </p:txBody>
      </p:sp>
      <p:sp>
        <p:nvSpPr>
          <p:cNvPr id="9" name="Slide Number Placeholder 8"/>
          <p:cNvSpPr>
            <a:spLocks noGrp="1"/>
          </p:cNvSpPr>
          <p:nvPr>
            <p:ph type="sldNum" sz="quarter" idx="12"/>
          </p:nvPr>
        </p:nvSpPr>
        <p:spPr/>
        <p:txBody>
          <a:bodyPr/>
          <a:lstStyle/>
          <a:p>
            <a:fld id="{AFBE5505-8EDE-47D9-92E9-C15678D24652}" type="slidenum">
              <a:rPr lang="es-DO" smtClean="0"/>
              <a:t>‹Nº›</a:t>
            </a:fld>
            <a:endParaRPr lang="es-DO"/>
          </a:p>
        </p:txBody>
      </p:sp>
    </p:spTree>
    <p:extLst>
      <p:ext uri="{BB962C8B-B14F-4D97-AF65-F5344CB8AC3E}">
        <p14:creationId xmlns:p14="http://schemas.microsoft.com/office/powerpoint/2010/main" val="661931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49C5302-A280-4FB7-90A2-901602793296}" type="datetimeFigureOut">
              <a:rPr lang="es-DO" smtClean="0"/>
              <a:t>11/9/2021</a:t>
            </a:fld>
            <a:endParaRPr lang="es-DO"/>
          </a:p>
        </p:txBody>
      </p:sp>
      <p:sp>
        <p:nvSpPr>
          <p:cNvPr id="8" name="Footer Placeholder 7"/>
          <p:cNvSpPr>
            <a:spLocks noGrp="1"/>
          </p:cNvSpPr>
          <p:nvPr>
            <p:ph type="ftr" sz="quarter" idx="11"/>
          </p:nvPr>
        </p:nvSpPr>
        <p:spPr/>
        <p:txBody>
          <a:bodyPr/>
          <a:lstStyle/>
          <a:p>
            <a:endParaRPr lang="es-DO"/>
          </a:p>
        </p:txBody>
      </p:sp>
      <p:sp>
        <p:nvSpPr>
          <p:cNvPr id="9" name="Slide Number Placeholder 8"/>
          <p:cNvSpPr>
            <a:spLocks noGrp="1"/>
          </p:cNvSpPr>
          <p:nvPr>
            <p:ph type="sldNum" sz="quarter" idx="12"/>
          </p:nvPr>
        </p:nvSpPr>
        <p:spPr/>
        <p:txBody>
          <a:bodyPr/>
          <a:lstStyle/>
          <a:p>
            <a:fld id="{AFBE5505-8EDE-47D9-92E9-C15678D24652}" type="slidenum">
              <a:rPr lang="es-DO" smtClean="0"/>
              <a:t>‹Nº›</a:t>
            </a:fld>
            <a:endParaRPr lang="es-DO"/>
          </a:p>
        </p:txBody>
      </p:sp>
    </p:spTree>
    <p:extLst>
      <p:ext uri="{BB962C8B-B14F-4D97-AF65-F5344CB8AC3E}">
        <p14:creationId xmlns:p14="http://schemas.microsoft.com/office/powerpoint/2010/main" val="878322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49C5302-A280-4FB7-90A2-901602793296}" type="datetimeFigureOut">
              <a:rPr lang="es-DO" smtClean="0"/>
              <a:t>11/9/2021</a:t>
            </a:fld>
            <a:endParaRPr lang="es-DO"/>
          </a:p>
        </p:txBody>
      </p:sp>
      <p:sp>
        <p:nvSpPr>
          <p:cNvPr id="5" name="Footer Placeholder 4"/>
          <p:cNvSpPr>
            <a:spLocks noGrp="1"/>
          </p:cNvSpPr>
          <p:nvPr>
            <p:ph type="ftr" sz="quarter" idx="11"/>
          </p:nvPr>
        </p:nvSpPr>
        <p:spPr/>
        <p:txBody>
          <a:bodyPr/>
          <a:lstStyle/>
          <a:p>
            <a:endParaRPr lang="es-DO"/>
          </a:p>
        </p:txBody>
      </p:sp>
      <p:sp>
        <p:nvSpPr>
          <p:cNvPr id="6" name="Slide Number Placeholder 5"/>
          <p:cNvSpPr>
            <a:spLocks noGrp="1"/>
          </p:cNvSpPr>
          <p:nvPr>
            <p:ph type="sldNum" sz="quarter" idx="12"/>
          </p:nvPr>
        </p:nvSpPr>
        <p:spPr/>
        <p:txBody>
          <a:bodyPr/>
          <a:lstStyle/>
          <a:p>
            <a:fld id="{AFBE5505-8EDE-47D9-92E9-C15678D24652}" type="slidenum">
              <a:rPr lang="es-DO" smtClean="0"/>
              <a:t>‹Nº›</a:t>
            </a:fld>
            <a:endParaRPr lang="es-DO"/>
          </a:p>
        </p:txBody>
      </p:sp>
    </p:spTree>
    <p:extLst>
      <p:ext uri="{BB962C8B-B14F-4D97-AF65-F5344CB8AC3E}">
        <p14:creationId xmlns:p14="http://schemas.microsoft.com/office/powerpoint/2010/main" val="4103895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49C5302-A280-4FB7-90A2-901602793296}" type="datetimeFigureOut">
              <a:rPr lang="es-DO" smtClean="0"/>
              <a:t>11/9/2021</a:t>
            </a:fld>
            <a:endParaRPr lang="es-DO"/>
          </a:p>
        </p:txBody>
      </p:sp>
      <p:sp>
        <p:nvSpPr>
          <p:cNvPr id="5" name="Footer Placeholder 4"/>
          <p:cNvSpPr>
            <a:spLocks noGrp="1"/>
          </p:cNvSpPr>
          <p:nvPr>
            <p:ph type="ftr" sz="quarter" idx="11"/>
          </p:nvPr>
        </p:nvSpPr>
        <p:spPr/>
        <p:txBody>
          <a:bodyPr/>
          <a:lstStyle/>
          <a:p>
            <a:endParaRPr lang="es-DO"/>
          </a:p>
        </p:txBody>
      </p:sp>
      <p:sp>
        <p:nvSpPr>
          <p:cNvPr id="6" name="Slide Number Placeholder 5"/>
          <p:cNvSpPr>
            <a:spLocks noGrp="1"/>
          </p:cNvSpPr>
          <p:nvPr>
            <p:ph type="sldNum" sz="quarter" idx="12"/>
          </p:nvPr>
        </p:nvSpPr>
        <p:spPr/>
        <p:txBody>
          <a:bodyPr/>
          <a:lstStyle/>
          <a:p>
            <a:fld id="{AFBE5505-8EDE-47D9-92E9-C15678D24652}" type="slidenum">
              <a:rPr lang="es-DO" smtClean="0"/>
              <a:t>‹Nº›</a:t>
            </a:fld>
            <a:endParaRPr lang="es-DO"/>
          </a:p>
        </p:txBody>
      </p:sp>
    </p:spTree>
    <p:extLst>
      <p:ext uri="{BB962C8B-B14F-4D97-AF65-F5344CB8AC3E}">
        <p14:creationId xmlns:p14="http://schemas.microsoft.com/office/powerpoint/2010/main" val="355927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8" name="Date Placeholder 7"/>
          <p:cNvSpPr>
            <a:spLocks noGrp="1"/>
          </p:cNvSpPr>
          <p:nvPr>
            <p:ph type="dt" sz="half" idx="10"/>
          </p:nvPr>
        </p:nvSpPr>
        <p:spPr/>
        <p:txBody>
          <a:bodyPr/>
          <a:lstStyle/>
          <a:p>
            <a:fld id="{549C5302-A280-4FB7-90A2-901602793296}" type="datetimeFigureOut">
              <a:rPr lang="es-DO" smtClean="0"/>
              <a:t>11/9/2021</a:t>
            </a:fld>
            <a:endParaRPr lang="es-DO"/>
          </a:p>
        </p:txBody>
      </p:sp>
      <p:sp>
        <p:nvSpPr>
          <p:cNvPr id="9" name="Footer Placeholder 8"/>
          <p:cNvSpPr>
            <a:spLocks noGrp="1"/>
          </p:cNvSpPr>
          <p:nvPr>
            <p:ph type="ftr" sz="quarter" idx="11"/>
          </p:nvPr>
        </p:nvSpPr>
        <p:spPr/>
        <p:txBody>
          <a:bodyPr/>
          <a:lstStyle/>
          <a:p>
            <a:endParaRPr lang="es-DO"/>
          </a:p>
        </p:txBody>
      </p:sp>
      <p:sp>
        <p:nvSpPr>
          <p:cNvPr id="10" name="Slide Number Placeholder 9"/>
          <p:cNvSpPr>
            <a:spLocks noGrp="1"/>
          </p:cNvSpPr>
          <p:nvPr>
            <p:ph type="sldNum" sz="quarter" idx="12"/>
          </p:nvPr>
        </p:nvSpPr>
        <p:spPr/>
        <p:txBody>
          <a:bodyPr/>
          <a:lstStyle/>
          <a:p>
            <a:fld id="{AFBE5505-8EDE-47D9-92E9-C15678D24652}" type="slidenum">
              <a:rPr lang="es-DO" smtClean="0"/>
              <a:t>‹Nº›</a:t>
            </a:fld>
            <a:endParaRPr lang="es-DO"/>
          </a:p>
        </p:txBody>
      </p:sp>
    </p:spTree>
    <p:extLst>
      <p:ext uri="{BB962C8B-B14F-4D97-AF65-F5344CB8AC3E}">
        <p14:creationId xmlns:p14="http://schemas.microsoft.com/office/powerpoint/2010/main" val="1561402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2" name="Date Placeholder 1"/>
          <p:cNvSpPr>
            <a:spLocks noGrp="1"/>
          </p:cNvSpPr>
          <p:nvPr>
            <p:ph type="dt" sz="half" idx="10"/>
          </p:nvPr>
        </p:nvSpPr>
        <p:spPr/>
        <p:txBody>
          <a:bodyPr/>
          <a:lstStyle/>
          <a:p>
            <a:fld id="{549C5302-A280-4FB7-90A2-901602793296}" type="datetimeFigureOut">
              <a:rPr lang="es-DO" smtClean="0"/>
              <a:t>11/9/2021</a:t>
            </a:fld>
            <a:endParaRPr lang="es-DO"/>
          </a:p>
        </p:txBody>
      </p:sp>
      <p:sp>
        <p:nvSpPr>
          <p:cNvPr id="11" name="Footer Placeholder 10"/>
          <p:cNvSpPr>
            <a:spLocks noGrp="1"/>
          </p:cNvSpPr>
          <p:nvPr>
            <p:ph type="ftr" sz="quarter" idx="11"/>
          </p:nvPr>
        </p:nvSpPr>
        <p:spPr/>
        <p:txBody>
          <a:bodyPr/>
          <a:lstStyle/>
          <a:p>
            <a:endParaRPr lang="es-DO"/>
          </a:p>
        </p:txBody>
      </p:sp>
      <p:sp>
        <p:nvSpPr>
          <p:cNvPr id="12" name="Slide Number Placeholder 11"/>
          <p:cNvSpPr>
            <a:spLocks noGrp="1"/>
          </p:cNvSpPr>
          <p:nvPr>
            <p:ph type="sldNum" sz="quarter" idx="12"/>
          </p:nvPr>
        </p:nvSpPr>
        <p:spPr/>
        <p:txBody>
          <a:bodyPr/>
          <a:lstStyle/>
          <a:p>
            <a:fld id="{AFBE5505-8EDE-47D9-92E9-C15678D24652}" type="slidenum">
              <a:rPr lang="es-DO" smtClean="0"/>
              <a:t>‹Nº›</a:t>
            </a:fld>
            <a:endParaRPr lang="es-DO"/>
          </a:p>
        </p:txBody>
      </p:sp>
    </p:spTree>
    <p:extLst>
      <p:ext uri="{BB962C8B-B14F-4D97-AF65-F5344CB8AC3E}">
        <p14:creationId xmlns:p14="http://schemas.microsoft.com/office/powerpoint/2010/main" val="1873156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a:t>Haga clic para modificar el estilo de título del patrón</a:t>
            </a:r>
            <a:endParaRPr lang="en-US" dirty="0"/>
          </a:p>
        </p:txBody>
      </p:sp>
      <p:sp>
        <p:nvSpPr>
          <p:cNvPr id="2" name="Date Placeholder 1"/>
          <p:cNvSpPr>
            <a:spLocks noGrp="1"/>
          </p:cNvSpPr>
          <p:nvPr>
            <p:ph type="dt" sz="half" idx="10"/>
          </p:nvPr>
        </p:nvSpPr>
        <p:spPr/>
        <p:txBody>
          <a:bodyPr/>
          <a:lstStyle/>
          <a:p>
            <a:fld id="{549C5302-A280-4FB7-90A2-901602793296}" type="datetimeFigureOut">
              <a:rPr lang="es-DO" smtClean="0"/>
              <a:t>11/9/2021</a:t>
            </a:fld>
            <a:endParaRPr lang="es-DO"/>
          </a:p>
        </p:txBody>
      </p:sp>
      <p:sp>
        <p:nvSpPr>
          <p:cNvPr id="7" name="Footer Placeholder 6"/>
          <p:cNvSpPr>
            <a:spLocks noGrp="1"/>
          </p:cNvSpPr>
          <p:nvPr>
            <p:ph type="ftr" sz="quarter" idx="11"/>
          </p:nvPr>
        </p:nvSpPr>
        <p:spPr/>
        <p:txBody>
          <a:bodyPr/>
          <a:lstStyle/>
          <a:p>
            <a:endParaRPr lang="es-DO"/>
          </a:p>
        </p:txBody>
      </p:sp>
      <p:sp>
        <p:nvSpPr>
          <p:cNvPr id="8" name="Slide Number Placeholder 7"/>
          <p:cNvSpPr>
            <a:spLocks noGrp="1"/>
          </p:cNvSpPr>
          <p:nvPr>
            <p:ph type="sldNum" sz="quarter" idx="12"/>
          </p:nvPr>
        </p:nvSpPr>
        <p:spPr/>
        <p:txBody>
          <a:bodyPr/>
          <a:lstStyle/>
          <a:p>
            <a:fld id="{AFBE5505-8EDE-47D9-92E9-C15678D24652}" type="slidenum">
              <a:rPr lang="es-DO" smtClean="0"/>
              <a:t>‹Nº›</a:t>
            </a:fld>
            <a:endParaRPr lang="es-DO"/>
          </a:p>
        </p:txBody>
      </p:sp>
    </p:spTree>
    <p:extLst>
      <p:ext uri="{BB962C8B-B14F-4D97-AF65-F5344CB8AC3E}">
        <p14:creationId xmlns:p14="http://schemas.microsoft.com/office/powerpoint/2010/main" val="4169776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49C5302-A280-4FB7-90A2-901602793296}" type="datetimeFigureOut">
              <a:rPr lang="es-DO" smtClean="0"/>
              <a:t>11/9/2021</a:t>
            </a:fld>
            <a:endParaRPr lang="es-DO"/>
          </a:p>
        </p:txBody>
      </p:sp>
      <p:sp>
        <p:nvSpPr>
          <p:cNvPr id="6" name="Footer Placeholder 5"/>
          <p:cNvSpPr>
            <a:spLocks noGrp="1"/>
          </p:cNvSpPr>
          <p:nvPr>
            <p:ph type="ftr" sz="quarter" idx="11"/>
          </p:nvPr>
        </p:nvSpPr>
        <p:spPr/>
        <p:txBody>
          <a:bodyPr/>
          <a:lstStyle/>
          <a:p>
            <a:endParaRPr lang="es-DO"/>
          </a:p>
        </p:txBody>
      </p:sp>
      <p:sp>
        <p:nvSpPr>
          <p:cNvPr id="7" name="Slide Number Placeholder 6"/>
          <p:cNvSpPr>
            <a:spLocks noGrp="1"/>
          </p:cNvSpPr>
          <p:nvPr>
            <p:ph type="sldNum" sz="quarter" idx="12"/>
          </p:nvPr>
        </p:nvSpPr>
        <p:spPr/>
        <p:txBody>
          <a:bodyPr/>
          <a:lstStyle/>
          <a:p>
            <a:fld id="{AFBE5505-8EDE-47D9-92E9-C15678D24652}" type="slidenum">
              <a:rPr lang="es-DO" smtClean="0"/>
              <a:t>‹Nº›</a:t>
            </a:fld>
            <a:endParaRPr lang="es-DO"/>
          </a:p>
        </p:txBody>
      </p:sp>
    </p:spTree>
    <p:extLst>
      <p:ext uri="{BB962C8B-B14F-4D97-AF65-F5344CB8AC3E}">
        <p14:creationId xmlns:p14="http://schemas.microsoft.com/office/powerpoint/2010/main" val="398655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8" name="Date Placeholder 7"/>
          <p:cNvSpPr>
            <a:spLocks noGrp="1"/>
          </p:cNvSpPr>
          <p:nvPr>
            <p:ph type="dt" sz="half" idx="10"/>
          </p:nvPr>
        </p:nvSpPr>
        <p:spPr/>
        <p:txBody>
          <a:bodyPr/>
          <a:lstStyle/>
          <a:p>
            <a:fld id="{549C5302-A280-4FB7-90A2-901602793296}" type="datetimeFigureOut">
              <a:rPr lang="es-DO" smtClean="0"/>
              <a:t>11/9/2021</a:t>
            </a:fld>
            <a:endParaRPr lang="es-DO"/>
          </a:p>
        </p:txBody>
      </p:sp>
      <p:sp>
        <p:nvSpPr>
          <p:cNvPr id="9" name="Footer Placeholder 8"/>
          <p:cNvSpPr>
            <a:spLocks noGrp="1"/>
          </p:cNvSpPr>
          <p:nvPr>
            <p:ph type="ftr" sz="quarter" idx="11"/>
          </p:nvPr>
        </p:nvSpPr>
        <p:spPr/>
        <p:txBody>
          <a:bodyPr/>
          <a:lstStyle/>
          <a:p>
            <a:endParaRPr lang="es-DO"/>
          </a:p>
        </p:txBody>
      </p:sp>
      <p:sp>
        <p:nvSpPr>
          <p:cNvPr id="10" name="Slide Number Placeholder 9"/>
          <p:cNvSpPr>
            <a:spLocks noGrp="1"/>
          </p:cNvSpPr>
          <p:nvPr>
            <p:ph type="sldNum" sz="quarter" idx="12"/>
          </p:nvPr>
        </p:nvSpPr>
        <p:spPr/>
        <p:txBody>
          <a:bodyPr/>
          <a:lstStyle/>
          <a:p>
            <a:fld id="{AFBE5505-8EDE-47D9-92E9-C15678D24652}" type="slidenum">
              <a:rPr lang="es-DO" smtClean="0"/>
              <a:t>‹Nº›</a:t>
            </a:fld>
            <a:endParaRPr lang="es-DO"/>
          </a:p>
        </p:txBody>
      </p:sp>
    </p:spTree>
    <p:extLst>
      <p:ext uri="{BB962C8B-B14F-4D97-AF65-F5344CB8AC3E}">
        <p14:creationId xmlns:p14="http://schemas.microsoft.com/office/powerpoint/2010/main" val="279111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8" name="Date Placeholder 7"/>
          <p:cNvSpPr>
            <a:spLocks noGrp="1"/>
          </p:cNvSpPr>
          <p:nvPr>
            <p:ph type="dt" sz="half" idx="10"/>
          </p:nvPr>
        </p:nvSpPr>
        <p:spPr/>
        <p:txBody>
          <a:bodyPr/>
          <a:lstStyle/>
          <a:p>
            <a:fld id="{549C5302-A280-4FB7-90A2-901602793296}" type="datetimeFigureOut">
              <a:rPr lang="es-DO" smtClean="0"/>
              <a:t>11/9/2021</a:t>
            </a:fld>
            <a:endParaRPr lang="es-DO"/>
          </a:p>
        </p:txBody>
      </p:sp>
      <p:sp>
        <p:nvSpPr>
          <p:cNvPr id="9" name="Footer Placeholder 8"/>
          <p:cNvSpPr>
            <a:spLocks noGrp="1"/>
          </p:cNvSpPr>
          <p:nvPr>
            <p:ph type="ftr" sz="quarter" idx="11"/>
          </p:nvPr>
        </p:nvSpPr>
        <p:spPr>
          <a:xfrm>
            <a:off x="3499101" y="6356350"/>
            <a:ext cx="5911517" cy="365125"/>
          </a:xfrm>
        </p:spPr>
        <p:txBody>
          <a:bodyPr/>
          <a:lstStyle/>
          <a:p>
            <a:endParaRPr lang="es-DO"/>
          </a:p>
        </p:txBody>
      </p:sp>
      <p:sp>
        <p:nvSpPr>
          <p:cNvPr id="10" name="Slide Number Placeholder 9"/>
          <p:cNvSpPr>
            <a:spLocks noGrp="1"/>
          </p:cNvSpPr>
          <p:nvPr>
            <p:ph type="sldNum" sz="quarter" idx="12"/>
          </p:nvPr>
        </p:nvSpPr>
        <p:spPr/>
        <p:txBody>
          <a:bodyPr/>
          <a:lstStyle/>
          <a:p>
            <a:fld id="{AFBE5505-8EDE-47D9-92E9-C15678D24652}" type="slidenum">
              <a:rPr lang="es-DO" smtClean="0"/>
              <a:t>‹Nº›</a:t>
            </a:fld>
            <a:endParaRPr lang="es-DO"/>
          </a:p>
        </p:txBody>
      </p:sp>
    </p:spTree>
    <p:extLst>
      <p:ext uri="{BB962C8B-B14F-4D97-AF65-F5344CB8AC3E}">
        <p14:creationId xmlns:p14="http://schemas.microsoft.com/office/powerpoint/2010/main" val="194219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49C5302-A280-4FB7-90A2-901602793296}" type="datetimeFigureOut">
              <a:rPr lang="es-DO" smtClean="0"/>
              <a:t>11/9/2021</a:t>
            </a:fld>
            <a:endParaRPr lang="es-DO"/>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s-DO"/>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AFBE5505-8EDE-47D9-92E9-C15678D24652}" type="slidenum">
              <a:rPr lang="es-DO" smtClean="0"/>
              <a:t>‹Nº›</a:t>
            </a:fld>
            <a:endParaRPr lang="es-DO"/>
          </a:p>
        </p:txBody>
      </p:sp>
    </p:spTree>
    <p:extLst>
      <p:ext uri="{BB962C8B-B14F-4D97-AF65-F5344CB8AC3E}">
        <p14:creationId xmlns:p14="http://schemas.microsoft.com/office/powerpoint/2010/main" val="138653206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205C367E-17B1-4CAE-A55D-3F1651503034}"/>
              </a:ext>
            </a:extLst>
          </p:cNvPr>
          <p:cNvSpPr/>
          <p:nvPr/>
        </p:nvSpPr>
        <p:spPr>
          <a:xfrm>
            <a:off x="-34052" y="0"/>
            <a:ext cx="3063631" cy="6869097"/>
          </a:xfrm>
          <a:custGeom>
            <a:avLst/>
            <a:gdLst>
              <a:gd name="connsiteX0" fmla="*/ 0 w 1465943"/>
              <a:gd name="connsiteY0" fmla="*/ 0 h 5116218"/>
              <a:gd name="connsiteX1" fmla="*/ 1465943 w 1465943"/>
              <a:gd name="connsiteY1" fmla="*/ 0 h 5116218"/>
              <a:gd name="connsiteX2" fmla="*/ 1465943 w 1465943"/>
              <a:gd name="connsiteY2" fmla="*/ 5116218 h 5116218"/>
              <a:gd name="connsiteX3" fmla="*/ 0 w 1465943"/>
              <a:gd name="connsiteY3" fmla="*/ 5116218 h 5116218"/>
              <a:gd name="connsiteX4" fmla="*/ 0 w 1465943"/>
              <a:gd name="connsiteY4" fmla="*/ 0 h 5116218"/>
              <a:gd name="connsiteX0" fmla="*/ 0 w 1465943"/>
              <a:gd name="connsiteY0" fmla="*/ 0 h 5116218"/>
              <a:gd name="connsiteX1" fmla="*/ 1465943 w 1465943"/>
              <a:gd name="connsiteY1" fmla="*/ 0 h 5116218"/>
              <a:gd name="connsiteX2" fmla="*/ 1465943 w 1465943"/>
              <a:gd name="connsiteY2" fmla="*/ 2191657 h 5116218"/>
              <a:gd name="connsiteX3" fmla="*/ 1465943 w 1465943"/>
              <a:gd name="connsiteY3" fmla="*/ 5116218 h 5116218"/>
              <a:gd name="connsiteX4" fmla="*/ 0 w 1465943"/>
              <a:gd name="connsiteY4" fmla="*/ 5116218 h 5116218"/>
              <a:gd name="connsiteX5" fmla="*/ 0 w 1465943"/>
              <a:gd name="connsiteY5" fmla="*/ 0 h 5116218"/>
              <a:gd name="connsiteX0" fmla="*/ 0 w 1465943"/>
              <a:gd name="connsiteY0" fmla="*/ 0 h 5116218"/>
              <a:gd name="connsiteX1" fmla="*/ 1465943 w 1465943"/>
              <a:gd name="connsiteY1" fmla="*/ 0 h 5116218"/>
              <a:gd name="connsiteX2" fmla="*/ 1451429 w 1465943"/>
              <a:gd name="connsiteY2" fmla="*/ 972457 h 5116218"/>
              <a:gd name="connsiteX3" fmla="*/ 1465943 w 1465943"/>
              <a:gd name="connsiteY3" fmla="*/ 2191657 h 5116218"/>
              <a:gd name="connsiteX4" fmla="*/ 1465943 w 1465943"/>
              <a:gd name="connsiteY4" fmla="*/ 5116218 h 5116218"/>
              <a:gd name="connsiteX5" fmla="*/ 0 w 1465943"/>
              <a:gd name="connsiteY5" fmla="*/ 5116218 h 5116218"/>
              <a:gd name="connsiteX6" fmla="*/ 0 w 1465943"/>
              <a:gd name="connsiteY6" fmla="*/ 0 h 5116218"/>
              <a:gd name="connsiteX0" fmla="*/ 0 w 1465943"/>
              <a:gd name="connsiteY0" fmla="*/ 0 h 5116218"/>
              <a:gd name="connsiteX1" fmla="*/ 1465943 w 1465943"/>
              <a:gd name="connsiteY1" fmla="*/ 0 h 5116218"/>
              <a:gd name="connsiteX2" fmla="*/ 1451429 w 1465943"/>
              <a:gd name="connsiteY2" fmla="*/ 972457 h 5116218"/>
              <a:gd name="connsiteX3" fmla="*/ 1465943 w 1465943"/>
              <a:gd name="connsiteY3" fmla="*/ 2191657 h 5116218"/>
              <a:gd name="connsiteX4" fmla="*/ 1451429 w 1465943"/>
              <a:gd name="connsiteY4" fmla="*/ 3526971 h 5116218"/>
              <a:gd name="connsiteX5" fmla="*/ 1465943 w 1465943"/>
              <a:gd name="connsiteY5" fmla="*/ 5116218 h 5116218"/>
              <a:gd name="connsiteX6" fmla="*/ 0 w 1465943"/>
              <a:gd name="connsiteY6" fmla="*/ 5116218 h 5116218"/>
              <a:gd name="connsiteX7" fmla="*/ 0 w 1465943"/>
              <a:gd name="connsiteY7" fmla="*/ 0 h 5116218"/>
              <a:gd name="connsiteX0" fmla="*/ 29029 w 1494972"/>
              <a:gd name="connsiteY0" fmla="*/ 0 h 6828904"/>
              <a:gd name="connsiteX1" fmla="*/ 1494972 w 1494972"/>
              <a:gd name="connsiteY1" fmla="*/ 0 h 6828904"/>
              <a:gd name="connsiteX2" fmla="*/ 1480458 w 1494972"/>
              <a:gd name="connsiteY2" fmla="*/ 972457 h 6828904"/>
              <a:gd name="connsiteX3" fmla="*/ 1494972 w 1494972"/>
              <a:gd name="connsiteY3" fmla="*/ 2191657 h 6828904"/>
              <a:gd name="connsiteX4" fmla="*/ 1480458 w 1494972"/>
              <a:gd name="connsiteY4" fmla="*/ 3526971 h 6828904"/>
              <a:gd name="connsiteX5" fmla="*/ 1494972 w 1494972"/>
              <a:gd name="connsiteY5" fmla="*/ 5116218 h 6828904"/>
              <a:gd name="connsiteX6" fmla="*/ 0 w 1494972"/>
              <a:gd name="connsiteY6" fmla="*/ 6828904 h 6828904"/>
              <a:gd name="connsiteX7" fmla="*/ 29029 w 1494972"/>
              <a:gd name="connsiteY7" fmla="*/ 0 h 6828904"/>
              <a:gd name="connsiteX0" fmla="*/ 29029 w 1567543"/>
              <a:gd name="connsiteY0" fmla="*/ 0 h 6828904"/>
              <a:gd name="connsiteX1" fmla="*/ 1494972 w 1567543"/>
              <a:gd name="connsiteY1" fmla="*/ 0 h 6828904"/>
              <a:gd name="connsiteX2" fmla="*/ 1480458 w 1567543"/>
              <a:gd name="connsiteY2" fmla="*/ 972457 h 6828904"/>
              <a:gd name="connsiteX3" fmla="*/ 1494972 w 1567543"/>
              <a:gd name="connsiteY3" fmla="*/ 2191657 h 6828904"/>
              <a:gd name="connsiteX4" fmla="*/ 1480458 w 1567543"/>
              <a:gd name="connsiteY4" fmla="*/ 3526971 h 6828904"/>
              <a:gd name="connsiteX5" fmla="*/ 1567543 w 1567543"/>
              <a:gd name="connsiteY5" fmla="*/ 5435532 h 6828904"/>
              <a:gd name="connsiteX6" fmla="*/ 0 w 1567543"/>
              <a:gd name="connsiteY6" fmla="*/ 6828904 h 6828904"/>
              <a:gd name="connsiteX7" fmla="*/ 29029 w 1567543"/>
              <a:gd name="connsiteY7" fmla="*/ 0 h 6828904"/>
              <a:gd name="connsiteX0" fmla="*/ 29029 w 2888343"/>
              <a:gd name="connsiteY0" fmla="*/ 0 h 6828904"/>
              <a:gd name="connsiteX1" fmla="*/ 2888343 w 2888343"/>
              <a:gd name="connsiteY1" fmla="*/ 0 h 6828904"/>
              <a:gd name="connsiteX2" fmla="*/ 1480458 w 2888343"/>
              <a:gd name="connsiteY2" fmla="*/ 972457 h 6828904"/>
              <a:gd name="connsiteX3" fmla="*/ 1494972 w 2888343"/>
              <a:gd name="connsiteY3" fmla="*/ 2191657 h 6828904"/>
              <a:gd name="connsiteX4" fmla="*/ 1480458 w 2888343"/>
              <a:gd name="connsiteY4" fmla="*/ 3526971 h 6828904"/>
              <a:gd name="connsiteX5" fmla="*/ 1567543 w 2888343"/>
              <a:gd name="connsiteY5" fmla="*/ 5435532 h 6828904"/>
              <a:gd name="connsiteX6" fmla="*/ 0 w 2888343"/>
              <a:gd name="connsiteY6" fmla="*/ 6828904 h 6828904"/>
              <a:gd name="connsiteX7" fmla="*/ 29029 w 2888343"/>
              <a:gd name="connsiteY7" fmla="*/ 0 h 6828904"/>
              <a:gd name="connsiteX0" fmla="*/ 29029 w 3018972"/>
              <a:gd name="connsiteY0" fmla="*/ 0 h 6828904"/>
              <a:gd name="connsiteX1" fmla="*/ 2888343 w 3018972"/>
              <a:gd name="connsiteY1" fmla="*/ 0 h 6828904"/>
              <a:gd name="connsiteX2" fmla="*/ 3018972 w 3018972"/>
              <a:gd name="connsiteY2" fmla="*/ 638629 h 6828904"/>
              <a:gd name="connsiteX3" fmla="*/ 1494972 w 3018972"/>
              <a:gd name="connsiteY3" fmla="*/ 2191657 h 6828904"/>
              <a:gd name="connsiteX4" fmla="*/ 1480458 w 3018972"/>
              <a:gd name="connsiteY4" fmla="*/ 3526971 h 6828904"/>
              <a:gd name="connsiteX5" fmla="*/ 1567543 w 3018972"/>
              <a:gd name="connsiteY5" fmla="*/ 5435532 h 6828904"/>
              <a:gd name="connsiteX6" fmla="*/ 0 w 3018972"/>
              <a:gd name="connsiteY6" fmla="*/ 6828904 h 6828904"/>
              <a:gd name="connsiteX7" fmla="*/ 29029 w 3018972"/>
              <a:gd name="connsiteY7" fmla="*/ 0 h 6828904"/>
              <a:gd name="connsiteX0" fmla="*/ 29029 w 3018972"/>
              <a:gd name="connsiteY0" fmla="*/ 0 h 6828904"/>
              <a:gd name="connsiteX1" fmla="*/ 2888343 w 3018972"/>
              <a:gd name="connsiteY1" fmla="*/ 0 h 6828904"/>
              <a:gd name="connsiteX2" fmla="*/ 3018972 w 3018972"/>
              <a:gd name="connsiteY2" fmla="*/ 638629 h 6828904"/>
              <a:gd name="connsiteX3" fmla="*/ 2365829 w 3018972"/>
              <a:gd name="connsiteY3" fmla="*/ 2685143 h 6828904"/>
              <a:gd name="connsiteX4" fmla="*/ 1480458 w 3018972"/>
              <a:gd name="connsiteY4" fmla="*/ 3526971 h 6828904"/>
              <a:gd name="connsiteX5" fmla="*/ 1567543 w 3018972"/>
              <a:gd name="connsiteY5" fmla="*/ 5435532 h 6828904"/>
              <a:gd name="connsiteX6" fmla="*/ 0 w 3018972"/>
              <a:gd name="connsiteY6" fmla="*/ 6828904 h 6828904"/>
              <a:gd name="connsiteX7" fmla="*/ 29029 w 3018972"/>
              <a:gd name="connsiteY7" fmla="*/ 0 h 6828904"/>
              <a:gd name="connsiteX0" fmla="*/ 29029 w 3018972"/>
              <a:gd name="connsiteY0" fmla="*/ 0 h 6828904"/>
              <a:gd name="connsiteX1" fmla="*/ 2888343 w 3018972"/>
              <a:gd name="connsiteY1" fmla="*/ 0 h 6828904"/>
              <a:gd name="connsiteX2" fmla="*/ 3018972 w 3018972"/>
              <a:gd name="connsiteY2" fmla="*/ 638629 h 6828904"/>
              <a:gd name="connsiteX3" fmla="*/ 2365829 w 3018972"/>
              <a:gd name="connsiteY3" fmla="*/ 2685143 h 6828904"/>
              <a:gd name="connsiteX4" fmla="*/ 1915886 w 3018972"/>
              <a:gd name="connsiteY4" fmla="*/ 4049485 h 6828904"/>
              <a:gd name="connsiteX5" fmla="*/ 1567543 w 3018972"/>
              <a:gd name="connsiteY5" fmla="*/ 5435532 h 6828904"/>
              <a:gd name="connsiteX6" fmla="*/ 0 w 3018972"/>
              <a:gd name="connsiteY6" fmla="*/ 6828904 h 6828904"/>
              <a:gd name="connsiteX7" fmla="*/ 29029 w 3018972"/>
              <a:gd name="connsiteY7" fmla="*/ 0 h 6828904"/>
              <a:gd name="connsiteX0" fmla="*/ 29029 w 3018972"/>
              <a:gd name="connsiteY0" fmla="*/ 0 h 6828904"/>
              <a:gd name="connsiteX1" fmla="*/ 2888343 w 3018972"/>
              <a:gd name="connsiteY1" fmla="*/ 0 h 6828904"/>
              <a:gd name="connsiteX2" fmla="*/ 3018972 w 3018972"/>
              <a:gd name="connsiteY2" fmla="*/ 638629 h 6828904"/>
              <a:gd name="connsiteX3" fmla="*/ 2365829 w 3018972"/>
              <a:gd name="connsiteY3" fmla="*/ 2685143 h 6828904"/>
              <a:gd name="connsiteX4" fmla="*/ 1915886 w 3018972"/>
              <a:gd name="connsiteY4" fmla="*/ 4049485 h 6828904"/>
              <a:gd name="connsiteX5" fmla="*/ 1465943 w 3018972"/>
              <a:gd name="connsiteY5" fmla="*/ 5493589 h 6828904"/>
              <a:gd name="connsiteX6" fmla="*/ 0 w 3018972"/>
              <a:gd name="connsiteY6" fmla="*/ 6828904 h 6828904"/>
              <a:gd name="connsiteX7" fmla="*/ 29029 w 3018972"/>
              <a:gd name="connsiteY7" fmla="*/ 0 h 6828904"/>
              <a:gd name="connsiteX0" fmla="*/ 29029 w 3018972"/>
              <a:gd name="connsiteY0" fmla="*/ 0 h 6828904"/>
              <a:gd name="connsiteX1" fmla="*/ 2888343 w 3018972"/>
              <a:gd name="connsiteY1" fmla="*/ 0 h 6828904"/>
              <a:gd name="connsiteX2" fmla="*/ 3018972 w 3018972"/>
              <a:gd name="connsiteY2" fmla="*/ 638629 h 6828904"/>
              <a:gd name="connsiteX3" fmla="*/ 2365829 w 3018972"/>
              <a:gd name="connsiteY3" fmla="*/ 2685143 h 6828904"/>
              <a:gd name="connsiteX4" fmla="*/ 1915886 w 3018972"/>
              <a:gd name="connsiteY4" fmla="*/ 4049485 h 6828904"/>
              <a:gd name="connsiteX5" fmla="*/ 1407886 w 3018972"/>
              <a:gd name="connsiteY5" fmla="*/ 5493589 h 6828904"/>
              <a:gd name="connsiteX6" fmla="*/ 0 w 3018972"/>
              <a:gd name="connsiteY6" fmla="*/ 6828904 h 6828904"/>
              <a:gd name="connsiteX7" fmla="*/ 29029 w 3018972"/>
              <a:gd name="connsiteY7" fmla="*/ 0 h 6828904"/>
              <a:gd name="connsiteX0" fmla="*/ 29029 w 3018972"/>
              <a:gd name="connsiteY0" fmla="*/ 0 h 6828904"/>
              <a:gd name="connsiteX1" fmla="*/ 2888343 w 3018972"/>
              <a:gd name="connsiteY1" fmla="*/ 0 h 6828904"/>
              <a:gd name="connsiteX2" fmla="*/ 3018972 w 3018972"/>
              <a:gd name="connsiteY2" fmla="*/ 638629 h 6828904"/>
              <a:gd name="connsiteX3" fmla="*/ 2365829 w 3018972"/>
              <a:gd name="connsiteY3" fmla="*/ 2685143 h 6828904"/>
              <a:gd name="connsiteX4" fmla="*/ 1915886 w 3018972"/>
              <a:gd name="connsiteY4" fmla="*/ 4049485 h 6828904"/>
              <a:gd name="connsiteX5" fmla="*/ 1422400 w 3018972"/>
              <a:gd name="connsiteY5" fmla="*/ 5566160 h 6828904"/>
              <a:gd name="connsiteX6" fmla="*/ 0 w 3018972"/>
              <a:gd name="connsiteY6" fmla="*/ 6828904 h 6828904"/>
              <a:gd name="connsiteX7" fmla="*/ 29029 w 3018972"/>
              <a:gd name="connsiteY7" fmla="*/ 0 h 6828904"/>
              <a:gd name="connsiteX0" fmla="*/ 29029 w 3033486"/>
              <a:gd name="connsiteY0" fmla="*/ 0 h 6828904"/>
              <a:gd name="connsiteX1" fmla="*/ 2888343 w 3033486"/>
              <a:gd name="connsiteY1" fmla="*/ 0 h 6828904"/>
              <a:gd name="connsiteX2" fmla="*/ 3033486 w 3033486"/>
              <a:gd name="connsiteY2" fmla="*/ 725715 h 6828904"/>
              <a:gd name="connsiteX3" fmla="*/ 2365829 w 3033486"/>
              <a:gd name="connsiteY3" fmla="*/ 2685143 h 6828904"/>
              <a:gd name="connsiteX4" fmla="*/ 1915886 w 3033486"/>
              <a:gd name="connsiteY4" fmla="*/ 4049485 h 6828904"/>
              <a:gd name="connsiteX5" fmla="*/ 1422400 w 3033486"/>
              <a:gd name="connsiteY5" fmla="*/ 5566160 h 6828904"/>
              <a:gd name="connsiteX6" fmla="*/ 0 w 3033486"/>
              <a:gd name="connsiteY6" fmla="*/ 6828904 h 6828904"/>
              <a:gd name="connsiteX7" fmla="*/ 29029 w 3033486"/>
              <a:gd name="connsiteY7" fmla="*/ 0 h 6828904"/>
              <a:gd name="connsiteX0" fmla="*/ 29029 w 3033486"/>
              <a:gd name="connsiteY0" fmla="*/ 0 h 6828904"/>
              <a:gd name="connsiteX1" fmla="*/ 2859314 w 3033486"/>
              <a:gd name="connsiteY1" fmla="*/ 0 h 6828904"/>
              <a:gd name="connsiteX2" fmla="*/ 3033486 w 3033486"/>
              <a:gd name="connsiteY2" fmla="*/ 725715 h 6828904"/>
              <a:gd name="connsiteX3" fmla="*/ 2365829 w 3033486"/>
              <a:gd name="connsiteY3" fmla="*/ 2685143 h 6828904"/>
              <a:gd name="connsiteX4" fmla="*/ 1915886 w 3033486"/>
              <a:gd name="connsiteY4" fmla="*/ 4049485 h 6828904"/>
              <a:gd name="connsiteX5" fmla="*/ 1422400 w 3033486"/>
              <a:gd name="connsiteY5" fmla="*/ 5566160 h 6828904"/>
              <a:gd name="connsiteX6" fmla="*/ 0 w 3033486"/>
              <a:gd name="connsiteY6" fmla="*/ 6828904 h 6828904"/>
              <a:gd name="connsiteX7" fmla="*/ 29029 w 3033486"/>
              <a:gd name="connsiteY7" fmla="*/ 0 h 6828904"/>
              <a:gd name="connsiteX0" fmla="*/ 29029 w 3062514"/>
              <a:gd name="connsiteY0" fmla="*/ 0 h 6828904"/>
              <a:gd name="connsiteX1" fmla="*/ 2859314 w 3062514"/>
              <a:gd name="connsiteY1" fmla="*/ 0 h 6828904"/>
              <a:gd name="connsiteX2" fmla="*/ 3062514 w 3062514"/>
              <a:gd name="connsiteY2" fmla="*/ 682172 h 6828904"/>
              <a:gd name="connsiteX3" fmla="*/ 2365829 w 3062514"/>
              <a:gd name="connsiteY3" fmla="*/ 2685143 h 6828904"/>
              <a:gd name="connsiteX4" fmla="*/ 1915886 w 3062514"/>
              <a:gd name="connsiteY4" fmla="*/ 4049485 h 6828904"/>
              <a:gd name="connsiteX5" fmla="*/ 1422400 w 3062514"/>
              <a:gd name="connsiteY5" fmla="*/ 5566160 h 6828904"/>
              <a:gd name="connsiteX6" fmla="*/ 0 w 3062514"/>
              <a:gd name="connsiteY6" fmla="*/ 6828904 h 6828904"/>
              <a:gd name="connsiteX7" fmla="*/ 29029 w 3062514"/>
              <a:gd name="connsiteY7" fmla="*/ 0 h 6828904"/>
              <a:gd name="connsiteX0" fmla="*/ 29029 w 3033486"/>
              <a:gd name="connsiteY0" fmla="*/ 0 h 6828904"/>
              <a:gd name="connsiteX1" fmla="*/ 2859314 w 3033486"/>
              <a:gd name="connsiteY1" fmla="*/ 0 h 6828904"/>
              <a:gd name="connsiteX2" fmla="*/ 3033486 w 3033486"/>
              <a:gd name="connsiteY2" fmla="*/ 682172 h 6828904"/>
              <a:gd name="connsiteX3" fmla="*/ 2365829 w 3033486"/>
              <a:gd name="connsiteY3" fmla="*/ 2685143 h 6828904"/>
              <a:gd name="connsiteX4" fmla="*/ 1915886 w 3033486"/>
              <a:gd name="connsiteY4" fmla="*/ 4049485 h 6828904"/>
              <a:gd name="connsiteX5" fmla="*/ 1422400 w 3033486"/>
              <a:gd name="connsiteY5" fmla="*/ 5566160 h 6828904"/>
              <a:gd name="connsiteX6" fmla="*/ 0 w 3033486"/>
              <a:gd name="connsiteY6" fmla="*/ 6828904 h 6828904"/>
              <a:gd name="connsiteX7" fmla="*/ 29029 w 3033486"/>
              <a:gd name="connsiteY7" fmla="*/ 0 h 6828904"/>
              <a:gd name="connsiteX0" fmla="*/ 29029 w 3033486"/>
              <a:gd name="connsiteY0" fmla="*/ 0 h 6828904"/>
              <a:gd name="connsiteX1" fmla="*/ 2859314 w 3033486"/>
              <a:gd name="connsiteY1" fmla="*/ 0 h 6828904"/>
              <a:gd name="connsiteX2" fmla="*/ 3033486 w 3033486"/>
              <a:gd name="connsiteY2" fmla="*/ 682172 h 6828904"/>
              <a:gd name="connsiteX3" fmla="*/ 2380901 w 3033486"/>
              <a:gd name="connsiteY3" fmla="*/ 2695191 h 6828904"/>
              <a:gd name="connsiteX4" fmla="*/ 1915886 w 3033486"/>
              <a:gd name="connsiteY4" fmla="*/ 4049485 h 6828904"/>
              <a:gd name="connsiteX5" fmla="*/ 1422400 w 3033486"/>
              <a:gd name="connsiteY5" fmla="*/ 5566160 h 6828904"/>
              <a:gd name="connsiteX6" fmla="*/ 0 w 3033486"/>
              <a:gd name="connsiteY6" fmla="*/ 6828904 h 6828904"/>
              <a:gd name="connsiteX7" fmla="*/ 29029 w 3033486"/>
              <a:gd name="connsiteY7" fmla="*/ 0 h 6828904"/>
              <a:gd name="connsiteX0" fmla="*/ 29029 w 3033486"/>
              <a:gd name="connsiteY0" fmla="*/ 0 h 6828904"/>
              <a:gd name="connsiteX1" fmla="*/ 2859314 w 3033486"/>
              <a:gd name="connsiteY1" fmla="*/ 0 h 6828904"/>
              <a:gd name="connsiteX2" fmla="*/ 3033486 w 3033486"/>
              <a:gd name="connsiteY2" fmla="*/ 682172 h 6828904"/>
              <a:gd name="connsiteX3" fmla="*/ 2380901 w 3033486"/>
              <a:gd name="connsiteY3" fmla="*/ 2695191 h 6828904"/>
              <a:gd name="connsiteX4" fmla="*/ 1925934 w 3033486"/>
              <a:gd name="connsiteY4" fmla="*/ 4069581 h 6828904"/>
              <a:gd name="connsiteX5" fmla="*/ 1422400 w 3033486"/>
              <a:gd name="connsiteY5" fmla="*/ 5566160 h 6828904"/>
              <a:gd name="connsiteX6" fmla="*/ 0 w 3033486"/>
              <a:gd name="connsiteY6" fmla="*/ 6828904 h 6828904"/>
              <a:gd name="connsiteX7" fmla="*/ 29029 w 3033486"/>
              <a:gd name="connsiteY7" fmla="*/ 0 h 6828904"/>
              <a:gd name="connsiteX0" fmla="*/ 29029 w 3033486"/>
              <a:gd name="connsiteY0" fmla="*/ 0 h 6828904"/>
              <a:gd name="connsiteX1" fmla="*/ 2859314 w 3033486"/>
              <a:gd name="connsiteY1" fmla="*/ 0 h 6828904"/>
              <a:gd name="connsiteX2" fmla="*/ 3033486 w 3033486"/>
              <a:gd name="connsiteY2" fmla="*/ 682172 h 6828904"/>
              <a:gd name="connsiteX3" fmla="*/ 2380901 w 3033486"/>
              <a:gd name="connsiteY3" fmla="*/ 2695191 h 6828904"/>
              <a:gd name="connsiteX4" fmla="*/ 1925934 w 3033486"/>
              <a:gd name="connsiteY4" fmla="*/ 4069581 h 6828904"/>
              <a:gd name="connsiteX5" fmla="*/ 1432448 w 3033486"/>
              <a:gd name="connsiteY5" fmla="*/ 5561136 h 6828904"/>
              <a:gd name="connsiteX6" fmla="*/ 0 w 3033486"/>
              <a:gd name="connsiteY6" fmla="*/ 6828904 h 6828904"/>
              <a:gd name="connsiteX7" fmla="*/ 29029 w 3033486"/>
              <a:gd name="connsiteY7" fmla="*/ 0 h 6828904"/>
              <a:gd name="connsiteX0" fmla="*/ 34053 w 3038510"/>
              <a:gd name="connsiteY0" fmla="*/ 0 h 6869097"/>
              <a:gd name="connsiteX1" fmla="*/ 2864338 w 3038510"/>
              <a:gd name="connsiteY1" fmla="*/ 0 h 6869097"/>
              <a:gd name="connsiteX2" fmla="*/ 3038510 w 3038510"/>
              <a:gd name="connsiteY2" fmla="*/ 682172 h 6869097"/>
              <a:gd name="connsiteX3" fmla="*/ 2385925 w 3038510"/>
              <a:gd name="connsiteY3" fmla="*/ 2695191 h 6869097"/>
              <a:gd name="connsiteX4" fmla="*/ 1930958 w 3038510"/>
              <a:gd name="connsiteY4" fmla="*/ 4069581 h 6869097"/>
              <a:gd name="connsiteX5" fmla="*/ 1437472 w 3038510"/>
              <a:gd name="connsiteY5" fmla="*/ 5561136 h 6869097"/>
              <a:gd name="connsiteX6" fmla="*/ 0 w 3038510"/>
              <a:gd name="connsiteY6" fmla="*/ 6869097 h 6869097"/>
              <a:gd name="connsiteX7" fmla="*/ 34053 w 3038510"/>
              <a:gd name="connsiteY7" fmla="*/ 0 h 6869097"/>
              <a:gd name="connsiteX0" fmla="*/ 34053 w 3063631"/>
              <a:gd name="connsiteY0" fmla="*/ 0 h 6869097"/>
              <a:gd name="connsiteX1" fmla="*/ 2864338 w 3063631"/>
              <a:gd name="connsiteY1" fmla="*/ 0 h 6869097"/>
              <a:gd name="connsiteX2" fmla="*/ 3063631 w 3063631"/>
              <a:gd name="connsiteY2" fmla="*/ 652027 h 6869097"/>
              <a:gd name="connsiteX3" fmla="*/ 2385925 w 3063631"/>
              <a:gd name="connsiteY3" fmla="*/ 2695191 h 6869097"/>
              <a:gd name="connsiteX4" fmla="*/ 1930958 w 3063631"/>
              <a:gd name="connsiteY4" fmla="*/ 4069581 h 6869097"/>
              <a:gd name="connsiteX5" fmla="*/ 1437472 w 3063631"/>
              <a:gd name="connsiteY5" fmla="*/ 5561136 h 6869097"/>
              <a:gd name="connsiteX6" fmla="*/ 0 w 3063631"/>
              <a:gd name="connsiteY6" fmla="*/ 6869097 h 6869097"/>
              <a:gd name="connsiteX7" fmla="*/ 34053 w 3063631"/>
              <a:gd name="connsiteY7" fmla="*/ 0 h 6869097"/>
              <a:gd name="connsiteX0" fmla="*/ 34053 w 3063631"/>
              <a:gd name="connsiteY0" fmla="*/ 0 h 6869097"/>
              <a:gd name="connsiteX1" fmla="*/ 2884435 w 3063631"/>
              <a:gd name="connsiteY1" fmla="*/ 10049 h 6869097"/>
              <a:gd name="connsiteX2" fmla="*/ 3063631 w 3063631"/>
              <a:gd name="connsiteY2" fmla="*/ 652027 h 6869097"/>
              <a:gd name="connsiteX3" fmla="*/ 2385925 w 3063631"/>
              <a:gd name="connsiteY3" fmla="*/ 2695191 h 6869097"/>
              <a:gd name="connsiteX4" fmla="*/ 1930958 w 3063631"/>
              <a:gd name="connsiteY4" fmla="*/ 4069581 h 6869097"/>
              <a:gd name="connsiteX5" fmla="*/ 1437472 w 3063631"/>
              <a:gd name="connsiteY5" fmla="*/ 5561136 h 6869097"/>
              <a:gd name="connsiteX6" fmla="*/ 0 w 3063631"/>
              <a:gd name="connsiteY6" fmla="*/ 6869097 h 6869097"/>
              <a:gd name="connsiteX7" fmla="*/ 34053 w 3063631"/>
              <a:gd name="connsiteY7" fmla="*/ 0 h 6869097"/>
              <a:gd name="connsiteX0" fmla="*/ 34053 w 3063631"/>
              <a:gd name="connsiteY0" fmla="*/ 0 h 6869097"/>
              <a:gd name="connsiteX1" fmla="*/ 2884435 w 3063631"/>
              <a:gd name="connsiteY1" fmla="*/ 10049 h 6869097"/>
              <a:gd name="connsiteX2" fmla="*/ 3063631 w 3063631"/>
              <a:gd name="connsiteY2" fmla="*/ 652027 h 6869097"/>
              <a:gd name="connsiteX3" fmla="*/ 2385925 w 3063631"/>
              <a:gd name="connsiteY3" fmla="*/ 2695191 h 6869097"/>
              <a:gd name="connsiteX4" fmla="*/ 1941007 w 3063631"/>
              <a:gd name="connsiteY4" fmla="*/ 4079629 h 6869097"/>
              <a:gd name="connsiteX5" fmla="*/ 1437472 w 3063631"/>
              <a:gd name="connsiteY5" fmla="*/ 5561136 h 6869097"/>
              <a:gd name="connsiteX6" fmla="*/ 0 w 3063631"/>
              <a:gd name="connsiteY6" fmla="*/ 6869097 h 6869097"/>
              <a:gd name="connsiteX7" fmla="*/ 34053 w 3063631"/>
              <a:gd name="connsiteY7" fmla="*/ 0 h 6869097"/>
              <a:gd name="connsiteX0" fmla="*/ 34053 w 3063631"/>
              <a:gd name="connsiteY0" fmla="*/ 0 h 6869097"/>
              <a:gd name="connsiteX1" fmla="*/ 2884435 w 3063631"/>
              <a:gd name="connsiteY1" fmla="*/ 10049 h 6869097"/>
              <a:gd name="connsiteX2" fmla="*/ 3063631 w 3063631"/>
              <a:gd name="connsiteY2" fmla="*/ 652027 h 6869097"/>
              <a:gd name="connsiteX3" fmla="*/ 2385925 w 3063631"/>
              <a:gd name="connsiteY3" fmla="*/ 2695191 h 6869097"/>
              <a:gd name="connsiteX4" fmla="*/ 1941007 w 3063631"/>
              <a:gd name="connsiteY4" fmla="*/ 4079629 h 6869097"/>
              <a:gd name="connsiteX5" fmla="*/ 1447520 w 3063631"/>
              <a:gd name="connsiteY5" fmla="*/ 5556111 h 6869097"/>
              <a:gd name="connsiteX6" fmla="*/ 0 w 3063631"/>
              <a:gd name="connsiteY6" fmla="*/ 6869097 h 6869097"/>
              <a:gd name="connsiteX7" fmla="*/ 34053 w 3063631"/>
              <a:gd name="connsiteY7" fmla="*/ 0 h 6869097"/>
              <a:gd name="connsiteX0" fmla="*/ 34053 w 3063631"/>
              <a:gd name="connsiteY0" fmla="*/ 0 h 6869097"/>
              <a:gd name="connsiteX1" fmla="*/ 2884435 w 3063631"/>
              <a:gd name="connsiteY1" fmla="*/ 10049 h 6869097"/>
              <a:gd name="connsiteX2" fmla="*/ 3063631 w 3063631"/>
              <a:gd name="connsiteY2" fmla="*/ 652027 h 6869097"/>
              <a:gd name="connsiteX3" fmla="*/ 2390949 w 3063631"/>
              <a:gd name="connsiteY3" fmla="*/ 2680119 h 6869097"/>
              <a:gd name="connsiteX4" fmla="*/ 1941007 w 3063631"/>
              <a:gd name="connsiteY4" fmla="*/ 4079629 h 6869097"/>
              <a:gd name="connsiteX5" fmla="*/ 1447520 w 3063631"/>
              <a:gd name="connsiteY5" fmla="*/ 5556111 h 6869097"/>
              <a:gd name="connsiteX6" fmla="*/ 0 w 3063631"/>
              <a:gd name="connsiteY6" fmla="*/ 6869097 h 6869097"/>
              <a:gd name="connsiteX7" fmla="*/ 34053 w 3063631"/>
              <a:gd name="connsiteY7" fmla="*/ 0 h 686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3631" h="6869097">
                <a:moveTo>
                  <a:pt x="34053" y="0"/>
                </a:moveTo>
                <a:lnTo>
                  <a:pt x="2884435" y="10049"/>
                </a:lnTo>
                <a:lnTo>
                  <a:pt x="3063631" y="652027"/>
                </a:lnTo>
                <a:lnTo>
                  <a:pt x="2390949" y="2680119"/>
                </a:lnTo>
                <a:lnTo>
                  <a:pt x="1941007" y="4079629"/>
                </a:lnTo>
                <a:lnTo>
                  <a:pt x="1447520" y="5556111"/>
                </a:lnTo>
                <a:lnTo>
                  <a:pt x="0" y="6869097"/>
                </a:lnTo>
                <a:lnTo>
                  <a:pt x="34053" y="0"/>
                </a:lnTo>
                <a:close/>
              </a:path>
            </a:pathLst>
          </a:custGeom>
          <a:solidFill>
            <a:srgbClr val="0E333A"/>
          </a:solidFill>
          <a:ln>
            <a:noFill/>
          </a:ln>
          <a:scene3d>
            <a:camera prst="orthographicFront"/>
            <a:lightRig rig="threePt" dir="t"/>
          </a:scene3d>
          <a:sp3d extrusionH="76200" contourW="12700">
            <a:bevelT w="190500" h="19050"/>
            <a:extrusionClr>
              <a:schemeClr val="bg1"/>
            </a:extrusionClr>
            <a:contourClr>
              <a:schemeClr val="bg1"/>
            </a:contourClr>
          </a:sp3d>
        </p:spPr>
        <p:style>
          <a:lnRef idx="0">
            <a:scrgbClr r="0" g="0" b="0"/>
          </a:lnRef>
          <a:fillRef idx="0">
            <a:scrgbClr r="0" g="0" b="0"/>
          </a:fillRef>
          <a:effectRef idx="0">
            <a:scrgbClr r="0" g="0" b="0"/>
          </a:effectRef>
          <a:fontRef idx="minor">
            <a:schemeClr val="lt1"/>
          </a:fontRef>
        </p:style>
        <p:txBody>
          <a:bodyPr rtlCol="0" anchor="ctr"/>
          <a:lstStyle/>
          <a:p>
            <a:pPr algn="ctr"/>
            <a:endParaRPr lang="es-DO" dirty="0"/>
          </a:p>
        </p:txBody>
      </p:sp>
      <p:sp>
        <p:nvSpPr>
          <p:cNvPr id="7" name="CuadroTexto 6">
            <a:extLst>
              <a:ext uri="{FF2B5EF4-FFF2-40B4-BE49-F238E27FC236}">
                <a16:creationId xmlns:a16="http://schemas.microsoft.com/office/drawing/2014/main" id="{0186E4ED-BF47-4B75-8420-0D78C739ADAC}"/>
              </a:ext>
            </a:extLst>
          </p:cNvPr>
          <p:cNvSpPr txBox="1"/>
          <p:nvPr/>
        </p:nvSpPr>
        <p:spPr>
          <a:xfrm>
            <a:off x="4633286" y="1126152"/>
            <a:ext cx="5623091" cy="1446550"/>
          </a:xfrm>
          <a:prstGeom prst="rect">
            <a:avLst/>
          </a:prstGeom>
          <a:noFill/>
          <a:effectLst>
            <a:outerShdw blurRad="50800" dist="50800" dir="5400000" algn="ctr" rotWithShape="0">
              <a:srgbClr val="000000">
                <a:alpha val="99000"/>
              </a:srgbClr>
            </a:outerShdw>
          </a:effectLst>
          <a:scene3d>
            <a:camera prst="orthographicFront"/>
            <a:lightRig rig="threePt" dir="t"/>
          </a:scene3d>
          <a:sp3d>
            <a:bevelT w="1282700"/>
          </a:sp3d>
        </p:spPr>
        <p:txBody>
          <a:bodyPr wrap="square" rtlCol="0">
            <a:spAutoFit/>
          </a:bodyPr>
          <a:lstStyle/>
          <a:p>
            <a:pPr algn="ctr"/>
            <a:r>
              <a:rPr lang="es-ES" sz="4400" dirty="0">
                <a:solidFill>
                  <a:schemeClr val="bg1"/>
                </a:solidFill>
                <a:latin typeface="Bahnschrift SemiBold" panose="020B0502040204020203" pitchFamily="34" charset="0"/>
              </a:rPr>
              <a:t>REINOS EN CONFLICTO</a:t>
            </a:r>
            <a:endParaRPr lang="es-DO" sz="4400" dirty="0">
              <a:solidFill>
                <a:schemeClr val="bg1"/>
              </a:solidFill>
              <a:latin typeface="Bahnschrift SemiBold" panose="020B0502040204020203" pitchFamily="34" charset="0"/>
            </a:endParaRPr>
          </a:p>
        </p:txBody>
      </p:sp>
      <p:sp>
        <p:nvSpPr>
          <p:cNvPr id="14" name="CuadroTexto 13">
            <a:extLst>
              <a:ext uri="{FF2B5EF4-FFF2-40B4-BE49-F238E27FC236}">
                <a16:creationId xmlns:a16="http://schemas.microsoft.com/office/drawing/2014/main" id="{23C94E7D-7AB5-4521-915D-863C27209662}"/>
              </a:ext>
            </a:extLst>
          </p:cNvPr>
          <p:cNvSpPr txBox="1"/>
          <p:nvPr/>
        </p:nvSpPr>
        <p:spPr>
          <a:xfrm>
            <a:off x="-70427" y="431802"/>
            <a:ext cx="2942609" cy="3477875"/>
          </a:xfrm>
          <a:prstGeom prst="rect">
            <a:avLst/>
          </a:prstGeom>
          <a:noFill/>
          <a:effectLst>
            <a:outerShdw blurRad="50800" dist="50800" dir="5400000" algn="ctr" rotWithShape="0">
              <a:srgbClr val="000000">
                <a:alpha val="99000"/>
              </a:srgbClr>
            </a:outerShdw>
          </a:effectLst>
          <a:scene3d>
            <a:camera prst="perspectiveHeroicExtremeRightFacing"/>
            <a:lightRig rig="threePt" dir="t"/>
          </a:scene3d>
          <a:sp3d>
            <a:bevelT w="1136650"/>
          </a:sp3d>
        </p:spPr>
        <p:txBody>
          <a:bodyPr wrap="square" rtlCol="0">
            <a:spAutoFit/>
          </a:bodyPr>
          <a:lstStyle/>
          <a:p>
            <a:pPr algn="ctr"/>
            <a:r>
              <a:rPr lang="es-US" sz="4400" b="1" dirty="0">
                <a:solidFill>
                  <a:schemeClr val="accent2"/>
                </a:solidFill>
                <a:latin typeface="Calibri" panose="020F0502020204030204" pitchFamily="34" charset="0"/>
                <a:cs typeface="Calibri" panose="020F0502020204030204" pitchFamily="34" charset="0"/>
              </a:rPr>
              <a:t>Develando los misterios de </a:t>
            </a:r>
            <a:r>
              <a:rPr lang="es-US" sz="4400" b="1" dirty="0" smtClean="0">
                <a:solidFill>
                  <a:schemeClr val="accent2"/>
                </a:solidFill>
                <a:latin typeface="Calibri" panose="020F0502020204030204" pitchFamily="34" charset="0"/>
                <a:cs typeface="Calibri" panose="020F0502020204030204" pitchFamily="34" charset="0"/>
              </a:rPr>
              <a:t>Daniel</a:t>
            </a:r>
          </a:p>
          <a:p>
            <a:pPr algn="ctr"/>
            <a:endParaRPr lang="es-DO" sz="4400" b="1" dirty="0">
              <a:solidFill>
                <a:schemeClr val="accent2"/>
              </a:solidFill>
              <a:latin typeface="Calibri" panose="020F0502020204030204" pitchFamily="34" charset="0"/>
              <a:cs typeface="Calibri" panose="020F0502020204030204" pitchFamily="34" charset="0"/>
            </a:endParaRPr>
          </a:p>
        </p:txBody>
      </p:sp>
      <p:sp>
        <p:nvSpPr>
          <p:cNvPr id="31" name="Forma libre: forma 30">
            <a:extLst>
              <a:ext uri="{FF2B5EF4-FFF2-40B4-BE49-F238E27FC236}">
                <a16:creationId xmlns:a16="http://schemas.microsoft.com/office/drawing/2014/main" id="{398C7394-323C-48C9-B7C5-01C566893450}"/>
              </a:ext>
            </a:extLst>
          </p:cNvPr>
          <p:cNvSpPr/>
          <p:nvPr/>
        </p:nvSpPr>
        <p:spPr>
          <a:xfrm rot="20281858">
            <a:off x="3459182" y="-1791555"/>
            <a:ext cx="8643068" cy="4815761"/>
          </a:xfrm>
          <a:custGeom>
            <a:avLst/>
            <a:gdLst>
              <a:gd name="connsiteX0" fmla="*/ 0 w 8643068"/>
              <a:gd name="connsiteY0" fmla="*/ 0 h 4815761"/>
              <a:gd name="connsiteX1" fmla="*/ 8643068 w 8643068"/>
              <a:gd name="connsiteY1" fmla="*/ 3486594 h 4815761"/>
              <a:gd name="connsiteX2" fmla="*/ 8106885 w 8643068"/>
              <a:gd name="connsiteY2" fmla="*/ 4815761 h 4815761"/>
              <a:gd name="connsiteX3" fmla="*/ 8087749 w 8643068"/>
              <a:gd name="connsiteY3" fmla="*/ 4774961 h 4815761"/>
              <a:gd name="connsiteX4" fmla="*/ 2953648 w 8643068"/>
              <a:gd name="connsiteY4" fmla="*/ 1265075 h 4815761"/>
              <a:gd name="connsiteX5" fmla="*/ 174663 w 8643068"/>
              <a:gd name="connsiteY5" fmla="*/ 377905 h 4815761"/>
              <a:gd name="connsiteX6" fmla="*/ 0 w 8643068"/>
              <a:gd name="connsiteY6" fmla="*/ 340447 h 4815761"/>
              <a:gd name="connsiteX7" fmla="*/ 0 w 8643068"/>
              <a:gd name="connsiteY7" fmla="*/ 0 h 481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43068" h="4815761">
                <a:moveTo>
                  <a:pt x="0" y="0"/>
                </a:moveTo>
                <a:lnTo>
                  <a:pt x="8643068" y="3486594"/>
                </a:lnTo>
                <a:lnTo>
                  <a:pt x="8106885" y="4815761"/>
                </a:lnTo>
                <a:lnTo>
                  <a:pt x="8087749" y="4774961"/>
                </a:lnTo>
                <a:cubicBezTo>
                  <a:pt x="7538239" y="3713685"/>
                  <a:pt x="5541269" y="2308915"/>
                  <a:pt x="2953648" y="1265075"/>
                </a:cubicBezTo>
                <a:cubicBezTo>
                  <a:pt x="1983290" y="873635"/>
                  <a:pt x="1037525" y="576377"/>
                  <a:pt x="174663" y="377905"/>
                </a:cubicBezTo>
                <a:lnTo>
                  <a:pt x="0" y="340447"/>
                </a:lnTo>
                <a:lnTo>
                  <a:pt x="0" y="0"/>
                </a:lnTo>
                <a:close/>
              </a:path>
            </a:pathLst>
          </a:custGeom>
          <a:solidFill>
            <a:srgbClr val="C68018"/>
          </a:solidFill>
          <a:ln>
            <a:solidFill>
              <a:srgbClr val="C68018"/>
            </a:solidFill>
          </a:ln>
          <a:scene3d>
            <a:camera prst="orthographicFront"/>
            <a:lightRig rig="threePt" dir="t"/>
          </a:scene3d>
          <a:sp3d>
            <a:bevelT w="889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DO" dirty="0"/>
          </a:p>
        </p:txBody>
      </p:sp>
      <p:sp>
        <p:nvSpPr>
          <p:cNvPr id="10" name="Rectángulo 9">
            <a:extLst>
              <a:ext uri="{FF2B5EF4-FFF2-40B4-BE49-F238E27FC236}">
                <a16:creationId xmlns:a16="http://schemas.microsoft.com/office/drawing/2014/main" id="{2A19C5A1-68BF-46FF-B747-E81E58D3A2DD}"/>
              </a:ext>
            </a:extLst>
          </p:cNvPr>
          <p:cNvSpPr/>
          <p:nvPr/>
        </p:nvSpPr>
        <p:spPr>
          <a:xfrm rot="1090174">
            <a:off x="2016654" y="-175701"/>
            <a:ext cx="1114273" cy="5986300"/>
          </a:xfrm>
          <a:custGeom>
            <a:avLst/>
            <a:gdLst>
              <a:gd name="connsiteX0" fmla="*/ 0 w 968991"/>
              <a:gd name="connsiteY0" fmla="*/ 0 h 6632480"/>
              <a:gd name="connsiteX1" fmla="*/ 968991 w 968991"/>
              <a:gd name="connsiteY1" fmla="*/ 0 h 6632480"/>
              <a:gd name="connsiteX2" fmla="*/ 968991 w 968991"/>
              <a:gd name="connsiteY2" fmla="*/ 6632480 h 6632480"/>
              <a:gd name="connsiteX3" fmla="*/ 0 w 968991"/>
              <a:gd name="connsiteY3" fmla="*/ 6632480 h 6632480"/>
              <a:gd name="connsiteX4" fmla="*/ 0 w 968991"/>
              <a:gd name="connsiteY4" fmla="*/ 0 h 6632480"/>
              <a:gd name="connsiteX0" fmla="*/ 0 w 968991"/>
              <a:gd name="connsiteY0" fmla="*/ 0 h 6632480"/>
              <a:gd name="connsiteX1" fmla="*/ 968991 w 968991"/>
              <a:gd name="connsiteY1" fmla="*/ 0 h 6632480"/>
              <a:gd name="connsiteX2" fmla="*/ 937668 w 968991"/>
              <a:gd name="connsiteY2" fmla="*/ 964432 h 6632480"/>
              <a:gd name="connsiteX3" fmla="*/ 968991 w 968991"/>
              <a:gd name="connsiteY3" fmla="*/ 6632480 h 6632480"/>
              <a:gd name="connsiteX4" fmla="*/ 0 w 968991"/>
              <a:gd name="connsiteY4" fmla="*/ 6632480 h 6632480"/>
              <a:gd name="connsiteX5" fmla="*/ 0 w 968991"/>
              <a:gd name="connsiteY5" fmla="*/ 0 h 6632480"/>
              <a:gd name="connsiteX0" fmla="*/ 438 w 969429"/>
              <a:gd name="connsiteY0" fmla="*/ 0 h 6632480"/>
              <a:gd name="connsiteX1" fmla="*/ 969429 w 969429"/>
              <a:gd name="connsiteY1" fmla="*/ 0 h 6632480"/>
              <a:gd name="connsiteX2" fmla="*/ 938106 w 969429"/>
              <a:gd name="connsiteY2" fmla="*/ 964432 h 6632480"/>
              <a:gd name="connsiteX3" fmla="*/ 969429 w 969429"/>
              <a:gd name="connsiteY3" fmla="*/ 6632480 h 6632480"/>
              <a:gd name="connsiteX4" fmla="*/ 438 w 969429"/>
              <a:gd name="connsiteY4" fmla="*/ 6632480 h 6632480"/>
              <a:gd name="connsiteX5" fmla="*/ 5463 w 969429"/>
              <a:gd name="connsiteY5" fmla="*/ 1055060 h 6632480"/>
              <a:gd name="connsiteX6" fmla="*/ 438 w 969429"/>
              <a:gd name="connsiteY6" fmla="*/ 0 h 6632480"/>
              <a:gd name="connsiteX0" fmla="*/ 0 w 1553116"/>
              <a:gd name="connsiteY0" fmla="*/ 320983 h 6632480"/>
              <a:gd name="connsiteX1" fmla="*/ 1553116 w 1553116"/>
              <a:gd name="connsiteY1" fmla="*/ 0 h 6632480"/>
              <a:gd name="connsiteX2" fmla="*/ 1521793 w 1553116"/>
              <a:gd name="connsiteY2" fmla="*/ 964432 h 6632480"/>
              <a:gd name="connsiteX3" fmla="*/ 1553116 w 1553116"/>
              <a:gd name="connsiteY3" fmla="*/ 6632480 h 6632480"/>
              <a:gd name="connsiteX4" fmla="*/ 584125 w 1553116"/>
              <a:gd name="connsiteY4" fmla="*/ 6632480 h 6632480"/>
              <a:gd name="connsiteX5" fmla="*/ 589150 w 1553116"/>
              <a:gd name="connsiteY5" fmla="*/ 1055060 h 6632480"/>
              <a:gd name="connsiteX6" fmla="*/ 0 w 1553116"/>
              <a:gd name="connsiteY6" fmla="*/ 320983 h 6632480"/>
              <a:gd name="connsiteX0" fmla="*/ 0 w 1553116"/>
              <a:gd name="connsiteY0" fmla="*/ 120762 h 6432259"/>
              <a:gd name="connsiteX1" fmla="*/ 986813 w 1553116"/>
              <a:gd name="connsiteY1" fmla="*/ 0 h 6432259"/>
              <a:gd name="connsiteX2" fmla="*/ 1521793 w 1553116"/>
              <a:gd name="connsiteY2" fmla="*/ 764211 h 6432259"/>
              <a:gd name="connsiteX3" fmla="*/ 1553116 w 1553116"/>
              <a:gd name="connsiteY3" fmla="*/ 6432259 h 6432259"/>
              <a:gd name="connsiteX4" fmla="*/ 584125 w 1553116"/>
              <a:gd name="connsiteY4" fmla="*/ 6432259 h 6432259"/>
              <a:gd name="connsiteX5" fmla="*/ 589150 w 1553116"/>
              <a:gd name="connsiteY5" fmla="*/ 854839 h 6432259"/>
              <a:gd name="connsiteX6" fmla="*/ 0 w 1553116"/>
              <a:gd name="connsiteY6" fmla="*/ 120762 h 6432259"/>
              <a:gd name="connsiteX0" fmla="*/ 0 w 1553116"/>
              <a:gd name="connsiteY0" fmla="*/ 120762 h 6432259"/>
              <a:gd name="connsiteX1" fmla="*/ 986813 w 1553116"/>
              <a:gd name="connsiteY1" fmla="*/ 0 h 6432259"/>
              <a:gd name="connsiteX2" fmla="*/ 1496859 w 1553116"/>
              <a:gd name="connsiteY2" fmla="*/ 556935 h 6432259"/>
              <a:gd name="connsiteX3" fmla="*/ 1553116 w 1553116"/>
              <a:gd name="connsiteY3" fmla="*/ 6432259 h 6432259"/>
              <a:gd name="connsiteX4" fmla="*/ 584125 w 1553116"/>
              <a:gd name="connsiteY4" fmla="*/ 6432259 h 6432259"/>
              <a:gd name="connsiteX5" fmla="*/ 589150 w 1553116"/>
              <a:gd name="connsiteY5" fmla="*/ 854839 h 6432259"/>
              <a:gd name="connsiteX6" fmla="*/ 0 w 1553116"/>
              <a:gd name="connsiteY6" fmla="*/ 120762 h 6432259"/>
              <a:gd name="connsiteX0" fmla="*/ 0 w 1553116"/>
              <a:gd name="connsiteY0" fmla="*/ 120762 h 6432259"/>
              <a:gd name="connsiteX1" fmla="*/ 986813 w 1553116"/>
              <a:gd name="connsiteY1" fmla="*/ 0 h 6432259"/>
              <a:gd name="connsiteX2" fmla="*/ 1484091 w 1553116"/>
              <a:gd name="connsiteY2" fmla="*/ 518032 h 6432259"/>
              <a:gd name="connsiteX3" fmla="*/ 1553116 w 1553116"/>
              <a:gd name="connsiteY3" fmla="*/ 6432259 h 6432259"/>
              <a:gd name="connsiteX4" fmla="*/ 584125 w 1553116"/>
              <a:gd name="connsiteY4" fmla="*/ 6432259 h 6432259"/>
              <a:gd name="connsiteX5" fmla="*/ 589150 w 1553116"/>
              <a:gd name="connsiteY5" fmla="*/ 854839 h 6432259"/>
              <a:gd name="connsiteX6" fmla="*/ 0 w 1553116"/>
              <a:gd name="connsiteY6" fmla="*/ 120762 h 6432259"/>
              <a:gd name="connsiteX0" fmla="*/ 0 w 1424443"/>
              <a:gd name="connsiteY0" fmla="*/ 293991 h 6432259"/>
              <a:gd name="connsiteX1" fmla="*/ 858140 w 1424443"/>
              <a:gd name="connsiteY1" fmla="*/ 0 h 6432259"/>
              <a:gd name="connsiteX2" fmla="*/ 1355418 w 1424443"/>
              <a:gd name="connsiteY2" fmla="*/ 518032 h 6432259"/>
              <a:gd name="connsiteX3" fmla="*/ 1424443 w 1424443"/>
              <a:gd name="connsiteY3" fmla="*/ 6432259 h 6432259"/>
              <a:gd name="connsiteX4" fmla="*/ 455452 w 1424443"/>
              <a:gd name="connsiteY4" fmla="*/ 6432259 h 6432259"/>
              <a:gd name="connsiteX5" fmla="*/ 460477 w 1424443"/>
              <a:gd name="connsiteY5" fmla="*/ 854839 h 6432259"/>
              <a:gd name="connsiteX6" fmla="*/ 0 w 1424443"/>
              <a:gd name="connsiteY6" fmla="*/ 293991 h 6432259"/>
              <a:gd name="connsiteX0" fmla="*/ 0 w 1426442"/>
              <a:gd name="connsiteY0" fmla="*/ 293991 h 6432259"/>
              <a:gd name="connsiteX1" fmla="*/ 858140 w 1426442"/>
              <a:gd name="connsiteY1" fmla="*/ 0 h 6432259"/>
              <a:gd name="connsiteX2" fmla="*/ 1355418 w 1426442"/>
              <a:gd name="connsiteY2" fmla="*/ 518032 h 6432259"/>
              <a:gd name="connsiteX3" fmla="*/ 1426442 w 1426442"/>
              <a:gd name="connsiteY3" fmla="*/ 6000683 h 6432259"/>
              <a:gd name="connsiteX4" fmla="*/ 455452 w 1426442"/>
              <a:gd name="connsiteY4" fmla="*/ 6432259 h 6432259"/>
              <a:gd name="connsiteX5" fmla="*/ 460477 w 1426442"/>
              <a:gd name="connsiteY5" fmla="*/ 854839 h 6432259"/>
              <a:gd name="connsiteX6" fmla="*/ 0 w 1426442"/>
              <a:gd name="connsiteY6" fmla="*/ 293991 h 6432259"/>
              <a:gd name="connsiteX0" fmla="*/ 0 w 1426442"/>
              <a:gd name="connsiteY0" fmla="*/ 293991 h 6074032"/>
              <a:gd name="connsiteX1" fmla="*/ 858140 w 1426442"/>
              <a:gd name="connsiteY1" fmla="*/ 0 h 6074032"/>
              <a:gd name="connsiteX2" fmla="*/ 1355418 w 1426442"/>
              <a:gd name="connsiteY2" fmla="*/ 518032 h 6074032"/>
              <a:gd name="connsiteX3" fmla="*/ 1426442 w 1426442"/>
              <a:gd name="connsiteY3" fmla="*/ 6000683 h 6074032"/>
              <a:gd name="connsiteX4" fmla="*/ 452795 w 1426442"/>
              <a:gd name="connsiteY4" fmla="*/ 6074032 h 6074032"/>
              <a:gd name="connsiteX5" fmla="*/ 460477 w 1426442"/>
              <a:gd name="connsiteY5" fmla="*/ 854839 h 6074032"/>
              <a:gd name="connsiteX6" fmla="*/ 0 w 1426442"/>
              <a:gd name="connsiteY6" fmla="*/ 293991 h 6074032"/>
              <a:gd name="connsiteX0" fmla="*/ 0 w 1418930"/>
              <a:gd name="connsiteY0" fmla="*/ 293991 h 6074032"/>
              <a:gd name="connsiteX1" fmla="*/ 858140 w 1418930"/>
              <a:gd name="connsiteY1" fmla="*/ 0 h 6074032"/>
              <a:gd name="connsiteX2" fmla="*/ 1355418 w 1418930"/>
              <a:gd name="connsiteY2" fmla="*/ 518032 h 6074032"/>
              <a:gd name="connsiteX3" fmla="*/ 1418930 w 1418930"/>
              <a:gd name="connsiteY3" fmla="*/ 5758960 h 6074032"/>
              <a:gd name="connsiteX4" fmla="*/ 452795 w 1418930"/>
              <a:gd name="connsiteY4" fmla="*/ 6074032 h 6074032"/>
              <a:gd name="connsiteX5" fmla="*/ 460477 w 1418930"/>
              <a:gd name="connsiteY5" fmla="*/ 854839 h 6074032"/>
              <a:gd name="connsiteX6" fmla="*/ 0 w 1418930"/>
              <a:gd name="connsiteY6" fmla="*/ 293991 h 6074032"/>
              <a:gd name="connsiteX0" fmla="*/ 0 w 1418930"/>
              <a:gd name="connsiteY0" fmla="*/ 289736 h 6069777"/>
              <a:gd name="connsiteX1" fmla="*/ 845173 w 1418930"/>
              <a:gd name="connsiteY1" fmla="*/ 0 h 6069777"/>
              <a:gd name="connsiteX2" fmla="*/ 1355418 w 1418930"/>
              <a:gd name="connsiteY2" fmla="*/ 513777 h 6069777"/>
              <a:gd name="connsiteX3" fmla="*/ 1418930 w 1418930"/>
              <a:gd name="connsiteY3" fmla="*/ 5754705 h 6069777"/>
              <a:gd name="connsiteX4" fmla="*/ 452795 w 1418930"/>
              <a:gd name="connsiteY4" fmla="*/ 6069777 h 6069777"/>
              <a:gd name="connsiteX5" fmla="*/ 460477 w 1418930"/>
              <a:gd name="connsiteY5" fmla="*/ 850584 h 6069777"/>
              <a:gd name="connsiteX6" fmla="*/ 0 w 1418930"/>
              <a:gd name="connsiteY6" fmla="*/ 289736 h 6069777"/>
              <a:gd name="connsiteX0" fmla="*/ 0 w 1410418"/>
              <a:gd name="connsiteY0" fmla="*/ 315671 h 6069777"/>
              <a:gd name="connsiteX1" fmla="*/ 836661 w 1410418"/>
              <a:gd name="connsiteY1" fmla="*/ 0 h 6069777"/>
              <a:gd name="connsiteX2" fmla="*/ 1346906 w 1410418"/>
              <a:gd name="connsiteY2" fmla="*/ 513777 h 6069777"/>
              <a:gd name="connsiteX3" fmla="*/ 1410418 w 1410418"/>
              <a:gd name="connsiteY3" fmla="*/ 5754705 h 6069777"/>
              <a:gd name="connsiteX4" fmla="*/ 444283 w 1410418"/>
              <a:gd name="connsiteY4" fmla="*/ 6069777 h 6069777"/>
              <a:gd name="connsiteX5" fmla="*/ 451965 w 1410418"/>
              <a:gd name="connsiteY5" fmla="*/ 850584 h 6069777"/>
              <a:gd name="connsiteX6" fmla="*/ 0 w 1410418"/>
              <a:gd name="connsiteY6" fmla="*/ 315671 h 6069777"/>
              <a:gd name="connsiteX0" fmla="*/ 0 w 1410418"/>
              <a:gd name="connsiteY0" fmla="*/ 319727 h 6073833"/>
              <a:gd name="connsiteX1" fmla="*/ 892786 w 1410418"/>
              <a:gd name="connsiteY1" fmla="*/ 0 h 6073833"/>
              <a:gd name="connsiteX2" fmla="*/ 1346906 w 1410418"/>
              <a:gd name="connsiteY2" fmla="*/ 517833 h 6073833"/>
              <a:gd name="connsiteX3" fmla="*/ 1410418 w 1410418"/>
              <a:gd name="connsiteY3" fmla="*/ 5758761 h 6073833"/>
              <a:gd name="connsiteX4" fmla="*/ 444283 w 1410418"/>
              <a:gd name="connsiteY4" fmla="*/ 6073833 h 6073833"/>
              <a:gd name="connsiteX5" fmla="*/ 451965 w 1410418"/>
              <a:gd name="connsiteY5" fmla="*/ 854640 h 6073833"/>
              <a:gd name="connsiteX6" fmla="*/ 0 w 1410418"/>
              <a:gd name="connsiteY6" fmla="*/ 319727 h 6073833"/>
              <a:gd name="connsiteX0" fmla="*/ 0 w 1410418"/>
              <a:gd name="connsiteY0" fmla="*/ 280825 h 6034931"/>
              <a:gd name="connsiteX1" fmla="*/ 908948 w 1410418"/>
              <a:gd name="connsiteY1" fmla="*/ 0 h 6034931"/>
              <a:gd name="connsiteX2" fmla="*/ 1346906 w 1410418"/>
              <a:gd name="connsiteY2" fmla="*/ 478931 h 6034931"/>
              <a:gd name="connsiteX3" fmla="*/ 1410418 w 1410418"/>
              <a:gd name="connsiteY3" fmla="*/ 5719859 h 6034931"/>
              <a:gd name="connsiteX4" fmla="*/ 444283 w 1410418"/>
              <a:gd name="connsiteY4" fmla="*/ 6034931 h 6034931"/>
              <a:gd name="connsiteX5" fmla="*/ 451965 w 1410418"/>
              <a:gd name="connsiteY5" fmla="*/ 815738 h 6034931"/>
              <a:gd name="connsiteX6" fmla="*/ 0 w 1410418"/>
              <a:gd name="connsiteY6" fmla="*/ 280825 h 6034931"/>
              <a:gd name="connsiteX0" fmla="*/ 0 w 1410418"/>
              <a:gd name="connsiteY0" fmla="*/ 280825 h 6034931"/>
              <a:gd name="connsiteX1" fmla="*/ 908948 w 1410418"/>
              <a:gd name="connsiteY1" fmla="*/ 0 h 6034931"/>
              <a:gd name="connsiteX2" fmla="*/ 1379228 w 1410418"/>
              <a:gd name="connsiteY2" fmla="*/ 556735 h 6034931"/>
              <a:gd name="connsiteX3" fmla="*/ 1410418 w 1410418"/>
              <a:gd name="connsiteY3" fmla="*/ 5719859 h 6034931"/>
              <a:gd name="connsiteX4" fmla="*/ 444283 w 1410418"/>
              <a:gd name="connsiteY4" fmla="*/ 6034931 h 6034931"/>
              <a:gd name="connsiteX5" fmla="*/ 451965 w 1410418"/>
              <a:gd name="connsiteY5" fmla="*/ 815738 h 6034931"/>
              <a:gd name="connsiteX6" fmla="*/ 0 w 1410418"/>
              <a:gd name="connsiteY6" fmla="*/ 280825 h 6034931"/>
              <a:gd name="connsiteX0" fmla="*/ 0 w 1410418"/>
              <a:gd name="connsiteY0" fmla="*/ 266986 h 6021092"/>
              <a:gd name="connsiteX1" fmla="*/ 914677 w 1410418"/>
              <a:gd name="connsiteY1" fmla="*/ 0 h 6021092"/>
              <a:gd name="connsiteX2" fmla="*/ 1379228 w 1410418"/>
              <a:gd name="connsiteY2" fmla="*/ 542896 h 6021092"/>
              <a:gd name="connsiteX3" fmla="*/ 1410418 w 1410418"/>
              <a:gd name="connsiteY3" fmla="*/ 5706020 h 6021092"/>
              <a:gd name="connsiteX4" fmla="*/ 444283 w 1410418"/>
              <a:gd name="connsiteY4" fmla="*/ 6021092 h 6021092"/>
              <a:gd name="connsiteX5" fmla="*/ 451965 w 1410418"/>
              <a:gd name="connsiteY5" fmla="*/ 801899 h 6021092"/>
              <a:gd name="connsiteX6" fmla="*/ 0 w 1410418"/>
              <a:gd name="connsiteY6" fmla="*/ 266986 h 6021092"/>
              <a:gd name="connsiteX0" fmla="*/ 0 w 1410418"/>
              <a:gd name="connsiteY0" fmla="*/ 253148 h 6007254"/>
              <a:gd name="connsiteX1" fmla="*/ 920407 w 1410418"/>
              <a:gd name="connsiteY1" fmla="*/ 0 h 6007254"/>
              <a:gd name="connsiteX2" fmla="*/ 1379228 w 1410418"/>
              <a:gd name="connsiteY2" fmla="*/ 529058 h 6007254"/>
              <a:gd name="connsiteX3" fmla="*/ 1410418 w 1410418"/>
              <a:gd name="connsiteY3" fmla="*/ 5692182 h 6007254"/>
              <a:gd name="connsiteX4" fmla="*/ 444283 w 1410418"/>
              <a:gd name="connsiteY4" fmla="*/ 6007254 h 6007254"/>
              <a:gd name="connsiteX5" fmla="*/ 451965 w 1410418"/>
              <a:gd name="connsiteY5" fmla="*/ 788061 h 6007254"/>
              <a:gd name="connsiteX6" fmla="*/ 0 w 1410418"/>
              <a:gd name="connsiteY6" fmla="*/ 253148 h 600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0418" h="6007254">
                <a:moveTo>
                  <a:pt x="0" y="253148"/>
                </a:moveTo>
                <a:lnTo>
                  <a:pt x="920407" y="0"/>
                </a:lnTo>
                <a:lnTo>
                  <a:pt x="1379228" y="529058"/>
                </a:lnTo>
                <a:lnTo>
                  <a:pt x="1410418" y="5692182"/>
                </a:lnTo>
                <a:lnTo>
                  <a:pt x="444283" y="6007254"/>
                </a:lnTo>
                <a:cubicBezTo>
                  <a:pt x="441636" y="4149533"/>
                  <a:pt x="454612" y="2645782"/>
                  <a:pt x="451965" y="788061"/>
                </a:cubicBezTo>
                <a:lnTo>
                  <a:pt x="0" y="253148"/>
                </a:lnTo>
                <a:close/>
              </a:path>
            </a:pathLst>
          </a:custGeom>
          <a:gradFill>
            <a:gsLst>
              <a:gs pos="0">
                <a:srgbClr val="C68018"/>
              </a:gs>
              <a:gs pos="30000">
                <a:schemeClr val="accent5">
                  <a:lumMod val="20000"/>
                  <a:lumOff val="80000"/>
                </a:schemeClr>
              </a:gs>
              <a:gs pos="53000">
                <a:schemeClr val="accent5">
                  <a:lumMod val="75000"/>
                </a:schemeClr>
              </a:gs>
              <a:gs pos="100000">
                <a:schemeClr val="accent5">
                  <a:lumMod val="50000"/>
                </a:schemeClr>
              </a:gs>
            </a:gsLst>
            <a:lin ang="5400000" scaled="1"/>
          </a:gradFill>
          <a:ln w="76200">
            <a:solidFill>
              <a:schemeClr val="bg1"/>
            </a:solidFill>
          </a:ln>
          <a:scene3d>
            <a:camera prst="orthographicFront"/>
            <a:lightRig rig="threePt" dir="t"/>
          </a:scene3d>
          <a:sp3d>
            <a:bevelT w="171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9" name="Rectángulo 8">
            <a:extLst>
              <a:ext uri="{FF2B5EF4-FFF2-40B4-BE49-F238E27FC236}">
                <a16:creationId xmlns:a16="http://schemas.microsoft.com/office/drawing/2014/main" id="{AB40DB7F-2397-49BB-935D-FFBDC5B152C6}"/>
              </a:ext>
            </a:extLst>
          </p:cNvPr>
          <p:cNvSpPr/>
          <p:nvPr/>
        </p:nvSpPr>
        <p:spPr>
          <a:xfrm>
            <a:off x="0" y="4461721"/>
            <a:ext cx="12206514" cy="2396278"/>
          </a:xfrm>
          <a:custGeom>
            <a:avLst/>
            <a:gdLst>
              <a:gd name="connsiteX0" fmla="*/ 0 w 12192000"/>
              <a:gd name="connsiteY0" fmla="*/ 0 h 1303362"/>
              <a:gd name="connsiteX1" fmla="*/ 12192000 w 12192000"/>
              <a:gd name="connsiteY1" fmla="*/ 0 h 1303362"/>
              <a:gd name="connsiteX2" fmla="*/ 12192000 w 12192000"/>
              <a:gd name="connsiteY2" fmla="*/ 1303362 h 1303362"/>
              <a:gd name="connsiteX3" fmla="*/ 0 w 12192000"/>
              <a:gd name="connsiteY3" fmla="*/ 1303362 h 1303362"/>
              <a:gd name="connsiteX4" fmla="*/ 0 w 12192000"/>
              <a:gd name="connsiteY4" fmla="*/ 0 h 1303362"/>
              <a:gd name="connsiteX0" fmla="*/ 1219200 w 12192000"/>
              <a:gd name="connsiteY0" fmla="*/ 14514 h 1303362"/>
              <a:gd name="connsiteX1" fmla="*/ 12192000 w 12192000"/>
              <a:gd name="connsiteY1" fmla="*/ 0 h 1303362"/>
              <a:gd name="connsiteX2" fmla="*/ 12192000 w 12192000"/>
              <a:gd name="connsiteY2" fmla="*/ 1303362 h 1303362"/>
              <a:gd name="connsiteX3" fmla="*/ 0 w 12192000"/>
              <a:gd name="connsiteY3" fmla="*/ 1303362 h 1303362"/>
              <a:gd name="connsiteX4" fmla="*/ 1219200 w 12192000"/>
              <a:gd name="connsiteY4" fmla="*/ 14514 h 1303362"/>
              <a:gd name="connsiteX0" fmla="*/ 1436914 w 12192000"/>
              <a:gd name="connsiteY0" fmla="*/ 29028 h 1303362"/>
              <a:gd name="connsiteX1" fmla="*/ 12192000 w 12192000"/>
              <a:gd name="connsiteY1" fmla="*/ 0 h 1303362"/>
              <a:gd name="connsiteX2" fmla="*/ 12192000 w 12192000"/>
              <a:gd name="connsiteY2" fmla="*/ 1303362 h 1303362"/>
              <a:gd name="connsiteX3" fmla="*/ 0 w 12192000"/>
              <a:gd name="connsiteY3" fmla="*/ 1303362 h 1303362"/>
              <a:gd name="connsiteX4" fmla="*/ 1436914 w 12192000"/>
              <a:gd name="connsiteY4" fmla="*/ 29028 h 1303362"/>
              <a:gd name="connsiteX0" fmla="*/ 1436914 w 12206514"/>
              <a:gd name="connsiteY0" fmla="*/ 1113266 h 2387600"/>
              <a:gd name="connsiteX1" fmla="*/ 12206514 w 12206514"/>
              <a:gd name="connsiteY1" fmla="*/ 0 h 2387600"/>
              <a:gd name="connsiteX2" fmla="*/ 12192000 w 12206514"/>
              <a:gd name="connsiteY2" fmla="*/ 1084238 h 2387600"/>
              <a:gd name="connsiteX3" fmla="*/ 12192000 w 12206514"/>
              <a:gd name="connsiteY3" fmla="*/ 2387600 h 2387600"/>
              <a:gd name="connsiteX4" fmla="*/ 0 w 12206514"/>
              <a:gd name="connsiteY4" fmla="*/ 2387600 h 2387600"/>
              <a:gd name="connsiteX5" fmla="*/ 1436914 w 12206514"/>
              <a:gd name="connsiteY5" fmla="*/ 1113266 h 2387600"/>
              <a:gd name="connsiteX0" fmla="*/ 1436914 w 12206514"/>
              <a:gd name="connsiteY0" fmla="*/ 1113266 h 2387600"/>
              <a:gd name="connsiteX1" fmla="*/ 12206514 w 12206514"/>
              <a:gd name="connsiteY1" fmla="*/ 0 h 2387600"/>
              <a:gd name="connsiteX2" fmla="*/ 12192000 w 12206514"/>
              <a:gd name="connsiteY2" fmla="*/ 1084238 h 2387600"/>
              <a:gd name="connsiteX3" fmla="*/ 12192000 w 12206514"/>
              <a:gd name="connsiteY3" fmla="*/ 2387600 h 2387600"/>
              <a:gd name="connsiteX4" fmla="*/ 0 w 12206514"/>
              <a:gd name="connsiteY4" fmla="*/ 2387600 h 2387600"/>
              <a:gd name="connsiteX5" fmla="*/ 1436914 w 12206514"/>
              <a:gd name="connsiteY5" fmla="*/ 1113266 h 2387600"/>
              <a:gd name="connsiteX0" fmla="*/ 1436914 w 12206514"/>
              <a:gd name="connsiteY0" fmla="*/ 1117519 h 2391853"/>
              <a:gd name="connsiteX1" fmla="*/ 7489371 w 12206514"/>
              <a:gd name="connsiteY1" fmla="*/ 1223453 h 2391853"/>
              <a:gd name="connsiteX2" fmla="*/ 12206514 w 12206514"/>
              <a:gd name="connsiteY2" fmla="*/ 4253 h 2391853"/>
              <a:gd name="connsiteX3" fmla="*/ 12192000 w 12206514"/>
              <a:gd name="connsiteY3" fmla="*/ 1088491 h 2391853"/>
              <a:gd name="connsiteX4" fmla="*/ 12192000 w 12206514"/>
              <a:gd name="connsiteY4" fmla="*/ 2391853 h 2391853"/>
              <a:gd name="connsiteX5" fmla="*/ 0 w 12206514"/>
              <a:gd name="connsiteY5" fmla="*/ 2391853 h 2391853"/>
              <a:gd name="connsiteX6" fmla="*/ 1436914 w 12206514"/>
              <a:gd name="connsiteY6" fmla="*/ 1117519 h 2391853"/>
              <a:gd name="connsiteX0" fmla="*/ 1436914 w 12206514"/>
              <a:gd name="connsiteY0" fmla="*/ 1121779 h 2396113"/>
              <a:gd name="connsiteX1" fmla="*/ 7489371 w 12206514"/>
              <a:gd name="connsiteY1" fmla="*/ 1227713 h 2396113"/>
              <a:gd name="connsiteX2" fmla="*/ 10116457 w 12206514"/>
              <a:gd name="connsiteY2" fmla="*/ 719714 h 2396113"/>
              <a:gd name="connsiteX3" fmla="*/ 12206514 w 12206514"/>
              <a:gd name="connsiteY3" fmla="*/ 8513 h 2396113"/>
              <a:gd name="connsiteX4" fmla="*/ 12192000 w 12206514"/>
              <a:gd name="connsiteY4" fmla="*/ 1092751 h 2396113"/>
              <a:gd name="connsiteX5" fmla="*/ 12192000 w 12206514"/>
              <a:gd name="connsiteY5" fmla="*/ 2396113 h 2396113"/>
              <a:gd name="connsiteX6" fmla="*/ 0 w 12206514"/>
              <a:gd name="connsiteY6" fmla="*/ 2396113 h 2396113"/>
              <a:gd name="connsiteX7" fmla="*/ 1436914 w 12206514"/>
              <a:gd name="connsiteY7" fmla="*/ 1121779 h 2396113"/>
              <a:gd name="connsiteX0" fmla="*/ 1436914 w 12206514"/>
              <a:gd name="connsiteY0" fmla="*/ 1121779 h 2396113"/>
              <a:gd name="connsiteX1" fmla="*/ 7518400 w 12206514"/>
              <a:gd name="connsiteY1" fmla="*/ 1663142 h 2396113"/>
              <a:gd name="connsiteX2" fmla="*/ 10116457 w 12206514"/>
              <a:gd name="connsiteY2" fmla="*/ 719714 h 2396113"/>
              <a:gd name="connsiteX3" fmla="*/ 12206514 w 12206514"/>
              <a:gd name="connsiteY3" fmla="*/ 8513 h 2396113"/>
              <a:gd name="connsiteX4" fmla="*/ 12192000 w 12206514"/>
              <a:gd name="connsiteY4" fmla="*/ 1092751 h 2396113"/>
              <a:gd name="connsiteX5" fmla="*/ 12192000 w 12206514"/>
              <a:gd name="connsiteY5" fmla="*/ 2396113 h 2396113"/>
              <a:gd name="connsiteX6" fmla="*/ 0 w 12206514"/>
              <a:gd name="connsiteY6" fmla="*/ 2396113 h 2396113"/>
              <a:gd name="connsiteX7" fmla="*/ 1436914 w 12206514"/>
              <a:gd name="connsiteY7" fmla="*/ 1121779 h 2396113"/>
              <a:gd name="connsiteX0" fmla="*/ 1436914 w 12206514"/>
              <a:gd name="connsiteY0" fmla="*/ 1117498 h 2391832"/>
              <a:gd name="connsiteX1" fmla="*/ 7518400 w 12206514"/>
              <a:gd name="connsiteY1" fmla="*/ 1658861 h 2391832"/>
              <a:gd name="connsiteX2" fmla="*/ 9114971 w 12206514"/>
              <a:gd name="connsiteY2" fmla="*/ 1383090 h 2391832"/>
              <a:gd name="connsiteX3" fmla="*/ 12206514 w 12206514"/>
              <a:gd name="connsiteY3" fmla="*/ 4232 h 2391832"/>
              <a:gd name="connsiteX4" fmla="*/ 12192000 w 12206514"/>
              <a:gd name="connsiteY4" fmla="*/ 1088470 h 2391832"/>
              <a:gd name="connsiteX5" fmla="*/ 12192000 w 12206514"/>
              <a:gd name="connsiteY5" fmla="*/ 2391832 h 2391832"/>
              <a:gd name="connsiteX6" fmla="*/ 0 w 12206514"/>
              <a:gd name="connsiteY6" fmla="*/ 2391832 h 2391832"/>
              <a:gd name="connsiteX7" fmla="*/ 1436914 w 12206514"/>
              <a:gd name="connsiteY7" fmla="*/ 1117498 h 2391832"/>
              <a:gd name="connsiteX0" fmla="*/ 1436914 w 12206514"/>
              <a:gd name="connsiteY0" fmla="*/ 1117498 h 2391832"/>
              <a:gd name="connsiteX1" fmla="*/ 7518400 w 12206514"/>
              <a:gd name="connsiteY1" fmla="*/ 1658861 h 2391832"/>
              <a:gd name="connsiteX2" fmla="*/ 9114971 w 12206514"/>
              <a:gd name="connsiteY2" fmla="*/ 1383090 h 2391832"/>
              <a:gd name="connsiteX3" fmla="*/ 12206514 w 12206514"/>
              <a:gd name="connsiteY3" fmla="*/ 4232 h 2391832"/>
              <a:gd name="connsiteX4" fmla="*/ 12192000 w 12206514"/>
              <a:gd name="connsiteY4" fmla="*/ 1088470 h 2391832"/>
              <a:gd name="connsiteX5" fmla="*/ 12192000 w 12206514"/>
              <a:gd name="connsiteY5" fmla="*/ 2391832 h 2391832"/>
              <a:gd name="connsiteX6" fmla="*/ 0 w 12206514"/>
              <a:gd name="connsiteY6" fmla="*/ 2391832 h 2391832"/>
              <a:gd name="connsiteX7" fmla="*/ 1436914 w 12206514"/>
              <a:gd name="connsiteY7" fmla="*/ 1117498 h 2391832"/>
              <a:gd name="connsiteX0" fmla="*/ 1436914 w 12206514"/>
              <a:gd name="connsiteY0" fmla="*/ 1117691 h 2392025"/>
              <a:gd name="connsiteX1" fmla="*/ 7518400 w 12206514"/>
              <a:gd name="connsiteY1" fmla="*/ 1659054 h 2392025"/>
              <a:gd name="connsiteX2" fmla="*/ 9579428 w 12206514"/>
              <a:gd name="connsiteY2" fmla="*/ 1325225 h 2392025"/>
              <a:gd name="connsiteX3" fmla="*/ 12206514 w 12206514"/>
              <a:gd name="connsiteY3" fmla="*/ 4425 h 2392025"/>
              <a:gd name="connsiteX4" fmla="*/ 12192000 w 12206514"/>
              <a:gd name="connsiteY4" fmla="*/ 1088663 h 2392025"/>
              <a:gd name="connsiteX5" fmla="*/ 12192000 w 12206514"/>
              <a:gd name="connsiteY5" fmla="*/ 2392025 h 2392025"/>
              <a:gd name="connsiteX6" fmla="*/ 0 w 12206514"/>
              <a:gd name="connsiteY6" fmla="*/ 2392025 h 2392025"/>
              <a:gd name="connsiteX7" fmla="*/ 1436914 w 12206514"/>
              <a:gd name="connsiteY7" fmla="*/ 1117691 h 2392025"/>
              <a:gd name="connsiteX0" fmla="*/ 1436914 w 12206514"/>
              <a:gd name="connsiteY0" fmla="*/ 1117691 h 2392025"/>
              <a:gd name="connsiteX1" fmla="*/ 7692572 w 12206514"/>
              <a:gd name="connsiteY1" fmla="*/ 1688082 h 2392025"/>
              <a:gd name="connsiteX2" fmla="*/ 9579428 w 12206514"/>
              <a:gd name="connsiteY2" fmla="*/ 1325225 h 2392025"/>
              <a:gd name="connsiteX3" fmla="*/ 12206514 w 12206514"/>
              <a:gd name="connsiteY3" fmla="*/ 4425 h 2392025"/>
              <a:gd name="connsiteX4" fmla="*/ 12192000 w 12206514"/>
              <a:gd name="connsiteY4" fmla="*/ 1088663 h 2392025"/>
              <a:gd name="connsiteX5" fmla="*/ 12192000 w 12206514"/>
              <a:gd name="connsiteY5" fmla="*/ 2392025 h 2392025"/>
              <a:gd name="connsiteX6" fmla="*/ 0 w 12206514"/>
              <a:gd name="connsiteY6" fmla="*/ 2392025 h 2392025"/>
              <a:gd name="connsiteX7" fmla="*/ 1436914 w 12206514"/>
              <a:gd name="connsiteY7" fmla="*/ 1117691 h 2392025"/>
              <a:gd name="connsiteX0" fmla="*/ 1436914 w 12206514"/>
              <a:gd name="connsiteY0" fmla="*/ 1117593 h 2391927"/>
              <a:gd name="connsiteX1" fmla="*/ 7692572 w 12206514"/>
              <a:gd name="connsiteY1" fmla="*/ 1687984 h 2391927"/>
              <a:gd name="connsiteX2" fmla="*/ 9593943 w 12206514"/>
              <a:gd name="connsiteY2" fmla="*/ 1354156 h 2391927"/>
              <a:gd name="connsiteX3" fmla="*/ 12206514 w 12206514"/>
              <a:gd name="connsiteY3" fmla="*/ 4327 h 2391927"/>
              <a:gd name="connsiteX4" fmla="*/ 12192000 w 12206514"/>
              <a:gd name="connsiteY4" fmla="*/ 1088565 h 2391927"/>
              <a:gd name="connsiteX5" fmla="*/ 12192000 w 12206514"/>
              <a:gd name="connsiteY5" fmla="*/ 2391927 h 2391927"/>
              <a:gd name="connsiteX6" fmla="*/ 0 w 12206514"/>
              <a:gd name="connsiteY6" fmla="*/ 2391927 h 2391927"/>
              <a:gd name="connsiteX7" fmla="*/ 1436914 w 12206514"/>
              <a:gd name="connsiteY7" fmla="*/ 1117593 h 2391927"/>
              <a:gd name="connsiteX0" fmla="*/ 1436914 w 12206514"/>
              <a:gd name="connsiteY0" fmla="*/ 1117792 h 2392126"/>
              <a:gd name="connsiteX1" fmla="*/ 7692572 w 12206514"/>
              <a:gd name="connsiteY1" fmla="*/ 1688183 h 2392126"/>
              <a:gd name="connsiteX2" fmla="*/ 9593943 w 12206514"/>
              <a:gd name="connsiteY2" fmla="*/ 1354355 h 2392126"/>
              <a:gd name="connsiteX3" fmla="*/ 12206514 w 12206514"/>
              <a:gd name="connsiteY3" fmla="*/ 4526 h 2392126"/>
              <a:gd name="connsiteX4" fmla="*/ 12192000 w 12206514"/>
              <a:gd name="connsiteY4" fmla="*/ 1088764 h 2392126"/>
              <a:gd name="connsiteX5" fmla="*/ 12192000 w 12206514"/>
              <a:gd name="connsiteY5" fmla="*/ 2392126 h 2392126"/>
              <a:gd name="connsiteX6" fmla="*/ 0 w 12206514"/>
              <a:gd name="connsiteY6" fmla="*/ 2392126 h 2392126"/>
              <a:gd name="connsiteX7" fmla="*/ 1436914 w 12206514"/>
              <a:gd name="connsiteY7" fmla="*/ 1117792 h 2392126"/>
              <a:gd name="connsiteX0" fmla="*/ 1436914 w 12206514"/>
              <a:gd name="connsiteY0" fmla="*/ 1118190 h 2392524"/>
              <a:gd name="connsiteX1" fmla="*/ 7692572 w 12206514"/>
              <a:gd name="connsiteY1" fmla="*/ 1688581 h 2392524"/>
              <a:gd name="connsiteX2" fmla="*/ 9593943 w 12206514"/>
              <a:gd name="connsiteY2" fmla="*/ 1354753 h 2392524"/>
              <a:gd name="connsiteX3" fmla="*/ 12206514 w 12206514"/>
              <a:gd name="connsiteY3" fmla="*/ 4924 h 2392524"/>
              <a:gd name="connsiteX4" fmla="*/ 12192000 w 12206514"/>
              <a:gd name="connsiteY4" fmla="*/ 1089162 h 2392524"/>
              <a:gd name="connsiteX5" fmla="*/ 12192000 w 12206514"/>
              <a:gd name="connsiteY5" fmla="*/ 2392524 h 2392524"/>
              <a:gd name="connsiteX6" fmla="*/ 0 w 12206514"/>
              <a:gd name="connsiteY6" fmla="*/ 2392524 h 2392524"/>
              <a:gd name="connsiteX7" fmla="*/ 1436914 w 12206514"/>
              <a:gd name="connsiteY7" fmla="*/ 1118190 h 2392524"/>
              <a:gd name="connsiteX0" fmla="*/ 1436914 w 12206514"/>
              <a:gd name="connsiteY0" fmla="*/ 1121944 h 2396278"/>
              <a:gd name="connsiteX1" fmla="*/ 7692572 w 12206514"/>
              <a:gd name="connsiteY1" fmla="*/ 1692335 h 2396278"/>
              <a:gd name="connsiteX2" fmla="*/ 9593943 w 12206514"/>
              <a:gd name="connsiteY2" fmla="*/ 863207 h 2396278"/>
              <a:gd name="connsiteX3" fmla="*/ 12206514 w 12206514"/>
              <a:gd name="connsiteY3" fmla="*/ 8678 h 2396278"/>
              <a:gd name="connsiteX4" fmla="*/ 12192000 w 12206514"/>
              <a:gd name="connsiteY4" fmla="*/ 1092916 h 2396278"/>
              <a:gd name="connsiteX5" fmla="*/ 12192000 w 12206514"/>
              <a:gd name="connsiteY5" fmla="*/ 2396278 h 2396278"/>
              <a:gd name="connsiteX6" fmla="*/ 0 w 12206514"/>
              <a:gd name="connsiteY6" fmla="*/ 2396278 h 2396278"/>
              <a:gd name="connsiteX7" fmla="*/ 1436914 w 12206514"/>
              <a:gd name="connsiteY7" fmla="*/ 1121944 h 2396278"/>
              <a:gd name="connsiteX0" fmla="*/ 1436914 w 12206514"/>
              <a:gd name="connsiteY0" fmla="*/ 1120138 h 2394472"/>
              <a:gd name="connsiteX1" fmla="*/ 7692572 w 12206514"/>
              <a:gd name="connsiteY1" fmla="*/ 1690529 h 2394472"/>
              <a:gd name="connsiteX2" fmla="*/ 9651093 w 12206514"/>
              <a:gd name="connsiteY2" fmla="*/ 1032851 h 2394472"/>
              <a:gd name="connsiteX3" fmla="*/ 12206514 w 12206514"/>
              <a:gd name="connsiteY3" fmla="*/ 6872 h 2394472"/>
              <a:gd name="connsiteX4" fmla="*/ 12192000 w 12206514"/>
              <a:gd name="connsiteY4" fmla="*/ 1091110 h 2394472"/>
              <a:gd name="connsiteX5" fmla="*/ 12192000 w 12206514"/>
              <a:gd name="connsiteY5" fmla="*/ 2394472 h 2394472"/>
              <a:gd name="connsiteX6" fmla="*/ 0 w 12206514"/>
              <a:gd name="connsiteY6" fmla="*/ 2394472 h 2394472"/>
              <a:gd name="connsiteX7" fmla="*/ 1436914 w 12206514"/>
              <a:gd name="connsiteY7" fmla="*/ 1120138 h 2394472"/>
              <a:gd name="connsiteX0" fmla="*/ 1436914 w 12206514"/>
              <a:gd name="connsiteY0" fmla="*/ 1121944 h 2396278"/>
              <a:gd name="connsiteX1" fmla="*/ 7692572 w 12206514"/>
              <a:gd name="connsiteY1" fmla="*/ 1692335 h 2396278"/>
              <a:gd name="connsiteX2" fmla="*/ 10470243 w 12206514"/>
              <a:gd name="connsiteY2" fmla="*/ 863207 h 2396278"/>
              <a:gd name="connsiteX3" fmla="*/ 12206514 w 12206514"/>
              <a:gd name="connsiteY3" fmla="*/ 8678 h 2396278"/>
              <a:gd name="connsiteX4" fmla="*/ 12192000 w 12206514"/>
              <a:gd name="connsiteY4" fmla="*/ 1092916 h 2396278"/>
              <a:gd name="connsiteX5" fmla="*/ 12192000 w 12206514"/>
              <a:gd name="connsiteY5" fmla="*/ 2396278 h 2396278"/>
              <a:gd name="connsiteX6" fmla="*/ 0 w 12206514"/>
              <a:gd name="connsiteY6" fmla="*/ 2396278 h 2396278"/>
              <a:gd name="connsiteX7" fmla="*/ 1436914 w 12206514"/>
              <a:gd name="connsiteY7" fmla="*/ 1121944 h 239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6514" h="2396278">
                <a:moveTo>
                  <a:pt x="1436914" y="1121944"/>
                </a:moveTo>
                <a:cubicBezTo>
                  <a:pt x="2644019" y="823192"/>
                  <a:pt x="5897639" y="1877879"/>
                  <a:pt x="7692572" y="1692335"/>
                </a:cubicBezTo>
                <a:cubicBezTo>
                  <a:pt x="9131905" y="1601134"/>
                  <a:pt x="10163024" y="979322"/>
                  <a:pt x="10470243" y="863207"/>
                </a:cubicBezTo>
                <a:cubicBezTo>
                  <a:pt x="11270947" y="500350"/>
                  <a:pt x="11853333" y="-77685"/>
                  <a:pt x="12206514" y="8678"/>
                </a:cubicBezTo>
                <a:lnTo>
                  <a:pt x="12192000" y="1092916"/>
                </a:lnTo>
                <a:lnTo>
                  <a:pt x="12192000" y="2396278"/>
                </a:lnTo>
                <a:lnTo>
                  <a:pt x="0" y="2396278"/>
                </a:lnTo>
                <a:lnTo>
                  <a:pt x="1436914" y="1121944"/>
                </a:lnTo>
                <a:close/>
              </a:path>
            </a:pathLst>
          </a:custGeom>
          <a:solidFill>
            <a:schemeClr val="accent5">
              <a:lumMod val="50000"/>
            </a:schemeClr>
          </a:solidFill>
          <a:ln w="57150">
            <a:solidFill>
              <a:schemeClr val="bg1"/>
            </a:solidFill>
          </a:ln>
          <a:scene3d>
            <a:camera prst="orthographicFront"/>
            <a:lightRig rig="threePt" dir="t"/>
          </a:scene3d>
          <a:sp3d>
            <a:bevelT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dirty="0"/>
          </a:p>
        </p:txBody>
      </p:sp>
      <p:sp>
        <p:nvSpPr>
          <p:cNvPr id="17" name="Rectángulo: esquinas redondeadas 16">
            <a:extLst>
              <a:ext uri="{FF2B5EF4-FFF2-40B4-BE49-F238E27FC236}">
                <a16:creationId xmlns:a16="http://schemas.microsoft.com/office/drawing/2014/main" id="{168ABA72-B97D-4295-8389-4C5DB2BCC3A8}"/>
              </a:ext>
            </a:extLst>
          </p:cNvPr>
          <p:cNvSpPr/>
          <p:nvPr/>
        </p:nvSpPr>
        <p:spPr>
          <a:xfrm>
            <a:off x="10121658" y="6263213"/>
            <a:ext cx="1623573" cy="322206"/>
          </a:xfrm>
          <a:prstGeom prst="roundRect">
            <a:avLst/>
          </a:prstGeom>
          <a:noFill/>
          <a:ln w="38100" cap="flat" cmpd="sng" algn="ctr">
            <a:solidFill>
              <a:schemeClr val="bg1"/>
            </a:solidFill>
            <a:prstDash val="solid"/>
            <a:miter lim="800000"/>
          </a:ln>
          <a:effectLst>
            <a:outerShdw blurRad="50800" dist="50800" dir="5400000" algn="ctr" rotWithShape="0">
              <a:srgbClr val="000000">
                <a:alpha val="99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DO" b="0" i="0" u="none" strike="noStrike" kern="0" cap="none" spc="0" normalizeH="0" baseline="0" noProof="0" dirty="0">
                <a:ln>
                  <a:noFill/>
                </a:ln>
                <a:solidFill>
                  <a:schemeClr val="bg1"/>
                </a:solidFill>
                <a:effectLst/>
                <a:uLnTx/>
                <a:uFillTx/>
                <a:latin typeface="Calibri" panose="020F0502020204030204"/>
                <a:ea typeface="+mn-ea"/>
                <a:cs typeface="+mn-cs"/>
              </a:rPr>
              <a:t>Cristoweb.com</a:t>
            </a:r>
          </a:p>
        </p:txBody>
      </p:sp>
      <p:sp>
        <p:nvSpPr>
          <p:cNvPr id="35" name="Elipse 34">
            <a:extLst>
              <a:ext uri="{FF2B5EF4-FFF2-40B4-BE49-F238E27FC236}">
                <a16:creationId xmlns:a16="http://schemas.microsoft.com/office/drawing/2014/main" id="{BFA9AF1C-B6D8-4FC6-8DCA-867DB63E09C9}"/>
              </a:ext>
            </a:extLst>
          </p:cNvPr>
          <p:cNvSpPr/>
          <p:nvPr/>
        </p:nvSpPr>
        <p:spPr>
          <a:xfrm>
            <a:off x="1454707" y="4934062"/>
            <a:ext cx="997787" cy="1002135"/>
          </a:xfrm>
          <a:prstGeom prst="ellipse">
            <a:avLst/>
          </a:prstGeom>
          <a:solidFill>
            <a:schemeClr val="bg1"/>
          </a:solidFill>
          <a:ln w="38100">
            <a:solidFill>
              <a:schemeClr val="bg1"/>
            </a:solidFill>
          </a:ln>
          <a:scene3d>
            <a:camera prst="orthographicFront"/>
            <a:lightRig rig="threePt" dir="t"/>
          </a:scene3d>
          <a:sp3d>
            <a:bevelT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8800" dirty="0">
              <a:solidFill>
                <a:srgbClr val="002060"/>
              </a:solidFill>
            </a:endParaRPr>
          </a:p>
        </p:txBody>
      </p:sp>
      <p:sp>
        <p:nvSpPr>
          <p:cNvPr id="8" name="CuadroTexto 7">
            <a:extLst>
              <a:ext uri="{FF2B5EF4-FFF2-40B4-BE49-F238E27FC236}">
                <a16:creationId xmlns:a16="http://schemas.microsoft.com/office/drawing/2014/main" id="{B9B4E481-CFB4-477A-96EE-0E75C36FC804}"/>
              </a:ext>
            </a:extLst>
          </p:cNvPr>
          <p:cNvSpPr txBox="1"/>
          <p:nvPr/>
        </p:nvSpPr>
        <p:spPr>
          <a:xfrm>
            <a:off x="1601175" y="4519134"/>
            <a:ext cx="704850" cy="1446550"/>
          </a:xfrm>
          <a:prstGeom prst="rect">
            <a:avLst/>
          </a:prstGeom>
          <a:noFill/>
        </p:spPr>
        <p:txBody>
          <a:bodyPr wrap="square" rtlCol="0">
            <a:spAutoFit/>
          </a:bodyPr>
          <a:lstStyle/>
          <a:p>
            <a:r>
              <a:rPr lang="es-US" sz="8800" b="1" dirty="0">
                <a:solidFill>
                  <a:srgbClr val="002060"/>
                </a:solidFill>
              </a:rPr>
              <a:t>7</a:t>
            </a:r>
            <a:endParaRPr lang="es-DO" sz="8800" b="1" dirty="0">
              <a:solidFill>
                <a:srgbClr val="002060"/>
              </a:solidFill>
            </a:endParaRPr>
          </a:p>
        </p:txBody>
      </p:sp>
      <p:pic>
        <p:nvPicPr>
          <p:cNvPr id="16" name="Imagen 15">
            <a:extLst>
              <a:ext uri="{FF2B5EF4-FFF2-40B4-BE49-F238E27FC236}">
                <a16:creationId xmlns:a16="http://schemas.microsoft.com/office/drawing/2014/main" id="{69B14A84-141A-4FA4-B05C-C82930255E1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372537" y="5118204"/>
            <a:ext cx="1175450" cy="1056517"/>
          </a:xfrm>
          <a:prstGeom prst="rect">
            <a:avLst/>
          </a:prstGeom>
          <a:effectLst>
            <a:outerShdw blurRad="50800" dist="50800" dir="5400000" algn="ctr" rotWithShape="0">
              <a:srgbClr val="000000">
                <a:alpha val="99000"/>
              </a:srgbClr>
            </a:outerShdw>
          </a:effectLst>
        </p:spPr>
      </p:pic>
      <p:sp>
        <p:nvSpPr>
          <p:cNvPr id="4" name="CuadroTexto 3"/>
          <p:cNvSpPr txBox="1"/>
          <p:nvPr/>
        </p:nvSpPr>
        <p:spPr>
          <a:xfrm>
            <a:off x="1758598" y="6202940"/>
            <a:ext cx="7920044" cy="646331"/>
          </a:xfrm>
          <a:prstGeom prst="rect">
            <a:avLst/>
          </a:prstGeom>
          <a:noFill/>
        </p:spPr>
        <p:txBody>
          <a:bodyPr wrap="square" rtlCol="0">
            <a:spAutoFit/>
          </a:bodyPr>
          <a:lstStyle/>
          <a:p>
            <a:r>
              <a:rPr lang="es-DO" sz="3600" b="1" dirty="0" smtClean="0">
                <a:solidFill>
                  <a:schemeClr val="accent2"/>
                </a:solidFill>
              </a:rPr>
              <a:t>Aventurándonos en la profecía Bíblica</a:t>
            </a:r>
            <a:endParaRPr lang="en-US" sz="3600" b="1" dirty="0">
              <a:solidFill>
                <a:schemeClr val="accent2"/>
              </a:solidFill>
            </a:endParaRPr>
          </a:p>
        </p:txBody>
      </p:sp>
      <p:pic>
        <p:nvPicPr>
          <p:cNvPr id="5" name="Imagen 4"/>
          <p:cNvPicPr>
            <a:picLocks noChangeAspect="1"/>
          </p:cNvPicPr>
          <p:nvPr/>
        </p:nvPicPr>
        <p:blipFill>
          <a:blip r:embed="rId3"/>
          <a:stretch>
            <a:fillRect/>
          </a:stretch>
        </p:blipFill>
        <p:spPr>
          <a:xfrm>
            <a:off x="3707185" y="3224836"/>
            <a:ext cx="7506929" cy="1294298"/>
          </a:xfrm>
          <a:prstGeom prst="rect">
            <a:avLst/>
          </a:prstGeom>
        </p:spPr>
      </p:pic>
    </p:spTree>
    <p:extLst>
      <p:ext uri="{BB962C8B-B14F-4D97-AF65-F5344CB8AC3E}">
        <p14:creationId xmlns:p14="http://schemas.microsoft.com/office/powerpoint/2010/main" val="7836349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E333A"/>
          </a:solidFill>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4" name="CuadroTexto 13">
            <a:extLst>
              <a:ext uri="{FF2B5EF4-FFF2-40B4-BE49-F238E27FC236}">
                <a16:creationId xmlns:a16="http://schemas.microsoft.com/office/drawing/2014/main" id="{23C94E7D-7AB5-4521-915D-863C27209662}"/>
              </a:ext>
            </a:extLst>
          </p:cNvPr>
          <p:cNvSpPr txBox="1"/>
          <p:nvPr/>
        </p:nvSpPr>
        <p:spPr>
          <a:xfrm>
            <a:off x="467390" y="88323"/>
            <a:ext cx="11198581" cy="1200329"/>
          </a:xfrm>
          <a:prstGeom prst="rect">
            <a:avLst/>
          </a:prstGeom>
          <a:noFill/>
          <a:effectLst>
            <a:outerShdw blurRad="50800" dist="50800" dir="5400000" algn="ctr" rotWithShape="0">
              <a:srgbClr val="000000">
                <a:alpha val="99000"/>
              </a:srgbClr>
            </a:outerShdw>
          </a:effectLst>
        </p:spPr>
        <p:txBody>
          <a:bodyPr wrap="square" rtlCol="0">
            <a:spAutoFit/>
          </a:bodyPr>
          <a:lstStyle/>
          <a:p>
            <a:r>
              <a:rPr lang="es-DO" sz="3600" b="1" dirty="0" smtClean="0">
                <a:solidFill>
                  <a:srgbClr val="FFFF00"/>
                </a:solidFill>
                <a:latin typeface="Calibri" panose="020F0502020204030204" pitchFamily="34" charset="0"/>
                <a:cs typeface="Calibri" panose="020F0502020204030204" pitchFamily="34" charset="0"/>
              </a:rPr>
              <a:t>2. </a:t>
            </a:r>
            <a:r>
              <a:rPr lang="es-ES" sz="3600" b="1" dirty="0">
                <a:solidFill>
                  <a:srgbClr val="FFFF00"/>
                </a:solidFill>
                <a:latin typeface="Calibri" panose="020F0502020204030204" pitchFamily="34" charset="0"/>
                <a:cs typeface="Calibri" panose="020F0502020204030204" pitchFamily="34" charset="0"/>
              </a:rPr>
              <a:t>¿Qué cuatro bestias vio Daniel en su visión</a:t>
            </a:r>
            <a:r>
              <a:rPr lang="es-ES" sz="3600" b="1" dirty="0" smtClean="0">
                <a:solidFill>
                  <a:srgbClr val="FFFF00"/>
                </a:solidFill>
                <a:latin typeface="Calibri" panose="020F0502020204030204" pitchFamily="34" charset="0"/>
                <a:cs typeface="Calibri" panose="020F0502020204030204" pitchFamily="34" charset="0"/>
              </a:rPr>
              <a:t>?</a:t>
            </a:r>
          </a:p>
          <a:p>
            <a:r>
              <a:rPr lang="es-ES" sz="3600" b="1" dirty="0" smtClean="0">
                <a:solidFill>
                  <a:srgbClr val="FFFF00"/>
                </a:solidFill>
                <a:latin typeface="Calibri" panose="020F0502020204030204" pitchFamily="34" charset="0"/>
                <a:cs typeface="Calibri" panose="020F0502020204030204" pitchFamily="34" charset="0"/>
              </a:rPr>
              <a:t> </a:t>
            </a:r>
            <a:r>
              <a:rPr lang="es-ES" sz="3600" b="1" dirty="0">
                <a:solidFill>
                  <a:srgbClr val="FFFF00"/>
                </a:solidFill>
                <a:latin typeface="Calibri" panose="020F0502020204030204" pitchFamily="34" charset="0"/>
                <a:cs typeface="Calibri" panose="020F0502020204030204" pitchFamily="34" charset="0"/>
              </a:rPr>
              <a:t>Daniel 7:4, 5, 6, 7</a:t>
            </a:r>
            <a:endParaRPr lang="es-DO" sz="3600" b="1" dirty="0">
              <a:solidFill>
                <a:srgbClr val="FFFF00"/>
              </a:solidFill>
              <a:latin typeface="Calibri" panose="020F050202020403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01A16D62-B7C9-4E85-BD15-FA714C634E05}"/>
              </a:ext>
            </a:extLst>
          </p:cNvPr>
          <p:cNvSpPr txBox="1"/>
          <p:nvPr/>
        </p:nvSpPr>
        <p:spPr>
          <a:xfrm>
            <a:off x="4572000" y="1288652"/>
            <a:ext cx="6988378" cy="5016758"/>
          </a:xfrm>
          <a:prstGeom prst="rect">
            <a:avLst/>
          </a:prstGeom>
          <a:noFill/>
          <a:effectLst>
            <a:outerShdw blurRad="50800" dist="38100" dir="5400000" algn="ctr" rotWithShape="0">
              <a:srgbClr val="000000">
                <a:alpha val="99000"/>
              </a:srgbClr>
            </a:outerShdw>
          </a:effectLst>
          <a:scene3d>
            <a:camera prst="orthographicFront"/>
            <a:lightRig rig="threePt" dir="t"/>
          </a:scene3d>
          <a:sp3d>
            <a:bevelT w="5092700"/>
          </a:sp3d>
        </p:spPr>
        <p:txBody>
          <a:bodyPr wrap="square" rtlCol="0">
            <a:spAutoFit/>
          </a:bodyPr>
          <a:lstStyle/>
          <a:p>
            <a:r>
              <a:rPr lang="es-ES" sz="4000" b="1" dirty="0">
                <a:solidFill>
                  <a:srgbClr val="FF0000"/>
                </a:solidFill>
                <a:latin typeface="Calibri" panose="020F0502020204030204" pitchFamily="34" charset="0"/>
                <a:cs typeface="Calibri" panose="020F0502020204030204" pitchFamily="34" charset="0"/>
              </a:rPr>
              <a:t>4</a:t>
            </a:r>
            <a:r>
              <a:rPr lang="es-ES" sz="4000" b="1" dirty="0">
                <a:solidFill>
                  <a:schemeClr val="bg1"/>
                </a:solidFill>
                <a:latin typeface="Calibri" panose="020F0502020204030204" pitchFamily="34" charset="0"/>
                <a:cs typeface="Calibri" panose="020F0502020204030204" pitchFamily="34" charset="0"/>
              </a:rPr>
              <a:t> La primera era como </a:t>
            </a:r>
            <a:r>
              <a:rPr lang="es-ES" sz="4000" b="1" dirty="0" smtClean="0">
                <a:solidFill>
                  <a:schemeClr val="bg1"/>
                </a:solidFill>
                <a:latin typeface="Calibri" panose="020F0502020204030204" pitchFamily="34" charset="0"/>
                <a:cs typeface="Calibri" panose="020F0502020204030204" pitchFamily="34" charset="0"/>
              </a:rPr>
              <a:t>____, </a:t>
            </a:r>
            <a:r>
              <a:rPr lang="es-ES" sz="4000" b="1" dirty="0">
                <a:solidFill>
                  <a:schemeClr val="bg1"/>
                </a:solidFill>
                <a:latin typeface="Calibri" panose="020F0502020204030204" pitchFamily="34" charset="0"/>
                <a:cs typeface="Calibri" panose="020F0502020204030204" pitchFamily="34" charset="0"/>
              </a:rPr>
              <a:t>y tenía </a:t>
            </a:r>
            <a:r>
              <a:rPr lang="es-ES" sz="4000" b="1" dirty="0" smtClean="0">
                <a:solidFill>
                  <a:schemeClr val="bg1"/>
                </a:solidFill>
                <a:latin typeface="Calibri" panose="020F0502020204030204" pitchFamily="34" charset="0"/>
                <a:cs typeface="Calibri" panose="020F0502020204030204" pitchFamily="34" charset="0"/>
              </a:rPr>
              <a:t>____ </a:t>
            </a:r>
            <a:r>
              <a:rPr lang="es-ES" sz="4000" b="1" dirty="0">
                <a:solidFill>
                  <a:schemeClr val="bg1"/>
                </a:solidFill>
                <a:latin typeface="Calibri" panose="020F0502020204030204" pitchFamily="34" charset="0"/>
                <a:cs typeface="Calibri" panose="020F0502020204030204" pitchFamily="34" charset="0"/>
              </a:rPr>
              <a:t>de águila. Yo estaba mirando hasta que sus alas fueron arrancadas, y fue levantada del suelo y se puso enhiesta sobre los pies a manera de hombre, y le fue dado corazón de hombre.</a:t>
            </a:r>
            <a:endParaRPr lang="es-ES" sz="4000" b="1" dirty="0">
              <a:solidFill>
                <a:schemeClr val="bg1"/>
              </a:solidFill>
              <a:latin typeface="Calibri" panose="020F0502020204030204" pitchFamily="34" charset="0"/>
              <a:cs typeface="Calibri" panose="020F0502020204030204" pitchFamily="34" charset="0"/>
            </a:endParaRPr>
          </a:p>
        </p:txBody>
      </p:sp>
      <p:sp>
        <p:nvSpPr>
          <p:cNvPr id="4" name="CuadroTexto 3"/>
          <p:cNvSpPr txBox="1"/>
          <p:nvPr/>
        </p:nvSpPr>
        <p:spPr>
          <a:xfrm>
            <a:off x="9386145" y="1288652"/>
            <a:ext cx="1226892" cy="707886"/>
          </a:xfrm>
          <a:prstGeom prst="rect">
            <a:avLst/>
          </a:prstGeom>
          <a:noFill/>
        </p:spPr>
        <p:txBody>
          <a:bodyPr wrap="square" rtlCol="0">
            <a:spAutoFit/>
          </a:bodyPr>
          <a:lstStyle/>
          <a:p>
            <a:r>
              <a:rPr lang="es-DO" sz="4000" b="1" dirty="0">
                <a:solidFill>
                  <a:srgbClr val="FFFF00"/>
                </a:solidFill>
              </a:rPr>
              <a:t>león</a:t>
            </a:r>
            <a:endParaRPr lang="en-US" sz="4000" b="1" dirty="0">
              <a:solidFill>
                <a:srgbClr val="FFFF00"/>
              </a:solidFill>
            </a:endParaRPr>
          </a:p>
        </p:txBody>
      </p:sp>
      <p:pic>
        <p:nvPicPr>
          <p:cNvPr id="2" name="Imagen 1"/>
          <p:cNvPicPr>
            <a:picLocks noChangeAspect="1"/>
          </p:cNvPicPr>
          <p:nvPr/>
        </p:nvPicPr>
        <p:blipFill>
          <a:blip r:embed="rId2"/>
          <a:stretch>
            <a:fillRect/>
          </a:stretch>
        </p:blipFill>
        <p:spPr>
          <a:xfrm>
            <a:off x="646216" y="1642595"/>
            <a:ext cx="3467288" cy="4548343"/>
          </a:xfrm>
          <a:prstGeom prst="rect">
            <a:avLst/>
          </a:prstGeom>
        </p:spPr>
      </p:pic>
      <p:sp>
        <p:nvSpPr>
          <p:cNvPr id="7" name="CuadroTexto 6"/>
          <p:cNvSpPr txBox="1"/>
          <p:nvPr/>
        </p:nvSpPr>
        <p:spPr>
          <a:xfrm>
            <a:off x="5828283" y="1856045"/>
            <a:ext cx="1226892" cy="707886"/>
          </a:xfrm>
          <a:prstGeom prst="rect">
            <a:avLst/>
          </a:prstGeom>
          <a:noFill/>
        </p:spPr>
        <p:txBody>
          <a:bodyPr wrap="square" rtlCol="0">
            <a:spAutoFit/>
          </a:bodyPr>
          <a:lstStyle/>
          <a:p>
            <a:r>
              <a:rPr lang="es-DO" sz="4000" b="1" dirty="0">
                <a:solidFill>
                  <a:srgbClr val="FFFF00"/>
                </a:solidFill>
              </a:rPr>
              <a:t>alas</a:t>
            </a:r>
            <a:endParaRPr lang="en-US" sz="4000" b="1" dirty="0">
              <a:solidFill>
                <a:srgbClr val="FFFF00"/>
              </a:solidFill>
            </a:endParaRPr>
          </a:p>
        </p:txBody>
      </p:sp>
    </p:spTree>
    <p:extLst>
      <p:ext uri="{BB962C8B-B14F-4D97-AF65-F5344CB8AC3E}">
        <p14:creationId xmlns:p14="http://schemas.microsoft.com/office/powerpoint/2010/main" val="796713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83A34"/>
          </a:solidFill>
          <a:ln>
            <a:solidFill>
              <a:schemeClr val="accent5">
                <a:lumMod val="50000"/>
              </a:schemeClr>
            </a:solidFill>
          </a:ln>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2" name="Forma libre: forma 11">
            <a:extLst>
              <a:ext uri="{FF2B5EF4-FFF2-40B4-BE49-F238E27FC236}">
                <a16:creationId xmlns:a16="http://schemas.microsoft.com/office/drawing/2014/main" id="{CA343354-4228-439C-8A79-193A873D37DA}"/>
              </a:ext>
            </a:extLst>
          </p:cNvPr>
          <p:cNvSpPr/>
          <p:nvPr/>
        </p:nvSpPr>
        <p:spPr>
          <a:xfrm>
            <a:off x="-1" y="-15499"/>
            <a:ext cx="2650214" cy="4525506"/>
          </a:xfrm>
          <a:custGeom>
            <a:avLst/>
            <a:gdLst>
              <a:gd name="connsiteX0" fmla="*/ 317719 w 2650214"/>
              <a:gd name="connsiteY0" fmla="*/ 0 h 4525506"/>
              <a:gd name="connsiteX1" fmla="*/ 2650214 w 2650214"/>
              <a:gd name="connsiteY1" fmla="*/ 2262753 h 4525506"/>
              <a:gd name="connsiteX2" fmla="*/ 317719 w 2650214"/>
              <a:gd name="connsiteY2" fmla="*/ 4525506 h 4525506"/>
              <a:gd name="connsiteX3" fmla="*/ 79235 w 2650214"/>
              <a:gd name="connsiteY3" fmla="*/ 4513824 h 4525506"/>
              <a:gd name="connsiteX4" fmla="*/ 0 w 2650214"/>
              <a:gd name="connsiteY4" fmla="*/ 4502093 h 4525506"/>
              <a:gd name="connsiteX5" fmla="*/ 0 w 2650214"/>
              <a:gd name="connsiteY5" fmla="*/ 23413 h 4525506"/>
              <a:gd name="connsiteX6" fmla="*/ 79235 w 2650214"/>
              <a:gd name="connsiteY6" fmla="*/ 11682 h 4525506"/>
              <a:gd name="connsiteX7" fmla="*/ 317719 w 2650214"/>
              <a:gd name="connsiteY7" fmla="*/ 0 h 4525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0214" h="4525506">
                <a:moveTo>
                  <a:pt x="317719" y="0"/>
                </a:moveTo>
                <a:cubicBezTo>
                  <a:pt x="1605920" y="0"/>
                  <a:pt x="2650214" y="1013069"/>
                  <a:pt x="2650214" y="2262753"/>
                </a:cubicBezTo>
                <a:cubicBezTo>
                  <a:pt x="2650214" y="3512437"/>
                  <a:pt x="1605920" y="4525506"/>
                  <a:pt x="317719" y="4525506"/>
                </a:cubicBezTo>
                <a:cubicBezTo>
                  <a:pt x="237206" y="4525506"/>
                  <a:pt x="157647" y="4521549"/>
                  <a:pt x="79235" y="4513824"/>
                </a:cubicBezTo>
                <a:lnTo>
                  <a:pt x="0" y="4502093"/>
                </a:lnTo>
                <a:lnTo>
                  <a:pt x="0" y="23413"/>
                </a:lnTo>
                <a:lnTo>
                  <a:pt x="79235" y="11682"/>
                </a:lnTo>
                <a:cubicBezTo>
                  <a:pt x="157647" y="3957"/>
                  <a:pt x="237206" y="0"/>
                  <a:pt x="317719" y="0"/>
                </a:cubicBezTo>
                <a:close/>
              </a:path>
            </a:pathLst>
          </a:custGeom>
          <a:solidFill>
            <a:srgbClr val="A46A14"/>
          </a:solidFill>
          <a:ln>
            <a:solidFill>
              <a:srgbClr val="A46A14"/>
            </a:solidFill>
          </a:ln>
          <a:effectLst>
            <a:outerShdw blurRad="50800" dist="50800" dir="600000" algn="ctr" rotWithShape="0">
              <a:srgbClr val="000000">
                <a:alpha val="43137"/>
              </a:srgbClr>
            </a:outerShdw>
          </a:effectLst>
          <a:scene3d>
            <a:camera prst="orthographicFront"/>
            <a:lightRig rig="threePt" dir="t"/>
          </a:scene3d>
          <a:sp3d>
            <a:bevelT w="44450"/>
          </a:sp3d>
        </p:spPr>
        <p:style>
          <a:lnRef idx="1">
            <a:schemeClr val="accent4"/>
          </a:lnRef>
          <a:fillRef idx="3">
            <a:schemeClr val="accent4"/>
          </a:fillRef>
          <a:effectRef idx="2">
            <a:schemeClr val="accent4"/>
          </a:effectRef>
          <a:fontRef idx="minor">
            <a:schemeClr val="lt1"/>
          </a:fontRef>
        </p:style>
        <p:txBody>
          <a:bodyPr wrap="square" rtlCol="0" anchor="ctr">
            <a:noAutofit/>
          </a:bodyPr>
          <a:lstStyle/>
          <a:p>
            <a:pPr algn="ctr"/>
            <a:endParaRPr lang="es-DO"/>
          </a:p>
        </p:txBody>
      </p:sp>
      <p:sp>
        <p:nvSpPr>
          <p:cNvPr id="14" name="CuadroTexto 13">
            <a:extLst>
              <a:ext uri="{FF2B5EF4-FFF2-40B4-BE49-F238E27FC236}">
                <a16:creationId xmlns:a16="http://schemas.microsoft.com/office/drawing/2014/main" id="{23C94E7D-7AB5-4521-915D-863C27209662}"/>
              </a:ext>
            </a:extLst>
          </p:cNvPr>
          <p:cNvSpPr txBox="1"/>
          <p:nvPr/>
        </p:nvSpPr>
        <p:spPr>
          <a:xfrm rot="17598730">
            <a:off x="-427438" y="2186811"/>
            <a:ext cx="3063630" cy="769441"/>
          </a:xfrm>
          <a:prstGeom prst="rect">
            <a:avLst/>
          </a:prstGeom>
          <a:noFill/>
          <a:effectLst>
            <a:outerShdw blurRad="76200" dist="50800" dir="5400000" algn="ctr" rotWithShape="0">
              <a:srgbClr val="000000">
                <a:alpha val="99000"/>
              </a:srgbClr>
            </a:outerShdw>
          </a:effectLst>
          <a:scene3d>
            <a:camera prst="orthographicFront"/>
            <a:lightRig rig="threePt" dir="t"/>
          </a:scene3d>
          <a:sp3d>
            <a:bevelT w="1739900"/>
          </a:sp3d>
        </p:spPr>
        <p:txBody>
          <a:bodyPr wrap="square" rtlCol="0">
            <a:spAutoFit/>
          </a:bodyPr>
          <a:lstStyle/>
          <a:p>
            <a:pPr algn="ctr"/>
            <a:r>
              <a:rPr lang="es-US" sz="4400" dirty="0" smtClean="0">
                <a:solidFill>
                  <a:schemeClr val="bg1"/>
                </a:solidFill>
                <a:latin typeface="Bodoni MT Black" panose="02070A03080606020203" pitchFamily="18" charset="0"/>
                <a:cs typeface="Aharoni" panose="02010803020104030203" pitchFamily="2" charset="-79"/>
              </a:rPr>
              <a:t>Considera</a:t>
            </a:r>
            <a:endParaRPr lang="es-DO" sz="4400" dirty="0">
              <a:solidFill>
                <a:schemeClr val="bg1"/>
              </a:solidFill>
              <a:latin typeface="Bodoni MT Black" panose="02070A03080606020203" pitchFamily="18" charset="0"/>
              <a:cs typeface="Aharoni" panose="02010803020104030203" pitchFamily="2" charset="-79"/>
            </a:endParaRPr>
          </a:p>
        </p:txBody>
      </p:sp>
      <p:sp>
        <p:nvSpPr>
          <p:cNvPr id="7" name="CuadroTexto 6">
            <a:extLst>
              <a:ext uri="{FF2B5EF4-FFF2-40B4-BE49-F238E27FC236}">
                <a16:creationId xmlns:a16="http://schemas.microsoft.com/office/drawing/2014/main" id="{1BBDF06D-B11B-42C8-AE11-6D6E4C177720}"/>
              </a:ext>
            </a:extLst>
          </p:cNvPr>
          <p:cNvSpPr txBox="1"/>
          <p:nvPr/>
        </p:nvSpPr>
        <p:spPr>
          <a:xfrm>
            <a:off x="2647044" y="463708"/>
            <a:ext cx="9266967" cy="6247864"/>
          </a:xfrm>
          <a:prstGeom prst="rect">
            <a:avLst/>
          </a:prstGeom>
          <a:noFill/>
          <a:effectLst>
            <a:outerShdw blurRad="50800" dist="38100" dir="5400000" algn="ctr" rotWithShape="0">
              <a:srgbClr val="000000">
                <a:alpha val="99000"/>
              </a:srgbClr>
            </a:outerShdw>
          </a:effectLst>
          <a:scene3d>
            <a:camera prst="orthographicFront"/>
            <a:lightRig rig="sunset" dir="t">
              <a:rot lat="0" lon="0" rev="21594000"/>
            </a:lightRig>
          </a:scene3d>
          <a:sp3d extrusionH="139700" prstMaterial="flat">
            <a:bevelT w="1162050"/>
            <a:bevelB w="825500" h="279400"/>
          </a:sp3d>
        </p:spPr>
        <p:txBody>
          <a:bodyPr wrap="square" rtlCol="0">
            <a:spAutoFit/>
          </a:bodyPr>
          <a:lstStyle/>
          <a:p>
            <a:r>
              <a:rPr lang="es-ES" sz="4000" b="1" dirty="0">
                <a:solidFill>
                  <a:schemeClr val="bg1"/>
                </a:solidFill>
              </a:rPr>
              <a:t>La </a:t>
            </a:r>
            <a:r>
              <a:rPr lang="es-ES" sz="4000" b="1" dirty="0">
                <a:solidFill>
                  <a:srgbClr val="FFFF00"/>
                </a:solidFill>
              </a:rPr>
              <a:t>primera bestia </a:t>
            </a:r>
            <a:r>
              <a:rPr lang="es-ES" sz="4000" b="1" dirty="0">
                <a:solidFill>
                  <a:schemeClr val="bg1"/>
                </a:solidFill>
              </a:rPr>
              <a:t>era un </a:t>
            </a:r>
            <a:r>
              <a:rPr lang="es-ES" sz="4000" b="1" dirty="0">
                <a:solidFill>
                  <a:srgbClr val="FFFF00"/>
                </a:solidFill>
              </a:rPr>
              <a:t>león</a:t>
            </a:r>
            <a:r>
              <a:rPr lang="es-ES" sz="4000" b="1" dirty="0">
                <a:solidFill>
                  <a:schemeClr val="bg1"/>
                </a:solidFill>
              </a:rPr>
              <a:t>, un símbolo adecuado para </a:t>
            </a:r>
            <a:r>
              <a:rPr lang="es-ES" sz="4000" b="1" dirty="0">
                <a:solidFill>
                  <a:srgbClr val="FFFF00"/>
                </a:solidFill>
              </a:rPr>
              <a:t>Babilonia</a:t>
            </a:r>
            <a:r>
              <a:rPr lang="es-ES" sz="4000" b="1" dirty="0">
                <a:solidFill>
                  <a:schemeClr val="bg1"/>
                </a:solidFill>
              </a:rPr>
              <a:t>. Los profetas del </a:t>
            </a:r>
            <a:r>
              <a:rPr lang="es-ES" sz="4000" b="1" dirty="0" smtClean="0">
                <a:solidFill>
                  <a:schemeClr val="bg1"/>
                </a:solidFill>
              </a:rPr>
              <a:t>Antiguo Testamento </a:t>
            </a:r>
            <a:r>
              <a:rPr lang="es-ES" sz="4000" b="1" dirty="0">
                <a:solidFill>
                  <a:schemeClr val="bg1"/>
                </a:solidFill>
              </a:rPr>
              <a:t>le decían “león” a Babilonia. Un león con alas de águila era un símbolo destacado </a:t>
            </a:r>
            <a:r>
              <a:rPr lang="es-ES" sz="4000" b="1" dirty="0" smtClean="0">
                <a:solidFill>
                  <a:schemeClr val="bg1"/>
                </a:solidFill>
              </a:rPr>
              <a:t>en las </a:t>
            </a:r>
            <a:r>
              <a:rPr lang="es-ES" sz="4000" b="1" dirty="0">
                <a:solidFill>
                  <a:schemeClr val="bg1"/>
                </a:solidFill>
              </a:rPr>
              <a:t>monedas de Babilonia y en los muros de la ciudad. El león, el rey de los animales, y </a:t>
            </a:r>
            <a:r>
              <a:rPr lang="es-ES" sz="4000" b="1" dirty="0" smtClean="0">
                <a:solidFill>
                  <a:schemeClr val="bg1"/>
                </a:solidFill>
              </a:rPr>
              <a:t>un águila</a:t>
            </a:r>
            <a:r>
              <a:rPr lang="es-ES" sz="4000" b="1" dirty="0">
                <a:solidFill>
                  <a:schemeClr val="bg1"/>
                </a:solidFill>
              </a:rPr>
              <a:t>, la capitana de las aves, describen correctamente el reinado poderoso de </a:t>
            </a:r>
            <a:r>
              <a:rPr lang="es-ES" sz="4000" b="1" dirty="0">
                <a:solidFill>
                  <a:srgbClr val="FFFF00"/>
                </a:solidFill>
              </a:rPr>
              <a:t>Babilonia de </a:t>
            </a:r>
            <a:r>
              <a:rPr lang="es-ES" sz="4000" b="1" dirty="0" smtClean="0">
                <a:solidFill>
                  <a:srgbClr val="FFFF00"/>
                </a:solidFill>
              </a:rPr>
              <a:t>605 a </a:t>
            </a:r>
            <a:r>
              <a:rPr lang="es-ES" sz="4000" b="1" dirty="0">
                <a:solidFill>
                  <a:srgbClr val="FFFF00"/>
                </a:solidFill>
              </a:rPr>
              <a:t>539 a. C.</a:t>
            </a:r>
            <a:endParaRPr lang="es-ES" sz="4000" b="1" i="1" dirty="0">
              <a:solidFill>
                <a:srgbClr val="FFFF00"/>
              </a:solidFill>
            </a:endParaRPr>
          </a:p>
        </p:txBody>
      </p:sp>
    </p:spTree>
    <p:extLst>
      <p:ext uri="{BB962C8B-B14F-4D97-AF65-F5344CB8AC3E}">
        <p14:creationId xmlns:p14="http://schemas.microsoft.com/office/powerpoint/2010/main" val="18311133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E333A"/>
          </a:solidFill>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4" name="CuadroTexto 13">
            <a:extLst>
              <a:ext uri="{FF2B5EF4-FFF2-40B4-BE49-F238E27FC236}">
                <a16:creationId xmlns:a16="http://schemas.microsoft.com/office/drawing/2014/main" id="{23C94E7D-7AB5-4521-915D-863C27209662}"/>
              </a:ext>
            </a:extLst>
          </p:cNvPr>
          <p:cNvSpPr txBox="1"/>
          <p:nvPr/>
        </p:nvSpPr>
        <p:spPr>
          <a:xfrm>
            <a:off x="467390" y="88323"/>
            <a:ext cx="11198581" cy="646331"/>
          </a:xfrm>
          <a:prstGeom prst="rect">
            <a:avLst/>
          </a:prstGeom>
          <a:noFill/>
          <a:effectLst>
            <a:outerShdw blurRad="50800" dist="50800" dir="5400000" algn="ctr" rotWithShape="0">
              <a:srgbClr val="000000">
                <a:alpha val="99000"/>
              </a:srgbClr>
            </a:outerShdw>
          </a:effectLst>
        </p:spPr>
        <p:txBody>
          <a:bodyPr wrap="square" rtlCol="0">
            <a:spAutoFit/>
          </a:bodyPr>
          <a:lstStyle/>
          <a:p>
            <a:endParaRPr lang="es-DO" sz="3600" b="1" dirty="0">
              <a:solidFill>
                <a:srgbClr val="FFFF00"/>
              </a:solidFill>
              <a:latin typeface="Calibri" panose="020F050202020403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01A16D62-B7C9-4E85-BD15-FA714C634E05}"/>
              </a:ext>
            </a:extLst>
          </p:cNvPr>
          <p:cNvSpPr txBox="1"/>
          <p:nvPr/>
        </p:nvSpPr>
        <p:spPr>
          <a:xfrm>
            <a:off x="4572000" y="1288652"/>
            <a:ext cx="6988378" cy="4401205"/>
          </a:xfrm>
          <a:prstGeom prst="rect">
            <a:avLst/>
          </a:prstGeom>
          <a:noFill/>
          <a:effectLst>
            <a:outerShdw blurRad="50800" dist="38100" dir="5400000" algn="ctr" rotWithShape="0">
              <a:srgbClr val="000000">
                <a:alpha val="99000"/>
              </a:srgbClr>
            </a:outerShdw>
          </a:effectLst>
          <a:scene3d>
            <a:camera prst="orthographicFront"/>
            <a:lightRig rig="threePt" dir="t"/>
          </a:scene3d>
          <a:sp3d>
            <a:bevelT w="5092700"/>
          </a:sp3d>
        </p:spPr>
        <p:txBody>
          <a:bodyPr wrap="square" rtlCol="0">
            <a:spAutoFit/>
          </a:bodyPr>
          <a:lstStyle/>
          <a:p>
            <a:r>
              <a:rPr lang="es-ES" sz="4000" b="1" dirty="0" smtClean="0">
                <a:solidFill>
                  <a:srgbClr val="FF0000"/>
                </a:solidFill>
                <a:latin typeface="Calibri" panose="020F0502020204030204" pitchFamily="34" charset="0"/>
                <a:cs typeface="Calibri" panose="020F0502020204030204" pitchFamily="34" charset="0"/>
              </a:rPr>
              <a:t>5</a:t>
            </a:r>
            <a:r>
              <a:rPr lang="es-ES" sz="4000" b="1" dirty="0" smtClean="0">
                <a:solidFill>
                  <a:schemeClr val="bg1"/>
                </a:solidFill>
                <a:latin typeface="Calibri" panose="020F0502020204030204" pitchFamily="34" charset="0"/>
                <a:cs typeface="Calibri" panose="020F0502020204030204" pitchFamily="34" charset="0"/>
              </a:rPr>
              <a:t> </a:t>
            </a:r>
            <a:r>
              <a:rPr lang="es-ES" sz="4000" b="1" dirty="0">
                <a:solidFill>
                  <a:schemeClr val="bg1"/>
                </a:solidFill>
                <a:latin typeface="Calibri" panose="020F0502020204030204" pitchFamily="34" charset="0"/>
                <a:cs typeface="Calibri" panose="020F0502020204030204" pitchFamily="34" charset="0"/>
              </a:rPr>
              <a:t>Y he aquí otra segunda bestia, semejante a un </a:t>
            </a:r>
            <a:r>
              <a:rPr lang="es-ES" sz="4000" b="1" dirty="0" smtClean="0">
                <a:solidFill>
                  <a:schemeClr val="bg1"/>
                </a:solidFill>
                <a:latin typeface="Calibri" panose="020F0502020204030204" pitchFamily="34" charset="0"/>
                <a:cs typeface="Calibri" panose="020F0502020204030204" pitchFamily="34" charset="0"/>
              </a:rPr>
              <a:t>____, </a:t>
            </a:r>
            <a:r>
              <a:rPr lang="es-ES" sz="4000" b="1" dirty="0">
                <a:solidFill>
                  <a:schemeClr val="bg1"/>
                </a:solidFill>
                <a:latin typeface="Calibri" panose="020F0502020204030204" pitchFamily="34" charset="0"/>
                <a:cs typeface="Calibri" panose="020F0502020204030204" pitchFamily="34" charset="0"/>
              </a:rPr>
              <a:t>la cual se alzaba de un costado más que del otro, y tenía en su boca tres </a:t>
            </a:r>
            <a:r>
              <a:rPr lang="es-ES" sz="4000" b="1" dirty="0" smtClean="0">
                <a:solidFill>
                  <a:schemeClr val="bg1"/>
                </a:solidFill>
                <a:latin typeface="Calibri" panose="020F0502020204030204" pitchFamily="34" charset="0"/>
                <a:cs typeface="Calibri" panose="020F0502020204030204" pitchFamily="34" charset="0"/>
              </a:rPr>
              <a:t>________ </a:t>
            </a:r>
            <a:r>
              <a:rPr lang="es-ES" sz="4000" b="1" dirty="0">
                <a:solidFill>
                  <a:schemeClr val="bg1"/>
                </a:solidFill>
                <a:latin typeface="Calibri" panose="020F0502020204030204" pitchFamily="34" charset="0"/>
                <a:cs typeface="Calibri" panose="020F0502020204030204" pitchFamily="34" charset="0"/>
              </a:rPr>
              <a:t>entre los dientes; y le fue dicho así: Levántate, devora mucha carne.</a:t>
            </a:r>
            <a:endParaRPr lang="es-ES" sz="4000" b="1" dirty="0">
              <a:solidFill>
                <a:schemeClr val="bg1"/>
              </a:solidFill>
              <a:latin typeface="Calibri" panose="020F0502020204030204" pitchFamily="34" charset="0"/>
              <a:cs typeface="Calibri" panose="020F0502020204030204" pitchFamily="34" charset="0"/>
            </a:endParaRPr>
          </a:p>
        </p:txBody>
      </p:sp>
      <p:sp>
        <p:nvSpPr>
          <p:cNvPr id="4" name="CuadroTexto 3"/>
          <p:cNvSpPr txBox="1"/>
          <p:nvPr/>
        </p:nvSpPr>
        <p:spPr>
          <a:xfrm>
            <a:off x="8066189" y="1872223"/>
            <a:ext cx="1047009" cy="707886"/>
          </a:xfrm>
          <a:prstGeom prst="rect">
            <a:avLst/>
          </a:prstGeom>
          <a:noFill/>
        </p:spPr>
        <p:txBody>
          <a:bodyPr wrap="square" rtlCol="0">
            <a:spAutoFit/>
          </a:bodyPr>
          <a:lstStyle/>
          <a:p>
            <a:r>
              <a:rPr lang="es-DO" sz="4000" b="1" dirty="0">
                <a:solidFill>
                  <a:srgbClr val="FFFF00"/>
                </a:solidFill>
              </a:rPr>
              <a:t>oso</a:t>
            </a:r>
            <a:endParaRPr lang="en-US" sz="4000" b="1" dirty="0">
              <a:solidFill>
                <a:srgbClr val="FFFF00"/>
              </a:solidFill>
            </a:endParaRPr>
          </a:p>
        </p:txBody>
      </p:sp>
      <p:sp>
        <p:nvSpPr>
          <p:cNvPr id="7" name="CuadroTexto 6"/>
          <p:cNvSpPr txBox="1"/>
          <p:nvPr/>
        </p:nvSpPr>
        <p:spPr>
          <a:xfrm>
            <a:off x="4607994" y="3714825"/>
            <a:ext cx="2011572" cy="707886"/>
          </a:xfrm>
          <a:prstGeom prst="rect">
            <a:avLst/>
          </a:prstGeom>
          <a:noFill/>
        </p:spPr>
        <p:txBody>
          <a:bodyPr wrap="square" rtlCol="0">
            <a:spAutoFit/>
          </a:bodyPr>
          <a:lstStyle/>
          <a:p>
            <a:r>
              <a:rPr lang="es-DO" sz="4000" b="1" dirty="0">
                <a:solidFill>
                  <a:srgbClr val="FFFF00"/>
                </a:solidFill>
              </a:rPr>
              <a:t>costillas</a:t>
            </a:r>
            <a:endParaRPr lang="en-US" sz="4000" b="1" dirty="0">
              <a:solidFill>
                <a:srgbClr val="FFFF00"/>
              </a:solidFill>
            </a:endParaRPr>
          </a:p>
        </p:txBody>
      </p:sp>
      <p:pic>
        <p:nvPicPr>
          <p:cNvPr id="5" name="Imagen 4"/>
          <p:cNvPicPr>
            <a:picLocks noChangeAspect="1"/>
          </p:cNvPicPr>
          <p:nvPr/>
        </p:nvPicPr>
        <p:blipFill>
          <a:blip r:embed="rId2"/>
          <a:stretch>
            <a:fillRect/>
          </a:stretch>
        </p:blipFill>
        <p:spPr>
          <a:xfrm>
            <a:off x="296448" y="1556310"/>
            <a:ext cx="4015098" cy="3865888"/>
          </a:xfrm>
          <a:prstGeom prst="rect">
            <a:avLst/>
          </a:prstGeom>
        </p:spPr>
      </p:pic>
    </p:spTree>
    <p:extLst>
      <p:ext uri="{BB962C8B-B14F-4D97-AF65-F5344CB8AC3E}">
        <p14:creationId xmlns:p14="http://schemas.microsoft.com/office/powerpoint/2010/main" val="3585424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83A34"/>
          </a:solidFill>
          <a:ln>
            <a:solidFill>
              <a:schemeClr val="accent5">
                <a:lumMod val="50000"/>
              </a:schemeClr>
            </a:solidFill>
          </a:ln>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2" name="Forma libre: forma 11">
            <a:extLst>
              <a:ext uri="{FF2B5EF4-FFF2-40B4-BE49-F238E27FC236}">
                <a16:creationId xmlns:a16="http://schemas.microsoft.com/office/drawing/2014/main" id="{CA343354-4228-439C-8A79-193A873D37DA}"/>
              </a:ext>
            </a:extLst>
          </p:cNvPr>
          <p:cNvSpPr/>
          <p:nvPr/>
        </p:nvSpPr>
        <p:spPr>
          <a:xfrm>
            <a:off x="-1" y="-15499"/>
            <a:ext cx="2650214" cy="4525506"/>
          </a:xfrm>
          <a:custGeom>
            <a:avLst/>
            <a:gdLst>
              <a:gd name="connsiteX0" fmla="*/ 317719 w 2650214"/>
              <a:gd name="connsiteY0" fmla="*/ 0 h 4525506"/>
              <a:gd name="connsiteX1" fmla="*/ 2650214 w 2650214"/>
              <a:gd name="connsiteY1" fmla="*/ 2262753 h 4525506"/>
              <a:gd name="connsiteX2" fmla="*/ 317719 w 2650214"/>
              <a:gd name="connsiteY2" fmla="*/ 4525506 h 4525506"/>
              <a:gd name="connsiteX3" fmla="*/ 79235 w 2650214"/>
              <a:gd name="connsiteY3" fmla="*/ 4513824 h 4525506"/>
              <a:gd name="connsiteX4" fmla="*/ 0 w 2650214"/>
              <a:gd name="connsiteY4" fmla="*/ 4502093 h 4525506"/>
              <a:gd name="connsiteX5" fmla="*/ 0 w 2650214"/>
              <a:gd name="connsiteY5" fmla="*/ 23413 h 4525506"/>
              <a:gd name="connsiteX6" fmla="*/ 79235 w 2650214"/>
              <a:gd name="connsiteY6" fmla="*/ 11682 h 4525506"/>
              <a:gd name="connsiteX7" fmla="*/ 317719 w 2650214"/>
              <a:gd name="connsiteY7" fmla="*/ 0 h 4525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0214" h="4525506">
                <a:moveTo>
                  <a:pt x="317719" y="0"/>
                </a:moveTo>
                <a:cubicBezTo>
                  <a:pt x="1605920" y="0"/>
                  <a:pt x="2650214" y="1013069"/>
                  <a:pt x="2650214" y="2262753"/>
                </a:cubicBezTo>
                <a:cubicBezTo>
                  <a:pt x="2650214" y="3512437"/>
                  <a:pt x="1605920" y="4525506"/>
                  <a:pt x="317719" y="4525506"/>
                </a:cubicBezTo>
                <a:cubicBezTo>
                  <a:pt x="237206" y="4525506"/>
                  <a:pt x="157647" y="4521549"/>
                  <a:pt x="79235" y="4513824"/>
                </a:cubicBezTo>
                <a:lnTo>
                  <a:pt x="0" y="4502093"/>
                </a:lnTo>
                <a:lnTo>
                  <a:pt x="0" y="23413"/>
                </a:lnTo>
                <a:lnTo>
                  <a:pt x="79235" y="11682"/>
                </a:lnTo>
                <a:cubicBezTo>
                  <a:pt x="157647" y="3957"/>
                  <a:pt x="237206" y="0"/>
                  <a:pt x="317719" y="0"/>
                </a:cubicBezTo>
                <a:close/>
              </a:path>
            </a:pathLst>
          </a:custGeom>
          <a:solidFill>
            <a:schemeClr val="accent3"/>
          </a:solidFill>
          <a:ln>
            <a:solidFill>
              <a:srgbClr val="A46A14"/>
            </a:solidFill>
          </a:ln>
          <a:effectLst>
            <a:outerShdw blurRad="50800" dist="50800" dir="600000" algn="ctr" rotWithShape="0">
              <a:srgbClr val="000000">
                <a:alpha val="43137"/>
              </a:srgbClr>
            </a:outerShdw>
          </a:effectLst>
          <a:scene3d>
            <a:camera prst="orthographicFront"/>
            <a:lightRig rig="threePt" dir="t"/>
          </a:scene3d>
          <a:sp3d>
            <a:bevelT w="44450"/>
          </a:sp3d>
        </p:spPr>
        <p:style>
          <a:lnRef idx="1">
            <a:schemeClr val="accent4"/>
          </a:lnRef>
          <a:fillRef idx="3">
            <a:schemeClr val="accent4"/>
          </a:fillRef>
          <a:effectRef idx="2">
            <a:schemeClr val="accent4"/>
          </a:effectRef>
          <a:fontRef idx="minor">
            <a:schemeClr val="lt1"/>
          </a:fontRef>
        </p:style>
        <p:txBody>
          <a:bodyPr wrap="square" rtlCol="0" anchor="ctr">
            <a:noAutofit/>
          </a:bodyPr>
          <a:lstStyle/>
          <a:p>
            <a:pPr algn="ctr"/>
            <a:endParaRPr lang="es-DO"/>
          </a:p>
        </p:txBody>
      </p:sp>
      <p:sp>
        <p:nvSpPr>
          <p:cNvPr id="14" name="CuadroTexto 13">
            <a:extLst>
              <a:ext uri="{FF2B5EF4-FFF2-40B4-BE49-F238E27FC236}">
                <a16:creationId xmlns:a16="http://schemas.microsoft.com/office/drawing/2014/main" id="{23C94E7D-7AB5-4521-915D-863C27209662}"/>
              </a:ext>
            </a:extLst>
          </p:cNvPr>
          <p:cNvSpPr txBox="1"/>
          <p:nvPr/>
        </p:nvSpPr>
        <p:spPr>
          <a:xfrm rot="17598730">
            <a:off x="-572301" y="1862532"/>
            <a:ext cx="3063630" cy="769441"/>
          </a:xfrm>
          <a:prstGeom prst="rect">
            <a:avLst/>
          </a:prstGeom>
          <a:noFill/>
          <a:effectLst>
            <a:outerShdw blurRad="76200" dist="50800" dir="5400000" algn="ctr" rotWithShape="0">
              <a:srgbClr val="000000">
                <a:alpha val="99000"/>
              </a:srgbClr>
            </a:outerShdw>
          </a:effectLst>
          <a:scene3d>
            <a:camera prst="orthographicFront"/>
            <a:lightRig rig="threePt" dir="t"/>
          </a:scene3d>
          <a:sp3d>
            <a:bevelT w="1739900"/>
          </a:sp3d>
        </p:spPr>
        <p:txBody>
          <a:bodyPr wrap="square" rtlCol="0">
            <a:spAutoFit/>
          </a:bodyPr>
          <a:lstStyle/>
          <a:p>
            <a:pPr algn="ctr"/>
            <a:r>
              <a:rPr lang="es-US" sz="4400" b="1" dirty="0" smtClean="0">
                <a:solidFill>
                  <a:schemeClr val="bg1"/>
                </a:solidFill>
                <a:latin typeface="Arial" panose="020B0604020202020204" pitchFamily="34" charset="0"/>
                <a:cs typeface="Arial" panose="020B0604020202020204" pitchFamily="34" charset="0"/>
              </a:rPr>
              <a:t>Considera</a:t>
            </a:r>
            <a:endParaRPr lang="es-DO" sz="4400" b="1" dirty="0">
              <a:solidFill>
                <a:schemeClr val="bg1"/>
              </a:solidFill>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1BBDF06D-B11B-42C8-AE11-6D6E4C177720}"/>
              </a:ext>
            </a:extLst>
          </p:cNvPr>
          <p:cNvSpPr txBox="1"/>
          <p:nvPr/>
        </p:nvSpPr>
        <p:spPr>
          <a:xfrm>
            <a:off x="2650213" y="453501"/>
            <a:ext cx="9042115" cy="5632311"/>
          </a:xfrm>
          <a:prstGeom prst="rect">
            <a:avLst/>
          </a:prstGeom>
          <a:noFill/>
          <a:effectLst>
            <a:outerShdw blurRad="50800" dist="38100" dir="5400000" algn="ctr" rotWithShape="0">
              <a:srgbClr val="000000">
                <a:alpha val="99000"/>
              </a:srgbClr>
            </a:outerShdw>
          </a:effectLst>
          <a:scene3d>
            <a:camera prst="orthographicFront"/>
            <a:lightRig rig="sunset" dir="t">
              <a:rot lat="0" lon="0" rev="21594000"/>
            </a:lightRig>
          </a:scene3d>
          <a:sp3d extrusionH="139700" prstMaterial="flat">
            <a:bevelT w="1162050"/>
            <a:bevelB w="825500" h="279400"/>
          </a:sp3d>
        </p:spPr>
        <p:txBody>
          <a:bodyPr wrap="square" rtlCol="0">
            <a:spAutoFit/>
          </a:bodyPr>
          <a:lstStyle/>
          <a:p>
            <a:r>
              <a:rPr lang="es-ES" sz="4000" b="1" dirty="0">
                <a:solidFill>
                  <a:schemeClr val="bg1"/>
                </a:solidFill>
              </a:rPr>
              <a:t>La ferocidad de los soldados de </a:t>
            </a:r>
            <a:r>
              <a:rPr lang="es-ES" sz="4000" b="1" dirty="0">
                <a:solidFill>
                  <a:srgbClr val="FFFF00"/>
                </a:solidFill>
              </a:rPr>
              <a:t>Medo Persia</a:t>
            </a:r>
            <a:r>
              <a:rPr lang="es-ES" sz="4000" b="1" dirty="0">
                <a:solidFill>
                  <a:schemeClr val="bg1"/>
                </a:solidFill>
              </a:rPr>
              <a:t> se representa con el </a:t>
            </a:r>
            <a:r>
              <a:rPr lang="es-ES" sz="4000" b="1" dirty="0" smtClean="0">
                <a:solidFill>
                  <a:srgbClr val="FFFF00"/>
                </a:solidFill>
              </a:rPr>
              <a:t>oso</a:t>
            </a:r>
            <a:r>
              <a:rPr lang="es-ES" sz="4000" b="1" dirty="0" smtClean="0">
                <a:solidFill>
                  <a:schemeClr val="bg1"/>
                </a:solidFill>
              </a:rPr>
              <a:t>. </a:t>
            </a:r>
            <a:r>
              <a:rPr lang="es-ES" sz="4000" b="1" dirty="0">
                <a:solidFill>
                  <a:schemeClr val="bg1"/>
                </a:solidFill>
              </a:rPr>
              <a:t>Cuando </a:t>
            </a:r>
            <a:r>
              <a:rPr lang="es-ES" sz="4000" b="1" dirty="0" smtClean="0">
                <a:solidFill>
                  <a:schemeClr val="bg1"/>
                </a:solidFill>
              </a:rPr>
              <a:t>los medos </a:t>
            </a:r>
            <a:r>
              <a:rPr lang="es-ES" sz="4000" b="1" dirty="0">
                <a:solidFill>
                  <a:schemeClr val="bg1"/>
                </a:solidFill>
              </a:rPr>
              <a:t>y los persas tomaron Babilonia, también conquistaron Lidia y Egipto. Las </a:t>
            </a:r>
            <a:r>
              <a:rPr lang="es-ES" sz="4000" b="1" dirty="0">
                <a:solidFill>
                  <a:srgbClr val="FFFF00"/>
                </a:solidFill>
              </a:rPr>
              <a:t>tres </a:t>
            </a:r>
            <a:r>
              <a:rPr lang="es-ES" sz="4000" b="1" dirty="0" smtClean="0">
                <a:solidFill>
                  <a:srgbClr val="FFFF00"/>
                </a:solidFill>
              </a:rPr>
              <a:t>costillas </a:t>
            </a:r>
            <a:r>
              <a:rPr lang="es-ES" sz="4000" b="1" dirty="0" smtClean="0">
                <a:solidFill>
                  <a:schemeClr val="bg1"/>
                </a:solidFill>
              </a:rPr>
              <a:t>que </a:t>
            </a:r>
            <a:r>
              <a:rPr lang="es-ES" sz="4000" b="1" dirty="0">
                <a:solidFill>
                  <a:schemeClr val="bg1"/>
                </a:solidFill>
              </a:rPr>
              <a:t>están en la boca del oso representan a las </a:t>
            </a:r>
            <a:r>
              <a:rPr lang="es-ES" sz="4000" b="1" dirty="0">
                <a:solidFill>
                  <a:srgbClr val="FFFF00"/>
                </a:solidFill>
              </a:rPr>
              <a:t>tres naciones: Babilonia, Lidia y Egipto</a:t>
            </a:r>
            <a:r>
              <a:rPr lang="es-ES" sz="4000" b="1" dirty="0">
                <a:solidFill>
                  <a:schemeClr val="bg1"/>
                </a:solidFill>
              </a:rPr>
              <a:t>. </a:t>
            </a:r>
            <a:r>
              <a:rPr lang="es-ES" sz="4000" b="1" dirty="0" smtClean="0">
                <a:solidFill>
                  <a:schemeClr val="bg1"/>
                </a:solidFill>
              </a:rPr>
              <a:t>Medo Persia </a:t>
            </a:r>
            <a:r>
              <a:rPr lang="es-ES" sz="4000" b="1" dirty="0">
                <a:solidFill>
                  <a:schemeClr val="bg1"/>
                </a:solidFill>
              </a:rPr>
              <a:t>gobernó el Medio Oriente desde </a:t>
            </a:r>
            <a:r>
              <a:rPr lang="es-ES" sz="4000" b="1" dirty="0">
                <a:solidFill>
                  <a:srgbClr val="FFFF00"/>
                </a:solidFill>
              </a:rPr>
              <a:t>539 hasta 331 a. C.</a:t>
            </a:r>
            <a:endParaRPr lang="es-DO" sz="4000" b="1" dirty="0">
              <a:solidFill>
                <a:srgbClr val="FFFF00"/>
              </a:solidFill>
            </a:endParaRPr>
          </a:p>
        </p:txBody>
      </p:sp>
    </p:spTree>
    <p:extLst>
      <p:ext uri="{BB962C8B-B14F-4D97-AF65-F5344CB8AC3E}">
        <p14:creationId xmlns:p14="http://schemas.microsoft.com/office/powerpoint/2010/main" val="30053793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83A34"/>
          </a:solidFill>
          <a:ln>
            <a:solidFill>
              <a:schemeClr val="accent5">
                <a:lumMod val="50000"/>
              </a:schemeClr>
            </a:solidFill>
          </a:ln>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2" name="Forma libre: forma 11">
            <a:extLst>
              <a:ext uri="{FF2B5EF4-FFF2-40B4-BE49-F238E27FC236}">
                <a16:creationId xmlns:a16="http://schemas.microsoft.com/office/drawing/2014/main" id="{CA343354-4228-439C-8A79-193A873D37DA}"/>
              </a:ext>
            </a:extLst>
          </p:cNvPr>
          <p:cNvSpPr/>
          <p:nvPr/>
        </p:nvSpPr>
        <p:spPr>
          <a:xfrm>
            <a:off x="-1" y="-15499"/>
            <a:ext cx="2650214" cy="4525506"/>
          </a:xfrm>
          <a:custGeom>
            <a:avLst/>
            <a:gdLst>
              <a:gd name="connsiteX0" fmla="*/ 317719 w 2650214"/>
              <a:gd name="connsiteY0" fmla="*/ 0 h 4525506"/>
              <a:gd name="connsiteX1" fmla="*/ 2650214 w 2650214"/>
              <a:gd name="connsiteY1" fmla="*/ 2262753 h 4525506"/>
              <a:gd name="connsiteX2" fmla="*/ 317719 w 2650214"/>
              <a:gd name="connsiteY2" fmla="*/ 4525506 h 4525506"/>
              <a:gd name="connsiteX3" fmla="*/ 79235 w 2650214"/>
              <a:gd name="connsiteY3" fmla="*/ 4513824 h 4525506"/>
              <a:gd name="connsiteX4" fmla="*/ 0 w 2650214"/>
              <a:gd name="connsiteY4" fmla="*/ 4502093 h 4525506"/>
              <a:gd name="connsiteX5" fmla="*/ 0 w 2650214"/>
              <a:gd name="connsiteY5" fmla="*/ 23413 h 4525506"/>
              <a:gd name="connsiteX6" fmla="*/ 79235 w 2650214"/>
              <a:gd name="connsiteY6" fmla="*/ 11682 h 4525506"/>
              <a:gd name="connsiteX7" fmla="*/ 317719 w 2650214"/>
              <a:gd name="connsiteY7" fmla="*/ 0 h 4525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0214" h="4525506">
                <a:moveTo>
                  <a:pt x="317719" y="0"/>
                </a:moveTo>
                <a:cubicBezTo>
                  <a:pt x="1605920" y="0"/>
                  <a:pt x="2650214" y="1013069"/>
                  <a:pt x="2650214" y="2262753"/>
                </a:cubicBezTo>
                <a:cubicBezTo>
                  <a:pt x="2650214" y="3512437"/>
                  <a:pt x="1605920" y="4525506"/>
                  <a:pt x="317719" y="4525506"/>
                </a:cubicBezTo>
                <a:cubicBezTo>
                  <a:pt x="237206" y="4525506"/>
                  <a:pt x="157647" y="4521549"/>
                  <a:pt x="79235" y="4513824"/>
                </a:cubicBezTo>
                <a:lnTo>
                  <a:pt x="0" y="4502093"/>
                </a:lnTo>
                <a:lnTo>
                  <a:pt x="0" y="23413"/>
                </a:lnTo>
                <a:lnTo>
                  <a:pt x="79235" y="11682"/>
                </a:lnTo>
                <a:cubicBezTo>
                  <a:pt x="157647" y="3957"/>
                  <a:pt x="237206" y="0"/>
                  <a:pt x="317719" y="0"/>
                </a:cubicBezTo>
                <a:close/>
              </a:path>
            </a:pathLst>
          </a:custGeom>
          <a:solidFill>
            <a:schemeClr val="accent3"/>
          </a:solidFill>
          <a:ln>
            <a:solidFill>
              <a:srgbClr val="A46A14"/>
            </a:solidFill>
          </a:ln>
          <a:effectLst>
            <a:outerShdw blurRad="50800" dist="50800" dir="600000" algn="ctr" rotWithShape="0">
              <a:srgbClr val="000000">
                <a:alpha val="43137"/>
              </a:srgbClr>
            </a:outerShdw>
          </a:effectLst>
          <a:scene3d>
            <a:camera prst="orthographicFront"/>
            <a:lightRig rig="threePt" dir="t"/>
          </a:scene3d>
          <a:sp3d>
            <a:bevelT w="44450"/>
          </a:sp3d>
        </p:spPr>
        <p:style>
          <a:lnRef idx="1">
            <a:schemeClr val="accent4"/>
          </a:lnRef>
          <a:fillRef idx="3">
            <a:schemeClr val="accent4"/>
          </a:fillRef>
          <a:effectRef idx="2">
            <a:schemeClr val="accent4"/>
          </a:effectRef>
          <a:fontRef idx="minor">
            <a:schemeClr val="lt1"/>
          </a:fontRef>
        </p:style>
        <p:txBody>
          <a:bodyPr wrap="square" rtlCol="0" anchor="ctr">
            <a:noAutofit/>
          </a:bodyPr>
          <a:lstStyle/>
          <a:p>
            <a:pPr algn="ctr"/>
            <a:endParaRPr lang="es-DO"/>
          </a:p>
        </p:txBody>
      </p:sp>
      <p:sp>
        <p:nvSpPr>
          <p:cNvPr id="14" name="CuadroTexto 13">
            <a:extLst>
              <a:ext uri="{FF2B5EF4-FFF2-40B4-BE49-F238E27FC236}">
                <a16:creationId xmlns:a16="http://schemas.microsoft.com/office/drawing/2014/main" id="{23C94E7D-7AB5-4521-915D-863C27209662}"/>
              </a:ext>
            </a:extLst>
          </p:cNvPr>
          <p:cNvSpPr txBox="1"/>
          <p:nvPr/>
        </p:nvSpPr>
        <p:spPr>
          <a:xfrm rot="17598730">
            <a:off x="-572301" y="1862532"/>
            <a:ext cx="3063630" cy="769441"/>
          </a:xfrm>
          <a:prstGeom prst="rect">
            <a:avLst/>
          </a:prstGeom>
          <a:noFill/>
          <a:effectLst>
            <a:outerShdw blurRad="76200" dist="50800" dir="5400000" algn="ctr" rotWithShape="0">
              <a:srgbClr val="000000">
                <a:alpha val="99000"/>
              </a:srgbClr>
            </a:outerShdw>
          </a:effectLst>
          <a:scene3d>
            <a:camera prst="orthographicFront"/>
            <a:lightRig rig="threePt" dir="t"/>
          </a:scene3d>
          <a:sp3d>
            <a:bevelT w="1739900"/>
          </a:sp3d>
        </p:spPr>
        <p:txBody>
          <a:bodyPr wrap="square" rtlCol="0">
            <a:spAutoFit/>
          </a:bodyPr>
          <a:lstStyle/>
          <a:p>
            <a:pPr algn="ctr"/>
            <a:r>
              <a:rPr lang="es-US" sz="4400" b="1" dirty="0" smtClean="0">
                <a:solidFill>
                  <a:schemeClr val="bg1"/>
                </a:solidFill>
                <a:latin typeface="Arial" panose="020B0604020202020204" pitchFamily="34" charset="0"/>
                <a:cs typeface="Arial" panose="020B0604020202020204" pitchFamily="34" charset="0"/>
              </a:rPr>
              <a:t>Considera</a:t>
            </a:r>
            <a:endParaRPr lang="es-DO" sz="4400" b="1" dirty="0">
              <a:solidFill>
                <a:schemeClr val="bg1"/>
              </a:solidFill>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1BBDF06D-B11B-42C8-AE11-6D6E4C177720}"/>
              </a:ext>
            </a:extLst>
          </p:cNvPr>
          <p:cNvSpPr txBox="1"/>
          <p:nvPr/>
        </p:nvSpPr>
        <p:spPr>
          <a:xfrm>
            <a:off x="2650213" y="453501"/>
            <a:ext cx="9042115" cy="6247864"/>
          </a:xfrm>
          <a:prstGeom prst="rect">
            <a:avLst/>
          </a:prstGeom>
          <a:noFill/>
          <a:effectLst>
            <a:outerShdw blurRad="50800" dist="38100" dir="5400000" algn="ctr" rotWithShape="0">
              <a:srgbClr val="000000">
                <a:alpha val="99000"/>
              </a:srgbClr>
            </a:outerShdw>
          </a:effectLst>
          <a:scene3d>
            <a:camera prst="orthographicFront"/>
            <a:lightRig rig="sunset" dir="t">
              <a:rot lat="0" lon="0" rev="21594000"/>
            </a:lightRig>
          </a:scene3d>
          <a:sp3d extrusionH="139700" prstMaterial="flat">
            <a:bevelT w="1162050"/>
            <a:bevelB w="825500" h="279400"/>
          </a:sp3d>
        </p:spPr>
        <p:txBody>
          <a:bodyPr wrap="square" rtlCol="0">
            <a:spAutoFit/>
          </a:bodyPr>
          <a:lstStyle/>
          <a:p>
            <a:r>
              <a:rPr lang="es-ES" sz="4000" b="1" dirty="0">
                <a:solidFill>
                  <a:srgbClr val="FFFF00"/>
                </a:solidFill>
                <a:latin typeface="Calibri" panose="020F0502020204030204" pitchFamily="34" charset="0"/>
                <a:cs typeface="Calibri" panose="020F0502020204030204" pitchFamily="34" charset="0"/>
              </a:rPr>
              <a:t>Se alzaba de un costado más que del otro</a:t>
            </a:r>
            <a:r>
              <a:rPr lang="es-ES" sz="4000" b="1" dirty="0">
                <a:solidFill>
                  <a:schemeClr val="bg1"/>
                </a:solidFill>
                <a:latin typeface="Calibri" panose="020F0502020204030204" pitchFamily="34" charset="0"/>
                <a:cs typeface="Calibri" panose="020F0502020204030204" pitchFamily="34" charset="0"/>
              </a:rPr>
              <a:t>. El intérprete </a:t>
            </a:r>
            <a:r>
              <a:rPr lang="es-ES" sz="4000" b="1" dirty="0" smtClean="0">
                <a:solidFill>
                  <a:schemeClr val="bg1"/>
                </a:solidFill>
                <a:latin typeface="Calibri" panose="020F0502020204030204" pitchFamily="34" charset="0"/>
                <a:cs typeface="Calibri" panose="020F0502020204030204" pitchFamily="34" charset="0"/>
              </a:rPr>
              <a:t>(</a:t>
            </a:r>
            <a:r>
              <a:rPr lang="es-ES" sz="4000" b="1" dirty="0" err="1" smtClean="0">
                <a:solidFill>
                  <a:schemeClr val="bg1"/>
                </a:solidFill>
                <a:latin typeface="Calibri" panose="020F0502020204030204" pitchFamily="34" charset="0"/>
                <a:cs typeface="Calibri" panose="020F0502020204030204" pitchFamily="34" charset="0"/>
              </a:rPr>
              <a:t>Dn</a:t>
            </a:r>
            <a:r>
              <a:rPr lang="es-ES" sz="4000" b="1" dirty="0" smtClean="0">
                <a:solidFill>
                  <a:schemeClr val="bg1"/>
                </a:solidFill>
                <a:latin typeface="Calibri" panose="020F0502020204030204" pitchFamily="34" charset="0"/>
                <a:cs typeface="Calibri" panose="020F0502020204030204" pitchFamily="34" charset="0"/>
              </a:rPr>
              <a:t>. 7: 16</a:t>
            </a:r>
            <a:r>
              <a:rPr lang="es-ES" sz="4000" b="1" dirty="0">
                <a:solidFill>
                  <a:schemeClr val="bg1"/>
                </a:solidFill>
                <a:latin typeface="Calibri" panose="020F0502020204030204" pitchFamily="34" charset="0"/>
                <a:cs typeface="Calibri" panose="020F0502020204030204" pitchFamily="34" charset="0"/>
              </a:rPr>
              <a:t>) no explica este detalle de la visión. Sin embargo, </a:t>
            </a:r>
            <a:r>
              <a:rPr lang="es-ES" sz="4000" b="1" dirty="0" smtClean="0">
                <a:solidFill>
                  <a:schemeClr val="bg1"/>
                </a:solidFill>
                <a:latin typeface="Calibri" panose="020F0502020204030204" pitchFamily="34" charset="0"/>
                <a:cs typeface="Calibri" panose="020F0502020204030204" pitchFamily="34" charset="0"/>
              </a:rPr>
              <a:t>según </a:t>
            </a:r>
            <a:r>
              <a:rPr lang="es-ES" sz="4000" b="1" dirty="0" err="1" smtClean="0">
                <a:solidFill>
                  <a:schemeClr val="bg1"/>
                </a:solidFill>
                <a:latin typeface="Calibri" panose="020F0502020204030204" pitchFamily="34" charset="0"/>
                <a:cs typeface="Calibri" panose="020F0502020204030204" pitchFamily="34" charset="0"/>
              </a:rPr>
              <a:t>Dn</a:t>
            </a:r>
            <a:r>
              <a:rPr lang="es-ES" sz="4000" b="1" dirty="0" smtClean="0">
                <a:solidFill>
                  <a:schemeClr val="bg1"/>
                </a:solidFill>
                <a:latin typeface="Calibri" panose="020F0502020204030204" pitchFamily="34" charset="0"/>
                <a:cs typeface="Calibri" panose="020F0502020204030204" pitchFamily="34" charset="0"/>
              </a:rPr>
              <a:t>. </a:t>
            </a:r>
            <a:r>
              <a:rPr lang="es-ES" sz="4000" b="1" dirty="0">
                <a:solidFill>
                  <a:schemeClr val="bg1"/>
                </a:solidFill>
                <a:latin typeface="Calibri" panose="020F0502020204030204" pitchFamily="34" charset="0"/>
                <a:cs typeface="Calibri" panose="020F0502020204030204" pitchFamily="34" charset="0"/>
              </a:rPr>
              <a:t>8: 3, 20 pareciera que se indica claramente </a:t>
            </a:r>
            <a:r>
              <a:rPr lang="es-ES" sz="4000" b="1" dirty="0" smtClean="0">
                <a:solidFill>
                  <a:schemeClr val="bg1"/>
                </a:solidFill>
                <a:latin typeface="Calibri" panose="020F0502020204030204" pitchFamily="34" charset="0"/>
                <a:cs typeface="Calibri" panose="020F0502020204030204" pitchFamily="34" charset="0"/>
              </a:rPr>
              <a:t>que el </a:t>
            </a:r>
            <a:r>
              <a:rPr lang="es-ES" sz="4000" b="1" dirty="0">
                <a:solidFill>
                  <a:schemeClr val="bg1"/>
                </a:solidFill>
                <a:latin typeface="Calibri" panose="020F0502020204030204" pitchFamily="34" charset="0"/>
                <a:cs typeface="Calibri" panose="020F0502020204030204" pitchFamily="34" charset="0"/>
              </a:rPr>
              <a:t>reino </a:t>
            </a:r>
            <a:r>
              <a:rPr lang="es-ES" sz="4000" b="1" dirty="0" smtClean="0">
                <a:solidFill>
                  <a:schemeClr val="bg1"/>
                </a:solidFill>
                <a:latin typeface="Calibri" panose="020F0502020204030204" pitchFamily="34" charset="0"/>
                <a:cs typeface="Calibri" panose="020F0502020204030204" pitchFamily="34" charset="0"/>
              </a:rPr>
              <a:t>estaba </a:t>
            </a:r>
            <a:r>
              <a:rPr lang="es-ES" sz="4000" b="1" dirty="0">
                <a:solidFill>
                  <a:schemeClr val="bg1"/>
                </a:solidFill>
                <a:latin typeface="Calibri" panose="020F0502020204030204" pitchFamily="34" charset="0"/>
                <a:cs typeface="Calibri" panose="020F0502020204030204" pitchFamily="34" charset="0"/>
              </a:rPr>
              <a:t>compuesto de dos partes. De los medos y los </a:t>
            </a:r>
            <a:r>
              <a:rPr lang="es-ES" sz="4000" b="1" dirty="0">
                <a:solidFill>
                  <a:srgbClr val="FFFF00"/>
                </a:solidFill>
                <a:latin typeface="Calibri" panose="020F0502020204030204" pitchFamily="34" charset="0"/>
                <a:cs typeface="Calibri" panose="020F0502020204030204" pitchFamily="34" charset="0"/>
              </a:rPr>
              <a:t>persas</a:t>
            </a:r>
            <a:r>
              <a:rPr lang="es-ES" sz="4000" b="1" dirty="0">
                <a:solidFill>
                  <a:schemeClr val="bg1"/>
                </a:solidFill>
                <a:latin typeface="Calibri" panose="020F0502020204030204" pitchFamily="34" charset="0"/>
                <a:cs typeface="Calibri" panose="020F0502020204030204" pitchFamily="34" charset="0"/>
              </a:rPr>
              <a:t>, </a:t>
            </a:r>
            <a:r>
              <a:rPr lang="es-ES" sz="4000" b="1" dirty="0" smtClean="0">
                <a:solidFill>
                  <a:schemeClr val="bg1"/>
                </a:solidFill>
                <a:latin typeface="Calibri" panose="020F0502020204030204" pitchFamily="34" charset="0"/>
                <a:cs typeface="Calibri" panose="020F0502020204030204" pitchFamily="34" charset="0"/>
              </a:rPr>
              <a:t>los últimos </a:t>
            </a:r>
            <a:r>
              <a:rPr lang="es-ES" sz="4000" b="1" dirty="0">
                <a:solidFill>
                  <a:schemeClr val="bg1"/>
                </a:solidFill>
                <a:latin typeface="Calibri" panose="020F0502020204030204" pitchFamily="34" charset="0"/>
                <a:cs typeface="Calibri" panose="020F0502020204030204" pitchFamily="34" charset="0"/>
              </a:rPr>
              <a:t>llegaron a tener el </a:t>
            </a:r>
            <a:r>
              <a:rPr lang="es-ES" sz="4000" b="1" dirty="0">
                <a:solidFill>
                  <a:srgbClr val="FFFF00"/>
                </a:solidFill>
                <a:latin typeface="Calibri" panose="020F0502020204030204" pitchFamily="34" charset="0"/>
                <a:cs typeface="Calibri" panose="020F0502020204030204" pitchFamily="34" charset="0"/>
              </a:rPr>
              <a:t>poder dominante </a:t>
            </a:r>
            <a:r>
              <a:rPr lang="es-ES" sz="4000" b="1" dirty="0">
                <a:solidFill>
                  <a:schemeClr val="bg1"/>
                </a:solidFill>
                <a:latin typeface="Calibri" panose="020F0502020204030204" pitchFamily="34" charset="0"/>
                <a:cs typeface="Calibri" panose="020F0502020204030204" pitchFamily="34" charset="0"/>
              </a:rPr>
              <a:t>unos pocos años antes de que </a:t>
            </a:r>
            <a:r>
              <a:rPr lang="es-ES" sz="4000" b="1" dirty="0" smtClean="0">
                <a:solidFill>
                  <a:schemeClr val="bg1"/>
                </a:solidFill>
                <a:latin typeface="Calibri" panose="020F0502020204030204" pitchFamily="34" charset="0"/>
                <a:cs typeface="Calibri" panose="020F0502020204030204" pitchFamily="34" charset="0"/>
              </a:rPr>
              <a:t>el imperio </a:t>
            </a:r>
            <a:r>
              <a:rPr lang="es-ES" sz="4000" b="1" dirty="0">
                <a:solidFill>
                  <a:schemeClr val="bg1"/>
                </a:solidFill>
                <a:latin typeface="Calibri" panose="020F0502020204030204" pitchFamily="34" charset="0"/>
                <a:cs typeface="Calibri" panose="020F0502020204030204" pitchFamily="34" charset="0"/>
              </a:rPr>
              <a:t>dual conquistara a </a:t>
            </a:r>
            <a:r>
              <a:rPr lang="es-ES" sz="4000" b="1" dirty="0" smtClean="0">
                <a:solidFill>
                  <a:schemeClr val="bg1"/>
                </a:solidFill>
                <a:latin typeface="Calibri" panose="020F0502020204030204" pitchFamily="34" charset="0"/>
                <a:cs typeface="Calibri" panose="020F0502020204030204" pitchFamily="34" charset="0"/>
              </a:rPr>
              <a:t>Babilonia</a:t>
            </a:r>
            <a:r>
              <a:rPr lang="es-ES" sz="3200" b="1" i="1" dirty="0" smtClean="0">
                <a:solidFill>
                  <a:schemeClr val="accent2"/>
                </a:solidFill>
                <a:latin typeface="Calibri" panose="020F0502020204030204" pitchFamily="34" charset="0"/>
                <a:cs typeface="Calibri" panose="020F0502020204030204" pitchFamily="34" charset="0"/>
              </a:rPr>
              <a:t>. Comentario bíblico adventista (CBA).</a:t>
            </a:r>
            <a:endParaRPr lang="es-DO" sz="3200" b="1" i="1" dirty="0">
              <a:solidFill>
                <a:schemeClr val="accent2"/>
              </a:solidFill>
            </a:endParaRPr>
          </a:p>
        </p:txBody>
      </p:sp>
    </p:spTree>
    <p:extLst>
      <p:ext uri="{BB962C8B-B14F-4D97-AF65-F5344CB8AC3E}">
        <p14:creationId xmlns:p14="http://schemas.microsoft.com/office/powerpoint/2010/main" val="42914875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E333A"/>
          </a:solidFill>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4" name="CuadroTexto 13">
            <a:extLst>
              <a:ext uri="{FF2B5EF4-FFF2-40B4-BE49-F238E27FC236}">
                <a16:creationId xmlns:a16="http://schemas.microsoft.com/office/drawing/2014/main" id="{23C94E7D-7AB5-4521-915D-863C27209662}"/>
              </a:ext>
            </a:extLst>
          </p:cNvPr>
          <p:cNvSpPr txBox="1"/>
          <p:nvPr/>
        </p:nvSpPr>
        <p:spPr>
          <a:xfrm>
            <a:off x="467390" y="88323"/>
            <a:ext cx="11198581" cy="646331"/>
          </a:xfrm>
          <a:prstGeom prst="rect">
            <a:avLst/>
          </a:prstGeom>
          <a:noFill/>
          <a:effectLst>
            <a:outerShdw blurRad="50800" dist="50800" dir="5400000" algn="ctr" rotWithShape="0">
              <a:srgbClr val="000000">
                <a:alpha val="99000"/>
              </a:srgbClr>
            </a:outerShdw>
          </a:effectLst>
        </p:spPr>
        <p:txBody>
          <a:bodyPr wrap="square" rtlCol="0">
            <a:spAutoFit/>
          </a:bodyPr>
          <a:lstStyle/>
          <a:p>
            <a:endParaRPr lang="es-DO" sz="3600" b="1" dirty="0">
              <a:solidFill>
                <a:srgbClr val="FFFF00"/>
              </a:solidFill>
              <a:latin typeface="Calibri" panose="020F050202020403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01A16D62-B7C9-4E85-BD15-FA714C634E05}"/>
              </a:ext>
            </a:extLst>
          </p:cNvPr>
          <p:cNvSpPr txBox="1"/>
          <p:nvPr/>
        </p:nvSpPr>
        <p:spPr>
          <a:xfrm>
            <a:off x="5055325" y="734654"/>
            <a:ext cx="6581761" cy="5509200"/>
          </a:xfrm>
          <a:prstGeom prst="rect">
            <a:avLst/>
          </a:prstGeom>
          <a:noFill/>
          <a:effectLst>
            <a:outerShdw blurRad="50800" dist="38100" dir="5400000" algn="ctr" rotWithShape="0">
              <a:srgbClr val="000000">
                <a:alpha val="99000"/>
              </a:srgbClr>
            </a:outerShdw>
          </a:effectLst>
          <a:scene3d>
            <a:camera prst="orthographicFront"/>
            <a:lightRig rig="threePt" dir="t"/>
          </a:scene3d>
          <a:sp3d>
            <a:bevelT w="5092700"/>
          </a:sp3d>
        </p:spPr>
        <p:txBody>
          <a:bodyPr wrap="square" rtlCol="0">
            <a:spAutoFit/>
          </a:bodyPr>
          <a:lstStyle/>
          <a:p>
            <a:r>
              <a:rPr lang="es-ES" sz="4400" b="1" dirty="0">
                <a:solidFill>
                  <a:srgbClr val="FF0000"/>
                </a:solidFill>
                <a:latin typeface="Calibri" panose="020F0502020204030204" pitchFamily="34" charset="0"/>
                <a:cs typeface="Calibri" panose="020F0502020204030204" pitchFamily="34" charset="0"/>
              </a:rPr>
              <a:t>6</a:t>
            </a:r>
            <a:r>
              <a:rPr lang="es-ES" sz="4400" b="1" dirty="0" smtClean="0">
                <a:solidFill>
                  <a:schemeClr val="bg1"/>
                </a:solidFill>
                <a:latin typeface="Calibri" panose="020F0502020204030204" pitchFamily="34" charset="0"/>
                <a:cs typeface="Calibri" panose="020F0502020204030204" pitchFamily="34" charset="0"/>
              </a:rPr>
              <a:t> </a:t>
            </a:r>
            <a:r>
              <a:rPr lang="es-ES" sz="4400" b="1" dirty="0">
                <a:solidFill>
                  <a:schemeClr val="bg1"/>
                </a:solidFill>
                <a:latin typeface="Calibri" panose="020F0502020204030204" pitchFamily="34" charset="0"/>
                <a:cs typeface="Calibri" panose="020F0502020204030204" pitchFamily="34" charset="0"/>
              </a:rPr>
              <a:t>Después de esto miré, y he aquí otra, semejante a un </a:t>
            </a:r>
            <a:r>
              <a:rPr lang="es-ES" sz="4400" b="1" dirty="0" smtClean="0">
                <a:solidFill>
                  <a:schemeClr val="bg1"/>
                </a:solidFill>
                <a:latin typeface="Calibri" panose="020F0502020204030204" pitchFamily="34" charset="0"/>
                <a:cs typeface="Calibri" panose="020F0502020204030204" pitchFamily="34" charset="0"/>
              </a:rPr>
              <a:t>__________, </a:t>
            </a:r>
            <a:r>
              <a:rPr lang="es-ES" sz="4400" b="1" dirty="0">
                <a:solidFill>
                  <a:schemeClr val="bg1"/>
                </a:solidFill>
                <a:latin typeface="Calibri" panose="020F0502020204030204" pitchFamily="34" charset="0"/>
                <a:cs typeface="Calibri" panose="020F0502020204030204" pitchFamily="34" charset="0"/>
              </a:rPr>
              <a:t>con cuatro </a:t>
            </a:r>
            <a:r>
              <a:rPr lang="es-ES" sz="4400" b="1" dirty="0" smtClean="0">
                <a:solidFill>
                  <a:schemeClr val="bg1"/>
                </a:solidFill>
                <a:latin typeface="Calibri" panose="020F0502020204030204" pitchFamily="34" charset="0"/>
                <a:cs typeface="Calibri" panose="020F0502020204030204" pitchFamily="34" charset="0"/>
              </a:rPr>
              <a:t>_____ </a:t>
            </a:r>
            <a:r>
              <a:rPr lang="es-ES" sz="4400" b="1" dirty="0">
                <a:solidFill>
                  <a:schemeClr val="bg1"/>
                </a:solidFill>
                <a:latin typeface="Calibri" panose="020F0502020204030204" pitchFamily="34" charset="0"/>
                <a:cs typeface="Calibri" panose="020F0502020204030204" pitchFamily="34" charset="0"/>
              </a:rPr>
              <a:t>de ave en sus espaldas; tenía también esta bestia cuatro </a:t>
            </a:r>
            <a:r>
              <a:rPr lang="es-ES" sz="4400" b="1" dirty="0" smtClean="0">
                <a:solidFill>
                  <a:schemeClr val="bg1"/>
                </a:solidFill>
                <a:latin typeface="Calibri" panose="020F0502020204030204" pitchFamily="34" charset="0"/>
                <a:cs typeface="Calibri" panose="020F0502020204030204" pitchFamily="34" charset="0"/>
              </a:rPr>
              <a:t>________; </a:t>
            </a:r>
            <a:r>
              <a:rPr lang="es-ES" sz="4400" b="1" dirty="0">
                <a:solidFill>
                  <a:schemeClr val="bg1"/>
                </a:solidFill>
                <a:latin typeface="Calibri" panose="020F0502020204030204" pitchFamily="34" charset="0"/>
                <a:cs typeface="Calibri" panose="020F0502020204030204" pitchFamily="34" charset="0"/>
              </a:rPr>
              <a:t>y le fue dado dominio.</a:t>
            </a:r>
            <a:endParaRPr lang="es-ES" sz="4400" b="1" dirty="0">
              <a:solidFill>
                <a:schemeClr val="bg1"/>
              </a:solidFill>
              <a:latin typeface="Calibri" panose="020F0502020204030204" pitchFamily="34" charset="0"/>
              <a:cs typeface="Calibri" panose="020F0502020204030204" pitchFamily="34" charset="0"/>
            </a:endParaRPr>
          </a:p>
        </p:txBody>
      </p:sp>
      <p:sp>
        <p:nvSpPr>
          <p:cNvPr id="4" name="CuadroTexto 3"/>
          <p:cNvSpPr txBox="1"/>
          <p:nvPr/>
        </p:nvSpPr>
        <p:spPr>
          <a:xfrm>
            <a:off x="6096000" y="2132843"/>
            <a:ext cx="2202073" cy="707886"/>
          </a:xfrm>
          <a:prstGeom prst="rect">
            <a:avLst/>
          </a:prstGeom>
          <a:noFill/>
        </p:spPr>
        <p:txBody>
          <a:bodyPr wrap="square" rtlCol="0">
            <a:spAutoFit/>
          </a:bodyPr>
          <a:lstStyle/>
          <a:p>
            <a:r>
              <a:rPr lang="es-DO" sz="4000" b="1" dirty="0">
                <a:solidFill>
                  <a:srgbClr val="FFFF00"/>
                </a:solidFill>
              </a:rPr>
              <a:t>leopardo</a:t>
            </a:r>
            <a:endParaRPr lang="en-US" sz="4000" b="1" dirty="0">
              <a:solidFill>
                <a:srgbClr val="FFFF00"/>
              </a:solidFill>
            </a:endParaRPr>
          </a:p>
        </p:txBody>
      </p:sp>
      <p:sp>
        <p:nvSpPr>
          <p:cNvPr id="7" name="CuadroTexto 6"/>
          <p:cNvSpPr txBox="1"/>
          <p:nvPr/>
        </p:nvSpPr>
        <p:spPr>
          <a:xfrm>
            <a:off x="5312938" y="2757723"/>
            <a:ext cx="1118249" cy="707886"/>
          </a:xfrm>
          <a:prstGeom prst="rect">
            <a:avLst/>
          </a:prstGeom>
          <a:noFill/>
        </p:spPr>
        <p:txBody>
          <a:bodyPr wrap="square" rtlCol="0">
            <a:spAutoFit/>
          </a:bodyPr>
          <a:lstStyle/>
          <a:p>
            <a:r>
              <a:rPr lang="es-DO" sz="4000" b="1" dirty="0">
                <a:solidFill>
                  <a:srgbClr val="FFFF00"/>
                </a:solidFill>
              </a:rPr>
              <a:t>alas</a:t>
            </a:r>
            <a:endParaRPr lang="en-US" sz="4000" b="1" dirty="0">
              <a:solidFill>
                <a:srgbClr val="FFFF00"/>
              </a:solidFill>
            </a:endParaRPr>
          </a:p>
        </p:txBody>
      </p:sp>
      <p:sp>
        <p:nvSpPr>
          <p:cNvPr id="8" name="CuadroTexto 7"/>
          <p:cNvSpPr txBox="1"/>
          <p:nvPr/>
        </p:nvSpPr>
        <p:spPr>
          <a:xfrm>
            <a:off x="5312938" y="4780792"/>
            <a:ext cx="1972282" cy="707886"/>
          </a:xfrm>
          <a:prstGeom prst="rect">
            <a:avLst/>
          </a:prstGeom>
          <a:noFill/>
        </p:spPr>
        <p:txBody>
          <a:bodyPr wrap="square" rtlCol="0">
            <a:spAutoFit/>
          </a:bodyPr>
          <a:lstStyle/>
          <a:p>
            <a:r>
              <a:rPr lang="es-DO" sz="4000" b="1" dirty="0">
                <a:solidFill>
                  <a:srgbClr val="FFFF00"/>
                </a:solidFill>
              </a:rPr>
              <a:t>cabezas</a:t>
            </a:r>
            <a:endParaRPr lang="en-US" sz="4000" b="1" dirty="0">
              <a:solidFill>
                <a:srgbClr val="FFFF00"/>
              </a:solidFill>
            </a:endParaRPr>
          </a:p>
        </p:txBody>
      </p:sp>
      <p:pic>
        <p:nvPicPr>
          <p:cNvPr id="2" name="Imagen 1"/>
          <p:cNvPicPr>
            <a:picLocks noChangeAspect="1"/>
          </p:cNvPicPr>
          <p:nvPr/>
        </p:nvPicPr>
        <p:blipFill>
          <a:blip r:embed="rId2"/>
          <a:stretch>
            <a:fillRect/>
          </a:stretch>
        </p:blipFill>
        <p:spPr>
          <a:xfrm>
            <a:off x="195584" y="1332482"/>
            <a:ext cx="4779364" cy="4221461"/>
          </a:xfrm>
          <a:prstGeom prst="rect">
            <a:avLst/>
          </a:prstGeom>
        </p:spPr>
      </p:pic>
    </p:spTree>
    <p:extLst>
      <p:ext uri="{BB962C8B-B14F-4D97-AF65-F5344CB8AC3E}">
        <p14:creationId xmlns:p14="http://schemas.microsoft.com/office/powerpoint/2010/main" val="80497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83A34"/>
          </a:solidFill>
          <a:ln>
            <a:solidFill>
              <a:schemeClr val="accent5">
                <a:lumMod val="50000"/>
              </a:schemeClr>
            </a:solidFill>
          </a:ln>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2" name="Forma libre: forma 11">
            <a:extLst>
              <a:ext uri="{FF2B5EF4-FFF2-40B4-BE49-F238E27FC236}">
                <a16:creationId xmlns:a16="http://schemas.microsoft.com/office/drawing/2014/main" id="{CA343354-4228-439C-8A79-193A873D37DA}"/>
              </a:ext>
            </a:extLst>
          </p:cNvPr>
          <p:cNvSpPr/>
          <p:nvPr/>
        </p:nvSpPr>
        <p:spPr>
          <a:xfrm>
            <a:off x="-1" y="-15499"/>
            <a:ext cx="2650214" cy="4525506"/>
          </a:xfrm>
          <a:custGeom>
            <a:avLst/>
            <a:gdLst>
              <a:gd name="connsiteX0" fmla="*/ 317719 w 2650214"/>
              <a:gd name="connsiteY0" fmla="*/ 0 h 4525506"/>
              <a:gd name="connsiteX1" fmla="*/ 2650214 w 2650214"/>
              <a:gd name="connsiteY1" fmla="*/ 2262753 h 4525506"/>
              <a:gd name="connsiteX2" fmla="*/ 317719 w 2650214"/>
              <a:gd name="connsiteY2" fmla="*/ 4525506 h 4525506"/>
              <a:gd name="connsiteX3" fmla="*/ 79235 w 2650214"/>
              <a:gd name="connsiteY3" fmla="*/ 4513824 h 4525506"/>
              <a:gd name="connsiteX4" fmla="*/ 0 w 2650214"/>
              <a:gd name="connsiteY4" fmla="*/ 4502093 h 4525506"/>
              <a:gd name="connsiteX5" fmla="*/ 0 w 2650214"/>
              <a:gd name="connsiteY5" fmla="*/ 23413 h 4525506"/>
              <a:gd name="connsiteX6" fmla="*/ 79235 w 2650214"/>
              <a:gd name="connsiteY6" fmla="*/ 11682 h 4525506"/>
              <a:gd name="connsiteX7" fmla="*/ 317719 w 2650214"/>
              <a:gd name="connsiteY7" fmla="*/ 0 h 4525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0214" h="4525506">
                <a:moveTo>
                  <a:pt x="317719" y="0"/>
                </a:moveTo>
                <a:cubicBezTo>
                  <a:pt x="1605920" y="0"/>
                  <a:pt x="2650214" y="1013069"/>
                  <a:pt x="2650214" y="2262753"/>
                </a:cubicBezTo>
                <a:cubicBezTo>
                  <a:pt x="2650214" y="3512437"/>
                  <a:pt x="1605920" y="4525506"/>
                  <a:pt x="317719" y="4525506"/>
                </a:cubicBezTo>
                <a:cubicBezTo>
                  <a:pt x="237206" y="4525506"/>
                  <a:pt x="157647" y="4521549"/>
                  <a:pt x="79235" y="4513824"/>
                </a:cubicBezTo>
                <a:lnTo>
                  <a:pt x="0" y="4502093"/>
                </a:lnTo>
                <a:lnTo>
                  <a:pt x="0" y="23413"/>
                </a:lnTo>
                <a:lnTo>
                  <a:pt x="79235" y="11682"/>
                </a:lnTo>
                <a:cubicBezTo>
                  <a:pt x="157647" y="3957"/>
                  <a:pt x="237206" y="0"/>
                  <a:pt x="317719" y="0"/>
                </a:cubicBezTo>
                <a:close/>
              </a:path>
            </a:pathLst>
          </a:custGeom>
          <a:solidFill>
            <a:srgbClr val="A46A14"/>
          </a:solidFill>
          <a:ln>
            <a:solidFill>
              <a:srgbClr val="A46A14"/>
            </a:solidFill>
          </a:ln>
          <a:effectLst>
            <a:outerShdw blurRad="50800" dist="50800" dir="600000" algn="ctr" rotWithShape="0">
              <a:srgbClr val="000000">
                <a:alpha val="43137"/>
              </a:srgbClr>
            </a:outerShdw>
          </a:effectLst>
          <a:scene3d>
            <a:camera prst="orthographicFront"/>
            <a:lightRig rig="threePt" dir="t"/>
          </a:scene3d>
          <a:sp3d>
            <a:bevelT w="44450"/>
          </a:sp3d>
        </p:spPr>
        <p:style>
          <a:lnRef idx="1">
            <a:schemeClr val="accent4"/>
          </a:lnRef>
          <a:fillRef idx="3">
            <a:schemeClr val="accent4"/>
          </a:fillRef>
          <a:effectRef idx="2">
            <a:schemeClr val="accent4"/>
          </a:effectRef>
          <a:fontRef idx="minor">
            <a:schemeClr val="lt1"/>
          </a:fontRef>
        </p:style>
        <p:txBody>
          <a:bodyPr wrap="square" rtlCol="0" anchor="ctr">
            <a:noAutofit/>
          </a:bodyPr>
          <a:lstStyle/>
          <a:p>
            <a:pPr algn="ctr"/>
            <a:endParaRPr lang="es-DO"/>
          </a:p>
        </p:txBody>
      </p:sp>
      <p:sp>
        <p:nvSpPr>
          <p:cNvPr id="14" name="CuadroTexto 13">
            <a:extLst>
              <a:ext uri="{FF2B5EF4-FFF2-40B4-BE49-F238E27FC236}">
                <a16:creationId xmlns:a16="http://schemas.microsoft.com/office/drawing/2014/main" id="{23C94E7D-7AB5-4521-915D-863C27209662}"/>
              </a:ext>
            </a:extLst>
          </p:cNvPr>
          <p:cNvSpPr txBox="1"/>
          <p:nvPr/>
        </p:nvSpPr>
        <p:spPr>
          <a:xfrm rot="17598730">
            <a:off x="-427438" y="2186811"/>
            <a:ext cx="3063630" cy="769441"/>
          </a:xfrm>
          <a:prstGeom prst="rect">
            <a:avLst/>
          </a:prstGeom>
          <a:noFill/>
          <a:effectLst>
            <a:outerShdw blurRad="76200" dist="50800" dir="5400000" algn="ctr" rotWithShape="0">
              <a:srgbClr val="000000">
                <a:alpha val="99000"/>
              </a:srgbClr>
            </a:outerShdw>
          </a:effectLst>
          <a:scene3d>
            <a:camera prst="orthographicFront"/>
            <a:lightRig rig="threePt" dir="t"/>
          </a:scene3d>
          <a:sp3d>
            <a:bevelT w="1739900"/>
          </a:sp3d>
        </p:spPr>
        <p:txBody>
          <a:bodyPr wrap="square" rtlCol="0">
            <a:spAutoFit/>
          </a:bodyPr>
          <a:lstStyle/>
          <a:p>
            <a:pPr algn="ctr"/>
            <a:r>
              <a:rPr lang="es-US" sz="4400" dirty="0" smtClean="0">
                <a:solidFill>
                  <a:schemeClr val="bg1"/>
                </a:solidFill>
                <a:latin typeface="Bodoni MT Black" panose="02070A03080606020203" pitchFamily="18" charset="0"/>
                <a:cs typeface="Aharoni" panose="02010803020104030203" pitchFamily="2" charset="-79"/>
              </a:rPr>
              <a:t>Considera</a:t>
            </a:r>
            <a:endParaRPr lang="es-DO" sz="4400" dirty="0">
              <a:solidFill>
                <a:schemeClr val="bg1"/>
              </a:solidFill>
              <a:latin typeface="Bodoni MT Black" panose="02070A03080606020203" pitchFamily="18" charset="0"/>
              <a:cs typeface="Aharoni" panose="02010803020104030203" pitchFamily="2" charset="-79"/>
            </a:endParaRPr>
          </a:p>
        </p:txBody>
      </p:sp>
      <p:sp>
        <p:nvSpPr>
          <p:cNvPr id="7" name="CuadroTexto 6">
            <a:extLst>
              <a:ext uri="{FF2B5EF4-FFF2-40B4-BE49-F238E27FC236}">
                <a16:creationId xmlns:a16="http://schemas.microsoft.com/office/drawing/2014/main" id="{1BBDF06D-B11B-42C8-AE11-6D6E4C177720}"/>
              </a:ext>
            </a:extLst>
          </p:cNvPr>
          <p:cNvSpPr txBox="1"/>
          <p:nvPr/>
        </p:nvSpPr>
        <p:spPr>
          <a:xfrm>
            <a:off x="2647044" y="463708"/>
            <a:ext cx="9266967" cy="5078313"/>
          </a:xfrm>
          <a:prstGeom prst="rect">
            <a:avLst/>
          </a:prstGeom>
          <a:noFill/>
          <a:effectLst>
            <a:outerShdw blurRad="50800" dist="38100" dir="5400000" algn="ctr" rotWithShape="0">
              <a:srgbClr val="000000">
                <a:alpha val="99000"/>
              </a:srgbClr>
            </a:outerShdw>
          </a:effectLst>
          <a:scene3d>
            <a:camera prst="orthographicFront"/>
            <a:lightRig rig="sunset" dir="t">
              <a:rot lat="0" lon="0" rev="21594000"/>
            </a:lightRig>
          </a:scene3d>
          <a:sp3d extrusionH="139700" prstMaterial="flat">
            <a:bevelT w="1162050"/>
            <a:bevelB w="825500" h="279400"/>
          </a:sp3d>
        </p:spPr>
        <p:txBody>
          <a:bodyPr wrap="square" rtlCol="0">
            <a:spAutoFit/>
          </a:bodyPr>
          <a:lstStyle/>
          <a:p>
            <a:r>
              <a:rPr lang="es-ES" sz="5400" b="1" dirty="0">
                <a:solidFill>
                  <a:schemeClr val="bg1"/>
                </a:solidFill>
              </a:rPr>
              <a:t>El </a:t>
            </a:r>
            <a:r>
              <a:rPr lang="es-ES" sz="5400" b="1" dirty="0">
                <a:solidFill>
                  <a:srgbClr val="FFFF00"/>
                </a:solidFill>
              </a:rPr>
              <a:t>leopardo</a:t>
            </a:r>
            <a:r>
              <a:rPr lang="es-ES" sz="5400" b="1" dirty="0">
                <a:solidFill>
                  <a:schemeClr val="bg1"/>
                </a:solidFill>
              </a:rPr>
              <a:t> es un símbolo apropiado para </a:t>
            </a:r>
            <a:r>
              <a:rPr lang="es-ES" sz="5400" b="1" dirty="0">
                <a:solidFill>
                  <a:srgbClr val="FFFF00"/>
                </a:solidFill>
              </a:rPr>
              <a:t>Grecia</a:t>
            </a:r>
            <a:r>
              <a:rPr lang="es-ES" sz="5400" b="1" dirty="0">
                <a:solidFill>
                  <a:schemeClr val="bg1"/>
                </a:solidFill>
              </a:rPr>
              <a:t>, el imperio de Alejandro Magno. El rey </a:t>
            </a:r>
            <a:r>
              <a:rPr lang="es-ES" sz="5400" b="1" dirty="0" smtClean="0">
                <a:solidFill>
                  <a:schemeClr val="bg1"/>
                </a:solidFill>
              </a:rPr>
              <a:t>griego conquistó </a:t>
            </a:r>
            <a:r>
              <a:rPr lang="es-ES" sz="5400" b="1" dirty="0">
                <a:solidFill>
                  <a:schemeClr val="bg1"/>
                </a:solidFill>
              </a:rPr>
              <a:t>con la velocidad de un leopardo que volaba con alas </a:t>
            </a:r>
            <a:r>
              <a:rPr lang="es-ES" sz="5400" b="1" dirty="0" smtClean="0">
                <a:solidFill>
                  <a:schemeClr val="bg1"/>
                </a:solidFill>
              </a:rPr>
              <a:t>de águila</a:t>
            </a:r>
            <a:r>
              <a:rPr lang="es-ES" sz="5400" b="1" dirty="0">
                <a:solidFill>
                  <a:schemeClr val="bg1"/>
                </a:solidFill>
              </a:rPr>
              <a:t>. </a:t>
            </a:r>
            <a:endParaRPr lang="es-ES" sz="5400" b="1" i="1" dirty="0">
              <a:solidFill>
                <a:srgbClr val="FFFF00"/>
              </a:solidFill>
            </a:endParaRPr>
          </a:p>
        </p:txBody>
      </p:sp>
    </p:spTree>
    <p:extLst>
      <p:ext uri="{BB962C8B-B14F-4D97-AF65-F5344CB8AC3E}">
        <p14:creationId xmlns:p14="http://schemas.microsoft.com/office/powerpoint/2010/main" val="19801320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83A34"/>
          </a:solidFill>
          <a:ln>
            <a:solidFill>
              <a:schemeClr val="accent5">
                <a:lumMod val="50000"/>
              </a:schemeClr>
            </a:solidFill>
          </a:ln>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2" name="Forma libre: forma 11">
            <a:extLst>
              <a:ext uri="{FF2B5EF4-FFF2-40B4-BE49-F238E27FC236}">
                <a16:creationId xmlns:a16="http://schemas.microsoft.com/office/drawing/2014/main" id="{CA343354-4228-439C-8A79-193A873D37DA}"/>
              </a:ext>
            </a:extLst>
          </p:cNvPr>
          <p:cNvSpPr/>
          <p:nvPr/>
        </p:nvSpPr>
        <p:spPr>
          <a:xfrm>
            <a:off x="-1" y="-15499"/>
            <a:ext cx="2650214" cy="4525506"/>
          </a:xfrm>
          <a:custGeom>
            <a:avLst/>
            <a:gdLst>
              <a:gd name="connsiteX0" fmla="*/ 317719 w 2650214"/>
              <a:gd name="connsiteY0" fmla="*/ 0 h 4525506"/>
              <a:gd name="connsiteX1" fmla="*/ 2650214 w 2650214"/>
              <a:gd name="connsiteY1" fmla="*/ 2262753 h 4525506"/>
              <a:gd name="connsiteX2" fmla="*/ 317719 w 2650214"/>
              <a:gd name="connsiteY2" fmla="*/ 4525506 h 4525506"/>
              <a:gd name="connsiteX3" fmla="*/ 79235 w 2650214"/>
              <a:gd name="connsiteY3" fmla="*/ 4513824 h 4525506"/>
              <a:gd name="connsiteX4" fmla="*/ 0 w 2650214"/>
              <a:gd name="connsiteY4" fmla="*/ 4502093 h 4525506"/>
              <a:gd name="connsiteX5" fmla="*/ 0 w 2650214"/>
              <a:gd name="connsiteY5" fmla="*/ 23413 h 4525506"/>
              <a:gd name="connsiteX6" fmla="*/ 79235 w 2650214"/>
              <a:gd name="connsiteY6" fmla="*/ 11682 h 4525506"/>
              <a:gd name="connsiteX7" fmla="*/ 317719 w 2650214"/>
              <a:gd name="connsiteY7" fmla="*/ 0 h 4525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0214" h="4525506">
                <a:moveTo>
                  <a:pt x="317719" y="0"/>
                </a:moveTo>
                <a:cubicBezTo>
                  <a:pt x="1605920" y="0"/>
                  <a:pt x="2650214" y="1013069"/>
                  <a:pt x="2650214" y="2262753"/>
                </a:cubicBezTo>
                <a:cubicBezTo>
                  <a:pt x="2650214" y="3512437"/>
                  <a:pt x="1605920" y="4525506"/>
                  <a:pt x="317719" y="4525506"/>
                </a:cubicBezTo>
                <a:cubicBezTo>
                  <a:pt x="237206" y="4525506"/>
                  <a:pt x="157647" y="4521549"/>
                  <a:pt x="79235" y="4513824"/>
                </a:cubicBezTo>
                <a:lnTo>
                  <a:pt x="0" y="4502093"/>
                </a:lnTo>
                <a:lnTo>
                  <a:pt x="0" y="23413"/>
                </a:lnTo>
                <a:lnTo>
                  <a:pt x="79235" y="11682"/>
                </a:lnTo>
                <a:cubicBezTo>
                  <a:pt x="157647" y="3957"/>
                  <a:pt x="237206" y="0"/>
                  <a:pt x="317719" y="0"/>
                </a:cubicBezTo>
                <a:close/>
              </a:path>
            </a:pathLst>
          </a:custGeom>
          <a:solidFill>
            <a:srgbClr val="A46A14"/>
          </a:solidFill>
          <a:ln>
            <a:solidFill>
              <a:srgbClr val="A46A14"/>
            </a:solidFill>
          </a:ln>
          <a:effectLst>
            <a:outerShdw blurRad="50800" dist="50800" dir="600000" algn="ctr" rotWithShape="0">
              <a:srgbClr val="000000">
                <a:alpha val="43137"/>
              </a:srgbClr>
            </a:outerShdw>
          </a:effectLst>
          <a:scene3d>
            <a:camera prst="orthographicFront"/>
            <a:lightRig rig="threePt" dir="t"/>
          </a:scene3d>
          <a:sp3d>
            <a:bevelT w="44450"/>
          </a:sp3d>
        </p:spPr>
        <p:style>
          <a:lnRef idx="1">
            <a:schemeClr val="accent4"/>
          </a:lnRef>
          <a:fillRef idx="3">
            <a:schemeClr val="accent4"/>
          </a:fillRef>
          <a:effectRef idx="2">
            <a:schemeClr val="accent4"/>
          </a:effectRef>
          <a:fontRef idx="minor">
            <a:schemeClr val="lt1"/>
          </a:fontRef>
        </p:style>
        <p:txBody>
          <a:bodyPr wrap="square" rtlCol="0" anchor="ctr">
            <a:noAutofit/>
          </a:bodyPr>
          <a:lstStyle/>
          <a:p>
            <a:pPr algn="ctr"/>
            <a:endParaRPr lang="es-DO"/>
          </a:p>
        </p:txBody>
      </p:sp>
      <p:sp>
        <p:nvSpPr>
          <p:cNvPr id="14" name="CuadroTexto 13">
            <a:extLst>
              <a:ext uri="{FF2B5EF4-FFF2-40B4-BE49-F238E27FC236}">
                <a16:creationId xmlns:a16="http://schemas.microsoft.com/office/drawing/2014/main" id="{23C94E7D-7AB5-4521-915D-863C27209662}"/>
              </a:ext>
            </a:extLst>
          </p:cNvPr>
          <p:cNvSpPr txBox="1"/>
          <p:nvPr/>
        </p:nvSpPr>
        <p:spPr>
          <a:xfrm rot="17598730">
            <a:off x="-427438" y="2186811"/>
            <a:ext cx="3063630" cy="769441"/>
          </a:xfrm>
          <a:prstGeom prst="rect">
            <a:avLst/>
          </a:prstGeom>
          <a:noFill/>
          <a:effectLst>
            <a:outerShdw blurRad="76200" dist="50800" dir="5400000" algn="ctr" rotWithShape="0">
              <a:srgbClr val="000000">
                <a:alpha val="99000"/>
              </a:srgbClr>
            </a:outerShdw>
          </a:effectLst>
          <a:scene3d>
            <a:camera prst="orthographicFront"/>
            <a:lightRig rig="threePt" dir="t"/>
          </a:scene3d>
          <a:sp3d>
            <a:bevelT w="1739900"/>
          </a:sp3d>
        </p:spPr>
        <p:txBody>
          <a:bodyPr wrap="square" rtlCol="0">
            <a:spAutoFit/>
          </a:bodyPr>
          <a:lstStyle/>
          <a:p>
            <a:pPr algn="ctr"/>
            <a:r>
              <a:rPr lang="es-US" sz="4400" dirty="0" smtClean="0">
                <a:solidFill>
                  <a:schemeClr val="bg1"/>
                </a:solidFill>
                <a:latin typeface="Bodoni MT Black" panose="02070A03080606020203" pitchFamily="18" charset="0"/>
                <a:cs typeface="Aharoni" panose="02010803020104030203" pitchFamily="2" charset="-79"/>
              </a:rPr>
              <a:t>Considera</a:t>
            </a:r>
            <a:endParaRPr lang="es-DO" sz="4400" dirty="0">
              <a:solidFill>
                <a:schemeClr val="bg1"/>
              </a:solidFill>
              <a:latin typeface="Bodoni MT Black" panose="02070A03080606020203" pitchFamily="18" charset="0"/>
              <a:cs typeface="Aharoni" panose="02010803020104030203" pitchFamily="2" charset="-79"/>
            </a:endParaRPr>
          </a:p>
        </p:txBody>
      </p:sp>
      <p:sp>
        <p:nvSpPr>
          <p:cNvPr id="7" name="CuadroTexto 6">
            <a:extLst>
              <a:ext uri="{FF2B5EF4-FFF2-40B4-BE49-F238E27FC236}">
                <a16:creationId xmlns:a16="http://schemas.microsoft.com/office/drawing/2014/main" id="{1BBDF06D-B11B-42C8-AE11-6D6E4C177720}"/>
              </a:ext>
            </a:extLst>
          </p:cNvPr>
          <p:cNvSpPr txBox="1"/>
          <p:nvPr/>
        </p:nvSpPr>
        <p:spPr>
          <a:xfrm>
            <a:off x="2647044" y="463708"/>
            <a:ext cx="9266967" cy="6186309"/>
          </a:xfrm>
          <a:prstGeom prst="rect">
            <a:avLst/>
          </a:prstGeom>
          <a:noFill/>
          <a:effectLst>
            <a:outerShdw blurRad="50800" dist="38100" dir="5400000" algn="ctr" rotWithShape="0">
              <a:srgbClr val="000000">
                <a:alpha val="99000"/>
              </a:srgbClr>
            </a:outerShdw>
          </a:effectLst>
          <a:scene3d>
            <a:camera prst="orthographicFront"/>
            <a:lightRig rig="sunset" dir="t">
              <a:rot lat="0" lon="0" rev="21594000"/>
            </a:lightRig>
          </a:scene3d>
          <a:sp3d extrusionH="139700" prstMaterial="flat">
            <a:bevelT w="1162050"/>
            <a:bevelB w="825500" h="279400"/>
          </a:sp3d>
        </p:spPr>
        <p:txBody>
          <a:bodyPr wrap="square" rtlCol="0">
            <a:spAutoFit/>
          </a:bodyPr>
          <a:lstStyle/>
          <a:p>
            <a:r>
              <a:rPr lang="es-ES" sz="4400" b="1" dirty="0" smtClean="0">
                <a:solidFill>
                  <a:srgbClr val="FFFF00"/>
                </a:solidFill>
              </a:rPr>
              <a:t>¿</a:t>
            </a:r>
            <a:r>
              <a:rPr lang="es-ES" sz="4400" b="1" dirty="0">
                <a:solidFill>
                  <a:srgbClr val="FFFF00"/>
                </a:solidFill>
              </a:rPr>
              <a:t>Por qué este </a:t>
            </a:r>
            <a:r>
              <a:rPr lang="es-ES" sz="4400" b="1" dirty="0" smtClean="0">
                <a:solidFill>
                  <a:srgbClr val="FFFF00"/>
                </a:solidFill>
              </a:rPr>
              <a:t>leopardo tiene </a:t>
            </a:r>
            <a:r>
              <a:rPr lang="es-ES" sz="4400" b="1" dirty="0">
                <a:solidFill>
                  <a:srgbClr val="FFFF00"/>
                </a:solidFill>
              </a:rPr>
              <a:t>cuatro cabezas? </a:t>
            </a:r>
            <a:r>
              <a:rPr lang="es-ES" sz="4400" b="1" dirty="0">
                <a:solidFill>
                  <a:schemeClr val="bg1"/>
                </a:solidFill>
              </a:rPr>
              <a:t>Cuando Alejandro murió como consecuencia de una borrachera, a los </a:t>
            </a:r>
            <a:r>
              <a:rPr lang="es-ES" sz="4400" b="1" dirty="0" smtClean="0">
                <a:solidFill>
                  <a:schemeClr val="bg1"/>
                </a:solidFill>
              </a:rPr>
              <a:t>33 años</a:t>
            </a:r>
            <a:r>
              <a:rPr lang="es-ES" sz="4400" b="1" dirty="0">
                <a:solidFill>
                  <a:schemeClr val="bg1"/>
                </a:solidFill>
              </a:rPr>
              <a:t>, sus </a:t>
            </a:r>
            <a:r>
              <a:rPr lang="es-ES" sz="4400" b="1" dirty="0">
                <a:solidFill>
                  <a:srgbClr val="FFFF00"/>
                </a:solidFill>
              </a:rPr>
              <a:t>cuatro generales </a:t>
            </a:r>
            <a:r>
              <a:rPr lang="es-ES" sz="4400" b="1" dirty="0">
                <a:solidFill>
                  <a:schemeClr val="bg1"/>
                </a:solidFill>
              </a:rPr>
              <a:t>(</a:t>
            </a:r>
            <a:r>
              <a:rPr lang="es-ES" sz="4400" b="1" dirty="0" err="1">
                <a:solidFill>
                  <a:schemeClr val="bg1"/>
                </a:solidFill>
              </a:rPr>
              <a:t>Casandro</a:t>
            </a:r>
            <a:r>
              <a:rPr lang="es-ES" sz="4400" b="1" dirty="0">
                <a:solidFill>
                  <a:schemeClr val="bg1"/>
                </a:solidFill>
              </a:rPr>
              <a:t>, </a:t>
            </a:r>
            <a:r>
              <a:rPr lang="es-ES" sz="4400" b="1" dirty="0" err="1">
                <a:solidFill>
                  <a:schemeClr val="bg1"/>
                </a:solidFill>
              </a:rPr>
              <a:t>Lisímaco</a:t>
            </a:r>
            <a:r>
              <a:rPr lang="es-ES" sz="4400" b="1" dirty="0">
                <a:solidFill>
                  <a:schemeClr val="bg1"/>
                </a:solidFill>
              </a:rPr>
              <a:t>, </a:t>
            </a:r>
            <a:r>
              <a:rPr lang="es-ES" sz="4400" b="1" dirty="0" err="1">
                <a:solidFill>
                  <a:schemeClr val="bg1"/>
                </a:solidFill>
              </a:rPr>
              <a:t>Seleuco</a:t>
            </a:r>
            <a:r>
              <a:rPr lang="es-ES" sz="4400" b="1" dirty="0">
                <a:solidFill>
                  <a:schemeClr val="bg1"/>
                </a:solidFill>
              </a:rPr>
              <a:t> y Ptolomeo) se dividieron el </a:t>
            </a:r>
            <a:r>
              <a:rPr lang="es-ES" sz="4400" b="1" dirty="0" smtClean="0">
                <a:solidFill>
                  <a:schemeClr val="bg1"/>
                </a:solidFill>
              </a:rPr>
              <a:t>imperio. La </a:t>
            </a:r>
            <a:r>
              <a:rPr lang="es-ES" sz="4400" b="1" dirty="0">
                <a:solidFill>
                  <a:schemeClr val="bg1"/>
                </a:solidFill>
              </a:rPr>
              <a:t>profecía bíblica es increíblemente exacta. Los griegos gobernaron desde </a:t>
            </a:r>
            <a:r>
              <a:rPr lang="es-ES" sz="4400" b="1" dirty="0">
                <a:solidFill>
                  <a:srgbClr val="FFFF00"/>
                </a:solidFill>
              </a:rPr>
              <a:t>331 hasta 168 a. C.</a:t>
            </a:r>
            <a:endParaRPr lang="es-ES" sz="4400" b="1" i="1" dirty="0">
              <a:solidFill>
                <a:srgbClr val="FFFF00"/>
              </a:solidFill>
            </a:endParaRPr>
          </a:p>
        </p:txBody>
      </p:sp>
    </p:spTree>
    <p:extLst>
      <p:ext uri="{BB962C8B-B14F-4D97-AF65-F5344CB8AC3E}">
        <p14:creationId xmlns:p14="http://schemas.microsoft.com/office/powerpoint/2010/main" val="28642995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E333A"/>
          </a:solidFill>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4" name="CuadroTexto 13">
            <a:extLst>
              <a:ext uri="{FF2B5EF4-FFF2-40B4-BE49-F238E27FC236}">
                <a16:creationId xmlns:a16="http://schemas.microsoft.com/office/drawing/2014/main" id="{23C94E7D-7AB5-4521-915D-863C27209662}"/>
              </a:ext>
            </a:extLst>
          </p:cNvPr>
          <p:cNvSpPr txBox="1"/>
          <p:nvPr/>
        </p:nvSpPr>
        <p:spPr>
          <a:xfrm>
            <a:off x="467390" y="88323"/>
            <a:ext cx="11198581" cy="646331"/>
          </a:xfrm>
          <a:prstGeom prst="rect">
            <a:avLst/>
          </a:prstGeom>
          <a:noFill/>
          <a:effectLst>
            <a:outerShdw blurRad="50800" dist="50800" dir="5400000" algn="ctr" rotWithShape="0">
              <a:srgbClr val="000000">
                <a:alpha val="99000"/>
              </a:srgbClr>
            </a:outerShdw>
          </a:effectLst>
        </p:spPr>
        <p:txBody>
          <a:bodyPr wrap="square" rtlCol="0">
            <a:spAutoFit/>
          </a:bodyPr>
          <a:lstStyle/>
          <a:p>
            <a:endParaRPr lang="es-DO" sz="3600" b="1" dirty="0">
              <a:solidFill>
                <a:srgbClr val="FFFF00"/>
              </a:solidFill>
              <a:latin typeface="Calibri" panose="020F050202020403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01A16D62-B7C9-4E85-BD15-FA714C634E05}"/>
              </a:ext>
            </a:extLst>
          </p:cNvPr>
          <p:cNvSpPr txBox="1"/>
          <p:nvPr/>
        </p:nvSpPr>
        <p:spPr>
          <a:xfrm>
            <a:off x="4509974" y="88323"/>
            <a:ext cx="7155997" cy="6863417"/>
          </a:xfrm>
          <a:prstGeom prst="rect">
            <a:avLst/>
          </a:prstGeom>
          <a:noFill/>
          <a:effectLst>
            <a:outerShdw blurRad="50800" dist="38100" dir="5400000" algn="ctr" rotWithShape="0">
              <a:srgbClr val="000000">
                <a:alpha val="99000"/>
              </a:srgbClr>
            </a:outerShdw>
          </a:effectLst>
          <a:scene3d>
            <a:camera prst="orthographicFront"/>
            <a:lightRig rig="threePt" dir="t"/>
          </a:scene3d>
          <a:sp3d>
            <a:bevelT w="5092700"/>
          </a:sp3d>
        </p:spPr>
        <p:txBody>
          <a:bodyPr wrap="square" rtlCol="0">
            <a:spAutoFit/>
          </a:bodyPr>
          <a:lstStyle/>
          <a:p>
            <a:r>
              <a:rPr lang="es-ES" sz="4000" b="1" dirty="0" smtClean="0">
                <a:solidFill>
                  <a:srgbClr val="FF0000"/>
                </a:solidFill>
                <a:latin typeface="Calibri" panose="020F0502020204030204" pitchFamily="34" charset="0"/>
                <a:cs typeface="Calibri" panose="020F0502020204030204" pitchFamily="34" charset="0"/>
              </a:rPr>
              <a:t>7</a:t>
            </a:r>
            <a:r>
              <a:rPr lang="es-ES" sz="4000" b="1" dirty="0" smtClean="0">
                <a:solidFill>
                  <a:schemeClr val="bg1"/>
                </a:solidFill>
                <a:latin typeface="Calibri" panose="020F0502020204030204" pitchFamily="34" charset="0"/>
                <a:cs typeface="Calibri" panose="020F0502020204030204" pitchFamily="34" charset="0"/>
              </a:rPr>
              <a:t> </a:t>
            </a:r>
            <a:r>
              <a:rPr lang="es-ES" sz="4000" b="1" dirty="0">
                <a:solidFill>
                  <a:schemeClr val="bg1"/>
                </a:solidFill>
                <a:latin typeface="Calibri" panose="020F0502020204030204" pitchFamily="34" charset="0"/>
                <a:cs typeface="Calibri" panose="020F0502020204030204" pitchFamily="34" charset="0"/>
              </a:rPr>
              <a:t>Después de esto miraba yo en las visiones de la noche, y he aquí la cuarta bestia, </a:t>
            </a:r>
            <a:r>
              <a:rPr lang="es-ES" sz="4000" b="1" dirty="0" smtClean="0">
                <a:solidFill>
                  <a:schemeClr val="bg1"/>
                </a:solidFill>
                <a:latin typeface="Calibri" panose="020F0502020204030204" pitchFamily="34" charset="0"/>
                <a:cs typeface="Calibri" panose="020F0502020204030204" pitchFamily="34" charset="0"/>
              </a:rPr>
              <a:t>__________ </a:t>
            </a:r>
            <a:r>
              <a:rPr lang="es-ES" sz="4000" b="1" dirty="0">
                <a:solidFill>
                  <a:schemeClr val="bg1"/>
                </a:solidFill>
                <a:latin typeface="Calibri" panose="020F0502020204030204" pitchFamily="34" charset="0"/>
                <a:cs typeface="Calibri" panose="020F0502020204030204" pitchFamily="34" charset="0"/>
              </a:rPr>
              <a:t>y terrible y en gran manera </a:t>
            </a:r>
            <a:r>
              <a:rPr lang="es-ES" sz="4000" b="1" dirty="0" smtClean="0">
                <a:solidFill>
                  <a:schemeClr val="bg1"/>
                </a:solidFill>
                <a:latin typeface="Calibri" panose="020F0502020204030204" pitchFamily="34" charset="0"/>
                <a:cs typeface="Calibri" panose="020F0502020204030204" pitchFamily="34" charset="0"/>
              </a:rPr>
              <a:t>______, </a:t>
            </a:r>
            <a:r>
              <a:rPr lang="es-ES" sz="4000" b="1" dirty="0">
                <a:solidFill>
                  <a:schemeClr val="bg1"/>
                </a:solidFill>
                <a:latin typeface="Calibri" panose="020F0502020204030204" pitchFamily="34" charset="0"/>
                <a:cs typeface="Calibri" panose="020F0502020204030204" pitchFamily="34" charset="0"/>
              </a:rPr>
              <a:t>la cual tenía unos </a:t>
            </a:r>
            <a:r>
              <a:rPr lang="es-ES" sz="4000" b="1" dirty="0" smtClean="0">
                <a:solidFill>
                  <a:schemeClr val="bg1"/>
                </a:solidFill>
                <a:latin typeface="Calibri" panose="020F0502020204030204" pitchFamily="34" charset="0"/>
                <a:cs typeface="Calibri" panose="020F0502020204030204" pitchFamily="34" charset="0"/>
              </a:rPr>
              <a:t>______ </a:t>
            </a:r>
            <a:r>
              <a:rPr lang="es-ES" sz="4000" b="1" dirty="0">
                <a:solidFill>
                  <a:schemeClr val="bg1"/>
                </a:solidFill>
                <a:latin typeface="Calibri" panose="020F0502020204030204" pitchFamily="34" charset="0"/>
                <a:cs typeface="Calibri" panose="020F0502020204030204" pitchFamily="34" charset="0"/>
              </a:rPr>
              <a:t>grandes de hierro; devoraba y desmenuzaba, y las sobras hollaba con sus </a:t>
            </a:r>
            <a:r>
              <a:rPr lang="es-ES" sz="4000" b="1" dirty="0" smtClean="0">
                <a:solidFill>
                  <a:schemeClr val="bg1"/>
                </a:solidFill>
                <a:latin typeface="Calibri" panose="020F0502020204030204" pitchFamily="34" charset="0"/>
                <a:cs typeface="Calibri" panose="020F0502020204030204" pitchFamily="34" charset="0"/>
              </a:rPr>
              <a:t>_____, </a:t>
            </a:r>
            <a:r>
              <a:rPr lang="es-ES" sz="4000" b="1" dirty="0">
                <a:solidFill>
                  <a:schemeClr val="bg1"/>
                </a:solidFill>
                <a:latin typeface="Calibri" panose="020F0502020204030204" pitchFamily="34" charset="0"/>
                <a:cs typeface="Calibri" panose="020F0502020204030204" pitchFamily="34" charset="0"/>
              </a:rPr>
              <a:t>y era muy </a:t>
            </a:r>
            <a:r>
              <a:rPr lang="es-ES" sz="4000" b="1" dirty="0" smtClean="0">
                <a:solidFill>
                  <a:schemeClr val="bg1"/>
                </a:solidFill>
                <a:latin typeface="Calibri" panose="020F0502020204030204" pitchFamily="34" charset="0"/>
                <a:cs typeface="Calibri" panose="020F0502020204030204" pitchFamily="34" charset="0"/>
              </a:rPr>
              <a:t>________ </a:t>
            </a:r>
            <a:r>
              <a:rPr lang="es-ES" sz="4000" b="1" dirty="0">
                <a:solidFill>
                  <a:schemeClr val="bg1"/>
                </a:solidFill>
                <a:latin typeface="Calibri" panose="020F0502020204030204" pitchFamily="34" charset="0"/>
                <a:cs typeface="Calibri" panose="020F0502020204030204" pitchFamily="34" charset="0"/>
              </a:rPr>
              <a:t>de todas las bestias que vi antes de ella, y tenía </a:t>
            </a:r>
            <a:r>
              <a:rPr lang="es-ES" sz="4000" b="1" dirty="0" smtClean="0">
                <a:solidFill>
                  <a:schemeClr val="bg1"/>
                </a:solidFill>
                <a:latin typeface="Calibri" panose="020F0502020204030204" pitchFamily="34" charset="0"/>
                <a:cs typeface="Calibri" panose="020F0502020204030204" pitchFamily="34" charset="0"/>
              </a:rPr>
              <a:t>____________.</a:t>
            </a:r>
            <a:endParaRPr lang="es-ES" sz="4000" b="1" dirty="0">
              <a:solidFill>
                <a:schemeClr val="bg1"/>
              </a:solidFill>
              <a:latin typeface="Calibri" panose="020F0502020204030204" pitchFamily="34" charset="0"/>
              <a:cs typeface="Calibri" panose="020F0502020204030204" pitchFamily="34" charset="0"/>
            </a:endParaRPr>
          </a:p>
        </p:txBody>
      </p:sp>
      <p:sp>
        <p:nvSpPr>
          <p:cNvPr id="4" name="CuadroTexto 3"/>
          <p:cNvSpPr txBox="1"/>
          <p:nvPr/>
        </p:nvSpPr>
        <p:spPr>
          <a:xfrm>
            <a:off x="4595399" y="1944853"/>
            <a:ext cx="2553325" cy="707886"/>
          </a:xfrm>
          <a:prstGeom prst="rect">
            <a:avLst/>
          </a:prstGeom>
          <a:noFill/>
        </p:spPr>
        <p:txBody>
          <a:bodyPr wrap="square" rtlCol="0">
            <a:spAutoFit/>
          </a:bodyPr>
          <a:lstStyle/>
          <a:p>
            <a:r>
              <a:rPr lang="es-DO" sz="4000" b="1" dirty="0">
                <a:solidFill>
                  <a:srgbClr val="FFFF00"/>
                </a:solidFill>
              </a:rPr>
              <a:t>espantosa</a:t>
            </a:r>
            <a:endParaRPr lang="en-US" sz="4000" b="1" dirty="0">
              <a:solidFill>
                <a:srgbClr val="FFFF00"/>
              </a:solidFill>
            </a:endParaRPr>
          </a:p>
        </p:txBody>
      </p:sp>
      <p:sp>
        <p:nvSpPr>
          <p:cNvPr id="7" name="CuadroTexto 6"/>
          <p:cNvSpPr txBox="1"/>
          <p:nvPr/>
        </p:nvSpPr>
        <p:spPr>
          <a:xfrm>
            <a:off x="6299079" y="2508764"/>
            <a:ext cx="1539760" cy="707886"/>
          </a:xfrm>
          <a:prstGeom prst="rect">
            <a:avLst/>
          </a:prstGeom>
          <a:noFill/>
        </p:spPr>
        <p:txBody>
          <a:bodyPr wrap="square" rtlCol="0">
            <a:spAutoFit/>
          </a:bodyPr>
          <a:lstStyle/>
          <a:p>
            <a:r>
              <a:rPr lang="es-DO" sz="4000" b="1" dirty="0">
                <a:solidFill>
                  <a:srgbClr val="FFFF00"/>
                </a:solidFill>
              </a:rPr>
              <a:t>fuerte</a:t>
            </a:r>
            <a:endParaRPr lang="en-US" sz="4000" b="1" dirty="0">
              <a:solidFill>
                <a:srgbClr val="FFFF00"/>
              </a:solidFill>
            </a:endParaRPr>
          </a:p>
        </p:txBody>
      </p:sp>
      <p:sp>
        <p:nvSpPr>
          <p:cNvPr id="8" name="CuadroTexto 7"/>
          <p:cNvSpPr txBox="1"/>
          <p:nvPr/>
        </p:nvSpPr>
        <p:spPr>
          <a:xfrm>
            <a:off x="5582761" y="3155052"/>
            <a:ext cx="1835786" cy="707886"/>
          </a:xfrm>
          <a:prstGeom prst="rect">
            <a:avLst/>
          </a:prstGeom>
          <a:noFill/>
        </p:spPr>
        <p:txBody>
          <a:bodyPr wrap="square" rtlCol="0">
            <a:spAutoFit/>
          </a:bodyPr>
          <a:lstStyle/>
          <a:p>
            <a:r>
              <a:rPr lang="es-DO" sz="4000" b="1" dirty="0">
                <a:solidFill>
                  <a:srgbClr val="FFFF00"/>
                </a:solidFill>
              </a:rPr>
              <a:t>dientes</a:t>
            </a:r>
            <a:endParaRPr lang="en-US" sz="4000" b="1" dirty="0">
              <a:solidFill>
                <a:srgbClr val="FFFF00"/>
              </a:solidFill>
            </a:endParaRPr>
          </a:p>
        </p:txBody>
      </p:sp>
      <p:pic>
        <p:nvPicPr>
          <p:cNvPr id="5" name="Imagen 4"/>
          <p:cNvPicPr>
            <a:picLocks noChangeAspect="1"/>
          </p:cNvPicPr>
          <p:nvPr/>
        </p:nvPicPr>
        <p:blipFill>
          <a:blip r:embed="rId2"/>
          <a:stretch>
            <a:fillRect/>
          </a:stretch>
        </p:blipFill>
        <p:spPr>
          <a:xfrm>
            <a:off x="117837" y="1944853"/>
            <a:ext cx="4245415" cy="4111173"/>
          </a:xfrm>
          <a:prstGeom prst="rect">
            <a:avLst/>
          </a:prstGeom>
        </p:spPr>
      </p:pic>
      <p:sp>
        <p:nvSpPr>
          <p:cNvPr id="10" name="CuadroTexto 9"/>
          <p:cNvSpPr txBox="1"/>
          <p:nvPr/>
        </p:nvSpPr>
        <p:spPr>
          <a:xfrm>
            <a:off x="9465619" y="4364862"/>
            <a:ext cx="1102447" cy="707886"/>
          </a:xfrm>
          <a:prstGeom prst="rect">
            <a:avLst/>
          </a:prstGeom>
          <a:noFill/>
        </p:spPr>
        <p:txBody>
          <a:bodyPr wrap="square" rtlCol="0">
            <a:spAutoFit/>
          </a:bodyPr>
          <a:lstStyle/>
          <a:p>
            <a:r>
              <a:rPr lang="es-DO" sz="4000" b="1" dirty="0">
                <a:solidFill>
                  <a:srgbClr val="FFFF00"/>
                </a:solidFill>
              </a:rPr>
              <a:t>pies</a:t>
            </a:r>
            <a:endParaRPr lang="en-US" sz="4000" b="1" dirty="0">
              <a:solidFill>
                <a:srgbClr val="FFFF00"/>
              </a:solidFill>
            </a:endParaRPr>
          </a:p>
        </p:txBody>
      </p:sp>
      <p:sp>
        <p:nvSpPr>
          <p:cNvPr id="12" name="CuadroTexto 11"/>
          <p:cNvSpPr txBox="1"/>
          <p:nvPr/>
        </p:nvSpPr>
        <p:spPr>
          <a:xfrm>
            <a:off x="6283591" y="4990760"/>
            <a:ext cx="2269911" cy="707886"/>
          </a:xfrm>
          <a:prstGeom prst="rect">
            <a:avLst/>
          </a:prstGeom>
          <a:noFill/>
        </p:spPr>
        <p:txBody>
          <a:bodyPr wrap="square" rtlCol="0">
            <a:spAutoFit/>
          </a:bodyPr>
          <a:lstStyle/>
          <a:p>
            <a:r>
              <a:rPr lang="es-DO" sz="4000" b="1" dirty="0">
                <a:solidFill>
                  <a:srgbClr val="FFFF00"/>
                </a:solidFill>
              </a:rPr>
              <a:t>diferente</a:t>
            </a:r>
            <a:endParaRPr lang="en-US" sz="4000" b="1" dirty="0">
              <a:solidFill>
                <a:srgbClr val="FFFF00"/>
              </a:solidFill>
            </a:endParaRPr>
          </a:p>
        </p:txBody>
      </p:sp>
      <p:sp>
        <p:nvSpPr>
          <p:cNvPr id="13" name="CuadroTexto 12"/>
          <p:cNvSpPr txBox="1"/>
          <p:nvPr/>
        </p:nvSpPr>
        <p:spPr>
          <a:xfrm>
            <a:off x="5872061" y="6158927"/>
            <a:ext cx="2930644" cy="707886"/>
          </a:xfrm>
          <a:prstGeom prst="rect">
            <a:avLst/>
          </a:prstGeom>
          <a:noFill/>
        </p:spPr>
        <p:txBody>
          <a:bodyPr wrap="square" rtlCol="0">
            <a:spAutoFit/>
          </a:bodyPr>
          <a:lstStyle/>
          <a:p>
            <a:r>
              <a:rPr lang="es-DO" sz="4000" b="1" dirty="0">
                <a:solidFill>
                  <a:srgbClr val="FFFF00"/>
                </a:solidFill>
              </a:rPr>
              <a:t>diez cuernos</a:t>
            </a:r>
            <a:endParaRPr lang="en-US" sz="4000" b="1" dirty="0">
              <a:solidFill>
                <a:srgbClr val="FFFF00"/>
              </a:solidFill>
            </a:endParaRPr>
          </a:p>
        </p:txBody>
      </p:sp>
    </p:spTree>
    <p:extLst>
      <p:ext uri="{BB962C8B-B14F-4D97-AF65-F5344CB8AC3E}">
        <p14:creationId xmlns:p14="http://schemas.microsoft.com/office/powerpoint/2010/main" val="162197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10" grpId="0"/>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83A34"/>
          </a:solidFill>
          <a:ln>
            <a:solidFill>
              <a:schemeClr val="accent5">
                <a:lumMod val="50000"/>
              </a:schemeClr>
            </a:solidFill>
          </a:ln>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2" name="Forma libre: forma 11">
            <a:extLst>
              <a:ext uri="{FF2B5EF4-FFF2-40B4-BE49-F238E27FC236}">
                <a16:creationId xmlns:a16="http://schemas.microsoft.com/office/drawing/2014/main" id="{CA343354-4228-439C-8A79-193A873D37DA}"/>
              </a:ext>
            </a:extLst>
          </p:cNvPr>
          <p:cNvSpPr/>
          <p:nvPr/>
        </p:nvSpPr>
        <p:spPr>
          <a:xfrm>
            <a:off x="-1" y="-15499"/>
            <a:ext cx="2650214" cy="4525506"/>
          </a:xfrm>
          <a:custGeom>
            <a:avLst/>
            <a:gdLst>
              <a:gd name="connsiteX0" fmla="*/ 317719 w 2650214"/>
              <a:gd name="connsiteY0" fmla="*/ 0 h 4525506"/>
              <a:gd name="connsiteX1" fmla="*/ 2650214 w 2650214"/>
              <a:gd name="connsiteY1" fmla="*/ 2262753 h 4525506"/>
              <a:gd name="connsiteX2" fmla="*/ 317719 w 2650214"/>
              <a:gd name="connsiteY2" fmla="*/ 4525506 h 4525506"/>
              <a:gd name="connsiteX3" fmla="*/ 79235 w 2650214"/>
              <a:gd name="connsiteY3" fmla="*/ 4513824 h 4525506"/>
              <a:gd name="connsiteX4" fmla="*/ 0 w 2650214"/>
              <a:gd name="connsiteY4" fmla="*/ 4502093 h 4525506"/>
              <a:gd name="connsiteX5" fmla="*/ 0 w 2650214"/>
              <a:gd name="connsiteY5" fmla="*/ 23413 h 4525506"/>
              <a:gd name="connsiteX6" fmla="*/ 79235 w 2650214"/>
              <a:gd name="connsiteY6" fmla="*/ 11682 h 4525506"/>
              <a:gd name="connsiteX7" fmla="*/ 317719 w 2650214"/>
              <a:gd name="connsiteY7" fmla="*/ 0 h 4525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0214" h="4525506">
                <a:moveTo>
                  <a:pt x="317719" y="0"/>
                </a:moveTo>
                <a:cubicBezTo>
                  <a:pt x="1605920" y="0"/>
                  <a:pt x="2650214" y="1013069"/>
                  <a:pt x="2650214" y="2262753"/>
                </a:cubicBezTo>
                <a:cubicBezTo>
                  <a:pt x="2650214" y="3512437"/>
                  <a:pt x="1605920" y="4525506"/>
                  <a:pt x="317719" y="4525506"/>
                </a:cubicBezTo>
                <a:cubicBezTo>
                  <a:pt x="237206" y="4525506"/>
                  <a:pt x="157647" y="4521549"/>
                  <a:pt x="79235" y="4513824"/>
                </a:cubicBezTo>
                <a:lnTo>
                  <a:pt x="0" y="4502093"/>
                </a:lnTo>
                <a:lnTo>
                  <a:pt x="0" y="23413"/>
                </a:lnTo>
                <a:lnTo>
                  <a:pt x="79235" y="11682"/>
                </a:lnTo>
                <a:cubicBezTo>
                  <a:pt x="157647" y="3957"/>
                  <a:pt x="237206" y="0"/>
                  <a:pt x="317719" y="0"/>
                </a:cubicBezTo>
                <a:close/>
              </a:path>
            </a:pathLst>
          </a:custGeom>
          <a:solidFill>
            <a:schemeClr val="accent3"/>
          </a:solidFill>
          <a:ln>
            <a:solidFill>
              <a:srgbClr val="A46A14"/>
            </a:solidFill>
          </a:ln>
          <a:effectLst>
            <a:outerShdw blurRad="50800" dist="50800" dir="600000" algn="ctr" rotWithShape="0">
              <a:srgbClr val="000000">
                <a:alpha val="43137"/>
              </a:srgbClr>
            </a:outerShdw>
          </a:effectLst>
          <a:scene3d>
            <a:camera prst="orthographicFront"/>
            <a:lightRig rig="threePt" dir="t"/>
          </a:scene3d>
          <a:sp3d>
            <a:bevelT w="44450"/>
          </a:sp3d>
        </p:spPr>
        <p:style>
          <a:lnRef idx="1">
            <a:schemeClr val="accent4"/>
          </a:lnRef>
          <a:fillRef idx="3">
            <a:schemeClr val="accent4"/>
          </a:fillRef>
          <a:effectRef idx="2">
            <a:schemeClr val="accent4"/>
          </a:effectRef>
          <a:fontRef idx="minor">
            <a:schemeClr val="lt1"/>
          </a:fontRef>
        </p:style>
        <p:txBody>
          <a:bodyPr wrap="square" rtlCol="0" anchor="ctr">
            <a:noAutofit/>
          </a:bodyPr>
          <a:lstStyle/>
          <a:p>
            <a:pPr algn="ctr"/>
            <a:endParaRPr lang="es-DO"/>
          </a:p>
        </p:txBody>
      </p:sp>
      <p:sp>
        <p:nvSpPr>
          <p:cNvPr id="14" name="CuadroTexto 13">
            <a:extLst>
              <a:ext uri="{FF2B5EF4-FFF2-40B4-BE49-F238E27FC236}">
                <a16:creationId xmlns:a16="http://schemas.microsoft.com/office/drawing/2014/main" id="{23C94E7D-7AB5-4521-915D-863C27209662}"/>
              </a:ext>
            </a:extLst>
          </p:cNvPr>
          <p:cNvSpPr txBox="1"/>
          <p:nvPr/>
        </p:nvSpPr>
        <p:spPr>
          <a:xfrm rot="17598730">
            <a:off x="-572301" y="1862532"/>
            <a:ext cx="3063630" cy="769441"/>
          </a:xfrm>
          <a:prstGeom prst="rect">
            <a:avLst/>
          </a:prstGeom>
          <a:noFill/>
          <a:effectLst>
            <a:outerShdw blurRad="76200" dist="50800" dir="5400000" algn="ctr" rotWithShape="0">
              <a:srgbClr val="000000">
                <a:alpha val="99000"/>
              </a:srgbClr>
            </a:outerShdw>
          </a:effectLst>
          <a:scene3d>
            <a:camera prst="orthographicFront"/>
            <a:lightRig rig="threePt" dir="t"/>
          </a:scene3d>
          <a:sp3d>
            <a:bevelT w="1739900"/>
          </a:sp3d>
        </p:spPr>
        <p:txBody>
          <a:bodyPr wrap="square" rtlCol="0">
            <a:spAutoFit/>
          </a:bodyPr>
          <a:lstStyle/>
          <a:p>
            <a:pPr algn="ctr"/>
            <a:r>
              <a:rPr lang="es-US" sz="4400" b="1" dirty="0" smtClean="0">
                <a:solidFill>
                  <a:schemeClr val="bg1"/>
                </a:solidFill>
                <a:latin typeface="Arial" panose="020B0604020202020204" pitchFamily="34" charset="0"/>
                <a:cs typeface="Arial" panose="020B0604020202020204" pitchFamily="34" charset="0"/>
              </a:rPr>
              <a:t>Considera</a:t>
            </a:r>
            <a:endParaRPr lang="es-DO" sz="4400" b="1" dirty="0">
              <a:solidFill>
                <a:schemeClr val="bg1"/>
              </a:solidFill>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1BBDF06D-B11B-42C8-AE11-6D6E4C177720}"/>
              </a:ext>
            </a:extLst>
          </p:cNvPr>
          <p:cNvSpPr txBox="1"/>
          <p:nvPr/>
        </p:nvSpPr>
        <p:spPr>
          <a:xfrm>
            <a:off x="2650213" y="453501"/>
            <a:ext cx="9042115" cy="5262979"/>
          </a:xfrm>
          <a:prstGeom prst="rect">
            <a:avLst/>
          </a:prstGeom>
          <a:noFill/>
          <a:effectLst>
            <a:outerShdw blurRad="50800" dist="38100" dir="5400000" algn="ctr" rotWithShape="0">
              <a:srgbClr val="000000">
                <a:alpha val="99000"/>
              </a:srgbClr>
            </a:outerShdw>
          </a:effectLst>
          <a:scene3d>
            <a:camera prst="orthographicFront"/>
            <a:lightRig rig="sunset" dir="t">
              <a:rot lat="0" lon="0" rev="21594000"/>
            </a:lightRig>
          </a:scene3d>
          <a:sp3d extrusionH="139700" prstMaterial="flat">
            <a:bevelT w="1162050"/>
            <a:bevelB w="825500" h="279400"/>
          </a:sp3d>
        </p:spPr>
        <p:txBody>
          <a:bodyPr wrap="square" rtlCol="0">
            <a:spAutoFit/>
          </a:bodyPr>
          <a:lstStyle/>
          <a:p>
            <a:r>
              <a:rPr lang="es-ES" sz="4800" b="1" dirty="0">
                <a:solidFill>
                  <a:schemeClr val="bg1"/>
                </a:solidFill>
                <a:latin typeface="Calibri" panose="020F0502020204030204" pitchFamily="34" charset="0"/>
                <a:cs typeface="Calibri" panose="020F0502020204030204" pitchFamily="34" charset="0"/>
              </a:rPr>
              <a:t>El </a:t>
            </a:r>
            <a:r>
              <a:rPr lang="es-ES" sz="4800" b="1" dirty="0">
                <a:solidFill>
                  <a:srgbClr val="FFFF00"/>
                </a:solidFill>
                <a:latin typeface="Calibri" panose="020F0502020204030204" pitchFamily="34" charset="0"/>
                <a:cs typeface="Calibri" panose="020F0502020204030204" pitchFamily="34" charset="0"/>
              </a:rPr>
              <a:t>Imperio Romano</a:t>
            </a:r>
            <a:r>
              <a:rPr lang="es-ES" sz="4800" b="1" dirty="0">
                <a:solidFill>
                  <a:schemeClr val="bg1"/>
                </a:solidFill>
                <a:latin typeface="Calibri" panose="020F0502020204030204" pitchFamily="34" charset="0"/>
                <a:cs typeface="Calibri" panose="020F0502020204030204" pitchFamily="34" charset="0"/>
              </a:rPr>
              <a:t>, “fuerte como el hierro”, conquistó el mundo en 168 a. C. al derrotar a </a:t>
            </a:r>
            <a:r>
              <a:rPr lang="es-ES" sz="4800" b="1" dirty="0" smtClean="0">
                <a:solidFill>
                  <a:schemeClr val="bg1"/>
                </a:solidFill>
                <a:latin typeface="Calibri" panose="020F0502020204030204" pitchFamily="34" charset="0"/>
                <a:cs typeface="Calibri" panose="020F0502020204030204" pitchFamily="34" charset="0"/>
              </a:rPr>
              <a:t>los griegos </a:t>
            </a:r>
            <a:r>
              <a:rPr lang="es-ES" sz="4800" b="1" dirty="0">
                <a:solidFill>
                  <a:schemeClr val="bg1"/>
                </a:solidFill>
                <a:latin typeface="Calibri" panose="020F0502020204030204" pitchFamily="34" charset="0"/>
                <a:cs typeface="Calibri" panose="020F0502020204030204" pitchFamily="34" charset="0"/>
              </a:rPr>
              <a:t>en la Batalla de </a:t>
            </a:r>
            <a:r>
              <a:rPr lang="es-ES" sz="4800" b="1" dirty="0" err="1">
                <a:solidFill>
                  <a:schemeClr val="bg1"/>
                </a:solidFill>
                <a:latin typeface="Calibri" panose="020F0502020204030204" pitchFamily="34" charset="0"/>
                <a:cs typeface="Calibri" panose="020F0502020204030204" pitchFamily="34" charset="0"/>
              </a:rPr>
              <a:t>Pinda</a:t>
            </a:r>
            <a:r>
              <a:rPr lang="es-ES" sz="4800" b="1" dirty="0">
                <a:solidFill>
                  <a:schemeClr val="bg1"/>
                </a:solidFill>
                <a:latin typeface="Calibri" panose="020F0502020204030204" pitchFamily="34" charset="0"/>
                <a:cs typeface="Calibri" panose="020F0502020204030204" pitchFamily="34" charset="0"/>
              </a:rPr>
              <a:t>. Bajo los césares, el poderoso Imperio Romano gobernó desde </a:t>
            </a:r>
            <a:r>
              <a:rPr lang="es-ES" sz="4800" b="1" dirty="0">
                <a:solidFill>
                  <a:srgbClr val="FFFF00"/>
                </a:solidFill>
                <a:latin typeface="Calibri" panose="020F0502020204030204" pitchFamily="34" charset="0"/>
                <a:cs typeface="Calibri" panose="020F0502020204030204" pitchFamily="34" charset="0"/>
              </a:rPr>
              <a:t>168</a:t>
            </a:r>
          </a:p>
          <a:p>
            <a:r>
              <a:rPr lang="es-ES" sz="4800" b="1" dirty="0">
                <a:solidFill>
                  <a:srgbClr val="FFFF00"/>
                </a:solidFill>
                <a:latin typeface="Calibri" panose="020F0502020204030204" pitchFamily="34" charset="0"/>
                <a:cs typeface="Calibri" panose="020F0502020204030204" pitchFamily="34" charset="0"/>
              </a:rPr>
              <a:t>a. C. hasta 351 d. C.</a:t>
            </a:r>
            <a:endParaRPr lang="es-DO" sz="4000" b="1" i="1" dirty="0">
              <a:solidFill>
                <a:srgbClr val="FFFF00"/>
              </a:solidFill>
            </a:endParaRPr>
          </a:p>
        </p:txBody>
      </p:sp>
    </p:spTree>
    <p:extLst>
      <p:ext uri="{BB962C8B-B14F-4D97-AF65-F5344CB8AC3E}">
        <p14:creationId xmlns:p14="http://schemas.microsoft.com/office/powerpoint/2010/main" val="3706797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83A34"/>
          </a:solidFill>
          <a:ln>
            <a:solidFill>
              <a:schemeClr val="accent5">
                <a:lumMod val="50000"/>
              </a:schemeClr>
            </a:solidFill>
          </a:ln>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7" name="CuadroTexto 6">
            <a:extLst>
              <a:ext uri="{FF2B5EF4-FFF2-40B4-BE49-F238E27FC236}">
                <a16:creationId xmlns:a16="http://schemas.microsoft.com/office/drawing/2014/main" id="{1BBDF06D-B11B-42C8-AE11-6D6E4C177720}"/>
              </a:ext>
            </a:extLst>
          </p:cNvPr>
          <p:cNvSpPr txBox="1"/>
          <p:nvPr/>
        </p:nvSpPr>
        <p:spPr>
          <a:xfrm>
            <a:off x="1452716" y="925079"/>
            <a:ext cx="10164661" cy="6001643"/>
          </a:xfrm>
          <a:prstGeom prst="rect">
            <a:avLst/>
          </a:prstGeom>
          <a:noFill/>
          <a:effectLst>
            <a:outerShdw blurRad="50800" dist="38100" dir="5400000" algn="ctr" rotWithShape="0">
              <a:srgbClr val="000000">
                <a:alpha val="99000"/>
              </a:srgbClr>
            </a:outerShdw>
          </a:effectLst>
          <a:scene3d>
            <a:camera prst="orthographicFront"/>
            <a:lightRig rig="sunset" dir="t">
              <a:rot lat="0" lon="0" rev="21594000"/>
            </a:lightRig>
          </a:scene3d>
          <a:sp3d extrusionH="139700" prstMaterial="flat">
            <a:bevelT w="1162050"/>
            <a:bevelB w="825500" h="279400"/>
          </a:sp3d>
        </p:spPr>
        <p:txBody>
          <a:bodyPr wrap="square" rtlCol="0">
            <a:spAutoFit/>
          </a:bodyPr>
          <a:lstStyle/>
          <a:p>
            <a:r>
              <a:rPr lang="es-ES" sz="4800" b="1" dirty="0">
                <a:solidFill>
                  <a:schemeClr val="bg1"/>
                </a:solidFill>
                <a:latin typeface="Calibri" panose="020F0502020204030204" pitchFamily="34" charset="0"/>
                <a:cs typeface="Calibri" panose="020F0502020204030204" pitchFamily="34" charset="0"/>
              </a:rPr>
              <a:t>En Daniel 7, el profeta bosqueja el surgimiento y la caída de varios reinos. Esos reinos están </a:t>
            </a:r>
            <a:r>
              <a:rPr lang="es-ES" sz="4800" b="1" dirty="0" smtClean="0">
                <a:solidFill>
                  <a:schemeClr val="bg1"/>
                </a:solidFill>
                <a:latin typeface="Calibri" panose="020F0502020204030204" pitchFamily="34" charset="0"/>
                <a:cs typeface="Calibri" panose="020F0502020204030204" pitchFamily="34" charset="0"/>
              </a:rPr>
              <a:t>en conflicto </a:t>
            </a:r>
            <a:r>
              <a:rPr lang="es-ES" sz="4800" b="1" dirty="0">
                <a:solidFill>
                  <a:schemeClr val="bg1"/>
                </a:solidFill>
                <a:latin typeface="Calibri" panose="020F0502020204030204" pitchFamily="34" charset="0"/>
                <a:cs typeface="Calibri" panose="020F0502020204030204" pitchFamily="34" charset="0"/>
              </a:rPr>
              <a:t>y luchan por el dominio mundial. Los ejércitos pelean por poseer esta tierra. </a:t>
            </a:r>
            <a:r>
              <a:rPr lang="es-ES" sz="4800" b="1" dirty="0" smtClean="0">
                <a:solidFill>
                  <a:schemeClr val="bg1"/>
                </a:solidFill>
                <a:latin typeface="Calibri" panose="020F0502020204030204" pitchFamily="34" charset="0"/>
                <a:cs typeface="Calibri" panose="020F0502020204030204" pitchFamily="34" charset="0"/>
              </a:rPr>
              <a:t>Los dirigentes potenciales </a:t>
            </a:r>
            <a:r>
              <a:rPr lang="es-ES" sz="4800" b="1" dirty="0">
                <a:solidFill>
                  <a:schemeClr val="bg1"/>
                </a:solidFill>
                <a:latin typeface="Calibri" panose="020F0502020204030204" pitchFamily="34" charset="0"/>
                <a:cs typeface="Calibri" panose="020F0502020204030204" pitchFamily="34" charset="0"/>
              </a:rPr>
              <a:t>aspiran a la grandeza terrenal. Reyes y emperadores hacen la guerra. </a:t>
            </a:r>
            <a:endParaRPr lang="es-DO" sz="4800" b="1" dirty="0">
              <a:solidFill>
                <a:schemeClr val="bg1"/>
              </a:solidFill>
              <a:latin typeface="Calibri" panose="020F0502020204030204" pitchFamily="34" charset="0"/>
              <a:cs typeface="Calibri" panose="020F0502020204030204" pitchFamily="34" charset="0"/>
            </a:endParaRPr>
          </a:p>
        </p:txBody>
      </p:sp>
      <p:sp>
        <p:nvSpPr>
          <p:cNvPr id="9" name="Rectángulo 8">
            <a:extLst>
              <a:ext uri="{FF2B5EF4-FFF2-40B4-BE49-F238E27FC236}">
                <a16:creationId xmlns:a16="http://schemas.microsoft.com/office/drawing/2014/main" id="{AB40DB7F-2397-49BB-935D-FFBDC5B152C6}"/>
              </a:ext>
            </a:extLst>
          </p:cNvPr>
          <p:cNvSpPr/>
          <p:nvPr/>
        </p:nvSpPr>
        <p:spPr>
          <a:xfrm rot="10800000">
            <a:off x="0" y="7953"/>
            <a:ext cx="12206514" cy="1597950"/>
          </a:xfrm>
          <a:custGeom>
            <a:avLst/>
            <a:gdLst>
              <a:gd name="connsiteX0" fmla="*/ 0 w 12192000"/>
              <a:gd name="connsiteY0" fmla="*/ 0 h 1303362"/>
              <a:gd name="connsiteX1" fmla="*/ 12192000 w 12192000"/>
              <a:gd name="connsiteY1" fmla="*/ 0 h 1303362"/>
              <a:gd name="connsiteX2" fmla="*/ 12192000 w 12192000"/>
              <a:gd name="connsiteY2" fmla="*/ 1303362 h 1303362"/>
              <a:gd name="connsiteX3" fmla="*/ 0 w 12192000"/>
              <a:gd name="connsiteY3" fmla="*/ 1303362 h 1303362"/>
              <a:gd name="connsiteX4" fmla="*/ 0 w 12192000"/>
              <a:gd name="connsiteY4" fmla="*/ 0 h 1303362"/>
              <a:gd name="connsiteX0" fmla="*/ 1219200 w 12192000"/>
              <a:gd name="connsiteY0" fmla="*/ 14514 h 1303362"/>
              <a:gd name="connsiteX1" fmla="*/ 12192000 w 12192000"/>
              <a:gd name="connsiteY1" fmla="*/ 0 h 1303362"/>
              <a:gd name="connsiteX2" fmla="*/ 12192000 w 12192000"/>
              <a:gd name="connsiteY2" fmla="*/ 1303362 h 1303362"/>
              <a:gd name="connsiteX3" fmla="*/ 0 w 12192000"/>
              <a:gd name="connsiteY3" fmla="*/ 1303362 h 1303362"/>
              <a:gd name="connsiteX4" fmla="*/ 1219200 w 12192000"/>
              <a:gd name="connsiteY4" fmla="*/ 14514 h 1303362"/>
              <a:gd name="connsiteX0" fmla="*/ 1436914 w 12192000"/>
              <a:gd name="connsiteY0" fmla="*/ 29028 h 1303362"/>
              <a:gd name="connsiteX1" fmla="*/ 12192000 w 12192000"/>
              <a:gd name="connsiteY1" fmla="*/ 0 h 1303362"/>
              <a:gd name="connsiteX2" fmla="*/ 12192000 w 12192000"/>
              <a:gd name="connsiteY2" fmla="*/ 1303362 h 1303362"/>
              <a:gd name="connsiteX3" fmla="*/ 0 w 12192000"/>
              <a:gd name="connsiteY3" fmla="*/ 1303362 h 1303362"/>
              <a:gd name="connsiteX4" fmla="*/ 1436914 w 12192000"/>
              <a:gd name="connsiteY4" fmla="*/ 29028 h 1303362"/>
              <a:gd name="connsiteX0" fmla="*/ 1436914 w 12206514"/>
              <a:gd name="connsiteY0" fmla="*/ 1113266 h 2387600"/>
              <a:gd name="connsiteX1" fmla="*/ 12206514 w 12206514"/>
              <a:gd name="connsiteY1" fmla="*/ 0 h 2387600"/>
              <a:gd name="connsiteX2" fmla="*/ 12192000 w 12206514"/>
              <a:gd name="connsiteY2" fmla="*/ 1084238 h 2387600"/>
              <a:gd name="connsiteX3" fmla="*/ 12192000 w 12206514"/>
              <a:gd name="connsiteY3" fmla="*/ 2387600 h 2387600"/>
              <a:gd name="connsiteX4" fmla="*/ 0 w 12206514"/>
              <a:gd name="connsiteY4" fmla="*/ 2387600 h 2387600"/>
              <a:gd name="connsiteX5" fmla="*/ 1436914 w 12206514"/>
              <a:gd name="connsiteY5" fmla="*/ 1113266 h 2387600"/>
              <a:gd name="connsiteX0" fmla="*/ 1436914 w 12206514"/>
              <a:gd name="connsiteY0" fmla="*/ 1113266 h 2387600"/>
              <a:gd name="connsiteX1" fmla="*/ 12206514 w 12206514"/>
              <a:gd name="connsiteY1" fmla="*/ 0 h 2387600"/>
              <a:gd name="connsiteX2" fmla="*/ 12192000 w 12206514"/>
              <a:gd name="connsiteY2" fmla="*/ 1084238 h 2387600"/>
              <a:gd name="connsiteX3" fmla="*/ 12192000 w 12206514"/>
              <a:gd name="connsiteY3" fmla="*/ 2387600 h 2387600"/>
              <a:gd name="connsiteX4" fmla="*/ 0 w 12206514"/>
              <a:gd name="connsiteY4" fmla="*/ 2387600 h 2387600"/>
              <a:gd name="connsiteX5" fmla="*/ 1436914 w 12206514"/>
              <a:gd name="connsiteY5" fmla="*/ 1113266 h 2387600"/>
              <a:gd name="connsiteX0" fmla="*/ 1436914 w 12206514"/>
              <a:gd name="connsiteY0" fmla="*/ 1117519 h 2391853"/>
              <a:gd name="connsiteX1" fmla="*/ 7489371 w 12206514"/>
              <a:gd name="connsiteY1" fmla="*/ 1223453 h 2391853"/>
              <a:gd name="connsiteX2" fmla="*/ 12206514 w 12206514"/>
              <a:gd name="connsiteY2" fmla="*/ 4253 h 2391853"/>
              <a:gd name="connsiteX3" fmla="*/ 12192000 w 12206514"/>
              <a:gd name="connsiteY3" fmla="*/ 1088491 h 2391853"/>
              <a:gd name="connsiteX4" fmla="*/ 12192000 w 12206514"/>
              <a:gd name="connsiteY4" fmla="*/ 2391853 h 2391853"/>
              <a:gd name="connsiteX5" fmla="*/ 0 w 12206514"/>
              <a:gd name="connsiteY5" fmla="*/ 2391853 h 2391853"/>
              <a:gd name="connsiteX6" fmla="*/ 1436914 w 12206514"/>
              <a:gd name="connsiteY6" fmla="*/ 1117519 h 2391853"/>
              <a:gd name="connsiteX0" fmla="*/ 1436914 w 12206514"/>
              <a:gd name="connsiteY0" fmla="*/ 1121779 h 2396113"/>
              <a:gd name="connsiteX1" fmla="*/ 7489371 w 12206514"/>
              <a:gd name="connsiteY1" fmla="*/ 1227713 h 2396113"/>
              <a:gd name="connsiteX2" fmla="*/ 10116457 w 12206514"/>
              <a:gd name="connsiteY2" fmla="*/ 719714 h 2396113"/>
              <a:gd name="connsiteX3" fmla="*/ 12206514 w 12206514"/>
              <a:gd name="connsiteY3" fmla="*/ 8513 h 2396113"/>
              <a:gd name="connsiteX4" fmla="*/ 12192000 w 12206514"/>
              <a:gd name="connsiteY4" fmla="*/ 1092751 h 2396113"/>
              <a:gd name="connsiteX5" fmla="*/ 12192000 w 12206514"/>
              <a:gd name="connsiteY5" fmla="*/ 2396113 h 2396113"/>
              <a:gd name="connsiteX6" fmla="*/ 0 w 12206514"/>
              <a:gd name="connsiteY6" fmla="*/ 2396113 h 2396113"/>
              <a:gd name="connsiteX7" fmla="*/ 1436914 w 12206514"/>
              <a:gd name="connsiteY7" fmla="*/ 1121779 h 2396113"/>
              <a:gd name="connsiteX0" fmla="*/ 1436914 w 12206514"/>
              <a:gd name="connsiteY0" fmla="*/ 1121779 h 2396113"/>
              <a:gd name="connsiteX1" fmla="*/ 7518400 w 12206514"/>
              <a:gd name="connsiteY1" fmla="*/ 1663142 h 2396113"/>
              <a:gd name="connsiteX2" fmla="*/ 10116457 w 12206514"/>
              <a:gd name="connsiteY2" fmla="*/ 719714 h 2396113"/>
              <a:gd name="connsiteX3" fmla="*/ 12206514 w 12206514"/>
              <a:gd name="connsiteY3" fmla="*/ 8513 h 2396113"/>
              <a:gd name="connsiteX4" fmla="*/ 12192000 w 12206514"/>
              <a:gd name="connsiteY4" fmla="*/ 1092751 h 2396113"/>
              <a:gd name="connsiteX5" fmla="*/ 12192000 w 12206514"/>
              <a:gd name="connsiteY5" fmla="*/ 2396113 h 2396113"/>
              <a:gd name="connsiteX6" fmla="*/ 0 w 12206514"/>
              <a:gd name="connsiteY6" fmla="*/ 2396113 h 2396113"/>
              <a:gd name="connsiteX7" fmla="*/ 1436914 w 12206514"/>
              <a:gd name="connsiteY7" fmla="*/ 1121779 h 2396113"/>
              <a:gd name="connsiteX0" fmla="*/ 1436914 w 12206514"/>
              <a:gd name="connsiteY0" fmla="*/ 1117498 h 2391832"/>
              <a:gd name="connsiteX1" fmla="*/ 7518400 w 12206514"/>
              <a:gd name="connsiteY1" fmla="*/ 1658861 h 2391832"/>
              <a:gd name="connsiteX2" fmla="*/ 9114971 w 12206514"/>
              <a:gd name="connsiteY2" fmla="*/ 1383090 h 2391832"/>
              <a:gd name="connsiteX3" fmla="*/ 12206514 w 12206514"/>
              <a:gd name="connsiteY3" fmla="*/ 4232 h 2391832"/>
              <a:gd name="connsiteX4" fmla="*/ 12192000 w 12206514"/>
              <a:gd name="connsiteY4" fmla="*/ 1088470 h 2391832"/>
              <a:gd name="connsiteX5" fmla="*/ 12192000 w 12206514"/>
              <a:gd name="connsiteY5" fmla="*/ 2391832 h 2391832"/>
              <a:gd name="connsiteX6" fmla="*/ 0 w 12206514"/>
              <a:gd name="connsiteY6" fmla="*/ 2391832 h 2391832"/>
              <a:gd name="connsiteX7" fmla="*/ 1436914 w 12206514"/>
              <a:gd name="connsiteY7" fmla="*/ 1117498 h 2391832"/>
              <a:gd name="connsiteX0" fmla="*/ 1436914 w 12206514"/>
              <a:gd name="connsiteY0" fmla="*/ 1117498 h 2391832"/>
              <a:gd name="connsiteX1" fmla="*/ 7518400 w 12206514"/>
              <a:gd name="connsiteY1" fmla="*/ 1658861 h 2391832"/>
              <a:gd name="connsiteX2" fmla="*/ 9114971 w 12206514"/>
              <a:gd name="connsiteY2" fmla="*/ 1383090 h 2391832"/>
              <a:gd name="connsiteX3" fmla="*/ 12206514 w 12206514"/>
              <a:gd name="connsiteY3" fmla="*/ 4232 h 2391832"/>
              <a:gd name="connsiteX4" fmla="*/ 12192000 w 12206514"/>
              <a:gd name="connsiteY4" fmla="*/ 1088470 h 2391832"/>
              <a:gd name="connsiteX5" fmla="*/ 12192000 w 12206514"/>
              <a:gd name="connsiteY5" fmla="*/ 2391832 h 2391832"/>
              <a:gd name="connsiteX6" fmla="*/ 0 w 12206514"/>
              <a:gd name="connsiteY6" fmla="*/ 2391832 h 2391832"/>
              <a:gd name="connsiteX7" fmla="*/ 1436914 w 12206514"/>
              <a:gd name="connsiteY7" fmla="*/ 1117498 h 2391832"/>
              <a:gd name="connsiteX0" fmla="*/ 1436914 w 12206514"/>
              <a:gd name="connsiteY0" fmla="*/ 1117691 h 2392025"/>
              <a:gd name="connsiteX1" fmla="*/ 7518400 w 12206514"/>
              <a:gd name="connsiteY1" fmla="*/ 1659054 h 2392025"/>
              <a:gd name="connsiteX2" fmla="*/ 9579428 w 12206514"/>
              <a:gd name="connsiteY2" fmla="*/ 1325225 h 2392025"/>
              <a:gd name="connsiteX3" fmla="*/ 12206514 w 12206514"/>
              <a:gd name="connsiteY3" fmla="*/ 4425 h 2392025"/>
              <a:gd name="connsiteX4" fmla="*/ 12192000 w 12206514"/>
              <a:gd name="connsiteY4" fmla="*/ 1088663 h 2392025"/>
              <a:gd name="connsiteX5" fmla="*/ 12192000 w 12206514"/>
              <a:gd name="connsiteY5" fmla="*/ 2392025 h 2392025"/>
              <a:gd name="connsiteX6" fmla="*/ 0 w 12206514"/>
              <a:gd name="connsiteY6" fmla="*/ 2392025 h 2392025"/>
              <a:gd name="connsiteX7" fmla="*/ 1436914 w 12206514"/>
              <a:gd name="connsiteY7" fmla="*/ 1117691 h 2392025"/>
              <a:gd name="connsiteX0" fmla="*/ 1436914 w 12206514"/>
              <a:gd name="connsiteY0" fmla="*/ 1117691 h 2392025"/>
              <a:gd name="connsiteX1" fmla="*/ 7692572 w 12206514"/>
              <a:gd name="connsiteY1" fmla="*/ 1688082 h 2392025"/>
              <a:gd name="connsiteX2" fmla="*/ 9579428 w 12206514"/>
              <a:gd name="connsiteY2" fmla="*/ 1325225 h 2392025"/>
              <a:gd name="connsiteX3" fmla="*/ 12206514 w 12206514"/>
              <a:gd name="connsiteY3" fmla="*/ 4425 h 2392025"/>
              <a:gd name="connsiteX4" fmla="*/ 12192000 w 12206514"/>
              <a:gd name="connsiteY4" fmla="*/ 1088663 h 2392025"/>
              <a:gd name="connsiteX5" fmla="*/ 12192000 w 12206514"/>
              <a:gd name="connsiteY5" fmla="*/ 2392025 h 2392025"/>
              <a:gd name="connsiteX6" fmla="*/ 0 w 12206514"/>
              <a:gd name="connsiteY6" fmla="*/ 2392025 h 2392025"/>
              <a:gd name="connsiteX7" fmla="*/ 1436914 w 12206514"/>
              <a:gd name="connsiteY7" fmla="*/ 1117691 h 2392025"/>
              <a:gd name="connsiteX0" fmla="*/ 1436914 w 12206514"/>
              <a:gd name="connsiteY0" fmla="*/ 1117593 h 2391927"/>
              <a:gd name="connsiteX1" fmla="*/ 7692572 w 12206514"/>
              <a:gd name="connsiteY1" fmla="*/ 1687984 h 2391927"/>
              <a:gd name="connsiteX2" fmla="*/ 9593943 w 12206514"/>
              <a:gd name="connsiteY2" fmla="*/ 1354156 h 2391927"/>
              <a:gd name="connsiteX3" fmla="*/ 12206514 w 12206514"/>
              <a:gd name="connsiteY3" fmla="*/ 4327 h 2391927"/>
              <a:gd name="connsiteX4" fmla="*/ 12192000 w 12206514"/>
              <a:gd name="connsiteY4" fmla="*/ 1088565 h 2391927"/>
              <a:gd name="connsiteX5" fmla="*/ 12192000 w 12206514"/>
              <a:gd name="connsiteY5" fmla="*/ 2391927 h 2391927"/>
              <a:gd name="connsiteX6" fmla="*/ 0 w 12206514"/>
              <a:gd name="connsiteY6" fmla="*/ 2391927 h 2391927"/>
              <a:gd name="connsiteX7" fmla="*/ 1436914 w 12206514"/>
              <a:gd name="connsiteY7" fmla="*/ 1117593 h 2391927"/>
              <a:gd name="connsiteX0" fmla="*/ 1436914 w 12206514"/>
              <a:gd name="connsiteY0" fmla="*/ 1117792 h 2392126"/>
              <a:gd name="connsiteX1" fmla="*/ 7692572 w 12206514"/>
              <a:gd name="connsiteY1" fmla="*/ 1688183 h 2392126"/>
              <a:gd name="connsiteX2" fmla="*/ 9593943 w 12206514"/>
              <a:gd name="connsiteY2" fmla="*/ 1354355 h 2392126"/>
              <a:gd name="connsiteX3" fmla="*/ 12206514 w 12206514"/>
              <a:gd name="connsiteY3" fmla="*/ 4526 h 2392126"/>
              <a:gd name="connsiteX4" fmla="*/ 12192000 w 12206514"/>
              <a:gd name="connsiteY4" fmla="*/ 1088764 h 2392126"/>
              <a:gd name="connsiteX5" fmla="*/ 12192000 w 12206514"/>
              <a:gd name="connsiteY5" fmla="*/ 2392126 h 2392126"/>
              <a:gd name="connsiteX6" fmla="*/ 0 w 12206514"/>
              <a:gd name="connsiteY6" fmla="*/ 2392126 h 2392126"/>
              <a:gd name="connsiteX7" fmla="*/ 1436914 w 12206514"/>
              <a:gd name="connsiteY7" fmla="*/ 1117792 h 2392126"/>
              <a:gd name="connsiteX0" fmla="*/ 1436914 w 12206514"/>
              <a:gd name="connsiteY0" fmla="*/ 1118190 h 2392524"/>
              <a:gd name="connsiteX1" fmla="*/ 7692572 w 12206514"/>
              <a:gd name="connsiteY1" fmla="*/ 1688581 h 2392524"/>
              <a:gd name="connsiteX2" fmla="*/ 9593943 w 12206514"/>
              <a:gd name="connsiteY2" fmla="*/ 1354753 h 2392524"/>
              <a:gd name="connsiteX3" fmla="*/ 12206514 w 12206514"/>
              <a:gd name="connsiteY3" fmla="*/ 4924 h 2392524"/>
              <a:gd name="connsiteX4" fmla="*/ 12192000 w 12206514"/>
              <a:gd name="connsiteY4" fmla="*/ 1089162 h 2392524"/>
              <a:gd name="connsiteX5" fmla="*/ 12192000 w 12206514"/>
              <a:gd name="connsiteY5" fmla="*/ 2392524 h 2392524"/>
              <a:gd name="connsiteX6" fmla="*/ 0 w 12206514"/>
              <a:gd name="connsiteY6" fmla="*/ 2392524 h 2392524"/>
              <a:gd name="connsiteX7" fmla="*/ 1436914 w 12206514"/>
              <a:gd name="connsiteY7" fmla="*/ 1118190 h 2392524"/>
              <a:gd name="connsiteX0" fmla="*/ 1436914 w 12206514"/>
              <a:gd name="connsiteY0" fmla="*/ 1121944 h 2396278"/>
              <a:gd name="connsiteX1" fmla="*/ 7692572 w 12206514"/>
              <a:gd name="connsiteY1" fmla="*/ 1692335 h 2396278"/>
              <a:gd name="connsiteX2" fmla="*/ 9593943 w 12206514"/>
              <a:gd name="connsiteY2" fmla="*/ 863207 h 2396278"/>
              <a:gd name="connsiteX3" fmla="*/ 12206514 w 12206514"/>
              <a:gd name="connsiteY3" fmla="*/ 8678 h 2396278"/>
              <a:gd name="connsiteX4" fmla="*/ 12192000 w 12206514"/>
              <a:gd name="connsiteY4" fmla="*/ 1092916 h 2396278"/>
              <a:gd name="connsiteX5" fmla="*/ 12192000 w 12206514"/>
              <a:gd name="connsiteY5" fmla="*/ 2396278 h 2396278"/>
              <a:gd name="connsiteX6" fmla="*/ 0 w 12206514"/>
              <a:gd name="connsiteY6" fmla="*/ 2396278 h 2396278"/>
              <a:gd name="connsiteX7" fmla="*/ 1436914 w 12206514"/>
              <a:gd name="connsiteY7" fmla="*/ 1121944 h 2396278"/>
              <a:gd name="connsiteX0" fmla="*/ 1436914 w 12206514"/>
              <a:gd name="connsiteY0" fmla="*/ 1120138 h 2394472"/>
              <a:gd name="connsiteX1" fmla="*/ 7692572 w 12206514"/>
              <a:gd name="connsiteY1" fmla="*/ 1690529 h 2394472"/>
              <a:gd name="connsiteX2" fmla="*/ 9651093 w 12206514"/>
              <a:gd name="connsiteY2" fmla="*/ 1032851 h 2394472"/>
              <a:gd name="connsiteX3" fmla="*/ 12206514 w 12206514"/>
              <a:gd name="connsiteY3" fmla="*/ 6872 h 2394472"/>
              <a:gd name="connsiteX4" fmla="*/ 12192000 w 12206514"/>
              <a:gd name="connsiteY4" fmla="*/ 1091110 h 2394472"/>
              <a:gd name="connsiteX5" fmla="*/ 12192000 w 12206514"/>
              <a:gd name="connsiteY5" fmla="*/ 2394472 h 2394472"/>
              <a:gd name="connsiteX6" fmla="*/ 0 w 12206514"/>
              <a:gd name="connsiteY6" fmla="*/ 2394472 h 2394472"/>
              <a:gd name="connsiteX7" fmla="*/ 1436914 w 12206514"/>
              <a:gd name="connsiteY7" fmla="*/ 1120138 h 2394472"/>
              <a:gd name="connsiteX0" fmla="*/ 1436914 w 12206514"/>
              <a:gd name="connsiteY0" fmla="*/ 1121944 h 2396278"/>
              <a:gd name="connsiteX1" fmla="*/ 7692572 w 12206514"/>
              <a:gd name="connsiteY1" fmla="*/ 1692335 h 2396278"/>
              <a:gd name="connsiteX2" fmla="*/ 10470243 w 12206514"/>
              <a:gd name="connsiteY2" fmla="*/ 863207 h 2396278"/>
              <a:gd name="connsiteX3" fmla="*/ 12206514 w 12206514"/>
              <a:gd name="connsiteY3" fmla="*/ 8678 h 2396278"/>
              <a:gd name="connsiteX4" fmla="*/ 12192000 w 12206514"/>
              <a:gd name="connsiteY4" fmla="*/ 1092916 h 2396278"/>
              <a:gd name="connsiteX5" fmla="*/ 12192000 w 12206514"/>
              <a:gd name="connsiteY5" fmla="*/ 2396278 h 2396278"/>
              <a:gd name="connsiteX6" fmla="*/ 0 w 12206514"/>
              <a:gd name="connsiteY6" fmla="*/ 2396278 h 2396278"/>
              <a:gd name="connsiteX7" fmla="*/ 1436914 w 12206514"/>
              <a:gd name="connsiteY7" fmla="*/ 1121944 h 239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6514" h="2396278">
                <a:moveTo>
                  <a:pt x="1436914" y="1121944"/>
                </a:moveTo>
                <a:cubicBezTo>
                  <a:pt x="2644019" y="823192"/>
                  <a:pt x="5897639" y="1877879"/>
                  <a:pt x="7692572" y="1692335"/>
                </a:cubicBezTo>
                <a:cubicBezTo>
                  <a:pt x="9131905" y="1601134"/>
                  <a:pt x="10163024" y="979322"/>
                  <a:pt x="10470243" y="863207"/>
                </a:cubicBezTo>
                <a:cubicBezTo>
                  <a:pt x="11270947" y="500350"/>
                  <a:pt x="11853333" y="-77685"/>
                  <a:pt x="12206514" y="8678"/>
                </a:cubicBezTo>
                <a:lnTo>
                  <a:pt x="12192000" y="1092916"/>
                </a:lnTo>
                <a:lnTo>
                  <a:pt x="12192000" y="2396278"/>
                </a:lnTo>
                <a:lnTo>
                  <a:pt x="0" y="2396278"/>
                </a:lnTo>
                <a:lnTo>
                  <a:pt x="1436914" y="1121944"/>
                </a:lnTo>
                <a:close/>
              </a:path>
            </a:pathLst>
          </a:custGeom>
          <a:solidFill>
            <a:schemeClr val="accent5">
              <a:lumMod val="50000"/>
            </a:schemeClr>
          </a:solidFill>
          <a:ln w="57150">
            <a:solidFill>
              <a:schemeClr val="bg1"/>
            </a:solidFill>
          </a:ln>
          <a:scene3d>
            <a:camera prst="orthographicFront"/>
            <a:lightRig rig="threePt" dir="t"/>
          </a:scene3d>
          <a:sp3d>
            <a:bevelT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dirty="0"/>
          </a:p>
        </p:txBody>
      </p:sp>
      <p:sp>
        <p:nvSpPr>
          <p:cNvPr id="2" name="CuadroTexto 1"/>
          <p:cNvSpPr txBox="1"/>
          <p:nvPr/>
        </p:nvSpPr>
        <p:spPr>
          <a:xfrm>
            <a:off x="-1002890" y="99042"/>
            <a:ext cx="4911213" cy="707886"/>
          </a:xfrm>
          <a:prstGeom prst="rect">
            <a:avLst/>
          </a:prstGeom>
          <a:noFill/>
        </p:spPr>
        <p:txBody>
          <a:bodyPr wrap="square" rtlCol="0">
            <a:spAutoFit/>
          </a:bodyPr>
          <a:lstStyle/>
          <a:p>
            <a:pPr algn="ctr"/>
            <a:r>
              <a:rPr lang="es-DO" sz="4000" b="1" dirty="0" smtClean="0">
                <a:solidFill>
                  <a:schemeClr val="accent2"/>
                </a:solidFill>
                <a:latin typeface="Calibri" panose="020F0502020204030204" pitchFamily="34" charset="0"/>
                <a:cs typeface="Calibri" panose="020F0502020204030204" pitchFamily="34" charset="0"/>
              </a:rPr>
              <a:t>Introducción</a:t>
            </a:r>
            <a:endParaRPr lang="en-US" sz="4000" b="1" dirty="0">
              <a:solidFill>
                <a:schemeClr val="accent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57639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83A34"/>
          </a:solidFill>
          <a:ln>
            <a:solidFill>
              <a:schemeClr val="accent5">
                <a:lumMod val="50000"/>
              </a:schemeClr>
            </a:solidFill>
          </a:ln>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2" name="Forma libre: forma 11">
            <a:extLst>
              <a:ext uri="{FF2B5EF4-FFF2-40B4-BE49-F238E27FC236}">
                <a16:creationId xmlns:a16="http://schemas.microsoft.com/office/drawing/2014/main" id="{CA343354-4228-439C-8A79-193A873D37DA}"/>
              </a:ext>
            </a:extLst>
          </p:cNvPr>
          <p:cNvSpPr/>
          <p:nvPr/>
        </p:nvSpPr>
        <p:spPr>
          <a:xfrm>
            <a:off x="-1" y="-15499"/>
            <a:ext cx="2650214" cy="4525506"/>
          </a:xfrm>
          <a:custGeom>
            <a:avLst/>
            <a:gdLst>
              <a:gd name="connsiteX0" fmla="*/ 317719 w 2650214"/>
              <a:gd name="connsiteY0" fmla="*/ 0 h 4525506"/>
              <a:gd name="connsiteX1" fmla="*/ 2650214 w 2650214"/>
              <a:gd name="connsiteY1" fmla="*/ 2262753 h 4525506"/>
              <a:gd name="connsiteX2" fmla="*/ 317719 w 2650214"/>
              <a:gd name="connsiteY2" fmla="*/ 4525506 h 4525506"/>
              <a:gd name="connsiteX3" fmla="*/ 79235 w 2650214"/>
              <a:gd name="connsiteY3" fmla="*/ 4513824 h 4525506"/>
              <a:gd name="connsiteX4" fmla="*/ 0 w 2650214"/>
              <a:gd name="connsiteY4" fmla="*/ 4502093 h 4525506"/>
              <a:gd name="connsiteX5" fmla="*/ 0 w 2650214"/>
              <a:gd name="connsiteY5" fmla="*/ 23413 h 4525506"/>
              <a:gd name="connsiteX6" fmla="*/ 79235 w 2650214"/>
              <a:gd name="connsiteY6" fmla="*/ 11682 h 4525506"/>
              <a:gd name="connsiteX7" fmla="*/ 317719 w 2650214"/>
              <a:gd name="connsiteY7" fmla="*/ 0 h 4525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0214" h="4525506">
                <a:moveTo>
                  <a:pt x="317719" y="0"/>
                </a:moveTo>
                <a:cubicBezTo>
                  <a:pt x="1605920" y="0"/>
                  <a:pt x="2650214" y="1013069"/>
                  <a:pt x="2650214" y="2262753"/>
                </a:cubicBezTo>
                <a:cubicBezTo>
                  <a:pt x="2650214" y="3512437"/>
                  <a:pt x="1605920" y="4525506"/>
                  <a:pt x="317719" y="4525506"/>
                </a:cubicBezTo>
                <a:cubicBezTo>
                  <a:pt x="237206" y="4525506"/>
                  <a:pt x="157647" y="4521549"/>
                  <a:pt x="79235" y="4513824"/>
                </a:cubicBezTo>
                <a:lnTo>
                  <a:pt x="0" y="4502093"/>
                </a:lnTo>
                <a:lnTo>
                  <a:pt x="0" y="23413"/>
                </a:lnTo>
                <a:lnTo>
                  <a:pt x="79235" y="11682"/>
                </a:lnTo>
                <a:cubicBezTo>
                  <a:pt x="157647" y="3957"/>
                  <a:pt x="237206" y="0"/>
                  <a:pt x="317719" y="0"/>
                </a:cubicBezTo>
                <a:close/>
              </a:path>
            </a:pathLst>
          </a:custGeom>
          <a:solidFill>
            <a:schemeClr val="accent3"/>
          </a:solidFill>
          <a:ln>
            <a:solidFill>
              <a:srgbClr val="A46A14"/>
            </a:solidFill>
          </a:ln>
          <a:effectLst>
            <a:outerShdw blurRad="50800" dist="50800" dir="600000" algn="ctr" rotWithShape="0">
              <a:srgbClr val="000000">
                <a:alpha val="43137"/>
              </a:srgbClr>
            </a:outerShdw>
          </a:effectLst>
          <a:scene3d>
            <a:camera prst="orthographicFront"/>
            <a:lightRig rig="threePt" dir="t"/>
          </a:scene3d>
          <a:sp3d>
            <a:bevelT w="44450"/>
          </a:sp3d>
        </p:spPr>
        <p:style>
          <a:lnRef idx="1">
            <a:schemeClr val="accent4"/>
          </a:lnRef>
          <a:fillRef idx="3">
            <a:schemeClr val="accent4"/>
          </a:fillRef>
          <a:effectRef idx="2">
            <a:schemeClr val="accent4"/>
          </a:effectRef>
          <a:fontRef idx="minor">
            <a:schemeClr val="lt1"/>
          </a:fontRef>
        </p:style>
        <p:txBody>
          <a:bodyPr wrap="square" rtlCol="0" anchor="ctr">
            <a:noAutofit/>
          </a:bodyPr>
          <a:lstStyle/>
          <a:p>
            <a:pPr algn="ctr"/>
            <a:endParaRPr lang="es-DO"/>
          </a:p>
        </p:txBody>
      </p:sp>
      <p:sp>
        <p:nvSpPr>
          <p:cNvPr id="14" name="CuadroTexto 13">
            <a:extLst>
              <a:ext uri="{FF2B5EF4-FFF2-40B4-BE49-F238E27FC236}">
                <a16:creationId xmlns:a16="http://schemas.microsoft.com/office/drawing/2014/main" id="{23C94E7D-7AB5-4521-915D-863C27209662}"/>
              </a:ext>
            </a:extLst>
          </p:cNvPr>
          <p:cNvSpPr txBox="1"/>
          <p:nvPr/>
        </p:nvSpPr>
        <p:spPr>
          <a:xfrm rot="17598730">
            <a:off x="-572301" y="1862532"/>
            <a:ext cx="3063630" cy="769441"/>
          </a:xfrm>
          <a:prstGeom prst="rect">
            <a:avLst/>
          </a:prstGeom>
          <a:noFill/>
          <a:effectLst>
            <a:outerShdw blurRad="76200" dist="50800" dir="5400000" algn="ctr" rotWithShape="0">
              <a:srgbClr val="000000">
                <a:alpha val="99000"/>
              </a:srgbClr>
            </a:outerShdw>
          </a:effectLst>
          <a:scene3d>
            <a:camera prst="orthographicFront"/>
            <a:lightRig rig="threePt" dir="t"/>
          </a:scene3d>
          <a:sp3d>
            <a:bevelT w="1739900"/>
          </a:sp3d>
        </p:spPr>
        <p:txBody>
          <a:bodyPr wrap="square" rtlCol="0">
            <a:spAutoFit/>
          </a:bodyPr>
          <a:lstStyle/>
          <a:p>
            <a:pPr algn="ctr"/>
            <a:r>
              <a:rPr lang="es-US" sz="4400" b="1" dirty="0" smtClean="0">
                <a:solidFill>
                  <a:schemeClr val="bg1"/>
                </a:solidFill>
                <a:latin typeface="Arial" panose="020B0604020202020204" pitchFamily="34" charset="0"/>
                <a:cs typeface="Arial" panose="020B0604020202020204" pitchFamily="34" charset="0"/>
              </a:rPr>
              <a:t>Considera</a:t>
            </a:r>
            <a:endParaRPr lang="es-DO" sz="4400" b="1" dirty="0">
              <a:solidFill>
                <a:schemeClr val="bg1"/>
              </a:solidFill>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2"/>
          <a:stretch>
            <a:fillRect/>
          </a:stretch>
        </p:blipFill>
        <p:spPr>
          <a:xfrm>
            <a:off x="2650213" y="-15499"/>
            <a:ext cx="9278911" cy="6811962"/>
          </a:xfrm>
          <a:prstGeom prst="rect">
            <a:avLst/>
          </a:prstGeom>
        </p:spPr>
      </p:pic>
    </p:spTree>
    <p:extLst>
      <p:ext uri="{BB962C8B-B14F-4D97-AF65-F5344CB8AC3E}">
        <p14:creationId xmlns:p14="http://schemas.microsoft.com/office/powerpoint/2010/main" val="20150299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83A34"/>
          </a:solidFill>
          <a:ln>
            <a:solidFill>
              <a:schemeClr val="accent5">
                <a:lumMod val="50000"/>
              </a:schemeClr>
            </a:solidFill>
          </a:ln>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2" name="Forma libre: forma 11">
            <a:extLst>
              <a:ext uri="{FF2B5EF4-FFF2-40B4-BE49-F238E27FC236}">
                <a16:creationId xmlns:a16="http://schemas.microsoft.com/office/drawing/2014/main" id="{CA343354-4228-439C-8A79-193A873D37DA}"/>
              </a:ext>
            </a:extLst>
          </p:cNvPr>
          <p:cNvSpPr/>
          <p:nvPr/>
        </p:nvSpPr>
        <p:spPr>
          <a:xfrm>
            <a:off x="-1" y="-15499"/>
            <a:ext cx="2650214" cy="4525506"/>
          </a:xfrm>
          <a:custGeom>
            <a:avLst/>
            <a:gdLst>
              <a:gd name="connsiteX0" fmla="*/ 317719 w 2650214"/>
              <a:gd name="connsiteY0" fmla="*/ 0 h 4525506"/>
              <a:gd name="connsiteX1" fmla="*/ 2650214 w 2650214"/>
              <a:gd name="connsiteY1" fmla="*/ 2262753 h 4525506"/>
              <a:gd name="connsiteX2" fmla="*/ 317719 w 2650214"/>
              <a:gd name="connsiteY2" fmla="*/ 4525506 h 4525506"/>
              <a:gd name="connsiteX3" fmla="*/ 79235 w 2650214"/>
              <a:gd name="connsiteY3" fmla="*/ 4513824 h 4525506"/>
              <a:gd name="connsiteX4" fmla="*/ 0 w 2650214"/>
              <a:gd name="connsiteY4" fmla="*/ 4502093 h 4525506"/>
              <a:gd name="connsiteX5" fmla="*/ 0 w 2650214"/>
              <a:gd name="connsiteY5" fmla="*/ 23413 h 4525506"/>
              <a:gd name="connsiteX6" fmla="*/ 79235 w 2650214"/>
              <a:gd name="connsiteY6" fmla="*/ 11682 h 4525506"/>
              <a:gd name="connsiteX7" fmla="*/ 317719 w 2650214"/>
              <a:gd name="connsiteY7" fmla="*/ 0 h 4525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0214" h="4525506">
                <a:moveTo>
                  <a:pt x="317719" y="0"/>
                </a:moveTo>
                <a:cubicBezTo>
                  <a:pt x="1605920" y="0"/>
                  <a:pt x="2650214" y="1013069"/>
                  <a:pt x="2650214" y="2262753"/>
                </a:cubicBezTo>
                <a:cubicBezTo>
                  <a:pt x="2650214" y="3512437"/>
                  <a:pt x="1605920" y="4525506"/>
                  <a:pt x="317719" y="4525506"/>
                </a:cubicBezTo>
                <a:cubicBezTo>
                  <a:pt x="237206" y="4525506"/>
                  <a:pt x="157647" y="4521549"/>
                  <a:pt x="79235" y="4513824"/>
                </a:cubicBezTo>
                <a:lnTo>
                  <a:pt x="0" y="4502093"/>
                </a:lnTo>
                <a:lnTo>
                  <a:pt x="0" y="23413"/>
                </a:lnTo>
                <a:lnTo>
                  <a:pt x="79235" y="11682"/>
                </a:lnTo>
                <a:cubicBezTo>
                  <a:pt x="157647" y="3957"/>
                  <a:pt x="237206" y="0"/>
                  <a:pt x="317719" y="0"/>
                </a:cubicBezTo>
                <a:close/>
              </a:path>
            </a:pathLst>
          </a:custGeom>
          <a:solidFill>
            <a:schemeClr val="accent3"/>
          </a:solidFill>
          <a:ln>
            <a:solidFill>
              <a:srgbClr val="A46A14"/>
            </a:solidFill>
          </a:ln>
          <a:effectLst>
            <a:outerShdw blurRad="50800" dist="50800" dir="600000" algn="ctr" rotWithShape="0">
              <a:srgbClr val="000000">
                <a:alpha val="43137"/>
              </a:srgbClr>
            </a:outerShdw>
          </a:effectLst>
          <a:scene3d>
            <a:camera prst="orthographicFront"/>
            <a:lightRig rig="threePt" dir="t"/>
          </a:scene3d>
          <a:sp3d>
            <a:bevelT w="44450"/>
          </a:sp3d>
        </p:spPr>
        <p:style>
          <a:lnRef idx="1">
            <a:schemeClr val="accent4"/>
          </a:lnRef>
          <a:fillRef idx="3">
            <a:schemeClr val="accent4"/>
          </a:fillRef>
          <a:effectRef idx="2">
            <a:schemeClr val="accent4"/>
          </a:effectRef>
          <a:fontRef idx="minor">
            <a:schemeClr val="lt1"/>
          </a:fontRef>
        </p:style>
        <p:txBody>
          <a:bodyPr wrap="square" rtlCol="0" anchor="ctr">
            <a:noAutofit/>
          </a:bodyPr>
          <a:lstStyle/>
          <a:p>
            <a:pPr algn="ctr"/>
            <a:endParaRPr lang="es-DO"/>
          </a:p>
        </p:txBody>
      </p:sp>
      <p:sp>
        <p:nvSpPr>
          <p:cNvPr id="14" name="CuadroTexto 13">
            <a:extLst>
              <a:ext uri="{FF2B5EF4-FFF2-40B4-BE49-F238E27FC236}">
                <a16:creationId xmlns:a16="http://schemas.microsoft.com/office/drawing/2014/main" id="{23C94E7D-7AB5-4521-915D-863C27209662}"/>
              </a:ext>
            </a:extLst>
          </p:cNvPr>
          <p:cNvSpPr txBox="1"/>
          <p:nvPr/>
        </p:nvSpPr>
        <p:spPr>
          <a:xfrm rot="17598730">
            <a:off x="-572301" y="1862532"/>
            <a:ext cx="3063630" cy="769441"/>
          </a:xfrm>
          <a:prstGeom prst="rect">
            <a:avLst/>
          </a:prstGeom>
          <a:noFill/>
          <a:effectLst>
            <a:outerShdw blurRad="76200" dist="50800" dir="5400000" algn="ctr" rotWithShape="0">
              <a:srgbClr val="000000">
                <a:alpha val="99000"/>
              </a:srgbClr>
            </a:outerShdw>
          </a:effectLst>
          <a:scene3d>
            <a:camera prst="orthographicFront"/>
            <a:lightRig rig="threePt" dir="t"/>
          </a:scene3d>
          <a:sp3d>
            <a:bevelT w="1739900"/>
          </a:sp3d>
        </p:spPr>
        <p:txBody>
          <a:bodyPr wrap="square" rtlCol="0">
            <a:spAutoFit/>
          </a:bodyPr>
          <a:lstStyle/>
          <a:p>
            <a:pPr algn="ctr"/>
            <a:r>
              <a:rPr lang="es-US" sz="4400" b="1" dirty="0" smtClean="0">
                <a:solidFill>
                  <a:schemeClr val="bg1"/>
                </a:solidFill>
                <a:latin typeface="Arial" panose="020B0604020202020204" pitchFamily="34" charset="0"/>
                <a:cs typeface="Arial" panose="020B0604020202020204" pitchFamily="34" charset="0"/>
              </a:rPr>
              <a:t>Considera</a:t>
            </a:r>
            <a:endParaRPr lang="es-DO" sz="4400" b="1" dirty="0">
              <a:solidFill>
                <a:schemeClr val="bg1"/>
              </a:solidFill>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2"/>
          <a:stretch>
            <a:fillRect/>
          </a:stretch>
        </p:blipFill>
        <p:spPr>
          <a:xfrm>
            <a:off x="2758191" y="75452"/>
            <a:ext cx="9218950" cy="6811016"/>
          </a:xfrm>
          <a:prstGeom prst="rect">
            <a:avLst/>
          </a:prstGeom>
        </p:spPr>
      </p:pic>
      <p:sp>
        <p:nvSpPr>
          <p:cNvPr id="4" name="Rectángulo 3"/>
          <p:cNvSpPr/>
          <p:nvPr/>
        </p:nvSpPr>
        <p:spPr>
          <a:xfrm>
            <a:off x="3057993" y="5576341"/>
            <a:ext cx="2908091" cy="92939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DO" sz="3600" b="1" dirty="0" smtClean="0"/>
              <a:t>Daniel 2</a:t>
            </a:r>
            <a:endParaRPr lang="en-US" sz="3600" b="1" dirty="0"/>
          </a:p>
        </p:txBody>
      </p:sp>
    </p:spTree>
    <p:extLst>
      <p:ext uri="{BB962C8B-B14F-4D97-AF65-F5344CB8AC3E}">
        <p14:creationId xmlns:p14="http://schemas.microsoft.com/office/powerpoint/2010/main" val="33259510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83A34"/>
          </a:solidFill>
          <a:ln>
            <a:solidFill>
              <a:schemeClr val="accent5">
                <a:lumMod val="50000"/>
              </a:schemeClr>
            </a:solidFill>
          </a:ln>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2" name="Forma libre: forma 11">
            <a:extLst>
              <a:ext uri="{FF2B5EF4-FFF2-40B4-BE49-F238E27FC236}">
                <a16:creationId xmlns:a16="http://schemas.microsoft.com/office/drawing/2014/main" id="{CA343354-4228-439C-8A79-193A873D37DA}"/>
              </a:ext>
            </a:extLst>
          </p:cNvPr>
          <p:cNvSpPr/>
          <p:nvPr/>
        </p:nvSpPr>
        <p:spPr>
          <a:xfrm>
            <a:off x="-1" y="-15499"/>
            <a:ext cx="2650214" cy="4525506"/>
          </a:xfrm>
          <a:custGeom>
            <a:avLst/>
            <a:gdLst>
              <a:gd name="connsiteX0" fmla="*/ 317719 w 2650214"/>
              <a:gd name="connsiteY0" fmla="*/ 0 h 4525506"/>
              <a:gd name="connsiteX1" fmla="*/ 2650214 w 2650214"/>
              <a:gd name="connsiteY1" fmla="*/ 2262753 h 4525506"/>
              <a:gd name="connsiteX2" fmla="*/ 317719 w 2650214"/>
              <a:gd name="connsiteY2" fmla="*/ 4525506 h 4525506"/>
              <a:gd name="connsiteX3" fmla="*/ 79235 w 2650214"/>
              <a:gd name="connsiteY3" fmla="*/ 4513824 h 4525506"/>
              <a:gd name="connsiteX4" fmla="*/ 0 w 2650214"/>
              <a:gd name="connsiteY4" fmla="*/ 4502093 h 4525506"/>
              <a:gd name="connsiteX5" fmla="*/ 0 w 2650214"/>
              <a:gd name="connsiteY5" fmla="*/ 23413 h 4525506"/>
              <a:gd name="connsiteX6" fmla="*/ 79235 w 2650214"/>
              <a:gd name="connsiteY6" fmla="*/ 11682 h 4525506"/>
              <a:gd name="connsiteX7" fmla="*/ 317719 w 2650214"/>
              <a:gd name="connsiteY7" fmla="*/ 0 h 4525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0214" h="4525506">
                <a:moveTo>
                  <a:pt x="317719" y="0"/>
                </a:moveTo>
                <a:cubicBezTo>
                  <a:pt x="1605920" y="0"/>
                  <a:pt x="2650214" y="1013069"/>
                  <a:pt x="2650214" y="2262753"/>
                </a:cubicBezTo>
                <a:cubicBezTo>
                  <a:pt x="2650214" y="3512437"/>
                  <a:pt x="1605920" y="4525506"/>
                  <a:pt x="317719" y="4525506"/>
                </a:cubicBezTo>
                <a:cubicBezTo>
                  <a:pt x="237206" y="4525506"/>
                  <a:pt x="157647" y="4521549"/>
                  <a:pt x="79235" y="4513824"/>
                </a:cubicBezTo>
                <a:lnTo>
                  <a:pt x="0" y="4502093"/>
                </a:lnTo>
                <a:lnTo>
                  <a:pt x="0" y="23413"/>
                </a:lnTo>
                <a:lnTo>
                  <a:pt x="79235" y="11682"/>
                </a:lnTo>
                <a:cubicBezTo>
                  <a:pt x="157647" y="3957"/>
                  <a:pt x="237206" y="0"/>
                  <a:pt x="317719" y="0"/>
                </a:cubicBezTo>
                <a:close/>
              </a:path>
            </a:pathLst>
          </a:custGeom>
          <a:solidFill>
            <a:srgbClr val="A46A14"/>
          </a:solidFill>
          <a:ln>
            <a:solidFill>
              <a:srgbClr val="A46A14"/>
            </a:solidFill>
          </a:ln>
          <a:effectLst>
            <a:outerShdw blurRad="50800" dist="50800" dir="600000" algn="ctr" rotWithShape="0">
              <a:srgbClr val="000000">
                <a:alpha val="43137"/>
              </a:srgbClr>
            </a:outerShdw>
          </a:effectLst>
          <a:scene3d>
            <a:camera prst="orthographicFront"/>
            <a:lightRig rig="threePt" dir="t"/>
          </a:scene3d>
          <a:sp3d>
            <a:bevelT w="44450"/>
          </a:sp3d>
        </p:spPr>
        <p:style>
          <a:lnRef idx="1">
            <a:schemeClr val="accent4"/>
          </a:lnRef>
          <a:fillRef idx="3">
            <a:schemeClr val="accent4"/>
          </a:fillRef>
          <a:effectRef idx="2">
            <a:schemeClr val="accent4"/>
          </a:effectRef>
          <a:fontRef idx="minor">
            <a:schemeClr val="lt1"/>
          </a:fontRef>
        </p:style>
        <p:txBody>
          <a:bodyPr wrap="square" rtlCol="0" anchor="ctr">
            <a:noAutofit/>
          </a:bodyPr>
          <a:lstStyle/>
          <a:p>
            <a:pPr algn="ctr"/>
            <a:endParaRPr lang="es-DO"/>
          </a:p>
        </p:txBody>
      </p:sp>
      <p:sp>
        <p:nvSpPr>
          <p:cNvPr id="14" name="CuadroTexto 13">
            <a:extLst>
              <a:ext uri="{FF2B5EF4-FFF2-40B4-BE49-F238E27FC236}">
                <a16:creationId xmlns:a16="http://schemas.microsoft.com/office/drawing/2014/main" id="{23C94E7D-7AB5-4521-915D-863C27209662}"/>
              </a:ext>
            </a:extLst>
          </p:cNvPr>
          <p:cNvSpPr txBox="1"/>
          <p:nvPr/>
        </p:nvSpPr>
        <p:spPr>
          <a:xfrm rot="17598730">
            <a:off x="-427438" y="2186811"/>
            <a:ext cx="3063630" cy="769441"/>
          </a:xfrm>
          <a:prstGeom prst="rect">
            <a:avLst/>
          </a:prstGeom>
          <a:noFill/>
          <a:effectLst>
            <a:outerShdw blurRad="76200" dist="50800" dir="5400000" algn="ctr" rotWithShape="0">
              <a:srgbClr val="000000">
                <a:alpha val="99000"/>
              </a:srgbClr>
            </a:outerShdw>
          </a:effectLst>
          <a:scene3d>
            <a:camera prst="orthographicFront"/>
            <a:lightRig rig="threePt" dir="t"/>
          </a:scene3d>
          <a:sp3d>
            <a:bevelT w="1739900"/>
          </a:sp3d>
        </p:spPr>
        <p:txBody>
          <a:bodyPr wrap="square" rtlCol="0">
            <a:spAutoFit/>
          </a:bodyPr>
          <a:lstStyle/>
          <a:p>
            <a:pPr algn="ctr"/>
            <a:r>
              <a:rPr lang="es-US" sz="4400" dirty="0" smtClean="0">
                <a:solidFill>
                  <a:schemeClr val="bg1"/>
                </a:solidFill>
                <a:latin typeface="Bodoni MT Black" panose="02070A03080606020203" pitchFamily="18" charset="0"/>
                <a:cs typeface="Aharoni" panose="02010803020104030203" pitchFamily="2" charset="-79"/>
              </a:rPr>
              <a:t>Considera</a:t>
            </a:r>
            <a:endParaRPr lang="es-DO" sz="4400" dirty="0">
              <a:solidFill>
                <a:schemeClr val="bg1"/>
              </a:solidFill>
              <a:latin typeface="Bodoni MT Black" panose="02070A03080606020203" pitchFamily="18" charset="0"/>
              <a:cs typeface="Aharoni" panose="02010803020104030203" pitchFamily="2" charset="-79"/>
            </a:endParaRPr>
          </a:p>
        </p:txBody>
      </p:sp>
      <p:sp>
        <p:nvSpPr>
          <p:cNvPr id="7" name="CuadroTexto 6">
            <a:extLst>
              <a:ext uri="{FF2B5EF4-FFF2-40B4-BE49-F238E27FC236}">
                <a16:creationId xmlns:a16="http://schemas.microsoft.com/office/drawing/2014/main" id="{1BBDF06D-B11B-42C8-AE11-6D6E4C177720}"/>
              </a:ext>
            </a:extLst>
          </p:cNvPr>
          <p:cNvSpPr txBox="1"/>
          <p:nvPr/>
        </p:nvSpPr>
        <p:spPr>
          <a:xfrm>
            <a:off x="2650214" y="128790"/>
            <a:ext cx="9117066" cy="6247864"/>
          </a:xfrm>
          <a:prstGeom prst="rect">
            <a:avLst/>
          </a:prstGeom>
          <a:noFill/>
          <a:effectLst>
            <a:outerShdw blurRad="50800" dist="38100" dir="5400000" algn="ctr" rotWithShape="0">
              <a:srgbClr val="000000">
                <a:alpha val="99000"/>
              </a:srgbClr>
            </a:outerShdw>
          </a:effectLst>
          <a:scene3d>
            <a:camera prst="orthographicFront"/>
            <a:lightRig rig="sunset" dir="t">
              <a:rot lat="0" lon="0" rev="21594000"/>
            </a:lightRig>
          </a:scene3d>
          <a:sp3d extrusionH="139700" prstMaterial="flat">
            <a:bevelT w="1162050"/>
            <a:bevelB w="825500" h="279400"/>
          </a:sp3d>
        </p:spPr>
        <p:txBody>
          <a:bodyPr wrap="square" rtlCol="0">
            <a:spAutoFit/>
          </a:bodyPr>
          <a:lstStyle/>
          <a:p>
            <a:r>
              <a:rPr lang="es-ES" sz="4000" b="1" dirty="0">
                <a:solidFill>
                  <a:schemeClr val="bg1"/>
                </a:solidFill>
              </a:rPr>
              <a:t>La imagen de </a:t>
            </a:r>
            <a:r>
              <a:rPr lang="es-ES" sz="4000" b="1" dirty="0" err="1" smtClean="0">
                <a:solidFill>
                  <a:schemeClr val="bg1"/>
                </a:solidFill>
              </a:rPr>
              <a:t>Dn</a:t>
            </a:r>
            <a:r>
              <a:rPr lang="es-ES" sz="4000" b="1" dirty="0" smtClean="0">
                <a:solidFill>
                  <a:schemeClr val="bg1"/>
                </a:solidFill>
              </a:rPr>
              <a:t>. </a:t>
            </a:r>
            <a:r>
              <a:rPr lang="es-ES" sz="4000" b="1" dirty="0">
                <a:solidFill>
                  <a:schemeClr val="bg1"/>
                </a:solidFill>
              </a:rPr>
              <a:t>2 contiene </a:t>
            </a:r>
            <a:r>
              <a:rPr lang="es-ES" sz="4000" b="1" dirty="0">
                <a:solidFill>
                  <a:srgbClr val="FFFF00"/>
                </a:solidFill>
              </a:rPr>
              <a:t>cuatro metales</a:t>
            </a:r>
            <a:r>
              <a:rPr lang="es-ES" sz="4000" b="1" dirty="0">
                <a:solidFill>
                  <a:schemeClr val="bg1"/>
                </a:solidFill>
              </a:rPr>
              <a:t>: oro, plata, bronce y hierro. En </a:t>
            </a:r>
          </a:p>
          <a:p>
            <a:r>
              <a:rPr lang="es-ES" sz="4000" b="1" dirty="0" err="1" smtClean="0">
                <a:solidFill>
                  <a:schemeClr val="bg1"/>
                </a:solidFill>
              </a:rPr>
              <a:t>Dn</a:t>
            </a:r>
            <a:r>
              <a:rPr lang="es-ES" sz="4000" b="1" dirty="0" smtClean="0">
                <a:solidFill>
                  <a:schemeClr val="bg1"/>
                </a:solidFill>
              </a:rPr>
              <a:t>. </a:t>
            </a:r>
            <a:r>
              <a:rPr lang="es-ES" sz="4000" b="1" dirty="0">
                <a:solidFill>
                  <a:schemeClr val="bg1"/>
                </a:solidFill>
              </a:rPr>
              <a:t>7 hay </a:t>
            </a:r>
            <a:r>
              <a:rPr lang="es-ES" sz="4000" b="1" dirty="0">
                <a:solidFill>
                  <a:srgbClr val="FFFF00"/>
                </a:solidFill>
              </a:rPr>
              <a:t>cuatro bestias</a:t>
            </a:r>
            <a:r>
              <a:rPr lang="es-ES" sz="4000" b="1" dirty="0">
                <a:solidFill>
                  <a:schemeClr val="bg1"/>
                </a:solidFill>
              </a:rPr>
              <a:t>: un león, un oso, un leopardo y un dragón. Así como los </a:t>
            </a:r>
            <a:r>
              <a:rPr lang="es-ES" sz="4000" b="1" dirty="0" smtClean="0">
                <a:solidFill>
                  <a:schemeClr val="bg1"/>
                </a:solidFill>
              </a:rPr>
              <a:t>cuatro metales </a:t>
            </a:r>
            <a:r>
              <a:rPr lang="es-ES" sz="4000" b="1" dirty="0">
                <a:solidFill>
                  <a:schemeClr val="bg1"/>
                </a:solidFill>
              </a:rPr>
              <a:t>representan los cuatro imperios mundiales sucesivos comenzando con Babilonia en los</a:t>
            </a:r>
          </a:p>
          <a:p>
            <a:r>
              <a:rPr lang="es-ES" sz="4000" b="1" dirty="0">
                <a:solidFill>
                  <a:schemeClr val="bg1"/>
                </a:solidFill>
              </a:rPr>
              <a:t>días de Daniel, y pasando por Medo Persia, Grecia y Roma, las cuatro bestias representan </a:t>
            </a:r>
            <a:r>
              <a:rPr lang="es-ES" sz="4000" b="1" dirty="0" smtClean="0">
                <a:solidFill>
                  <a:schemeClr val="bg1"/>
                </a:solidFill>
              </a:rPr>
              <a:t>los mismos </a:t>
            </a:r>
            <a:r>
              <a:rPr lang="es-ES" sz="4000" b="1" dirty="0">
                <a:solidFill>
                  <a:schemeClr val="bg1"/>
                </a:solidFill>
              </a:rPr>
              <a:t>cuatro reinos. </a:t>
            </a:r>
            <a:endParaRPr lang="es-ES" sz="3600" b="1" i="1" dirty="0">
              <a:solidFill>
                <a:schemeClr val="bg1"/>
              </a:solidFill>
            </a:endParaRPr>
          </a:p>
        </p:txBody>
      </p:sp>
    </p:spTree>
    <p:extLst>
      <p:ext uri="{BB962C8B-B14F-4D97-AF65-F5344CB8AC3E}">
        <p14:creationId xmlns:p14="http://schemas.microsoft.com/office/powerpoint/2010/main" val="37796275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E333A"/>
          </a:solidFill>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 name="Imagen 1"/>
          <p:cNvPicPr>
            <a:picLocks noChangeAspect="1"/>
          </p:cNvPicPr>
          <p:nvPr/>
        </p:nvPicPr>
        <p:blipFill>
          <a:blip r:embed="rId2"/>
          <a:stretch>
            <a:fillRect/>
          </a:stretch>
        </p:blipFill>
        <p:spPr>
          <a:xfrm>
            <a:off x="0" y="1"/>
            <a:ext cx="12192000" cy="6857999"/>
          </a:xfrm>
          <a:prstGeom prst="rect">
            <a:avLst/>
          </a:prstGeom>
        </p:spPr>
      </p:pic>
      <p:sp>
        <p:nvSpPr>
          <p:cNvPr id="4" name="CuadroTexto 3"/>
          <p:cNvSpPr txBox="1"/>
          <p:nvPr/>
        </p:nvSpPr>
        <p:spPr>
          <a:xfrm>
            <a:off x="7015396" y="1064302"/>
            <a:ext cx="989351"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DO" dirty="0" smtClean="0"/>
              <a:t>MEDO PERSIA</a:t>
            </a:r>
            <a:endParaRPr lang="en-US" dirty="0"/>
          </a:p>
        </p:txBody>
      </p:sp>
      <p:sp>
        <p:nvSpPr>
          <p:cNvPr id="7" name="CuadroTexto 6"/>
          <p:cNvSpPr txBox="1"/>
          <p:nvPr/>
        </p:nvSpPr>
        <p:spPr>
          <a:xfrm>
            <a:off x="6985415" y="6138472"/>
            <a:ext cx="989351"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DO" dirty="0" smtClean="0"/>
              <a:t>MEDO PERSIA</a:t>
            </a:r>
            <a:endParaRPr lang="en-US" dirty="0"/>
          </a:p>
        </p:txBody>
      </p:sp>
    </p:spTree>
    <p:extLst>
      <p:ext uri="{BB962C8B-B14F-4D97-AF65-F5344CB8AC3E}">
        <p14:creationId xmlns:p14="http://schemas.microsoft.com/office/powerpoint/2010/main" val="31714498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83A34"/>
          </a:solidFill>
          <a:ln>
            <a:solidFill>
              <a:schemeClr val="accent5">
                <a:lumMod val="50000"/>
              </a:schemeClr>
            </a:solidFill>
          </a:ln>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2" name="Forma libre: forma 11">
            <a:extLst>
              <a:ext uri="{FF2B5EF4-FFF2-40B4-BE49-F238E27FC236}">
                <a16:creationId xmlns:a16="http://schemas.microsoft.com/office/drawing/2014/main" id="{CA343354-4228-439C-8A79-193A873D37DA}"/>
              </a:ext>
            </a:extLst>
          </p:cNvPr>
          <p:cNvSpPr/>
          <p:nvPr/>
        </p:nvSpPr>
        <p:spPr>
          <a:xfrm>
            <a:off x="-1" y="-15499"/>
            <a:ext cx="2650214" cy="4525506"/>
          </a:xfrm>
          <a:custGeom>
            <a:avLst/>
            <a:gdLst>
              <a:gd name="connsiteX0" fmla="*/ 317719 w 2650214"/>
              <a:gd name="connsiteY0" fmla="*/ 0 h 4525506"/>
              <a:gd name="connsiteX1" fmla="*/ 2650214 w 2650214"/>
              <a:gd name="connsiteY1" fmla="*/ 2262753 h 4525506"/>
              <a:gd name="connsiteX2" fmla="*/ 317719 w 2650214"/>
              <a:gd name="connsiteY2" fmla="*/ 4525506 h 4525506"/>
              <a:gd name="connsiteX3" fmla="*/ 79235 w 2650214"/>
              <a:gd name="connsiteY3" fmla="*/ 4513824 h 4525506"/>
              <a:gd name="connsiteX4" fmla="*/ 0 w 2650214"/>
              <a:gd name="connsiteY4" fmla="*/ 4502093 h 4525506"/>
              <a:gd name="connsiteX5" fmla="*/ 0 w 2650214"/>
              <a:gd name="connsiteY5" fmla="*/ 23413 h 4525506"/>
              <a:gd name="connsiteX6" fmla="*/ 79235 w 2650214"/>
              <a:gd name="connsiteY6" fmla="*/ 11682 h 4525506"/>
              <a:gd name="connsiteX7" fmla="*/ 317719 w 2650214"/>
              <a:gd name="connsiteY7" fmla="*/ 0 h 4525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0214" h="4525506">
                <a:moveTo>
                  <a:pt x="317719" y="0"/>
                </a:moveTo>
                <a:cubicBezTo>
                  <a:pt x="1605920" y="0"/>
                  <a:pt x="2650214" y="1013069"/>
                  <a:pt x="2650214" y="2262753"/>
                </a:cubicBezTo>
                <a:cubicBezTo>
                  <a:pt x="2650214" y="3512437"/>
                  <a:pt x="1605920" y="4525506"/>
                  <a:pt x="317719" y="4525506"/>
                </a:cubicBezTo>
                <a:cubicBezTo>
                  <a:pt x="237206" y="4525506"/>
                  <a:pt x="157647" y="4521549"/>
                  <a:pt x="79235" y="4513824"/>
                </a:cubicBezTo>
                <a:lnTo>
                  <a:pt x="0" y="4502093"/>
                </a:lnTo>
                <a:lnTo>
                  <a:pt x="0" y="23413"/>
                </a:lnTo>
                <a:lnTo>
                  <a:pt x="79235" y="11682"/>
                </a:lnTo>
                <a:cubicBezTo>
                  <a:pt x="157647" y="3957"/>
                  <a:pt x="237206" y="0"/>
                  <a:pt x="317719" y="0"/>
                </a:cubicBezTo>
                <a:close/>
              </a:path>
            </a:pathLst>
          </a:custGeom>
          <a:solidFill>
            <a:schemeClr val="accent3"/>
          </a:solidFill>
          <a:ln>
            <a:solidFill>
              <a:srgbClr val="A46A14"/>
            </a:solidFill>
          </a:ln>
          <a:effectLst>
            <a:outerShdw blurRad="50800" dist="50800" dir="600000" algn="ctr" rotWithShape="0">
              <a:srgbClr val="000000">
                <a:alpha val="43137"/>
              </a:srgbClr>
            </a:outerShdw>
          </a:effectLst>
          <a:scene3d>
            <a:camera prst="orthographicFront"/>
            <a:lightRig rig="threePt" dir="t"/>
          </a:scene3d>
          <a:sp3d>
            <a:bevelT w="44450"/>
          </a:sp3d>
        </p:spPr>
        <p:style>
          <a:lnRef idx="1">
            <a:schemeClr val="accent4"/>
          </a:lnRef>
          <a:fillRef idx="3">
            <a:schemeClr val="accent4"/>
          </a:fillRef>
          <a:effectRef idx="2">
            <a:schemeClr val="accent4"/>
          </a:effectRef>
          <a:fontRef idx="minor">
            <a:schemeClr val="lt1"/>
          </a:fontRef>
        </p:style>
        <p:txBody>
          <a:bodyPr wrap="square" rtlCol="0" anchor="ctr">
            <a:noAutofit/>
          </a:bodyPr>
          <a:lstStyle/>
          <a:p>
            <a:pPr algn="ctr"/>
            <a:endParaRPr lang="es-DO"/>
          </a:p>
        </p:txBody>
      </p:sp>
      <p:sp>
        <p:nvSpPr>
          <p:cNvPr id="14" name="CuadroTexto 13">
            <a:extLst>
              <a:ext uri="{FF2B5EF4-FFF2-40B4-BE49-F238E27FC236}">
                <a16:creationId xmlns:a16="http://schemas.microsoft.com/office/drawing/2014/main" id="{23C94E7D-7AB5-4521-915D-863C27209662}"/>
              </a:ext>
            </a:extLst>
          </p:cNvPr>
          <p:cNvSpPr txBox="1"/>
          <p:nvPr/>
        </p:nvSpPr>
        <p:spPr>
          <a:xfrm rot="17598730">
            <a:off x="-572301" y="1862532"/>
            <a:ext cx="3063630" cy="769441"/>
          </a:xfrm>
          <a:prstGeom prst="rect">
            <a:avLst/>
          </a:prstGeom>
          <a:noFill/>
          <a:effectLst>
            <a:outerShdw blurRad="76200" dist="50800" dir="5400000" algn="ctr" rotWithShape="0">
              <a:srgbClr val="000000">
                <a:alpha val="99000"/>
              </a:srgbClr>
            </a:outerShdw>
          </a:effectLst>
          <a:scene3d>
            <a:camera prst="orthographicFront"/>
            <a:lightRig rig="threePt" dir="t"/>
          </a:scene3d>
          <a:sp3d>
            <a:bevelT w="1739900"/>
          </a:sp3d>
        </p:spPr>
        <p:txBody>
          <a:bodyPr wrap="square" rtlCol="0">
            <a:spAutoFit/>
          </a:bodyPr>
          <a:lstStyle/>
          <a:p>
            <a:pPr algn="ctr"/>
            <a:r>
              <a:rPr lang="es-US" sz="4400" b="1" dirty="0" smtClean="0">
                <a:solidFill>
                  <a:schemeClr val="bg1"/>
                </a:solidFill>
                <a:latin typeface="Arial" panose="020B0604020202020204" pitchFamily="34" charset="0"/>
                <a:cs typeface="Arial" panose="020B0604020202020204" pitchFamily="34" charset="0"/>
              </a:rPr>
              <a:t>Considera</a:t>
            </a:r>
            <a:endParaRPr lang="es-DO" sz="4400" b="1" dirty="0">
              <a:solidFill>
                <a:schemeClr val="bg1"/>
              </a:solidFill>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1BBDF06D-B11B-42C8-AE11-6D6E4C177720}"/>
              </a:ext>
            </a:extLst>
          </p:cNvPr>
          <p:cNvSpPr txBox="1"/>
          <p:nvPr/>
        </p:nvSpPr>
        <p:spPr>
          <a:xfrm>
            <a:off x="2650213" y="21180"/>
            <a:ext cx="9311938" cy="6863417"/>
          </a:xfrm>
          <a:prstGeom prst="rect">
            <a:avLst/>
          </a:prstGeom>
          <a:noFill/>
          <a:effectLst>
            <a:outerShdw blurRad="50800" dist="38100" dir="5400000" algn="ctr" rotWithShape="0">
              <a:srgbClr val="000000">
                <a:alpha val="99000"/>
              </a:srgbClr>
            </a:outerShdw>
          </a:effectLst>
          <a:scene3d>
            <a:camera prst="orthographicFront"/>
            <a:lightRig rig="sunset" dir="t">
              <a:rot lat="0" lon="0" rev="21594000"/>
            </a:lightRig>
          </a:scene3d>
          <a:sp3d extrusionH="139700" prstMaterial="flat">
            <a:bevelT w="1162050"/>
            <a:bevelB w="825500" h="279400"/>
          </a:sp3d>
        </p:spPr>
        <p:txBody>
          <a:bodyPr wrap="square" rtlCol="0">
            <a:spAutoFit/>
          </a:bodyPr>
          <a:lstStyle/>
          <a:p>
            <a:r>
              <a:rPr lang="es-ES" sz="4000" b="1" dirty="0">
                <a:solidFill>
                  <a:schemeClr val="bg1"/>
                </a:solidFill>
              </a:rPr>
              <a:t>Quizá te preguntes por qué Dios emplea </a:t>
            </a:r>
            <a:r>
              <a:rPr lang="es-ES" sz="4000" b="1" dirty="0">
                <a:solidFill>
                  <a:srgbClr val="FFFF00"/>
                </a:solidFill>
              </a:rPr>
              <a:t>metales</a:t>
            </a:r>
            <a:r>
              <a:rPr lang="es-ES" sz="4000" b="1" dirty="0">
                <a:solidFill>
                  <a:schemeClr val="bg1"/>
                </a:solidFill>
              </a:rPr>
              <a:t> en </a:t>
            </a:r>
            <a:r>
              <a:rPr lang="es-ES" sz="4000" b="1" dirty="0" err="1">
                <a:solidFill>
                  <a:schemeClr val="bg1"/>
                </a:solidFill>
              </a:rPr>
              <a:t>Dn</a:t>
            </a:r>
            <a:r>
              <a:rPr lang="es-ES" sz="4000" b="1" dirty="0">
                <a:solidFill>
                  <a:schemeClr val="bg1"/>
                </a:solidFill>
              </a:rPr>
              <a:t>. 2 y </a:t>
            </a:r>
            <a:r>
              <a:rPr lang="es-ES" sz="4000" b="1" dirty="0">
                <a:solidFill>
                  <a:srgbClr val="FFFF00"/>
                </a:solidFill>
              </a:rPr>
              <a:t>bestias</a:t>
            </a:r>
            <a:r>
              <a:rPr lang="es-ES" sz="4000" b="1" dirty="0">
                <a:solidFill>
                  <a:schemeClr val="bg1"/>
                </a:solidFill>
              </a:rPr>
              <a:t> en </a:t>
            </a:r>
            <a:r>
              <a:rPr lang="es-ES" sz="4000" b="1" dirty="0" err="1">
                <a:solidFill>
                  <a:schemeClr val="bg1"/>
                </a:solidFill>
              </a:rPr>
              <a:t>Dn</a:t>
            </a:r>
            <a:r>
              <a:rPr lang="es-ES" sz="4000" b="1" dirty="0">
                <a:solidFill>
                  <a:schemeClr val="bg1"/>
                </a:solidFill>
              </a:rPr>
              <a:t>. 7. Con el </a:t>
            </a:r>
            <a:r>
              <a:rPr lang="es-ES" sz="4000" b="1" dirty="0">
                <a:solidFill>
                  <a:srgbClr val="FFFF00"/>
                </a:solidFill>
              </a:rPr>
              <a:t>simbolismo de los metales </a:t>
            </a:r>
            <a:r>
              <a:rPr lang="es-ES" sz="4000" b="1" dirty="0">
                <a:solidFill>
                  <a:schemeClr val="bg1"/>
                </a:solidFill>
              </a:rPr>
              <a:t>en </a:t>
            </a:r>
            <a:r>
              <a:rPr lang="es-ES" sz="4000" b="1" dirty="0" err="1">
                <a:solidFill>
                  <a:schemeClr val="bg1"/>
                </a:solidFill>
              </a:rPr>
              <a:t>Dn</a:t>
            </a:r>
            <a:r>
              <a:rPr lang="es-ES" sz="4000" b="1" dirty="0">
                <a:solidFill>
                  <a:schemeClr val="bg1"/>
                </a:solidFill>
              </a:rPr>
              <a:t>. 2, Dios ilustra que </a:t>
            </a:r>
            <a:r>
              <a:rPr lang="es-ES" sz="4000" b="1" dirty="0">
                <a:solidFill>
                  <a:srgbClr val="FFFF00"/>
                </a:solidFill>
              </a:rPr>
              <a:t>ningún poder en la tierra puede perdurar</a:t>
            </a:r>
            <a:r>
              <a:rPr lang="es-ES" sz="4000" b="1" dirty="0">
                <a:solidFill>
                  <a:schemeClr val="bg1"/>
                </a:solidFill>
              </a:rPr>
              <a:t>. Los metales son </a:t>
            </a:r>
            <a:r>
              <a:rPr lang="es-ES" sz="4000" b="1" dirty="0" smtClean="0">
                <a:solidFill>
                  <a:schemeClr val="bg1"/>
                </a:solidFill>
              </a:rPr>
              <a:t>transitorios </a:t>
            </a:r>
            <a:r>
              <a:rPr lang="es-ES" sz="4000" b="1" dirty="0">
                <a:solidFill>
                  <a:schemeClr val="bg1"/>
                </a:solidFill>
              </a:rPr>
              <a:t>pero su reino (</a:t>
            </a:r>
            <a:r>
              <a:rPr lang="es-ES" sz="4000" b="1" i="1" dirty="0">
                <a:solidFill>
                  <a:schemeClr val="bg1"/>
                </a:solidFill>
              </a:rPr>
              <a:t>la roca cortada no por manos</a:t>
            </a:r>
            <a:r>
              <a:rPr lang="es-ES" sz="4000" b="1" dirty="0">
                <a:solidFill>
                  <a:schemeClr val="bg1"/>
                </a:solidFill>
              </a:rPr>
              <a:t>) es permanente.</a:t>
            </a:r>
            <a:endParaRPr lang="es-ES" sz="4000" b="1" i="1" dirty="0">
              <a:solidFill>
                <a:schemeClr val="bg1"/>
              </a:solidFill>
            </a:endParaRPr>
          </a:p>
          <a:p>
            <a:r>
              <a:rPr lang="es-ES" sz="4000" b="1" dirty="0" smtClean="0">
                <a:solidFill>
                  <a:schemeClr val="bg1"/>
                </a:solidFill>
                <a:latin typeface="Calibri" panose="020F0502020204030204" pitchFamily="34" charset="0"/>
                <a:cs typeface="Calibri" panose="020F0502020204030204" pitchFamily="34" charset="0"/>
              </a:rPr>
              <a:t>Con </a:t>
            </a:r>
            <a:r>
              <a:rPr lang="es-ES" sz="4000" b="1" dirty="0">
                <a:solidFill>
                  <a:schemeClr val="bg1"/>
                </a:solidFill>
                <a:latin typeface="Calibri" panose="020F0502020204030204" pitchFamily="34" charset="0"/>
                <a:cs typeface="Calibri" panose="020F0502020204030204" pitchFamily="34" charset="0"/>
              </a:rPr>
              <a:t>la </a:t>
            </a:r>
            <a:r>
              <a:rPr lang="es-ES" sz="4000" b="1" dirty="0">
                <a:solidFill>
                  <a:srgbClr val="FFFF00"/>
                </a:solidFill>
                <a:latin typeface="Calibri" panose="020F0502020204030204" pitchFamily="34" charset="0"/>
                <a:cs typeface="Calibri" panose="020F0502020204030204" pitchFamily="34" charset="0"/>
              </a:rPr>
              <a:t>ferocidad de las cuatro bestias </a:t>
            </a:r>
            <a:r>
              <a:rPr lang="es-ES" sz="4000" b="1" dirty="0">
                <a:solidFill>
                  <a:schemeClr val="bg1"/>
                </a:solidFill>
                <a:latin typeface="Calibri" panose="020F0502020204030204" pitchFamily="34" charset="0"/>
                <a:cs typeface="Calibri" panose="020F0502020204030204" pitchFamily="34" charset="0"/>
              </a:rPr>
              <a:t>de </a:t>
            </a:r>
            <a:r>
              <a:rPr lang="es-ES" sz="4000" b="1" dirty="0" err="1" smtClean="0">
                <a:solidFill>
                  <a:schemeClr val="bg1"/>
                </a:solidFill>
                <a:latin typeface="Calibri" panose="020F0502020204030204" pitchFamily="34" charset="0"/>
                <a:cs typeface="Calibri" panose="020F0502020204030204" pitchFamily="34" charset="0"/>
              </a:rPr>
              <a:t>Dn</a:t>
            </a:r>
            <a:r>
              <a:rPr lang="es-ES" sz="4000" b="1" dirty="0" smtClean="0">
                <a:solidFill>
                  <a:schemeClr val="bg1"/>
                </a:solidFill>
                <a:latin typeface="Calibri" panose="020F0502020204030204" pitchFamily="34" charset="0"/>
                <a:cs typeface="Calibri" panose="020F0502020204030204" pitchFamily="34" charset="0"/>
              </a:rPr>
              <a:t>. 7, </a:t>
            </a:r>
            <a:r>
              <a:rPr lang="es-ES" sz="4000" b="1" dirty="0">
                <a:solidFill>
                  <a:schemeClr val="bg1"/>
                </a:solidFill>
                <a:latin typeface="Calibri" panose="020F0502020204030204" pitchFamily="34" charset="0"/>
                <a:cs typeface="Calibri" panose="020F0502020204030204" pitchFamily="34" charset="0"/>
              </a:rPr>
              <a:t>Dios describe los </a:t>
            </a:r>
            <a:r>
              <a:rPr lang="es-ES" sz="4000" b="1" dirty="0">
                <a:solidFill>
                  <a:srgbClr val="FFFF00"/>
                </a:solidFill>
                <a:latin typeface="Calibri" panose="020F0502020204030204" pitchFamily="34" charset="0"/>
                <a:cs typeface="Calibri" panose="020F0502020204030204" pitchFamily="34" charset="0"/>
              </a:rPr>
              <a:t>encarnizados conflictos</a:t>
            </a:r>
            <a:r>
              <a:rPr lang="es-ES" sz="4000" b="1" dirty="0">
                <a:solidFill>
                  <a:schemeClr val="bg1"/>
                </a:solidFill>
                <a:latin typeface="Calibri" panose="020F0502020204030204" pitchFamily="34" charset="0"/>
                <a:cs typeface="Calibri" panose="020F0502020204030204" pitchFamily="34" charset="0"/>
              </a:rPr>
              <a:t> </a:t>
            </a:r>
            <a:r>
              <a:rPr lang="es-ES" sz="4000" b="1" dirty="0" smtClean="0">
                <a:solidFill>
                  <a:schemeClr val="bg1"/>
                </a:solidFill>
                <a:latin typeface="Calibri" panose="020F0502020204030204" pitchFamily="34" charset="0"/>
                <a:cs typeface="Calibri" panose="020F0502020204030204" pitchFamily="34" charset="0"/>
              </a:rPr>
              <a:t>de los </a:t>
            </a:r>
            <a:r>
              <a:rPr lang="es-ES" sz="4000" b="1" dirty="0">
                <a:solidFill>
                  <a:schemeClr val="bg1"/>
                </a:solidFill>
                <a:latin typeface="Calibri" panose="020F0502020204030204" pitchFamily="34" charset="0"/>
                <a:cs typeface="Calibri" panose="020F0502020204030204" pitchFamily="34" charset="0"/>
              </a:rPr>
              <a:t>poderes políticos en su disputa por el control mundial.</a:t>
            </a:r>
            <a:endParaRPr lang="es-DO" sz="4000" b="1" i="1" dirty="0">
              <a:solidFill>
                <a:srgbClr val="FFFF00"/>
              </a:solidFill>
            </a:endParaRPr>
          </a:p>
        </p:txBody>
      </p:sp>
    </p:spTree>
    <p:extLst>
      <p:ext uri="{BB962C8B-B14F-4D97-AF65-F5344CB8AC3E}">
        <p14:creationId xmlns:p14="http://schemas.microsoft.com/office/powerpoint/2010/main" val="41107743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p:cNvSpPr/>
          <p:nvPr/>
        </p:nvSpPr>
        <p:spPr>
          <a:xfrm>
            <a:off x="0" y="0"/>
            <a:ext cx="1652525" cy="6858000"/>
          </a:xfrm>
          <a:prstGeom prst="rect">
            <a:avLst/>
          </a:prstGeom>
          <a:solidFill>
            <a:schemeClr val="tx1"/>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A92322D2-0383-4B6C-88B5-80854FB1A7E0}"/>
              </a:ext>
            </a:extLst>
          </p:cNvPr>
          <p:cNvPicPr>
            <a:picLocks noChangeAspect="1"/>
          </p:cNvPicPr>
          <p:nvPr/>
        </p:nvPicPr>
        <p:blipFill>
          <a:blip r:embed="rId2"/>
          <a:stretch>
            <a:fillRect/>
          </a:stretch>
        </p:blipFill>
        <p:spPr>
          <a:xfrm>
            <a:off x="292880" y="5840986"/>
            <a:ext cx="1066763" cy="960086"/>
          </a:xfrm>
          <a:prstGeom prst="rect">
            <a:avLst/>
          </a:prstGeom>
        </p:spPr>
      </p:pic>
      <p:sp>
        <p:nvSpPr>
          <p:cNvPr id="3" name="CuadroTexto 2">
            <a:extLst>
              <a:ext uri="{FF2B5EF4-FFF2-40B4-BE49-F238E27FC236}">
                <a16:creationId xmlns:a16="http://schemas.microsoft.com/office/drawing/2014/main" id="{B7F75417-8BC0-431B-9DD0-3952FEF3CE45}"/>
              </a:ext>
            </a:extLst>
          </p:cNvPr>
          <p:cNvSpPr txBox="1"/>
          <p:nvPr/>
        </p:nvSpPr>
        <p:spPr>
          <a:xfrm>
            <a:off x="1945407" y="1269978"/>
            <a:ext cx="3511496" cy="584775"/>
          </a:xfrm>
          <a:prstGeom prst="rect">
            <a:avLst/>
          </a:prstGeom>
          <a:noFill/>
        </p:spPr>
        <p:txBody>
          <a:bodyPr wrap="square" rtlCol="0">
            <a:spAutoFit/>
          </a:bodyPr>
          <a:lstStyle/>
          <a:p>
            <a:pPr lvl="0">
              <a:defRPr/>
            </a:pPr>
            <a:r>
              <a:rPr lang="es-ES" sz="3200" dirty="0">
                <a:solidFill>
                  <a:srgbClr val="DF6613"/>
                </a:solidFill>
              </a:rPr>
              <a:t>Vientos</a:t>
            </a:r>
            <a:endParaRPr kumimoji="0" lang="es-ES" sz="3200" b="0" i="0" u="none" strike="noStrike" kern="1200" cap="none" spc="0" normalizeH="0" baseline="0" noProof="0" dirty="0">
              <a:ln>
                <a:noFill/>
              </a:ln>
              <a:solidFill>
                <a:srgbClr val="DF6613"/>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2B80B65F-4774-4B34-B211-5F7CCD9DB0D1}"/>
              </a:ext>
            </a:extLst>
          </p:cNvPr>
          <p:cNvSpPr txBox="1"/>
          <p:nvPr/>
        </p:nvSpPr>
        <p:spPr>
          <a:xfrm>
            <a:off x="1945407" y="133248"/>
            <a:ext cx="4197824" cy="584775"/>
          </a:xfrm>
          <a:prstGeom prst="rect">
            <a:avLst/>
          </a:prstGeom>
          <a:noFill/>
        </p:spPr>
        <p:txBody>
          <a:bodyPr wrap="square" rtlCol="0">
            <a:spAutoFit/>
          </a:bodyPr>
          <a:lstStyle/>
          <a:p>
            <a:pPr lvl="0">
              <a:defRPr/>
            </a:pPr>
            <a:r>
              <a:rPr lang="es-ES" sz="3200" dirty="0">
                <a:solidFill>
                  <a:srgbClr val="DF6613"/>
                </a:solidFill>
              </a:rPr>
              <a:t>Bestias</a:t>
            </a:r>
            <a:endParaRPr kumimoji="0" lang="es-ES" sz="3200" b="0" i="0" u="none" strike="noStrike" kern="1200" cap="none" spc="0" normalizeH="0" baseline="0" noProof="0" dirty="0">
              <a:ln>
                <a:noFill/>
              </a:ln>
              <a:solidFill>
                <a:srgbClr val="DF6613"/>
              </a:solidFill>
              <a:effectLst/>
              <a:uLnTx/>
              <a:uFillTx/>
              <a:latin typeface="Calibri" panose="020F0502020204030204"/>
              <a:ea typeface="+mn-ea"/>
              <a:cs typeface="+mn-cs"/>
            </a:endParaRPr>
          </a:p>
        </p:txBody>
      </p:sp>
      <p:sp>
        <p:nvSpPr>
          <p:cNvPr id="14" name="CuadroTexto 13">
            <a:extLst>
              <a:ext uri="{FF2B5EF4-FFF2-40B4-BE49-F238E27FC236}">
                <a16:creationId xmlns:a16="http://schemas.microsoft.com/office/drawing/2014/main" id="{3C95100F-E8B5-4CF3-9E17-D707427B80EE}"/>
              </a:ext>
            </a:extLst>
          </p:cNvPr>
          <p:cNvSpPr txBox="1"/>
          <p:nvPr/>
        </p:nvSpPr>
        <p:spPr>
          <a:xfrm>
            <a:off x="1844678" y="4200000"/>
            <a:ext cx="3712954" cy="584775"/>
          </a:xfrm>
          <a:prstGeom prst="rect">
            <a:avLst/>
          </a:prstGeom>
          <a:noFill/>
        </p:spPr>
        <p:txBody>
          <a:bodyPr wrap="square" rtlCol="0">
            <a:spAutoFit/>
          </a:bodyPr>
          <a:lstStyle/>
          <a:p>
            <a:pPr lvl="0">
              <a:defRPr/>
            </a:pPr>
            <a:r>
              <a:rPr lang="es-ES" sz="3200" dirty="0">
                <a:solidFill>
                  <a:srgbClr val="DF6613"/>
                </a:solidFill>
              </a:rPr>
              <a:t>León con alas</a:t>
            </a:r>
            <a:endParaRPr kumimoji="0" lang="es-ES" sz="3200" b="0" i="0" u="none" strike="noStrike" kern="1200" cap="none" spc="0" normalizeH="0" baseline="0" noProof="0" dirty="0">
              <a:ln>
                <a:noFill/>
              </a:ln>
              <a:solidFill>
                <a:srgbClr val="DF6613"/>
              </a:solidFill>
              <a:effectLst/>
              <a:uLnTx/>
              <a:uFillTx/>
              <a:latin typeface="Calibri" panose="020F0502020204030204"/>
              <a:ea typeface="+mn-ea"/>
              <a:cs typeface="+mn-cs"/>
            </a:endParaRPr>
          </a:p>
        </p:txBody>
      </p:sp>
      <p:sp>
        <p:nvSpPr>
          <p:cNvPr id="15" name="CuadroTexto 14">
            <a:extLst>
              <a:ext uri="{FF2B5EF4-FFF2-40B4-BE49-F238E27FC236}">
                <a16:creationId xmlns:a16="http://schemas.microsoft.com/office/drawing/2014/main" id="{484CE96C-CBE3-40DD-869A-7E653E50D465}"/>
              </a:ext>
            </a:extLst>
          </p:cNvPr>
          <p:cNvSpPr txBox="1"/>
          <p:nvPr/>
        </p:nvSpPr>
        <p:spPr>
          <a:xfrm>
            <a:off x="1945405" y="5243811"/>
            <a:ext cx="3892383" cy="584775"/>
          </a:xfrm>
          <a:prstGeom prst="rect">
            <a:avLst/>
          </a:prstGeom>
          <a:noFill/>
        </p:spPr>
        <p:txBody>
          <a:bodyPr wrap="square" rtlCol="0">
            <a:spAutoFit/>
          </a:bodyPr>
          <a:lstStyle/>
          <a:p>
            <a:pPr lvl="0">
              <a:defRPr/>
            </a:pPr>
            <a:r>
              <a:rPr lang="es-ES" sz="3200" dirty="0">
                <a:solidFill>
                  <a:srgbClr val="DF6613"/>
                </a:solidFill>
              </a:rPr>
              <a:t>Oso</a:t>
            </a:r>
            <a:endParaRPr kumimoji="0" lang="es-ES" sz="3200" b="0" i="0" u="none" strike="noStrike" kern="1200" cap="none" spc="0" normalizeH="0" baseline="0" noProof="0" dirty="0">
              <a:ln>
                <a:noFill/>
              </a:ln>
              <a:solidFill>
                <a:srgbClr val="DF6613"/>
              </a:solidFill>
              <a:effectLst/>
              <a:uLnTx/>
              <a:uFillTx/>
              <a:latin typeface="Calibri" panose="020F0502020204030204"/>
              <a:ea typeface="+mn-ea"/>
              <a:cs typeface="+mn-cs"/>
            </a:endParaRPr>
          </a:p>
        </p:txBody>
      </p:sp>
      <p:sp>
        <p:nvSpPr>
          <p:cNvPr id="16" name="CuadroTexto 15">
            <a:extLst>
              <a:ext uri="{FF2B5EF4-FFF2-40B4-BE49-F238E27FC236}">
                <a16:creationId xmlns:a16="http://schemas.microsoft.com/office/drawing/2014/main" id="{BADEAE86-D7E0-4E67-860F-EC436B06AF60}"/>
              </a:ext>
            </a:extLst>
          </p:cNvPr>
          <p:cNvSpPr txBox="1"/>
          <p:nvPr/>
        </p:nvSpPr>
        <p:spPr>
          <a:xfrm>
            <a:off x="1811573" y="2320568"/>
            <a:ext cx="3779164" cy="584775"/>
          </a:xfrm>
          <a:prstGeom prst="rect">
            <a:avLst/>
          </a:prstGeom>
          <a:noFill/>
        </p:spPr>
        <p:txBody>
          <a:bodyPr wrap="square" rtlCol="0">
            <a:spAutoFit/>
          </a:bodyPr>
          <a:lstStyle/>
          <a:p>
            <a:pPr lvl="0">
              <a:defRPr/>
            </a:pPr>
            <a:r>
              <a:rPr lang="es-ES" sz="3200" dirty="0">
                <a:solidFill>
                  <a:srgbClr val="DF6613"/>
                </a:solidFill>
              </a:rPr>
              <a:t>Aguas</a:t>
            </a:r>
            <a:endParaRPr kumimoji="0" lang="es-ES" sz="3200" b="0" i="0" u="none" strike="noStrike" kern="1200" cap="none" spc="0" normalizeH="0" baseline="0" noProof="0" dirty="0">
              <a:ln>
                <a:noFill/>
              </a:ln>
              <a:solidFill>
                <a:srgbClr val="DF6613"/>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DB4BBA2C-AD84-4635-BFED-A54A24D56E2B}"/>
              </a:ext>
            </a:extLst>
          </p:cNvPr>
          <p:cNvSpPr txBox="1"/>
          <p:nvPr/>
        </p:nvSpPr>
        <p:spPr>
          <a:xfrm>
            <a:off x="6609400" y="4573599"/>
            <a:ext cx="4723164" cy="584775"/>
          </a:xfrm>
          <a:prstGeom prst="rect">
            <a:avLst/>
          </a:prstGeom>
          <a:noFill/>
        </p:spPr>
        <p:txBody>
          <a:bodyPr wrap="square" rtlCol="0">
            <a:spAutoFit/>
          </a:bodyPr>
          <a:lstStyle/>
          <a:p>
            <a:r>
              <a:rPr lang="es-DO" sz="3200" dirty="0">
                <a:solidFill>
                  <a:srgbClr val="C00000"/>
                </a:solidFill>
              </a:rPr>
              <a:t>E</a:t>
            </a:r>
            <a:r>
              <a:rPr lang="es-DO" sz="3200" dirty="0" smtClean="0">
                <a:solidFill>
                  <a:srgbClr val="C00000"/>
                </a:solidFill>
              </a:rPr>
              <a:t>. </a:t>
            </a:r>
            <a:r>
              <a:rPr lang="es-ES" sz="3200" dirty="0"/>
              <a:t>Conflictos</a:t>
            </a:r>
            <a:endParaRPr lang="es-ES" sz="3200" dirty="0"/>
          </a:p>
        </p:txBody>
      </p:sp>
      <p:sp>
        <p:nvSpPr>
          <p:cNvPr id="20" name="CuadroTexto 19">
            <a:extLst>
              <a:ext uri="{FF2B5EF4-FFF2-40B4-BE49-F238E27FC236}">
                <a16:creationId xmlns:a16="http://schemas.microsoft.com/office/drawing/2014/main" id="{8F3B8264-4C31-43B4-BA54-43EE83420FE7}"/>
              </a:ext>
            </a:extLst>
          </p:cNvPr>
          <p:cNvSpPr txBox="1"/>
          <p:nvPr/>
        </p:nvSpPr>
        <p:spPr>
          <a:xfrm>
            <a:off x="6677949" y="3615225"/>
            <a:ext cx="5042041" cy="584775"/>
          </a:xfrm>
          <a:prstGeom prst="rect">
            <a:avLst/>
          </a:prstGeom>
          <a:noFill/>
        </p:spPr>
        <p:txBody>
          <a:bodyPr wrap="square" rtlCol="0">
            <a:spAutoFit/>
          </a:bodyPr>
          <a:lstStyle/>
          <a:p>
            <a:r>
              <a:rPr lang="es-DO" sz="3200" dirty="0">
                <a:solidFill>
                  <a:srgbClr val="C00000"/>
                </a:solidFill>
              </a:rPr>
              <a:t>D</a:t>
            </a:r>
            <a:r>
              <a:rPr lang="es-DO" sz="3200" dirty="0" smtClean="0">
                <a:solidFill>
                  <a:srgbClr val="C00000"/>
                </a:solidFill>
              </a:rPr>
              <a:t>. </a:t>
            </a:r>
            <a:r>
              <a:rPr lang="es-ES" sz="3200" dirty="0"/>
              <a:t>Reinos</a:t>
            </a:r>
            <a:endParaRPr lang="es-ES" sz="3200" dirty="0"/>
          </a:p>
        </p:txBody>
      </p:sp>
      <p:sp>
        <p:nvSpPr>
          <p:cNvPr id="21" name="CuadroTexto 20">
            <a:extLst>
              <a:ext uri="{FF2B5EF4-FFF2-40B4-BE49-F238E27FC236}">
                <a16:creationId xmlns:a16="http://schemas.microsoft.com/office/drawing/2014/main" id="{707CBC07-791E-485A-931D-932FDFAF0D6C}"/>
              </a:ext>
            </a:extLst>
          </p:cNvPr>
          <p:cNvSpPr txBox="1"/>
          <p:nvPr/>
        </p:nvSpPr>
        <p:spPr>
          <a:xfrm>
            <a:off x="6609400" y="1501891"/>
            <a:ext cx="4497764" cy="584775"/>
          </a:xfrm>
          <a:prstGeom prst="rect">
            <a:avLst/>
          </a:prstGeom>
          <a:noFill/>
        </p:spPr>
        <p:txBody>
          <a:bodyPr wrap="square" rtlCol="0">
            <a:spAutoFit/>
          </a:bodyPr>
          <a:lstStyle/>
          <a:p>
            <a:r>
              <a:rPr lang="es-DO" sz="3200" dirty="0">
                <a:solidFill>
                  <a:srgbClr val="C00000"/>
                </a:solidFill>
              </a:rPr>
              <a:t>B</a:t>
            </a:r>
            <a:r>
              <a:rPr lang="es-DO" sz="3200" dirty="0" smtClean="0">
                <a:solidFill>
                  <a:srgbClr val="C00000"/>
                </a:solidFill>
              </a:rPr>
              <a:t>. </a:t>
            </a:r>
            <a:r>
              <a:rPr lang="es-ES" sz="3200" dirty="0"/>
              <a:t>Babilonia</a:t>
            </a:r>
            <a:endParaRPr lang="es-ES" sz="3200" dirty="0"/>
          </a:p>
        </p:txBody>
      </p:sp>
      <p:sp>
        <p:nvSpPr>
          <p:cNvPr id="22" name="CuadroTexto 21">
            <a:extLst>
              <a:ext uri="{FF2B5EF4-FFF2-40B4-BE49-F238E27FC236}">
                <a16:creationId xmlns:a16="http://schemas.microsoft.com/office/drawing/2014/main" id="{4D4C28EC-9574-47D6-8D4C-A2D48F991BF0}"/>
              </a:ext>
            </a:extLst>
          </p:cNvPr>
          <p:cNvSpPr txBox="1"/>
          <p:nvPr/>
        </p:nvSpPr>
        <p:spPr>
          <a:xfrm>
            <a:off x="6609400" y="2656851"/>
            <a:ext cx="4294053" cy="584775"/>
          </a:xfrm>
          <a:prstGeom prst="rect">
            <a:avLst/>
          </a:prstGeom>
          <a:noFill/>
        </p:spPr>
        <p:txBody>
          <a:bodyPr wrap="square" rtlCol="0">
            <a:spAutoFit/>
          </a:bodyPr>
          <a:lstStyle/>
          <a:p>
            <a:r>
              <a:rPr lang="es-DO" sz="3200" dirty="0">
                <a:solidFill>
                  <a:srgbClr val="C00000"/>
                </a:solidFill>
              </a:rPr>
              <a:t>C</a:t>
            </a:r>
            <a:r>
              <a:rPr lang="es-DO" sz="3200" dirty="0" smtClean="0">
                <a:solidFill>
                  <a:srgbClr val="C00000"/>
                </a:solidFill>
              </a:rPr>
              <a:t>. </a:t>
            </a:r>
            <a:r>
              <a:rPr lang="es-ES" sz="3200" dirty="0"/>
              <a:t>Medo Persia</a:t>
            </a:r>
            <a:endParaRPr lang="es-DO" sz="3200" dirty="0"/>
          </a:p>
        </p:txBody>
      </p:sp>
      <p:sp>
        <p:nvSpPr>
          <p:cNvPr id="23" name="CuadroTexto 22">
            <a:extLst>
              <a:ext uri="{FF2B5EF4-FFF2-40B4-BE49-F238E27FC236}">
                <a16:creationId xmlns:a16="http://schemas.microsoft.com/office/drawing/2014/main" id="{570408FA-21B6-4E50-A2CA-A06FB9771535}"/>
              </a:ext>
            </a:extLst>
          </p:cNvPr>
          <p:cNvSpPr txBox="1"/>
          <p:nvPr/>
        </p:nvSpPr>
        <p:spPr>
          <a:xfrm>
            <a:off x="6609400" y="5713970"/>
            <a:ext cx="5110590" cy="584775"/>
          </a:xfrm>
          <a:prstGeom prst="rect">
            <a:avLst/>
          </a:prstGeom>
          <a:noFill/>
        </p:spPr>
        <p:txBody>
          <a:bodyPr wrap="square" rtlCol="0">
            <a:spAutoFit/>
          </a:bodyPr>
          <a:lstStyle/>
          <a:p>
            <a:r>
              <a:rPr lang="es-DO" sz="3200" dirty="0">
                <a:solidFill>
                  <a:srgbClr val="C00000"/>
                </a:solidFill>
              </a:rPr>
              <a:t>F</a:t>
            </a:r>
            <a:r>
              <a:rPr lang="es-DO" sz="3200" dirty="0" smtClean="0">
                <a:solidFill>
                  <a:srgbClr val="C00000"/>
                </a:solidFill>
              </a:rPr>
              <a:t>. </a:t>
            </a:r>
            <a:r>
              <a:rPr lang="es-ES" sz="3200" dirty="0"/>
              <a:t>Multitudes</a:t>
            </a:r>
            <a:endParaRPr lang="es-DO" sz="3200" dirty="0"/>
          </a:p>
        </p:txBody>
      </p:sp>
      <p:sp>
        <p:nvSpPr>
          <p:cNvPr id="9" name="CuadroTexto 8">
            <a:extLst>
              <a:ext uri="{FF2B5EF4-FFF2-40B4-BE49-F238E27FC236}">
                <a16:creationId xmlns:a16="http://schemas.microsoft.com/office/drawing/2014/main" id="{D52AD20F-C77A-4B88-B6A1-2718AE27E03B}"/>
              </a:ext>
            </a:extLst>
          </p:cNvPr>
          <p:cNvSpPr txBox="1"/>
          <p:nvPr/>
        </p:nvSpPr>
        <p:spPr>
          <a:xfrm>
            <a:off x="6609400" y="542252"/>
            <a:ext cx="3817709" cy="553998"/>
          </a:xfrm>
          <a:prstGeom prst="rect">
            <a:avLst/>
          </a:prstGeom>
          <a:noFill/>
        </p:spPr>
        <p:txBody>
          <a:bodyPr wrap="square" rtlCol="0">
            <a:spAutoFit/>
          </a:bodyPr>
          <a:lstStyle/>
          <a:p>
            <a:r>
              <a:rPr lang="es-DO" sz="3000" dirty="0">
                <a:solidFill>
                  <a:srgbClr val="C00000"/>
                </a:solidFill>
              </a:rPr>
              <a:t>A</a:t>
            </a:r>
            <a:r>
              <a:rPr lang="es-DO" sz="3000" dirty="0" smtClean="0">
                <a:solidFill>
                  <a:srgbClr val="C00000"/>
                </a:solidFill>
              </a:rPr>
              <a:t>. </a:t>
            </a:r>
            <a:r>
              <a:rPr lang="es-DO" sz="3000" dirty="0" smtClean="0"/>
              <a:t>Grecia</a:t>
            </a:r>
            <a:endParaRPr lang="es-DO" sz="3000" dirty="0"/>
          </a:p>
        </p:txBody>
      </p:sp>
      <p:sp>
        <p:nvSpPr>
          <p:cNvPr id="6" name="Rectángulo 5"/>
          <p:cNvSpPr/>
          <p:nvPr/>
        </p:nvSpPr>
        <p:spPr>
          <a:xfrm>
            <a:off x="0" y="5158374"/>
            <a:ext cx="1652525"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4000" b="1" cap="none" spc="0" dirty="0" smtClean="0">
                <a:ln/>
                <a:solidFill>
                  <a:schemeClr val="accent4"/>
                </a:solidFill>
                <a:effectLst/>
              </a:rPr>
              <a:t>Asocie</a:t>
            </a:r>
            <a:endParaRPr lang="es-ES" sz="4000" b="1" cap="none" spc="0" dirty="0">
              <a:ln/>
              <a:solidFill>
                <a:schemeClr val="accent4"/>
              </a:solidFill>
              <a:effectLst/>
            </a:endParaRPr>
          </a:p>
        </p:txBody>
      </p:sp>
      <p:cxnSp>
        <p:nvCxnSpPr>
          <p:cNvPr id="11" name="Conector recto 10"/>
          <p:cNvCxnSpPr/>
          <p:nvPr/>
        </p:nvCxnSpPr>
        <p:spPr>
          <a:xfrm>
            <a:off x="1652525" y="30409"/>
            <a:ext cx="0" cy="6827591"/>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48725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20"/>
                                        </p:tgtEl>
                                        <p:attrNameLst>
                                          <p:attrName>style.color</p:attrName>
                                        </p:attrNameLst>
                                      </p:cBhvr>
                                      <p:by>
                                        <p:hsl h="7200000" s="0" l="0"/>
                                      </p:by>
                                    </p:animClr>
                                    <p:animClr clrSpc="hsl" dir="cw">
                                      <p:cBhvr>
                                        <p:cTn id="11" dur="500" fill="hold"/>
                                        <p:tgtEl>
                                          <p:spTgt spid="20"/>
                                        </p:tgtEl>
                                        <p:attrNameLst>
                                          <p:attrName>fillcolor</p:attrName>
                                        </p:attrNameLst>
                                      </p:cBhvr>
                                      <p:by>
                                        <p:hsl h="7200000" s="0" l="0"/>
                                      </p:by>
                                    </p:animClr>
                                    <p:animClr clrSpc="hsl" dir="cw">
                                      <p:cBhvr>
                                        <p:cTn id="12" dur="500" fill="hold"/>
                                        <p:tgtEl>
                                          <p:spTgt spid="20"/>
                                        </p:tgtEl>
                                        <p:attrNameLst>
                                          <p:attrName>stroke.color</p:attrName>
                                        </p:attrNameLst>
                                      </p:cBhvr>
                                      <p:by>
                                        <p:hsl h="7200000" s="0" l="0"/>
                                      </p:by>
                                    </p:animClr>
                                    <p:set>
                                      <p:cBhvr>
                                        <p:cTn id="13" dur="500" fill="hold"/>
                                        <p:tgtEl>
                                          <p:spTgt spid="20"/>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8"/>
                                        </p:tgtEl>
                                        <p:attrNameLst>
                                          <p:attrName>style.color</p:attrName>
                                        </p:attrNameLst>
                                      </p:cBhvr>
                                      <p:by>
                                        <p:hsl h="7200000" s="0" l="0"/>
                                      </p:by>
                                    </p:animClr>
                                    <p:animClr clrSpc="hsl" dir="cw">
                                      <p:cBhvr>
                                        <p:cTn id="22" dur="500" fill="hold"/>
                                        <p:tgtEl>
                                          <p:spTgt spid="8"/>
                                        </p:tgtEl>
                                        <p:attrNameLst>
                                          <p:attrName>fillcolor</p:attrName>
                                        </p:attrNameLst>
                                      </p:cBhvr>
                                      <p:by>
                                        <p:hsl h="7200000" s="0" l="0"/>
                                      </p:by>
                                    </p:animClr>
                                    <p:animClr clrSpc="hsl" dir="cw">
                                      <p:cBhvr>
                                        <p:cTn id="23" dur="500" fill="hold"/>
                                        <p:tgtEl>
                                          <p:spTgt spid="8"/>
                                        </p:tgtEl>
                                        <p:attrNameLst>
                                          <p:attrName>stroke.color</p:attrName>
                                        </p:attrNameLst>
                                      </p:cBhvr>
                                      <p:by>
                                        <p:hsl h="7200000" s="0" l="0"/>
                                      </p:by>
                                    </p:animClr>
                                    <p:set>
                                      <p:cBhvr>
                                        <p:cTn id="24" dur="500" fill="hold"/>
                                        <p:tgtEl>
                                          <p:spTgt spid="8"/>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23"/>
                                        </p:tgtEl>
                                        <p:attrNameLst>
                                          <p:attrName>style.color</p:attrName>
                                        </p:attrNameLst>
                                      </p:cBhvr>
                                      <p:by>
                                        <p:hsl h="7200000" s="0" l="0"/>
                                      </p:by>
                                    </p:animClr>
                                    <p:animClr clrSpc="hsl" dir="cw">
                                      <p:cBhvr>
                                        <p:cTn id="33" dur="500" fill="hold"/>
                                        <p:tgtEl>
                                          <p:spTgt spid="23"/>
                                        </p:tgtEl>
                                        <p:attrNameLst>
                                          <p:attrName>fillcolor</p:attrName>
                                        </p:attrNameLst>
                                      </p:cBhvr>
                                      <p:by>
                                        <p:hsl h="7200000" s="0" l="0"/>
                                      </p:by>
                                    </p:animClr>
                                    <p:animClr clrSpc="hsl" dir="cw">
                                      <p:cBhvr>
                                        <p:cTn id="34" dur="500" fill="hold"/>
                                        <p:tgtEl>
                                          <p:spTgt spid="23"/>
                                        </p:tgtEl>
                                        <p:attrNameLst>
                                          <p:attrName>stroke.color</p:attrName>
                                        </p:attrNameLst>
                                      </p:cBhvr>
                                      <p:by>
                                        <p:hsl h="7200000" s="0" l="0"/>
                                      </p:by>
                                    </p:animClr>
                                    <p:set>
                                      <p:cBhvr>
                                        <p:cTn id="35" dur="500" fill="hold"/>
                                        <p:tgtEl>
                                          <p:spTgt spid="23"/>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21"/>
                                        </p:tgtEl>
                                        <p:attrNameLst>
                                          <p:attrName>style.color</p:attrName>
                                        </p:attrNameLst>
                                      </p:cBhvr>
                                      <p:by>
                                        <p:hsl h="7200000" s="0" l="0"/>
                                      </p:by>
                                    </p:animClr>
                                    <p:animClr clrSpc="hsl" dir="cw">
                                      <p:cBhvr>
                                        <p:cTn id="44" dur="500" fill="hold"/>
                                        <p:tgtEl>
                                          <p:spTgt spid="21"/>
                                        </p:tgtEl>
                                        <p:attrNameLst>
                                          <p:attrName>fillcolor</p:attrName>
                                        </p:attrNameLst>
                                      </p:cBhvr>
                                      <p:by>
                                        <p:hsl h="7200000" s="0" l="0"/>
                                      </p:by>
                                    </p:animClr>
                                    <p:animClr clrSpc="hsl" dir="cw">
                                      <p:cBhvr>
                                        <p:cTn id="45" dur="500" fill="hold"/>
                                        <p:tgtEl>
                                          <p:spTgt spid="21"/>
                                        </p:tgtEl>
                                        <p:attrNameLst>
                                          <p:attrName>stroke.color</p:attrName>
                                        </p:attrNameLst>
                                      </p:cBhvr>
                                      <p:by>
                                        <p:hsl h="7200000" s="0" l="0"/>
                                      </p:by>
                                    </p:animClr>
                                    <p:set>
                                      <p:cBhvr>
                                        <p:cTn id="46" dur="500" fill="hold"/>
                                        <p:tgtEl>
                                          <p:spTgt spid="21"/>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mph" presetSubtype="0" fill="hold" grpId="0" nodeType="clickEffect">
                                  <p:stCondLst>
                                    <p:cond delay="0"/>
                                  </p:stCondLst>
                                  <p:childTnLst>
                                    <p:animClr clrSpc="hsl" dir="cw">
                                      <p:cBhvr override="childStyle">
                                        <p:cTn id="54" dur="500" fill="hold"/>
                                        <p:tgtEl>
                                          <p:spTgt spid="22"/>
                                        </p:tgtEl>
                                        <p:attrNameLst>
                                          <p:attrName>style.color</p:attrName>
                                        </p:attrNameLst>
                                      </p:cBhvr>
                                      <p:by>
                                        <p:hsl h="7200000" s="0" l="0"/>
                                      </p:by>
                                    </p:animClr>
                                    <p:animClr clrSpc="hsl" dir="cw">
                                      <p:cBhvr>
                                        <p:cTn id="55" dur="500" fill="hold"/>
                                        <p:tgtEl>
                                          <p:spTgt spid="22"/>
                                        </p:tgtEl>
                                        <p:attrNameLst>
                                          <p:attrName>fillcolor</p:attrName>
                                        </p:attrNameLst>
                                      </p:cBhvr>
                                      <p:by>
                                        <p:hsl h="7200000" s="0" l="0"/>
                                      </p:by>
                                    </p:animClr>
                                    <p:animClr clrSpc="hsl" dir="cw">
                                      <p:cBhvr>
                                        <p:cTn id="56" dur="500" fill="hold"/>
                                        <p:tgtEl>
                                          <p:spTgt spid="22"/>
                                        </p:tgtEl>
                                        <p:attrNameLst>
                                          <p:attrName>stroke.color</p:attrName>
                                        </p:attrNameLst>
                                      </p:cBhvr>
                                      <p:by>
                                        <p:hsl h="7200000" s="0" l="0"/>
                                      </p:by>
                                    </p:animClr>
                                    <p:set>
                                      <p:cBhvr>
                                        <p:cTn id="57"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8" grpId="0"/>
      <p:bldP spid="20" grpId="0"/>
      <p:bldP spid="21" grpId="0"/>
      <p:bldP spid="22" grpId="0"/>
      <p:bldP spid="2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p:cNvSpPr/>
          <p:nvPr/>
        </p:nvSpPr>
        <p:spPr>
          <a:xfrm>
            <a:off x="0" y="0"/>
            <a:ext cx="1652525" cy="6858000"/>
          </a:xfrm>
          <a:prstGeom prst="rect">
            <a:avLst/>
          </a:prstGeom>
          <a:solidFill>
            <a:schemeClr val="tx1"/>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A92322D2-0383-4B6C-88B5-80854FB1A7E0}"/>
              </a:ext>
            </a:extLst>
          </p:cNvPr>
          <p:cNvPicPr>
            <a:picLocks noChangeAspect="1"/>
          </p:cNvPicPr>
          <p:nvPr/>
        </p:nvPicPr>
        <p:blipFill>
          <a:blip r:embed="rId2"/>
          <a:stretch>
            <a:fillRect/>
          </a:stretch>
        </p:blipFill>
        <p:spPr>
          <a:xfrm>
            <a:off x="292880" y="5840986"/>
            <a:ext cx="1066763" cy="960086"/>
          </a:xfrm>
          <a:prstGeom prst="rect">
            <a:avLst/>
          </a:prstGeom>
        </p:spPr>
      </p:pic>
      <p:sp>
        <p:nvSpPr>
          <p:cNvPr id="3" name="CuadroTexto 2">
            <a:extLst>
              <a:ext uri="{FF2B5EF4-FFF2-40B4-BE49-F238E27FC236}">
                <a16:creationId xmlns:a16="http://schemas.microsoft.com/office/drawing/2014/main" id="{B7F75417-8BC0-431B-9DD0-3952FEF3CE45}"/>
              </a:ext>
            </a:extLst>
          </p:cNvPr>
          <p:cNvSpPr txBox="1"/>
          <p:nvPr/>
        </p:nvSpPr>
        <p:spPr>
          <a:xfrm>
            <a:off x="1844678" y="1614189"/>
            <a:ext cx="3511496" cy="1077218"/>
          </a:xfrm>
          <a:prstGeom prst="rect">
            <a:avLst/>
          </a:prstGeom>
          <a:noFill/>
        </p:spPr>
        <p:txBody>
          <a:bodyPr wrap="square" rtlCol="0">
            <a:spAutoFit/>
          </a:bodyPr>
          <a:lstStyle/>
          <a:p>
            <a:pPr lvl="0">
              <a:defRPr/>
            </a:pPr>
            <a:r>
              <a:rPr lang="es-ES" sz="3200" dirty="0">
                <a:solidFill>
                  <a:srgbClr val="DF6613"/>
                </a:solidFill>
              </a:rPr>
              <a:t>Un costado del oso más alto</a:t>
            </a:r>
            <a:endParaRPr kumimoji="0" lang="es-ES" sz="3200" b="0" i="0" u="none" strike="noStrike" kern="1200" cap="none" spc="0" normalizeH="0" baseline="0" noProof="0" dirty="0">
              <a:ln>
                <a:noFill/>
              </a:ln>
              <a:solidFill>
                <a:srgbClr val="DF6613"/>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2B80B65F-4774-4B34-B211-5F7CCD9DB0D1}"/>
              </a:ext>
            </a:extLst>
          </p:cNvPr>
          <p:cNvSpPr txBox="1"/>
          <p:nvPr/>
        </p:nvSpPr>
        <p:spPr>
          <a:xfrm>
            <a:off x="1945407" y="133248"/>
            <a:ext cx="4197824" cy="1077218"/>
          </a:xfrm>
          <a:prstGeom prst="rect">
            <a:avLst/>
          </a:prstGeom>
          <a:noFill/>
        </p:spPr>
        <p:txBody>
          <a:bodyPr wrap="square" rtlCol="0">
            <a:spAutoFit/>
          </a:bodyPr>
          <a:lstStyle/>
          <a:p>
            <a:pPr lvl="0">
              <a:defRPr/>
            </a:pPr>
            <a:r>
              <a:rPr lang="es-ES" sz="3200" dirty="0">
                <a:solidFill>
                  <a:srgbClr val="DF6613"/>
                </a:solidFill>
              </a:rPr>
              <a:t>Tres costillas en la boca del oso</a:t>
            </a:r>
            <a:endParaRPr kumimoji="0" lang="es-ES" sz="3200" b="0" i="0" u="none" strike="noStrike" kern="1200" cap="none" spc="0" normalizeH="0" baseline="0" noProof="0" dirty="0">
              <a:ln>
                <a:noFill/>
              </a:ln>
              <a:solidFill>
                <a:srgbClr val="DF6613"/>
              </a:solidFill>
              <a:effectLst/>
              <a:uLnTx/>
              <a:uFillTx/>
              <a:latin typeface="Calibri" panose="020F0502020204030204"/>
              <a:ea typeface="+mn-ea"/>
              <a:cs typeface="+mn-cs"/>
            </a:endParaRPr>
          </a:p>
        </p:txBody>
      </p:sp>
      <p:sp>
        <p:nvSpPr>
          <p:cNvPr id="14" name="CuadroTexto 13">
            <a:extLst>
              <a:ext uri="{FF2B5EF4-FFF2-40B4-BE49-F238E27FC236}">
                <a16:creationId xmlns:a16="http://schemas.microsoft.com/office/drawing/2014/main" id="{3C95100F-E8B5-4CF3-9E17-D707427B80EE}"/>
              </a:ext>
            </a:extLst>
          </p:cNvPr>
          <p:cNvSpPr txBox="1"/>
          <p:nvPr/>
        </p:nvSpPr>
        <p:spPr>
          <a:xfrm>
            <a:off x="1844678" y="4200000"/>
            <a:ext cx="3712954" cy="584775"/>
          </a:xfrm>
          <a:prstGeom prst="rect">
            <a:avLst/>
          </a:prstGeom>
          <a:noFill/>
        </p:spPr>
        <p:txBody>
          <a:bodyPr wrap="square" rtlCol="0">
            <a:spAutoFit/>
          </a:bodyPr>
          <a:lstStyle/>
          <a:p>
            <a:pPr lvl="0">
              <a:defRPr/>
            </a:pPr>
            <a:r>
              <a:rPr lang="es-ES" sz="3200" dirty="0">
                <a:solidFill>
                  <a:srgbClr val="DF6613"/>
                </a:solidFill>
              </a:rPr>
              <a:t>Cuatro cabezas </a:t>
            </a:r>
            <a:endParaRPr kumimoji="0" lang="es-ES" sz="3200" b="0" i="0" u="none" strike="noStrike" kern="1200" cap="none" spc="0" normalizeH="0" baseline="0" noProof="0" dirty="0">
              <a:ln>
                <a:noFill/>
              </a:ln>
              <a:solidFill>
                <a:srgbClr val="DF6613"/>
              </a:solidFill>
              <a:effectLst/>
              <a:uLnTx/>
              <a:uFillTx/>
              <a:latin typeface="Calibri" panose="020F0502020204030204"/>
              <a:ea typeface="+mn-ea"/>
              <a:cs typeface="+mn-cs"/>
            </a:endParaRPr>
          </a:p>
        </p:txBody>
      </p:sp>
      <p:sp>
        <p:nvSpPr>
          <p:cNvPr id="15" name="CuadroTexto 14">
            <a:extLst>
              <a:ext uri="{FF2B5EF4-FFF2-40B4-BE49-F238E27FC236}">
                <a16:creationId xmlns:a16="http://schemas.microsoft.com/office/drawing/2014/main" id="{484CE96C-CBE3-40DD-869A-7E653E50D465}"/>
              </a:ext>
            </a:extLst>
          </p:cNvPr>
          <p:cNvSpPr txBox="1"/>
          <p:nvPr/>
        </p:nvSpPr>
        <p:spPr>
          <a:xfrm>
            <a:off x="1945405" y="5243811"/>
            <a:ext cx="3892383" cy="1077218"/>
          </a:xfrm>
          <a:prstGeom prst="rect">
            <a:avLst/>
          </a:prstGeom>
          <a:noFill/>
        </p:spPr>
        <p:txBody>
          <a:bodyPr wrap="square" rtlCol="0">
            <a:spAutoFit/>
          </a:bodyPr>
          <a:lstStyle/>
          <a:p>
            <a:pPr lvl="0">
              <a:defRPr/>
            </a:pPr>
            <a:r>
              <a:rPr lang="es-ES" sz="3200" dirty="0">
                <a:solidFill>
                  <a:srgbClr val="DF6613"/>
                </a:solidFill>
              </a:rPr>
              <a:t>Bestia espantosa y fuerte</a:t>
            </a:r>
            <a:endParaRPr kumimoji="0" lang="es-ES" sz="3200" b="0" i="0" u="none" strike="noStrike" kern="1200" cap="none" spc="0" normalizeH="0" baseline="0" noProof="0" dirty="0">
              <a:ln>
                <a:noFill/>
              </a:ln>
              <a:solidFill>
                <a:srgbClr val="DF6613"/>
              </a:solidFill>
              <a:effectLst/>
              <a:uLnTx/>
              <a:uFillTx/>
              <a:latin typeface="Calibri" panose="020F0502020204030204"/>
              <a:ea typeface="+mn-ea"/>
              <a:cs typeface="+mn-cs"/>
            </a:endParaRPr>
          </a:p>
        </p:txBody>
      </p:sp>
      <p:sp>
        <p:nvSpPr>
          <p:cNvPr id="16" name="CuadroTexto 15">
            <a:extLst>
              <a:ext uri="{FF2B5EF4-FFF2-40B4-BE49-F238E27FC236}">
                <a16:creationId xmlns:a16="http://schemas.microsoft.com/office/drawing/2014/main" id="{BADEAE86-D7E0-4E67-860F-EC436B06AF60}"/>
              </a:ext>
            </a:extLst>
          </p:cNvPr>
          <p:cNvSpPr txBox="1"/>
          <p:nvPr/>
        </p:nvSpPr>
        <p:spPr>
          <a:xfrm>
            <a:off x="1844678" y="2890391"/>
            <a:ext cx="3779164" cy="1077218"/>
          </a:xfrm>
          <a:prstGeom prst="rect">
            <a:avLst/>
          </a:prstGeom>
          <a:noFill/>
        </p:spPr>
        <p:txBody>
          <a:bodyPr wrap="square" rtlCol="0">
            <a:spAutoFit/>
          </a:bodyPr>
          <a:lstStyle/>
          <a:p>
            <a:pPr lvl="0">
              <a:defRPr/>
            </a:pPr>
            <a:r>
              <a:rPr lang="es-ES" sz="3200" dirty="0">
                <a:solidFill>
                  <a:srgbClr val="DF6613"/>
                </a:solidFill>
              </a:rPr>
              <a:t>Leopardo con alas y cuatro cabezas</a:t>
            </a:r>
            <a:endParaRPr kumimoji="0" lang="es-ES" sz="3200" b="0" i="0" u="none" strike="noStrike" kern="1200" cap="none" spc="0" normalizeH="0" baseline="0" noProof="0" dirty="0">
              <a:ln>
                <a:noFill/>
              </a:ln>
              <a:solidFill>
                <a:srgbClr val="DF6613"/>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DB4BBA2C-AD84-4635-BFED-A54A24D56E2B}"/>
              </a:ext>
            </a:extLst>
          </p:cNvPr>
          <p:cNvSpPr txBox="1"/>
          <p:nvPr/>
        </p:nvSpPr>
        <p:spPr>
          <a:xfrm>
            <a:off x="6609400" y="4246166"/>
            <a:ext cx="4723164" cy="1077218"/>
          </a:xfrm>
          <a:prstGeom prst="rect">
            <a:avLst/>
          </a:prstGeom>
          <a:noFill/>
        </p:spPr>
        <p:txBody>
          <a:bodyPr wrap="square" rtlCol="0">
            <a:spAutoFit/>
          </a:bodyPr>
          <a:lstStyle/>
          <a:p>
            <a:r>
              <a:rPr lang="es-DO" sz="3200" dirty="0">
                <a:solidFill>
                  <a:srgbClr val="C00000"/>
                </a:solidFill>
              </a:rPr>
              <a:t>E</a:t>
            </a:r>
            <a:r>
              <a:rPr lang="es-DO" sz="3200" dirty="0" smtClean="0">
                <a:solidFill>
                  <a:srgbClr val="C00000"/>
                </a:solidFill>
              </a:rPr>
              <a:t>. </a:t>
            </a:r>
            <a:r>
              <a:rPr lang="es-ES" sz="3200" dirty="0"/>
              <a:t>Persas más dominantes que Medos</a:t>
            </a:r>
            <a:endParaRPr lang="es-ES" sz="3200" dirty="0"/>
          </a:p>
        </p:txBody>
      </p:sp>
      <p:sp>
        <p:nvSpPr>
          <p:cNvPr id="20" name="CuadroTexto 19">
            <a:extLst>
              <a:ext uri="{FF2B5EF4-FFF2-40B4-BE49-F238E27FC236}">
                <a16:creationId xmlns:a16="http://schemas.microsoft.com/office/drawing/2014/main" id="{8F3B8264-4C31-43B4-BA54-43EE83420FE7}"/>
              </a:ext>
            </a:extLst>
          </p:cNvPr>
          <p:cNvSpPr txBox="1"/>
          <p:nvPr/>
        </p:nvSpPr>
        <p:spPr>
          <a:xfrm>
            <a:off x="6609400" y="3201272"/>
            <a:ext cx="5042041" cy="584775"/>
          </a:xfrm>
          <a:prstGeom prst="rect">
            <a:avLst/>
          </a:prstGeom>
          <a:noFill/>
        </p:spPr>
        <p:txBody>
          <a:bodyPr wrap="square" rtlCol="0">
            <a:spAutoFit/>
          </a:bodyPr>
          <a:lstStyle/>
          <a:p>
            <a:r>
              <a:rPr lang="es-DO" sz="3200" dirty="0">
                <a:solidFill>
                  <a:srgbClr val="C00000"/>
                </a:solidFill>
              </a:rPr>
              <a:t>D</a:t>
            </a:r>
            <a:r>
              <a:rPr lang="es-DO" sz="3200" dirty="0" smtClean="0">
                <a:solidFill>
                  <a:srgbClr val="C00000"/>
                </a:solidFill>
              </a:rPr>
              <a:t>. </a:t>
            </a:r>
            <a:r>
              <a:rPr lang="es-ES" sz="3200" dirty="0"/>
              <a:t>Babilonia, Lidia y </a:t>
            </a:r>
            <a:r>
              <a:rPr lang="es-ES" sz="3200" dirty="0" smtClean="0"/>
              <a:t>Egipto</a:t>
            </a:r>
            <a:endParaRPr lang="es-ES" sz="3200" dirty="0"/>
          </a:p>
        </p:txBody>
      </p:sp>
      <p:sp>
        <p:nvSpPr>
          <p:cNvPr id="21" name="CuadroTexto 20">
            <a:extLst>
              <a:ext uri="{FF2B5EF4-FFF2-40B4-BE49-F238E27FC236}">
                <a16:creationId xmlns:a16="http://schemas.microsoft.com/office/drawing/2014/main" id="{707CBC07-791E-485A-931D-932FDFAF0D6C}"/>
              </a:ext>
            </a:extLst>
          </p:cNvPr>
          <p:cNvSpPr txBox="1"/>
          <p:nvPr/>
        </p:nvSpPr>
        <p:spPr>
          <a:xfrm>
            <a:off x="6609400" y="1007171"/>
            <a:ext cx="4497764" cy="1077218"/>
          </a:xfrm>
          <a:prstGeom prst="rect">
            <a:avLst/>
          </a:prstGeom>
          <a:noFill/>
        </p:spPr>
        <p:txBody>
          <a:bodyPr wrap="square" rtlCol="0">
            <a:spAutoFit/>
          </a:bodyPr>
          <a:lstStyle/>
          <a:p>
            <a:r>
              <a:rPr lang="es-DO" sz="3200" dirty="0">
                <a:solidFill>
                  <a:srgbClr val="C00000"/>
                </a:solidFill>
              </a:rPr>
              <a:t>B</a:t>
            </a:r>
            <a:r>
              <a:rPr lang="es-DO" sz="3200" dirty="0" smtClean="0">
                <a:solidFill>
                  <a:srgbClr val="C00000"/>
                </a:solidFill>
              </a:rPr>
              <a:t>. </a:t>
            </a:r>
            <a:r>
              <a:rPr lang="es-ES" sz="3200" dirty="0"/>
              <a:t>El imperio griego dividido</a:t>
            </a:r>
            <a:endParaRPr lang="es-ES" sz="3200" dirty="0"/>
          </a:p>
        </p:txBody>
      </p:sp>
      <p:sp>
        <p:nvSpPr>
          <p:cNvPr id="22" name="CuadroTexto 21">
            <a:extLst>
              <a:ext uri="{FF2B5EF4-FFF2-40B4-BE49-F238E27FC236}">
                <a16:creationId xmlns:a16="http://schemas.microsoft.com/office/drawing/2014/main" id="{4D4C28EC-9574-47D6-8D4C-A2D48F991BF0}"/>
              </a:ext>
            </a:extLst>
          </p:cNvPr>
          <p:cNvSpPr txBox="1"/>
          <p:nvPr/>
        </p:nvSpPr>
        <p:spPr>
          <a:xfrm>
            <a:off x="6609400" y="2390011"/>
            <a:ext cx="4294053" cy="584775"/>
          </a:xfrm>
          <a:prstGeom prst="rect">
            <a:avLst/>
          </a:prstGeom>
          <a:noFill/>
        </p:spPr>
        <p:txBody>
          <a:bodyPr wrap="square" rtlCol="0">
            <a:spAutoFit/>
          </a:bodyPr>
          <a:lstStyle/>
          <a:p>
            <a:r>
              <a:rPr lang="es-DO" sz="3200" dirty="0">
                <a:solidFill>
                  <a:srgbClr val="C00000"/>
                </a:solidFill>
              </a:rPr>
              <a:t>C</a:t>
            </a:r>
            <a:r>
              <a:rPr lang="es-DO" sz="3200" dirty="0" smtClean="0">
                <a:solidFill>
                  <a:srgbClr val="C00000"/>
                </a:solidFill>
              </a:rPr>
              <a:t>. </a:t>
            </a:r>
            <a:r>
              <a:rPr lang="es-ES" sz="3200" dirty="0"/>
              <a:t>Imperio Romano</a:t>
            </a:r>
            <a:endParaRPr lang="es-DO" sz="3200" dirty="0"/>
          </a:p>
        </p:txBody>
      </p:sp>
      <p:sp>
        <p:nvSpPr>
          <p:cNvPr id="23" name="CuadroTexto 22">
            <a:extLst>
              <a:ext uri="{FF2B5EF4-FFF2-40B4-BE49-F238E27FC236}">
                <a16:creationId xmlns:a16="http://schemas.microsoft.com/office/drawing/2014/main" id="{570408FA-21B6-4E50-A2CA-A06FB9771535}"/>
              </a:ext>
            </a:extLst>
          </p:cNvPr>
          <p:cNvSpPr txBox="1"/>
          <p:nvPr/>
        </p:nvSpPr>
        <p:spPr>
          <a:xfrm>
            <a:off x="6609400" y="5713970"/>
            <a:ext cx="5110590" cy="584775"/>
          </a:xfrm>
          <a:prstGeom prst="rect">
            <a:avLst/>
          </a:prstGeom>
          <a:noFill/>
        </p:spPr>
        <p:txBody>
          <a:bodyPr wrap="square" rtlCol="0">
            <a:spAutoFit/>
          </a:bodyPr>
          <a:lstStyle/>
          <a:p>
            <a:r>
              <a:rPr lang="es-DO" sz="3200" dirty="0">
                <a:solidFill>
                  <a:srgbClr val="C00000"/>
                </a:solidFill>
              </a:rPr>
              <a:t>F</a:t>
            </a:r>
            <a:r>
              <a:rPr lang="es-DO" sz="3200" dirty="0" smtClean="0">
                <a:solidFill>
                  <a:srgbClr val="C00000"/>
                </a:solidFill>
              </a:rPr>
              <a:t>. </a:t>
            </a:r>
            <a:r>
              <a:rPr lang="es-ES" sz="3200" dirty="0"/>
              <a:t>Grecia</a:t>
            </a:r>
            <a:endParaRPr lang="es-DO" sz="3200" dirty="0"/>
          </a:p>
        </p:txBody>
      </p:sp>
      <p:sp>
        <p:nvSpPr>
          <p:cNvPr id="9" name="CuadroTexto 8">
            <a:extLst>
              <a:ext uri="{FF2B5EF4-FFF2-40B4-BE49-F238E27FC236}">
                <a16:creationId xmlns:a16="http://schemas.microsoft.com/office/drawing/2014/main" id="{D52AD20F-C77A-4B88-B6A1-2718AE27E03B}"/>
              </a:ext>
            </a:extLst>
          </p:cNvPr>
          <p:cNvSpPr txBox="1"/>
          <p:nvPr/>
        </p:nvSpPr>
        <p:spPr>
          <a:xfrm>
            <a:off x="6609400" y="133248"/>
            <a:ext cx="3817709" cy="553998"/>
          </a:xfrm>
          <a:prstGeom prst="rect">
            <a:avLst/>
          </a:prstGeom>
          <a:noFill/>
        </p:spPr>
        <p:txBody>
          <a:bodyPr wrap="square" rtlCol="0">
            <a:spAutoFit/>
          </a:bodyPr>
          <a:lstStyle/>
          <a:p>
            <a:r>
              <a:rPr lang="es-DO" sz="3000" dirty="0">
                <a:solidFill>
                  <a:srgbClr val="C00000"/>
                </a:solidFill>
              </a:rPr>
              <a:t>A</a:t>
            </a:r>
            <a:r>
              <a:rPr lang="es-DO" sz="3000" dirty="0" smtClean="0">
                <a:solidFill>
                  <a:srgbClr val="C00000"/>
                </a:solidFill>
              </a:rPr>
              <a:t>. </a:t>
            </a:r>
            <a:r>
              <a:rPr lang="es-DO" sz="3000" dirty="0" smtClean="0"/>
              <a:t>Babilonia</a:t>
            </a:r>
            <a:endParaRPr lang="es-DO" sz="3000" dirty="0"/>
          </a:p>
        </p:txBody>
      </p:sp>
      <p:sp>
        <p:nvSpPr>
          <p:cNvPr id="6" name="Rectángulo 5"/>
          <p:cNvSpPr/>
          <p:nvPr/>
        </p:nvSpPr>
        <p:spPr>
          <a:xfrm>
            <a:off x="0" y="5158374"/>
            <a:ext cx="1652525"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4000" b="1" cap="none" spc="0" dirty="0" smtClean="0">
                <a:ln/>
                <a:solidFill>
                  <a:schemeClr val="accent4"/>
                </a:solidFill>
                <a:effectLst/>
              </a:rPr>
              <a:t>Asocie</a:t>
            </a:r>
            <a:endParaRPr lang="es-ES" sz="4000" b="1" cap="none" spc="0" dirty="0">
              <a:ln/>
              <a:solidFill>
                <a:schemeClr val="accent4"/>
              </a:solidFill>
              <a:effectLst/>
            </a:endParaRPr>
          </a:p>
        </p:txBody>
      </p:sp>
      <p:cxnSp>
        <p:nvCxnSpPr>
          <p:cNvPr id="11" name="Conector recto 10"/>
          <p:cNvCxnSpPr/>
          <p:nvPr/>
        </p:nvCxnSpPr>
        <p:spPr>
          <a:xfrm>
            <a:off x="1652525" y="30409"/>
            <a:ext cx="0" cy="6827591"/>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86826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20"/>
                                        </p:tgtEl>
                                        <p:attrNameLst>
                                          <p:attrName>style.color</p:attrName>
                                        </p:attrNameLst>
                                      </p:cBhvr>
                                      <p:by>
                                        <p:hsl h="7200000" s="0" l="0"/>
                                      </p:by>
                                    </p:animClr>
                                    <p:animClr clrSpc="hsl" dir="cw">
                                      <p:cBhvr>
                                        <p:cTn id="11" dur="500" fill="hold"/>
                                        <p:tgtEl>
                                          <p:spTgt spid="20"/>
                                        </p:tgtEl>
                                        <p:attrNameLst>
                                          <p:attrName>fillcolor</p:attrName>
                                        </p:attrNameLst>
                                      </p:cBhvr>
                                      <p:by>
                                        <p:hsl h="7200000" s="0" l="0"/>
                                      </p:by>
                                    </p:animClr>
                                    <p:animClr clrSpc="hsl" dir="cw">
                                      <p:cBhvr>
                                        <p:cTn id="12" dur="500" fill="hold"/>
                                        <p:tgtEl>
                                          <p:spTgt spid="20"/>
                                        </p:tgtEl>
                                        <p:attrNameLst>
                                          <p:attrName>stroke.color</p:attrName>
                                        </p:attrNameLst>
                                      </p:cBhvr>
                                      <p:by>
                                        <p:hsl h="7200000" s="0" l="0"/>
                                      </p:by>
                                    </p:animClr>
                                    <p:set>
                                      <p:cBhvr>
                                        <p:cTn id="13" dur="500" fill="hold"/>
                                        <p:tgtEl>
                                          <p:spTgt spid="20"/>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8"/>
                                        </p:tgtEl>
                                        <p:attrNameLst>
                                          <p:attrName>style.color</p:attrName>
                                        </p:attrNameLst>
                                      </p:cBhvr>
                                      <p:by>
                                        <p:hsl h="7200000" s="0" l="0"/>
                                      </p:by>
                                    </p:animClr>
                                    <p:animClr clrSpc="hsl" dir="cw">
                                      <p:cBhvr>
                                        <p:cTn id="22" dur="500" fill="hold"/>
                                        <p:tgtEl>
                                          <p:spTgt spid="8"/>
                                        </p:tgtEl>
                                        <p:attrNameLst>
                                          <p:attrName>fillcolor</p:attrName>
                                        </p:attrNameLst>
                                      </p:cBhvr>
                                      <p:by>
                                        <p:hsl h="7200000" s="0" l="0"/>
                                      </p:by>
                                    </p:animClr>
                                    <p:animClr clrSpc="hsl" dir="cw">
                                      <p:cBhvr>
                                        <p:cTn id="23" dur="500" fill="hold"/>
                                        <p:tgtEl>
                                          <p:spTgt spid="8"/>
                                        </p:tgtEl>
                                        <p:attrNameLst>
                                          <p:attrName>stroke.color</p:attrName>
                                        </p:attrNameLst>
                                      </p:cBhvr>
                                      <p:by>
                                        <p:hsl h="7200000" s="0" l="0"/>
                                      </p:by>
                                    </p:animClr>
                                    <p:set>
                                      <p:cBhvr>
                                        <p:cTn id="24" dur="500" fill="hold"/>
                                        <p:tgtEl>
                                          <p:spTgt spid="8"/>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23"/>
                                        </p:tgtEl>
                                        <p:attrNameLst>
                                          <p:attrName>style.color</p:attrName>
                                        </p:attrNameLst>
                                      </p:cBhvr>
                                      <p:by>
                                        <p:hsl h="7200000" s="0" l="0"/>
                                      </p:by>
                                    </p:animClr>
                                    <p:animClr clrSpc="hsl" dir="cw">
                                      <p:cBhvr>
                                        <p:cTn id="33" dur="500" fill="hold"/>
                                        <p:tgtEl>
                                          <p:spTgt spid="23"/>
                                        </p:tgtEl>
                                        <p:attrNameLst>
                                          <p:attrName>fillcolor</p:attrName>
                                        </p:attrNameLst>
                                      </p:cBhvr>
                                      <p:by>
                                        <p:hsl h="7200000" s="0" l="0"/>
                                      </p:by>
                                    </p:animClr>
                                    <p:animClr clrSpc="hsl" dir="cw">
                                      <p:cBhvr>
                                        <p:cTn id="34" dur="500" fill="hold"/>
                                        <p:tgtEl>
                                          <p:spTgt spid="23"/>
                                        </p:tgtEl>
                                        <p:attrNameLst>
                                          <p:attrName>stroke.color</p:attrName>
                                        </p:attrNameLst>
                                      </p:cBhvr>
                                      <p:by>
                                        <p:hsl h="7200000" s="0" l="0"/>
                                      </p:by>
                                    </p:animClr>
                                    <p:set>
                                      <p:cBhvr>
                                        <p:cTn id="35" dur="500" fill="hold"/>
                                        <p:tgtEl>
                                          <p:spTgt spid="23"/>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21"/>
                                        </p:tgtEl>
                                        <p:attrNameLst>
                                          <p:attrName>style.color</p:attrName>
                                        </p:attrNameLst>
                                      </p:cBhvr>
                                      <p:by>
                                        <p:hsl h="7200000" s="0" l="0"/>
                                      </p:by>
                                    </p:animClr>
                                    <p:animClr clrSpc="hsl" dir="cw">
                                      <p:cBhvr>
                                        <p:cTn id="44" dur="500" fill="hold"/>
                                        <p:tgtEl>
                                          <p:spTgt spid="21"/>
                                        </p:tgtEl>
                                        <p:attrNameLst>
                                          <p:attrName>fillcolor</p:attrName>
                                        </p:attrNameLst>
                                      </p:cBhvr>
                                      <p:by>
                                        <p:hsl h="7200000" s="0" l="0"/>
                                      </p:by>
                                    </p:animClr>
                                    <p:animClr clrSpc="hsl" dir="cw">
                                      <p:cBhvr>
                                        <p:cTn id="45" dur="500" fill="hold"/>
                                        <p:tgtEl>
                                          <p:spTgt spid="21"/>
                                        </p:tgtEl>
                                        <p:attrNameLst>
                                          <p:attrName>stroke.color</p:attrName>
                                        </p:attrNameLst>
                                      </p:cBhvr>
                                      <p:by>
                                        <p:hsl h="7200000" s="0" l="0"/>
                                      </p:by>
                                    </p:animClr>
                                    <p:set>
                                      <p:cBhvr>
                                        <p:cTn id="46" dur="500" fill="hold"/>
                                        <p:tgtEl>
                                          <p:spTgt spid="21"/>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mph" presetSubtype="0" fill="hold" grpId="0" nodeType="clickEffect">
                                  <p:stCondLst>
                                    <p:cond delay="0"/>
                                  </p:stCondLst>
                                  <p:childTnLst>
                                    <p:animClr clrSpc="hsl" dir="cw">
                                      <p:cBhvr override="childStyle">
                                        <p:cTn id="54" dur="500" fill="hold"/>
                                        <p:tgtEl>
                                          <p:spTgt spid="22"/>
                                        </p:tgtEl>
                                        <p:attrNameLst>
                                          <p:attrName>style.color</p:attrName>
                                        </p:attrNameLst>
                                      </p:cBhvr>
                                      <p:by>
                                        <p:hsl h="7200000" s="0" l="0"/>
                                      </p:by>
                                    </p:animClr>
                                    <p:animClr clrSpc="hsl" dir="cw">
                                      <p:cBhvr>
                                        <p:cTn id="55" dur="500" fill="hold"/>
                                        <p:tgtEl>
                                          <p:spTgt spid="22"/>
                                        </p:tgtEl>
                                        <p:attrNameLst>
                                          <p:attrName>fillcolor</p:attrName>
                                        </p:attrNameLst>
                                      </p:cBhvr>
                                      <p:by>
                                        <p:hsl h="7200000" s="0" l="0"/>
                                      </p:by>
                                    </p:animClr>
                                    <p:animClr clrSpc="hsl" dir="cw">
                                      <p:cBhvr>
                                        <p:cTn id="56" dur="500" fill="hold"/>
                                        <p:tgtEl>
                                          <p:spTgt spid="22"/>
                                        </p:tgtEl>
                                        <p:attrNameLst>
                                          <p:attrName>stroke.color</p:attrName>
                                        </p:attrNameLst>
                                      </p:cBhvr>
                                      <p:by>
                                        <p:hsl h="7200000" s="0" l="0"/>
                                      </p:by>
                                    </p:animClr>
                                    <p:set>
                                      <p:cBhvr>
                                        <p:cTn id="57"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8" grpId="0"/>
      <p:bldP spid="20" grpId="0"/>
      <p:bldP spid="21" grpId="0"/>
      <p:bldP spid="22" grpId="0"/>
      <p:bldP spid="2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E333A"/>
          </a:solidFill>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4" name="CuadroTexto 13">
            <a:extLst>
              <a:ext uri="{FF2B5EF4-FFF2-40B4-BE49-F238E27FC236}">
                <a16:creationId xmlns:a16="http://schemas.microsoft.com/office/drawing/2014/main" id="{23C94E7D-7AB5-4521-915D-863C27209662}"/>
              </a:ext>
            </a:extLst>
          </p:cNvPr>
          <p:cNvSpPr txBox="1"/>
          <p:nvPr/>
        </p:nvSpPr>
        <p:spPr>
          <a:xfrm>
            <a:off x="392436" y="141680"/>
            <a:ext cx="11374841" cy="646331"/>
          </a:xfrm>
          <a:prstGeom prst="rect">
            <a:avLst/>
          </a:prstGeom>
          <a:noFill/>
          <a:effectLst>
            <a:outerShdw blurRad="50800" dist="50800" dir="5400000" algn="ctr" rotWithShape="0">
              <a:srgbClr val="000000">
                <a:alpha val="99000"/>
              </a:srgbClr>
            </a:outerShdw>
          </a:effectLst>
        </p:spPr>
        <p:txBody>
          <a:bodyPr wrap="square" rtlCol="0">
            <a:spAutoFit/>
          </a:bodyPr>
          <a:lstStyle/>
          <a:p>
            <a:r>
              <a:rPr lang="es-DO" sz="3600" b="1" dirty="0" smtClean="0">
                <a:solidFill>
                  <a:srgbClr val="FFFF00"/>
                </a:solidFill>
                <a:latin typeface="Calibri" panose="020F0502020204030204" pitchFamily="34" charset="0"/>
                <a:cs typeface="Calibri" panose="020F0502020204030204" pitchFamily="34" charset="0"/>
              </a:rPr>
              <a:t>3. </a:t>
            </a:r>
            <a:r>
              <a:rPr lang="es-ES" sz="3600" b="1" dirty="0">
                <a:solidFill>
                  <a:srgbClr val="FFFF00"/>
                </a:solidFill>
                <a:latin typeface="Calibri" panose="020F0502020204030204" pitchFamily="34" charset="0"/>
                <a:cs typeface="Calibri" panose="020F0502020204030204" pitchFamily="34" charset="0"/>
              </a:rPr>
              <a:t>¿Cuántos cuernos tenía la cuarta bestia? Daniel </a:t>
            </a:r>
            <a:r>
              <a:rPr lang="es-ES" sz="3600" b="1" dirty="0" smtClean="0">
                <a:solidFill>
                  <a:srgbClr val="FFFF00"/>
                </a:solidFill>
                <a:latin typeface="Calibri" panose="020F0502020204030204" pitchFamily="34" charset="0"/>
                <a:cs typeface="Calibri" panose="020F0502020204030204" pitchFamily="34" charset="0"/>
              </a:rPr>
              <a:t>7:7b</a:t>
            </a:r>
            <a:endParaRPr lang="es-DO" sz="3600" b="1" dirty="0">
              <a:solidFill>
                <a:srgbClr val="FFFF00"/>
              </a:solidFill>
              <a:latin typeface="Calibri" panose="020F050202020403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01A16D62-B7C9-4E85-BD15-FA714C634E05}"/>
              </a:ext>
            </a:extLst>
          </p:cNvPr>
          <p:cNvSpPr txBox="1"/>
          <p:nvPr/>
        </p:nvSpPr>
        <p:spPr>
          <a:xfrm>
            <a:off x="483530" y="1020203"/>
            <a:ext cx="11224939" cy="2862322"/>
          </a:xfrm>
          <a:prstGeom prst="rect">
            <a:avLst/>
          </a:prstGeom>
          <a:noFill/>
          <a:effectLst>
            <a:outerShdw blurRad="50800" dist="38100" dir="5400000" algn="ctr" rotWithShape="0">
              <a:srgbClr val="000000">
                <a:alpha val="99000"/>
              </a:srgbClr>
            </a:outerShdw>
          </a:effectLst>
          <a:scene3d>
            <a:camera prst="orthographicFront"/>
            <a:lightRig rig="threePt" dir="t"/>
          </a:scene3d>
          <a:sp3d>
            <a:bevelT w="5092700"/>
          </a:sp3d>
        </p:spPr>
        <p:txBody>
          <a:bodyPr wrap="square" rtlCol="0">
            <a:spAutoFit/>
          </a:bodyPr>
          <a:lstStyle/>
          <a:p>
            <a:r>
              <a:rPr lang="es-ES" sz="6000" b="1" dirty="0" smtClean="0">
                <a:solidFill>
                  <a:schemeClr val="bg1"/>
                </a:solidFill>
                <a:latin typeface="Calibri" panose="020F0502020204030204" pitchFamily="34" charset="0"/>
                <a:cs typeface="Calibri" panose="020F0502020204030204" pitchFamily="34" charset="0"/>
              </a:rPr>
              <a:t>….y </a:t>
            </a:r>
            <a:r>
              <a:rPr lang="es-ES" sz="6000" b="1" dirty="0">
                <a:solidFill>
                  <a:schemeClr val="bg1"/>
                </a:solidFill>
                <a:latin typeface="Calibri" panose="020F0502020204030204" pitchFamily="34" charset="0"/>
                <a:cs typeface="Calibri" panose="020F0502020204030204" pitchFamily="34" charset="0"/>
              </a:rPr>
              <a:t>era muy diferente de todas las bestias que vi antes de ella, y tenía </a:t>
            </a:r>
            <a:r>
              <a:rPr lang="es-ES" sz="6000" b="1" dirty="0">
                <a:solidFill>
                  <a:srgbClr val="FFFF00"/>
                </a:solidFill>
                <a:latin typeface="Calibri" panose="020F0502020204030204" pitchFamily="34" charset="0"/>
                <a:cs typeface="Calibri" panose="020F0502020204030204" pitchFamily="34" charset="0"/>
              </a:rPr>
              <a:t>diez cuernos</a:t>
            </a:r>
            <a:endParaRPr lang="es-DO" sz="6000" b="1" dirty="0">
              <a:solidFill>
                <a:srgbClr val="FFFF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937719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83A34"/>
          </a:solidFill>
          <a:ln>
            <a:solidFill>
              <a:schemeClr val="accent5">
                <a:lumMod val="50000"/>
              </a:schemeClr>
            </a:solidFill>
          </a:ln>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2" name="Forma libre: forma 11">
            <a:extLst>
              <a:ext uri="{FF2B5EF4-FFF2-40B4-BE49-F238E27FC236}">
                <a16:creationId xmlns:a16="http://schemas.microsoft.com/office/drawing/2014/main" id="{CA343354-4228-439C-8A79-193A873D37DA}"/>
              </a:ext>
            </a:extLst>
          </p:cNvPr>
          <p:cNvSpPr/>
          <p:nvPr/>
        </p:nvSpPr>
        <p:spPr>
          <a:xfrm>
            <a:off x="-1" y="-15499"/>
            <a:ext cx="2650214" cy="4525506"/>
          </a:xfrm>
          <a:custGeom>
            <a:avLst/>
            <a:gdLst>
              <a:gd name="connsiteX0" fmla="*/ 317719 w 2650214"/>
              <a:gd name="connsiteY0" fmla="*/ 0 h 4525506"/>
              <a:gd name="connsiteX1" fmla="*/ 2650214 w 2650214"/>
              <a:gd name="connsiteY1" fmla="*/ 2262753 h 4525506"/>
              <a:gd name="connsiteX2" fmla="*/ 317719 w 2650214"/>
              <a:gd name="connsiteY2" fmla="*/ 4525506 h 4525506"/>
              <a:gd name="connsiteX3" fmla="*/ 79235 w 2650214"/>
              <a:gd name="connsiteY3" fmla="*/ 4513824 h 4525506"/>
              <a:gd name="connsiteX4" fmla="*/ 0 w 2650214"/>
              <a:gd name="connsiteY4" fmla="*/ 4502093 h 4525506"/>
              <a:gd name="connsiteX5" fmla="*/ 0 w 2650214"/>
              <a:gd name="connsiteY5" fmla="*/ 23413 h 4525506"/>
              <a:gd name="connsiteX6" fmla="*/ 79235 w 2650214"/>
              <a:gd name="connsiteY6" fmla="*/ 11682 h 4525506"/>
              <a:gd name="connsiteX7" fmla="*/ 317719 w 2650214"/>
              <a:gd name="connsiteY7" fmla="*/ 0 h 4525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0214" h="4525506">
                <a:moveTo>
                  <a:pt x="317719" y="0"/>
                </a:moveTo>
                <a:cubicBezTo>
                  <a:pt x="1605920" y="0"/>
                  <a:pt x="2650214" y="1013069"/>
                  <a:pt x="2650214" y="2262753"/>
                </a:cubicBezTo>
                <a:cubicBezTo>
                  <a:pt x="2650214" y="3512437"/>
                  <a:pt x="1605920" y="4525506"/>
                  <a:pt x="317719" y="4525506"/>
                </a:cubicBezTo>
                <a:cubicBezTo>
                  <a:pt x="237206" y="4525506"/>
                  <a:pt x="157647" y="4521549"/>
                  <a:pt x="79235" y="4513824"/>
                </a:cubicBezTo>
                <a:lnTo>
                  <a:pt x="0" y="4502093"/>
                </a:lnTo>
                <a:lnTo>
                  <a:pt x="0" y="23413"/>
                </a:lnTo>
                <a:lnTo>
                  <a:pt x="79235" y="11682"/>
                </a:lnTo>
                <a:cubicBezTo>
                  <a:pt x="157647" y="3957"/>
                  <a:pt x="237206" y="0"/>
                  <a:pt x="317719" y="0"/>
                </a:cubicBezTo>
                <a:close/>
              </a:path>
            </a:pathLst>
          </a:custGeom>
          <a:solidFill>
            <a:srgbClr val="A46A14"/>
          </a:solidFill>
          <a:ln>
            <a:solidFill>
              <a:srgbClr val="A46A14"/>
            </a:solidFill>
          </a:ln>
          <a:effectLst>
            <a:outerShdw blurRad="50800" dist="50800" dir="600000" algn="ctr" rotWithShape="0">
              <a:srgbClr val="000000">
                <a:alpha val="43137"/>
              </a:srgbClr>
            </a:outerShdw>
          </a:effectLst>
          <a:scene3d>
            <a:camera prst="orthographicFront"/>
            <a:lightRig rig="threePt" dir="t"/>
          </a:scene3d>
          <a:sp3d>
            <a:bevelT w="44450"/>
          </a:sp3d>
        </p:spPr>
        <p:style>
          <a:lnRef idx="1">
            <a:schemeClr val="accent4"/>
          </a:lnRef>
          <a:fillRef idx="3">
            <a:schemeClr val="accent4"/>
          </a:fillRef>
          <a:effectRef idx="2">
            <a:schemeClr val="accent4"/>
          </a:effectRef>
          <a:fontRef idx="minor">
            <a:schemeClr val="lt1"/>
          </a:fontRef>
        </p:style>
        <p:txBody>
          <a:bodyPr wrap="square" rtlCol="0" anchor="ctr">
            <a:noAutofit/>
          </a:bodyPr>
          <a:lstStyle/>
          <a:p>
            <a:pPr algn="ctr"/>
            <a:endParaRPr lang="es-DO"/>
          </a:p>
        </p:txBody>
      </p:sp>
      <p:sp>
        <p:nvSpPr>
          <p:cNvPr id="14" name="CuadroTexto 13">
            <a:extLst>
              <a:ext uri="{FF2B5EF4-FFF2-40B4-BE49-F238E27FC236}">
                <a16:creationId xmlns:a16="http://schemas.microsoft.com/office/drawing/2014/main" id="{23C94E7D-7AB5-4521-915D-863C27209662}"/>
              </a:ext>
            </a:extLst>
          </p:cNvPr>
          <p:cNvSpPr txBox="1"/>
          <p:nvPr/>
        </p:nvSpPr>
        <p:spPr>
          <a:xfrm rot="17598730">
            <a:off x="-427438" y="2186811"/>
            <a:ext cx="3063630" cy="769441"/>
          </a:xfrm>
          <a:prstGeom prst="rect">
            <a:avLst/>
          </a:prstGeom>
          <a:noFill/>
          <a:effectLst>
            <a:outerShdw blurRad="76200" dist="50800" dir="5400000" algn="ctr" rotWithShape="0">
              <a:srgbClr val="000000">
                <a:alpha val="99000"/>
              </a:srgbClr>
            </a:outerShdw>
          </a:effectLst>
          <a:scene3d>
            <a:camera prst="orthographicFront"/>
            <a:lightRig rig="threePt" dir="t"/>
          </a:scene3d>
          <a:sp3d>
            <a:bevelT w="1739900"/>
          </a:sp3d>
        </p:spPr>
        <p:txBody>
          <a:bodyPr wrap="square" rtlCol="0">
            <a:spAutoFit/>
          </a:bodyPr>
          <a:lstStyle/>
          <a:p>
            <a:pPr algn="ctr"/>
            <a:r>
              <a:rPr lang="es-US" sz="4400" dirty="0" smtClean="0">
                <a:solidFill>
                  <a:schemeClr val="bg1"/>
                </a:solidFill>
                <a:latin typeface="Bodoni MT Black" panose="02070A03080606020203" pitchFamily="18" charset="0"/>
                <a:cs typeface="Aharoni" panose="02010803020104030203" pitchFamily="2" charset="-79"/>
              </a:rPr>
              <a:t>Considera</a:t>
            </a:r>
            <a:endParaRPr lang="es-DO" sz="4400" dirty="0">
              <a:solidFill>
                <a:schemeClr val="bg1"/>
              </a:solidFill>
              <a:latin typeface="Bodoni MT Black" panose="02070A03080606020203" pitchFamily="18" charset="0"/>
              <a:cs typeface="Aharoni" panose="02010803020104030203" pitchFamily="2" charset="-79"/>
            </a:endParaRPr>
          </a:p>
        </p:txBody>
      </p:sp>
      <p:sp>
        <p:nvSpPr>
          <p:cNvPr id="7" name="CuadroTexto 6">
            <a:extLst>
              <a:ext uri="{FF2B5EF4-FFF2-40B4-BE49-F238E27FC236}">
                <a16:creationId xmlns:a16="http://schemas.microsoft.com/office/drawing/2014/main" id="{1BBDF06D-B11B-42C8-AE11-6D6E4C177720}"/>
              </a:ext>
            </a:extLst>
          </p:cNvPr>
          <p:cNvSpPr txBox="1"/>
          <p:nvPr/>
        </p:nvSpPr>
        <p:spPr>
          <a:xfrm>
            <a:off x="2650214" y="128790"/>
            <a:ext cx="9401878" cy="6863417"/>
          </a:xfrm>
          <a:prstGeom prst="rect">
            <a:avLst/>
          </a:prstGeom>
          <a:noFill/>
          <a:effectLst>
            <a:outerShdw blurRad="50800" dist="38100" dir="5400000" algn="ctr" rotWithShape="0">
              <a:srgbClr val="000000">
                <a:alpha val="99000"/>
              </a:srgbClr>
            </a:outerShdw>
          </a:effectLst>
          <a:scene3d>
            <a:camera prst="orthographicFront"/>
            <a:lightRig rig="sunset" dir="t">
              <a:rot lat="0" lon="0" rev="21594000"/>
            </a:lightRig>
          </a:scene3d>
          <a:sp3d extrusionH="139700" prstMaterial="flat">
            <a:bevelT w="1162050"/>
            <a:bevelB w="825500" h="279400"/>
          </a:sp3d>
        </p:spPr>
        <p:txBody>
          <a:bodyPr wrap="square" rtlCol="0">
            <a:spAutoFit/>
          </a:bodyPr>
          <a:lstStyle/>
          <a:p>
            <a:r>
              <a:rPr lang="es-ES" sz="4000" b="1" dirty="0" smtClean="0">
                <a:solidFill>
                  <a:schemeClr val="bg1"/>
                </a:solidFill>
              </a:rPr>
              <a:t>En </a:t>
            </a:r>
            <a:r>
              <a:rPr lang="es-ES" sz="4000" b="1" dirty="0" err="1" smtClean="0">
                <a:solidFill>
                  <a:schemeClr val="bg1"/>
                </a:solidFill>
              </a:rPr>
              <a:t>Dn</a:t>
            </a:r>
            <a:r>
              <a:rPr lang="es-ES" sz="4000" b="1" dirty="0" smtClean="0">
                <a:solidFill>
                  <a:schemeClr val="bg1"/>
                </a:solidFill>
              </a:rPr>
              <a:t>. </a:t>
            </a:r>
            <a:r>
              <a:rPr lang="es-ES" sz="4000" b="1" dirty="0">
                <a:solidFill>
                  <a:schemeClr val="bg1"/>
                </a:solidFill>
              </a:rPr>
              <a:t>2, las piernas de hierro que representaban al Imperio Romano, terminaban en </a:t>
            </a:r>
            <a:r>
              <a:rPr lang="es-ES" sz="4000" b="1" dirty="0" smtClean="0">
                <a:solidFill>
                  <a:srgbClr val="FFFF00"/>
                </a:solidFill>
              </a:rPr>
              <a:t>diez dedos</a:t>
            </a:r>
            <a:r>
              <a:rPr lang="es-ES" sz="4000" b="1" dirty="0">
                <a:solidFill>
                  <a:schemeClr val="bg1"/>
                </a:solidFill>
              </a:rPr>
              <a:t>, que simbolizaban las divisiones de Roma. En </a:t>
            </a:r>
            <a:r>
              <a:rPr lang="es-ES" sz="4000" b="1" dirty="0" err="1" smtClean="0">
                <a:solidFill>
                  <a:schemeClr val="bg1"/>
                </a:solidFill>
              </a:rPr>
              <a:t>Dn</a:t>
            </a:r>
            <a:r>
              <a:rPr lang="es-ES" sz="4000" b="1" dirty="0" smtClean="0">
                <a:solidFill>
                  <a:schemeClr val="bg1"/>
                </a:solidFill>
              </a:rPr>
              <a:t>. </a:t>
            </a:r>
            <a:r>
              <a:rPr lang="es-ES" sz="4000" b="1" dirty="0">
                <a:solidFill>
                  <a:schemeClr val="bg1"/>
                </a:solidFill>
              </a:rPr>
              <a:t>7, la cuarta bestia tiene </a:t>
            </a:r>
            <a:r>
              <a:rPr lang="es-ES" sz="4000" b="1" dirty="0">
                <a:solidFill>
                  <a:srgbClr val="FFFF00"/>
                </a:solidFill>
              </a:rPr>
              <a:t>diez </a:t>
            </a:r>
            <a:r>
              <a:rPr lang="es-ES" sz="4000" b="1" dirty="0" smtClean="0">
                <a:solidFill>
                  <a:srgbClr val="FFFF00"/>
                </a:solidFill>
              </a:rPr>
              <a:t>cuernos</a:t>
            </a:r>
            <a:r>
              <a:rPr lang="es-ES" sz="4000" b="1" dirty="0" smtClean="0">
                <a:solidFill>
                  <a:schemeClr val="bg1"/>
                </a:solidFill>
              </a:rPr>
              <a:t>, que </a:t>
            </a:r>
            <a:r>
              <a:rPr lang="es-ES" sz="4000" b="1" dirty="0">
                <a:solidFill>
                  <a:schemeClr val="bg1"/>
                </a:solidFill>
              </a:rPr>
              <a:t>simbolizan las mismas divisiones de Roma. Roma no fue conquistada por un quinto </a:t>
            </a:r>
            <a:r>
              <a:rPr lang="es-ES" sz="4000" b="1" dirty="0" smtClean="0">
                <a:solidFill>
                  <a:schemeClr val="bg1"/>
                </a:solidFill>
              </a:rPr>
              <a:t>poder mundial , </a:t>
            </a:r>
            <a:r>
              <a:rPr lang="es-ES" sz="4000" b="1" dirty="0">
                <a:solidFill>
                  <a:schemeClr val="bg1"/>
                </a:solidFill>
              </a:rPr>
              <a:t>sino que fue </a:t>
            </a:r>
            <a:r>
              <a:rPr lang="es-ES" sz="4000" b="1" dirty="0">
                <a:solidFill>
                  <a:srgbClr val="FFFF00"/>
                </a:solidFill>
              </a:rPr>
              <a:t>dividida</a:t>
            </a:r>
            <a:r>
              <a:rPr lang="es-ES" sz="4000" b="1" dirty="0">
                <a:solidFill>
                  <a:schemeClr val="bg1"/>
                </a:solidFill>
              </a:rPr>
              <a:t> por la invasión de las tribus bárbaras del norte, y fue </a:t>
            </a:r>
            <a:r>
              <a:rPr lang="es-ES" sz="4000" b="1" dirty="0" smtClean="0">
                <a:solidFill>
                  <a:schemeClr val="bg1"/>
                </a:solidFill>
              </a:rPr>
              <a:t>decayendo desde </a:t>
            </a:r>
            <a:r>
              <a:rPr lang="es-ES" sz="4000" b="1" dirty="0">
                <a:solidFill>
                  <a:schemeClr val="bg1"/>
                </a:solidFill>
              </a:rPr>
              <a:t>351 hasta 476 d. C.</a:t>
            </a:r>
            <a:endParaRPr lang="es-ES" sz="3600" b="1" i="1" dirty="0">
              <a:solidFill>
                <a:schemeClr val="accent6">
                  <a:lumMod val="20000"/>
                  <a:lumOff val="80000"/>
                </a:schemeClr>
              </a:solidFill>
            </a:endParaRPr>
          </a:p>
        </p:txBody>
      </p:sp>
    </p:spTree>
    <p:extLst>
      <p:ext uri="{BB962C8B-B14F-4D97-AF65-F5344CB8AC3E}">
        <p14:creationId xmlns:p14="http://schemas.microsoft.com/office/powerpoint/2010/main" val="1239000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83A34"/>
          </a:solidFill>
          <a:ln>
            <a:solidFill>
              <a:schemeClr val="accent5">
                <a:lumMod val="50000"/>
              </a:schemeClr>
            </a:solidFill>
          </a:ln>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2" name="Forma libre: forma 11">
            <a:extLst>
              <a:ext uri="{FF2B5EF4-FFF2-40B4-BE49-F238E27FC236}">
                <a16:creationId xmlns:a16="http://schemas.microsoft.com/office/drawing/2014/main" id="{CA343354-4228-439C-8A79-193A873D37DA}"/>
              </a:ext>
            </a:extLst>
          </p:cNvPr>
          <p:cNvSpPr/>
          <p:nvPr/>
        </p:nvSpPr>
        <p:spPr>
          <a:xfrm>
            <a:off x="-1" y="-15499"/>
            <a:ext cx="2650214" cy="4525506"/>
          </a:xfrm>
          <a:custGeom>
            <a:avLst/>
            <a:gdLst>
              <a:gd name="connsiteX0" fmla="*/ 317719 w 2650214"/>
              <a:gd name="connsiteY0" fmla="*/ 0 h 4525506"/>
              <a:gd name="connsiteX1" fmla="*/ 2650214 w 2650214"/>
              <a:gd name="connsiteY1" fmla="*/ 2262753 h 4525506"/>
              <a:gd name="connsiteX2" fmla="*/ 317719 w 2650214"/>
              <a:gd name="connsiteY2" fmla="*/ 4525506 h 4525506"/>
              <a:gd name="connsiteX3" fmla="*/ 79235 w 2650214"/>
              <a:gd name="connsiteY3" fmla="*/ 4513824 h 4525506"/>
              <a:gd name="connsiteX4" fmla="*/ 0 w 2650214"/>
              <a:gd name="connsiteY4" fmla="*/ 4502093 h 4525506"/>
              <a:gd name="connsiteX5" fmla="*/ 0 w 2650214"/>
              <a:gd name="connsiteY5" fmla="*/ 23413 h 4525506"/>
              <a:gd name="connsiteX6" fmla="*/ 79235 w 2650214"/>
              <a:gd name="connsiteY6" fmla="*/ 11682 h 4525506"/>
              <a:gd name="connsiteX7" fmla="*/ 317719 w 2650214"/>
              <a:gd name="connsiteY7" fmla="*/ 0 h 4525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0214" h="4525506">
                <a:moveTo>
                  <a:pt x="317719" y="0"/>
                </a:moveTo>
                <a:cubicBezTo>
                  <a:pt x="1605920" y="0"/>
                  <a:pt x="2650214" y="1013069"/>
                  <a:pt x="2650214" y="2262753"/>
                </a:cubicBezTo>
                <a:cubicBezTo>
                  <a:pt x="2650214" y="3512437"/>
                  <a:pt x="1605920" y="4525506"/>
                  <a:pt x="317719" y="4525506"/>
                </a:cubicBezTo>
                <a:cubicBezTo>
                  <a:pt x="237206" y="4525506"/>
                  <a:pt x="157647" y="4521549"/>
                  <a:pt x="79235" y="4513824"/>
                </a:cubicBezTo>
                <a:lnTo>
                  <a:pt x="0" y="4502093"/>
                </a:lnTo>
                <a:lnTo>
                  <a:pt x="0" y="23413"/>
                </a:lnTo>
                <a:lnTo>
                  <a:pt x="79235" y="11682"/>
                </a:lnTo>
                <a:cubicBezTo>
                  <a:pt x="157647" y="3957"/>
                  <a:pt x="237206" y="0"/>
                  <a:pt x="317719" y="0"/>
                </a:cubicBezTo>
                <a:close/>
              </a:path>
            </a:pathLst>
          </a:custGeom>
          <a:solidFill>
            <a:srgbClr val="A46A14"/>
          </a:solidFill>
          <a:ln>
            <a:solidFill>
              <a:srgbClr val="A46A14"/>
            </a:solidFill>
          </a:ln>
          <a:effectLst>
            <a:outerShdw blurRad="50800" dist="50800" dir="600000" algn="ctr" rotWithShape="0">
              <a:srgbClr val="000000">
                <a:alpha val="43137"/>
              </a:srgbClr>
            </a:outerShdw>
          </a:effectLst>
          <a:scene3d>
            <a:camera prst="orthographicFront"/>
            <a:lightRig rig="threePt" dir="t"/>
          </a:scene3d>
          <a:sp3d>
            <a:bevelT w="44450"/>
          </a:sp3d>
        </p:spPr>
        <p:style>
          <a:lnRef idx="1">
            <a:schemeClr val="accent4"/>
          </a:lnRef>
          <a:fillRef idx="3">
            <a:schemeClr val="accent4"/>
          </a:fillRef>
          <a:effectRef idx="2">
            <a:schemeClr val="accent4"/>
          </a:effectRef>
          <a:fontRef idx="minor">
            <a:schemeClr val="lt1"/>
          </a:fontRef>
        </p:style>
        <p:txBody>
          <a:bodyPr wrap="square" rtlCol="0" anchor="ctr">
            <a:noAutofit/>
          </a:bodyPr>
          <a:lstStyle/>
          <a:p>
            <a:pPr algn="ctr"/>
            <a:endParaRPr lang="es-DO"/>
          </a:p>
        </p:txBody>
      </p:sp>
      <p:sp>
        <p:nvSpPr>
          <p:cNvPr id="14" name="CuadroTexto 13">
            <a:extLst>
              <a:ext uri="{FF2B5EF4-FFF2-40B4-BE49-F238E27FC236}">
                <a16:creationId xmlns:a16="http://schemas.microsoft.com/office/drawing/2014/main" id="{23C94E7D-7AB5-4521-915D-863C27209662}"/>
              </a:ext>
            </a:extLst>
          </p:cNvPr>
          <p:cNvSpPr txBox="1"/>
          <p:nvPr/>
        </p:nvSpPr>
        <p:spPr>
          <a:xfrm rot="17598730">
            <a:off x="-427438" y="2186811"/>
            <a:ext cx="3063630" cy="769441"/>
          </a:xfrm>
          <a:prstGeom prst="rect">
            <a:avLst/>
          </a:prstGeom>
          <a:noFill/>
          <a:effectLst>
            <a:outerShdw blurRad="76200" dist="50800" dir="5400000" algn="ctr" rotWithShape="0">
              <a:srgbClr val="000000">
                <a:alpha val="99000"/>
              </a:srgbClr>
            </a:outerShdw>
          </a:effectLst>
          <a:scene3d>
            <a:camera prst="orthographicFront"/>
            <a:lightRig rig="threePt" dir="t"/>
          </a:scene3d>
          <a:sp3d>
            <a:bevelT w="1739900"/>
          </a:sp3d>
        </p:spPr>
        <p:txBody>
          <a:bodyPr wrap="square" rtlCol="0">
            <a:spAutoFit/>
          </a:bodyPr>
          <a:lstStyle/>
          <a:p>
            <a:pPr algn="ctr"/>
            <a:r>
              <a:rPr lang="es-US" sz="4400" dirty="0" smtClean="0">
                <a:solidFill>
                  <a:schemeClr val="bg1"/>
                </a:solidFill>
                <a:latin typeface="Bodoni MT Black" panose="02070A03080606020203" pitchFamily="18" charset="0"/>
                <a:cs typeface="Aharoni" panose="02010803020104030203" pitchFamily="2" charset="-79"/>
              </a:rPr>
              <a:t>Considera</a:t>
            </a:r>
            <a:endParaRPr lang="es-DO" sz="4400" dirty="0">
              <a:solidFill>
                <a:schemeClr val="bg1"/>
              </a:solidFill>
              <a:latin typeface="Bodoni MT Black" panose="02070A03080606020203" pitchFamily="18" charset="0"/>
              <a:cs typeface="Aharoni" panose="02010803020104030203" pitchFamily="2" charset="-79"/>
            </a:endParaRPr>
          </a:p>
        </p:txBody>
      </p:sp>
      <p:sp>
        <p:nvSpPr>
          <p:cNvPr id="7" name="CuadroTexto 6">
            <a:extLst>
              <a:ext uri="{FF2B5EF4-FFF2-40B4-BE49-F238E27FC236}">
                <a16:creationId xmlns:a16="http://schemas.microsoft.com/office/drawing/2014/main" id="{1BBDF06D-B11B-42C8-AE11-6D6E4C177720}"/>
              </a:ext>
            </a:extLst>
          </p:cNvPr>
          <p:cNvSpPr txBox="1"/>
          <p:nvPr/>
        </p:nvSpPr>
        <p:spPr>
          <a:xfrm>
            <a:off x="2500311" y="148913"/>
            <a:ext cx="9491819" cy="6494085"/>
          </a:xfrm>
          <a:prstGeom prst="rect">
            <a:avLst/>
          </a:prstGeom>
          <a:noFill/>
          <a:effectLst>
            <a:outerShdw blurRad="50800" dist="38100" dir="5400000" algn="ctr" rotWithShape="0">
              <a:srgbClr val="000000">
                <a:alpha val="99000"/>
              </a:srgbClr>
            </a:outerShdw>
          </a:effectLst>
          <a:scene3d>
            <a:camera prst="orthographicFront"/>
            <a:lightRig rig="sunset" dir="t">
              <a:rot lat="0" lon="0" rev="21594000"/>
            </a:lightRig>
          </a:scene3d>
          <a:sp3d extrusionH="139700" prstMaterial="flat">
            <a:bevelT w="1162050"/>
            <a:bevelB w="825500" h="279400"/>
          </a:sp3d>
        </p:spPr>
        <p:txBody>
          <a:bodyPr wrap="square" rtlCol="0">
            <a:spAutoFit/>
          </a:bodyPr>
          <a:lstStyle/>
          <a:p>
            <a:r>
              <a:rPr lang="es-ES" sz="3200" b="1" dirty="0">
                <a:solidFill>
                  <a:schemeClr val="bg1"/>
                </a:solidFill>
              </a:rPr>
              <a:t>Las invasiones sucesivas de numerosas tribus</a:t>
            </a:r>
          </a:p>
          <a:p>
            <a:r>
              <a:rPr lang="es-ES" sz="3200" b="1" dirty="0">
                <a:solidFill>
                  <a:schemeClr val="bg1"/>
                </a:solidFill>
              </a:rPr>
              <a:t>germánicas que penetraron en el Imperio Romano y el reemplazo de éste </a:t>
            </a:r>
            <a:r>
              <a:rPr lang="es-ES" sz="3200" b="1" dirty="0" smtClean="0">
                <a:solidFill>
                  <a:schemeClr val="bg1"/>
                </a:solidFill>
              </a:rPr>
              <a:t>por varios </a:t>
            </a:r>
            <a:r>
              <a:rPr lang="es-ES" sz="3200" b="1" dirty="0">
                <a:solidFill>
                  <a:schemeClr val="bg1"/>
                </a:solidFill>
              </a:rPr>
              <a:t>Estados separados o monarquías, son hechos </a:t>
            </a:r>
            <a:r>
              <a:rPr lang="es-ES" sz="3200" b="1" dirty="0" smtClean="0">
                <a:solidFill>
                  <a:schemeClr val="bg1"/>
                </a:solidFill>
              </a:rPr>
              <a:t>históricos. </a:t>
            </a:r>
            <a:r>
              <a:rPr lang="es-ES" sz="3200" b="1" dirty="0">
                <a:solidFill>
                  <a:schemeClr val="bg1"/>
                </a:solidFill>
              </a:rPr>
              <a:t>Debido a que por lo menos una veintena de tribus bárbaras invadió </a:t>
            </a:r>
            <a:r>
              <a:rPr lang="es-ES" sz="3200" b="1" dirty="0" smtClean="0">
                <a:solidFill>
                  <a:schemeClr val="bg1"/>
                </a:solidFill>
              </a:rPr>
              <a:t>el Imperio </a:t>
            </a:r>
            <a:r>
              <a:rPr lang="es-ES" sz="3200" b="1" dirty="0">
                <a:solidFill>
                  <a:schemeClr val="bg1"/>
                </a:solidFill>
              </a:rPr>
              <a:t>Romano, </a:t>
            </a:r>
            <a:r>
              <a:rPr lang="es-ES" sz="3200" b="1" dirty="0" smtClean="0">
                <a:solidFill>
                  <a:schemeClr val="bg1"/>
                </a:solidFill>
              </a:rPr>
              <a:t>se han </a:t>
            </a:r>
            <a:r>
              <a:rPr lang="es-ES" sz="3200" b="1" dirty="0">
                <a:solidFill>
                  <a:schemeClr val="bg1"/>
                </a:solidFill>
              </a:rPr>
              <a:t>confeccionado varias listas de los </a:t>
            </a:r>
            <a:r>
              <a:rPr lang="es-ES" sz="3200" b="1" dirty="0" smtClean="0">
                <a:solidFill>
                  <a:schemeClr val="bg1"/>
                </a:solidFill>
              </a:rPr>
              <a:t>reinos establecidos </a:t>
            </a:r>
            <a:r>
              <a:rPr lang="es-ES" sz="3200" b="1" dirty="0">
                <a:solidFill>
                  <a:schemeClr val="bg1"/>
                </a:solidFill>
              </a:rPr>
              <a:t>en el territorio del imperio. La siguiente lista es una de </a:t>
            </a:r>
            <a:r>
              <a:rPr lang="es-ES" sz="3200" b="1" dirty="0" smtClean="0">
                <a:solidFill>
                  <a:schemeClr val="bg1"/>
                </a:solidFill>
              </a:rPr>
              <a:t>ellas: </a:t>
            </a:r>
            <a:r>
              <a:rPr lang="es-ES" sz="3200" b="1" i="1" dirty="0" smtClean="0">
                <a:solidFill>
                  <a:schemeClr val="bg1"/>
                </a:solidFill>
              </a:rPr>
              <a:t>ostrogodos</a:t>
            </a:r>
            <a:r>
              <a:rPr lang="es-ES" sz="3200" b="1" i="1" dirty="0">
                <a:solidFill>
                  <a:schemeClr val="bg1"/>
                </a:solidFill>
              </a:rPr>
              <a:t>, visigodos, francos, vándalos, suevos, alamanes, anglosajones, hérulos, lombardos y </a:t>
            </a:r>
            <a:r>
              <a:rPr lang="es-ES" sz="3200" b="1" i="1" dirty="0" err="1">
                <a:solidFill>
                  <a:schemeClr val="bg1"/>
                </a:solidFill>
              </a:rPr>
              <a:t>burgundios</a:t>
            </a:r>
            <a:r>
              <a:rPr lang="es-ES" sz="3200" b="1" dirty="0">
                <a:solidFill>
                  <a:schemeClr val="bg1"/>
                </a:solidFill>
              </a:rPr>
              <a:t>. Este período fue de grandes trastornos, confusión y </a:t>
            </a:r>
            <a:r>
              <a:rPr lang="es-ES" sz="3200" b="1" dirty="0" smtClean="0">
                <a:solidFill>
                  <a:schemeClr val="bg1"/>
                </a:solidFill>
              </a:rPr>
              <a:t>cambio, y </a:t>
            </a:r>
            <a:r>
              <a:rPr lang="es-ES" sz="3200" b="1" dirty="0">
                <a:solidFill>
                  <a:schemeClr val="bg1"/>
                </a:solidFill>
              </a:rPr>
              <a:t>durante él muchos Estados lograron su </a:t>
            </a:r>
            <a:r>
              <a:rPr lang="es-ES" sz="3200" b="1" dirty="0" smtClean="0">
                <a:solidFill>
                  <a:schemeClr val="bg1"/>
                </a:solidFill>
              </a:rPr>
              <a:t>independencia [Europa occidental] </a:t>
            </a:r>
            <a:r>
              <a:rPr lang="es-ES" sz="3200" b="1" dirty="0" smtClean="0">
                <a:solidFill>
                  <a:schemeClr val="accent6">
                    <a:lumMod val="20000"/>
                    <a:lumOff val="80000"/>
                  </a:schemeClr>
                </a:solidFill>
              </a:rPr>
              <a:t>CBA</a:t>
            </a:r>
            <a:r>
              <a:rPr lang="es-ES" sz="3200" b="1" dirty="0" smtClean="0">
                <a:solidFill>
                  <a:schemeClr val="bg1"/>
                </a:solidFill>
              </a:rPr>
              <a:t>. </a:t>
            </a:r>
            <a:endParaRPr lang="es-ES" sz="2800" b="1" i="1" dirty="0">
              <a:solidFill>
                <a:schemeClr val="accent6">
                  <a:lumMod val="20000"/>
                  <a:lumOff val="80000"/>
                </a:schemeClr>
              </a:solidFill>
            </a:endParaRPr>
          </a:p>
        </p:txBody>
      </p:sp>
    </p:spTree>
    <p:extLst>
      <p:ext uri="{BB962C8B-B14F-4D97-AF65-F5344CB8AC3E}">
        <p14:creationId xmlns:p14="http://schemas.microsoft.com/office/powerpoint/2010/main" val="26637152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83A34"/>
          </a:solidFill>
          <a:ln>
            <a:solidFill>
              <a:schemeClr val="accent5">
                <a:lumMod val="50000"/>
              </a:schemeClr>
            </a:solidFill>
          </a:ln>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7" name="CuadroTexto 6">
            <a:extLst>
              <a:ext uri="{FF2B5EF4-FFF2-40B4-BE49-F238E27FC236}">
                <a16:creationId xmlns:a16="http://schemas.microsoft.com/office/drawing/2014/main" id="{1BBDF06D-B11B-42C8-AE11-6D6E4C177720}"/>
              </a:ext>
            </a:extLst>
          </p:cNvPr>
          <p:cNvSpPr txBox="1"/>
          <p:nvPr/>
        </p:nvSpPr>
        <p:spPr>
          <a:xfrm>
            <a:off x="1452717" y="682788"/>
            <a:ext cx="10269592" cy="6186309"/>
          </a:xfrm>
          <a:prstGeom prst="rect">
            <a:avLst/>
          </a:prstGeom>
          <a:noFill/>
          <a:effectLst>
            <a:outerShdw blurRad="50800" dist="38100" dir="5400000" algn="ctr" rotWithShape="0">
              <a:srgbClr val="000000">
                <a:alpha val="99000"/>
              </a:srgbClr>
            </a:outerShdw>
          </a:effectLst>
          <a:scene3d>
            <a:camera prst="orthographicFront"/>
            <a:lightRig rig="sunset" dir="t">
              <a:rot lat="0" lon="0" rev="21594000"/>
            </a:lightRig>
          </a:scene3d>
          <a:sp3d extrusionH="139700" prstMaterial="flat">
            <a:bevelT w="1162050"/>
            <a:bevelB w="825500" h="279400"/>
          </a:sp3d>
        </p:spPr>
        <p:txBody>
          <a:bodyPr wrap="square" rtlCol="0">
            <a:spAutoFit/>
          </a:bodyPr>
          <a:lstStyle/>
          <a:p>
            <a:r>
              <a:rPr lang="es-ES" sz="4400" b="1" dirty="0" smtClean="0">
                <a:solidFill>
                  <a:schemeClr val="bg1"/>
                </a:solidFill>
                <a:latin typeface="Calibri" panose="020F0502020204030204" pitchFamily="34" charset="0"/>
                <a:cs typeface="Calibri" panose="020F0502020204030204" pitchFamily="34" charset="0"/>
              </a:rPr>
              <a:t>      La apuesta </a:t>
            </a:r>
            <a:r>
              <a:rPr lang="es-ES" sz="4400" b="1" dirty="0">
                <a:solidFill>
                  <a:schemeClr val="bg1"/>
                </a:solidFill>
                <a:latin typeface="Calibri" panose="020F0502020204030204" pitchFamily="34" charset="0"/>
                <a:cs typeface="Calibri" panose="020F0502020204030204" pitchFamily="34" charset="0"/>
              </a:rPr>
              <a:t>es alta, está en juego el dominio de este mundo. Finalmente, surge un </a:t>
            </a:r>
            <a:r>
              <a:rPr lang="es-ES" sz="4400" b="1" dirty="0" err="1">
                <a:solidFill>
                  <a:schemeClr val="bg1"/>
                </a:solidFill>
                <a:latin typeface="Calibri" panose="020F0502020204030204" pitchFamily="34" charset="0"/>
                <a:cs typeface="Calibri" panose="020F0502020204030204" pitchFamily="34" charset="0"/>
              </a:rPr>
              <a:t>super</a:t>
            </a:r>
            <a:r>
              <a:rPr lang="es-ES" sz="4400" b="1" dirty="0">
                <a:solidFill>
                  <a:schemeClr val="bg1"/>
                </a:solidFill>
                <a:latin typeface="Calibri" panose="020F0502020204030204" pitchFamily="34" charset="0"/>
                <a:cs typeface="Calibri" panose="020F0502020204030204" pitchFamily="34" charset="0"/>
              </a:rPr>
              <a:t> </a:t>
            </a:r>
            <a:r>
              <a:rPr lang="es-ES" sz="4400" b="1" dirty="0" smtClean="0">
                <a:solidFill>
                  <a:schemeClr val="bg1"/>
                </a:solidFill>
                <a:latin typeface="Calibri" panose="020F0502020204030204" pitchFamily="34" charset="0"/>
                <a:cs typeface="Calibri" panose="020F0502020204030204" pitchFamily="34" charset="0"/>
              </a:rPr>
              <a:t>poder político-religioso</a:t>
            </a:r>
            <a:r>
              <a:rPr lang="es-ES" sz="4400" b="1" dirty="0">
                <a:solidFill>
                  <a:schemeClr val="bg1"/>
                </a:solidFill>
                <a:latin typeface="Calibri" panose="020F0502020204030204" pitchFamily="34" charset="0"/>
                <a:cs typeface="Calibri" panose="020F0502020204030204" pitchFamily="34" charset="0"/>
              </a:rPr>
              <a:t>. Este poder exige la lealtad total de sus súbditos. Quienes se mantienen fieles </a:t>
            </a:r>
            <a:r>
              <a:rPr lang="es-ES" sz="4400" b="1" dirty="0" smtClean="0">
                <a:solidFill>
                  <a:schemeClr val="bg1"/>
                </a:solidFill>
                <a:latin typeface="Calibri" panose="020F0502020204030204" pitchFamily="34" charset="0"/>
                <a:cs typeface="Calibri" panose="020F0502020204030204" pitchFamily="34" charset="0"/>
              </a:rPr>
              <a:t>a Dios </a:t>
            </a:r>
            <a:r>
              <a:rPr lang="es-ES" sz="4400" b="1" dirty="0">
                <a:solidFill>
                  <a:schemeClr val="bg1"/>
                </a:solidFill>
                <a:latin typeface="Calibri" panose="020F0502020204030204" pitchFamily="34" charset="0"/>
                <a:cs typeface="Calibri" panose="020F0502020204030204" pitchFamily="34" charset="0"/>
              </a:rPr>
              <a:t>y se rehúsan a esa lealtad, son perseguidos con crueldad. Cambiando la Ley de Dios, </a:t>
            </a:r>
            <a:r>
              <a:rPr lang="es-ES" sz="4400" b="1" dirty="0" smtClean="0">
                <a:solidFill>
                  <a:schemeClr val="bg1"/>
                </a:solidFill>
                <a:latin typeface="Calibri" panose="020F0502020204030204" pitchFamily="34" charset="0"/>
                <a:cs typeface="Calibri" panose="020F0502020204030204" pitchFamily="34" charset="0"/>
              </a:rPr>
              <a:t>ese poder </a:t>
            </a:r>
            <a:r>
              <a:rPr lang="es-ES" sz="4400" b="1" dirty="0">
                <a:solidFill>
                  <a:schemeClr val="bg1"/>
                </a:solidFill>
                <a:latin typeface="Calibri" panose="020F0502020204030204" pitchFamily="34" charset="0"/>
                <a:cs typeface="Calibri" panose="020F0502020204030204" pitchFamily="34" charset="0"/>
              </a:rPr>
              <a:t>establece sus propias normas. El destino del mundo está en zozobra.</a:t>
            </a:r>
            <a:endParaRPr lang="es-DO" sz="4400" b="1" dirty="0">
              <a:solidFill>
                <a:schemeClr val="bg1"/>
              </a:solidFill>
              <a:latin typeface="Calibri" panose="020F0502020204030204" pitchFamily="34" charset="0"/>
              <a:cs typeface="Calibri" panose="020F0502020204030204" pitchFamily="34" charset="0"/>
            </a:endParaRPr>
          </a:p>
        </p:txBody>
      </p:sp>
      <p:sp>
        <p:nvSpPr>
          <p:cNvPr id="9" name="Rectángulo 8">
            <a:extLst>
              <a:ext uri="{FF2B5EF4-FFF2-40B4-BE49-F238E27FC236}">
                <a16:creationId xmlns:a16="http://schemas.microsoft.com/office/drawing/2014/main" id="{AB40DB7F-2397-49BB-935D-FFBDC5B152C6}"/>
              </a:ext>
            </a:extLst>
          </p:cNvPr>
          <p:cNvSpPr/>
          <p:nvPr/>
        </p:nvSpPr>
        <p:spPr>
          <a:xfrm rot="10800000">
            <a:off x="0" y="7953"/>
            <a:ext cx="12206514" cy="1597950"/>
          </a:xfrm>
          <a:custGeom>
            <a:avLst/>
            <a:gdLst>
              <a:gd name="connsiteX0" fmla="*/ 0 w 12192000"/>
              <a:gd name="connsiteY0" fmla="*/ 0 h 1303362"/>
              <a:gd name="connsiteX1" fmla="*/ 12192000 w 12192000"/>
              <a:gd name="connsiteY1" fmla="*/ 0 h 1303362"/>
              <a:gd name="connsiteX2" fmla="*/ 12192000 w 12192000"/>
              <a:gd name="connsiteY2" fmla="*/ 1303362 h 1303362"/>
              <a:gd name="connsiteX3" fmla="*/ 0 w 12192000"/>
              <a:gd name="connsiteY3" fmla="*/ 1303362 h 1303362"/>
              <a:gd name="connsiteX4" fmla="*/ 0 w 12192000"/>
              <a:gd name="connsiteY4" fmla="*/ 0 h 1303362"/>
              <a:gd name="connsiteX0" fmla="*/ 1219200 w 12192000"/>
              <a:gd name="connsiteY0" fmla="*/ 14514 h 1303362"/>
              <a:gd name="connsiteX1" fmla="*/ 12192000 w 12192000"/>
              <a:gd name="connsiteY1" fmla="*/ 0 h 1303362"/>
              <a:gd name="connsiteX2" fmla="*/ 12192000 w 12192000"/>
              <a:gd name="connsiteY2" fmla="*/ 1303362 h 1303362"/>
              <a:gd name="connsiteX3" fmla="*/ 0 w 12192000"/>
              <a:gd name="connsiteY3" fmla="*/ 1303362 h 1303362"/>
              <a:gd name="connsiteX4" fmla="*/ 1219200 w 12192000"/>
              <a:gd name="connsiteY4" fmla="*/ 14514 h 1303362"/>
              <a:gd name="connsiteX0" fmla="*/ 1436914 w 12192000"/>
              <a:gd name="connsiteY0" fmla="*/ 29028 h 1303362"/>
              <a:gd name="connsiteX1" fmla="*/ 12192000 w 12192000"/>
              <a:gd name="connsiteY1" fmla="*/ 0 h 1303362"/>
              <a:gd name="connsiteX2" fmla="*/ 12192000 w 12192000"/>
              <a:gd name="connsiteY2" fmla="*/ 1303362 h 1303362"/>
              <a:gd name="connsiteX3" fmla="*/ 0 w 12192000"/>
              <a:gd name="connsiteY3" fmla="*/ 1303362 h 1303362"/>
              <a:gd name="connsiteX4" fmla="*/ 1436914 w 12192000"/>
              <a:gd name="connsiteY4" fmla="*/ 29028 h 1303362"/>
              <a:gd name="connsiteX0" fmla="*/ 1436914 w 12206514"/>
              <a:gd name="connsiteY0" fmla="*/ 1113266 h 2387600"/>
              <a:gd name="connsiteX1" fmla="*/ 12206514 w 12206514"/>
              <a:gd name="connsiteY1" fmla="*/ 0 h 2387600"/>
              <a:gd name="connsiteX2" fmla="*/ 12192000 w 12206514"/>
              <a:gd name="connsiteY2" fmla="*/ 1084238 h 2387600"/>
              <a:gd name="connsiteX3" fmla="*/ 12192000 w 12206514"/>
              <a:gd name="connsiteY3" fmla="*/ 2387600 h 2387600"/>
              <a:gd name="connsiteX4" fmla="*/ 0 w 12206514"/>
              <a:gd name="connsiteY4" fmla="*/ 2387600 h 2387600"/>
              <a:gd name="connsiteX5" fmla="*/ 1436914 w 12206514"/>
              <a:gd name="connsiteY5" fmla="*/ 1113266 h 2387600"/>
              <a:gd name="connsiteX0" fmla="*/ 1436914 w 12206514"/>
              <a:gd name="connsiteY0" fmla="*/ 1113266 h 2387600"/>
              <a:gd name="connsiteX1" fmla="*/ 12206514 w 12206514"/>
              <a:gd name="connsiteY1" fmla="*/ 0 h 2387600"/>
              <a:gd name="connsiteX2" fmla="*/ 12192000 w 12206514"/>
              <a:gd name="connsiteY2" fmla="*/ 1084238 h 2387600"/>
              <a:gd name="connsiteX3" fmla="*/ 12192000 w 12206514"/>
              <a:gd name="connsiteY3" fmla="*/ 2387600 h 2387600"/>
              <a:gd name="connsiteX4" fmla="*/ 0 w 12206514"/>
              <a:gd name="connsiteY4" fmla="*/ 2387600 h 2387600"/>
              <a:gd name="connsiteX5" fmla="*/ 1436914 w 12206514"/>
              <a:gd name="connsiteY5" fmla="*/ 1113266 h 2387600"/>
              <a:gd name="connsiteX0" fmla="*/ 1436914 w 12206514"/>
              <a:gd name="connsiteY0" fmla="*/ 1117519 h 2391853"/>
              <a:gd name="connsiteX1" fmla="*/ 7489371 w 12206514"/>
              <a:gd name="connsiteY1" fmla="*/ 1223453 h 2391853"/>
              <a:gd name="connsiteX2" fmla="*/ 12206514 w 12206514"/>
              <a:gd name="connsiteY2" fmla="*/ 4253 h 2391853"/>
              <a:gd name="connsiteX3" fmla="*/ 12192000 w 12206514"/>
              <a:gd name="connsiteY3" fmla="*/ 1088491 h 2391853"/>
              <a:gd name="connsiteX4" fmla="*/ 12192000 w 12206514"/>
              <a:gd name="connsiteY4" fmla="*/ 2391853 h 2391853"/>
              <a:gd name="connsiteX5" fmla="*/ 0 w 12206514"/>
              <a:gd name="connsiteY5" fmla="*/ 2391853 h 2391853"/>
              <a:gd name="connsiteX6" fmla="*/ 1436914 w 12206514"/>
              <a:gd name="connsiteY6" fmla="*/ 1117519 h 2391853"/>
              <a:gd name="connsiteX0" fmla="*/ 1436914 w 12206514"/>
              <a:gd name="connsiteY0" fmla="*/ 1121779 h 2396113"/>
              <a:gd name="connsiteX1" fmla="*/ 7489371 w 12206514"/>
              <a:gd name="connsiteY1" fmla="*/ 1227713 h 2396113"/>
              <a:gd name="connsiteX2" fmla="*/ 10116457 w 12206514"/>
              <a:gd name="connsiteY2" fmla="*/ 719714 h 2396113"/>
              <a:gd name="connsiteX3" fmla="*/ 12206514 w 12206514"/>
              <a:gd name="connsiteY3" fmla="*/ 8513 h 2396113"/>
              <a:gd name="connsiteX4" fmla="*/ 12192000 w 12206514"/>
              <a:gd name="connsiteY4" fmla="*/ 1092751 h 2396113"/>
              <a:gd name="connsiteX5" fmla="*/ 12192000 w 12206514"/>
              <a:gd name="connsiteY5" fmla="*/ 2396113 h 2396113"/>
              <a:gd name="connsiteX6" fmla="*/ 0 w 12206514"/>
              <a:gd name="connsiteY6" fmla="*/ 2396113 h 2396113"/>
              <a:gd name="connsiteX7" fmla="*/ 1436914 w 12206514"/>
              <a:gd name="connsiteY7" fmla="*/ 1121779 h 2396113"/>
              <a:gd name="connsiteX0" fmla="*/ 1436914 w 12206514"/>
              <a:gd name="connsiteY0" fmla="*/ 1121779 h 2396113"/>
              <a:gd name="connsiteX1" fmla="*/ 7518400 w 12206514"/>
              <a:gd name="connsiteY1" fmla="*/ 1663142 h 2396113"/>
              <a:gd name="connsiteX2" fmla="*/ 10116457 w 12206514"/>
              <a:gd name="connsiteY2" fmla="*/ 719714 h 2396113"/>
              <a:gd name="connsiteX3" fmla="*/ 12206514 w 12206514"/>
              <a:gd name="connsiteY3" fmla="*/ 8513 h 2396113"/>
              <a:gd name="connsiteX4" fmla="*/ 12192000 w 12206514"/>
              <a:gd name="connsiteY4" fmla="*/ 1092751 h 2396113"/>
              <a:gd name="connsiteX5" fmla="*/ 12192000 w 12206514"/>
              <a:gd name="connsiteY5" fmla="*/ 2396113 h 2396113"/>
              <a:gd name="connsiteX6" fmla="*/ 0 w 12206514"/>
              <a:gd name="connsiteY6" fmla="*/ 2396113 h 2396113"/>
              <a:gd name="connsiteX7" fmla="*/ 1436914 w 12206514"/>
              <a:gd name="connsiteY7" fmla="*/ 1121779 h 2396113"/>
              <a:gd name="connsiteX0" fmla="*/ 1436914 w 12206514"/>
              <a:gd name="connsiteY0" fmla="*/ 1117498 h 2391832"/>
              <a:gd name="connsiteX1" fmla="*/ 7518400 w 12206514"/>
              <a:gd name="connsiteY1" fmla="*/ 1658861 h 2391832"/>
              <a:gd name="connsiteX2" fmla="*/ 9114971 w 12206514"/>
              <a:gd name="connsiteY2" fmla="*/ 1383090 h 2391832"/>
              <a:gd name="connsiteX3" fmla="*/ 12206514 w 12206514"/>
              <a:gd name="connsiteY3" fmla="*/ 4232 h 2391832"/>
              <a:gd name="connsiteX4" fmla="*/ 12192000 w 12206514"/>
              <a:gd name="connsiteY4" fmla="*/ 1088470 h 2391832"/>
              <a:gd name="connsiteX5" fmla="*/ 12192000 w 12206514"/>
              <a:gd name="connsiteY5" fmla="*/ 2391832 h 2391832"/>
              <a:gd name="connsiteX6" fmla="*/ 0 w 12206514"/>
              <a:gd name="connsiteY6" fmla="*/ 2391832 h 2391832"/>
              <a:gd name="connsiteX7" fmla="*/ 1436914 w 12206514"/>
              <a:gd name="connsiteY7" fmla="*/ 1117498 h 2391832"/>
              <a:gd name="connsiteX0" fmla="*/ 1436914 w 12206514"/>
              <a:gd name="connsiteY0" fmla="*/ 1117498 h 2391832"/>
              <a:gd name="connsiteX1" fmla="*/ 7518400 w 12206514"/>
              <a:gd name="connsiteY1" fmla="*/ 1658861 h 2391832"/>
              <a:gd name="connsiteX2" fmla="*/ 9114971 w 12206514"/>
              <a:gd name="connsiteY2" fmla="*/ 1383090 h 2391832"/>
              <a:gd name="connsiteX3" fmla="*/ 12206514 w 12206514"/>
              <a:gd name="connsiteY3" fmla="*/ 4232 h 2391832"/>
              <a:gd name="connsiteX4" fmla="*/ 12192000 w 12206514"/>
              <a:gd name="connsiteY4" fmla="*/ 1088470 h 2391832"/>
              <a:gd name="connsiteX5" fmla="*/ 12192000 w 12206514"/>
              <a:gd name="connsiteY5" fmla="*/ 2391832 h 2391832"/>
              <a:gd name="connsiteX6" fmla="*/ 0 w 12206514"/>
              <a:gd name="connsiteY6" fmla="*/ 2391832 h 2391832"/>
              <a:gd name="connsiteX7" fmla="*/ 1436914 w 12206514"/>
              <a:gd name="connsiteY7" fmla="*/ 1117498 h 2391832"/>
              <a:gd name="connsiteX0" fmla="*/ 1436914 w 12206514"/>
              <a:gd name="connsiteY0" fmla="*/ 1117691 h 2392025"/>
              <a:gd name="connsiteX1" fmla="*/ 7518400 w 12206514"/>
              <a:gd name="connsiteY1" fmla="*/ 1659054 h 2392025"/>
              <a:gd name="connsiteX2" fmla="*/ 9579428 w 12206514"/>
              <a:gd name="connsiteY2" fmla="*/ 1325225 h 2392025"/>
              <a:gd name="connsiteX3" fmla="*/ 12206514 w 12206514"/>
              <a:gd name="connsiteY3" fmla="*/ 4425 h 2392025"/>
              <a:gd name="connsiteX4" fmla="*/ 12192000 w 12206514"/>
              <a:gd name="connsiteY4" fmla="*/ 1088663 h 2392025"/>
              <a:gd name="connsiteX5" fmla="*/ 12192000 w 12206514"/>
              <a:gd name="connsiteY5" fmla="*/ 2392025 h 2392025"/>
              <a:gd name="connsiteX6" fmla="*/ 0 w 12206514"/>
              <a:gd name="connsiteY6" fmla="*/ 2392025 h 2392025"/>
              <a:gd name="connsiteX7" fmla="*/ 1436914 w 12206514"/>
              <a:gd name="connsiteY7" fmla="*/ 1117691 h 2392025"/>
              <a:gd name="connsiteX0" fmla="*/ 1436914 w 12206514"/>
              <a:gd name="connsiteY0" fmla="*/ 1117691 h 2392025"/>
              <a:gd name="connsiteX1" fmla="*/ 7692572 w 12206514"/>
              <a:gd name="connsiteY1" fmla="*/ 1688082 h 2392025"/>
              <a:gd name="connsiteX2" fmla="*/ 9579428 w 12206514"/>
              <a:gd name="connsiteY2" fmla="*/ 1325225 h 2392025"/>
              <a:gd name="connsiteX3" fmla="*/ 12206514 w 12206514"/>
              <a:gd name="connsiteY3" fmla="*/ 4425 h 2392025"/>
              <a:gd name="connsiteX4" fmla="*/ 12192000 w 12206514"/>
              <a:gd name="connsiteY4" fmla="*/ 1088663 h 2392025"/>
              <a:gd name="connsiteX5" fmla="*/ 12192000 w 12206514"/>
              <a:gd name="connsiteY5" fmla="*/ 2392025 h 2392025"/>
              <a:gd name="connsiteX6" fmla="*/ 0 w 12206514"/>
              <a:gd name="connsiteY6" fmla="*/ 2392025 h 2392025"/>
              <a:gd name="connsiteX7" fmla="*/ 1436914 w 12206514"/>
              <a:gd name="connsiteY7" fmla="*/ 1117691 h 2392025"/>
              <a:gd name="connsiteX0" fmla="*/ 1436914 w 12206514"/>
              <a:gd name="connsiteY0" fmla="*/ 1117593 h 2391927"/>
              <a:gd name="connsiteX1" fmla="*/ 7692572 w 12206514"/>
              <a:gd name="connsiteY1" fmla="*/ 1687984 h 2391927"/>
              <a:gd name="connsiteX2" fmla="*/ 9593943 w 12206514"/>
              <a:gd name="connsiteY2" fmla="*/ 1354156 h 2391927"/>
              <a:gd name="connsiteX3" fmla="*/ 12206514 w 12206514"/>
              <a:gd name="connsiteY3" fmla="*/ 4327 h 2391927"/>
              <a:gd name="connsiteX4" fmla="*/ 12192000 w 12206514"/>
              <a:gd name="connsiteY4" fmla="*/ 1088565 h 2391927"/>
              <a:gd name="connsiteX5" fmla="*/ 12192000 w 12206514"/>
              <a:gd name="connsiteY5" fmla="*/ 2391927 h 2391927"/>
              <a:gd name="connsiteX6" fmla="*/ 0 w 12206514"/>
              <a:gd name="connsiteY6" fmla="*/ 2391927 h 2391927"/>
              <a:gd name="connsiteX7" fmla="*/ 1436914 w 12206514"/>
              <a:gd name="connsiteY7" fmla="*/ 1117593 h 2391927"/>
              <a:gd name="connsiteX0" fmla="*/ 1436914 w 12206514"/>
              <a:gd name="connsiteY0" fmla="*/ 1117792 h 2392126"/>
              <a:gd name="connsiteX1" fmla="*/ 7692572 w 12206514"/>
              <a:gd name="connsiteY1" fmla="*/ 1688183 h 2392126"/>
              <a:gd name="connsiteX2" fmla="*/ 9593943 w 12206514"/>
              <a:gd name="connsiteY2" fmla="*/ 1354355 h 2392126"/>
              <a:gd name="connsiteX3" fmla="*/ 12206514 w 12206514"/>
              <a:gd name="connsiteY3" fmla="*/ 4526 h 2392126"/>
              <a:gd name="connsiteX4" fmla="*/ 12192000 w 12206514"/>
              <a:gd name="connsiteY4" fmla="*/ 1088764 h 2392126"/>
              <a:gd name="connsiteX5" fmla="*/ 12192000 w 12206514"/>
              <a:gd name="connsiteY5" fmla="*/ 2392126 h 2392126"/>
              <a:gd name="connsiteX6" fmla="*/ 0 w 12206514"/>
              <a:gd name="connsiteY6" fmla="*/ 2392126 h 2392126"/>
              <a:gd name="connsiteX7" fmla="*/ 1436914 w 12206514"/>
              <a:gd name="connsiteY7" fmla="*/ 1117792 h 2392126"/>
              <a:gd name="connsiteX0" fmla="*/ 1436914 w 12206514"/>
              <a:gd name="connsiteY0" fmla="*/ 1118190 h 2392524"/>
              <a:gd name="connsiteX1" fmla="*/ 7692572 w 12206514"/>
              <a:gd name="connsiteY1" fmla="*/ 1688581 h 2392524"/>
              <a:gd name="connsiteX2" fmla="*/ 9593943 w 12206514"/>
              <a:gd name="connsiteY2" fmla="*/ 1354753 h 2392524"/>
              <a:gd name="connsiteX3" fmla="*/ 12206514 w 12206514"/>
              <a:gd name="connsiteY3" fmla="*/ 4924 h 2392524"/>
              <a:gd name="connsiteX4" fmla="*/ 12192000 w 12206514"/>
              <a:gd name="connsiteY4" fmla="*/ 1089162 h 2392524"/>
              <a:gd name="connsiteX5" fmla="*/ 12192000 w 12206514"/>
              <a:gd name="connsiteY5" fmla="*/ 2392524 h 2392524"/>
              <a:gd name="connsiteX6" fmla="*/ 0 w 12206514"/>
              <a:gd name="connsiteY6" fmla="*/ 2392524 h 2392524"/>
              <a:gd name="connsiteX7" fmla="*/ 1436914 w 12206514"/>
              <a:gd name="connsiteY7" fmla="*/ 1118190 h 2392524"/>
              <a:gd name="connsiteX0" fmla="*/ 1436914 w 12206514"/>
              <a:gd name="connsiteY0" fmla="*/ 1121944 h 2396278"/>
              <a:gd name="connsiteX1" fmla="*/ 7692572 w 12206514"/>
              <a:gd name="connsiteY1" fmla="*/ 1692335 h 2396278"/>
              <a:gd name="connsiteX2" fmla="*/ 9593943 w 12206514"/>
              <a:gd name="connsiteY2" fmla="*/ 863207 h 2396278"/>
              <a:gd name="connsiteX3" fmla="*/ 12206514 w 12206514"/>
              <a:gd name="connsiteY3" fmla="*/ 8678 h 2396278"/>
              <a:gd name="connsiteX4" fmla="*/ 12192000 w 12206514"/>
              <a:gd name="connsiteY4" fmla="*/ 1092916 h 2396278"/>
              <a:gd name="connsiteX5" fmla="*/ 12192000 w 12206514"/>
              <a:gd name="connsiteY5" fmla="*/ 2396278 h 2396278"/>
              <a:gd name="connsiteX6" fmla="*/ 0 w 12206514"/>
              <a:gd name="connsiteY6" fmla="*/ 2396278 h 2396278"/>
              <a:gd name="connsiteX7" fmla="*/ 1436914 w 12206514"/>
              <a:gd name="connsiteY7" fmla="*/ 1121944 h 2396278"/>
              <a:gd name="connsiteX0" fmla="*/ 1436914 w 12206514"/>
              <a:gd name="connsiteY0" fmla="*/ 1120138 h 2394472"/>
              <a:gd name="connsiteX1" fmla="*/ 7692572 w 12206514"/>
              <a:gd name="connsiteY1" fmla="*/ 1690529 h 2394472"/>
              <a:gd name="connsiteX2" fmla="*/ 9651093 w 12206514"/>
              <a:gd name="connsiteY2" fmla="*/ 1032851 h 2394472"/>
              <a:gd name="connsiteX3" fmla="*/ 12206514 w 12206514"/>
              <a:gd name="connsiteY3" fmla="*/ 6872 h 2394472"/>
              <a:gd name="connsiteX4" fmla="*/ 12192000 w 12206514"/>
              <a:gd name="connsiteY4" fmla="*/ 1091110 h 2394472"/>
              <a:gd name="connsiteX5" fmla="*/ 12192000 w 12206514"/>
              <a:gd name="connsiteY5" fmla="*/ 2394472 h 2394472"/>
              <a:gd name="connsiteX6" fmla="*/ 0 w 12206514"/>
              <a:gd name="connsiteY6" fmla="*/ 2394472 h 2394472"/>
              <a:gd name="connsiteX7" fmla="*/ 1436914 w 12206514"/>
              <a:gd name="connsiteY7" fmla="*/ 1120138 h 2394472"/>
              <a:gd name="connsiteX0" fmla="*/ 1436914 w 12206514"/>
              <a:gd name="connsiteY0" fmla="*/ 1121944 h 2396278"/>
              <a:gd name="connsiteX1" fmla="*/ 7692572 w 12206514"/>
              <a:gd name="connsiteY1" fmla="*/ 1692335 h 2396278"/>
              <a:gd name="connsiteX2" fmla="*/ 10470243 w 12206514"/>
              <a:gd name="connsiteY2" fmla="*/ 863207 h 2396278"/>
              <a:gd name="connsiteX3" fmla="*/ 12206514 w 12206514"/>
              <a:gd name="connsiteY3" fmla="*/ 8678 h 2396278"/>
              <a:gd name="connsiteX4" fmla="*/ 12192000 w 12206514"/>
              <a:gd name="connsiteY4" fmla="*/ 1092916 h 2396278"/>
              <a:gd name="connsiteX5" fmla="*/ 12192000 w 12206514"/>
              <a:gd name="connsiteY5" fmla="*/ 2396278 h 2396278"/>
              <a:gd name="connsiteX6" fmla="*/ 0 w 12206514"/>
              <a:gd name="connsiteY6" fmla="*/ 2396278 h 2396278"/>
              <a:gd name="connsiteX7" fmla="*/ 1436914 w 12206514"/>
              <a:gd name="connsiteY7" fmla="*/ 1121944 h 239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6514" h="2396278">
                <a:moveTo>
                  <a:pt x="1436914" y="1121944"/>
                </a:moveTo>
                <a:cubicBezTo>
                  <a:pt x="2644019" y="823192"/>
                  <a:pt x="5897639" y="1877879"/>
                  <a:pt x="7692572" y="1692335"/>
                </a:cubicBezTo>
                <a:cubicBezTo>
                  <a:pt x="9131905" y="1601134"/>
                  <a:pt x="10163024" y="979322"/>
                  <a:pt x="10470243" y="863207"/>
                </a:cubicBezTo>
                <a:cubicBezTo>
                  <a:pt x="11270947" y="500350"/>
                  <a:pt x="11853333" y="-77685"/>
                  <a:pt x="12206514" y="8678"/>
                </a:cubicBezTo>
                <a:lnTo>
                  <a:pt x="12192000" y="1092916"/>
                </a:lnTo>
                <a:lnTo>
                  <a:pt x="12192000" y="2396278"/>
                </a:lnTo>
                <a:lnTo>
                  <a:pt x="0" y="2396278"/>
                </a:lnTo>
                <a:lnTo>
                  <a:pt x="1436914" y="1121944"/>
                </a:lnTo>
                <a:close/>
              </a:path>
            </a:pathLst>
          </a:custGeom>
          <a:solidFill>
            <a:schemeClr val="accent5">
              <a:lumMod val="50000"/>
            </a:schemeClr>
          </a:solidFill>
          <a:ln w="57150">
            <a:solidFill>
              <a:schemeClr val="bg1"/>
            </a:solidFill>
          </a:ln>
          <a:scene3d>
            <a:camera prst="orthographicFront"/>
            <a:lightRig rig="threePt" dir="t"/>
          </a:scene3d>
          <a:sp3d>
            <a:bevelT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dirty="0"/>
          </a:p>
        </p:txBody>
      </p:sp>
      <p:sp>
        <p:nvSpPr>
          <p:cNvPr id="2" name="CuadroTexto 1"/>
          <p:cNvSpPr txBox="1"/>
          <p:nvPr/>
        </p:nvSpPr>
        <p:spPr>
          <a:xfrm>
            <a:off x="-1002890" y="99042"/>
            <a:ext cx="4911213" cy="707886"/>
          </a:xfrm>
          <a:prstGeom prst="rect">
            <a:avLst/>
          </a:prstGeom>
          <a:noFill/>
        </p:spPr>
        <p:txBody>
          <a:bodyPr wrap="square" rtlCol="0">
            <a:spAutoFit/>
          </a:bodyPr>
          <a:lstStyle/>
          <a:p>
            <a:pPr algn="ctr"/>
            <a:r>
              <a:rPr lang="es-DO" sz="4000" b="1" dirty="0" smtClean="0">
                <a:solidFill>
                  <a:schemeClr val="accent2"/>
                </a:solidFill>
                <a:latin typeface="Calibri" panose="020F0502020204030204" pitchFamily="34" charset="0"/>
                <a:cs typeface="Calibri" panose="020F0502020204030204" pitchFamily="34" charset="0"/>
              </a:rPr>
              <a:t>Introducción</a:t>
            </a:r>
            <a:endParaRPr lang="en-US" sz="4000" b="1" dirty="0">
              <a:solidFill>
                <a:schemeClr val="accent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632817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E333A"/>
          </a:solidFill>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4" name="CuadroTexto 13">
            <a:extLst>
              <a:ext uri="{FF2B5EF4-FFF2-40B4-BE49-F238E27FC236}">
                <a16:creationId xmlns:a16="http://schemas.microsoft.com/office/drawing/2014/main" id="{23C94E7D-7AB5-4521-915D-863C27209662}"/>
              </a:ext>
            </a:extLst>
          </p:cNvPr>
          <p:cNvSpPr txBox="1"/>
          <p:nvPr/>
        </p:nvSpPr>
        <p:spPr>
          <a:xfrm>
            <a:off x="467390" y="88323"/>
            <a:ext cx="11198581" cy="646331"/>
          </a:xfrm>
          <a:prstGeom prst="rect">
            <a:avLst/>
          </a:prstGeom>
          <a:noFill/>
          <a:effectLst>
            <a:outerShdw blurRad="50800" dist="50800" dir="5400000" algn="ctr" rotWithShape="0">
              <a:srgbClr val="000000">
                <a:alpha val="99000"/>
              </a:srgbClr>
            </a:outerShdw>
          </a:effectLst>
        </p:spPr>
        <p:txBody>
          <a:bodyPr wrap="square" rtlCol="0">
            <a:spAutoFit/>
          </a:bodyPr>
          <a:lstStyle/>
          <a:p>
            <a:r>
              <a:rPr lang="es-DO" sz="3600" b="1" dirty="0" smtClean="0">
                <a:solidFill>
                  <a:srgbClr val="FFFF00"/>
                </a:solidFill>
                <a:latin typeface="Calibri" panose="020F0502020204030204" pitchFamily="34" charset="0"/>
                <a:cs typeface="Calibri" panose="020F0502020204030204" pitchFamily="34" charset="0"/>
              </a:rPr>
              <a:t>4. </a:t>
            </a:r>
            <a:r>
              <a:rPr lang="es-ES" sz="3600" b="1" dirty="0">
                <a:solidFill>
                  <a:srgbClr val="FFFF00"/>
                </a:solidFill>
                <a:latin typeface="Calibri" panose="020F0502020204030204" pitchFamily="34" charset="0"/>
                <a:cs typeface="Calibri" panose="020F0502020204030204" pitchFamily="34" charset="0"/>
              </a:rPr>
              <a:t>¿Qué nuevo poder apareció en Daniel 7:8?</a:t>
            </a:r>
            <a:endParaRPr lang="es-ES" sz="3600" b="1" dirty="0">
              <a:solidFill>
                <a:srgbClr val="FFFF00"/>
              </a:solidFill>
              <a:latin typeface="Calibri" panose="020F050202020403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01A16D62-B7C9-4E85-BD15-FA714C634E05}"/>
              </a:ext>
            </a:extLst>
          </p:cNvPr>
          <p:cNvSpPr txBox="1"/>
          <p:nvPr/>
        </p:nvSpPr>
        <p:spPr>
          <a:xfrm>
            <a:off x="745171" y="1210853"/>
            <a:ext cx="10643017" cy="5262979"/>
          </a:xfrm>
          <a:prstGeom prst="rect">
            <a:avLst/>
          </a:prstGeom>
          <a:noFill/>
          <a:effectLst>
            <a:outerShdw blurRad="50800" dist="38100" dir="5400000" algn="ctr" rotWithShape="0">
              <a:srgbClr val="000000">
                <a:alpha val="99000"/>
              </a:srgbClr>
            </a:outerShdw>
          </a:effectLst>
          <a:scene3d>
            <a:camera prst="orthographicFront"/>
            <a:lightRig rig="threePt" dir="t"/>
          </a:scene3d>
          <a:sp3d>
            <a:bevelT w="5092700"/>
          </a:sp3d>
        </p:spPr>
        <p:txBody>
          <a:bodyPr wrap="square" rtlCol="0">
            <a:spAutoFit/>
          </a:bodyPr>
          <a:lstStyle/>
          <a:p>
            <a:r>
              <a:rPr lang="es-ES" sz="4800" b="1" dirty="0">
                <a:solidFill>
                  <a:schemeClr val="bg1"/>
                </a:solidFill>
                <a:latin typeface="Calibri" panose="020F0502020204030204" pitchFamily="34" charset="0"/>
                <a:cs typeface="Calibri" panose="020F0502020204030204" pitchFamily="34" charset="0"/>
              </a:rPr>
              <a:t>Mientras yo contemplaba los </a:t>
            </a:r>
            <a:r>
              <a:rPr lang="es-ES" sz="4800" b="1" dirty="0" smtClean="0">
                <a:solidFill>
                  <a:schemeClr val="bg1"/>
                </a:solidFill>
                <a:latin typeface="Calibri" panose="020F0502020204030204" pitchFamily="34" charset="0"/>
                <a:cs typeface="Calibri" panose="020F0502020204030204" pitchFamily="34" charset="0"/>
              </a:rPr>
              <a:t>cuernos [de la cuarta bestia] , </a:t>
            </a:r>
            <a:r>
              <a:rPr lang="es-ES" sz="4800" b="1" dirty="0">
                <a:solidFill>
                  <a:schemeClr val="bg1"/>
                </a:solidFill>
                <a:latin typeface="Calibri" panose="020F0502020204030204" pitchFamily="34" charset="0"/>
                <a:cs typeface="Calibri" panose="020F0502020204030204" pitchFamily="34" charset="0"/>
              </a:rPr>
              <a:t>he aquí que otro </a:t>
            </a:r>
            <a:r>
              <a:rPr lang="es-ES" sz="4800" b="1" dirty="0" smtClean="0">
                <a:solidFill>
                  <a:schemeClr val="bg1"/>
                </a:solidFill>
                <a:latin typeface="Calibri" panose="020F0502020204030204" pitchFamily="34" charset="0"/>
                <a:cs typeface="Calibri" panose="020F0502020204030204" pitchFamily="34" charset="0"/>
              </a:rPr>
              <a:t>________________salía </a:t>
            </a:r>
            <a:r>
              <a:rPr lang="es-ES" sz="4800" b="1" dirty="0">
                <a:solidFill>
                  <a:schemeClr val="bg1"/>
                </a:solidFill>
                <a:latin typeface="Calibri" panose="020F0502020204030204" pitchFamily="34" charset="0"/>
                <a:cs typeface="Calibri" panose="020F0502020204030204" pitchFamily="34" charset="0"/>
              </a:rPr>
              <a:t>entre ellos, y delante de él fueron arrancados tres cuernos de los primeros; y he aquí que este cuerno tenía ojos como de hombre, y una boca que hablaba grandes cosas.</a:t>
            </a:r>
            <a:endParaRPr lang="es-DO" sz="4800" b="1" dirty="0">
              <a:solidFill>
                <a:schemeClr val="bg1"/>
              </a:solidFill>
              <a:latin typeface="Calibri" panose="020F0502020204030204" pitchFamily="34" charset="0"/>
              <a:cs typeface="Calibri" panose="020F0502020204030204" pitchFamily="34" charset="0"/>
            </a:endParaRPr>
          </a:p>
        </p:txBody>
      </p:sp>
      <p:sp>
        <p:nvSpPr>
          <p:cNvPr id="6" name="CuadroTexto 5"/>
          <p:cNvSpPr txBox="1"/>
          <p:nvPr/>
        </p:nvSpPr>
        <p:spPr>
          <a:xfrm>
            <a:off x="969117" y="2623033"/>
            <a:ext cx="4562254" cy="830997"/>
          </a:xfrm>
          <a:prstGeom prst="rect">
            <a:avLst/>
          </a:prstGeom>
          <a:noFill/>
        </p:spPr>
        <p:txBody>
          <a:bodyPr wrap="square" rtlCol="0">
            <a:spAutoFit/>
          </a:bodyPr>
          <a:lstStyle/>
          <a:p>
            <a:r>
              <a:rPr lang="es-ES" sz="4800" b="1" dirty="0">
                <a:solidFill>
                  <a:srgbClr val="FFFF00"/>
                </a:solidFill>
                <a:latin typeface="Calibri" panose="020F0502020204030204" pitchFamily="34" charset="0"/>
                <a:cs typeface="Calibri" panose="020F0502020204030204" pitchFamily="34" charset="0"/>
              </a:rPr>
              <a:t>cuerno pequeño </a:t>
            </a:r>
            <a:endParaRPr lang="en-US" sz="4800" dirty="0">
              <a:solidFill>
                <a:srgbClr val="FFFF00"/>
              </a:solidFill>
            </a:endParaRPr>
          </a:p>
        </p:txBody>
      </p:sp>
    </p:spTree>
    <p:extLst>
      <p:ext uri="{BB962C8B-B14F-4D97-AF65-F5344CB8AC3E}">
        <p14:creationId xmlns:p14="http://schemas.microsoft.com/office/powerpoint/2010/main" val="1786590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83A34"/>
          </a:solidFill>
          <a:ln>
            <a:solidFill>
              <a:schemeClr val="accent5">
                <a:lumMod val="50000"/>
              </a:schemeClr>
            </a:solidFill>
          </a:ln>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2" name="Forma libre: forma 11">
            <a:extLst>
              <a:ext uri="{FF2B5EF4-FFF2-40B4-BE49-F238E27FC236}">
                <a16:creationId xmlns:a16="http://schemas.microsoft.com/office/drawing/2014/main" id="{CA343354-4228-439C-8A79-193A873D37DA}"/>
              </a:ext>
            </a:extLst>
          </p:cNvPr>
          <p:cNvSpPr/>
          <p:nvPr/>
        </p:nvSpPr>
        <p:spPr>
          <a:xfrm>
            <a:off x="-1" y="-15499"/>
            <a:ext cx="2650214" cy="4525506"/>
          </a:xfrm>
          <a:custGeom>
            <a:avLst/>
            <a:gdLst>
              <a:gd name="connsiteX0" fmla="*/ 317719 w 2650214"/>
              <a:gd name="connsiteY0" fmla="*/ 0 h 4525506"/>
              <a:gd name="connsiteX1" fmla="*/ 2650214 w 2650214"/>
              <a:gd name="connsiteY1" fmla="*/ 2262753 h 4525506"/>
              <a:gd name="connsiteX2" fmla="*/ 317719 w 2650214"/>
              <a:gd name="connsiteY2" fmla="*/ 4525506 h 4525506"/>
              <a:gd name="connsiteX3" fmla="*/ 79235 w 2650214"/>
              <a:gd name="connsiteY3" fmla="*/ 4513824 h 4525506"/>
              <a:gd name="connsiteX4" fmla="*/ 0 w 2650214"/>
              <a:gd name="connsiteY4" fmla="*/ 4502093 h 4525506"/>
              <a:gd name="connsiteX5" fmla="*/ 0 w 2650214"/>
              <a:gd name="connsiteY5" fmla="*/ 23413 h 4525506"/>
              <a:gd name="connsiteX6" fmla="*/ 79235 w 2650214"/>
              <a:gd name="connsiteY6" fmla="*/ 11682 h 4525506"/>
              <a:gd name="connsiteX7" fmla="*/ 317719 w 2650214"/>
              <a:gd name="connsiteY7" fmla="*/ 0 h 4525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0214" h="4525506">
                <a:moveTo>
                  <a:pt x="317719" y="0"/>
                </a:moveTo>
                <a:cubicBezTo>
                  <a:pt x="1605920" y="0"/>
                  <a:pt x="2650214" y="1013069"/>
                  <a:pt x="2650214" y="2262753"/>
                </a:cubicBezTo>
                <a:cubicBezTo>
                  <a:pt x="2650214" y="3512437"/>
                  <a:pt x="1605920" y="4525506"/>
                  <a:pt x="317719" y="4525506"/>
                </a:cubicBezTo>
                <a:cubicBezTo>
                  <a:pt x="237206" y="4525506"/>
                  <a:pt x="157647" y="4521549"/>
                  <a:pt x="79235" y="4513824"/>
                </a:cubicBezTo>
                <a:lnTo>
                  <a:pt x="0" y="4502093"/>
                </a:lnTo>
                <a:lnTo>
                  <a:pt x="0" y="23413"/>
                </a:lnTo>
                <a:lnTo>
                  <a:pt x="79235" y="11682"/>
                </a:lnTo>
                <a:cubicBezTo>
                  <a:pt x="157647" y="3957"/>
                  <a:pt x="237206" y="0"/>
                  <a:pt x="317719" y="0"/>
                </a:cubicBezTo>
                <a:close/>
              </a:path>
            </a:pathLst>
          </a:custGeom>
          <a:solidFill>
            <a:schemeClr val="accent3"/>
          </a:solidFill>
          <a:ln>
            <a:solidFill>
              <a:srgbClr val="A46A14"/>
            </a:solidFill>
          </a:ln>
          <a:effectLst>
            <a:outerShdw blurRad="50800" dist="50800" dir="600000" algn="ctr" rotWithShape="0">
              <a:srgbClr val="000000">
                <a:alpha val="43137"/>
              </a:srgbClr>
            </a:outerShdw>
          </a:effectLst>
          <a:scene3d>
            <a:camera prst="orthographicFront"/>
            <a:lightRig rig="threePt" dir="t"/>
          </a:scene3d>
          <a:sp3d>
            <a:bevelT w="44450"/>
          </a:sp3d>
        </p:spPr>
        <p:style>
          <a:lnRef idx="1">
            <a:schemeClr val="accent4"/>
          </a:lnRef>
          <a:fillRef idx="3">
            <a:schemeClr val="accent4"/>
          </a:fillRef>
          <a:effectRef idx="2">
            <a:schemeClr val="accent4"/>
          </a:effectRef>
          <a:fontRef idx="minor">
            <a:schemeClr val="lt1"/>
          </a:fontRef>
        </p:style>
        <p:txBody>
          <a:bodyPr wrap="square" rtlCol="0" anchor="ctr">
            <a:noAutofit/>
          </a:bodyPr>
          <a:lstStyle/>
          <a:p>
            <a:pPr algn="ctr"/>
            <a:endParaRPr lang="es-DO"/>
          </a:p>
        </p:txBody>
      </p:sp>
      <p:sp>
        <p:nvSpPr>
          <p:cNvPr id="14" name="CuadroTexto 13">
            <a:extLst>
              <a:ext uri="{FF2B5EF4-FFF2-40B4-BE49-F238E27FC236}">
                <a16:creationId xmlns:a16="http://schemas.microsoft.com/office/drawing/2014/main" id="{23C94E7D-7AB5-4521-915D-863C27209662}"/>
              </a:ext>
            </a:extLst>
          </p:cNvPr>
          <p:cNvSpPr txBox="1"/>
          <p:nvPr/>
        </p:nvSpPr>
        <p:spPr>
          <a:xfrm rot="17598730">
            <a:off x="-572301" y="1862532"/>
            <a:ext cx="3063630" cy="769441"/>
          </a:xfrm>
          <a:prstGeom prst="rect">
            <a:avLst/>
          </a:prstGeom>
          <a:noFill/>
          <a:effectLst>
            <a:outerShdw blurRad="76200" dist="50800" dir="5400000" algn="ctr" rotWithShape="0">
              <a:srgbClr val="000000">
                <a:alpha val="99000"/>
              </a:srgbClr>
            </a:outerShdw>
          </a:effectLst>
          <a:scene3d>
            <a:camera prst="orthographicFront"/>
            <a:lightRig rig="threePt" dir="t"/>
          </a:scene3d>
          <a:sp3d>
            <a:bevelT w="1739900"/>
          </a:sp3d>
        </p:spPr>
        <p:txBody>
          <a:bodyPr wrap="square" rtlCol="0">
            <a:spAutoFit/>
          </a:bodyPr>
          <a:lstStyle/>
          <a:p>
            <a:pPr algn="ctr"/>
            <a:r>
              <a:rPr lang="es-US" sz="4400" b="1" dirty="0" smtClean="0">
                <a:solidFill>
                  <a:schemeClr val="bg1"/>
                </a:solidFill>
                <a:latin typeface="Arial" panose="020B0604020202020204" pitchFamily="34" charset="0"/>
                <a:cs typeface="Arial" panose="020B0604020202020204" pitchFamily="34" charset="0"/>
              </a:rPr>
              <a:t>Considera</a:t>
            </a:r>
            <a:endParaRPr lang="es-DO" sz="4400" b="1" dirty="0">
              <a:solidFill>
                <a:schemeClr val="bg1"/>
              </a:solidFill>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1BBDF06D-B11B-42C8-AE11-6D6E4C177720}"/>
              </a:ext>
            </a:extLst>
          </p:cNvPr>
          <p:cNvSpPr txBox="1"/>
          <p:nvPr/>
        </p:nvSpPr>
        <p:spPr>
          <a:xfrm>
            <a:off x="2860076" y="341394"/>
            <a:ext cx="8202666" cy="6186309"/>
          </a:xfrm>
          <a:prstGeom prst="rect">
            <a:avLst/>
          </a:prstGeom>
          <a:noFill/>
          <a:effectLst>
            <a:outerShdw blurRad="50800" dist="38100" dir="5400000" algn="ctr" rotWithShape="0">
              <a:srgbClr val="000000">
                <a:alpha val="99000"/>
              </a:srgbClr>
            </a:outerShdw>
          </a:effectLst>
          <a:scene3d>
            <a:camera prst="orthographicFront"/>
            <a:lightRig rig="sunset" dir="t">
              <a:rot lat="0" lon="0" rev="21594000"/>
            </a:lightRig>
          </a:scene3d>
          <a:sp3d extrusionH="139700" prstMaterial="flat">
            <a:bevelT w="1162050"/>
            <a:bevelB w="825500" h="279400"/>
          </a:sp3d>
        </p:spPr>
        <p:txBody>
          <a:bodyPr wrap="square" rtlCol="0">
            <a:spAutoFit/>
          </a:bodyPr>
          <a:lstStyle/>
          <a:p>
            <a:r>
              <a:rPr lang="es-ES" sz="4400" b="1" dirty="0">
                <a:solidFill>
                  <a:srgbClr val="FFFF00"/>
                </a:solidFill>
              </a:rPr>
              <a:t>Otro cuerno </a:t>
            </a:r>
            <a:r>
              <a:rPr lang="es-ES" sz="4400" b="1" dirty="0" smtClean="0">
                <a:solidFill>
                  <a:srgbClr val="FFFF00"/>
                </a:solidFill>
              </a:rPr>
              <a:t>pequeño</a:t>
            </a:r>
            <a:r>
              <a:rPr lang="es-ES" sz="4400" b="1" dirty="0" smtClean="0">
                <a:solidFill>
                  <a:schemeClr val="bg1"/>
                </a:solidFill>
              </a:rPr>
              <a:t>. Mejor</a:t>
            </a:r>
            <a:r>
              <a:rPr lang="es-ES" sz="4400" b="1" dirty="0">
                <a:solidFill>
                  <a:schemeClr val="bg1"/>
                </a:solidFill>
              </a:rPr>
              <a:t>, "otro </a:t>
            </a:r>
            <a:r>
              <a:rPr lang="es-ES" sz="4400" b="1" dirty="0" smtClean="0">
                <a:solidFill>
                  <a:schemeClr val="bg1"/>
                </a:solidFill>
              </a:rPr>
              <a:t>cuerno</a:t>
            </a:r>
            <a:r>
              <a:rPr lang="es-ES" sz="4400" b="1" dirty="0">
                <a:solidFill>
                  <a:schemeClr val="bg1"/>
                </a:solidFill>
              </a:rPr>
              <a:t>, uno pequeño". Aunque pequeño al comienzo, este </a:t>
            </a:r>
            <a:r>
              <a:rPr lang="es-ES" sz="4400" b="1" dirty="0" smtClean="0">
                <a:solidFill>
                  <a:schemeClr val="bg1"/>
                </a:solidFill>
              </a:rPr>
              <a:t>cuerno es </a:t>
            </a:r>
            <a:r>
              <a:rPr lang="es-ES" sz="4400" b="1" dirty="0">
                <a:solidFill>
                  <a:schemeClr val="bg1"/>
                </a:solidFill>
              </a:rPr>
              <a:t>descrito posteriormente como "más grande que sus compañeros". Se verá </a:t>
            </a:r>
            <a:r>
              <a:rPr lang="es-ES" sz="4400" b="1" dirty="0" smtClean="0">
                <a:solidFill>
                  <a:schemeClr val="bg1"/>
                </a:solidFill>
              </a:rPr>
              <a:t>que esto </a:t>
            </a:r>
            <a:r>
              <a:rPr lang="es-ES" sz="4400" b="1" dirty="0">
                <a:solidFill>
                  <a:schemeClr val="bg1"/>
                </a:solidFill>
              </a:rPr>
              <a:t>simboliza la continuación del poder </a:t>
            </a:r>
            <a:r>
              <a:rPr lang="es-ES" sz="4400" b="1" dirty="0" smtClean="0">
                <a:solidFill>
                  <a:schemeClr val="bg1"/>
                </a:solidFill>
              </a:rPr>
              <a:t>romano </a:t>
            </a:r>
            <a:r>
              <a:rPr lang="es-ES" sz="4400" b="1" dirty="0">
                <a:solidFill>
                  <a:schemeClr val="bg1"/>
                </a:solidFill>
              </a:rPr>
              <a:t>mediante la Iglesia Romana</a:t>
            </a:r>
            <a:r>
              <a:rPr lang="es-ES" sz="4400" b="1" dirty="0" smtClean="0">
                <a:solidFill>
                  <a:schemeClr val="bg1"/>
                </a:solidFill>
              </a:rPr>
              <a:t>. </a:t>
            </a:r>
            <a:r>
              <a:rPr lang="es-ES" sz="4400" b="1" dirty="0" smtClean="0">
                <a:solidFill>
                  <a:schemeClr val="accent6">
                    <a:lumMod val="20000"/>
                    <a:lumOff val="80000"/>
                  </a:schemeClr>
                </a:solidFill>
              </a:rPr>
              <a:t>CBA</a:t>
            </a:r>
            <a:endParaRPr lang="es-DO" sz="4400" b="1" dirty="0">
              <a:solidFill>
                <a:schemeClr val="accent6">
                  <a:lumMod val="20000"/>
                  <a:lumOff val="80000"/>
                </a:schemeClr>
              </a:solidFill>
            </a:endParaRPr>
          </a:p>
        </p:txBody>
      </p:sp>
    </p:spTree>
    <p:extLst>
      <p:ext uri="{BB962C8B-B14F-4D97-AF65-F5344CB8AC3E}">
        <p14:creationId xmlns:p14="http://schemas.microsoft.com/office/powerpoint/2010/main" val="40907679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83A34"/>
          </a:solidFill>
          <a:ln>
            <a:solidFill>
              <a:schemeClr val="accent5">
                <a:lumMod val="50000"/>
              </a:schemeClr>
            </a:solidFill>
          </a:ln>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2" name="Forma libre: forma 11">
            <a:extLst>
              <a:ext uri="{FF2B5EF4-FFF2-40B4-BE49-F238E27FC236}">
                <a16:creationId xmlns:a16="http://schemas.microsoft.com/office/drawing/2014/main" id="{CA343354-4228-439C-8A79-193A873D37DA}"/>
              </a:ext>
            </a:extLst>
          </p:cNvPr>
          <p:cNvSpPr/>
          <p:nvPr/>
        </p:nvSpPr>
        <p:spPr>
          <a:xfrm>
            <a:off x="-1" y="-15499"/>
            <a:ext cx="2650214" cy="4525506"/>
          </a:xfrm>
          <a:custGeom>
            <a:avLst/>
            <a:gdLst>
              <a:gd name="connsiteX0" fmla="*/ 317719 w 2650214"/>
              <a:gd name="connsiteY0" fmla="*/ 0 h 4525506"/>
              <a:gd name="connsiteX1" fmla="*/ 2650214 w 2650214"/>
              <a:gd name="connsiteY1" fmla="*/ 2262753 h 4525506"/>
              <a:gd name="connsiteX2" fmla="*/ 317719 w 2650214"/>
              <a:gd name="connsiteY2" fmla="*/ 4525506 h 4525506"/>
              <a:gd name="connsiteX3" fmla="*/ 79235 w 2650214"/>
              <a:gd name="connsiteY3" fmla="*/ 4513824 h 4525506"/>
              <a:gd name="connsiteX4" fmla="*/ 0 w 2650214"/>
              <a:gd name="connsiteY4" fmla="*/ 4502093 h 4525506"/>
              <a:gd name="connsiteX5" fmla="*/ 0 w 2650214"/>
              <a:gd name="connsiteY5" fmla="*/ 23413 h 4525506"/>
              <a:gd name="connsiteX6" fmla="*/ 79235 w 2650214"/>
              <a:gd name="connsiteY6" fmla="*/ 11682 h 4525506"/>
              <a:gd name="connsiteX7" fmla="*/ 317719 w 2650214"/>
              <a:gd name="connsiteY7" fmla="*/ 0 h 4525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0214" h="4525506">
                <a:moveTo>
                  <a:pt x="317719" y="0"/>
                </a:moveTo>
                <a:cubicBezTo>
                  <a:pt x="1605920" y="0"/>
                  <a:pt x="2650214" y="1013069"/>
                  <a:pt x="2650214" y="2262753"/>
                </a:cubicBezTo>
                <a:cubicBezTo>
                  <a:pt x="2650214" y="3512437"/>
                  <a:pt x="1605920" y="4525506"/>
                  <a:pt x="317719" y="4525506"/>
                </a:cubicBezTo>
                <a:cubicBezTo>
                  <a:pt x="237206" y="4525506"/>
                  <a:pt x="157647" y="4521549"/>
                  <a:pt x="79235" y="4513824"/>
                </a:cubicBezTo>
                <a:lnTo>
                  <a:pt x="0" y="4502093"/>
                </a:lnTo>
                <a:lnTo>
                  <a:pt x="0" y="23413"/>
                </a:lnTo>
                <a:lnTo>
                  <a:pt x="79235" y="11682"/>
                </a:lnTo>
                <a:cubicBezTo>
                  <a:pt x="157647" y="3957"/>
                  <a:pt x="237206" y="0"/>
                  <a:pt x="317719" y="0"/>
                </a:cubicBezTo>
                <a:close/>
              </a:path>
            </a:pathLst>
          </a:custGeom>
          <a:solidFill>
            <a:schemeClr val="accent3"/>
          </a:solidFill>
          <a:ln>
            <a:solidFill>
              <a:srgbClr val="A46A14"/>
            </a:solidFill>
          </a:ln>
          <a:effectLst>
            <a:outerShdw blurRad="50800" dist="50800" dir="600000" algn="ctr" rotWithShape="0">
              <a:srgbClr val="000000">
                <a:alpha val="43137"/>
              </a:srgbClr>
            </a:outerShdw>
          </a:effectLst>
          <a:scene3d>
            <a:camera prst="orthographicFront"/>
            <a:lightRig rig="threePt" dir="t"/>
          </a:scene3d>
          <a:sp3d>
            <a:bevelT w="44450"/>
          </a:sp3d>
        </p:spPr>
        <p:style>
          <a:lnRef idx="1">
            <a:schemeClr val="accent4"/>
          </a:lnRef>
          <a:fillRef idx="3">
            <a:schemeClr val="accent4"/>
          </a:fillRef>
          <a:effectRef idx="2">
            <a:schemeClr val="accent4"/>
          </a:effectRef>
          <a:fontRef idx="minor">
            <a:schemeClr val="lt1"/>
          </a:fontRef>
        </p:style>
        <p:txBody>
          <a:bodyPr wrap="square" rtlCol="0" anchor="ctr">
            <a:noAutofit/>
          </a:bodyPr>
          <a:lstStyle/>
          <a:p>
            <a:pPr algn="ctr"/>
            <a:endParaRPr lang="es-DO"/>
          </a:p>
        </p:txBody>
      </p:sp>
      <p:sp>
        <p:nvSpPr>
          <p:cNvPr id="14" name="CuadroTexto 13">
            <a:extLst>
              <a:ext uri="{FF2B5EF4-FFF2-40B4-BE49-F238E27FC236}">
                <a16:creationId xmlns:a16="http://schemas.microsoft.com/office/drawing/2014/main" id="{23C94E7D-7AB5-4521-915D-863C27209662}"/>
              </a:ext>
            </a:extLst>
          </p:cNvPr>
          <p:cNvSpPr txBox="1"/>
          <p:nvPr/>
        </p:nvSpPr>
        <p:spPr>
          <a:xfrm rot="17598730">
            <a:off x="-572301" y="1862532"/>
            <a:ext cx="3063630" cy="769441"/>
          </a:xfrm>
          <a:prstGeom prst="rect">
            <a:avLst/>
          </a:prstGeom>
          <a:noFill/>
          <a:effectLst>
            <a:outerShdw blurRad="76200" dist="50800" dir="5400000" algn="ctr" rotWithShape="0">
              <a:srgbClr val="000000">
                <a:alpha val="99000"/>
              </a:srgbClr>
            </a:outerShdw>
          </a:effectLst>
          <a:scene3d>
            <a:camera prst="orthographicFront"/>
            <a:lightRig rig="threePt" dir="t"/>
          </a:scene3d>
          <a:sp3d>
            <a:bevelT w="1739900"/>
          </a:sp3d>
        </p:spPr>
        <p:txBody>
          <a:bodyPr wrap="square" rtlCol="0">
            <a:spAutoFit/>
          </a:bodyPr>
          <a:lstStyle/>
          <a:p>
            <a:pPr algn="ctr"/>
            <a:r>
              <a:rPr lang="es-US" sz="4400" b="1" dirty="0" smtClean="0">
                <a:solidFill>
                  <a:schemeClr val="bg1"/>
                </a:solidFill>
                <a:latin typeface="Arial" panose="020B0604020202020204" pitchFamily="34" charset="0"/>
                <a:cs typeface="Arial" panose="020B0604020202020204" pitchFamily="34" charset="0"/>
              </a:rPr>
              <a:t>Considera</a:t>
            </a:r>
            <a:endParaRPr lang="es-DO" sz="4400" b="1" dirty="0">
              <a:solidFill>
                <a:schemeClr val="bg1"/>
              </a:solidFill>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1BBDF06D-B11B-42C8-AE11-6D6E4C177720}"/>
              </a:ext>
            </a:extLst>
          </p:cNvPr>
          <p:cNvSpPr txBox="1"/>
          <p:nvPr/>
        </p:nvSpPr>
        <p:spPr>
          <a:xfrm>
            <a:off x="2920037" y="433727"/>
            <a:ext cx="8937183" cy="6247864"/>
          </a:xfrm>
          <a:prstGeom prst="rect">
            <a:avLst/>
          </a:prstGeom>
          <a:noFill/>
          <a:effectLst>
            <a:outerShdw blurRad="50800" dist="38100" dir="5400000" algn="ctr" rotWithShape="0">
              <a:srgbClr val="000000">
                <a:alpha val="99000"/>
              </a:srgbClr>
            </a:outerShdw>
          </a:effectLst>
          <a:scene3d>
            <a:camera prst="orthographicFront"/>
            <a:lightRig rig="sunset" dir="t">
              <a:rot lat="0" lon="0" rev="21594000"/>
            </a:lightRig>
          </a:scene3d>
          <a:sp3d extrusionH="139700" prstMaterial="flat">
            <a:bevelT w="1162050"/>
            <a:bevelB w="825500" h="279400"/>
          </a:sp3d>
        </p:spPr>
        <p:txBody>
          <a:bodyPr wrap="square" rtlCol="0">
            <a:spAutoFit/>
          </a:bodyPr>
          <a:lstStyle/>
          <a:p>
            <a:r>
              <a:rPr lang="es-ES" sz="4000" b="1" dirty="0">
                <a:solidFill>
                  <a:srgbClr val="FFFF00"/>
                </a:solidFill>
              </a:rPr>
              <a:t>Tres cuernos de los </a:t>
            </a:r>
            <a:r>
              <a:rPr lang="es-ES" sz="4000" b="1" dirty="0" smtClean="0">
                <a:solidFill>
                  <a:srgbClr val="FFFF00"/>
                </a:solidFill>
              </a:rPr>
              <a:t>primeros. </a:t>
            </a:r>
            <a:r>
              <a:rPr lang="es-ES" sz="4000" b="1" dirty="0" smtClean="0">
                <a:solidFill>
                  <a:schemeClr val="bg1"/>
                </a:solidFill>
              </a:rPr>
              <a:t>El </a:t>
            </a:r>
            <a:r>
              <a:rPr lang="es-ES" sz="4000" b="1" dirty="0">
                <a:solidFill>
                  <a:schemeClr val="bg1"/>
                </a:solidFill>
              </a:rPr>
              <a:t>"cuerno pequeño" es un símbolo de la Roma papal. En consecuencia, el que </a:t>
            </a:r>
            <a:r>
              <a:rPr lang="es-ES" sz="4000" b="1" dirty="0" smtClean="0">
                <a:solidFill>
                  <a:schemeClr val="bg1"/>
                </a:solidFill>
              </a:rPr>
              <a:t>los tres </a:t>
            </a:r>
            <a:r>
              <a:rPr lang="es-ES" sz="4000" b="1" dirty="0">
                <a:solidFill>
                  <a:schemeClr val="bg1"/>
                </a:solidFill>
              </a:rPr>
              <a:t>cuernos fuesen arrancados simboliza la destrucción de tres de las </a:t>
            </a:r>
            <a:r>
              <a:rPr lang="es-ES" sz="4000" b="1" dirty="0" smtClean="0">
                <a:solidFill>
                  <a:schemeClr val="bg1"/>
                </a:solidFill>
              </a:rPr>
              <a:t>naciones bárbaras</a:t>
            </a:r>
            <a:r>
              <a:rPr lang="es-ES" sz="4000" b="1" dirty="0">
                <a:solidFill>
                  <a:schemeClr val="bg1"/>
                </a:solidFill>
              </a:rPr>
              <a:t>. Entre los principales obstáculos que se le presentaron a la </a:t>
            </a:r>
            <a:r>
              <a:rPr lang="es-ES" sz="4000" b="1" dirty="0" smtClean="0">
                <a:solidFill>
                  <a:schemeClr val="bg1"/>
                </a:solidFill>
              </a:rPr>
              <a:t>Roma papal </a:t>
            </a:r>
            <a:r>
              <a:rPr lang="es-ES" sz="4000" b="1" dirty="0">
                <a:solidFill>
                  <a:schemeClr val="bg1"/>
                </a:solidFill>
              </a:rPr>
              <a:t>en su encumbramiento al poder político estuvieron los </a:t>
            </a:r>
            <a:r>
              <a:rPr lang="es-ES" sz="4000" b="1" i="1" dirty="0">
                <a:solidFill>
                  <a:schemeClr val="bg1"/>
                </a:solidFill>
              </a:rPr>
              <a:t>hérulos, </a:t>
            </a:r>
            <a:r>
              <a:rPr lang="es-ES" sz="4000" b="1" i="1" dirty="0" smtClean="0">
                <a:solidFill>
                  <a:schemeClr val="bg1"/>
                </a:solidFill>
              </a:rPr>
              <a:t>los vándalos </a:t>
            </a:r>
            <a:r>
              <a:rPr lang="es-ES" sz="4000" b="1" i="1" dirty="0">
                <a:solidFill>
                  <a:schemeClr val="bg1"/>
                </a:solidFill>
              </a:rPr>
              <a:t>y los ostrogodos</a:t>
            </a:r>
            <a:r>
              <a:rPr lang="es-ES" sz="4000" b="1" dirty="0" smtClean="0">
                <a:solidFill>
                  <a:schemeClr val="bg1"/>
                </a:solidFill>
              </a:rPr>
              <a:t>. CBA.</a:t>
            </a:r>
            <a:endParaRPr lang="es-DO" sz="4000" b="1" dirty="0">
              <a:solidFill>
                <a:schemeClr val="bg1"/>
              </a:solidFill>
            </a:endParaRPr>
          </a:p>
        </p:txBody>
      </p:sp>
    </p:spTree>
    <p:extLst>
      <p:ext uri="{BB962C8B-B14F-4D97-AF65-F5344CB8AC3E}">
        <p14:creationId xmlns:p14="http://schemas.microsoft.com/office/powerpoint/2010/main" val="6108010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31" name="Forma libre: forma 30">
            <a:extLst>
              <a:ext uri="{FF2B5EF4-FFF2-40B4-BE49-F238E27FC236}">
                <a16:creationId xmlns:a16="http://schemas.microsoft.com/office/drawing/2014/main" id="{398C7394-323C-48C9-B7C5-01C566893450}"/>
              </a:ext>
            </a:extLst>
          </p:cNvPr>
          <p:cNvSpPr/>
          <p:nvPr/>
        </p:nvSpPr>
        <p:spPr>
          <a:xfrm rot="20281858">
            <a:off x="3478903" y="-1795383"/>
            <a:ext cx="8622603" cy="4815761"/>
          </a:xfrm>
          <a:custGeom>
            <a:avLst/>
            <a:gdLst>
              <a:gd name="connsiteX0" fmla="*/ 0 w 8643068"/>
              <a:gd name="connsiteY0" fmla="*/ 0 h 4815761"/>
              <a:gd name="connsiteX1" fmla="*/ 8643068 w 8643068"/>
              <a:gd name="connsiteY1" fmla="*/ 3486594 h 4815761"/>
              <a:gd name="connsiteX2" fmla="*/ 8106885 w 8643068"/>
              <a:gd name="connsiteY2" fmla="*/ 4815761 h 4815761"/>
              <a:gd name="connsiteX3" fmla="*/ 8087749 w 8643068"/>
              <a:gd name="connsiteY3" fmla="*/ 4774961 h 4815761"/>
              <a:gd name="connsiteX4" fmla="*/ 2953648 w 8643068"/>
              <a:gd name="connsiteY4" fmla="*/ 1265075 h 4815761"/>
              <a:gd name="connsiteX5" fmla="*/ 174663 w 8643068"/>
              <a:gd name="connsiteY5" fmla="*/ 377905 h 4815761"/>
              <a:gd name="connsiteX6" fmla="*/ 0 w 8643068"/>
              <a:gd name="connsiteY6" fmla="*/ 340447 h 4815761"/>
              <a:gd name="connsiteX7" fmla="*/ 0 w 8643068"/>
              <a:gd name="connsiteY7" fmla="*/ 0 h 481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43068" h="4815761">
                <a:moveTo>
                  <a:pt x="0" y="0"/>
                </a:moveTo>
                <a:lnTo>
                  <a:pt x="8643068" y="3486594"/>
                </a:lnTo>
                <a:lnTo>
                  <a:pt x="8106885" y="4815761"/>
                </a:lnTo>
                <a:lnTo>
                  <a:pt x="8087749" y="4774961"/>
                </a:lnTo>
                <a:cubicBezTo>
                  <a:pt x="7538239" y="3713685"/>
                  <a:pt x="5541269" y="2308915"/>
                  <a:pt x="2953648" y="1265075"/>
                </a:cubicBezTo>
                <a:cubicBezTo>
                  <a:pt x="1983290" y="873635"/>
                  <a:pt x="1037525" y="576377"/>
                  <a:pt x="174663" y="377905"/>
                </a:cubicBezTo>
                <a:lnTo>
                  <a:pt x="0" y="340447"/>
                </a:lnTo>
                <a:lnTo>
                  <a:pt x="0" y="0"/>
                </a:lnTo>
                <a:close/>
              </a:path>
            </a:pathLst>
          </a:custGeom>
          <a:solidFill>
            <a:srgbClr val="C68018"/>
          </a:solidFill>
          <a:ln>
            <a:solidFill>
              <a:srgbClr val="C68018"/>
            </a:solidFill>
          </a:ln>
          <a:scene3d>
            <a:camera prst="orthographicFront"/>
            <a:lightRig rig="threePt" dir="t"/>
          </a:scene3d>
          <a:sp3d>
            <a:bevelT w="889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DO" dirty="0"/>
          </a:p>
        </p:txBody>
      </p:sp>
      <p:sp>
        <p:nvSpPr>
          <p:cNvPr id="10" name="Rectángulo 9">
            <a:extLst>
              <a:ext uri="{FF2B5EF4-FFF2-40B4-BE49-F238E27FC236}">
                <a16:creationId xmlns:a16="http://schemas.microsoft.com/office/drawing/2014/main" id="{2A19C5A1-68BF-46FF-B747-E81E58D3A2DD}"/>
              </a:ext>
            </a:extLst>
          </p:cNvPr>
          <p:cNvSpPr/>
          <p:nvPr/>
        </p:nvSpPr>
        <p:spPr>
          <a:xfrm rot="894461">
            <a:off x="2076246" y="-180464"/>
            <a:ext cx="1170569" cy="7234092"/>
          </a:xfrm>
          <a:custGeom>
            <a:avLst/>
            <a:gdLst>
              <a:gd name="connsiteX0" fmla="*/ 0 w 968991"/>
              <a:gd name="connsiteY0" fmla="*/ 0 h 6632480"/>
              <a:gd name="connsiteX1" fmla="*/ 968991 w 968991"/>
              <a:gd name="connsiteY1" fmla="*/ 0 h 6632480"/>
              <a:gd name="connsiteX2" fmla="*/ 968991 w 968991"/>
              <a:gd name="connsiteY2" fmla="*/ 6632480 h 6632480"/>
              <a:gd name="connsiteX3" fmla="*/ 0 w 968991"/>
              <a:gd name="connsiteY3" fmla="*/ 6632480 h 6632480"/>
              <a:gd name="connsiteX4" fmla="*/ 0 w 968991"/>
              <a:gd name="connsiteY4" fmla="*/ 0 h 6632480"/>
              <a:gd name="connsiteX0" fmla="*/ 0 w 968991"/>
              <a:gd name="connsiteY0" fmla="*/ 0 h 6632480"/>
              <a:gd name="connsiteX1" fmla="*/ 968991 w 968991"/>
              <a:gd name="connsiteY1" fmla="*/ 0 h 6632480"/>
              <a:gd name="connsiteX2" fmla="*/ 937668 w 968991"/>
              <a:gd name="connsiteY2" fmla="*/ 964432 h 6632480"/>
              <a:gd name="connsiteX3" fmla="*/ 968991 w 968991"/>
              <a:gd name="connsiteY3" fmla="*/ 6632480 h 6632480"/>
              <a:gd name="connsiteX4" fmla="*/ 0 w 968991"/>
              <a:gd name="connsiteY4" fmla="*/ 6632480 h 6632480"/>
              <a:gd name="connsiteX5" fmla="*/ 0 w 968991"/>
              <a:gd name="connsiteY5" fmla="*/ 0 h 6632480"/>
              <a:gd name="connsiteX0" fmla="*/ 438 w 969429"/>
              <a:gd name="connsiteY0" fmla="*/ 0 h 6632480"/>
              <a:gd name="connsiteX1" fmla="*/ 969429 w 969429"/>
              <a:gd name="connsiteY1" fmla="*/ 0 h 6632480"/>
              <a:gd name="connsiteX2" fmla="*/ 938106 w 969429"/>
              <a:gd name="connsiteY2" fmla="*/ 964432 h 6632480"/>
              <a:gd name="connsiteX3" fmla="*/ 969429 w 969429"/>
              <a:gd name="connsiteY3" fmla="*/ 6632480 h 6632480"/>
              <a:gd name="connsiteX4" fmla="*/ 438 w 969429"/>
              <a:gd name="connsiteY4" fmla="*/ 6632480 h 6632480"/>
              <a:gd name="connsiteX5" fmla="*/ 5463 w 969429"/>
              <a:gd name="connsiteY5" fmla="*/ 1055060 h 6632480"/>
              <a:gd name="connsiteX6" fmla="*/ 438 w 969429"/>
              <a:gd name="connsiteY6" fmla="*/ 0 h 6632480"/>
              <a:gd name="connsiteX0" fmla="*/ 0 w 1553116"/>
              <a:gd name="connsiteY0" fmla="*/ 320983 h 6632480"/>
              <a:gd name="connsiteX1" fmla="*/ 1553116 w 1553116"/>
              <a:gd name="connsiteY1" fmla="*/ 0 h 6632480"/>
              <a:gd name="connsiteX2" fmla="*/ 1521793 w 1553116"/>
              <a:gd name="connsiteY2" fmla="*/ 964432 h 6632480"/>
              <a:gd name="connsiteX3" fmla="*/ 1553116 w 1553116"/>
              <a:gd name="connsiteY3" fmla="*/ 6632480 h 6632480"/>
              <a:gd name="connsiteX4" fmla="*/ 584125 w 1553116"/>
              <a:gd name="connsiteY4" fmla="*/ 6632480 h 6632480"/>
              <a:gd name="connsiteX5" fmla="*/ 589150 w 1553116"/>
              <a:gd name="connsiteY5" fmla="*/ 1055060 h 6632480"/>
              <a:gd name="connsiteX6" fmla="*/ 0 w 1553116"/>
              <a:gd name="connsiteY6" fmla="*/ 320983 h 6632480"/>
              <a:gd name="connsiteX0" fmla="*/ 0 w 1553116"/>
              <a:gd name="connsiteY0" fmla="*/ 120762 h 6432259"/>
              <a:gd name="connsiteX1" fmla="*/ 986813 w 1553116"/>
              <a:gd name="connsiteY1" fmla="*/ 0 h 6432259"/>
              <a:gd name="connsiteX2" fmla="*/ 1521793 w 1553116"/>
              <a:gd name="connsiteY2" fmla="*/ 764211 h 6432259"/>
              <a:gd name="connsiteX3" fmla="*/ 1553116 w 1553116"/>
              <a:gd name="connsiteY3" fmla="*/ 6432259 h 6432259"/>
              <a:gd name="connsiteX4" fmla="*/ 584125 w 1553116"/>
              <a:gd name="connsiteY4" fmla="*/ 6432259 h 6432259"/>
              <a:gd name="connsiteX5" fmla="*/ 589150 w 1553116"/>
              <a:gd name="connsiteY5" fmla="*/ 854839 h 6432259"/>
              <a:gd name="connsiteX6" fmla="*/ 0 w 1553116"/>
              <a:gd name="connsiteY6" fmla="*/ 120762 h 6432259"/>
              <a:gd name="connsiteX0" fmla="*/ 0 w 1553116"/>
              <a:gd name="connsiteY0" fmla="*/ 120762 h 6432259"/>
              <a:gd name="connsiteX1" fmla="*/ 986813 w 1553116"/>
              <a:gd name="connsiteY1" fmla="*/ 0 h 6432259"/>
              <a:gd name="connsiteX2" fmla="*/ 1496859 w 1553116"/>
              <a:gd name="connsiteY2" fmla="*/ 556935 h 6432259"/>
              <a:gd name="connsiteX3" fmla="*/ 1553116 w 1553116"/>
              <a:gd name="connsiteY3" fmla="*/ 6432259 h 6432259"/>
              <a:gd name="connsiteX4" fmla="*/ 584125 w 1553116"/>
              <a:gd name="connsiteY4" fmla="*/ 6432259 h 6432259"/>
              <a:gd name="connsiteX5" fmla="*/ 589150 w 1553116"/>
              <a:gd name="connsiteY5" fmla="*/ 854839 h 6432259"/>
              <a:gd name="connsiteX6" fmla="*/ 0 w 1553116"/>
              <a:gd name="connsiteY6" fmla="*/ 120762 h 6432259"/>
              <a:gd name="connsiteX0" fmla="*/ 0 w 1553116"/>
              <a:gd name="connsiteY0" fmla="*/ 120762 h 6432259"/>
              <a:gd name="connsiteX1" fmla="*/ 986813 w 1553116"/>
              <a:gd name="connsiteY1" fmla="*/ 0 h 6432259"/>
              <a:gd name="connsiteX2" fmla="*/ 1484091 w 1553116"/>
              <a:gd name="connsiteY2" fmla="*/ 518032 h 6432259"/>
              <a:gd name="connsiteX3" fmla="*/ 1553116 w 1553116"/>
              <a:gd name="connsiteY3" fmla="*/ 6432259 h 6432259"/>
              <a:gd name="connsiteX4" fmla="*/ 584125 w 1553116"/>
              <a:gd name="connsiteY4" fmla="*/ 6432259 h 6432259"/>
              <a:gd name="connsiteX5" fmla="*/ 589150 w 1553116"/>
              <a:gd name="connsiteY5" fmla="*/ 854839 h 6432259"/>
              <a:gd name="connsiteX6" fmla="*/ 0 w 1553116"/>
              <a:gd name="connsiteY6" fmla="*/ 120762 h 6432259"/>
              <a:gd name="connsiteX0" fmla="*/ 0 w 1424443"/>
              <a:gd name="connsiteY0" fmla="*/ 293991 h 6432259"/>
              <a:gd name="connsiteX1" fmla="*/ 858140 w 1424443"/>
              <a:gd name="connsiteY1" fmla="*/ 0 h 6432259"/>
              <a:gd name="connsiteX2" fmla="*/ 1355418 w 1424443"/>
              <a:gd name="connsiteY2" fmla="*/ 518032 h 6432259"/>
              <a:gd name="connsiteX3" fmla="*/ 1424443 w 1424443"/>
              <a:gd name="connsiteY3" fmla="*/ 6432259 h 6432259"/>
              <a:gd name="connsiteX4" fmla="*/ 455452 w 1424443"/>
              <a:gd name="connsiteY4" fmla="*/ 6432259 h 6432259"/>
              <a:gd name="connsiteX5" fmla="*/ 460477 w 1424443"/>
              <a:gd name="connsiteY5" fmla="*/ 854839 h 6432259"/>
              <a:gd name="connsiteX6" fmla="*/ 0 w 1424443"/>
              <a:gd name="connsiteY6" fmla="*/ 293991 h 6432259"/>
              <a:gd name="connsiteX0" fmla="*/ 0 w 1426442"/>
              <a:gd name="connsiteY0" fmla="*/ 293991 h 6432259"/>
              <a:gd name="connsiteX1" fmla="*/ 858140 w 1426442"/>
              <a:gd name="connsiteY1" fmla="*/ 0 h 6432259"/>
              <a:gd name="connsiteX2" fmla="*/ 1355418 w 1426442"/>
              <a:gd name="connsiteY2" fmla="*/ 518032 h 6432259"/>
              <a:gd name="connsiteX3" fmla="*/ 1426442 w 1426442"/>
              <a:gd name="connsiteY3" fmla="*/ 6000683 h 6432259"/>
              <a:gd name="connsiteX4" fmla="*/ 455452 w 1426442"/>
              <a:gd name="connsiteY4" fmla="*/ 6432259 h 6432259"/>
              <a:gd name="connsiteX5" fmla="*/ 460477 w 1426442"/>
              <a:gd name="connsiteY5" fmla="*/ 854839 h 6432259"/>
              <a:gd name="connsiteX6" fmla="*/ 0 w 1426442"/>
              <a:gd name="connsiteY6" fmla="*/ 293991 h 6432259"/>
              <a:gd name="connsiteX0" fmla="*/ 0 w 1426442"/>
              <a:gd name="connsiteY0" fmla="*/ 293991 h 6074032"/>
              <a:gd name="connsiteX1" fmla="*/ 858140 w 1426442"/>
              <a:gd name="connsiteY1" fmla="*/ 0 h 6074032"/>
              <a:gd name="connsiteX2" fmla="*/ 1355418 w 1426442"/>
              <a:gd name="connsiteY2" fmla="*/ 518032 h 6074032"/>
              <a:gd name="connsiteX3" fmla="*/ 1426442 w 1426442"/>
              <a:gd name="connsiteY3" fmla="*/ 6000683 h 6074032"/>
              <a:gd name="connsiteX4" fmla="*/ 452795 w 1426442"/>
              <a:gd name="connsiteY4" fmla="*/ 6074032 h 6074032"/>
              <a:gd name="connsiteX5" fmla="*/ 460477 w 1426442"/>
              <a:gd name="connsiteY5" fmla="*/ 854839 h 6074032"/>
              <a:gd name="connsiteX6" fmla="*/ 0 w 1426442"/>
              <a:gd name="connsiteY6" fmla="*/ 293991 h 6074032"/>
              <a:gd name="connsiteX0" fmla="*/ 0 w 1418930"/>
              <a:gd name="connsiteY0" fmla="*/ 293991 h 6074032"/>
              <a:gd name="connsiteX1" fmla="*/ 858140 w 1418930"/>
              <a:gd name="connsiteY1" fmla="*/ 0 h 6074032"/>
              <a:gd name="connsiteX2" fmla="*/ 1355418 w 1418930"/>
              <a:gd name="connsiteY2" fmla="*/ 518032 h 6074032"/>
              <a:gd name="connsiteX3" fmla="*/ 1418930 w 1418930"/>
              <a:gd name="connsiteY3" fmla="*/ 5758960 h 6074032"/>
              <a:gd name="connsiteX4" fmla="*/ 452795 w 1418930"/>
              <a:gd name="connsiteY4" fmla="*/ 6074032 h 6074032"/>
              <a:gd name="connsiteX5" fmla="*/ 460477 w 1418930"/>
              <a:gd name="connsiteY5" fmla="*/ 854839 h 6074032"/>
              <a:gd name="connsiteX6" fmla="*/ 0 w 1418930"/>
              <a:gd name="connsiteY6" fmla="*/ 293991 h 6074032"/>
              <a:gd name="connsiteX0" fmla="*/ 0 w 1418930"/>
              <a:gd name="connsiteY0" fmla="*/ 289736 h 6069777"/>
              <a:gd name="connsiteX1" fmla="*/ 845173 w 1418930"/>
              <a:gd name="connsiteY1" fmla="*/ 0 h 6069777"/>
              <a:gd name="connsiteX2" fmla="*/ 1355418 w 1418930"/>
              <a:gd name="connsiteY2" fmla="*/ 513777 h 6069777"/>
              <a:gd name="connsiteX3" fmla="*/ 1418930 w 1418930"/>
              <a:gd name="connsiteY3" fmla="*/ 5754705 h 6069777"/>
              <a:gd name="connsiteX4" fmla="*/ 452795 w 1418930"/>
              <a:gd name="connsiteY4" fmla="*/ 6069777 h 6069777"/>
              <a:gd name="connsiteX5" fmla="*/ 460477 w 1418930"/>
              <a:gd name="connsiteY5" fmla="*/ 850584 h 6069777"/>
              <a:gd name="connsiteX6" fmla="*/ 0 w 1418930"/>
              <a:gd name="connsiteY6" fmla="*/ 289736 h 6069777"/>
              <a:gd name="connsiteX0" fmla="*/ 0 w 1410418"/>
              <a:gd name="connsiteY0" fmla="*/ 315671 h 6069777"/>
              <a:gd name="connsiteX1" fmla="*/ 836661 w 1410418"/>
              <a:gd name="connsiteY1" fmla="*/ 0 h 6069777"/>
              <a:gd name="connsiteX2" fmla="*/ 1346906 w 1410418"/>
              <a:gd name="connsiteY2" fmla="*/ 513777 h 6069777"/>
              <a:gd name="connsiteX3" fmla="*/ 1410418 w 1410418"/>
              <a:gd name="connsiteY3" fmla="*/ 5754705 h 6069777"/>
              <a:gd name="connsiteX4" fmla="*/ 444283 w 1410418"/>
              <a:gd name="connsiteY4" fmla="*/ 6069777 h 6069777"/>
              <a:gd name="connsiteX5" fmla="*/ 451965 w 1410418"/>
              <a:gd name="connsiteY5" fmla="*/ 850584 h 6069777"/>
              <a:gd name="connsiteX6" fmla="*/ 0 w 1410418"/>
              <a:gd name="connsiteY6" fmla="*/ 315671 h 6069777"/>
              <a:gd name="connsiteX0" fmla="*/ 0 w 1410418"/>
              <a:gd name="connsiteY0" fmla="*/ 319727 h 6073833"/>
              <a:gd name="connsiteX1" fmla="*/ 892786 w 1410418"/>
              <a:gd name="connsiteY1" fmla="*/ 0 h 6073833"/>
              <a:gd name="connsiteX2" fmla="*/ 1346906 w 1410418"/>
              <a:gd name="connsiteY2" fmla="*/ 517833 h 6073833"/>
              <a:gd name="connsiteX3" fmla="*/ 1410418 w 1410418"/>
              <a:gd name="connsiteY3" fmla="*/ 5758761 h 6073833"/>
              <a:gd name="connsiteX4" fmla="*/ 444283 w 1410418"/>
              <a:gd name="connsiteY4" fmla="*/ 6073833 h 6073833"/>
              <a:gd name="connsiteX5" fmla="*/ 451965 w 1410418"/>
              <a:gd name="connsiteY5" fmla="*/ 854640 h 6073833"/>
              <a:gd name="connsiteX6" fmla="*/ 0 w 1410418"/>
              <a:gd name="connsiteY6" fmla="*/ 319727 h 6073833"/>
              <a:gd name="connsiteX0" fmla="*/ 0 w 1410418"/>
              <a:gd name="connsiteY0" fmla="*/ 280825 h 6034931"/>
              <a:gd name="connsiteX1" fmla="*/ 908948 w 1410418"/>
              <a:gd name="connsiteY1" fmla="*/ 0 h 6034931"/>
              <a:gd name="connsiteX2" fmla="*/ 1346906 w 1410418"/>
              <a:gd name="connsiteY2" fmla="*/ 478931 h 6034931"/>
              <a:gd name="connsiteX3" fmla="*/ 1410418 w 1410418"/>
              <a:gd name="connsiteY3" fmla="*/ 5719859 h 6034931"/>
              <a:gd name="connsiteX4" fmla="*/ 444283 w 1410418"/>
              <a:gd name="connsiteY4" fmla="*/ 6034931 h 6034931"/>
              <a:gd name="connsiteX5" fmla="*/ 451965 w 1410418"/>
              <a:gd name="connsiteY5" fmla="*/ 815738 h 6034931"/>
              <a:gd name="connsiteX6" fmla="*/ 0 w 1410418"/>
              <a:gd name="connsiteY6" fmla="*/ 280825 h 6034931"/>
              <a:gd name="connsiteX0" fmla="*/ 0 w 1410418"/>
              <a:gd name="connsiteY0" fmla="*/ 280825 h 6034931"/>
              <a:gd name="connsiteX1" fmla="*/ 908948 w 1410418"/>
              <a:gd name="connsiteY1" fmla="*/ 0 h 6034931"/>
              <a:gd name="connsiteX2" fmla="*/ 1379228 w 1410418"/>
              <a:gd name="connsiteY2" fmla="*/ 556735 h 6034931"/>
              <a:gd name="connsiteX3" fmla="*/ 1410418 w 1410418"/>
              <a:gd name="connsiteY3" fmla="*/ 5719859 h 6034931"/>
              <a:gd name="connsiteX4" fmla="*/ 444283 w 1410418"/>
              <a:gd name="connsiteY4" fmla="*/ 6034931 h 6034931"/>
              <a:gd name="connsiteX5" fmla="*/ 451965 w 1410418"/>
              <a:gd name="connsiteY5" fmla="*/ 815738 h 6034931"/>
              <a:gd name="connsiteX6" fmla="*/ 0 w 1410418"/>
              <a:gd name="connsiteY6" fmla="*/ 280825 h 6034931"/>
              <a:gd name="connsiteX0" fmla="*/ 0 w 1410418"/>
              <a:gd name="connsiteY0" fmla="*/ 266986 h 6021092"/>
              <a:gd name="connsiteX1" fmla="*/ 914677 w 1410418"/>
              <a:gd name="connsiteY1" fmla="*/ 0 h 6021092"/>
              <a:gd name="connsiteX2" fmla="*/ 1379228 w 1410418"/>
              <a:gd name="connsiteY2" fmla="*/ 542896 h 6021092"/>
              <a:gd name="connsiteX3" fmla="*/ 1410418 w 1410418"/>
              <a:gd name="connsiteY3" fmla="*/ 5706020 h 6021092"/>
              <a:gd name="connsiteX4" fmla="*/ 444283 w 1410418"/>
              <a:gd name="connsiteY4" fmla="*/ 6021092 h 6021092"/>
              <a:gd name="connsiteX5" fmla="*/ 451965 w 1410418"/>
              <a:gd name="connsiteY5" fmla="*/ 801899 h 6021092"/>
              <a:gd name="connsiteX6" fmla="*/ 0 w 1410418"/>
              <a:gd name="connsiteY6" fmla="*/ 266986 h 6021092"/>
              <a:gd name="connsiteX0" fmla="*/ 0 w 1410418"/>
              <a:gd name="connsiteY0" fmla="*/ 253148 h 6007254"/>
              <a:gd name="connsiteX1" fmla="*/ 920407 w 1410418"/>
              <a:gd name="connsiteY1" fmla="*/ 0 h 6007254"/>
              <a:gd name="connsiteX2" fmla="*/ 1379228 w 1410418"/>
              <a:gd name="connsiteY2" fmla="*/ 529058 h 6007254"/>
              <a:gd name="connsiteX3" fmla="*/ 1410418 w 1410418"/>
              <a:gd name="connsiteY3" fmla="*/ 5692182 h 6007254"/>
              <a:gd name="connsiteX4" fmla="*/ 444283 w 1410418"/>
              <a:gd name="connsiteY4" fmla="*/ 6007254 h 6007254"/>
              <a:gd name="connsiteX5" fmla="*/ 451965 w 1410418"/>
              <a:gd name="connsiteY5" fmla="*/ 788061 h 6007254"/>
              <a:gd name="connsiteX6" fmla="*/ 0 w 1410418"/>
              <a:gd name="connsiteY6" fmla="*/ 253148 h 6007254"/>
              <a:gd name="connsiteX0" fmla="*/ 0 w 1428863"/>
              <a:gd name="connsiteY0" fmla="*/ 253148 h 6007254"/>
              <a:gd name="connsiteX1" fmla="*/ 920407 w 1428863"/>
              <a:gd name="connsiteY1" fmla="*/ 0 h 6007254"/>
              <a:gd name="connsiteX2" fmla="*/ 1379228 w 1428863"/>
              <a:gd name="connsiteY2" fmla="*/ 529058 h 6007254"/>
              <a:gd name="connsiteX3" fmla="*/ 1428863 w 1428863"/>
              <a:gd name="connsiteY3" fmla="*/ 5778814 h 6007254"/>
              <a:gd name="connsiteX4" fmla="*/ 444283 w 1428863"/>
              <a:gd name="connsiteY4" fmla="*/ 6007254 h 6007254"/>
              <a:gd name="connsiteX5" fmla="*/ 451965 w 1428863"/>
              <a:gd name="connsiteY5" fmla="*/ 788061 h 6007254"/>
              <a:gd name="connsiteX6" fmla="*/ 0 w 1428863"/>
              <a:gd name="connsiteY6" fmla="*/ 253148 h 6007254"/>
              <a:gd name="connsiteX0" fmla="*/ 0 w 1428863"/>
              <a:gd name="connsiteY0" fmla="*/ 253148 h 5999822"/>
              <a:gd name="connsiteX1" fmla="*/ 920407 w 1428863"/>
              <a:gd name="connsiteY1" fmla="*/ 0 h 5999822"/>
              <a:gd name="connsiteX2" fmla="*/ 1379228 w 1428863"/>
              <a:gd name="connsiteY2" fmla="*/ 529058 h 5999822"/>
              <a:gd name="connsiteX3" fmla="*/ 1428863 w 1428863"/>
              <a:gd name="connsiteY3" fmla="*/ 5778814 h 5999822"/>
              <a:gd name="connsiteX4" fmla="*/ 440523 w 1428863"/>
              <a:gd name="connsiteY4" fmla="*/ 5999822 h 5999822"/>
              <a:gd name="connsiteX5" fmla="*/ 451965 w 1428863"/>
              <a:gd name="connsiteY5" fmla="*/ 788061 h 5999822"/>
              <a:gd name="connsiteX6" fmla="*/ 0 w 1428863"/>
              <a:gd name="connsiteY6" fmla="*/ 253148 h 5999822"/>
              <a:gd name="connsiteX0" fmla="*/ 0 w 1428863"/>
              <a:gd name="connsiteY0" fmla="*/ 253148 h 5999822"/>
              <a:gd name="connsiteX1" fmla="*/ 920407 w 1428863"/>
              <a:gd name="connsiteY1" fmla="*/ 0 h 5999822"/>
              <a:gd name="connsiteX2" fmla="*/ 1379228 w 1428863"/>
              <a:gd name="connsiteY2" fmla="*/ 529058 h 5999822"/>
              <a:gd name="connsiteX3" fmla="*/ 1428863 w 1428863"/>
              <a:gd name="connsiteY3" fmla="*/ 5778814 h 5999822"/>
              <a:gd name="connsiteX4" fmla="*/ 440523 w 1428863"/>
              <a:gd name="connsiteY4" fmla="*/ 5999822 h 5999822"/>
              <a:gd name="connsiteX5" fmla="*/ 451965 w 1428863"/>
              <a:gd name="connsiteY5" fmla="*/ 788061 h 5999822"/>
              <a:gd name="connsiteX6" fmla="*/ 0 w 1428863"/>
              <a:gd name="connsiteY6" fmla="*/ 253148 h 5999822"/>
              <a:gd name="connsiteX0" fmla="*/ 0 w 1451598"/>
              <a:gd name="connsiteY0" fmla="*/ 253148 h 5999822"/>
              <a:gd name="connsiteX1" fmla="*/ 920407 w 1451598"/>
              <a:gd name="connsiteY1" fmla="*/ 0 h 5999822"/>
              <a:gd name="connsiteX2" fmla="*/ 1379228 w 1451598"/>
              <a:gd name="connsiteY2" fmla="*/ 529058 h 5999822"/>
              <a:gd name="connsiteX3" fmla="*/ 1451598 w 1451598"/>
              <a:gd name="connsiteY3" fmla="*/ 5798671 h 5999822"/>
              <a:gd name="connsiteX4" fmla="*/ 440523 w 1451598"/>
              <a:gd name="connsiteY4" fmla="*/ 5999822 h 5999822"/>
              <a:gd name="connsiteX5" fmla="*/ 451965 w 1451598"/>
              <a:gd name="connsiteY5" fmla="*/ 788061 h 5999822"/>
              <a:gd name="connsiteX6" fmla="*/ 0 w 1451598"/>
              <a:gd name="connsiteY6" fmla="*/ 253148 h 5999822"/>
              <a:gd name="connsiteX0" fmla="*/ 0 w 1436383"/>
              <a:gd name="connsiteY0" fmla="*/ 253148 h 5999822"/>
              <a:gd name="connsiteX1" fmla="*/ 920407 w 1436383"/>
              <a:gd name="connsiteY1" fmla="*/ 0 h 5999822"/>
              <a:gd name="connsiteX2" fmla="*/ 1379228 w 1436383"/>
              <a:gd name="connsiteY2" fmla="*/ 529058 h 5999822"/>
              <a:gd name="connsiteX3" fmla="*/ 1436384 w 1436383"/>
              <a:gd name="connsiteY3" fmla="*/ 5793678 h 5999822"/>
              <a:gd name="connsiteX4" fmla="*/ 440523 w 1436383"/>
              <a:gd name="connsiteY4" fmla="*/ 5999822 h 5999822"/>
              <a:gd name="connsiteX5" fmla="*/ 451965 w 1436383"/>
              <a:gd name="connsiteY5" fmla="*/ 788061 h 5999822"/>
              <a:gd name="connsiteX6" fmla="*/ 0 w 1436383"/>
              <a:gd name="connsiteY6" fmla="*/ 253148 h 5999822"/>
              <a:gd name="connsiteX0" fmla="*/ 0 w 1436384"/>
              <a:gd name="connsiteY0" fmla="*/ 253148 h 5999822"/>
              <a:gd name="connsiteX1" fmla="*/ 920407 w 1436384"/>
              <a:gd name="connsiteY1" fmla="*/ 0 h 5999822"/>
              <a:gd name="connsiteX2" fmla="*/ 1379228 w 1436384"/>
              <a:gd name="connsiteY2" fmla="*/ 529058 h 5999822"/>
              <a:gd name="connsiteX3" fmla="*/ 1436384 w 1436384"/>
              <a:gd name="connsiteY3" fmla="*/ 5793678 h 5999822"/>
              <a:gd name="connsiteX4" fmla="*/ 440523 w 1436384"/>
              <a:gd name="connsiteY4" fmla="*/ 5999822 h 5999822"/>
              <a:gd name="connsiteX5" fmla="*/ 451965 w 1436384"/>
              <a:gd name="connsiteY5" fmla="*/ 788061 h 5999822"/>
              <a:gd name="connsiteX6" fmla="*/ 0 w 1436384"/>
              <a:gd name="connsiteY6" fmla="*/ 253148 h 5999822"/>
              <a:gd name="connsiteX0" fmla="*/ 0 w 1436384"/>
              <a:gd name="connsiteY0" fmla="*/ 253148 h 5992505"/>
              <a:gd name="connsiteX1" fmla="*/ 920407 w 1436384"/>
              <a:gd name="connsiteY1" fmla="*/ 0 h 5992505"/>
              <a:gd name="connsiteX2" fmla="*/ 1379228 w 1436384"/>
              <a:gd name="connsiteY2" fmla="*/ 529058 h 5992505"/>
              <a:gd name="connsiteX3" fmla="*/ 1436384 w 1436384"/>
              <a:gd name="connsiteY3" fmla="*/ 5793678 h 5992505"/>
              <a:gd name="connsiteX4" fmla="*/ 474890 w 1436384"/>
              <a:gd name="connsiteY4" fmla="*/ 5992505 h 5992505"/>
              <a:gd name="connsiteX5" fmla="*/ 451965 w 1436384"/>
              <a:gd name="connsiteY5" fmla="*/ 788061 h 5992505"/>
              <a:gd name="connsiteX6" fmla="*/ 0 w 1436384"/>
              <a:gd name="connsiteY6" fmla="*/ 253148 h 5992505"/>
              <a:gd name="connsiteX0" fmla="*/ 0 w 1436384"/>
              <a:gd name="connsiteY0" fmla="*/ 253148 h 5999823"/>
              <a:gd name="connsiteX1" fmla="*/ 920407 w 1436384"/>
              <a:gd name="connsiteY1" fmla="*/ 0 h 5999823"/>
              <a:gd name="connsiteX2" fmla="*/ 1379228 w 1436384"/>
              <a:gd name="connsiteY2" fmla="*/ 529058 h 5999823"/>
              <a:gd name="connsiteX3" fmla="*/ 1436384 w 1436384"/>
              <a:gd name="connsiteY3" fmla="*/ 5793678 h 5999823"/>
              <a:gd name="connsiteX4" fmla="*/ 440525 w 1436384"/>
              <a:gd name="connsiteY4" fmla="*/ 5999823 h 5999823"/>
              <a:gd name="connsiteX5" fmla="*/ 451965 w 1436384"/>
              <a:gd name="connsiteY5" fmla="*/ 788061 h 5999823"/>
              <a:gd name="connsiteX6" fmla="*/ 0 w 1436384"/>
              <a:gd name="connsiteY6" fmla="*/ 253148 h 5999823"/>
              <a:gd name="connsiteX0" fmla="*/ 0 w 1481676"/>
              <a:gd name="connsiteY0" fmla="*/ 188697 h 5999823"/>
              <a:gd name="connsiteX1" fmla="*/ 965699 w 1481676"/>
              <a:gd name="connsiteY1" fmla="*/ 0 h 5999823"/>
              <a:gd name="connsiteX2" fmla="*/ 1424520 w 1481676"/>
              <a:gd name="connsiteY2" fmla="*/ 529058 h 5999823"/>
              <a:gd name="connsiteX3" fmla="*/ 1481676 w 1481676"/>
              <a:gd name="connsiteY3" fmla="*/ 5793678 h 5999823"/>
              <a:gd name="connsiteX4" fmla="*/ 485817 w 1481676"/>
              <a:gd name="connsiteY4" fmla="*/ 5999823 h 5999823"/>
              <a:gd name="connsiteX5" fmla="*/ 497257 w 1481676"/>
              <a:gd name="connsiteY5" fmla="*/ 788061 h 5999823"/>
              <a:gd name="connsiteX6" fmla="*/ 0 w 1481676"/>
              <a:gd name="connsiteY6" fmla="*/ 188697 h 5999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1676" h="5999823">
                <a:moveTo>
                  <a:pt x="0" y="188697"/>
                </a:moveTo>
                <a:lnTo>
                  <a:pt x="965699" y="0"/>
                </a:lnTo>
                <a:lnTo>
                  <a:pt x="1424520" y="529058"/>
                </a:lnTo>
                <a:lnTo>
                  <a:pt x="1481676" y="5793678"/>
                </a:lnTo>
                <a:cubicBezTo>
                  <a:pt x="1137075" y="5854109"/>
                  <a:pt x="1025161" y="5897926"/>
                  <a:pt x="485817" y="5999823"/>
                </a:cubicBezTo>
                <a:cubicBezTo>
                  <a:pt x="483170" y="4142102"/>
                  <a:pt x="499904" y="2645782"/>
                  <a:pt x="497257" y="788061"/>
                </a:cubicBezTo>
                <a:lnTo>
                  <a:pt x="0" y="188697"/>
                </a:lnTo>
                <a:close/>
              </a:path>
            </a:pathLst>
          </a:custGeom>
          <a:gradFill>
            <a:gsLst>
              <a:gs pos="0">
                <a:srgbClr val="C68018"/>
              </a:gs>
              <a:gs pos="30000">
                <a:schemeClr val="accent5">
                  <a:lumMod val="20000"/>
                  <a:lumOff val="80000"/>
                </a:schemeClr>
              </a:gs>
              <a:gs pos="53000">
                <a:schemeClr val="accent5">
                  <a:lumMod val="75000"/>
                </a:schemeClr>
              </a:gs>
              <a:gs pos="100000">
                <a:schemeClr val="accent5">
                  <a:lumMod val="50000"/>
                </a:schemeClr>
              </a:gs>
            </a:gsLst>
            <a:lin ang="5400000" scaled="1"/>
          </a:gradFill>
          <a:ln w="76200">
            <a:solidFill>
              <a:schemeClr val="bg1"/>
            </a:solidFill>
          </a:ln>
          <a:scene3d>
            <a:camera prst="orthographicFront"/>
            <a:lightRig rig="threePt" dir="t"/>
          </a:scene3d>
          <a:sp3d>
            <a:bevelT w="171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6" name="Rectángulo 5">
            <a:extLst>
              <a:ext uri="{FF2B5EF4-FFF2-40B4-BE49-F238E27FC236}">
                <a16:creationId xmlns:a16="http://schemas.microsoft.com/office/drawing/2014/main" id="{205C367E-17B1-4CAE-A55D-3F1651503034}"/>
              </a:ext>
            </a:extLst>
          </p:cNvPr>
          <p:cNvSpPr/>
          <p:nvPr/>
        </p:nvSpPr>
        <p:spPr>
          <a:xfrm>
            <a:off x="-34050" y="-23515"/>
            <a:ext cx="3130176" cy="6894076"/>
          </a:xfrm>
          <a:custGeom>
            <a:avLst/>
            <a:gdLst>
              <a:gd name="connsiteX0" fmla="*/ 0 w 1465943"/>
              <a:gd name="connsiteY0" fmla="*/ 0 h 5116218"/>
              <a:gd name="connsiteX1" fmla="*/ 1465943 w 1465943"/>
              <a:gd name="connsiteY1" fmla="*/ 0 h 5116218"/>
              <a:gd name="connsiteX2" fmla="*/ 1465943 w 1465943"/>
              <a:gd name="connsiteY2" fmla="*/ 5116218 h 5116218"/>
              <a:gd name="connsiteX3" fmla="*/ 0 w 1465943"/>
              <a:gd name="connsiteY3" fmla="*/ 5116218 h 5116218"/>
              <a:gd name="connsiteX4" fmla="*/ 0 w 1465943"/>
              <a:gd name="connsiteY4" fmla="*/ 0 h 5116218"/>
              <a:gd name="connsiteX0" fmla="*/ 0 w 1465943"/>
              <a:gd name="connsiteY0" fmla="*/ 0 h 5116218"/>
              <a:gd name="connsiteX1" fmla="*/ 1465943 w 1465943"/>
              <a:gd name="connsiteY1" fmla="*/ 0 h 5116218"/>
              <a:gd name="connsiteX2" fmla="*/ 1465943 w 1465943"/>
              <a:gd name="connsiteY2" fmla="*/ 2191657 h 5116218"/>
              <a:gd name="connsiteX3" fmla="*/ 1465943 w 1465943"/>
              <a:gd name="connsiteY3" fmla="*/ 5116218 h 5116218"/>
              <a:gd name="connsiteX4" fmla="*/ 0 w 1465943"/>
              <a:gd name="connsiteY4" fmla="*/ 5116218 h 5116218"/>
              <a:gd name="connsiteX5" fmla="*/ 0 w 1465943"/>
              <a:gd name="connsiteY5" fmla="*/ 0 h 5116218"/>
              <a:gd name="connsiteX0" fmla="*/ 0 w 1465943"/>
              <a:gd name="connsiteY0" fmla="*/ 0 h 5116218"/>
              <a:gd name="connsiteX1" fmla="*/ 1465943 w 1465943"/>
              <a:gd name="connsiteY1" fmla="*/ 0 h 5116218"/>
              <a:gd name="connsiteX2" fmla="*/ 1451429 w 1465943"/>
              <a:gd name="connsiteY2" fmla="*/ 972457 h 5116218"/>
              <a:gd name="connsiteX3" fmla="*/ 1465943 w 1465943"/>
              <a:gd name="connsiteY3" fmla="*/ 2191657 h 5116218"/>
              <a:gd name="connsiteX4" fmla="*/ 1465943 w 1465943"/>
              <a:gd name="connsiteY4" fmla="*/ 5116218 h 5116218"/>
              <a:gd name="connsiteX5" fmla="*/ 0 w 1465943"/>
              <a:gd name="connsiteY5" fmla="*/ 5116218 h 5116218"/>
              <a:gd name="connsiteX6" fmla="*/ 0 w 1465943"/>
              <a:gd name="connsiteY6" fmla="*/ 0 h 5116218"/>
              <a:gd name="connsiteX0" fmla="*/ 0 w 1465943"/>
              <a:gd name="connsiteY0" fmla="*/ 0 h 5116218"/>
              <a:gd name="connsiteX1" fmla="*/ 1465943 w 1465943"/>
              <a:gd name="connsiteY1" fmla="*/ 0 h 5116218"/>
              <a:gd name="connsiteX2" fmla="*/ 1451429 w 1465943"/>
              <a:gd name="connsiteY2" fmla="*/ 972457 h 5116218"/>
              <a:gd name="connsiteX3" fmla="*/ 1465943 w 1465943"/>
              <a:gd name="connsiteY3" fmla="*/ 2191657 h 5116218"/>
              <a:gd name="connsiteX4" fmla="*/ 1451429 w 1465943"/>
              <a:gd name="connsiteY4" fmla="*/ 3526971 h 5116218"/>
              <a:gd name="connsiteX5" fmla="*/ 1465943 w 1465943"/>
              <a:gd name="connsiteY5" fmla="*/ 5116218 h 5116218"/>
              <a:gd name="connsiteX6" fmla="*/ 0 w 1465943"/>
              <a:gd name="connsiteY6" fmla="*/ 5116218 h 5116218"/>
              <a:gd name="connsiteX7" fmla="*/ 0 w 1465943"/>
              <a:gd name="connsiteY7" fmla="*/ 0 h 5116218"/>
              <a:gd name="connsiteX0" fmla="*/ 29029 w 1494972"/>
              <a:gd name="connsiteY0" fmla="*/ 0 h 6828904"/>
              <a:gd name="connsiteX1" fmla="*/ 1494972 w 1494972"/>
              <a:gd name="connsiteY1" fmla="*/ 0 h 6828904"/>
              <a:gd name="connsiteX2" fmla="*/ 1480458 w 1494972"/>
              <a:gd name="connsiteY2" fmla="*/ 972457 h 6828904"/>
              <a:gd name="connsiteX3" fmla="*/ 1494972 w 1494972"/>
              <a:gd name="connsiteY3" fmla="*/ 2191657 h 6828904"/>
              <a:gd name="connsiteX4" fmla="*/ 1480458 w 1494972"/>
              <a:gd name="connsiteY4" fmla="*/ 3526971 h 6828904"/>
              <a:gd name="connsiteX5" fmla="*/ 1494972 w 1494972"/>
              <a:gd name="connsiteY5" fmla="*/ 5116218 h 6828904"/>
              <a:gd name="connsiteX6" fmla="*/ 0 w 1494972"/>
              <a:gd name="connsiteY6" fmla="*/ 6828904 h 6828904"/>
              <a:gd name="connsiteX7" fmla="*/ 29029 w 1494972"/>
              <a:gd name="connsiteY7" fmla="*/ 0 h 6828904"/>
              <a:gd name="connsiteX0" fmla="*/ 29029 w 1567543"/>
              <a:gd name="connsiteY0" fmla="*/ 0 h 6828904"/>
              <a:gd name="connsiteX1" fmla="*/ 1494972 w 1567543"/>
              <a:gd name="connsiteY1" fmla="*/ 0 h 6828904"/>
              <a:gd name="connsiteX2" fmla="*/ 1480458 w 1567543"/>
              <a:gd name="connsiteY2" fmla="*/ 972457 h 6828904"/>
              <a:gd name="connsiteX3" fmla="*/ 1494972 w 1567543"/>
              <a:gd name="connsiteY3" fmla="*/ 2191657 h 6828904"/>
              <a:gd name="connsiteX4" fmla="*/ 1480458 w 1567543"/>
              <a:gd name="connsiteY4" fmla="*/ 3526971 h 6828904"/>
              <a:gd name="connsiteX5" fmla="*/ 1567543 w 1567543"/>
              <a:gd name="connsiteY5" fmla="*/ 5435532 h 6828904"/>
              <a:gd name="connsiteX6" fmla="*/ 0 w 1567543"/>
              <a:gd name="connsiteY6" fmla="*/ 6828904 h 6828904"/>
              <a:gd name="connsiteX7" fmla="*/ 29029 w 1567543"/>
              <a:gd name="connsiteY7" fmla="*/ 0 h 6828904"/>
              <a:gd name="connsiteX0" fmla="*/ 29029 w 2888343"/>
              <a:gd name="connsiteY0" fmla="*/ 0 h 6828904"/>
              <a:gd name="connsiteX1" fmla="*/ 2888343 w 2888343"/>
              <a:gd name="connsiteY1" fmla="*/ 0 h 6828904"/>
              <a:gd name="connsiteX2" fmla="*/ 1480458 w 2888343"/>
              <a:gd name="connsiteY2" fmla="*/ 972457 h 6828904"/>
              <a:gd name="connsiteX3" fmla="*/ 1494972 w 2888343"/>
              <a:gd name="connsiteY3" fmla="*/ 2191657 h 6828904"/>
              <a:gd name="connsiteX4" fmla="*/ 1480458 w 2888343"/>
              <a:gd name="connsiteY4" fmla="*/ 3526971 h 6828904"/>
              <a:gd name="connsiteX5" fmla="*/ 1567543 w 2888343"/>
              <a:gd name="connsiteY5" fmla="*/ 5435532 h 6828904"/>
              <a:gd name="connsiteX6" fmla="*/ 0 w 2888343"/>
              <a:gd name="connsiteY6" fmla="*/ 6828904 h 6828904"/>
              <a:gd name="connsiteX7" fmla="*/ 29029 w 2888343"/>
              <a:gd name="connsiteY7" fmla="*/ 0 h 6828904"/>
              <a:gd name="connsiteX0" fmla="*/ 29029 w 3018972"/>
              <a:gd name="connsiteY0" fmla="*/ 0 h 6828904"/>
              <a:gd name="connsiteX1" fmla="*/ 2888343 w 3018972"/>
              <a:gd name="connsiteY1" fmla="*/ 0 h 6828904"/>
              <a:gd name="connsiteX2" fmla="*/ 3018972 w 3018972"/>
              <a:gd name="connsiteY2" fmla="*/ 638629 h 6828904"/>
              <a:gd name="connsiteX3" fmla="*/ 1494972 w 3018972"/>
              <a:gd name="connsiteY3" fmla="*/ 2191657 h 6828904"/>
              <a:gd name="connsiteX4" fmla="*/ 1480458 w 3018972"/>
              <a:gd name="connsiteY4" fmla="*/ 3526971 h 6828904"/>
              <a:gd name="connsiteX5" fmla="*/ 1567543 w 3018972"/>
              <a:gd name="connsiteY5" fmla="*/ 5435532 h 6828904"/>
              <a:gd name="connsiteX6" fmla="*/ 0 w 3018972"/>
              <a:gd name="connsiteY6" fmla="*/ 6828904 h 6828904"/>
              <a:gd name="connsiteX7" fmla="*/ 29029 w 3018972"/>
              <a:gd name="connsiteY7" fmla="*/ 0 h 6828904"/>
              <a:gd name="connsiteX0" fmla="*/ 29029 w 3018972"/>
              <a:gd name="connsiteY0" fmla="*/ 0 h 6828904"/>
              <a:gd name="connsiteX1" fmla="*/ 2888343 w 3018972"/>
              <a:gd name="connsiteY1" fmla="*/ 0 h 6828904"/>
              <a:gd name="connsiteX2" fmla="*/ 3018972 w 3018972"/>
              <a:gd name="connsiteY2" fmla="*/ 638629 h 6828904"/>
              <a:gd name="connsiteX3" fmla="*/ 2365829 w 3018972"/>
              <a:gd name="connsiteY3" fmla="*/ 2685143 h 6828904"/>
              <a:gd name="connsiteX4" fmla="*/ 1480458 w 3018972"/>
              <a:gd name="connsiteY4" fmla="*/ 3526971 h 6828904"/>
              <a:gd name="connsiteX5" fmla="*/ 1567543 w 3018972"/>
              <a:gd name="connsiteY5" fmla="*/ 5435532 h 6828904"/>
              <a:gd name="connsiteX6" fmla="*/ 0 w 3018972"/>
              <a:gd name="connsiteY6" fmla="*/ 6828904 h 6828904"/>
              <a:gd name="connsiteX7" fmla="*/ 29029 w 3018972"/>
              <a:gd name="connsiteY7" fmla="*/ 0 h 6828904"/>
              <a:gd name="connsiteX0" fmla="*/ 29029 w 3018972"/>
              <a:gd name="connsiteY0" fmla="*/ 0 h 6828904"/>
              <a:gd name="connsiteX1" fmla="*/ 2888343 w 3018972"/>
              <a:gd name="connsiteY1" fmla="*/ 0 h 6828904"/>
              <a:gd name="connsiteX2" fmla="*/ 3018972 w 3018972"/>
              <a:gd name="connsiteY2" fmla="*/ 638629 h 6828904"/>
              <a:gd name="connsiteX3" fmla="*/ 2365829 w 3018972"/>
              <a:gd name="connsiteY3" fmla="*/ 2685143 h 6828904"/>
              <a:gd name="connsiteX4" fmla="*/ 1915886 w 3018972"/>
              <a:gd name="connsiteY4" fmla="*/ 4049485 h 6828904"/>
              <a:gd name="connsiteX5" fmla="*/ 1567543 w 3018972"/>
              <a:gd name="connsiteY5" fmla="*/ 5435532 h 6828904"/>
              <a:gd name="connsiteX6" fmla="*/ 0 w 3018972"/>
              <a:gd name="connsiteY6" fmla="*/ 6828904 h 6828904"/>
              <a:gd name="connsiteX7" fmla="*/ 29029 w 3018972"/>
              <a:gd name="connsiteY7" fmla="*/ 0 h 6828904"/>
              <a:gd name="connsiteX0" fmla="*/ 29029 w 3018972"/>
              <a:gd name="connsiteY0" fmla="*/ 0 h 6828904"/>
              <a:gd name="connsiteX1" fmla="*/ 2888343 w 3018972"/>
              <a:gd name="connsiteY1" fmla="*/ 0 h 6828904"/>
              <a:gd name="connsiteX2" fmla="*/ 3018972 w 3018972"/>
              <a:gd name="connsiteY2" fmla="*/ 638629 h 6828904"/>
              <a:gd name="connsiteX3" fmla="*/ 2365829 w 3018972"/>
              <a:gd name="connsiteY3" fmla="*/ 2685143 h 6828904"/>
              <a:gd name="connsiteX4" fmla="*/ 1915886 w 3018972"/>
              <a:gd name="connsiteY4" fmla="*/ 4049485 h 6828904"/>
              <a:gd name="connsiteX5" fmla="*/ 1465943 w 3018972"/>
              <a:gd name="connsiteY5" fmla="*/ 5493589 h 6828904"/>
              <a:gd name="connsiteX6" fmla="*/ 0 w 3018972"/>
              <a:gd name="connsiteY6" fmla="*/ 6828904 h 6828904"/>
              <a:gd name="connsiteX7" fmla="*/ 29029 w 3018972"/>
              <a:gd name="connsiteY7" fmla="*/ 0 h 6828904"/>
              <a:gd name="connsiteX0" fmla="*/ 29029 w 3018972"/>
              <a:gd name="connsiteY0" fmla="*/ 0 h 6828904"/>
              <a:gd name="connsiteX1" fmla="*/ 2888343 w 3018972"/>
              <a:gd name="connsiteY1" fmla="*/ 0 h 6828904"/>
              <a:gd name="connsiteX2" fmla="*/ 3018972 w 3018972"/>
              <a:gd name="connsiteY2" fmla="*/ 638629 h 6828904"/>
              <a:gd name="connsiteX3" fmla="*/ 2365829 w 3018972"/>
              <a:gd name="connsiteY3" fmla="*/ 2685143 h 6828904"/>
              <a:gd name="connsiteX4" fmla="*/ 1915886 w 3018972"/>
              <a:gd name="connsiteY4" fmla="*/ 4049485 h 6828904"/>
              <a:gd name="connsiteX5" fmla="*/ 1407886 w 3018972"/>
              <a:gd name="connsiteY5" fmla="*/ 5493589 h 6828904"/>
              <a:gd name="connsiteX6" fmla="*/ 0 w 3018972"/>
              <a:gd name="connsiteY6" fmla="*/ 6828904 h 6828904"/>
              <a:gd name="connsiteX7" fmla="*/ 29029 w 3018972"/>
              <a:gd name="connsiteY7" fmla="*/ 0 h 6828904"/>
              <a:gd name="connsiteX0" fmla="*/ 29029 w 3018972"/>
              <a:gd name="connsiteY0" fmla="*/ 0 h 6828904"/>
              <a:gd name="connsiteX1" fmla="*/ 2888343 w 3018972"/>
              <a:gd name="connsiteY1" fmla="*/ 0 h 6828904"/>
              <a:gd name="connsiteX2" fmla="*/ 3018972 w 3018972"/>
              <a:gd name="connsiteY2" fmla="*/ 638629 h 6828904"/>
              <a:gd name="connsiteX3" fmla="*/ 2365829 w 3018972"/>
              <a:gd name="connsiteY3" fmla="*/ 2685143 h 6828904"/>
              <a:gd name="connsiteX4" fmla="*/ 1915886 w 3018972"/>
              <a:gd name="connsiteY4" fmla="*/ 4049485 h 6828904"/>
              <a:gd name="connsiteX5" fmla="*/ 1422400 w 3018972"/>
              <a:gd name="connsiteY5" fmla="*/ 5566160 h 6828904"/>
              <a:gd name="connsiteX6" fmla="*/ 0 w 3018972"/>
              <a:gd name="connsiteY6" fmla="*/ 6828904 h 6828904"/>
              <a:gd name="connsiteX7" fmla="*/ 29029 w 3018972"/>
              <a:gd name="connsiteY7" fmla="*/ 0 h 6828904"/>
              <a:gd name="connsiteX0" fmla="*/ 29029 w 3033486"/>
              <a:gd name="connsiteY0" fmla="*/ 0 h 6828904"/>
              <a:gd name="connsiteX1" fmla="*/ 2888343 w 3033486"/>
              <a:gd name="connsiteY1" fmla="*/ 0 h 6828904"/>
              <a:gd name="connsiteX2" fmla="*/ 3033486 w 3033486"/>
              <a:gd name="connsiteY2" fmla="*/ 725715 h 6828904"/>
              <a:gd name="connsiteX3" fmla="*/ 2365829 w 3033486"/>
              <a:gd name="connsiteY3" fmla="*/ 2685143 h 6828904"/>
              <a:gd name="connsiteX4" fmla="*/ 1915886 w 3033486"/>
              <a:gd name="connsiteY4" fmla="*/ 4049485 h 6828904"/>
              <a:gd name="connsiteX5" fmla="*/ 1422400 w 3033486"/>
              <a:gd name="connsiteY5" fmla="*/ 5566160 h 6828904"/>
              <a:gd name="connsiteX6" fmla="*/ 0 w 3033486"/>
              <a:gd name="connsiteY6" fmla="*/ 6828904 h 6828904"/>
              <a:gd name="connsiteX7" fmla="*/ 29029 w 3033486"/>
              <a:gd name="connsiteY7" fmla="*/ 0 h 6828904"/>
              <a:gd name="connsiteX0" fmla="*/ 29029 w 3033486"/>
              <a:gd name="connsiteY0" fmla="*/ 0 h 6828904"/>
              <a:gd name="connsiteX1" fmla="*/ 2859314 w 3033486"/>
              <a:gd name="connsiteY1" fmla="*/ 0 h 6828904"/>
              <a:gd name="connsiteX2" fmla="*/ 3033486 w 3033486"/>
              <a:gd name="connsiteY2" fmla="*/ 725715 h 6828904"/>
              <a:gd name="connsiteX3" fmla="*/ 2365829 w 3033486"/>
              <a:gd name="connsiteY3" fmla="*/ 2685143 h 6828904"/>
              <a:gd name="connsiteX4" fmla="*/ 1915886 w 3033486"/>
              <a:gd name="connsiteY4" fmla="*/ 4049485 h 6828904"/>
              <a:gd name="connsiteX5" fmla="*/ 1422400 w 3033486"/>
              <a:gd name="connsiteY5" fmla="*/ 5566160 h 6828904"/>
              <a:gd name="connsiteX6" fmla="*/ 0 w 3033486"/>
              <a:gd name="connsiteY6" fmla="*/ 6828904 h 6828904"/>
              <a:gd name="connsiteX7" fmla="*/ 29029 w 3033486"/>
              <a:gd name="connsiteY7" fmla="*/ 0 h 6828904"/>
              <a:gd name="connsiteX0" fmla="*/ 29029 w 3062514"/>
              <a:gd name="connsiteY0" fmla="*/ 0 h 6828904"/>
              <a:gd name="connsiteX1" fmla="*/ 2859314 w 3062514"/>
              <a:gd name="connsiteY1" fmla="*/ 0 h 6828904"/>
              <a:gd name="connsiteX2" fmla="*/ 3062514 w 3062514"/>
              <a:gd name="connsiteY2" fmla="*/ 682172 h 6828904"/>
              <a:gd name="connsiteX3" fmla="*/ 2365829 w 3062514"/>
              <a:gd name="connsiteY3" fmla="*/ 2685143 h 6828904"/>
              <a:gd name="connsiteX4" fmla="*/ 1915886 w 3062514"/>
              <a:gd name="connsiteY4" fmla="*/ 4049485 h 6828904"/>
              <a:gd name="connsiteX5" fmla="*/ 1422400 w 3062514"/>
              <a:gd name="connsiteY5" fmla="*/ 5566160 h 6828904"/>
              <a:gd name="connsiteX6" fmla="*/ 0 w 3062514"/>
              <a:gd name="connsiteY6" fmla="*/ 6828904 h 6828904"/>
              <a:gd name="connsiteX7" fmla="*/ 29029 w 3062514"/>
              <a:gd name="connsiteY7" fmla="*/ 0 h 6828904"/>
              <a:gd name="connsiteX0" fmla="*/ 29029 w 3033486"/>
              <a:gd name="connsiteY0" fmla="*/ 0 h 6828904"/>
              <a:gd name="connsiteX1" fmla="*/ 2859314 w 3033486"/>
              <a:gd name="connsiteY1" fmla="*/ 0 h 6828904"/>
              <a:gd name="connsiteX2" fmla="*/ 3033486 w 3033486"/>
              <a:gd name="connsiteY2" fmla="*/ 682172 h 6828904"/>
              <a:gd name="connsiteX3" fmla="*/ 2365829 w 3033486"/>
              <a:gd name="connsiteY3" fmla="*/ 2685143 h 6828904"/>
              <a:gd name="connsiteX4" fmla="*/ 1915886 w 3033486"/>
              <a:gd name="connsiteY4" fmla="*/ 4049485 h 6828904"/>
              <a:gd name="connsiteX5" fmla="*/ 1422400 w 3033486"/>
              <a:gd name="connsiteY5" fmla="*/ 5566160 h 6828904"/>
              <a:gd name="connsiteX6" fmla="*/ 0 w 3033486"/>
              <a:gd name="connsiteY6" fmla="*/ 6828904 h 6828904"/>
              <a:gd name="connsiteX7" fmla="*/ 29029 w 3033486"/>
              <a:gd name="connsiteY7" fmla="*/ 0 h 6828904"/>
              <a:gd name="connsiteX0" fmla="*/ 29029 w 3033486"/>
              <a:gd name="connsiteY0" fmla="*/ 0 h 6828904"/>
              <a:gd name="connsiteX1" fmla="*/ 2859314 w 3033486"/>
              <a:gd name="connsiteY1" fmla="*/ 0 h 6828904"/>
              <a:gd name="connsiteX2" fmla="*/ 3033486 w 3033486"/>
              <a:gd name="connsiteY2" fmla="*/ 682172 h 6828904"/>
              <a:gd name="connsiteX3" fmla="*/ 2380901 w 3033486"/>
              <a:gd name="connsiteY3" fmla="*/ 2695191 h 6828904"/>
              <a:gd name="connsiteX4" fmla="*/ 1915886 w 3033486"/>
              <a:gd name="connsiteY4" fmla="*/ 4049485 h 6828904"/>
              <a:gd name="connsiteX5" fmla="*/ 1422400 w 3033486"/>
              <a:gd name="connsiteY5" fmla="*/ 5566160 h 6828904"/>
              <a:gd name="connsiteX6" fmla="*/ 0 w 3033486"/>
              <a:gd name="connsiteY6" fmla="*/ 6828904 h 6828904"/>
              <a:gd name="connsiteX7" fmla="*/ 29029 w 3033486"/>
              <a:gd name="connsiteY7" fmla="*/ 0 h 6828904"/>
              <a:gd name="connsiteX0" fmla="*/ 29029 w 3033486"/>
              <a:gd name="connsiteY0" fmla="*/ 0 h 6828904"/>
              <a:gd name="connsiteX1" fmla="*/ 2859314 w 3033486"/>
              <a:gd name="connsiteY1" fmla="*/ 0 h 6828904"/>
              <a:gd name="connsiteX2" fmla="*/ 3033486 w 3033486"/>
              <a:gd name="connsiteY2" fmla="*/ 682172 h 6828904"/>
              <a:gd name="connsiteX3" fmla="*/ 2380901 w 3033486"/>
              <a:gd name="connsiteY3" fmla="*/ 2695191 h 6828904"/>
              <a:gd name="connsiteX4" fmla="*/ 1925934 w 3033486"/>
              <a:gd name="connsiteY4" fmla="*/ 4069581 h 6828904"/>
              <a:gd name="connsiteX5" fmla="*/ 1422400 w 3033486"/>
              <a:gd name="connsiteY5" fmla="*/ 5566160 h 6828904"/>
              <a:gd name="connsiteX6" fmla="*/ 0 w 3033486"/>
              <a:gd name="connsiteY6" fmla="*/ 6828904 h 6828904"/>
              <a:gd name="connsiteX7" fmla="*/ 29029 w 3033486"/>
              <a:gd name="connsiteY7" fmla="*/ 0 h 6828904"/>
              <a:gd name="connsiteX0" fmla="*/ 29029 w 3033486"/>
              <a:gd name="connsiteY0" fmla="*/ 0 h 6828904"/>
              <a:gd name="connsiteX1" fmla="*/ 2859314 w 3033486"/>
              <a:gd name="connsiteY1" fmla="*/ 0 h 6828904"/>
              <a:gd name="connsiteX2" fmla="*/ 3033486 w 3033486"/>
              <a:gd name="connsiteY2" fmla="*/ 682172 h 6828904"/>
              <a:gd name="connsiteX3" fmla="*/ 2380901 w 3033486"/>
              <a:gd name="connsiteY3" fmla="*/ 2695191 h 6828904"/>
              <a:gd name="connsiteX4" fmla="*/ 1925934 w 3033486"/>
              <a:gd name="connsiteY4" fmla="*/ 4069581 h 6828904"/>
              <a:gd name="connsiteX5" fmla="*/ 1432448 w 3033486"/>
              <a:gd name="connsiteY5" fmla="*/ 5561136 h 6828904"/>
              <a:gd name="connsiteX6" fmla="*/ 0 w 3033486"/>
              <a:gd name="connsiteY6" fmla="*/ 6828904 h 6828904"/>
              <a:gd name="connsiteX7" fmla="*/ 29029 w 3033486"/>
              <a:gd name="connsiteY7" fmla="*/ 0 h 6828904"/>
              <a:gd name="connsiteX0" fmla="*/ 34053 w 3038510"/>
              <a:gd name="connsiteY0" fmla="*/ 0 h 6869097"/>
              <a:gd name="connsiteX1" fmla="*/ 2864338 w 3038510"/>
              <a:gd name="connsiteY1" fmla="*/ 0 h 6869097"/>
              <a:gd name="connsiteX2" fmla="*/ 3038510 w 3038510"/>
              <a:gd name="connsiteY2" fmla="*/ 682172 h 6869097"/>
              <a:gd name="connsiteX3" fmla="*/ 2385925 w 3038510"/>
              <a:gd name="connsiteY3" fmla="*/ 2695191 h 6869097"/>
              <a:gd name="connsiteX4" fmla="*/ 1930958 w 3038510"/>
              <a:gd name="connsiteY4" fmla="*/ 4069581 h 6869097"/>
              <a:gd name="connsiteX5" fmla="*/ 1437472 w 3038510"/>
              <a:gd name="connsiteY5" fmla="*/ 5561136 h 6869097"/>
              <a:gd name="connsiteX6" fmla="*/ 0 w 3038510"/>
              <a:gd name="connsiteY6" fmla="*/ 6869097 h 6869097"/>
              <a:gd name="connsiteX7" fmla="*/ 34053 w 3038510"/>
              <a:gd name="connsiteY7" fmla="*/ 0 h 6869097"/>
              <a:gd name="connsiteX0" fmla="*/ 34053 w 3063631"/>
              <a:gd name="connsiteY0" fmla="*/ 0 h 6869097"/>
              <a:gd name="connsiteX1" fmla="*/ 2864338 w 3063631"/>
              <a:gd name="connsiteY1" fmla="*/ 0 h 6869097"/>
              <a:gd name="connsiteX2" fmla="*/ 3063631 w 3063631"/>
              <a:gd name="connsiteY2" fmla="*/ 652027 h 6869097"/>
              <a:gd name="connsiteX3" fmla="*/ 2385925 w 3063631"/>
              <a:gd name="connsiteY3" fmla="*/ 2695191 h 6869097"/>
              <a:gd name="connsiteX4" fmla="*/ 1930958 w 3063631"/>
              <a:gd name="connsiteY4" fmla="*/ 4069581 h 6869097"/>
              <a:gd name="connsiteX5" fmla="*/ 1437472 w 3063631"/>
              <a:gd name="connsiteY5" fmla="*/ 5561136 h 6869097"/>
              <a:gd name="connsiteX6" fmla="*/ 0 w 3063631"/>
              <a:gd name="connsiteY6" fmla="*/ 6869097 h 6869097"/>
              <a:gd name="connsiteX7" fmla="*/ 34053 w 3063631"/>
              <a:gd name="connsiteY7" fmla="*/ 0 h 6869097"/>
              <a:gd name="connsiteX0" fmla="*/ 34053 w 3063631"/>
              <a:gd name="connsiteY0" fmla="*/ 0 h 6869097"/>
              <a:gd name="connsiteX1" fmla="*/ 2884435 w 3063631"/>
              <a:gd name="connsiteY1" fmla="*/ 10049 h 6869097"/>
              <a:gd name="connsiteX2" fmla="*/ 3063631 w 3063631"/>
              <a:gd name="connsiteY2" fmla="*/ 652027 h 6869097"/>
              <a:gd name="connsiteX3" fmla="*/ 2385925 w 3063631"/>
              <a:gd name="connsiteY3" fmla="*/ 2695191 h 6869097"/>
              <a:gd name="connsiteX4" fmla="*/ 1930958 w 3063631"/>
              <a:gd name="connsiteY4" fmla="*/ 4069581 h 6869097"/>
              <a:gd name="connsiteX5" fmla="*/ 1437472 w 3063631"/>
              <a:gd name="connsiteY5" fmla="*/ 5561136 h 6869097"/>
              <a:gd name="connsiteX6" fmla="*/ 0 w 3063631"/>
              <a:gd name="connsiteY6" fmla="*/ 6869097 h 6869097"/>
              <a:gd name="connsiteX7" fmla="*/ 34053 w 3063631"/>
              <a:gd name="connsiteY7" fmla="*/ 0 h 6869097"/>
              <a:gd name="connsiteX0" fmla="*/ 34053 w 3063631"/>
              <a:gd name="connsiteY0" fmla="*/ 0 h 6869097"/>
              <a:gd name="connsiteX1" fmla="*/ 2884435 w 3063631"/>
              <a:gd name="connsiteY1" fmla="*/ 10049 h 6869097"/>
              <a:gd name="connsiteX2" fmla="*/ 3063631 w 3063631"/>
              <a:gd name="connsiteY2" fmla="*/ 652027 h 6869097"/>
              <a:gd name="connsiteX3" fmla="*/ 2385925 w 3063631"/>
              <a:gd name="connsiteY3" fmla="*/ 2695191 h 6869097"/>
              <a:gd name="connsiteX4" fmla="*/ 1941007 w 3063631"/>
              <a:gd name="connsiteY4" fmla="*/ 4079629 h 6869097"/>
              <a:gd name="connsiteX5" fmla="*/ 1437472 w 3063631"/>
              <a:gd name="connsiteY5" fmla="*/ 5561136 h 6869097"/>
              <a:gd name="connsiteX6" fmla="*/ 0 w 3063631"/>
              <a:gd name="connsiteY6" fmla="*/ 6869097 h 6869097"/>
              <a:gd name="connsiteX7" fmla="*/ 34053 w 3063631"/>
              <a:gd name="connsiteY7" fmla="*/ 0 h 6869097"/>
              <a:gd name="connsiteX0" fmla="*/ 34053 w 3063631"/>
              <a:gd name="connsiteY0" fmla="*/ 0 h 6869097"/>
              <a:gd name="connsiteX1" fmla="*/ 2884435 w 3063631"/>
              <a:gd name="connsiteY1" fmla="*/ 10049 h 6869097"/>
              <a:gd name="connsiteX2" fmla="*/ 3063631 w 3063631"/>
              <a:gd name="connsiteY2" fmla="*/ 652027 h 6869097"/>
              <a:gd name="connsiteX3" fmla="*/ 2385925 w 3063631"/>
              <a:gd name="connsiteY3" fmla="*/ 2695191 h 6869097"/>
              <a:gd name="connsiteX4" fmla="*/ 1941007 w 3063631"/>
              <a:gd name="connsiteY4" fmla="*/ 4079629 h 6869097"/>
              <a:gd name="connsiteX5" fmla="*/ 1447520 w 3063631"/>
              <a:gd name="connsiteY5" fmla="*/ 5556111 h 6869097"/>
              <a:gd name="connsiteX6" fmla="*/ 0 w 3063631"/>
              <a:gd name="connsiteY6" fmla="*/ 6869097 h 6869097"/>
              <a:gd name="connsiteX7" fmla="*/ 34053 w 3063631"/>
              <a:gd name="connsiteY7" fmla="*/ 0 h 6869097"/>
              <a:gd name="connsiteX0" fmla="*/ 34053 w 3063631"/>
              <a:gd name="connsiteY0" fmla="*/ 0 h 6869097"/>
              <a:gd name="connsiteX1" fmla="*/ 2884435 w 3063631"/>
              <a:gd name="connsiteY1" fmla="*/ 10049 h 6869097"/>
              <a:gd name="connsiteX2" fmla="*/ 3063631 w 3063631"/>
              <a:gd name="connsiteY2" fmla="*/ 652027 h 6869097"/>
              <a:gd name="connsiteX3" fmla="*/ 2390949 w 3063631"/>
              <a:gd name="connsiteY3" fmla="*/ 2680119 h 6869097"/>
              <a:gd name="connsiteX4" fmla="*/ 1941007 w 3063631"/>
              <a:gd name="connsiteY4" fmla="*/ 4079629 h 6869097"/>
              <a:gd name="connsiteX5" fmla="*/ 1447520 w 3063631"/>
              <a:gd name="connsiteY5" fmla="*/ 5556111 h 6869097"/>
              <a:gd name="connsiteX6" fmla="*/ 0 w 3063631"/>
              <a:gd name="connsiteY6" fmla="*/ 6869097 h 6869097"/>
              <a:gd name="connsiteX7" fmla="*/ 34053 w 3063631"/>
              <a:gd name="connsiteY7" fmla="*/ 0 h 6869097"/>
              <a:gd name="connsiteX0" fmla="*/ 34053 w 4045578"/>
              <a:gd name="connsiteY0" fmla="*/ 4465 h 6873562"/>
              <a:gd name="connsiteX1" fmla="*/ 4045578 w 4045578"/>
              <a:gd name="connsiteY1" fmla="*/ 0 h 6873562"/>
              <a:gd name="connsiteX2" fmla="*/ 3063631 w 4045578"/>
              <a:gd name="connsiteY2" fmla="*/ 656492 h 6873562"/>
              <a:gd name="connsiteX3" fmla="*/ 2390949 w 4045578"/>
              <a:gd name="connsiteY3" fmla="*/ 2684584 h 6873562"/>
              <a:gd name="connsiteX4" fmla="*/ 1941007 w 4045578"/>
              <a:gd name="connsiteY4" fmla="*/ 4084094 h 6873562"/>
              <a:gd name="connsiteX5" fmla="*/ 1447520 w 4045578"/>
              <a:gd name="connsiteY5" fmla="*/ 5560576 h 6873562"/>
              <a:gd name="connsiteX6" fmla="*/ 0 w 4045578"/>
              <a:gd name="connsiteY6" fmla="*/ 6873562 h 6873562"/>
              <a:gd name="connsiteX7" fmla="*/ 34053 w 4045578"/>
              <a:gd name="connsiteY7" fmla="*/ 4465 h 6873562"/>
              <a:gd name="connsiteX0" fmla="*/ 34053 w 4130431"/>
              <a:gd name="connsiteY0" fmla="*/ 4465 h 6873562"/>
              <a:gd name="connsiteX1" fmla="*/ 4045578 w 4130431"/>
              <a:gd name="connsiteY1" fmla="*/ 0 h 6873562"/>
              <a:gd name="connsiteX2" fmla="*/ 4130431 w 4130431"/>
              <a:gd name="connsiteY2" fmla="*/ 799367 h 6873562"/>
              <a:gd name="connsiteX3" fmla="*/ 2390949 w 4130431"/>
              <a:gd name="connsiteY3" fmla="*/ 2684584 h 6873562"/>
              <a:gd name="connsiteX4" fmla="*/ 1941007 w 4130431"/>
              <a:gd name="connsiteY4" fmla="*/ 4084094 h 6873562"/>
              <a:gd name="connsiteX5" fmla="*/ 1447520 w 4130431"/>
              <a:gd name="connsiteY5" fmla="*/ 5560576 h 6873562"/>
              <a:gd name="connsiteX6" fmla="*/ 0 w 4130431"/>
              <a:gd name="connsiteY6" fmla="*/ 6873562 h 6873562"/>
              <a:gd name="connsiteX7" fmla="*/ 34053 w 4130431"/>
              <a:gd name="connsiteY7" fmla="*/ 4465 h 6873562"/>
              <a:gd name="connsiteX0" fmla="*/ 34053 w 4130431"/>
              <a:gd name="connsiteY0" fmla="*/ 23515 h 6892612"/>
              <a:gd name="connsiteX1" fmla="*/ 4007478 w 4130431"/>
              <a:gd name="connsiteY1" fmla="*/ 0 h 6892612"/>
              <a:gd name="connsiteX2" fmla="*/ 4130431 w 4130431"/>
              <a:gd name="connsiteY2" fmla="*/ 818417 h 6892612"/>
              <a:gd name="connsiteX3" fmla="*/ 2390949 w 4130431"/>
              <a:gd name="connsiteY3" fmla="*/ 2703634 h 6892612"/>
              <a:gd name="connsiteX4" fmla="*/ 1941007 w 4130431"/>
              <a:gd name="connsiteY4" fmla="*/ 4103144 h 6892612"/>
              <a:gd name="connsiteX5" fmla="*/ 1447520 w 4130431"/>
              <a:gd name="connsiteY5" fmla="*/ 5579626 h 6892612"/>
              <a:gd name="connsiteX6" fmla="*/ 0 w 4130431"/>
              <a:gd name="connsiteY6" fmla="*/ 6892612 h 6892612"/>
              <a:gd name="connsiteX7" fmla="*/ 34053 w 4130431"/>
              <a:gd name="connsiteY7" fmla="*/ 23515 h 6892612"/>
              <a:gd name="connsiteX0" fmla="*/ 34053 w 4130431"/>
              <a:gd name="connsiteY0" fmla="*/ 23515 h 6892612"/>
              <a:gd name="connsiteX1" fmla="*/ 4007478 w 4130431"/>
              <a:gd name="connsiteY1" fmla="*/ 0 h 6892612"/>
              <a:gd name="connsiteX2" fmla="*/ 4130431 w 4130431"/>
              <a:gd name="connsiteY2" fmla="*/ 818417 h 6892612"/>
              <a:gd name="connsiteX3" fmla="*/ 3305349 w 4130431"/>
              <a:gd name="connsiteY3" fmla="*/ 3446584 h 6892612"/>
              <a:gd name="connsiteX4" fmla="*/ 1941007 w 4130431"/>
              <a:gd name="connsiteY4" fmla="*/ 4103144 h 6892612"/>
              <a:gd name="connsiteX5" fmla="*/ 1447520 w 4130431"/>
              <a:gd name="connsiteY5" fmla="*/ 5579626 h 6892612"/>
              <a:gd name="connsiteX6" fmla="*/ 0 w 4130431"/>
              <a:gd name="connsiteY6" fmla="*/ 6892612 h 6892612"/>
              <a:gd name="connsiteX7" fmla="*/ 34053 w 4130431"/>
              <a:gd name="connsiteY7" fmla="*/ 23515 h 6892612"/>
              <a:gd name="connsiteX0" fmla="*/ 34053 w 4130431"/>
              <a:gd name="connsiteY0" fmla="*/ 23515 h 6892612"/>
              <a:gd name="connsiteX1" fmla="*/ 4007478 w 4130431"/>
              <a:gd name="connsiteY1" fmla="*/ 0 h 6892612"/>
              <a:gd name="connsiteX2" fmla="*/ 4130431 w 4130431"/>
              <a:gd name="connsiteY2" fmla="*/ 818417 h 6892612"/>
              <a:gd name="connsiteX3" fmla="*/ 3305349 w 4130431"/>
              <a:gd name="connsiteY3" fmla="*/ 3446584 h 6892612"/>
              <a:gd name="connsiteX4" fmla="*/ 2674432 w 4130431"/>
              <a:gd name="connsiteY4" fmla="*/ 5246144 h 6892612"/>
              <a:gd name="connsiteX5" fmla="*/ 1447520 w 4130431"/>
              <a:gd name="connsiteY5" fmla="*/ 5579626 h 6892612"/>
              <a:gd name="connsiteX6" fmla="*/ 0 w 4130431"/>
              <a:gd name="connsiteY6" fmla="*/ 6892612 h 6892612"/>
              <a:gd name="connsiteX7" fmla="*/ 34053 w 4130431"/>
              <a:gd name="connsiteY7" fmla="*/ 23515 h 6892612"/>
              <a:gd name="connsiteX0" fmla="*/ 34053 w 4130431"/>
              <a:gd name="connsiteY0" fmla="*/ 23515 h 6892612"/>
              <a:gd name="connsiteX1" fmla="*/ 4007478 w 4130431"/>
              <a:gd name="connsiteY1" fmla="*/ 0 h 6892612"/>
              <a:gd name="connsiteX2" fmla="*/ 4130431 w 4130431"/>
              <a:gd name="connsiteY2" fmla="*/ 818417 h 6892612"/>
              <a:gd name="connsiteX3" fmla="*/ 3286299 w 4130431"/>
              <a:gd name="connsiteY3" fmla="*/ 3456109 h 6892612"/>
              <a:gd name="connsiteX4" fmla="*/ 2674432 w 4130431"/>
              <a:gd name="connsiteY4" fmla="*/ 5246144 h 6892612"/>
              <a:gd name="connsiteX5" fmla="*/ 1447520 w 4130431"/>
              <a:gd name="connsiteY5" fmla="*/ 5579626 h 6892612"/>
              <a:gd name="connsiteX6" fmla="*/ 0 w 4130431"/>
              <a:gd name="connsiteY6" fmla="*/ 6892612 h 6892612"/>
              <a:gd name="connsiteX7" fmla="*/ 34053 w 4130431"/>
              <a:gd name="connsiteY7" fmla="*/ 23515 h 6892612"/>
              <a:gd name="connsiteX0" fmla="*/ 34053 w 4130431"/>
              <a:gd name="connsiteY0" fmla="*/ 23515 h 6894076"/>
              <a:gd name="connsiteX1" fmla="*/ 4007478 w 4130431"/>
              <a:gd name="connsiteY1" fmla="*/ 0 h 6894076"/>
              <a:gd name="connsiteX2" fmla="*/ 4130431 w 4130431"/>
              <a:gd name="connsiteY2" fmla="*/ 818417 h 6894076"/>
              <a:gd name="connsiteX3" fmla="*/ 3286299 w 4130431"/>
              <a:gd name="connsiteY3" fmla="*/ 3456109 h 6894076"/>
              <a:gd name="connsiteX4" fmla="*/ 2674432 w 4130431"/>
              <a:gd name="connsiteY4" fmla="*/ 5246144 h 6894076"/>
              <a:gd name="connsiteX5" fmla="*/ 2142845 w 4130431"/>
              <a:gd name="connsiteY5" fmla="*/ 6894076 h 6894076"/>
              <a:gd name="connsiteX6" fmla="*/ 0 w 4130431"/>
              <a:gd name="connsiteY6" fmla="*/ 6892612 h 6894076"/>
              <a:gd name="connsiteX7" fmla="*/ 34053 w 4130431"/>
              <a:gd name="connsiteY7" fmla="*/ 23515 h 6894076"/>
              <a:gd name="connsiteX0" fmla="*/ 34053 w 4130431"/>
              <a:gd name="connsiteY0" fmla="*/ 23515 h 6894076"/>
              <a:gd name="connsiteX1" fmla="*/ 4007478 w 4130431"/>
              <a:gd name="connsiteY1" fmla="*/ 0 h 6894076"/>
              <a:gd name="connsiteX2" fmla="*/ 4130431 w 4130431"/>
              <a:gd name="connsiteY2" fmla="*/ 818417 h 6894076"/>
              <a:gd name="connsiteX3" fmla="*/ 3286299 w 4130431"/>
              <a:gd name="connsiteY3" fmla="*/ 3456109 h 6894076"/>
              <a:gd name="connsiteX4" fmla="*/ 2674432 w 4130431"/>
              <a:gd name="connsiteY4" fmla="*/ 5246144 h 6894076"/>
              <a:gd name="connsiteX5" fmla="*/ 2152370 w 4130431"/>
              <a:gd name="connsiteY5" fmla="*/ 6894076 h 6894076"/>
              <a:gd name="connsiteX6" fmla="*/ 0 w 4130431"/>
              <a:gd name="connsiteY6" fmla="*/ 6892612 h 6894076"/>
              <a:gd name="connsiteX7" fmla="*/ 34053 w 4130431"/>
              <a:gd name="connsiteY7" fmla="*/ 23515 h 689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30431" h="6894076">
                <a:moveTo>
                  <a:pt x="34053" y="23515"/>
                </a:moveTo>
                <a:lnTo>
                  <a:pt x="4007478" y="0"/>
                </a:lnTo>
                <a:lnTo>
                  <a:pt x="4130431" y="818417"/>
                </a:lnTo>
                <a:lnTo>
                  <a:pt x="3286299" y="3456109"/>
                </a:lnTo>
                <a:lnTo>
                  <a:pt x="2674432" y="5246144"/>
                </a:lnTo>
                <a:lnTo>
                  <a:pt x="2152370" y="6894076"/>
                </a:lnTo>
                <a:lnTo>
                  <a:pt x="0" y="6892612"/>
                </a:lnTo>
                <a:lnTo>
                  <a:pt x="34053" y="23515"/>
                </a:lnTo>
                <a:close/>
              </a:path>
            </a:pathLst>
          </a:custGeom>
          <a:solidFill>
            <a:srgbClr val="0E333A"/>
          </a:solidFill>
          <a:ln>
            <a:noFill/>
          </a:ln>
          <a:scene3d>
            <a:camera prst="orthographicFront"/>
            <a:lightRig rig="threePt" dir="t"/>
          </a:scene3d>
          <a:sp3d extrusionH="76200" contourW="12700">
            <a:bevelT w="190500" h="19050"/>
            <a:extrusionClr>
              <a:schemeClr val="bg1"/>
            </a:extrusionClr>
            <a:contourClr>
              <a:schemeClr val="bg1"/>
            </a:contourClr>
          </a:sp3d>
        </p:spPr>
        <p:style>
          <a:lnRef idx="0">
            <a:scrgbClr r="0" g="0" b="0"/>
          </a:lnRef>
          <a:fillRef idx="0">
            <a:scrgbClr r="0" g="0" b="0"/>
          </a:fillRef>
          <a:effectRef idx="0">
            <a:scrgbClr r="0" g="0" b="0"/>
          </a:effectRef>
          <a:fontRef idx="minor">
            <a:schemeClr val="lt1"/>
          </a:fontRef>
        </p:style>
        <p:txBody>
          <a:bodyPr rtlCol="0" anchor="ctr"/>
          <a:lstStyle/>
          <a:p>
            <a:pPr algn="ctr"/>
            <a:endParaRPr lang="es-DO" dirty="0"/>
          </a:p>
        </p:txBody>
      </p:sp>
      <p:pic>
        <p:nvPicPr>
          <p:cNvPr id="16" name="Imagen 15">
            <a:extLst>
              <a:ext uri="{FF2B5EF4-FFF2-40B4-BE49-F238E27FC236}">
                <a16:creationId xmlns:a16="http://schemas.microsoft.com/office/drawing/2014/main" id="{69B14A84-141A-4FA4-B05C-C82930255E1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70153" y="5213730"/>
            <a:ext cx="1627544" cy="1462868"/>
          </a:xfrm>
          <a:prstGeom prst="rect">
            <a:avLst/>
          </a:prstGeom>
          <a:effectLst>
            <a:outerShdw blurRad="50800" dist="50800" dir="5400000" algn="ctr" rotWithShape="0">
              <a:srgbClr val="000000">
                <a:alpha val="99000"/>
              </a:srgbClr>
            </a:outerShdw>
          </a:effectLst>
          <a:scene3d>
            <a:camera prst="orthographicFront"/>
            <a:lightRig rig="threePt" dir="t"/>
          </a:scene3d>
          <a:sp3d>
            <a:bevelT w="0" h="0"/>
          </a:sp3d>
        </p:spPr>
      </p:pic>
      <p:sp>
        <p:nvSpPr>
          <p:cNvPr id="3" name="Rectángulo 2"/>
          <p:cNvSpPr/>
          <p:nvPr/>
        </p:nvSpPr>
        <p:spPr>
          <a:xfrm>
            <a:off x="4091388" y="274333"/>
            <a:ext cx="6371746" cy="2862322"/>
          </a:xfrm>
          <a:prstGeom prst="rect">
            <a:avLst/>
          </a:prstGeom>
        </p:spPr>
        <p:txBody>
          <a:bodyPr wrap="square">
            <a:spAutoFit/>
          </a:bodyPr>
          <a:lstStyle/>
          <a:p>
            <a:pPr algn="ctr"/>
            <a:r>
              <a:rPr lang="es-ES" sz="6000" b="1" dirty="0">
                <a:solidFill>
                  <a:schemeClr val="bg1"/>
                </a:solidFill>
                <a:latin typeface="Calibri" panose="020F0502020204030204" pitchFamily="34" charset="0"/>
                <a:cs typeface="Calibri" panose="020F0502020204030204" pitchFamily="34" charset="0"/>
              </a:rPr>
              <a:t>Identificando las características del cuerno pequeño</a:t>
            </a:r>
            <a:endParaRPr lang="es-ES" sz="6000" b="1" dirty="0" smtClean="0">
              <a:solidFill>
                <a:schemeClr val="bg1"/>
              </a:solidFill>
              <a:latin typeface="Calibri" panose="020F0502020204030204" pitchFamily="34" charset="0"/>
              <a:cs typeface="Calibri" panose="020F0502020204030204" pitchFamily="34" charset="0"/>
            </a:endParaRPr>
          </a:p>
        </p:txBody>
      </p:sp>
      <p:pic>
        <p:nvPicPr>
          <p:cNvPr id="2" name="Imagen 1"/>
          <p:cNvPicPr>
            <a:picLocks noChangeAspect="1"/>
          </p:cNvPicPr>
          <p:nvPr/>
        </p:nvPicPr>
        <p:blipFill>
          <a:blip r:embed="rId3"/>
          <a:stretch>
            <a:fillRect/>
          </a:stretch>
        </p:blipFill>
        <p:spPr>
          <a:xfrm>
            <a:off x="4821872" y="3158912"/>
            <a:ext cx="4826330" cy="3566254"/>
          </a:xfrm>
          <a:prstGeom prst="rect">
            <a:avLst/>
          </a:prstGeom>
        </p:spPr>
      </p:pic>
    </p:spTree>
    <p:extLst>
      <p:ext uri="{BB962C8B-B14F-4D97-AF65-F5344CB8AC3E}">
        <p14:creationId xmlns:p14="http://schemas.microsoft.com/office/powerpoint/2010/main" val="15289796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E333A"/>
          </a:solidFill>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4" name="CuadroTexto 13">
            <a:extLst>
              <a:ext uri="{FF2B5EF4-FFF2-40B4-BE49-F238E27FC236}">
                <a16:creationId xmlns:a16="http://schemas.microsoft.com/office/drawing/2014/main" id="{23C94E7D-7AB5-4521-915D-863C27209662}"/>
              </a:ext>
            </a:extLst>
          </p:cNvPr>
          <p:cNvSpPr txBox="1"/>
          <p:nvPr/>
        </p:nvSpPr>
        <p:spPr>
          <a:xfrm>
            <a:off x="344774" y="69372"/>
            <a:ext cx="11542426" cy="646331"/>
          </a:xfrm>
          <a:prstGeom prst="rect">
            <a:avLst/>
          </a:prstGeom>
          <a:noFill/>
          <a:effectLst>
            <a:outerShdw blurRad="50800" dist="50800" dir="5400000" algn="ctr" rotWithShape="0">
              <a:srgbClr val="000000">
                <a:alpha val="99000"/>
              </a:srgbClr>
            </a:outerShdw>
          </a:effectLst>
        </p:spPr>
        <p:txBody>
          <a:bodyPr wrap="square" rtlCol="0">
            <a:spAutoFit/>
          </a:bodyPr>
          <a:lstStyle/>
          <a:p>
            <a:r>
              <a:rPr lang="es-DO" sz="3600" b="1" dirty="0" smtClean="0">
                <a:solidFill>
                  <a:srgbClr val="FFFF00"/>
                </a:solidFill>
                <a:latin typeface="Calibri" panose="020F0502020204030204" pitchFamily="34" charset="0"/>
                <a:cs typeface="Calibri" panose="020F0502020204030204" pitchFamily="34" charset="0"/>
              </a:rPr>
              <a:t>5. </a:t>
            </a:r>
            <a:r>
              <a:rPr lang="es-ES" sz="3600" b="1" dirty="0">
                <a:solidFill>
                  <a:srgbClr val="FFFF00"/>
                </a:solidFill>
                <a:latin typeface="Calibri" panose="020F0502020204030204" pitchFamily="34" charset="0"/>
                <a:cs typeface="Calibri" panose="020F0502020204030204" pitchFamily="34" charset="0"/>
              </a:rPr>
              <a:t>¿Dónde surgió el cuerno pequeño? Daniel 7:8</a:t>
            </a:r>
            <a:endParaRPr lang="es-DO" sz="3200" b="1" dirty="0">
              <a:solidFill>
                <a:srgbClr val="FFFF00"/>
              </a:solidFill>
              <a:latin typeface="Calibri" panose="020F050202020403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01A16D62-B7C9-4E85-BD15-FA714C634E05}"/>
              </a:ext>
            </a:extLst>
          </p:cNvPr>
          <p:cNvSpPr txBox="1"/>
          <p:nvPr/>
        </p:nvSpPr>
        <p:spPr>
          <a:xfrm>
            <a:off x="467388" y="1080058"/>
            <a:ext cx="11419812" cy="2862322"/>
          </a:xfrm>
          <a:prstGeom prst="rect">
            <a:avLst/>
          </a:prstGeom>
          <a:noFill/>
          <a:effectLst>
            <a:outerShdw blurRad="50800" dist="38100" dir="5400000" algn="ctr" rotWithShape="0">
              <a:srgbClr val="000000">
                <a:alpha val="99000"/>
              </a:srgbClr>
            </a:outerShdw>
          </a:effectLst>
          <a:scene3d>
            <a:camera prst="orthographicFront"/>
            <a:lightRig rig="threePt" dir="t"/>
          </a:scene3d>
          <a:sp3d>
            <a:bevelT w="5092700"/>
          </a:sp3d>
        </p:spPr>
        <p:txBody>
          <a:bodyPr wrap="square" rtlCol="0">
            <a:spAutoFit/>
          </a:bodyPr>
          <a:lstStyle/>
          <a:p>
            <a:r>
              <a:rPr lang="es-ES" sz="6000" b="1" dirty="0">
                <a:solidFill>
                  <a:schemeClr val="bg1"/>
                </a:solidFill>
                <a:latin typeface="Calibri" panose="020F0502020204030204" pitchFamily="34" charset="0"/>
                <a:cs typeface="Calibri" panose="020F0502020204030204" pitchFamily="34" charset="0"/>
              </a:rPr>
              <a:t>Mientras yo contemplaba los </a:t>
            </a:r>
            <a:r>
              <a:rPr lang="es-ES" sz="6000" b="1" dirty="0" smtClean="0">
                <a:solidFill>
                  <a:schemeClr val="bg1"/>
                </a:solidFill>
                <a:latin typeface="Calibri" panose="020F0502020204030204" pitchFamily="34" charset="0"/>
                <a:cs typeface="Calibri" panose="020F0502020204030204" pitchFamily="34" charset="0"/>
              </a:rPr>
              <a:t>[diez] cuernos</a:t>
            </a:r>
            <a:r>
              <a:rPr lang="es-ES" sz="6000" b="1" dirty="0">
                <a:solidFill>
                  <a:schemeClr val="bg1"/>
                </a:solidFill>
                <a:latin typeface="Calibri" panose="020F0502020204030204" pitchFamily="34" charset="0"/>
                <a:cs typeface="Calibri" panose="020F0502020204030204" pitchFamily="34" charset="0"/>
              </a:rPr>
              <a:t>, he aquí que </a:t>
            </a:r>
            <a:r>
              <a:rPr lang="es-ES" sz="6000" b="1" dirty="0">
                <a:solidFill>
                  <a:srgbClr val="FFFF00"/>
                </a:solidFill>
                <a:latin typeface="Calibri" panose="020F0502020204030204" pitchFamily="34" charset="0"/>
                <a:cs typeface="Calibri" panose="020F0502020204030204" pitchFamily="34" charset="0"/>
              </a:rPr>
              <a:t>otro</a:t>
            </a:r>
            <a:r>
              <a:rPr lang="es-ES" sz="6000" b="1" dirty="0">
                <a:solidFill>
                  <a:schemeClr val="bg1"/>
                </a:solidFill>
                <a:latin typeface="Calibri" panose="020F0502020204030204" pitchFamily="34" charset="0"/>
                <a:cs typeface="Calibri" panose="020F0502020204030204" pitchFamily="34" charset="0"/>
              </a:rPr>
              <a:t> cuerno pequeño salía </a:t>
            </a:r>
            <a:r>
              <a:rPr lang="es-ES" sz="6000" b="1" dirty="0">
                <a:solidFill>
                  <a:srgbClr val="FFFF00"/>
                </a:solidFill>
                <a:latin typeface="Calibri" panose="020F0502020204030204" pitchFamily="34" charset="0"/>
                <a:cs typeface="Calibri" panose="020F0502020204030204" pitchFamily="34" charset="0"/>
              </a:rPr>
              <a:t>entre</a:t>
            </a:r>
            <a:r>
              <a:rPr lang="es-ES" sz="6000" b="1" dirty="0">
                <a:solidFill>
                  <a:schemeClr val="bg1"/>
                </a:solidFill>
                <a:latin typeface="Calibri" panose="020F0502020204030204" pitchFamily="34" charset="0"/>
                <a:cs typeface="Calibri" panose="020F0502020204030204" pitchFamily="34" charset="0"/>
              </a:rPr>
              <a:t> ellos</a:t>
            </a:r>
            <a:r>
              <a:rPr lang="es-ES" sz="6000" b="1" dirty="0" smtClean="0">
                <a:solidFill>
                  <a:schemeClr val="bg1"/>
                </a:solidFill>
                <a:latin typeface="Calibri" panose="020F0502020204030204" pitchFamily="34" charset="0"/>
                <a:cs typeface="Calibri" panose="020F0502020204030204" pitchFamily="34" charset="0"/>
              </a:rPr>
              <a:t>,…..</a:t>
            </a:r>
            <a:endParaRPr lang="es-DO" sz="60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459768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83A34"/>
          </a:solidFill>
          <a:ln>
            <a:solidFill>
              <a:schemeClr val="accent5">
                <a:lumMod val="50000"/>
              </a:schemeClr>
            </a:solidFill>
          </a:ln>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2" name="Forma libre: forma 11">
            <a:extLst>
              <a:ext uri="{FF2B5EF4-FFF2-40B4-BE49-F238E27FC236}">
                <a16:creationId xmlns:a16="http://schemas.microsoft.com/office/drawing/2014/main" id="{CA343354-4228-439C-8A79-193A873D37DA}"/>
              </a:ext>
            </a:extLst>
          </p:cNvPr>
          <p:cNvSpPr/>
          <p:nvPr/>
        </p:nvSpPr>
        <p:spPr>
          <a:xfrm>
            <a:off x="-1" y="-15499"/>
            <a:ext cx="2650214" cy="4525506"/>
          </a:xfrm>
          <a:custGeom>
            <a:avLst/>
            <a:gdLst>
              <a:gd name="connsiteX0" fmla="*/ 317719 w 2650214"/>
              <a:gd name="connsiteY0" fmla="*/ 0 h 4525506"/>
              <a:gd name="connsiteX1" fmla="*/ 2650214 w 2650214"/>
              <a:gd name="connsiteY1" fmla="*/ 2262753 h 4525506"/>
              <a:gd name="connsiteX2" fmla="*/ 317719 w 2650214"/>
              <a:gd name="connsiteY2" fmla="*/ 4525506 h 4525506"/>
              <a:gd name="connsiteX3" fmla="*/ 79235 w 2650214"/>
              <a:gd name="connsiteY3" fmla="*/ 4513824 h 4525506"/>
              <a:gd name="connsiteX4" fmla="*/ 0 w 2650214"/>
              <a:gd name="connsiteY4" fmla="*/ 4502093 h 4525506"/>
              <a:gd name="connsiteX5" fmla="*/ 0 w 2650214"/>
              <a:gd name="connsiteY5" fmla="*/ 23413 h 4525506"/>
              <a:gd name="connsiteX6" fmla="*/ 79235 w 2650214"/>
              <a:gd name="connsiteY6" fmla="*/ 11682 h 4525506"/>
              <a:gd name="connsiteX7" fmla="*/ 317719 w 2650214"/>
              <a:gd name="connsiteY7" fmla="*/ 0 h 4525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0214" h="4525506">
                <a:moveTo>
                  <a:pt x="317719" y="0"/>
                </a:moveTo>
                <a:cubicBezTo>
                  <a:pt x="1605920" y="0"/>
                  <a:pt x="2650214" y="1013069"/>
                  <a:pt x="2650214" y="2262753"/>
                </a:cubicBezTo>
                <a:cubicBezTo>
                  <a:pt x="2650214" y="3512437"/>
                  <a:pt x="1605920" y="4525506"/>
                  <a:pt x="317719" y="4525506"/>
                </a:cubicBezTo>
                <a:cubicBezTo>
                  <a:pt x="237206" y="4525506"/>
                  <a:pt x="157647" y="4521549"/>
                  <a:pt x="79235" y="4513824"/>
                </a:cubicBezTo>
                <a:lnTo>
                  <a:pt x="0" y="4502093"/>
                </a:lnTo>
                <a:lnTo>
                  <a:pt x="0" y="23413"/>
                </a:lnTo>
                <a:lnTo>
                  <a:pt x="79235" y="11682"/>
                </a:lnTo>
                <a:cubicBezTo>
                  <a:pt x="157647" y="3957"/>
                  <a:pt x="237206" y="0"/>
                  <a:pt x="317719" y="0"/>
                </a:cubicBezTo>
                <a:close/>
              </a:path>
            </a:pathLst>
          </a:custGeom>
          <a:solidFill>
            <a:schemeClr val="accent3"/>
          </a:solidFill>
          <a:ln>
            <a:solidFill>
              <a:srgbClr val="A46A14"/>
            </a:solidFill>
          </a:ln>
          <a:effectLst>
            <a:outerShdw blurRad="50800" dist="50800" dir="600000" algn="ctr" rotWithShape="0">
              <a:srgbClr val="000000">
                <a:alpha val="43137"/>
              </a:srgbClr>
            </a:outerShdw>
          </a:effectLst>
          <a:scene3d>
            <a:camera prst="orthographicFront"/>
            <a:lightRig rig="threePt" dir="t"/>
          </a:scene3d>
          <a:sp3d>
            <a:bevelT w="44450"/>
          </a:sp3d>
        </p:spPr>
        <p:style>
          <a:lnRef idx="1">
            <a:schemeClr val="accent4"/>
          </a:lnRef>
          <a:fillRef idx="3">
            <a:schemeClr val="accent4"/>
          </a:fillRef>
          <a:effectRef idx="2">
            <a:schemeClr val="accent4"/>
          </a:effectRef>
          <a:fontRef idx="minor">
            <a:schemeClr val="lt1"/>
          </a:fontRef>
        </p:style>
        <p:txBody>
          <a:bodyPr wrap="square" rtlCol="0" anchor="ctr">
            <a:noAutofit/>
          </a:bodyPr>
          <a:lstStyle/>
          <a:p>
            <a:pPr algn="ctr"/>
            <a:endParaRPr lang="es-DO"/>
          </a:p>
        </p:txBody>
      </p:sp>
      <p:sp>
        <p:nvSpPr>
          <p:cNvPr id="14" name="CuadroTexto 13">
            <a:extLst>
              <a:ext uri="{FF2B5EF4-FFF2-40B4-BE49-F238E27FC236}">
                <a16:creationId xmlns:a16="http://schemas.microsoft.com/office/drawing/2014/main" id="{23C94E7D-7AB5-4521-915D-863C27209662}"/>
              </a:ext>
            </a:extLst>
          </p:cNvPr>
          <p:cNvSpPr txBox="1"/>
          <p:nvPr/>
        </p:nvSpPr>
        <p:spPr>
          <a:xfrm rot="17598730">
            <a:off x="-572301" y="1862532"/>
            <a:ext cx="3063630" cy="769441"/>
          </a:xfrm>
          <a:prstGeom prst="rect">
            <a:avLst/>
          </a:prstGeom>
          <a:noFill/>
          <a:effectLst>
            <a:outerShdw blurRad="76200" dist="50800" dir="5400000" algn="ctr" rotWithShape="0">
              <a:srgbClr val="000000">
                <a:alpha val="99000"/>
              </a:srgbClr>
            </a:outerShdw>
          </a:effectLst>
          <a:scene3d>
            <a:camera prst="orthographicFront"/>
            <a:lightRig rig="threePt" dir="t"/>
          </a:scene3d>
          <a:sp3d>
            <a:bevelT w="1739900"/>
          </a:sp3d>
        </p:spPr>
        <p:txBody>
          <a:bodyPr wrap="square" rtlCol="0">
            <a:spAutoFit/>
          </a:bodyPr>
          <a:lstStyle/>
          <a:p>
            <a:pPr algn="ctr"/>
            <a:r>
              <a:rPr lang="es-US" sz="4400" b="1" dirty="0" smtClean="0">
                <a:solidFill>
                  <a:schemeClr val="bg1"/>
                </a:solidFill>
                <a:latin typeface="Arial" panose="020B0604020202020204" pitchFamily="34" charset="0"/>
                <a:cs typeface="Arial" panose="020B0604020202020204" pitchFamily="34" charset="0"/>
              </a:rPr>
              <a:t>Considera</a:t>
            </a:r>
            <a:endParaRPr lang="es-DO" sz="4400" b="1" dirty="0">
              <a:solidFill>
                <a:schemeClr val="bg1"/>
              </a:solidFill>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1BBDF06D-B11B-42C8-AE11-6D6E4C177720}"/>
              </a:ext>
            </a:extLst>
          </p:cNvPr>
          <p:cNvSpPr txBox="1"/>
          <p:nvPr/>
        </p:nvSpPr>
        <p:spPr>
          <a:xfrm>
            <a:off x="3114908" y="688241"/>
            <a:ext cx="8547439" cy="5632311"/>
          </a:xfrm>
          <a:prstGeom prst="rect">
            <a:avLst/>
          </a:prstGeom>
          <a:noFill/>
          <a:effectLst>
            <a:outerShdw blurRad="50800" dist="38100" dir="5400000" algn="ctr" rotWithShape="0">
              <a:srgbClr val="000000">
                <a:alpha val="99000"/>
              </a:srgbClr>
            </a:outerShdw>
          </a:effectLst>
          <a:scene3d>
            <a:camera prst="orthographicFront"/>
            <a:lightRig rig="sunset" dir="t">
              <a:rot lat="0" lon="0" rev="21594000"/>
            </a:lightRig>
          </a:scene3d>
          <a:sp3d extrusionH="139700" prstMaterial="flat">
            <a:bevelT w="1162050"/>
            <a:bevelB w="825500" h="279400"/>
          </a:sp3d>
        </p:spPr>
        <p:txBody>
          <a:bodyPr wrap="square" rtlCol="0">
            <a:spAutoFit/>
          </a:bodyPr>
          <a:lstStyle/>
          <a:p>
            <a:r>
              <a:rPr lang="es-ES" sz="6000" b="1" dirty="0">
                <a:solidFill>
                  <a:schemeClr val="bg1"/>
                </a:solidFill>
              </a:rPr>
              <a:t>Dado que el cuerno pequeño surgió entre los diez cuernos, deberá aparecer en Europa </a:t>
            </a:r>
            <a:r>
              <a:rPr lang="es-ES" sz="6000" b="1" dirty="0" smtClean="0">
                <a:solidFill>
                  <a:schemeClr val="bg1"/>
                </a:solidFill>
              </a:rPr>
              <a:t>occidental, fuera del imperio Romano pagano.</a:t>
            </a:r>
            <a:endParaRPr lang="es-DO" sz="6000" b="1" dirty="0">
              <a:solidFill>
                <a:schemeClr val="bg1"/>
              </a:solidFill>
            </a:endParaRPr>
          </a:p>
        </p:txBody>
      </p:sp>
    </p:spTree>
    <p:extLst>
      <p:ext uri="{BB962C8B-B14F-4D97-AF65-F5344CB8AC3E}">
        <p14:creationId xmlns:p14="http://schemas.microsoft.com/office/powerpoint/2010/main" val="41497918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E333A"/>
          </a:solidFill>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4" name="CuadroTexto 13">
            <a:extLst>
              <a:ext uri="{FF2B5EF4-FFF2-40B4-BE49-F238E27FC236}">
                <a16:creationId xmlns:a16="http://schemas.microsoft.com/office/drawing/2014/main" id="{23C94E7D-7AB5-4521-915D-863C27209662}"/>
              </a:ext>
            </a:extLst>
          </p:cNvPr>
          <p:cNvSpPr txBox="1"/>
          <p:nvPr/>
        </p:nvSpPr>
        <p:spPr>
          <a:xfrm>
            <a:off x="496708" y="139216"/>
            <a:ext cx="11198581" cy="1200329"/>
          </a:xfrm>
          <a:prstGeom prst="rect">
            <a:avLst/>
          </a:prstGeom>
          <a:noFill/>
          <a:effectLst>
            <a:outerShdw blurRad="50800" dist="50800" dir="5400000" algn="ctr" rotWithShape="0">
              <a:srgbClr val="000000">
                <a:alpha val="99000"/>
              </a:srgbClr>
            </a:outerShdw>
          </a:effectLst>
        </p:spPr>
        <p:txBody>
          <a:bodyPr wrap="square" rtlCol="0">
            <a:spAutoFit/>
          </a:bodyPr>
          <a:lstStyle/>
          <a:p>
            <a:r>
              <a:rPr lang="es-DO" sz="3600" b="1" dirty="0" smtClean="0">
                <a:solidFill>
                  <a:srgbClr val="FFFF00"/>
                </a:solidFill>
                <a:latin typeface="Calibri" panose="020F0502020204030204" pitchFamily="34" charset="0"/>
                <a:cs typeface="Calibri" panose="020F0502020204030204" pitchFamily="34" charset="0"/>
              </a:rPr>
              <a:t>6. </a:t>
            </a:r>
            <a:r>
              <a:rPr lang="es-ES" sz="3600" b="1" dirty="0">
                <a:solidFill>
                  <a:srgbClr val="FFFF00"/>
                </a:solidFill>
                <a:latin typeface="Calibri" panose="020F0502020204030204" pitchFamily="34" charset="0"/>
                <a:cs typeface="Calibri" panose="020F0502020204030204" pitchFamily="34" charset="0"/>
              </a:rPr>
              <a:t>¿El cuerno pequeño surgió antes o después de la división del Imperio Romano? </a:t>
            </a:r>
            <a:r>
              <a:rPr lang="es-ES" sz="3600" b="1" dirty="0" smtClean="0">
                <a:solidFill>
                  <a:srgbClr val="FFFF00"/>
                </a:solidFill>
                <a:latin typeface="Calibri" panose="020F0502020204030204" pitchFamily="34" charset="0"/>
                <a:cs typeface="Calibri" panose="020F0502020204030204" pitchFamily="34" charset="0"/>
              </a:rPr>
              <a:t>Daniel </a:t>
            </a:r>
            <a:r>
              <a:rPr lang="es-ES" sz="3600" b="1" dirty="0">
                <a:solidFill>
                  <a:srgbClr val="FFFF00"/>
                </a:solidFill>
                <a:latin typeface="Calibri" panose="020F0502020204030204" pitchFamily="34" charset="0"/>
                <a:cs typeface="Calibri" panose="020F0502020204030204" pitchFamily="34" charset="0"/>
              </a:rPr>
              <a:t>7:8 </a:t>
            </a:r>
            <a:endParaRPr lang="es-DO" sz="3600" b="1" dirty="0">
              <a:solidFill>
                <a:srgbClr val="FFFF00"/>
              </a:solidFill>
              <a:latin typeface="Calibri" panose="020F050202020403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01A16D62-B7C9-4E85-BD15-FA714C634E05}"/>
              </a:ext>
            </a:extLst>
          </p:cNvPr>
          <p:cNvSpPr txBox="1"/>
          <p:nvPr/>
        </p:nvSpPr>
        <p:spPr>
          <a:xfrm>
            <a:off x="496708" y="1473494"/>
            <a:ext cx="11198581" cy="4247317"/>
          </a:xfrm>
          <a:prstGeom prst="rect">
            <a:avLst/>
          </a:prstGeom>
          <a:noFill/>
          <a:effectLst>
            <a:outerShdw blurRad="50800" dist="38100" dir="5400000" algn="ctr" rotWithShape="0">
              <a:srgbClr val="000000">
                <a:alpha val="99000"/>
              </a:srgbClr>
            </a:outerShdw>
          </a:effectLst>
          <a:scene3d>
            <a:camera prst="orthographicFront"/>
            <a:lightRig rig="threePt" dir="t"/>
          </a:scene3d>
          <a:sp3d>
            <a:bevelT w="5092700"/>
          </a:sp3d>
        </p:spPr>
        <p:txBody>
          <a:bodyPr wrap="square" rtlCol="0">
            <a:spAutoFit/>
          </a:bodyPr>
          <a:lstStyle/>
          <a:p>
            <a:r>
              <a:rPr lang="es-ES" sz="5400" b="1" dirty="0">
                <a:solidFill>
                  <a:schemeClr val="bg1"/>
                </a:solidFill>
              </a:rPr>
              <a:t>Como el cuerno pequeño surgió entre las diez divisiones de Roma, tendría que surgir </a:t>
            </a:r>
            <a:r>
              <a:rPr lang="es-ES" sz="5400" b="1" dirty="0">
                <a:solidFill>
                  <a:srgbClr val="FFFF00"/>
                </a:solidFill>
              </a:rPr>
              <a:t>después </a:t>
            </a:r>
            <a:r>
              <a:rPr lang="es-ES" sz="5400" b="1" dirty="0" smtClean="0">
                <a:solidFill>
                  <a:srgbClr val="FFFF00"/>
                </a:solidFill>
              </a:rPr>
              <a:t>de que </a:t>
            </a:r>
            <a:r>
              <a:rPr lang="es-ES" sz="5400" b="1" dirty="0">
                <a:solidFill>
                  <a:srgbClr val="FFFF00"/>
                </a:solidFill>
              </a:rPr>
              <a:t>Roma fuera dividida</a:t>
            </a:r>
            <a:r>
              <a:rPr lang="es-ES" sz="5400" b="1" dirty="0">
                <a:solidFill>
                  <a:schemeClr val="bg1"/>
                </a:solidFill>
              </a:rPr>
              <a:t>, o sea en algún momento </a:t>
            </a:r>
            <a:r>
              <a:rPr lang="es-ES" sz="5400" b="1" dirty="0">
                <a:solidFill>
                  <a:srgbClr val="FFFF00"/>
                </a:solidFill>
              </a:rPr>
              <a:t>después del 476 d. C</a:t>
            </a:r>
            <a:r>
              <a:rPr lang="es-ES" sz="5400" b="1" dirty="0" smtClean="0">
                <a:solidFill>
                  <a:srgbClr val="FFFF00"/>
                </a:solidFill>
              </a:rPr>
              <a:t>.</a:t>
            </a:r>
            <a:endParaRPr lang="es-DO" sz="54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412969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p:cNvSpPr/>
          <p:nvPr/>
        </p:nvSpPr>
        <p:spPr>
          <a:xfrm>
            <a:off x="0" y="0"/>
            <a:ext cx="1652525" cy="6858000"/>
          </a:xfrm>
          <a:prstGeom prst="rect">
            <a:avLst/>
          </a:prstGeom>
          <a:solidFill>
            <a:schemeClr val="tx1"/>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A92322D2-0383-4B6C-88B5-80854FB1A7E0}"/>
              </a:ext>
            </a:extLst>
          </p:cNvPr>
          <p:cNvPicPr>
            <a:picLocks noChangeAspect="1"/>
          </p:cNvPicPr>
          <p:nvPr/>
        </p:nvPicPr>
        <p:blipFill>
          <a:blip r:embed="rId2"/>
          <a:stretch>
            <a:fillRect/>
          </a:stretch>
        </p:blipFill>
        <p:spPr>
          <a:xfrm>
            <a:off x="292880" y="5840986"/>
            <a:ext cx="1066763" cy="960086"/>
          </a:xfrm>
          <a:prstGeom prst="rect">
            <a:avLst/>
          </a:prstGeom>
        </p:spPr>
      </p:pic>
      <p:sp>
        <p:nvSpPr>
          <p:cNvPr id="3" name="CuadroTexto 2">
            <a:extLst>
              <a:ext uri="{FF2B5EF4-FFF2-40B4-BE49-F238E27FC236}">
                <a16:creationId xmlns:a16="http://schemas.microsoft.com/office/drawing/2014/main" id="{B7F75417-8BC0-431B-9DD0-3952FEF3CE45}"/>
              </a:ext>
            </a:extLst>
          </p:cNvPr>
          <p:cNvSpPr txBox="1"/>
          <p:nvPr/>
        </p:nvSpPr>
        <p:spPr>
          <a:xfrm>
            <a:off x="1870564" y="1291481"/>
            <a:ext cx="3511496" cy="1077218"/>
          </a:xfrm>
          <a:prstGeom prst="rect">
            <a:avLst/>
          </a:prstGeom>
          <a:noFill/>
        </p:spPr>
        <p:txBody>
          <a:bodyPr wrap="square" rtlCol="0">
            <a:spAutoFit/>
          </a:bodyPr>
          <a:lstStyle/>
          <a:p>
            <a:pPr lvl="0">
              <a:defRPr/>
            </a:pPr>
            <a:r>
              <a:rPr lang="es-ES" sz="3200" dirty="0">
                <a:solidFill>
                  <a:srgbClr val="DF6613"/>
                </a:solidFill>
              </a:rPr>
              <a:t>creció más que los diez</a:t>
            </a:r>
            <a:endParaRPr kumimoji="0" lang="es-ES" sz="3200" b="0" i="0" u="none" strike="noStrike" kern="1200" cap="none" spc="0" normalizeH="0" baseline="0" noProof="0" dirty="0">
              <a:ln>
                <a:noFill/>
              </a:ln>
              <a:solidFill>
                <a:srgbClr val="DF6613"/>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2B80B65F-4774-4B34-B211-5F7CCD9DB0D1}"/>
              </a:ext>
            </a:extLst>
          </p:cNvPr>
          <p:cNvSpPr txBox="1"/>
          <p:nvPr/>
        </p:nvSpPr>
        <p:spPr>
          <a:xfrm>
            <a:off x="1870564" y="234210"/>
            <a:ext cx="4197824" cy="584775"/>
          </a:xfrm>
          <a:prstGeom prst="rect">
            <a:avLst/>
          </a:prstGeom>
          <a:noFill/>
        </p:spPr>
        <p:txBody>
          <a:bodyPr wrap="square" rtlCol="0">
            <a:spAutoFit/>
          </a:bodyPr>
          <a:lstStyle/>
          <a:p>
            <a:pPr lvl="0">
              <a:defRPr/>
            </a:pPr>
            <a:r>
              <a:rPr lang="es-ES" sz="3200" dirty="0">
                <a:solidFill>
                  <a:srgbClr val="DF6613"/>
                </a:solidFill>
              </a:rPr>
              <a:t>diez dedos</a:t>
            </a:r>
            <a:endParaRPr kumimoji="0" lang="es-ES" sz="3200" b="0" i="0" u="none" strike="noStrike" kern="1200" cap="none" spc="0" normalizeH="0" baseline="0" noProof="0" dirty="0">
              <a:ln>
                <a:noFill/>
              </a:ln>
              <a:solidFill>
                <a:srgbClr val="DF6613"/>
              </a:solidFill>
              <a:effectLst/>
              <a:uLnTx/>
              <a:uFillTx/>
              <a:latin typeface="Calibri" panose="020F0502020204030204"/>
              <a:ea typeface="+mn-ea"/>
              <a:cs typeface="+mn-cs"/>
            </a:endParaRPr>
          </a:p>
        </p:txBody>
      </p:sp>
      <p:sp>
        <p:nvSpPr>
          <p:cNvPr id="14" name="CuadroTexto 13">
            <a:extLst>
              <a:ext uri="{FF2B5EF4-FFF2-40B4-BE49-F238E27FC236}">
                <a16:creationId xmlns:a16="http://schemas.microsoft.com/office/drawing/2014/main" id="{3C95100F-E8B5-4CF3-9E17-D707427B80EE}"/>
              </a:ext>
            </a:extLst>
          </p:cNvPr>
          <p:cNvSpPr txBox="1"/>
          <p:nvPr/>
        </p:nvSpPr>
        <p:spPr>
          <a:xfrm>
            <a:off x="1870564" y="3838201"/>
            <a:ext cx="4011750" cy="1077218"/>
          </a:xfrm>
          <a:prstGeom prst="rect">
            <a:avLst/>
          </a:prstGeom>
          <a:noFill/>
        </p:spPr>
        <p:txBody>
          <a:bodyPr wrap="square" rtlCol="0">
            <a:spAutoFit/>
          </a:bodyPr>
          <a:lstStyle/>
          <a:p>
            <a:pPr lvl="0">
              <a:defRPr/>
            </a:pPr>
            <a:r>
              <a:rPr lang="es-ES" sz="3200" dirty="0">
                <a:solidFill>
                  <a:srgbClr val="DF6613"/>
                </a:solidFill>
              </a:rPr>
              <a:t>Tres cuernos arrancados</a:t>
            </a:r>
            <a:endParaRPr kumimoji="0" lang="es-ES" sz="3200" b="0" i="0" u="none" strike="noStrike" kern="1200" cap="none" spc="0" normalizeH="0" baseline="0" noProof="0" dirty="0">
              <a:ln>
                <a:noFill/>
              </a:ln>
              <a:solidFill>
                <a:srgbClr val="DF6613"/>
              </a:solidFill>
              <a:effectLst/>
              <a:uLnTx/>
              <a:uFillTx/>
              <a:latin typeface="Calibri" panose="020F0502020204030204"/>
              <a:ea typeface="+mn-ea"/>
              <a:cs typeface="+mn-cs"/>
            </a:endParaRPr>
          </a:p>
        </p:txBody>
      </p:sp>
      <p:sp>
        <p:nvSpPr>
          <p:cNvPr id="15" name="CuadroTexto 14">
            <a:extLst>
              <a:ext uri="{FF2B5EF4-FFF2-40B4-BE49-F238E27FC236}">
                <a16:creationId xmlns:a16="http://schemas.microsoft.com/office/drawing/2014/main" id="{484CE96C-CBE3-40DD-869A-7E653E50D465}"/>
              </a:ext>
            </a:extLst>
          </p:cNvPr>
          <p:cNvSpPr txBox="1"/>
          <p:nvPr/>
        </p:nvSpPr>
        <p:spPr>
          <a:xfrm>
            <a:off x="1870564" y="5327651"/>
            <a:ext cx="4197824" cy="1077218"/>
          </a:xfrm>
          <a:prstGeom prst="rect">
            <a:avLst/>
          </a:prstGeom>
          <a:noFill/>
        </p:spPr>
        <p:txBody>
          <a:bodyPr wrap="square" rtlCol="0">
            <a:spAutoFit/>
          </a:bodyPr>
          <a:lstStyle/>
          <a:p>
            <a:pPr lvl="0">
              <a:defRPr/>
            </a:pPr>
            <a:r>
              <a:rPr lang="es-ES" sz="3200" dirty="0">
                <a:solidFill>
                  <a:srgbClr val="DF6613"/>
                </a:solidFill>
              </a:rPr>
              <a:t>Cuerno pequeño surgió antes del 476 </a:t>
            </a:r>
            <a:r>
              <a:rPr lang="es-ES" sz="3200" dirty="0" err="1">
                <a:solidFill>
                  <a:srgbClr val="DF6613"/>
                </a:solidFill>
              </a:rPr>
              <a:t>d.C</a:t>
            </a:r>
            <a:endParaRPr kumimoji="0" lang="es-ES" sz="3200" b="0" i="0" u="none" strike="noStrike" kern="1200" cap="none" spc="0" normalizeH="0" baseline="0" noProof="0" dirty="0">
              <a:ln>
                <a:noFill/>
              </a:ln>
              <a:solidFill>
                <a:srgbClr val="DF6613"/>
              </a:solidFill>
              <a:effectLst/>
              <a:uLnTx/>
              <a:uFillTx/>
              <a:latin typeface="Calibri" panose="020F0502020204030204"/>
              <a:ea typeface="+mn-ea"/>
              <a:cs typeface="+mn-cs"/>
            </a:endParaRPr>
          </a:p>
        </p:txBody>
      </p:sp>
      <p:sp>
        <p:nvSpPr>
          <p:cNvPr id="16" name="CuadroTexto 15">
            <a:extLst>
              <a:ext uri="{FF2B5EF4-FFF2-40B4-BE49-F238E27FC236}">
                <a16:creationId xmlns:a16="http://schemas.microsoft.com/office/drawing/2014/main" id="{BADEAE86-D7E0-4E67-860F-EC436B06AF60}"/>
              </a:ext>
            </a:extLst>
          </p:cNvPr>
          <p:cNvSpPr txBox="1"/>
          <p:nvPr/>
        </p:nvSpPr>
        <p:spPr>
          <a:xfrm>
            <a:off x="1870564" y="2841195"/>
            <a:ext cx="3779164" cy="584775"/>
          </a:xfrm>
          <a:prstGeom prst="rect">
            <a:avLst/>
          </a:prstGeom>
          <a:noFill/>
        </p:spPr>
        <p:txBody>
          <a:bodyPr wrap="square" rtlCol="0">
            <a:spAutoFit/>
          </a:bodyPr>
          <a:lstStyle/>
          <a:p>
            <a:pPr lvl="0">
              <a:defRPr/>
            </a:pPr>
            <a:r>
              <a:rPr lang="es-ES" sz="3200" dirty="0">
                <a:solidFill>
                  <a:srgbClr val="DF6613"/>
                </a:solidFill>
              </a:rPr>
              <a:t>cuerno </a:t>
            </a:r>
            <a:r>
              <a:rPr lang="es-ES" sz="3200" dirty="0" smtClean="0">
                <a:solidFill>
                  <a:srgbClr val="DF6613"/>
                </a:solidFill>
              </a:rPr>
              <a:t>pequeño</a:t>
            </a:r>
            <a:endParaRPr kumimoji="0" lang="es-ES" sz="3200" b="0" i="0" u="none" strike="noStrike" kern="1200" cap="none" spc="0" normalizeH="0" baseline="0" noProof="0" dirty="0">
              <a:ln>
                <a:noFill/>
              </a:ln>
              <a:solidFill>
                <a:srgbClr val="DF6613"/>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DB4BBA2C-AD84-4635-BFED-A54A24D56E2B}"/>
              </a:ext>
            </a:extLst>
          </p:cNvPr>
          <p:cNvSpPr txBox="1"/>
          <p:nvPr/>
        </p:nvSpPr>
        <p:spPr>
          <a:xfrm>
            <a:off x="6609399" y="4690383"/>
            <a:ext cx="5110591" cy="584775"/>
          </a:xfrm>
          <a:prstGeom prst="rect">
            <a:avLst/>
          </a:prstGeom>
          <a:noFill/>
        </p:spPr>
        <p:txBody>
          <a:bodyPr wrap="square" rtlCol="0">
            <a:spAutoFit/>
          </a:bodyPr>
          <a:lstStyle/>
          <a:p>
            <a:r>
              <a:rPr lang="es-DO" sz="3200" dirty="0">
                <a:solidFill>
                  <a:srgbClr val="C00000"/>
                </a:solidFill>
              </a:rPr>
              <a:t>E</a:t>
            </a:r>
            <a:r>
              <a:rPr lang="es-DO" sz="3200" dirty="0" smtClean="0">
                <a:solidFill>
                  <a:srgbClr val="C00000"/>
                </a:solidFill>
              </a:rPr>
              <a:t>. </a:t>
            </a:r>
            <a:r>
              <a:rPr lang="es-ES" sz="3200" dirty="0"/>
              <a:t>cuerno </a:t>
            </a:r>
            <a:r>
              <a:rPr lang="es-ES" sz="3200" dirty="0" smtClean="0"/>
              <a:t>pequeño</a:t>
            </a:r>
            <a:endParaRPr lang="es-ES" sz="3200" dirty="0"/>
          </a:p>
        </p:txBody>
      </p:sp>
      <p:sp>
        <p:nvSpPr>
          <p:cNvPr id="20" name="CuadroTexto 19">
            <a:extLst>
              <a:ext uri="{FF2B5EF4-FFF2-40B4-BE49-F238E27FC236}">
                <a16:creationId xmlns:a16="http://schemas.microsoft.com/office/drawing/2014/main" id="{8F3B8264-4C31-43B4-BA54-43EE83420FE7}"/>
              </a:ext>
            </a:extLst>
          </p:cNvPr>
          <p:cNvSpPr txBox="1"/>
          <p:nvPr/>
        </p:nvSpPr>
        <p:spPr>
          <a:xfrm>
            <a:off x="6609400" y="234210"/>
            <a:ext cx="4573262" cy="584775"/>
          </a:xfrm>
          <a:prstGeom prst="rect">
            <a:avLst/>
          </a:prstGeom>
          <a:noFill/>
        </p:spPr>
        <p:txBody>
          <a:bodyPr wrap="square" rtlCol="0">
            <a:spAutoFit/>
          </a:bodyPr>
          <a:lstStyle/>
          <a:p>
            <a:r>
              <a:rPr lang="es-DO" sz="3200" dirty="0">
                <a:solidFill>
                  <a:srgbClr val="C00000"/>
                </a:solidFill>
              </a:rPr>
              <a:t>A</a:t>
            </a:r>
            <a:r>
              <a:rPr lang="es-DO" sz="3200" dirty="0" smtClean="0">
                <a:solidFill>
                  <a:srgbClr val="C00000"/>
                </a:solidFill>
              </a:rPr>
              <a:t>. </a:t>
            </a:r>
            <a:r>
              <a:rPr lang="es-ES" sz="3200" dirty="0"/>
              <a:t>diez cuernos</a:t>
            </a:r>
            <a:endParaRPr lang="es-ES" sz="3200" dirty="0"/>
          </a:p>
        </p:txBody>
      </p:sp>
      <p:sp>
        <p:nvSpPr>
          <p:cNvPr id="21" name="CuadroTexto 20">
            <a:extLst>
              <a:ext uri="{FF2B5EF4-FFF2-40B4-BE49-F238E27FC236}">
                <a16:creationId xmlns:a16="http://schemas.microsoft.com/office/drawing/2014/main" id="{707CBC07-791E-485A-931D-932FDFAF0D6C}"/>
              </a:ext>
            </a:extLst>
          </p:cNvPr>
          <p:cNvSpPr txBox="1"/>
          <p:nvPr/>
        </p:nvSpPr>
        <p:spPr>
          <a:xfrm>
            <a:off x="6609399" y="1256537"/>
            <a:ext cx="4137725" cy="1077218"/>
          </a:xfrm>
          <a:prstGeom prst="rect">
            <a:avLst/>
          </a:prstGeom>
          <a:noFill/>
        </p:spPr>
        <p:txBody>
          <a:bodyPr wrap="square" rtlCol="0">
            <a:spAutoFit/>
          </a:bodyPr>
          <a:lstStyle/>
          <a:p>
            <a:r>
              <a:rPr lang="es-DO" sz="3200" dirty="0">
                <a:solidFill>
                  <a:srgbClr val="C00000"/>
                </a:solidFill>
              </a:rPr>
              <a:t>B</a:t>
            </a:r>
            <a:r>
              <a:rPr lang="es-DO" sz="3200" dirty="0" smtClean="0">
                <a:solidFill>
                  <a:srgbClr val="C00000"/>
                </a:solidFill>
              </a:rPr>
              <a:t>. </a:t>
            </a:r>
            <a:r>
              <a:rPr lang="es-ES" sz="3200" dirty="0"/>
              <a:t>hérulos, vándalos y ostrogodos </a:t>
            </a:r>
            <a:r>
              <a:rPr lang="es-ES" sz="3200" dirty="0" smtClean="0"/>
              <a:t>destruidos</a:t>
            </a:r>
            <a:endParaRPr lang="es-ES" sz="3200" dirty="0"/>
          </a:p>
        </p:txBody>
      </p:sp>
      <p:sp>
        <p:nvSpPr>
          <p:cNvPr id="22" name="CuadroTexto 21">
            <a:extLst>
              <a:ext uri="{FF2B5EF4-FFF2-40B4-BE49-F238E27FC236}">
                <a16:creationId xmlns:a16="http://schemas.microsoft.com/office/drawing/2014/main" id="{4D4C28EC-9574-47D6-8D4C-A2D48F991BF0}"/>
              </a:ext>
            </a:extLst>
          </p:cNvPr>
          <p:cNvSpPr txBox="1"/>
          <p:nvPr/>
        </p:nvSpPr>
        <p:spPr>
          <a:xfrm>
            <a:off x="6609399" y="2692920"/>
            <a:ext cx="5505444" cy="584775"/>
          </a:xfrm>
          <a:prstGeom prst="rect">
            <a:avLst/>
          </a:prstGeom>
          <a:noFill/>
        </p:spPr>
        <p:txBody>
          <a:bodyPr wrap="square" rtlCol="0">
            <a:spAutoFit/>
          </a:bodyPr>
          <a:lstStyle/>
          <a:p>
            <a:r>
              <a:rPr lang="es-DO" sz="3200" dirty="0">
                <a:solidFill>
                  <a:srgbClr val="C00000"/>
                </a:solidFill>
              </a:rPr>
              <a:t>C</a:t>
            </a:r>
            <a:r>
              <a:rPr lang="es-DO" sz="3200" dirty="0" smtClean="0">
                <a:solidFill>
                  <a:srgbClr val="C00000"/>
                </a:solidFill>
              </a:rPr>
              <a:t>. </a:t>
            </a:r>
            <a:r>
              <a:rPr lang="es-ES" sz="3200" dirty="0"/>
              <a:t>Falso</a:t>
            </a:r>
            <a:endParaRPr lang="es-DO" sz="3200" dirty="0"/>
          </a:p>
        </p:txBody>
      </p:sp>
      <p:sp>
        <p:nvSpPr>
          <p:cNvPr id="23" name="CuadroTexto 22">
            <a:extLst>
              <a:ext uri="{FF2B5EF4-FFF2-40B4-BE49-F238E27FC236}">
                <a16:creationId xmlns:a16="http://schemas.microsoft.com/office/drawing/2014/main" id="{570408FA-21B6-4E50-A2CA-A06FB9771535}"/>
              </a:ext>
            </a:extLst>
          </p:cNvPr>
          <p:cNvSpPr txBox="1"/>
          <p:nvPr/>
        </p:nvSpPr>
        <p:spPr>
          <a:xfrm>
            <a:off x="6609400" y="5723854"/>
            <a:ext cx="5110590" cy="584775"/>
          </a:xfrm>
          <a:prstGeom prst="rect">
            <a:avLst/>
          </a:prstGeom>
          <a:noFill/>
        </p:spPr>
        <p:txBody>
          <a:bodyPr wrap="square" rtlCol="0">
            <a:spAutoFit/>
          </a:bodyPr>
          <a:lstStyle/>
          <a:p>
            <a:r>
              <a:rPr lang="es-DO" sz="3200" dirty="0" smtClean="0">
                <a:solidFill>
                  <a:srgbClr val="C00000"/>
                </a:solidFill>
              </a:rPr>
              <a:t>F. </a:t>
            </a:r>
            <a:r>
              <a:rPr lang="es-ES" sz="3200" dirty="0"/>
              <a:t>Roma </a:t>
            </a:r>
            <a:r>
              <a:rPr lang="es-ES" sz="3200" dirty="0" smtClean="0"/>
              <a:t>papal</a:t>
            </a:r>
            <a:endParaRPr lang="es-ES" sz="3200" dirty="0"/>
          </a:p>
        </p:txBody>
      </p:sp>
      <p:sp>
        <p:nvSpPr>
          <p:cNvPr id="9" name="CuadroTexto 8">
            <a:extLst>
              <a:ext uri="{FF2B5EF4-FFF2-40B4-BE49-F238E27FC236}">
                <a16:creationId xmlns:a16="http://schemas.microsoft.com/office/drawing/2014/main" id="{D52AD20F-C77A-4B88-B6A1-2718AE27E03B}"/>
              </a:ext>
            </a:extLst>
          </p:cNvPr>
          <p:cNvSpPr txBox="1"/>
          <p:nvPr/>
        </p:nvSpPr>
        <p:spPr>
          <a:xfrm>
            <a:off x="6609399" y="3687689"/>
            <a:ext cx="3817709" cy="553998"/>
          </a:xfrm>
          <a:prstGeom prst="rect">
            <a:avLst/>
          </a:prstGeom>
          <a:noFill/>
        </p:spPr>
        <p:txBody>
          <a:bodyPr wrap="square" rtlCol="0">
            <a:spAutoFit/>
          </a:bodyPr>
          <a:lstStyle/>
          <a:p>
            <a:r>
              <a:rPr lang="es-DO" sz="3000" dirty="0">
                <a:solidFill>
                  <a:srgbClr val="C00000"/>
                </a:solidFill>
              </a:rPr>
              <a:t>D</a:t>
            </a:r>
            <a:r>
              <a:rPr lang="es-DO" sz="3000" dirty="0" smtClean="0">
                <a:solidFill>
                  <a:srgbClr val="C00000"/>
                </a:solidFill>
              </a:rPr>
              <a:t>. </a:t>
            </a:r>
            <a:r>
              <a:rPr lang="es-ES" sz="3000" dirty="0" smtClean="0"/>
              <a:t>Verdadero</a:t>
            </a:r>
            <a:endParaRPr lang="es-ES" sz="3000" dirty="0"/>
          </a:p>
        </p:txBody>
      </p:sp>
      <p:sp>
        <p:nvSpPr>
          <p:cNvPr id="6" name="Rectángulo 5"/>
          <p:cNvSpPr/>
          <p:nvPr/>
        </p:nvSpPr>
        <p:spPr>
          <a:xfrm>
            <a:off x="0" y="5158374"/>
            <a:ext cx="1652525"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4000" b="1" cap="none" spc="0" dirty="0" smtClean="0">
                <a:ln/>
                <a:solidFill>
                  <a:schemeClr val="accent4"/>
                </a:solidFill>
                <a:effectLst/>
              </a:rPr>
              <a:t>Asocie</a:t>
            </a:r>
            <a:endParaRPr lang="es-ES" sz="4000" b="1" cap="none" spc="0" dirty="0">
              <a:ln/>
              <a:solidFill>
                <a:schemeClr val="accent4"/>
              </a:solidFill>
              <a:effectLst/>
            </a:endParaRPr>
          </a:p>
        </p:txBody>
      </p:sp>
      <p:cxnSp>
        <p:nvCxnSpPr>
          <p:cNvPr id="11" name="Conector recto 10"/>
          <p:cNvCxnSpPr/>
          <p:nvPr/>
        </p:nvCxnSpPr>
        <p:spPr>
          <a:xfrm>
            <a:off x="1652525" y="30409"/>
            <a:ext cx="0" cy="6827591"/>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45317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20"/>
                                        </p:tgtEl>
                                        <p:attrNameLst>
                                          <p:attrName>style.color</p:attrName>
                                        </p:attrNameLst>
                                      </p:cBhvr>
                                      <p:by>
                                        <p:hsl h="7200000" s="0" l="0"/>
                                      </p:by>
                                    </p:animClr>
                                    <p:animClr clrSpc="hsl" dir="cw">
                                      <p:cBhvr>
                                        <p:cTn id="11" dur="500" fill="hold"/>
                                        <p:tgtEl>
                                          <p:spTgt spid="20"/>
                                        </p:tgtEl>
                                        <p:attrNameLst>
                                          <p:attrName>fillcolor</p:attrName>
                                        </p:attrNameLst>
                                      </p:cBhvr>
                                      <p:by>
                                        <p:hsl h="7200000" s="0" l="0"/>
                                      </p:by>
                                    </p:animClr>
                                    <p:animClr clrSpc="hsl" dir="cw">
                                      <p:cBhvr>
                                        <p:cTn id="12" dur="500" fill="hold"/>
                                        <p:tgtEl>
                                          <p:spTgt spid="20"/>
                                        </p:tgtEl>
                                        <p:attrNameLst>
                                          <p:attrName>stroke.color</p:attrName>
                                        </p:attrNameLst>
                                      </p:cBhvr>
                                      <p:by>
                                        <p:hsl h="7200000" s="0" l="0"/>
                                      </p:by>
                                    </p:animClr>
                                    <p:set>
                                      <p:cBhvr>
                                        <p:cTn id="13" dur="500" fill="hold"/>
                                        <p:tgtEl>
                                          <p:spTgt spid="20"/>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8"/>
                                        </p:tgtEl>
                                        <p:attrNameLst>
                                          <p:attrName>style.color</p:attrName>
                                        </p:attrNameLst>
                                      </p:cBhvr>
                                      <p:by>
                                        <p:hsl h="7200000" s="0" l="0"/>
                                      </p:by>
                                    </p:animClr>
                                    <p:animClr clrSpc="hsl" dir="cw">
                                      <p:cBhvr>
                                        <p:cTn id="22" dur="500" fill="hold"/>
                                        <p:tgtEl>
                                          <p:spTgt spid="8"/>
                                        </p:tgtEl>
                                        <p:attrNameLst>
                                          <p:attrName>fillcolor</p:attrName>
                                        </p:attrNameLst>
                                      </p:cBhvr>
                                      <p:by>
                                        <p:hsl h="7200000" s="0" l="0"/>
                                      </p:by>
                                    </p:animClr>
                                    <p:animClr clrSpc="hsl" dir="cw">
                                      <p:cBhvr>
                                        <p:cTn id="23" dur="500" fill="hold"/>
                                        <p:tgtEl>
                                          <p:spTgt spid="8"/>
                                        </p:tgtEl>
                                        <p:attrNameLst>
                                          <p:attrName>stroke.color</p:attrName>
                                        </p:attrNameLst>
                                      </p:cBhvr>
                                      <p:by>
                                        <p:hsl h="7200000" s="0" l="0"/>
                                      </p:by>
                                    </p:animClr>
                                    <p:set>
                                      <p:cBhvr>
                                        <p:cTn id="24" dur="500" fill="hold"/>
                                        <p:tgtEl>
                                          <p:spTgt spid="8"/>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23"/>
                                        </p:tgtEl>
                                        <p:attrNameLst>
                                          <p:attrName>style.color</p:attrName>
                                        </p:attrNameLst>
                                      </p:cBhvr>
                                      <p:by>
                                        <p:hsl h="7200000" s="0" l="0"/>
                                      </p:by>
                                    </p:animClr>
                                    <p:animClr clrSpc="hsl" dir="cw">
                                      <p:cBhvr>
                                        <p:cTn id="33" dur="500" fill="hold"/>
                                        <p:tgtEl>
                                          <p:spTgt spid="23"/>
                                        </p:tgtEl>
                                        <p:attrNameLst>
                                          <p:attrName>fillcolor</p:attrName>
                                        </p:attrNameLst>
                                      </p:cBhvr>
                                      <p:by>
                                        <p:hsl h="7200000" s="0" l="0"/>
                                      </p:by>
                                    </p:animClr>
                                    <p:animClr clrSpc="hsl" dir="cw">
                                      <p:cBhvr>
                                        <p:cTn id="34" dur="500" fill="hold"/>
                                        <p:tgtEl>
                                          <p:spTgt spid="23"/>
                                        </p:tgtEl>
                                        <p:attrNameLst>
                                          <p:attrName>stroke.color</p:attrName>
                                        </p:attrNameLst>
                                      </p:cBhvr>
                                      <p:by>
                                        <p:hsl h="7200000" s="0" l="0"/>
                                      </p:by>
                                    </p:animClr>
                                    <p:set>
                                      <p:cBhvr>
                                        <p:cTn id="35" dur="500" fill="hold"/>
                                        <p:tgtEl>
                                          <p:spTgt spid="23"/>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21"/>
                                        </p:tgtEl>
                                        <p:attrNameLst>
                                          <p:attrName>style.color</p:attrName>
                                        </p:attrNameLst>
                                      </p:cBhvr>
                                      <p:by>
                                        <p:hsl h="7200000" s="0" l="0"/>
                                      </p:by>
                                    </p:animClr>
                                    <p:animClr clrSpc="hsl" dir="cw">
                                      <p:cBhvr>
                                        <p:cTn id="44" dur="500" fill="hold"/>
                                        <p:tgtEl>
                                          <p:spTgt spid="21"/>
                                        </p:tgtEl>
                                        <p:attrNameLst>
                                          <p:attrName>fillcolor</p:attrName>
                                        </p:attrNameLst>
                                      </p:cBhvr>
                                      <p:by>
                                        <p:hsl h="7200000" s="0" l="0"/>
                                      </p:by>
                                    </p:animClr>
                                    <p:animClr clrSpc="hsl" dir="cw">
                                      <p:cBhvr>
                                        <p:cTn id="45" dur="500" fill="hold"/>
                                        <p:tgtEl>
                                          <p:spTgt spid="21"/>
                                        </p:tgtEl>
                                        <p:attrNameLst>
                                          <p:attrName>stroke.color</p:attrName>
                                        </p:attrNameLst>
                                      </p:cBhvr>
                                      <p:by>
                                        <p:hsl h="7200000" s="0" l="0"/>
                                      </p:by>
                                    </p:animClr>
                                    <p:set>
                                      <p:cBhvr>
                                        <p:cTn id="46" dur="500" fill="hold"/>
                                        <p:tgtEl>
                                          <p:spTgt spid="21"/>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mph" presetSubtype="0" fill="hold" grpId="0" nodeType="clickEffect">
                                  <p:stCondLst>
                                    <p:cond delay="0"/>
                                  </p:stCondLst>
                                  <p:childTnLst>
                                    <p:animClr clrSpc="hsl" dir="cw">
                                      <p:cBhvr override="childStyle">
                                        <p:cTn id="54" dur="500" fill="hold"/>
                                        <p:tgtEl>
                                          <p:spTgt spid="22"/>
                                        </p:tgtEl>
                                        <p:attrNameLst>
                                          <p:attrName>style.color</p:attrName>
                                        </p:attrNameLst>
                                      </p:cBhvr>
                                      <p:by>
                                        <p:hsl h="7200000" s="0" l="0"/>
                                      </p:by>
                                    </p:animClr>
                                    <p:animClr clrSpc="hsl" dir="cw">
                                      <p:cBhvr>
                                        <p:cTn id="55" dur="500" fill="hold"/>
                                        <p:tgtEl>
                                          <p:spTgt spid="22"/>
                                        </p:tgtEl>
                                        <p:attrNameLst>
                                          <p:attrName>fillcolor</p:attrName>
                                        </p:attrNameLst>
                                      </p:cBhvr>
                                      <p:by>
                                        <p:hsl h="7200000" s="0" l="0"/>
                                      </p:by>
                                    </p:animClr>
                                    <p:animClr clrSpc="hsl" dir="cw">
                                      <p:cBhvr>
                                        <p:cTn id="56" dur="500" fill="hold"/>
                                        <p:tgtEl>
                                          <p:spTgt spid="22"/>
                                        </p:tgtEl>
                                        <p:attrNameLst>
                                          <p:attrName>stroke.color</p:attrName>
                                        </p:attrNameLst>
                                      </p:cBhvr>
                                      <p:by>
                                        <p:hsl h="7200000" s="0" l="0"/>
                                      </p:by>
                                    </p:animClr>
                                    <p:set>
                                      <p:cBhvr>
                                        <p:cTn id="57"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8" grpId="0"/>
      <p:bldP spid="20" grpId="0"/>
      <p:bldP spid="21" grpId="0"/>
      <p:bldP spid="22" grpId="0"/>
      <p:bldP spid="2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E333A"/>
          </a:solidFill>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4" name="CuadroTexto 13">
            <a:extLst>
              <a:ext uri="{FF2B5EF4-FFF2-40B4-BE49-F238E27FC236}">
                <a16:creationId xmlns:a16="http://schemas.microsoft.com/office/drawing/2014/main" id="{23C94E7D-7AB5-4521-915D-863C27209662}"/>
              </a:ext>
            </a:extLst>
          </p:cNvPr>
          <p:cNvSpPr txBox="1"/>
          <p:nvPr/>
        </p:nvSpPr>
        <p:spPr>
          <a:xfrm>
            <a:off x="467390" y="88323"/>
            <a:ext cx="11198581" cy="1200329"/>
          </a:xfrm>
          <a:prstGeom prst="rect">
            <a:avLst/>
          </a:prstGeom>
          <a:noFill/>
          <a:effectLst>
            <a:outerShdw blurRad="50800" dist="50800" dir="5400000" algn="ctr" rotWithShape="0">
              <a:srgbClr val="000000">
                <a:alpha val="99000"/>
              </a:srgbClr>
            </a:outerShdw>
          </a:effectLst>
        </p:spPr>
        <p:txBody>
          <a:bodyPr wrap="square" rtlCol="0">
            <a:spAutoFit/>
          </a:bodyPr>
          <a:lstStyle/>
          <a:p>
            <a:r>
              <a:rPr lang="es-DO" sz="3600" b="1" dirty="0" smtClean="0">
                <a:solidFill>
                  <a:srgbClr val="FFFF00"/>
                </a:solidFill>
                <a:latin typeface="Calibri" panose="020F0502020204030204" pitchFamily="34" charset="0"/>
                <a:cs typeface="Calibri" panose="020F0502020204030204" pitchFamily="34" charset="0"/>
              </a:rPr>
              <a:t>7. </a:t>
            </a:r>
            <a:r>
              <a:rPr lang="es-ES" sz="3600" b="1" dirty="0">
                <a:solidFill>
                  <a:srgbClr val="FFFF00"/>
                </a:solidFill>
                <a:latin typeface="Calibri" panose="020F0502020204030204" pitchFamily="34" charset="0"/>
                <a:cs typeface="Calibri" panose="020F0502020204030204" pitchFamily="34" charset="0"/>
              </a:rPr>
              <a:t>¿Cómo describe el profeta Daniel los ojos de este poder? Daniel 7:8</a:t>
            </a:r>
            <a:endParaRPr lang="es-DO" sz="3600" b="1" dirty="0">
              <a:solidFill>
                <a:srgbClr val="FFFF00"/>
              </a:solidFill>
              <a:latin typeface="Calibri" panose="020F050202020403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01A16D62-B7C9-4E85-BD15-FA714C634E05}"/>
              </a:ext>
            </a:extLst>
          </p:cNvPr>
          <p:cNvSpPr txBox="1"/>
          <p:nvPr/>
        </p:nvSpPr>
        <p:spPr>
          <a:xfrm>
            <a:off x="467390" y="1376974"/>
            <a:ext cx="10865174" cy="3416320"/>
          </a:xfrm>
          <a:prstGeom prst="rect">
            <a:avLst/>
          </a:prstGeom>
          <a:noFill/>
          <a:effectLst>
            <a:outerShdw blurRad="50800" dist="38100" dir="5400000" algn="ctr" rotWithShape="0">
              <a:srgbClr val="000000">
                <a:alpha val="99000"/>
              </a:srgbClr>
            </a:outerShdw>
          </a:effectLst>
          <a:scene3d>
            <a:camera prst="orthographicFront"/>
            <a:lightRig rig="threePt" dir="t"/>
          </a:scene3d>
          <a:sp3d>
            <a:bevelT w="5092700"/>
          </a:sp3d>
        </p:spPr>
        <p:txBody>
          <a:bodyPr wrap="square" rtlCol="0">
            <a:spAutoFit/>
          </a:bodyPr>
          <a:lstStyle/>
          <a:p>
            <a:r>
              <a:rPr lang="es-ES" sz="7200" b="1" dirty="0" smtClean="0">
                <a:solidFill>
                  <a:schemeClr val="bg1"/>
                </a:solidFill>
                <a:latin typeface="Calibri" panose="020F0502020204030204" pitchFamily="34" charset="0"/>
                <a:cs typeface="Calibri" panose="020F0502020204030204" pitchFamily="34" charset="0"/>
              </a:rPr>
              <a:t>….y </a:t>
            </a:r>
            <a:r>
              <a:rPr lang="es-ES" sz="7200" b="1" dirty="0">
                <a:solidFill>
                  <a:schemeClr val="bg1"/>
                </a:solidFill>
                <a:latin typeface="Calibri" panose="020F0502020204030204" pitchFamily="34" charset="0"/>
                <a:cs typeface="Calibri" panose="020F0502020204030204" pitchFamily="34" charset="0"/>
              </a:rPr>
              <a:t>he aquí que este cuerno tenía </a:t>
            </a:r>
            <a:r>
              <a:rPr lang="es-ES" sz="7200" b="1" dirty="0">
                <a:solidFill>
                  <a:srgbClr val="FFFF00"/>
                </a:solidFill>
                <a:latin typeface="Calibri" panose="020F0502020204030204" pitchFamily="34" charset="0"/>
                <a:cs typeface="Calibri" panose="020F0502020204030204" pitchFamily="34" charset="0"/>
              </a:rPr>
              <a:t>ojos como de </a:t>
            </a:r>
            <a:r>
              <a:rPr lang="es-ES" sz="7200" b="1" dirty="0" smtClean="0">
                <a:solidFill>
                  <a:srgbClr val="FFFF00"/>
                </a:solidFill>
                <a:latin typeface="Calibri" panose="020F0502020204030204" pitchFamily="34" charset="0"/>
                <a:cs typeface="Calibri" panose="020F0502020204030204" pitchFamily="34" charset="0"/>
              </a:rPr>
              <a:t>hombre….</a:t>
            </a:r>
            <a:endParaRPr lang="es-ES" sz="7200" b="1" dirty="0">
              <a:solidFill>
                <a:srgbClr val="FFFF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014738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83A34"/>
          </a:solidFill>
          <a:ln>
            <a:solidFill>
              <a:schemeClr val="accent5">
                <a:lumMod val="50000"/>
              </a:schemeClr>
            </a:solidFill>
          </a:ln>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2" name="Forma libre: forma 11">
            <a:extLst>
              <a:ext uri="{FF2B5EF4-FFF2-40B4-BE49-F238E27FC236}">
                <a16:creationId xmlns:a16="http://schemas.microsoft.com/office/drawing/2014/main" id="{CA343354-4228-439C-8A79-193A873D37DA}"/>
              </a:ext>
            </a:extLst>
          </p:cNvPr>
          <p:cNvSpPr/>
          <p:nvPr/>
        </p:nvSpPr>
        <p:spPr>
          <a:xfrm>
            <a:off x="-1" y="-15499"/>
            <a:ext cx="2650214" cy="4525506"/>
          </a:xfrm>
          <a:custGeom>
            <a:avLst/>
            <a:gdLst>
              <a:gd name="connsiteX0" fmla="*/ 317719 w 2650214"/>
              <a:gd name="connsiteY0" fmla="*/ 0 h 4525506"/>
              <a:gd name="connsiteX1" fmla="*/ 2650214 w 2650214"/>
              <a:gd name="connsiteY1" fmla="*/ 2262753 h 4525506"/>
              <a:gd name="connsiteX2" fmla="*/ 317719 w 2650214"/>
              <a:gd name="connsiteY2" fmla="*/ 4525506 h 4525506"/>
              <a:gd name="connsiteX3" fmla="*/ 79235 w 2650214"/>
              <a:gd name="connsiteY3" fmla="*/ 4513824 h 4525506"/>
              <a:gd name="connsiteX4" fmla="*/ 0 w 2650214"/>
              <a:gd name="connsiteY4" fmla="*/ 4502093 h 4525506"/>
              <a:gd name="connsiteX5" fmla="*/ 0 w 2650214"/>
              <a:gd name="connsiteY5" fmla="*/ 23413 h 4525506"/>
              <a:gd name="connsiteX6" fmla="*/ 79235 w 2650214"/>
              <a:gd name="connsiteY6" fmla="*/ 11682 h 4525506"/>
              <a:gd name="connsiteX7" fmla="*/ 317719 w 2650214"/>
              <a:gd name="connsiteY7" fmla="*/ 0 h 4525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0214" h="4525506">
                <a:moveTo>
                  <a:pt x="317719" y="0"/>
                </a:moveTo>
                <a:cubicBezTo>
                  <a:pt x="1605920" y="0"/>
                  <a:pt x="2650214" y="1013069"/>
                  <a:pt x="2650214" y="2262753"/>
                </a:cubicBezTo>
                <a:cubicBezTo>
                  <a:pt x="2650214" y="3512437"/>
                  <a:pt x="1605920" y="4525506"/>
                  <a:pt x="317719" y="4525506"/>
                </a:cubicBezTo>
                <a:cubicBezTo>
                  <a:pt x="237206" y="4525506"/>
                  <a:pt x="157647" y="4521549"/>
                  <a:pt x="79235" y="4513824"/>
                </a:cubicBezTo>
                <a:lnTo>
                  <a:pt x="0" y="4502093"/>
                </a:lnTo>
                <a:lnTo>
                  <a:pt x="0" y="23413"/>
                </a:lnTo>
                <a:lnTo>
                  <a:pt x="79235" y="11682"/>
                </a:lnTo>
                <a:cubicBezTo>
                  <a:pt x="157647" y="3957"/>
                  <a:pt x="237206" y="0"/>
                  <a:pt x="317719" y="0"/>
                </a:cubicBezTo>
                <a:close/>
              </a:path>
            </a:pathLst>
          </a:custGeom>
          <a:solidFill>
            <a:schemeClr val="accent3"/>
          </a:solidFill>
          <a:ln>
            <a:solidFill>
              <a:srgbClr val="A46A14"/>
            </a:solidFill>
          </a:ln>
          <a:effectLst>
            <a:outerShdw blurRad="50800" dist="50800" dir="600000" algn="ctr" rotWithShape="0">
              <a:srgbClr val="000000">
                <a:alpha val="43137"/>
              </a:srgbClr>
            </a:outerShdw>
          </a:effectLst>
          <a:scene3d>
            <a:camera prst="orthographicFront"/>
            <a:lightRig rig="threePt" dir="t"/>
          </a:scene3d>
          <a:sp3d>
            <a:bevelT w="44450"/>
          </a:sp3d>
        </p:spPr>
        <p:style>
          <a:lnRef idx="1">
            <a:schemeClr val="accent4"/>
          </a:lnRef>
          <a:fillRef idx="3">
            <a:schemeClr val="accent4"/>
          </a:fillRef>
          <a:effectRef idx="2">
            <a:schemeClr val="accent4"/>
          </a:effectRef>
          <a:fontRef idx="minor">
            <a:schemeClr val="lt1"/>
          </a:fontRef>
        </p:style>
        <p:txBody>
          <a:bodyPr wrap="square" rtlCol="0" anchor="ctr">
            <a:noAutofit/>
          </a:bodyPr>
          <a:lstStyle/>
          <a:p>
            <a:pPr algn="ctr"/>
            <a:endParaRPr lang="es-DO"/>
          </a:p>
        </p:txBody>
      </p:sp>
      <p:sp>
        <p:nvSpPr>
          <p:cNvPr id="14" name="CuadroTexto 13">
            <a:extLst>
              <a:ext uri="{FF2B5EF4-FFF2-40B4-BE49-F238E27FC236}">
                <a16:creationId xmlns:a16="http://schemas.microsoft.com/office/drawing/2014/main" id="{23C94E7D-7AB5-4521-915D-863C27209662}"/>
              </a:ext>
            </a:extLst>
          </p:cNvPr>
          <p:cNvSpPr txBox="1"/>
          <p:nvPr/>
        </p:nvSpPr>
        <p:spPr>
          <a:xfrm rot="17598730">
            <a:off x="-572301" y="1862532"/>
            <a:ext cx="3063630" cy="769441"/>
          </a:xfrm>
          <a:prstGeom prst="rect">
            <a:avLst/>
          </a:prstGeom>
          <a:noFill/>
          <a:effectLst>
            <a:outerShdw blurRad="76200" dist="50800" dir="5400000" algn="ctr" rotWithShape="0">
              <a:srgbClr val="000000">
                <a:alpha val="99000"/>
              </a:srgbClr>
            </a:outerShdw>
          </a:effectLst>
          <a:scene3d>
            <a:camera prst="orthographicFront"/>
            <a:lightRig rig="threePt" dir="t"/>
          </a:scene3d>
          <a:sp3d>
            <a:bevelT w="1739900"/>
          </a:sp3d>
        </p:spPr>
        <p:txBody>
          <a:bodyPr wrap="square" rtlCol="0">
            <a:spAutoFit/>
          </a:bodyPr>
          <a:lstStyle/>
          <a:p>
            <a:pPr algn="ctr"/>
            <a:r>
              <a:rPr lang="es-US" sz="4400" b="1" dirty="0" smtClean="0">
                <a:solidFill>
                  <a:schemeClr val="bg1"/>
                </a:solidFill>
                <a:latin typeface="Arial" panose="020B0604020202020204" pitchFamily="34" charset="0"/>
                <a:cs typeface="Arial" panose="020B0604020202020204" pitchFamily="34" charset="0"/>
              </a:rPr>
              <a:t>Considera</a:t>
            </a:r>
            <a:endParaRPr lang="es-DO" sz="4400" b="1" dirty="0">
              <a:solidFill>
                <a:schemeClr val="bg1"/>
              </a:solidFill>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1BBDF06D-B11B-42C8-AE11-6D6E4C177720}"/>
              </a:ext>
            </a:extLst>
          </p:cNvPr>
          <p:cNvSpPr txBox="1"/>
          <p:nvPr/>
        </p:nvSpPr>
        <p:spPr>
          <a:xfrm>
            <a:off x="2650213" y="503885"/>
            <a:ext cx="9073787" cy="6001643"/>
          </a:xfrm>
          <a:prstGeom prst="rect">
            <a:avLst/>
          </a:prstGeom>
          <a:noFill/>
          <a:effectLst>
            <a:outerShdw blurRad="50800" dist="38100" dir="5400000" algn="ctr" rotWithShape="0">
              <a:srgbClr val="000000">
                <a:alpha val="99000"/>
              </a:srgbClr>
            </a:outerShdw>
          </a:effectLst>
          <a:scene3d>
            <a:camera prst="orthographicFront"/>
            <a:lightRig rig="sunset" dir="t">
              <a:rot lat="0" lon="0" rev="21594000"/>
            </a:lightRig>
          </a:scene3d>
          <a:sp3d extrusionH="139700" prstMaterial="flat">
            <a:bevelT w="1162050"/>
            <a:bevelB w="825500" h="279400"/>
          </a:sp3d>
        </p:spPr>
        <p:txBody>
          <a:bodyPr wrap="square" rtlCol="0">
            <a:spAutoFit/>
          </a:bodyPr>
          <a:lstStyle/>
          <a:p>
            <a:r>
              <a:rPr lang="es-ES" sz="4800" b="1" dirty="0">
                <a:solidFill>
                  <a:schemeClr val="bg1"/>
                </a:solidFill>
              </a:rPr>
              <a:t>En la Biblia, los </a:t>
            </a:r>
            <a:r>
              <a:rPr lang="es-ES" sz="4800" b="1" dirty="0">
                <a:solidFill>
                  <a:srgbClr val="FFFF00"/>
                </a:solidFill>
              </a:rPr>
              <a:t>ojos</a:t>
            </a:r>
            <a:r>
              <a:rPr lang="es-ES" sz="4800" b="1" dirty="0">
                <a:solidFill>
                  <a:schemeClr val="bg1"/>
                </a:solidFill>
              </a:rPr>
              <a:t> son símbolo de </a:t>
            </a:r>
            <a:r>
              <a:rPr lang="es-ES" sz="4800" b="1" dirty="0">
                <a:solidFill>
                  <a:srgbClr val="FFFF00"/>
                </a:solidFill>
              </a:rPr>
              <a:t>sabiduría</a:t>
            </a:r>
            <a:r>
              <a:rPr lang="es-ES" sz="4800" b="1" dirty="0">
                <a:solidFill>
                  <a:schemeClr val="bg1"/>
                </a:solidFill>
              </a:rPr>
              <a:t> o </a:t>
            </a:r>
            <a:r>
              <a:rPr lang="es-ES" sz="4800" b="1" dirty="0">
                <a:solidFill>
                  <a:srgbClr val="FFFF00"/>
                </a:solidFill>
              </a:rPr>
              <a:t>entendimiento</a:t>
            </a:r>
            <a:r>
              <a:rPr lang="es-ES" sz="4800" b="1" dirty="0">
                <a:solidFill>
                  <a:schemeClr val="bg1"/>
                </a:solidFill>
              </a:rPr>
              <a:t> (Efesios 1:18). Este poder</a:t>
            </a:r>
          </a:p>
          <a:p>
            <a:r>
              <a:rPr lang="es-ES" sz="4800" b="1" dirty="0">
                <a:solidFill>
                  <a:schemeClr val="bg1"/>
                </a:solidFill>
              </a:rPr>
              <a:t>terrenal, que surgiría en los primeros siglos d. C., tenía </a:t>
            </a:r>
            <a:r>
              <a:rPr lang="es-ES" sz="4800" b="1" dirty="0">
                <a:solidFill>
                  <a:srgbClr val="FFFF00"/>
                </a:solidFill>
              </a:rPr>
              <a:t>sabiduría o entendimiento humano</a:t>
            </a:r>
            <a:r>
              <a:rPr lang="es-ES" sz="4800" b="1" dirty="0">
                <a:solidFill>
                  <a:schemeClr val="bg1"/>
                </a:solidFill>
              </a:rPr>
              <a:t>. </a:t>
            </a:r>
            <a:r>
              <a:rPr lang="es-ES" sz="4800" b="1" dirty="0" smtClean="0">
                <a:solidFill>
                  <a:schemeClr val="bg1"/>
                </a:solidFill>
              </a:rPr>
              <a:t>Eran los </a:t>
            </a:r>
            <a:r>
              <a:rPr lang="es-ES" sz="4800" b="1" dirty="0">
                <a:solidFill>
                  <a:schemeClr val="bg1"/>
                </a:solidFill>
              </a:rPr>
              <a:t>ojos de un hombre, no los de Dios</a:t>
            </a:r>
            <a:r>
              <a:rPr lang="es-ES" sz="4800" b="1" dirty="0" smtClean="0">
                <a:solidFill>
                  <a:schemeClr val="bg1"/>
                </a:solidFill>
              </a:rPr>
              <a:t>.</a:t>
            </a:r>
            <a:endParaRPr lang="es-DO" sz="4800" b="1" dirty="0">
              <a:solidFill>
                <a:schemeClr val="bg1"/>
              </a:solidFill>
            </a:endParaRPr>
          </a:p>
        </p:txBody>
      </p:sp>
    </p:spTree>
    <p:extLst>
      <p:ext uri="{BB962C8B-B14F-4D97-AF65-F5344CB8AC3E}">
        <p14:creationId xmlns:p14="http://schemas.microsoft.com/office/powerpoint/2010/main" val="15755611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83A34"/>
          </a:solidFill>
          <a:ln>
            <a:solidFill>
              <a:schemeClr val="accent5">
                <a:lumMod val="50000"/>
              </a:schemeClr>
            </a:solidFill>
          </a:ln>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7" name="CuadroTexto 6">
            <a:extLst>
              <a:ext uri="{FF2B5EF4-FFF2-40B4-BE49-F238E27FC236}">
                <a16:creationId xmlns:a16="http://schemas.microsoft.com/office/drawing/2014/main" id="{1BBDF06D-B11B-42C8-AE11-6D6E4C177720}"/>
              </a:ext>
            </a:extLst>
          </p:cNvPr>
          <p:cNvSpPr txBox="1"/>
          <p:nvPr/>
        </p:nvSpPr>
        <p:spPr>
          <a:xfrm>
            <a:off x="1587674" y="690739"/>
            <a:ext cx="10074674" cy="6186309"/>
          </a:xfrm>
          <a:prstGeom prst="rect">
            <a:avLst/>
          </a:prstGeom>
          <a:noFill/>
          <a:effectLst>
            <a:outerShdw blurRad="50800" dist="38100" dir="5400000" algn="ctr" rotWithShape="0">
              <a:srgbClr val="000000">
                <a:alpha val="99000"/>
              </a:srgbClr>
            </a:outerShdw>
          </a:effectLst>
          <a:scene3d>
            <a:camera prst="orthographicFront"/>
            <a:lightRig rig="sunset" dir="t">
              <a:rot lat="0" lon="0" rev="21594000"/>
            </a:lightRig>
          </a:scene3d>
          <a:sp3d extrusionH="139700" prstMaterial="flat">
            <a:bevelT w="1162050"/>
            <a:bevelB w="825500" h="279400"/>
          </a:sp3d>
        </p:spPr>
        <p:txBody>
          <a:bodyPr wrap="square" rtlCol="0">
            <a:spAutoFit/>
          </a:bodyPr>
          <a:lstStyle/>
          <a:p>
            <a:r>
              <a:rPr lang="es-ES" sz="4400" b="1" dirty="0" smtClean="0">
                <a:solidFill>
                  <a:schemeClr val="bg1"/>
                </a:solidFill>
                <a:latin typeface="Calibri" panose="020F0502020204030204" pitchFamily="34" charset="0"/>
                <a:cs typeface="Calibri" panose="020F0502020204030204" pitchFamily="34" charset="0"/>
              </a:rPr>
              <a:t>      Entonces </a:t>
            </a:r>
            <a:r>
              <a:rPr lang="es-ES" sz="4400" b="1" dirty="0">
                <a:solidFill>
                  <a:schemeClr val="bg1"/>
                </a:solidFill>
                <a:latin typeface="Calibri" panose="020F0502020204030204" pitchFamily="34" charset="0"/>
                <a:cs typeface="Calibri" panose="020F0502020204030204" pitchFamily="34" charset="0"/>
              </a:rPr>
              <a:t>la escena cambia de la tierra al cielo. El Todopoderoso afirma que él es el </a:t>
            </a:r>
            <a:r>
              <a:rPr lang="es-ES" sz="4400" b="1" dirty="0" smtClean="0">
                <a:solidFill>
                  <a:schemeClr val="bg1"/>
                </a:solidFill>
                <a:latin typeface="Calibri" panose="020F0502020204030204" pitchFamily="34" charset="0"/>
                <a:cs typeface="Calibri" panose="020F0502020204030204" pitchFamily="34" charset="0"/>
              </a:rPr>
              <a:t>legítimo soberano </a:t>
            </a:r>
            <a:r>
              <a:rPr lang="es-ES" sz="4400" b="1" dirty="0">
                <a:solidFill>
                  <a:schemeClr val="bg1"/>
                </a:solidFill>
                <a:latin typeface="Calibri" panose="020F0502020204030204" pitchFamily="34" charset="0"/>
                <a:cs typeface="Calibri" panose="020F0502020204030204" pitchFamily="34" charset="0"/>
              </a:rPr>
              <a:t>de todos los reyes de este mundo. Pronuncia su sentencia sobre todos los </a:t>
            </a:r>
            <a:r>
              <a:rPr lang="es-ES" sz="4400" b="1" dirty="0" smtClean="0">
                <a:solidFill>
                  <a:schemeClr val="bg1"/>
                </a:solidFill>
                <a:latin typeface="Calibri" panose="020F0502020204030204" pitchFamily="34" charset="0"/>
                <a:cs typeface="Calibri" panose="020F0502020204030204" pitchFamily="34" charset="0"/>
              </a:rPr>
              <a:t>usurpadores del </a:t>
            </a:r>
            <a:r>
              <a:rPr lang="es-ES" sz="4400" b="1" dirty="0">
                <a:solidFill>
                  <a:schemeClr val="bg1"/>
                </a:solidFill>
                <a:latin typeface="Calibri" panose="020F0502020204030204" pitchFamily="34" charset="0"/>
                <a:cs typeface="Calibri" panose="020F0502020204030204" pitchFamily="34" charset="0"/>
              </a:rPr>
              <a:t>trono. Los reinos del mundo le pertenecen. El creó nuestro planeta, y lo redimió. “Todos </a:t>
            </a:r>
            <a:r>
              <a:rPr lang="es-ES" sz="4400" b="1" dirty="0" smtClean="0">
                <a:solidFill>
                  <a:schemeClr val="bg1"/>
                </a:solidFill>
                <a:latin typeface="Calibri" panose="020F0502020204030204" pitchFamily="34" charset="0"/>
                <a:cs typeface="Calibri" panose="020F0502020204030204" pitchFamily="34" charset="0"/>
              </a:rPr>
              <a:t>los pueblos</a:t>
            </a:r>
            <a:r>
              <a:rPr lang="es-ES" sz="4400" b="1" dirty="0">
                <a:solidFill>
                  <a:schemeClr val="bg1"/>
                </a:solidFill>
                <a:latin typeface="Calibri" panose="020F0502020204030204" pitchFamily="34" charset="0"/>
                <a:cs typeface="Calibri" panose="020F0502020204030204" pitchFamily="34" charset="0"/>
              </a:rPr>
              <a:t>, naciones y lenguas” (Daniel 7:14) </a:t>
            </a:r>
            <a:r>
              <a:rPr lang="es-ES" sz="4400" b="1" dirty="0" smtClean="0">
                <a:solidFill>
                  <a:schemeClr val="bg1"/>
                </a:solidFill>
                <a:latin typeface="Calibri" panose="020F0502020204030204" pitchFamily="34" charset="0"/>
                <a:cs typeface="Calibri" panose="020F0502020204030204" pitchFamily="34" charset="0"/>
              </a:rPr>
              <a:t>le </a:t>
            </a:r>
            <a:r>
              <a:rPr lang="es-ES" sz="4400" b="1" dirty="0">
                <a:solidFill>
                  <a:schemeClr val="bg1"/>
                </a:solidFill>
                <a:latin typeface="Calibri" panose="020F0502020204030204" pitchFamily="34" charset="0"/>
                <a:cs typeface="Calibri" panose="020F0502020204030204" pitchFamily="34" charset="0"/>
              </a:rPr>
              <a:t>servirán y alabarán para siempre.</a:t>
            </a:r>
            <a:endParaRPr lang="es-DO" sz="4400" b="1" dirty="0">
              <a:solidFill>
                <a:schemeClr val="bg1"/>
              </a:solidFill>
              <a:latin typeface="Calibri" panose="020F0502020204030204" pitchFamily="34" charset="0"/>
              <a:cs typeface="Calibri" panose="020F0502020204030204" pitchFamily="34" charset="0"/>
            </a:endParaRPr>
          </a:p>
        </p:txBody>
      </p:sp>
      <p:sp>
        <p:nvSpPr>
          <p:cNvPr id="9" name="Rectángulo 8">
            <a:extLst>
              <a:ext uri="{FF2B5EF4-FFF2-40B4-BE49-F238E27FC236}">
                <a16:creationId xmlns:a16="http://schemas.microsoft.com/office/drawing/2014/main" id="{AB40DB7F-2397-49BB-935D-FFBDC5B152C6}"/>
              </a:ext>
            </a:extLst>
          </p:cNvPr>
          <p:cNvSpPr/>
          <p:nvPr/>
        </p:nvSpPr>
        <p:spPr>
          <a:xfrm rot="10800000">
            <a:off x="0" y="7953"/>
            <a:ext cx="12206514" cy="1597950"/>
          </a:xfrm>
          <a:custGeom>
            <a:avLst/>
            <a:gdLst>
              <a:gd name="connsiteX0" fmla="*/ 0 w 12192000"/>
              <a:gd name="connsiteY0" fmla="*/ 0 h 1303362"/>
              <a:gd name="connsiteX1" fmla="*/ 12192000 w 12192000"/>
              <a:gd name="connsiteY1" fmla="*/ 0 h 1303362"/>
              <a:gd name="connsiteX2" fmla="*/ 12192000 w 12192000"/>
              <a:gd name="connsiteY2" fmla="*/ 1303362 h 1303362"/>
              <a:gd name="connsiteX3" fmla="*/ 0 w 12192000"/>
              <a:gd name="connsiteY3" fmla="*/ 1303362 h 1303362"/>
              <a:gd name="connsiteX4" fmla="*/ 0 w 12192000"/>
              <a:gd name="connsiteY4" fmla="*/ 0 h 1303362"/>
              <a:gd name="connsiteX0" fmla="*/ 1219200 w 12192000"/>
              <a:gd name="connsiteY0" fmla="*/ 14514 h 1303362"/>
              <a:gd name="connsiteX1" fmla="*/ 12192000 w 12192000"/>
              <a:gd name="connsiteY1" fmla="*/ 0 h 1303362"/>
              <a:gd name="connsiteX2" fmla="*/ 12192000 w 12192000"/>
              <a:gd name="connsiteY2" fmla="*/ 1303362 h 1303362"/>
              <a:gd name="connsiteX3" fmla="*/ 0 w 12192000"/>
              <a:gd name="connsiteY3" fmla="*/ 1303362 h 1303362"/>
              <a:gd name="connsiteX4" fmla="*/ 1219200 w 12192000"/>
              <a:gd name="connsiteY4" fmla="*/ 14514 h 1303362"/>
              <a:gd name="connsiteX0" fmla="*/ 1436914 w 12192000"/>
              <a:gd name="connsiteY0" fmla="*/ 29028 h 1303362"/>
              <a:gd name="connsiteX1" fmla="*/ 12192000 w 12192000"/>
              <a:gd name="connsiteY1" fmla="*/ 0 h 1303362"/>
              <a:gd name="connsiteX2" fmla="*/ 12192000 w 12192000"/>
              <a:gd name="connsiteY2" fmla="*/ 1303362 h 1303362"/>
              <a:gd name="connsiteX3" fmla="*/ 0 w 12192000"/>
              <a:gd name="connsiteY3" fmla="*/ 1303362 h 1303362"/>
              <a:gd name="connsiteX4" fmla="*/ 1436914 w 12192000"/>
              <a:gd name="connsiteY4" fmla="*/ 29028 h 1303362"/>
              <a:gd name="connsiteX0" fmla="*/ 1436914 w 12206514"/>
              <a:gd name="connsiteY0" fmla="*/ 1113266 h 2387600"/>
              <a:gd name="connsiteX1" fmla="*/ 12206514 w 12206514"/>
              <a:gd name="connsiteY1" fmla="*/ 0 h 2387600"/>
              <a:gd name="connsiteX2" fmla="*/ 12192000 w 12206514"/>
              <a:gd name="connsiteY2" fmla="*/ 1084238 h 2387600"/>
              <a:gd name="connsiteX3" fmla="*/ 12192000 w 12206514"/>
              <a:gd name="connsiteY3" fmla="*/ 2387600 h 2387600"/>
              <a:gd name="connsiteX4" fmla="*/ 0 w 12206514"/>
              <a:gd name="connsiteY4" fmla="*/ 2387600 h 2387600"/>
              <a:gd name="connsiteX5" fmla="*/ 1436914 w 12206514"/>
              <a:gd name="connsiteY5" fmla="*/ 1113266 h 2387600"/>
              <a:gd name="connsiteX0" fmla="*/ 1436914 w 12206514"/>
              <a:gd name="connsiteY0" fmla="*/ 1113266 h 2387600"/>
              <a:gd name="connsiteX1" fmla="*/ 12206514 w 12206514"/>
              <a:gd name="connsiteY1" fmla="*/ 0 h 2387600"/>
              <a:gd name="connsiteX2" fmla="*/ 12192000 w 12206514"/>
              <a:gd name="connsiteY2" fmla="*/ 1084238 h 2387600"/>
              <a:gd name="connsiteX3" fmla="*/ 12192000 w 12206514"/>
              <a:gd name="connsiteY3" fmla="*/ 2387600 h 2387600"/>
              <a:gd name="connsiteX4" fmla="*/ 0 w 12206514"/>
              <a:gd name="connsiteY4" fmla="*/ 2387600 h 2387600"/>
              <a:gd name="connsiteX5" fmla="*/ 1436914 w 12206514"/>
              <a:gd name="connsiteY5" fmla="*/ 1113266 h 2387600"/>
              <a:gd name="connsiteX0" fmla="*/ 1436914 w 12206514"/>
              <a:gd name="connsiteY0" fmla="*/ 1117519 h 2391853"/>
              <a:gd name="connsiteX1" fmla="*/ 7489371 w 12206514"/>
              <a:gd name="connsiteY1" fmla="*/ 1223453 h 2391853"/>
              <a:gd name="connsiteX2" fmla="*/ 12206514 w 12206514"/>
              <a:gd name="connsiteY2" fmla="*/ 4253 h 2391853"/>
              <a:gd name="connsiteX3" fmla="*/ 12192000 w 12206514"/>
              <a:gd name="connsiteY3" fmla="*/ 1088491 h 2391853"/>
              <a:gd name="connsiteX4" fmla="*/ 12192000 w 12206514"/>
              <a:gd name="connsiteY4" fmla="*/ 2391853 h 2391853"/>
              <a:gd name="connsiteX5" fmla="*/ 0 w 12206514"/>
              <a:gd name="connsiteY5" fmla="*/ 2391853 h 2391853"/>
              <a:gd name="connsiteX6" fmla="*/ 1436914 w 12206514"/>
              <a:gd name="connsiteY6" fmla="*/ 1117519 h 2391853"/>
              <a:gd name="connsiteX0" fmla="*/ 1436914 w 12206514"/>
              <a:gd name="connsiteY0" fmla="*/ 1121779 h 2396113"/>
              <a:gd name="connsiteX1" fmla="*/ 7489371 w 12206514"/>
              <a:gd name="connsiteY1" fmla="*/ 1227713 h 2396113"/>
              <a:gd name="connsiteX2" fmla="*/ 10116457 w 12206514"/>
              <a:gd name="connsiteY2" fmla="*/ 719714 h 2396113"/>
              <a:gd name="connsiteX3" fmla="*/ 12206514 w 12206514"/>
              <a:gd name="connsiteY3" fmla="*/ 8513 h 2396113"/>
              <a:gd name="connsiteX4" fmla="*/ 12192000 w 12206514"/>
              <a:gd name="connsiteY4" fmla="*/ 1092751 h 2396113"/>
              <a:gd name="connsiteX5" fmla="*/ 12192000 w 12206514"/>
              <a:gd name="connsiteY5" fmla="*/ 2396113 h 2396113"/>
              <a:gd name="connsiteX6" fmla="*/ 0 w 12206514"/>
              <a:gd name="connsiteY6" fmla="*/ 2396113 h 2396113"/>
              <a:gd name="connsiteX7" fmla="*/ 1436914 w 12206514"/>
              <a:gd name="connsiteY7" fmla="*/ 1121779 h 2396113"/>
              <a:gd name="connsiteX0" fmla="*/ 1436914 w 12206514"/>
              <a:gd name="connsiteY0" fmla="*/ 1121779 h 2396113"/>
              <a:gd name="connsiteX1" fmla="*/ 7518400 w 12206514"/>
              <a:gd name="connsiteY1" fmla="*/ 1663142 h 2396113"/>
              <a:gd name="connsiteX2" fmla="*/ 10116457 w 12206514"/>
              <a:gd name="connsiteY2" fmla="*/ 719714 h 2396113"/>
              <a:gd name="connsiteX3" fmla="*/ 12206514 w 12206514"/>
              <a:gd name="connsiteY3" fmla="*/ 8513 h 2396113"/>
              <a:gd name="connsiteX4" fmla="*/ 12192000 w 12206514"/>
              <a:gd name="connsiteY4" fmla="*/ 1092751 h 2396113"/>
              <a:gd name="connsiteX5" fmla="*/ 12192000 w 12206514"/>
              <a:gd name="connsiteY5" fmla="*/ 2396113 h 2396113"/>
              <a:gd name="connsiteX6" fmla="*/ 0 w 12206514"/>
              <a:gd name="connsiteY6" fmla="*/ 2396113 h 2396113"/>
              <a:gd name="connsiteX7" fmla="*/ 1436914 w 12206514"/>
              <a:gd name="connsiteY7" fmla="*/ 1121779 h 2396113"/>
              <a:gd name="connsiteX0" fmla="*/ 1436914 w 12206514"/>
              <a:gd name="connsiteY0" fmla="*/ 1117498 h 2391832"/>
              <a:gd name="connsiteX1" fmla="*/ 7518400 w 12206514"/>
              <a:gd name="connsiteY1" fmla="*/ 1658861 h 2391832"/>
              <a:gd name="connsiteX2" fmla="*/ 9114971 w 12206514"/>
              <a:gd name="connsiteY2" fmla="*/ 1383090 h 2391832"/>
              <a:gd name="connsiteX3" fmla="*/ 12206514 w 12206514"/>
              <a:gd name="connsiteY3" fmla="*/ 4232 h 2391832"/>
              <a:gd name="connsiteX4" fmla="*/ 12192000 w 12206514"/>
              <a:gd name="connsiteY4" fmla="*/ 1088470 h 2391832"/>
              <a:gd name="connsiteX5" fmla="*/ 12192000 w 12206514"/>
              <a:gd name="connsiteY5" fmla="*/ 2391832 h 2391832"/>
              <a:gd name="connsiteX6" fmla="*/ 0 w 12206514"/>
              <a:gd name="connsiteY6" fmla="*/ 2391832 h 2391832"/>
              <a:gd name="connsiteX7" fmla="*/ 1436914 w 12206514"/>
              <a:gd name="connsiteY7" fmla="*/ 1117498 h 2391832"/>
              <a:gd name="connsiteX0" fmla="*/ 1436914 w 12206514"/>
              <a:gd name="connsiteY0" fmla="*/ 1117498 h 2391832"/>
              <a:gd name="connsiteX1" fmla="*/ 7518400 w 12206514"/>
              <a:gd name="connsiteY1" fmla="*/ 1658861 h 2391832"/>
              <a:gd name="connsiteX2" fmla="*/ 9114971 w 12206514"/>
              <a:gd name="connsiteY2" fmla="*/ 1383090 h 2391832"/>
              <a:gd name="connsiteX3" fmla="*/ 12206514 w 12206514"/>
              <a:gd name="connsiteY3" fmla="*/ 4232 h 2391832"/>
              <a:gd name="connsiteX4" fmla="*/ 12192000 w 12206514"/>
              <a:gd name="connsiteY4" fmla="*/ 1088470 h 2391832"/>
              <a:gd name="connsiteX5" fmla="*/ 12192000 w 12206514"/>
              <a:gd name="connsiteY5" fmla="*/ 2391832 h 2391832"/>
              <a:gd name="connsiteX6" fmla="*/ 0 w 12206514"/>
              <a:gd name="connsiteY6" fmla="*/ 2391832 h 2391832"/>
              <a:gd name="connsiteX7" fmla="*/ 1436914 w 12206514"/>
              <a:gd name="connsiteY7" fmla="*/ 1117498 h 2391832"/>
              <a:gd name="connsiteX0" fmla="*/ 1436914 w 12206514"/>
              <a:gd name="connsiteY0" fmla="*/ 1117691 h 2392025"/>
              <a:gd name="connsiteX1" fmla="*/ 7518400 w 12206514"/>
              <a:gd name="connsiteY1" fmla="*/ 1659054 h 2392025"/>
              <a:gd name="connsiteX2" fmla="*/ 9579428 w 12206514"/>
              <a:gd name="connsiteY2" fmla="*/ 1325225 h 2392025"/>
              <a:gd name="connsiteX3" fmla="*/ 12206514 w 12206514"/>
              <a:gd name="connsiteY3" fmla="*/ 4425 h 2392025"/>
              <a:gd name="connsiteX4" fmla="*/ 12192000 w 12206514"/>
              <a:gd name="connsiteY4" fmla="*/ 1088663 h 2392025"/>
              <a:gd name="connsiteX5" fmla="*/ 12192000 w 12206514"/>
              <a:gd name="connsiteY5" fmla="*/ 2392025 h 2392025"/>
              <a:gd name="connsiteX6" fmla="*/ 0 w 12206514"/>
              <a:gd name="connsiteY6" fmla="*/ 2392025 h 2392025"/>
              <a:gd name="connsiteX7" fmla="*/ 1436914 w 12206514"/>
              <a:gd name="connsiteY7" fmla="*/ 1117691 h 2392025"/>
              <a:gd name="connsiteX0" fmla="*/ 1436914 w 12206514"/>
              <a:gd name="connsiteY0" fmla="*/ 1117691 h 2392025"/>
              <a:gd name="connsiteX1" fmla="*/ 7692572 w 12206514"/>
              <a:gd name="connsiteY1" fmla="*/ 1688082 h 2392025"/>
              <a:gd name="connsiteX2" fmla="*/ 9579428 w 12206514"/>
              <a:gd name="connsiteY2" fmla="*/ 1325225 h 2392025"/>
              <a:gd name="connsiteX3" fmla="*/ 12206514 w 12206514"/>
              <a:gd name="connsiteY3" fmla="*/ 4425 h 2392025"/>
              <a:gd name="connsiteX4" fmla="*/ 12192000 w 12206514"/>
              <a:gd name="connsiteY4" fmla="*/ 1088663 h 2392025"/>
              <a:gd name="connsiteX5" fmla="*/ 12192000 w 12206514"/>
              <a:gd name="connsiteY5" fmla="*/ 2392025 h 2392025"/>
              <a:gd name="connsiteX6" fmla="*/ 0 w 12206514"/>
              <a:gd name="connsiteY6" fmla="*/ 2392025 h 2392025"/>
              <a:gd name="connsiteX7" fmla="*/ 1436914 w 12206514"/>
              <a:gd name="connsiteY7" fmla="*/ 1117691 h 2392025"/>
              <a:gd name="connsiteX0" fmla="*/ 1436914 w 12206514"/>
              <a:gd name="connsiteY0" fmla="*/ 1117593 h 2391927"/>
              <a:gd name="connsiteX1" fmla="*/ 7692572 w 12206514"/>
              <a:gd name="connsiteY1" fmla="*/ 1687984 h 2391927"/>
              <a:gd name="connsiteX2" fmla="*/ 9593943 w 12206514"/>
              <a:gd name="connsiteY2" fmla="*/ 1354156 h 2391927"/>
              <a:gd name="connsiteX3" fmla="*/ 12206514 w 12206514"/>
              <a:gd name="connsiteY3" fmla="*/ 4327 h 2391927"/>
              <a:gd name="connsiteX4" fmla="*/ 12192000 w 12206514"/>
              <a:gd name="connsiteY4" fmla="*/ 1088565 h 2391927"/>
              <a:gd name="connsiteX5" fmla="*/ 12192000 w 12206514"/>
              <a:gd name="connsiteY5" fmla="*/ 2391927 h 2391927"/>
              <a:gd name="connsiteX6" fmla="*/ 0 w 12206514"/>
              <a:gd name="connsiteY6" fmla="*/ 2391927 h 2391927"/>
              <a:gd name="connsiteX7" fmla="*/ 1436914 w 12206514"/>
              <a:gd name="connsiteY7" fmla="*/ 1117593 h 2391927"/>
              <a:gd name="connsiteX0" fmla="*/ 1436914 w 12206514"/>
              <a:gd name="connsiteY0" fmla="*/ 1117792 h 2392126"/>
              <a:gd name="connsiteX1" fmla="*/ 7692572 w 12206514"/>
              <a:gd name="connsiteY1" fmla="*/ 1688183 h 2392126"/>
              <a:gd name="connsiteX2" fmla="*/ 9593943 w 12206514"/>
              <a:gd name="connsiteY2" fmla="*/ 1354355 h 2392126"/>
              <a:gd name="connsiteX3" fmla="*/ 12206514 w 12206514"/>
              <a:gd name="connsiteY3" fmla="*/ 4526 h 2392126"/>
              <a:gd name="connsiteX4" fmla="*/ 12192000 w 12206514"/>
              <a:gd name="connsiteY4" fmla="*/ 1088764 h 2392126"/>
              <a:gd name="connsiteX5" fmla="*/ 12192000 w 12206514"/>
              <a:gd name="connsiteY5" fmla="*/ 2392126 h 2392126"/>
              <a:gd name="connsiteX6" fmla="*/ 0 w 12206514"/>
              <a:gd name="connsiteY6" fmla="*/ 2392126 h 2392126"/>
              <a:gd name="connsiteX7" fmla="*/ 1436914 w 12206514"/>
              <a:gd name="connsiteY7" fmla="*/ 1117792 h 2392126"/>
              <a:gd name="connsiteX0" fmla="*/ 1436914 w 12206514"/>
              <a:gd name="connsiteY0" fmla="*/ 1118190 h 2392524"/>
              <a:gd name="connsiteX1" fmla="*/ 7692572 w 12206514"/>
              <a:gd name="connsiteY1" fmla="*/ 1688581 h 2392524"/>
              <a:gd name="connsiteX2" fmla="*/ 9593943 w 12206514"/>
              <a:gd name="connsiteY2" fmla="*/ 1354753 h 2392524"/>
              <a:gd name="connsiteX3" fmla="*/ 12206514 w 12206514"/>
              <a:gd name="connsiteY3" fmla="*/ 4924 h 2392524"/>
              <a:gd name="connsiteX4" fmla="*/ 12192000 w 12206514"/>
              <a:gd name="connsiteY4" fmla="*/ 1089162 h 2392524"/>
              <a:gd name="connsiteX5" fmla="*/ 12192000 w 12206514"/>
              <a:gd name="connsiteY5" fmla="*/ 2392524 h 2392524"/>
              <a:gd name="connsiteX6" fmla="*/ 0 w 12206514"/>
              <a:gd name="connsiteY6" fmla="*/ 2392524 h 2392524"/>
              <a:gd name="connsiteX7" fmla="*/ 1436914 w 12206514"/>
              <a:gd name="connsiteY7" fmla="*/ 1118190 h 2392524"/>
              <a:gd name="connsiteX0" fmla="*/ 1436914 w 12206514"/>
              <a:gd name="connsiteY0" fmla="*/ 1121944 h 2396278"/>
              <a:gd name="connsiteX1" fmla="*/ 7692572 w 12206514"/>
              <a:gd name="connsiteY1" fmla="*/ 1692335 h 2396278"/>
              <a:gd name="connsiteX2" fmla="*/ 9593943 w 12206514"/>
              <a:gd name="connsiteY2" fmla="*/ 863207 h 2396278"/>
              <a:gd name="connsiteX3" fmla="*/ 12206514 w 12206514"/>
              <a:gd name="connsiteY3" fmla="*/ 8678 h 2396278"/>
              <a:gd name="connsiteX4" fmla="*/ 12192000 w 12206514"/>
              <a:gd name="connsiteY4" fmla="*/ 1092916 h 2396278"/>
              <a:gd name="connsiteX5" fmla="*/ 12192000 w 12206514"/>
              <a:gd name="connsiteY5" fmla="*/ 2396278 h 2396278"/>
              <a:gd name="connsiteX6" fmla="*/ 0 w 12206514"/>
              <a:gd name="connsiteY6" fmla="*/ 2396278 h 2396278"/>
              <a:gd name="connsiteX7" fmla="*/ 1436914 w 12206514"/>
              <a:gd name="connsiteY7" fmla="*/ 1121944 h 2396278"/>
              <a:gd name="connsiteX0" fmla="*/ 1436914 w 12206514"/>
              <a:gd name="connsiteY0" fmla="*/ 1120138 h 2394472"/>
              <a:gd name="connsiteX1" fmla="*/ 7692572 w 12206514"/>
              <a:gd name="connsiteY1" fmla="*/ 1690529 h 2394472"/>
              <a:gd name="connsiteX2" fmla="*/ 9651093 w 12206514"/>
              <a:gd name="connsiteY2" fmla="*/ 1032851 h 2394472"/>
              <a:gd name="connsiteX3" fmla="*/ 12206514 w 12206514"/>
              <a:gd name="connsiteY3" fmla="*/ 6872 h 2394472"/>
              <a:gd name="connsiteX4" fmla="*/ 12192000 w 12206514"/>
              <a:gd name="connsiteY4" fmla="*/ 1091110 h 2394472"/>
              <a:gd name="connsiteX5" fmla="*/ 12192000 w 12206514"/>
              <a:gd name="connsiteY5" fmla="*/ 2394472 h 2394472"/>
              <a:gd name="connsiteX6" fmla="*/ 0 w 12206514"/>
              <a:gd name="connsiteY6" fmla="*/ 2394472 h 2394472"/>
              <a:gd name="connsiteX7" fmla="*/ 1436914 w 12206514"/>
              <a:gd name="connsiteY7" fmla="*/ 1120138 h 2394472"/>
              <a:gd name="connsiteX0" fmla="*/ 1436914 w 12206514"/>
              <a:gd name="connsiteY0" fmla="*/ 1121944 h 2396278"/>
              <a:gd name="connsiteX1" fmla="*/ 7692572 w 12206514"/>
              <a:gd name="connsiteY1" fmla="*/ 1692335 h 2396278"/>
              <a:gd name="connsiteX2" fmla="*/ 10470243 w 12206514"/>
              <a:gd name="connsiteY2" fmla="*/ 863207 h 2396278"/>
              <a:gd name="connsiteX3" fmla="*/ 12206514 w 12206514"/>
              <a:gd name="connsiteY3" fmla="*/ 8678 h 2396278"/>
              <a:gd name="connsiteX4" fmla="*/ 12192000 w 12206514"/>
              <a:gd name="connsiteY4" fmla="*/ 1092916 h 2396278"/>
              <a:gd name="connsiteX5" fmla="*/ 12192000 w 12206514"/>
              <a:gd name="connsiteY5" fmla="*/ 2396278 h 2396278"/>
              <a:gd name="connsiteX6" fmla="*/ 0 w 12206514"/>
              <a:gd name="connsiteY6" fmla="*/ 2396278 h 2396278"/>
              <a:gd name="connsiteX7" fmla="*/ 1436914 w 12206514"/>
              <a:gd name="connsiteY7" fmla="*/ 1121944 h 239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6514" h="2396278">
                <a:moveTo>
                  <a:pt x="1436914" y="1121944"/>
                </a:moveTo>
                <a:cubicBezTo>
                  <a:pt x="2644019" y="823192"/>
                  <a:pt x="5897639" y="1877879"/>
                  <a:pt x="7692572" y="1692335"/>
                </a:cubicBezTo>
                <a:cubicBezTo>
                  <a:pt x="9131905" y="1601134"/>
                  <a:pt x="10163024" y="979322"/>
                  <a:pt x="10470243" y="863207"/>
                </a:cubicBezTo>
                <a:cubicBezTo>
                  <a:pt x="11270947" y="500350"/>
                  <a:pt x="11853333" y="-77685"/>
                  <a:pt x="12206514" y="8678"/>
                </a:cubicBezTo>
                <a:lnTo>
                  <a:pt x="12192000" y="1092916"/>
                </a:lnTo>
                <a:lnTo>
                  <a:pt x="12192000" y="2396278"/>
                </a:lnTo>
                <a:lnTo>
                  <a:pt x="0" y="2396278"/>
                </a:lnTo>
                <a:lnTo>
                  <a:pt x="1436914" y="1121944"/>
                </a:lnTo>
                <a:close/>
              </a:path>
            </a:pathLst>
          </a:custGeom>
          <a:solidFill>
            <a:schemeClr val="accent5">
              <a:lumMod val="50000"/>
            </a:schemeClr>
          </a:solidFill>
          <a:ln w="57150">
            <a:solidFill>
              <a:schemeClr val="bg1"/>
            </a:solidFill>
          </a:ln>
          <a:scene3d>
            <a:camera prst="orthographicFront"/>
            <a:lightRig rig="threePt" dir="t"/>
          </a:scene3d>
          <a:sp3d>
            <a:bevelT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dirty="0"/>
          </a:p>
        </p:txBody>
      </p:sp>
      <p:sp>
        <p:nvSpPr>
          <p:cNvPr id="2" name="CuadroTexto 1"/>
          <p:cNvSpPr txBox="1"/>
          <p:nvPr/>
        </p:nvSpPr>
        <p:spPr>
          <a:xfrm>
            <a:off x="-1002890" y="99042"/>
            <a:ext cx="4911213" cy="707886"/>
          </a:xfrm>
          <a:prstGeom prst="rect">
            <a:avLst/>
          </a:prstGeom>
          <a:noFill/>
        </p:spPr>
        <p:txBody>
          <a:bodyPr wrap="square" rtlCol="0">
            <a:spAutoFit/>
          </a:bodyPr>
          <a:lstStyle/>
          <a:p>
            <a:pPr algn="ctr"/>
            <a:r>
              <a:rPr lang="es-DO" sz="4000" b="1" dirty="0" smtClean="0">
                <a:solidFill>
                  <a:schemeClr val="accent2"/>
                </a:solidFill>
                <a:latin typeface="Calibri" panose="020F0502020204030204" pitchFamily="34" charset="0"/>
                <a:cs typeface="Calibri" panose="020F0502020204030204" pitchFamily="34" charset="0"/>
              </a:rPr>
              <a:t>Introducción</a:t>
            </a:r>
            <a:endParaRPr lang="en-US" sz="4000" b="1" dirty="0">
              <a:solidFill>
                <a:schemeClr val="accent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426195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E333A"/>
          </a:solidFill>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4" name="CuadroTexto 13">
            <a:extLst>
              <a:ext uri="{FF2B5EF4-FFF2-40B4-BE49-F238E27FC236}">
                <a16:creationId xmlns:a16="http://schemas.microsoft.com/office/drawing/2014/main" id="{23C94E7D-7AB5-4521-915D-863C27209662}"/>
              </a:ext>
            </a:extLst>
          </p:cNvPr>
          <p:cNvSpPr txBox="1"/>
          <p:nvPr/>
        </p:nvSpPr>
        <p:spPr>
          <a:xfrm>
            <a:off x="496710" y="290658"/>
            <a:ext cx="11360510" cy="1200329"/>
          </a:xfrm>
          <a:prstGeom prst="rect">
            <a:avLst/>
          </a:prstGeom>
          <a:noFill/>
          <a:effectLst>
            <a:outerShdw blurRad="50800" dist="50800" dir="5400000" algn="ctr" rotWithShape="0">
              <a:srgbClr val="000000">
                <a:alpha val="99000"/>
              </a:srgbClr>
            </a:outerShdw>
          </a:effectLst>
        </p:spPr>
        <p:txBody>
          <a:bodyPr wrap="square" rtlCol="0">
            <a:spAutoFit/>
          </a:bodyPr>
          <a:lstStyle/>
          <a:p>
            <a:r>
              <a:rPr lang="es-DO" sz="3600" b="1" dirty="0" smtClean="0">
                <a:solidFill>
                  <a:srgbClr val="FFFF00"/>
                </a:solidFill>
                <a:latin typeface="Calibri" panose="020F0502020204030204" pitchFamily="34" charset="0"/>
                <a:cs typeface="Calibri" panose="020F0502020204030204" pitchFamily="34" charset="0"/>
              </a:rPr>
              <a:t>8. </a:t>
            </a:r>
            <a:r>
              <a:rPr lang="es-ES" sz="3600" b="1" dirty="0">
                <a:solidFill>
                  <a:srgbClr val="FFFF00"/>
                </a:solidFill>
                <a:latin typeface="Calibri" panose="020F0502020204030204" pitchFamily="34" charset="0"/>
                <a:cs typeface="Calibri" panose="020F0502020204030204" pitchFamily="34" charset="0"/>
              </a:rPr>
              <a:t>¿Cómo compara Daniel a ese cuerno pequeño con los diez primeros cuernos? Daniel 7:24</a:t>
            </a:r>
            <a:endParaRPr lang="es-DO" sz="2800" b="1" dirty="0">
              <a:solidFill>
                <a:srgbClr val="FFFF00"/>
              </a:solidFill>
              <a:latin typeface="Calibri" panose="020F050202020403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01A16D62-B7C9-4E85-BD15-FA714C634E05}"/>
              </a:ext>
            </a:extLst>
          </p:cNvPr>
          <p:cNvSpPr txBox="1"/>
          <p:nvPr/>
        </p:nvSpPr>
        <p:spPr>
          <a:xfrm>
            <a:off x="496710" y="1603350"/>
            <a:ext cx="11360510" cy="4708981"/>
          </a:xfrm>
          <a:prstGeom prst="rect">
            <a:avLst/>
          </a:prstGeom>
          <a:noFill/>
          <a:effectLst>
            <a:outerShdw blurRad="50800" dist="38100" dir="5400000" algn="ctr" rotWithShape="0">
              <a:srgbClr val="000000">
                <a:alpha val="99000"/>
              </a:srgbClr>
            </a:outerShdw>
          </a:effectLst>
          <a:scene3d>
            <a:camera prst="orthographicFront"/>
            <a:lightRig rig="threePt" dir="t"/>
          </a:scene3d>
          <a:sp3d>
            <a:bevelT w="5092700"/>
          </a:sp3d>
        </p:spPr>
        <p:txBody>
          <a:bodyPr wrap="square" rtlCol="0">
            <a:spAutoFit/>
          </a:bodyPr>
          <a:lstStyle/>
          <a:p>
            <a:r>
              <a:rPr lang="es-ES" sz="6000" b="1" dirty="0">
                <a:solidFill>
                  <a:schemeClr val="bg1"/>
                </a:solidFill>
                <a:latin typeface="Calibri" panose="020F0502020204030204" pitchFamily="34" charset="0"/>
                <a:cs typeface="Calibri" panose="020F0502020204030204" pitchFamily="34" charset="0"/>
              </a:rPr>
              <a:t>Y los diez cuernos significan que de aquel reino se levantarán diez reyes; y tras ellos se levantará otro, el cual será </a:t>
            </a:r>
            <a:r>
              <a:rPr lang="es-ES" sz="6000" b="1" dirty="0" smtClean="0">
                <a:solidFill>
                  <a:schemeClr val="bg1"/>
                </a:solidFill>
                <a:latin typeface="Calibri" panose="020F0502020204030204" pitchFamily="34" charset="0"/>
                <a:cs typeface="Calibri" panose="020F0502020204030204" pitchFamily="34" charset="0"/>
              </a:rPr>
              <a:t>_________ </a:t>
            </a:r>
            <a:r>
              <a:rPr lang="es-ES" sz="6000" b="1" dirty="0">
                <a:solidFill>
                  <a:schemeClr val="bg1"/>
                </a:solidFill>
                <a:latin typeface="Calibri" panose="020F0502020204030204" pitchFamily="34" charset="0"/>
                <a:cs typeface="Calibri" panose="020F0502020204030204" pitchFamily="34" charset="0"/>
              </a:rPr>
              <a:t>de los primeros, y a tres reyes derribará.</a:t>
            </a:r>
            <a:endParaRPr lang="es-ES" sz="6000" b="1" dirty="0">
              <a:solidFill>
                <a:schemeClr val="bg1"/>
              </a:solidFill>
              <a:latin typeface="Calibri" panose="020F0502020204030204" pitchFamily="34" charset="0"/>
              <a:cs typeface="Calibri" panose="020F0502020204030204" pitchFamily="34" charset="0"/>
            </a:endParaRPr>
          </a:p>
        </p:txBody>
      </p:sp>
      <p:sp>
        <p:nvSpPr>
          <p:cNvPr id="5" name="CuadroTexto 4"/>
          <p:cNvSpPr txBox="1"/>
          <p:nvPr/>
        </p:nvSpPr>
        <p:spPr>
          <a:xfrm>
            <a:off x="4375138" y="4284594"/>
            <a:ext cx="3177915" cy="1015663"/>
          </a:xfrm>
          <a:prstGeom prst="rect">
            <a:avLst/>
          </a:prstGeom>
          <a:noFill/>
        </p:spPr>
        <p:txBody>
          <a:bodyPr wrap="square" rtlCol="0">
            <a:spAutoFit/>
          </a:bodyPr>
          <a:lstStyle/>
          <a:p>
            <a:r>
              <a:rPr lang="es-ES" sz="6000" b="1" dirty="0">
                <a:solidFill>
                  <a:srgbClr val="FFFF00"/>
                </a:solidFill>
                <a:latin typeface="Calibri" panose="020F0502020204030204" pitchFamily="34" charset="0"/>
                <a:cs typeface="Calibri" panose="020F0502020204030204" pitchFamily="34" charset="0"/>
              </a:rPr>
              <a:t>diferente</a:t>
            </a:r>
            <a:endParaRPr lang="en-US" sz="6000" dirty="0">
              <a:solidFill>
                <a:srgbClr val="FFFF00"/>
              </a:solidFill>
            </a:endParaRPr>
          </a:p>
        </p:txBody>
      </p:sp>
    </p:spTree>
    <p:extLst>
      <p:ext uri="{BB962C8B-B14F-4D97-AF65-F5344CB8AC3E}">
        <p14:creationId xmlns:p14="http://schemas.microsoft.com/office/powerpoint/2010/main" val="33636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83A34"/>
          </a:solidFill>
          <a:ln>
            <a:solidFill>
              <a:schemeClr val="accent5">
                <a:lumMod val="50000"/>
              </a:schemeClr>
            </a:solidFill>
          </a:ln>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2" name="Forma libre: forma 11">
            <a:extLst>
              <a:ext uri="{FF2B5EF4-FFF2-40B4-BE49-F238E27FC236}">
                <a16:creationId xmlns:a16="http://schemas.microsoft.com/office/drawing/2014/main" id="{CA343354-4228-439C-8A79-193A873D37DA}"/>
              </a:ext>
            </a:extLst>
          </p:cNvPr>
          <p:cNvSpPr/>
          <p:nvPr/>
        </p:nvSpPr>
        <p:spPr>
          <a:xfrm>
            <a:off x="-1" y="-15499"/>
            <a:ext cx="2650214" cy="4525506"/>
          </a:xfrm>
          <a:custGeom>
            <a:avLst/>
            <a:gdLst>
              <a:gd name="connsiteX0" fmla="*/ 317719 w 2650214"/>
              <a:gd name="connsiteY0" fmla="*/ 0 h 4525506"/>
              <a:gd name="connsiteX1" fmla="*/ 2650214 w 2650214"/>
              <a:gd name="connsiteY1" fmla="*/ 2262753 h 4525506"/>
              <a:gd name="connsiteX2" fmla="*/ 317719 w 2650214"/>
              <a:gd name="connsiteY2" fmla="*/ 4525506 h 4525506"/>
              <a:gd name="connsiteX3" fmla="*/ 79235 w 2650214"/>
              <a:gd name="connsiteY3" fmla="*/ 4513824 h 4525506"/>
              <a:gd name="connsiteX4" fmla="*/ 0 w 2650214"/>
              <a:gd name="connsiteY4" fmla="*/ 4502093 h 4525506"/>
              <a:gd name="connsiteX5" fmla="*/ 0 w 2650214"/>
              <a:gd name="connsiteY5" fmla="*/ 23413 h 4525506"/>
              <a:gd name="connsiteX6" fmla="*/ 79235 w 2650214"/>
              <a:gd name="connsiteY6" fmla="*/ 11682 h 4525506"/>
              <a:gd name="connsiteX7" fmla="*/ 317719 w 2650214"/>
              <a:gd name="connsiteY7" fmla="*/ 0 h 4525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0214" h="4525506">
                <a:moveTo>
                  <a:pt x="317719" y="0"/>
                </a:moveTo>
                <a:cubicBezTo>
                  <a:pt x="1605920" y="0"/>
                  <a:pt x="2650214" y="1013069"/>
                  <a:pt x="2650214" y="2262753"/>
                </a:cubicBezTo>
                <a:cubicBezTo>
                  <a:pt x="2650214" y="3512437"/>
                  <a:pt x="1605920" y="4525506"/>
                  <a:pt x="317719" y="4525506"/>
                </a:cubicBezTo>
                <a:cubicBezTo>
                  <a:pt x="237206" y="4525506"/>
                  <a:pt x="157647" y="4521549"/>
                  <a:pt x="79235" y="4513824"/>
                </a:cubicBezTo>
                <a:lnTo>
                  <a:pt x="0" y="4502093"/>
                </a:lnTo>
                <a:lnTo>
                  <a:pt x="0" y="23413"/>
                </a:lnTo>
                <a:lnTo>
                  <a:pt x="79235" y="11682"/>
                </a:lnTo>
                <a:cubicBezTo>
                  <a:pt x="157647" y="3957"/>
                  <a:pt x="237206" y="0"/>
                  <a:pt x="317719" y="0"/>
                </a:cubicBezTo>
                <a:close/>
              </a:path>
            </a:pathLst>
          </a:custGeom>
          <a:solidFill>
            <a:srgbClr val="A46A14"/>
          </a:solidFill>
          <a:ln>
            <a:solidFill>
              <a:srgbClr val="A46A14"/>
            </a:solidFill>
          </a:ln>
          <a:effectLst>
            <a:outerShdw blurRad="50800" dist="50800" dir="600000" algn="ctr" rotWithShape="0">
              <a:srgbClr val="000000">
                <a:alpha val="43137"/>
              </a:srgbClr>
            </a:outerShdw>
          </a:effectLst>
          <a:scene3d>
            <a:camera prst="orthographicFront"/>
            <a:lightRig rig="threePt" dir="t"/>
          </a:scene3d>
          <a:sp3d>
            <a:bevelT w="44450"/>
          </a:sp3d>
        </p:spPr>
        <p:style>
          <a:lnRef idx="1">
            <a:schemeClr val="accent4"/>
          </a:lnRef>
          <a:fillRef idx="3">
            <a:schemeClr val="accent4"/>
          </a:fillRef>
          <a:effectRef idx="2">
            <a:schemeClr val="accent4"/>
          </a:effectRef>
          <a:fontRef idx="minor">
            <a:schemeClr val="lt1"/>
          </a:fontRef>
        </p:style>
        <p:txBody>
          <a:bodyPr wrap="square" rtlCol="0" anchor="ctr">
            <a:noAutofit/>
          </a:bodyPr>
          <a:lstStyle/>
          <a:p>
            <a:pPr algn="ctr"/>
            <a:endParaRPr lang="es-DO"/>
          </a:p>
        </p:txBody>
      </p:sp>
      <p:sp>
        <p:nvSpPr>
          <p:cNvPr id="14" name="CuadroTexto 13">
            <a:extLst>
              <a:ext uri="{FF2B5EF4-FFF2-40B4-BE49-F238E27FC236}">
                <a16:creationId xmlns:a16="http://schemas.microsoft.com/office/drawing/2014/main" id="{23C94E7D-7AB5-4521-915D-863C27209662}"/>
              </a:ext>
            </a:extLst>
          </p:cNvPr>
          <p:cNvSpPr txBox="1"/>
          <p:nvPr/>
        </p:nvSpPr>
        <p:spPr>
          <a:xfrm rot="17598730">
            <a:off x="-427438" y="2186811"/>
            <a:ext cx="3063630" cy="769441"/>
          </a:xfrm>
          <a:prstGeom prst="rect">
            <a:avLst/>
          </a:prstGeom>
          <a:noFill/>
          <a:effectLst>
            <a:outerShdw blurRad="76200" dist="50800" dir="5400000" algn="ctr" rotWithShape="0">
              <a:srgbClr val="000000">
                <a:alpha val="99000"/>
              </a:srgbClr>
            </a:outerShdw>
          </a:effectLst>
          <a:scene3d>
            <a:camera prst="orthographicFront"/>
            <a:lightRig rig="threePt" dir="t"/>
          </a:scene3d>
          <a:sp3d>
            <a:bevelT w="1739900"/>
          </a:sp3d>
        </p:spPr>
        <p:txBody>
          <a:bodyPr wrap="square" rtlCol="0">
            <a:spAutoFit/>
          </a:bodyPr>
          <a:lstStyle/>
          <a:p>
            <a:pPr algn="ctr"/>
            <a:r>
              <a:rPr lang="es-US" sz="4400" dirty="0" smtClean="0">
                <a:solidFill>
                  <a:schemeClr val="bg1"/>
                </a:solidFill>
                <a:latin typeface="Bodoni MT Black" panose="02070A03080606020203" pitchFamily="18" charset="0"/>
                <a:cs typeface="Aharoni" panose="02010803020104030203" pitchFamily="2" charset="-79"/>
              </a:rPr>
              <a:t>Considera</a:t>
            </a:r>
            <a:endParaRPr lang="es-DO" sz="4400" dirty="0">
              <a:solidFill>
                <a:schemeClr val="bg1"/>
              </a:solidFill>
              <a:latin typeface="Bodoni MT Black" panose="02070A03080606020203" pitchFamily="18" charset="0"/>
              <a:cs typeface="Aharoni" panose="02010803020104030203" pitchFamily="2" charset="-79"/>
            </a:endParaRPr>
          </a:p>
        </p:txBody>
      </p:sp>
      <p:sp>
        <p:nvSpPr>
          <p:cNvPr id="7" name="CuadroTexto 6">
            <a:extLst>
              <a:ext uri="{FF2B5EF4-FFF2-40B4-BE49-F238E27FC236}">
                <a16:creationId xmlns:a16="http://schemas.microsoft.com/office/drawing/2014/main" id="{1BBDF06D-B11B-42C8-AE11-6D6E4C177720}"/>
              </a:ext>
            </a:extLst>
          </p:cNvPr>
          <p:cNvSpPr txBox="1"/>
          <p:nvPr/>
        </p:nvSpPr>
        <p:spPr>
          <a:xfrm>
            <a:off x="2795075" y="156728"/>
            <a:ext cx="8897253" cy="6555641"/>
          </a:xfrm>
          <a:prstGeom prst="rect">
            <a:avLst/>
          </a:prstGeom>
          <a:noFill/>
          <a:effectLst>
            <a:outerShdw blurRad="50800" dist="38100" dir="5400000" algn="ctr" rotWithShape="0">
              <a:srgbClr val="000000">
                <a:alpha val="99000"/>
              </a:srgbClr>
            </a:outerShdw>
          </a:effectLst>
          <a:scene3d>
            <a:camera prst="orthographicFront"/>
            <a:lightRig rig="sunset" dir="t">
              <a:rot lat="0" lon="0" rev="21594000"/>
            </a:lightRig>
          </a:scene3d>
          <a:sp3d extrusionH="139700" prstMaterial="flat">
            <a:bevelT w="1162050"/>
            <a:bevelB w="825500" h="279400"/>
          </a:sp3d>
        </p:spPr>
        <p:txBody>
          <a:bodyPr wrap="square" rtlCol="0">
            <a:spAutoFit/>
          </a:bodyPr>
          <a:lstStyle/>
          <a:p>
            <a:r>
              <a:rPr lang="es-ES" sz="6000" b="1" dirty="0">
                <a:solidFill>
                  <a:schemeClr val="bg1"/>
                </a:solidFill>
              </a:rPr>
              <a:t>Las divisiones de Roma eran más que nada </a:t>
            </a:r>
            <a:r>
              <a:rPr lang="es-ES" sz="6000" b="1" dirty="0" smtClean="0">
                <a:solidFill>
                  <a:schemeClr val="bg1"/>
                </a:solidFill>
              </a:rPr>
              <a:t>poderes </a:t>
            </a:r>
            <a:r>
              <a:rPr lang="es-ES" sz="6000" b="1" dirty="0">
                <a:solidFill>
                  <a:srgbClr val="FFFF00"/>
                </a:solidFill>
              </a:rPr>
              <a:t>políticos</a:t>
            </a:r>
            <a:r>
              <a:rPr lang="es-ES" sz="6000" b="1" dirty="0">
                <a:solidFill>
                  <a:schemeClr val="bg1"/>
                </a:solidFill>
              </a:rPr>
              <a:t>. Este nuevo poder es </a:t>
            </a:r>
            <a:r>
              <a:rPr lang="es-ES" sz="6000" b="1" dirty="0">
                <a:solidFill>
                  <a:srgbClr val="FFFF00"/>
                </a:solidFill>
              </a:rPr>
              <a:t>diferente</a:t>
            </a:r>
            <a:r>
              <a:rPr lang="es-ES" sz="6000" b="1" dirty="0">
                <a:solidFill>
                  <a:schemeClr val="bg1"/>
                </a:solidFill>
              </a:rPr>
              <a:t>, </a:t>
            </a:r>
            <a:r>
              <a:rPr lang="es-ES" sz="6000" b="1" dirty="0" smtClean="0">
                <a:solidFill>
                  <a:schemeClr val="bg1"/>
                </a:solidFill>
              </a:rPr>
              <a:t>por lo </a:t>
            </a:r>
            <a:r>
              <a:rPr lang="es-ES" sz="6000" b="1" dirty="0">
                <a:solidFill>
                  <a:schemeClr val="bg1"/>
                </a:solidFill>
              </a:rPr>
              <a:t>tanto no debe ser un poder político, sino un poder </a:t>
            </a:r>
            <a:r>
              <a:rPr lang="es-ES" sz="6000" b="1" dirty="0">
                <a:solidFill>
                  <a:srgbClr val="FFFF00"/>
                </a:solidFill>
              </a:rPr>
              <a:t>religioso</a:t>
            </a:r>
            <a:r>
              <a:rPr lang="es-ES" sz="6000" b="1" dirty="0">
                <a:solidFill>
                  <a:schemeClr val="bg1"/>
                </a:solidFill>
              </a:rPr>
              <a:t>.</a:t>
            </a:r>
            <a:endParaRPr lang="es-ES" sz="6000" b="1" dirty="0">
              <a:solidFill>
                <a:schemeClr val="bg1"/>
              </a:solidFill>
            </a:endParaRPr>
          </a:p>
        </p:txBody>
      </p:sp>
    </p:spTree>
    <p:extLst>
      <p:ext uri="{BB962C8B-B14F-4D97-AF65-F5344CB8AC3E}">
        <p14:creationId xmlns:p14="http://schemas.microsoft.com/office/powerpoint/2010/main" val="27674636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E333A"/>
          </a:solidFill>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4" name="CuadroTexto 13">
            <a:extLst>
              <a:ext uri="{FF2B5EF4-FFF2-40B4-BE49-F238E27FC236}">
                <a16:creationId xmlns:a16="http://schemas.microsoft.com/office/drawing/2014/main" id="{23C94E7D-7AB5-4521-915D-863C27209662}"/>
              </a:ext>
            </a:extLst>
          </p:cNvPr>
          <p:cNvSpPr txBox="1"/>
          <p:nvPr/>
        </p:nvSpPr>
        <p:spPr>
          <a:xfrm>
            <a:off x="496708" y="257600"/>
            <a:ext cx="11198581" cy="1200329"/>
          </a:xfrm>
          <a:prstGeom prst="rect">
            <a:avLst/>
          </a:prstGeom>
          <a:noFill/>
          <a:effectLst>
            <a:outerShdw blurRad="50800" dist="50800" dir="5400000" algn="ctr" rotWithShape="0">
              <a:srgbClr val="000000">
                <a:alpha val="99000"/>
              </a:srgbClr>
            </a:outerShdw>
          </a:effectLst>
        </p:spPr>
        <p:txBody>
          <a:bodyPr wrap="square" rtlCol="0">
            <a:spAutoFit/>
          </a:bodyPr>
          <a:lstStyle/>
          <a:p>
            <a:r>
              <a:rPr lang="es-DO" sz="3600" b="1" dirty="0">
                <a:solidFill>
                  <a:srgbClr val="FFFF00"/>
                </a:solidFill>
                <a:latin typeface="Calibri" panose="020F0502020204030204" pitchFamily="34" charset="0"/>
                <a:cs typeface="Calibri" panose="020F0502020204030204" pitchFamily="34" charset="0"/>
              </a:rPr>
              <a:t>9</a:t>
            </a:r>
            <a:r>
              <a:rPr lang="es-DO" sz="3600" b="1" dirty="0" smtClean="0">
                <a:solidFill>
                  <a:srgbClr val="FFFF00"/>
                </a:solidFill>
                <a:latin typeface="Calibri" panose="020F0502020204030204" pitchFamily="34" charset="0"/>
                <a:cs typeface="Calibri" panose="020F0502020204030204" pitchFamily="34" charset="0"/>
              </a:rPr>
              <a:t>. </a:t>
            </a:r>
            <a:r>
              <a:rPr lang="es-ES" sz="3600" b="1" dirty="0">
                <a:solidFill>
                  <a:srgbClr val="FFFF00"/>
                </a:solidFill>
                <a:latin typeface="Calibri" panose="020F0502020204030204" pitchFamily="34" charset="0"/>
                <a:cs typeface="Calibri" panose="020F0502020204030204" pitchFamily="34" charset="0"/>
              </a:rPr>
              <a:t>¿Qué tres características </a:t>
            </a:r>
            <a:r>
              <a:rPr lang="es-ES" sz="3600" b="1" dirty="0" smtClean="0">
                <a:solidFill>
                  <a:srgbClr val="FFFF00"/>
                </a:solidFill>
                <a:latin typeface="Calibri" panose="020F0502020204030204" pitchFamily="34" charset="0"/>
                <a:cs typeface="Calibri" panose="020F0502020204030204" pitchFamily="34" charset="0"/>
              </a:rPr>
              <a:t>del cuerno pequeño describe </a:t>
            </a:r>
            <a:r>
              <a:rPr lang="es-ES" sz="3600" b="1" dirty="0">
                <a:solidFill>
                  <a:srgbClr val="FFFF00"/>
                </a:solidFill>
                <a:latin typeface="Calibri" panose="020F0502020204030204" pitchFamily="34" charset="0"/>
                <a:cs typeface="Calibri" panose="020F0502020204030204" pitchFamily="34" charset="0"/>
              </a:rPr>
              <a:t>Daniel en el versículo 25?</a:t>
            </a:r>
            <a:endParaRPr lang="es-DO" sz="3600" b="1" dirty="0">
              <a:solidFill>
                <a:srgbClr val="FFFF00"/>
              </a:solidFill>
              <a:latin typeface="Calibri" panose="020F050202020403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01A16D62-B7C9-4E85-BD15-FA714C634E05}"/>
              </a:ext>
            </a:extLst>
          </p:cNvPr>
          <p:cNvSpPr txBox="1"/>
          <p:nvPr/>
        </p:nvSpPr>
        <p:spPr>
          <a:xfrm>
            <a:off x="496708" y="1624356"/>
            <a:ext cx="11087364" cy="5078313"/>
          </a:xfrm>
          <a:prstGeom prst="rect">
            <a:avLst/>
          </a:prstGeom>
          <a:noFill/>
          <a:effectLst>
            <a:outerShdw blurRad="50800" dist="38100" dir="5400000" algn="ctr" rotWithShape="0">
              <a:srgbClr val="000000">
                <a:alpha val="99000"/>
              </a:srgbClr>
            </a:outerShdw>
          </a:effectLst>
          <a:scene3d>
            <a:camera prst="orthographicFront"/>
            <a:lightRig rig="threePt" dir="t"/>
          </a:scene3d>
          <a:sp3d>
            <a:bevelT w="5092700"/>
          </a:sp3d>
        </p:spPr>
        <p:txBody>
          <a:bodyPr wrap="square" rtlCol="0">
            <a:spAutoFit/>
          </a:bodyPr>
          <a:lstStyle/>
          <a:p>
            <a:r>
              <a:rPr lang="es-ES" sz="5400" b="1" dirty="0" smtClean="0">
                <a:solidFill>
                  <a:schemeClr val="bg1"/>
                </a:solidFill>
                <a:latin typeface="Calibri" panose="020F0502020204030204" pitchFamily="34" charset="0"/>
                <a:cs typeface="Calibri" panose="020F0502020204030204" pitchFamily="34" charset="0"/>
              </a:rPr>
              <a:t>Y _______ </a:t>
            </a:r>
            <a:r>
              <a:rPr lang="es-ES" sz="5400" b="1" dirty="0">
                <a:solidFill>
                  <a:schemeClr val="bg1"/>
                </a:solidFill>
                <a:latin typeface="Calibri" panose="020F0502020204030204" pitchFamily="34" charset="0"/>
                <a:cs typeface="Calibri" panose="020F0502020204030204" pitchFamily="34" charset="0"/>
              </a:rPr>
              <a:t>palabras </a:t>
            </a:r>
            <a:r>
              <a:rPr lang="es-ES" sz="5400" b="1" dirty="0">
                <a:solidFill>
                  <a:srgbClr val="FFFF00"/>
                </a:solidFill>
                <a:latin typeface="Calibri" panose="020F0502020204030204" pitchFamily="34" charset="0"/>
                <a:cs typeface="Calibri" panose="020F0502020204030204" pitchFamily="34" charset="0"/>
              </a:rPr>
              <a:t>contra</a:t>
            </a:r>
            <a:r>
              <a:rPr lang="es-ES" sz="5400" b="1" dirty="0">
                <a:solidFill>
                  <a:schemeClr val="bg1"/>
                </a:solidFill>
                <a:latin typeface="Calibri" panose="020F0502020204030204" pitchFamily="34" charset="0"/>
                <a:cs typeface="Calibri" panose="020F0502020204030204" pitchFamily="34" charset="0"/>
              </a:rPr>
              <a:t> el Altísimo, y a los santos del Altísimo </a:t>
            </a:r>
            <a:r>
              <a:rPr lang="es-ES" sz="5400" b="1" dirty="0" smtClean="0">
                <a:solidFill>
                  <a:schemeClr val="bg1"/>
                </a:solidFill>
                <a:latin typeface="Calibri" panose="020F0502020204030204" pitchFamily="34" charset="0"/>
                <a:cs typeface="Calibri" panose="020F0502020204030204" pitchFamily="34" charset="0"/>
              </a:rPr>
              <a:t>___________, </a:t>
            </a:r>
            <a:r>
              <a:rPr lang="es-ES" sz="5400" b="1" dirty="0">
                <a:solidFill>
                  <a:schemeClr val="bg1"/>
                </a:solidFill>
                <a:latin typeface="Calibri" panose="020F0502020204030204" pitchFamily="34" charset="0"/>
                <a:cs typeface="Calibri" panose="020F0502020204030204" pitchFamily="34" charset="0"/>
              </a:rPr>
              <a:t>y pensará en </a:t>
            </a:r>
            <a:r>
              <a:rPr lang="es-ES" sz="5400" b="1" dirty="0" smtClean="0">
                <a:solidFill>
                  <a:schemeClr val="bg1"/>
                </a:solidFill>
                <a:latin typeface="Calibri" panose="020F0502020204030204" pitchFamily="34" charset="0"/>
                <a:cs typeface="Calibri" panose="020F0502020204030204" pitchFamily="34" charset="0"/>
              </a:rPr>
              <a:t>_______ </a:t>
            </a:r>
            <a:r>
              <a:rPr lang="es-ES" sz="5400" b="1" dirty="0">
                <a:solidFill>
                  <a:schemeClr val="bg1"/>
                </a:solidFill>
                <a:latin typeface="Calibri" panose="020F0502020204030204" pitchFamily="34" charset="0"/>
                <a:cs typeface="Calibri" panose="020F0502020204030204" pitchFamily="34" charset="0"/>
              </a:rPr>
              <a:t>los tiempos y la ley; y serán entregados en su mano hasta tiempo, y tiempos, y medio tiempo.</a:t>
            </a:r>
            <a:endParaRPr lang="es-ES" sz="5400" b="1" dirty="0">
              <a:solidFill>
                <a:schemeClr val="bg1"/>
              </a:solidFill>
              <a:latin typeface="Calibri" panose="020F0502020204030204" pitchFamily="34" charset="0"/>
              <a:cs typeface="Calibri" panose="020F0502020204030204" pitchFamily="34" charset="0"/>
            </a:endParaRPr>
          </a:p>
        </p:txBody>
      </p:sp>
      <p:sp>
        <p:nvSpPr>
          <p:cNvPr id="5" name="CuadroTexto 4"/>
          <p:cNvSpPr txBox="1"/>
          <p:nvPr/>
        </p:nvSpPr>
        <p:spPr>
          <a:xfrm>
            <a:off x="1107283" y="1624356"/>
            <a:ext cx="2385426" cy="923330"/>
          </a:xfrm>
          <a:prstGeom prst="rect">
            <a:avLst/>
          </a:prstGeom>
          <a:noFill/>
        </p:spPr>
        <p:txBody>
          <a:bodyPr wrap="square" rtlCol="0">
            <a:spAutoFit/>
          </a:bodyPr>
          <a:lstStyle/>
          <a:p>
            <a:r>
              <a:rPr lang="es-ES" sz="5400" b="1" dirty="0">
                <a:solidFill>
                  <a:srgbClr val="FFFF00"/>
                </a:solidFill>
                <a:latin typeface="Calibri" panose="020F0502020204030204" pitchFamily="34" charset="0"/>
                <a:cs typeface="Calibri" panose="020F0502020204030204" pitchFamily="34" charset="0"/>
              </a:rPr>
              <a:t>hablará</a:t>
            </a:r>
            <a:endParaRPr lang="en-US" sz="5400" dirty="0">
              <a:solidFill>
                <a:srgbClr val="FFFF00"/>
              </a:solidFill>
            </a:endParaRPr>
          </a:p>
        </p:txBody>
      </p:sp>
      <p:sp>
        <p:nvSpPr>
          <p:cNvPr id="6" name="CuadroTexto 5"/>
          <p:cNvSpPr txBox="1"/>
          <p:nvPr/>
        </p:nvSpPr>
        <p:spPr>
          <a:xfrm>
            <a:off x="496708" y="3240183"/>
            <a:ext cx="3792511" cy="923330"/>
          </a:xfrm>
          <a:prstGeom prst="rect">
            <a:avLst/>
          </a:prstGeom>
          <a:noFill/>
        </p:spPr>
        <p:txBody>
          <a:bodyPr wrap="square" rtlCol="0">
            <a:spAutoFit/>
          </a:bodyPr>
          <a:lstStyle/>
          <a:p>
            <a:r>
              <a:rPr lang="es-ES" sz="5400" b="1" dirty="0">
                <a:solidFill>
                  <a:srgbClr val="FFFF00"/>
                </a:solidFill>
                <a:latin typeface="Calibri" panose="020F0502020204030204" pitchFamily="34" charset="0"/>
                <a:cs typeface="Calibri" panose="020F0502020204030204" pitchFamily="34" charset="0"/>
              </a:rPr>
              <a:t>quebrantará</a:t>
            </a:r>
            <a:endParaRPr lang="en-US" sz="5400" dirty="0">
              <a:solidFill>
                <a:srgbClr val="FFFF00"/>
              </a:solidFill>
            </a:endParaRPr>
          </a:p>
        </p:txBody>
      </p:sp>
      <p:sp>
        <p:nvSpPr>
          <p:cNvPr id="7" name="CuadroTexto 6"/>
          <p:cNvSpPr txBox="1"/>
          <p:nvPr/>
        </p:nvSpPr>
        <p:spPr>
          <a:xfrm>
            <a:off x="8363866" y="3240182"/>
            <a:ext cx="2668895" cy="923330"/>
          </a:xfrm>
          <a:prstGeom prst="rect">
            <a:avLst/>
          </a:prstGeom>
          <a:noFill/>
        </p:spPr>
        <p:txBody>
          <a:bodyPr wrap="square" rtlCol="0">
            <a:spAutoFit/>
          </a:bodyPr>
          <a:lstStyle/>
          <a:p>
            <a:r>
              <a:rPr lang="es-ES" sz="5400" b="1" dirty="0">
                <a:solidFill>
                  <a:srgbClr val="FFFF00"/>
                </a:solidFill>
                <a:latin typeface="Calibri" panose="020F0502020204030204" pitchFamily="34" charset="0"/>
                <a:cs typeface="Calibri" panose="020F0502020204030204" pitchFamily="34" charset="0"/>
              </a:rPr>
              <a:t>cambiar</a:t>
            </a:r>
            <a:endParaRPr lang="en-US" sz="5400" dirty="0">
              <a:solidFill>
                <a:srgbClr val="FFFF00"/>
              </a:solidFill>
            </a:endParaRPr>
          </a:p>
        </p:txBody>
      </p:sp>
    </p:spTree>
    <p:extLst>
      <p:ext uri="{BB962C8B-B14F-4D97-AF65-F5344CB8AC3E}">
        <p14:creationId xmlns:p14="http://schemas.microsoft.com/office/powerpoint/2010/main" val="1037255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83A34"/>
          </a:solidFill>
          <a:ln>
            <a:solidFill>
              <a:schemeClr val="accent5">
                <a:lumMod val="50000"/>
              </a:schemeClr>
            </a:solidFill>
          </a:ln>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2" name="Forma libre: forma 11">
            <a:extLst>
              <a:ext uri="{FF2B5EF4-FFF2-40B4-BE49-F238E27FC236}">
                <a16:creationId xmlns:a16="http://schemas.microsoft.com/office/drawing/2014/main" id="{CA343354-4228-439C-8A79-193A873D37DA}"/>
              </a:ext>
            </a:extLst>
          </p:cNvPr>
          <p:cNvSpPr/>
          <p:nvPr/>
        </p:nvSpPr>
        <p:spPr>
          <a:xfrm>
            <a:off x="-1" y="-15499"/>
            <a:ext cx="2650214" cy="4525506"/>
          </a:xfrm>
          <a:custGeom>
            <a:avLst/>
            <a:gdLst>
              <a:gd name="connsiteX0" fmla="*/ 317719 w 2650214"/>
              <a:gd name="connsiteY0" fmla="*/ 0 h 4525506"/>
              <a:gd name="connsiteX1" fmla="*/ 2650214 w 2650214"/>
              <a:gd name="connsiteY1" fmla="*/ 2262753 h 4525506"/>
              <a:gd name="connsiteX2" fmla="*/ 317719 w 2650214"/>
              <a:gd name="connsiteY2" fmla="*/ 4525506 h 4525506"/>
              <a:gd name="connsiteX3" fmla="*/ 79235 w 2650214"/>
              <a:gd name="connsiteY3" fmla="*/ 4513824 h 4525506"/>
              <a:gd name="connsiteX4" fmla="*/ 0 w 2650214"/>
              <a:gd name="connsiteY4" fmla="*/ 4502093 h 4525506"/>
              <a:gd name="connsiteX5" fmla="*/ 0 w 2650214"/>
              <a:gd name="connsiteY5" fmla="*/ 23413 h 4525506"/>
              <a:gd name="connsiteX6" fmla="*/ 79235 w 2650214"/>
              <a:gd name="connsiteY6" fmla="*/ 11682 h 4525506"/>
              <a:gd name="connsiteX7" fmla="*/ 317719 w 2650214"/>
              <a:gd name="connsiteY7" fmla="*/ 0 h 4525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0214" h="4525506">
                <a:moveTo>
                  <a:pt x="317719" y="0"/>
                </a:moveTo>
                <a:cubicBezTo>
                  <a:pt x="1605920" y="0"/>
                  <a:pt x="2650214" y="1013069"/>
                  <a:pt x="2650214" y="2262753"/>
                </a:cubicBezTo>
                <a:cubicBezTo>
                  <a:pt x="2650214" y="3512437"/>
                  <a:pt x="1605920" y="4525506"/>
                  <a:pt x="317719" y="4525506"/>
                </a:cubicBezTo>
                <a:cubicBezTo>
                  <a:pt x="237206" y="4525506"/>
                  <a:pt x="157647" y="4521549"/>
                  <a:pt x="79235" y="4513824"/>
                </a:cubicBezTo>
                <a:lnTo>
                  <a:pt x="0" y="4502093"/>
                </a:lnTo>
                <a:lnTo>
                  <a:pt x="0" y="23413"/>
                </a:lnTo>
                <a:lnTo>
                  <a:pt x="79235" y="11682"/>
                </a:lnTo>
                <a:cubicBezTo>
                  <a:pt x="157647" y="3957"/>
                  <a:pt x="237206" y="0"/>
                  <a:pt x="317719" y="0"/>
                </a:cubicBezTo>
                <a:close/>
              </a:path>
            </a:pathLst>
          </a:custGeom>
          <a:solidFill>
            <a:srgbClr val="A46A14"/>
          </a:solidFill>
          <a:ln>
            <a:solidFill>
              <a:srgbClr val="A46A14"/>
            </a:solidFill>
          </a:ln>
          <a:effectLst>
            <a:outerShdw blurRad="50800" dist="50800" dir="600000" algn="ctr" rotWithShape="0">
              <a:srgbClr val="000000">
                <a:alpha val="43137"/>
              </a:srgbClr>
            </a:outerShdw>
          </a:effectLst>
          <a:scene3d>
            <a:camera prst="orthographicFront"/>
            <a:lightRig rig="threePt" dir="t"/>
          </a:scene3d>
          <a:sp3d>
            <a:bevelT w="44450"/>
          </a:sp3d>
        </p:spPr>
        <p:style>
          <a:lnRef idx="1">
            <a:schemeClr val="accent4"/>
          </a:lnRef>
          <a:fillRef idx="3">
            <a:schemeClr val="accent4"/>
          </a:fillRef>
          <a:effectRef idx="2">
            <a:schemeClr val="accent4"/>
          </a:effectRef>
          <a:fontRef idx="minor">
            <a:schemeClr val="lt1"/>
          </a:fontRef>
        </p:style>
        <p:txBody>
          <a:bodyPr wrap="square" rtlCol="0" anchor="ctr">
            <a:noAutofit/>
          </a:bodyPr>
          <a:lstStyle/>
          <a:p>
            <a:pPr algn="ctr"/>
            <a:endParaRPr lang="es-DO"/>
          </a:p>
        </p:txBody>
      </p:sp>
      <p:sp>
        <p:nvSpPr>
          <p:cNvPr id="14" name="CuadroTexto 13">
            <a:extLst>
              <a:ext uri="{FF2B5EF4-FFF2-40B4-BE49-F238E27FC236}">
                <a16:creationId xmlns:a16="http://schemas.microsoft.com/office/drawing/2014/main" id="{23C94E7D-7AB5-4521-915D-863C27209662}"/>
              </a:ext>
            </a:extLst>
          </p:cNvPr>
          <p:cNvSpPr txBox="1"/>
          <p:nvPr/>
        </p:nvSpPr>
        <p:spPr>
          <a:xfrm rot="17598730">
            <a:off x="-427438" y="2186811"/>
            <a:ext cx="3063630" cy="769441"/>
          </a:xfrm>
          <a:prstGeom prst="rect">
            <a:avLst/>
          </a:prstGeom>
          <a:noFill/>
          <a:effectLst>
            <a:outerShdw blurRad="76200" dist="50800" dir="5400000" algn="ctr" rotWithShape="0">
              <a:srgbClr val="000000">
                <a:alpha val="99000"/>
              </a:srgbClr>
            </a:outerShdw>
          </a:effectLst>
          <a:scene3d>
            <a:camera prst="orthographicFront"/>
            <a:lightRig rig="threePt" dir="t"/>
          </a:scene3d>
          <a:sp3d>
            <a:bevelT w="1739900"/>
          </a:sp3d>
        </p:spPr>
        <p:txBody>
          <a:bodyPr wrap="square" rtlCol="0">
            <a:spAutoFit/>
          </a:bodyPr>
          <a:lstStyle/>
          <a:p>
            <a:pPr algn="ctr"/>
            <a:r>
              <a:rPr lang="es-US" sz="4400" dirty="0" smtClean="0">
                <a:solidFill>
                  <a:schemeClr val="bg1"/>
                </a:solidFill>
                <a:latin typeface="Bodoni MT Black" panose="02070A03080606020203" pitchFamily="18" charset="0"/>
                <a:cs typeface="Aharoni" panose="02010803020104030203" pitchFamily="2" charset="-79"/>
              </a:rPr>
              <a:t>Considera</a:t>
            </a:r>
            <a:endParaRPr lang="es-DO" sz="4400" dirty="0">
              <a:solidFill>
                <a:schemeClr val="bg1"/>
              </a:solidFill>
              <a:latin typeface="Bodoni MT Black" panose="02070A03080606020203" pitchFamily="18" charset="0"/>
              <a:cs typeface="Aharoni" panose="02010803020104030203" pitchFamily="2" charset="-79"/>
            </a:endParaRPr>
          </a:p>
        </p:txBody>
      </p:sp>
      <p:sp>
        <p:nvSpPr>
          <p:cNvPr id="7" name="CuadroTexto 6">
            <a:extLst>
              <a:ext uri="{FF2B5EF4-FFF2-40B4-BE49-F238E27FC236}">
                <a16:creationId xmlns:a16="http://schemas.microsoft.com/office/drawing/2014/main" id="{1BBDF06D-B11B-42C8-AE11-6D6E4C177720}"/>
              </a:ext>
            </a:extLst>
          </p:cNvPr>
          <p:cNvSpPr txBox="1"/>
          <p:nvPr/>
        </p:nvSpPr>
        <p:spPr>
          <a:xfrm>
            <a:off x="2795075" y="310617"/>
            <a:ext cx="8669633" cy="6186309"/>
          </a:xfrm>
          <a:prstGeom prst="rect">
            <a:avLst/>
          </a:prstGeom>
          <a:noFill/>
          <a:effectLst>
            <a:outerShdw blurRad="50800" dist="38100" dir="5400000" algn="ctr" rotWithShape="0">
              <a:srgbClr val="000000">
                <a:alpha val="99000"/>
              </a:srgbClr>
            </a:outerShdw>
          </a:effectLst>
          <a:scene3d>
            <a:camera prst="orthographicFront"/>
            <a:lightRig rig="sunset" dir="t">
              <a:rot lat="0" lon="0" rev="21594000"/>
            </a:lightRig>
          </a:scene3d>
          <a:sp3d extrusionH="139700" prstMaterial="flat">
            <a:bevelT w="1162050"/>
            <a:bevelB w="825500" h="279400"/>
          </a:sp3d>
        </p:spPr>
        <p:txBody>
          <a:bodyPr wrap="square" rtlCol="0">
            <a:spAutoFit/>
          </a:bodyPr>
          <a:lstStyle/>
          <a:p>
            <a:r>
              <a:rPr lang="es-ES" sz="3600" b="1" dirty="0">
                <a:solidFill>
                  <a:srgbClr val="FFFF00"/>
                </a:solidFill>
              </a:rPr>
              <a:t>Contra el altísimo</a:t>
            </a:r>
            <a:r>
              <a:rPr lang="es-ES" sz="3600" b="1" dirty="0">
                <a:solidFill>
                  <a:schemeClr val="bg1"/>
                </a:solidFill>
              </a:rPr>
              <a:t>. Al oponerse al Altísimo, el cuerno pequeño pretendería ser igual a Dios. La literatura eclesiástica abunda en ejemplos de las pretensiones arrogantes y</a:t>
            </a:r>
          </a:p>
          <a:p>
            <a:r>
              <a:rPr lang="es-ES" sz="3600" b="1" dirty="0">
                <a:solidFill>
                  <a:schemeClr val="bg1"/>
                </a:solidFill>
              </a:rPr>
              <a:t>blasfemas del papado. Ejemplos típicos son los siguientes tomados de una gran</a:t>
            </a:r>
          </a:p>
          <a:p>
            <a:r>
              <a:rPr lang="es-ES" sz="3600" b="1" dirty="0">
                <a:solidFill>
                  <a:schemeClr val="bg1"/>
                </a:solidFill>
              </a:rPr>
              <a:t>obra enciclopédica escrita por un teólogo católico del siglo XVIII: "El papa </a:t>
            </a:r>
            <a:r>
              <a:rPr lang="es-ES" sz="3600" b="1" dirty="0" smtClean="0">
                <a:solidFill>
                  <a:schemeClr val="bg1"/>
                </a:solidFill>
              </a:rPr>
              <a:t>es de </a:t>
            </a:r>
            <a:r>
              <a:rPr lang="es-ES" sz="3600" b="1" dirty="0">
                <a:solidFill>
                  <a:schemeClr val="bg1"/>
                </a:solidFill>
              </a:rPr>
              <a:t>una dignidad tan grande y es tan excelso, que no es un mero hombre, </a:t>
            </a:r>
            <a:r>
              <a:rPr lang="es-ES" sz="3600" b="1" dirty="0" smtClean="0">
                <a:solidFill>
                  <a:schemeClr val="bg1"/>
                </a:solidFill>
              </a:rPr>
              <a:t>sino como </a:t>
            </a:r>
            <a:r>
              <a:rPr lang="es-ES" sz="3600" b="1" dirty="0">
                <a:solidFill>
                  <a:schemeClr val="bg1"/>
                </a:solidFill>
              </a:rPr>
              <a:t>si fuera Dios y el vicario de </a:t>
            </a:r>
            <a:r>
              <a:rPr lang="es-ES" sz="3600" b="1" dirty="0" smtClean="0">
                <a:solidFill>
                  <a:schemeClr val="bg1"/>
                </a:solidFill>
              </a:rPr>
              <a:t>Dios…”</a:t>
            </a:r>
            <a:endParaRPr lang="es-ES" sz="3600" b="1" dirty="0">
              <a:solidFill>
                <a:schemeClr val="bg1"/>
              </a:solidFill>
            </a:endParaRPr>
          </a:p>
        </p:txBody>
      </p:sp>
    </p:spTree>
    <p:extLst>
      <p:ext uri="{BB962C8B-B14F-4D97-AF65-F5344CB8AC3E}">
        <p14:creationId xmlns:p14="http://schemas.microsoft.com/office/powerpoint/2010/main" val="20827824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83A34"/>
          </a:solidFill>
          <a:ln>
            <a:solidFill>
              <a:schemeClr val="accent5">
                <a:lumMod val="50000"/>
              </a:schemeClr>
            </a:solidFill>
          </a:ln>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2" name="Forma libre: forma 11">
            <a:extLst>
              <a:ext uri="{FF2B5EF4-FFF2-40B4-BE49-F238E27FC236}">
                <a16:creationId xmlns:a16="http://schemas.microsoft.com/office/drawing/2014/main" id="{CA343354-4228-439C-8A79-193A873D37DA}"/>
              </a:ext>
            </a:extLst>
          </p:cNvPr>
          <p:cNvSpPr/>
          <p:nvPr/>
        </p:nvSpPr>
        <p:spPr>
          <a:xfrm>
            <a:off x="-1" y="-15499"/>
            <a:ext cx="2650214" cy="4525506"/>
          </a:xfrm>
          <a:custGeom>
            <a:avLst/>
            <a:gdLst>
              <a:gd name="connsiteX0" fmla="*/ 317719 w 2650214"/>
              <a:gd name="connsiteY0" fmla="*/ 0 h 4525506"/>
              <a:gd name="connsiteX1" fmla="*/ 2650214 w 2650214"/>
              <a:gd name="connsiteY1" fmla="*/ 2262753 h 4525506"/>
              <a:gd name="connsiteX2" fmla="*/ 317719 w 2650214"/>
              <a:gd name="connsiteY2" fmla="*/ 4525506 h 4525506"/>
              <a:gd name="connsiteX3" fmla="*/ 79235 w 2650214"/>
              <a:gd name="connsiteY3" fmla="*/ 4513824 h 4525506"/>
              <a:gd name="connsiteX4" fmla="*/ 0 w 2650214"/>
              <a:gd name="connsiteY4" fmla="*/ 4502093 h 4525506"/>
              <a:gd name="connsiteX5" fmla="*/ 0 w 2650214"/>
              <a:gd name="connsiteY5" fmla="*/ 23413 h 4525506"/>
              <a:gd name="connsiteX6" fmla="*/ 79235 w 2650214"/>
              <a:gd name="connsiteY6" fmla="*/ 11682 h 4525506"/>
              <a:gd name="connsiteX7" fmla="*/ 317719 w 2650214"/>
              <a:gd name="connsiteY7" fmla="*/ 0 h 4525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0214" h="4525506">
                <a:moveTo>
                  <a:pt x="317719" y="0"/>
                </a:moveTo>
                <a:cubicBezTo>
                  <a:pt x="1605920" y="0"/>
                  <a:pt x="2650214" y="1013069"/>
                  <a:pt x="2650214" y="2262753"/>
                </a:cubicBezTo>
                <a:cubicBezTo>
                  <a:pt x="2650214" y="3512437"/>
                  <a:pt x="1605920" y="4525506"/>
                  <a:pt x="317719" y="4525506"/>
                </a:cubicBezTo>
                <a:cubicBezTo>
                  <a:pt x="237206" y="4525506"/>
                  <a:pt x="157647" y="4521549"/>
                  <a:pt x="79235" y="4513824"/>
                </a:cubicBezTo>
                <a:lnTo>
                  <a:pt x="0" y="4502093"/>
                </a:lnTo>
                <a:lnTo>
                  <a:pt x="0" y="23413"/>
                </a:lnTo>
                <a:lnTo>
                  <a:pt x="79235" y="11682"/>
                </a:lnTo>
                <a:cubicBezTo>
                  <a:pt x="157647" y="3957"/>
                  <a:pt x="237206" y="0"/>
                  <a:pt x="317719" y="0"/>
                </a:cubicBezTo>
                <a:close/>
              </a:path>
            </a:pathLst>
          </a:custGeom>
          <a:solidFill>
            <a:srgbClr val="A46A14"/>
          </a:solidFill>
          <a:ln>
            <a:solidFill>
              <a:srgbClr val="A46A14"/>
            </a:solidFill>
          </a:ln>
          <a:effectLst>
            <a:outerShdw blurRad="50800" dist="50800" dir="600000" algn="ctr" rotWithShape="0">
              <a:srgbClr val="000000">
                <a:alpha val="43137"/>
              </a:srgbClr>
            </a:outerShdw>
          </a:effectLst>
          <a:scene3d>
            <a:camera prst="orthographicFront"/>
            <a:lightRig rig="threePt" dir="t"/>
          </a:scene3d>
          <a:sp3d>
            <a:bevelT w="44450"/>
          </a:sp3d>
        </p:spPr>
        <p:style>
          <a:lnRef idx="1">
            <a:schemeClr val="accent4"/>
          </a:lnRef>
          <a:fillRef idx="3">
            <a:schemeClr val="accent4"/>
          </a:fillRef>
          <a:effectRef idx="2">
            <a:schemeClr val="accent4"/>
          </a:effectRef>
          <a:fontRef idx="minor">
            <a:schemeClr val="lt1"/>
          </a:fontRef>
        </p:style>
        <p:txBody>
          <a:bodyPr wrap="square" rtlCol="0" anchor="ctr">
            <a:noAutofit/>
          </a:bodyPr>
          <a:lstStyle/>
          <a:p>
            <a:pPr algn="ctr"/>
            <a:endParaRPr lang="es-DO"/>
          </a:p>
        </p:txBody>
      </p:sp>
      <p:sp>
        <p:nvSpPr>
          <p:cNvPr id="14" name="CuadroTexto 13">
            <a:extLst>
              <a:ext uri="{FF2B5EF4-FFF2-40B4-BE49-F238E27FC236}">
                <a16:creationId xmlns:a16="http://schemas.microsoft.com/office/drawing/2014/main" id="{23C94E7D-7AB5-4521-915D-863C27209662}"/>
              </a:ext>
            </a:extLst>
          </p:cNvPr>
          <p:cNvSpPr txBox="1"/>
          <p:nvPr/>
        </p:nvSpPr>
        <p:spPr>
          <a:xfrm rot="17598730">
            <a:off x="-427438" y="2186811"/>
            <a:ext cx="3063630" cy="769441"/>
          </a:xfrm>
          <a:prstGeom prst="rect">
            <a:avLst/>
          </a:prstGeom>
          <a:noFill/>
          <a:effectLst>
            <a:outerShdw blurRad="76200" dist="50800" dir="5400000" algn="ctr" rotWithShape="0">
              <a:srgbClr val="000000">
                <a:alpha val="99000"/>
              </a:srgbClr>
            </a:outerShdw>
          </a:effectLst>
          <a:scene3d>
            <a:camera prst="orthographicFront"/>
            <a:lightRig rig="threePt" dir="t"/>
          </a:scene3d>
          <a:sp3d>
            <a:bevelT w="1739900"/>
          </a:sp3d>
        </p:spPr>
        <p:txBody>
          <a:bodyPr wrap="square" rtlCol="0">
            <a:spAutoFit/>
          </a:bodyPr>
          <a:lstStyle/>
          <a:p>
            <a:pPr algn="ctr"/>
            <a:r>
              <a:rPr lang="es-US" sz="4400" dirty="0" smtClean="0">
                <a:solidFill>
                  <a:schemeClr val="bg1"/>
                </a:solidFill>
                <a:latin typeface="Bodoni MT Black" panose="02070A03080606020203" pitchFamily="18" charset="0"/>
                <a:cs typeface="Aharoni" panose="02010803020104030203" pitchFamily="2" charset="-79"/>
              </a:rPr>
              <a:t>Considera</a:t>
            </a:r>
            <a:endParaRPr lang="es-DO" sz="4400" dirty="0">
              <a:solidFill>
                <a:schemeClr val="bg1"/>
              </a:solidFill>
              <a:latin typeface="Bodoni MT Black" panose="02070A03080606020203" pitchFamily="18" charset="0"/>
              <a:cs typeface="Aharoni" panose="02010803020104030203" pitchFamily="2" charset="-79"/>
            </a:endParaRPr>
          </a:p>
        </p:txBody>
      </p:sp>
      <p:sp>
        <p:nvSpPr>
          <p:cNvPr id="7" name="CuadroTexto 6">
            <a:extLst>
              <a:ext uri="{FF2B5EF4-FFF2-40B4-BE49-F238E27FC236}">
                <a16:creationId xmlns:a16="http://schemas.microsoft.com/office/drawing/2014/main" id="{1BBDF06D-B11B-42C8-AE11-6D6E4C177720}"/>
              </a:ext>
            </a:extLst>
          </p:cNvPr>
          <p:cNvSpPr txBox="1"/>
          <p:nvPr/>
        </p:nvSpPr>
        <p:spPr>
          <a:xfrm>
            <a:off x="2795075" y="310617"/>
            <a:ext cx="8669633" cy="6247864"/>
          </a:xfrm>
          <a:prstGeom prst="rect">
            <a:avLst/>
          </a:prstGeom>
          <a:noFill/>
          <a:effectLst>
            <a:outerShdw blurRad="50800" dist="38100" dir="5400000" algn="ctr" rotWithShape="0">
              <a:srgbClr val="000000">
                <a:alpha val="99000"/>
              </a:srgbClr>
            </a:outerShdw>
          </a:effectLst>
          <a:scene3d>
            <a:camera prst="orthographicFront"/>
            <a:lightRig rig="sunset" dir="t">
              <a:rot lat="0" lon="0" rev="21594000"/>
            </a:lightRig>
          </a:scene3d>
          <a:sp3d extrusionH="139700" prstMaterial="flat">
            <a:bevelT w="1162050"/>
            <a:bevelB w="825500" h="279400"/>
          </a:sp3d>
        </p:spPr>
        <p:txBody>
          <a:bodyPr wrap="square" rtlCol="0">
            <a:spAutoFit/>
          </a:bodyPr>
          <a:lstStyle/>
          <a:p>
            <a:r>
              <a:rPr lang="es-ES" sz="4000" b="1" dirty="0">
                <a:solidFill>
                  <a:schemeClr val="bg1"/>
                </a:solidFill>
              </a:rPr>
              <a:t>"El papa puede modificar la ley divina, ya que su poder no es de hombre sino </a:t>
            </a:r>
            <a:r>
              <a:rPr lang="es-ES" sz="4000" b="1" dirty="0" smtClean="0">
                <a:solidFill>
                  <a:schemeClr val="bg1"/>
                </a:solidFill>
              </a:rPr>
              <a:t>de Dios</a:t>
            </a:r>
            <a:r>
              <a:rPr lang="es-ES" sz="4000" b="1" dirty="0">
                <a:solidFill>
                  <a:schemeClr val="bg1"/>
                </a:solidFill>
              </a:rPr>
              <a:t>, y actúa como </a:t>
            </a:r>
            <a:r>
              <a:rPr lang="es-ES" sz="4000" b="1" dirty="0" err="1">
                <a:solidFill>
                  <a:schemeClr val="bg1"/>
                </a:solidFill>
              </a:rPr>
              <a:t>vicerregente</a:t>
            </a:r>
            <a:r>
              <a:rPr lang="es-ES" sz="4000" b="1" dirty="0">
                <a:solidFill>
                  <a:schemeClr val="bg1"/>
                </a:solidFill>
              </a:rPr>
              <a:t> de Dios sobre la tierra con el más amplio </a:t>
            </a:r>
            <a:r>
              <a:rPr lang="es-ES" sz="4000" b="1" dirty="0" smtClean="0">
                <a:solidFill>
                  <a:schemeClr val="bg1"/>
                </a:solidFill>
              </a:rPr>
              <a:t>poder de </a:t>
            </a:r>
            <a:r>
              <a:rPr lang="es-ES" sz="4000" b="1" dirty="0">
                <a:solidFill>
                  <a:schemeClr val="bg1"/>
                </a:solidFill>
              </a:rPr>
              <a:t>atar y soltar a sus ovejas</a:t>
            </a:r>
            <a:r>
              <a:rPr lang="es-ES" sz="4000" b="1" dirty="0" smtClean="0">
                <a:solidFill>
                  <a:schemeClr val="bg1"/>
                </a:solidFill>
              </a:rPr>
              <a:t>.”</a:t>
            </a:r>
          </a:p>
          <a:p>
            <a:endParaRPr lang="es-ES" sz="4000" b="1" dirty="0">
              <a:solidFill>
                <a:schemeClr val="bg1"/>
              </a:solidFill>
            </a:endParaRPr>
          </a:p>
          <a:p>
            <a:r>
              <a:rPr lang="es-ES" sz="4000" b="1" dirty="0">
                <a:solidFill>
                  <a:schemeClr val="bg1"/>
                </a:solidFill>
              </a:rPr>
              <a:t>"Cualquier cosa que se diga que hace el Señor Dios mismo, y el Redentor, eso</a:t>
            </a:r>
          </a:p>
          <a:p>
            <a:r>
              <a:rPr lang="es-ES" sz="4000" b="1" dirty="0">
                <a:solidFill>
                  <a:schemeClr val="bg1"/>
                </a:solidFill>
              </a:rPr>
              <a:t>hace su vicario, con tal que no haga nada contrario a la fe" </a:t>
            </a:r>
            <a:r>
              <a:rPr lang="es-ES" sz="4000" b="1" dirty="0" smtClean="0">
                <a:solidFill>
                  <a:schemeClr val="bg1"/>
                </a:solidFill>
              </a:rPr>
              <a:t>  </a:t>
            </a:r>
            <a:r>
              <a:rPr lang="es-ES" sz="4000" b="1" dirty="0" smtClean="0">
                <a:solidFill>
                  <a:schemeClr val="accent6">
                    <a:lumMod val="20000"/>
                    <a:lumOff val="80000"/>
                  </a:schemeClr>
                </a:solidFill>
              </a:rPr>
              <a:t>CBA</a:t>
            </a:r>
            <a:endParaRPr lang="es-ES" sz="4000" b="1" dirty="0">
              <a:solidFill>
                <a:schemeClr val="accent6">
                  <a:lumMod val="20000"/>
                  <a:lumOff val="80000"/>
                </a:schemeClr>
              </a:solidFill>
            </a:endParaRPr>
          </a:p>
        </p:txBody>
      </p:sp>
    </p:spTree>
    <p:extLst>
      <p:ext uri="{BB962C8B-B14F-4D97-AF65-F5344CB8AC3E}">
        <p14:creationId xmlns:p14="http://schemas.microsoft.com/office/powerpoint/2010/main" val="33396041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83A34"/>
          </a:solidFill>
          <a:ln>
            <a:solidFill>
              <a:schemeClr val="accent5">
                <a:lumMod val="50000"/>
              </a:schemeClr>
            </a:solidFill>
          </a:ln>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2" name="Forma libre: forma 11">
            <a:extLst>
              <a:ext uri="{FF2B5EF4-FFF2-40B4-BE49-F238E27FC236}">
                <a16:creationId xmlns:a16="http://schemas.microsoft.com/office/drawing/2014/main" id="{CA343354-4228-439C-8A79-193A873D37DA}"/>
              </a:ext>
            </a:extLst>
          </p:cNvPr>
          <p:cNvSpPr/>
          <p:nvPr/>
        </p:nvSpPr>
        <p:spPr>
          <a:xfrm>
            <a:off x="-1" y="-15499"/>
            <a:ext cx="2650214" cy="4525506"/>
          </a:xfrm>
          <a:custGeom>
            <a:avLst/>
            <a:gdLst>
              <a:gd name="connsiteX0" fmla="*/ 317719 w 2650214"/>
              <a:gd name="connsiteY0" fmla="*/ 0 h 4525506"/>
              <a:gd name="connsiteX1" fmla="*/ 2650214 w 2650214"/>
              <a:gd name="connsiteY1" fmla="*/ 2262753 h 4525506"/>
              <a:gd name="connsiteX2" fmla="*/ 317719 w 2650214"/>
              <a:gd name="connsiteY2" fmla="*/ 4525506 h 4525506"/>
              <a:gd name="connsiteX3" fmla="*/ 79235 w 2650214"/>
              <a:gd name="connsiteY3" fmla="*/ 4513824 h 4525506"/>
              <a:gd name="connsiteX4" fmla="*/ 0 w 2650214"/>
              <a:gd name="connsiteY4" fmla="*/ 4502093 h 4525506"/>
              <a:gd name="connsiteX5" fmla="*/ 0 w 2650214"/>
              <a:gd name="connsiteY5" fmla="*/ 23413 h 4525506"/>
              <a:gd name="connsiteX6" fmla="*/ 79235 w 2650214"/>
              <a:gd name="connsiteY6" fmla="*/ 11682 h 4525506"/>
              <a:gd name="connsiteX7" fmla="*/ 317719 w 2650214"/>
              <a:gd name="connsiteY7" fmla="*/ 0 h 4525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0214" h="4525506">
                <a:moveTo>
                  <a:pt x="317719" y="0"/>
                </a:moveTo>
                <a:cubicBezTo>
                  <a:pt x="1605920" y="0"/>
                  <a:pt x="2650214" y="1013069"/>
                  <a:pt x="2650214" y="2262753"/>
                </a:cubicBezTo>
                <a:cubicBezTo>
                  <a:pt x="2650214" y="3512437"/>
                  <a:pt x="1605920" y="4525506"/>
                  <a:pt x="317719" y="4525506"/>
                </a:cubicBezTo>
                <a:cubicBezTo>
                  <a:pt x="237206" y="4525506"/>
                  <a:pt x="157647" y="4521549"/>
                  <a:pt x="79235" y="4513824"/>
                </a:cubicBezTo>
                <a:lnTo>
                  <a:pt x="0" y="4502093"/>
                </a:lnTo>
                <a:lnTo>
                  <a:pt x="0" y="23413"/>
                </a:lnTo>
                <a:lnTo>
                  <a:pt x="79235" y="11682"/>
                </a:lnTo>
                <a:cubicBezTo>
                  <a:pt x="157647" y="3957"/>
                  <a:pt x="237206" y="0"/>
                  <a:pt x="317719" y="0"/>
                </a:cubicBezTo>
                <a:close/>
              </a:path>
            </a:pathLst>
          </a:custGeom>
          <a:solidFill>
            <a:srgbClr val="A46A14"/>
          </a:solidFill>
          <a:ln>
            <a:solidFill>
              <a:srgbClr val="A46A14"/>
            </a:solidFill>
          </a:ln>
          <a:effectLst>
            <a:outerShdw blurRad="50800" dist="50800" dir="600000" algn="ctr" rotWithShape="0">
              <a:srgbClr val="000000">
                <a:alpha val="43137"/>
              </a:srgbClr>
            </a:outerShdw>
          </a:effectLst>
          <a:scene3d>
            <a:camera prst="orthographicFront"/>
            <a:lightRig rig="threePt" dir="t"/>
          </a:scene3d>
          <a:sp3d>
            <a:bevelT w="44450"/>
          </a:sp3d>
        </p:spPr>
        <p:style>
          <a:lnRef idx="1">
            <a:schemeClr val="accent4"/>
          </a:lnRef>
          <a:fillRef idx="3">
            <a:schemeClr val="accent4"/>
          </a:fillRef>
          <a:effectRef idx="2">
            <a:schemeClr val="accent4"/>
          </a:effectRef>
          <a:fontRef idx="minor">
            <a:schemeClr val="lt1"/>
          </a:fontRef>
        </p:style>
        <p:txBody>
          <a:bodyPr wrap="square" rtlCol="0" anchor="ctr">
            <a:noAutofit/>
          </a:bodyPr>
          <a:lstStyle/>
          <a:p>
            <a:pPr algn="ctr"/>
            <a:endParaRPr lang="es-DO"/>
          </a:p>
        </p:txBody>
      </p:sp>
      <p:sp>
        <p:nvSpPr>
          <p:cNvPr id="14" name="CuadroTexto 13">
            <a:extLst>
              <a:ext uri="{FF2B5EF4-FFF2-40B4-BE49-F238E27FC236}">
                <a16:creationId xmlns:a16="http://schemas.microsoft.com/office/drawing/2014/main" id="{23C94E7D-7AB5-4521-915D-863C27209662}"/>
              </a:ext>
            </a:extLst>
          </p:cNvPr>
          <p:cNvSpPr txBox="1"/>
          <p:nvPr/>
        </p:nvSpPr>
        <p:spPr>
          <a:xfrm rot="17598730">
            <a:off x="-427438" y="2186811"/>
            <a:ext cx="3063630" cy="769441"/>
          </a:xfrm>
          <a:prstGeom prst="rect">
            <a:avLst/>
          </a:prstGeom>
          <a:noFill/>
          <a:effectLst>
            <a:outerShdw blurRad="76200" dist="50800" dir="5400000" algn="ctr" rotWithShape="0">
              <a:srgbClr val="000000">
                <a:alpha val="99000"/>
              </a:srgbClr>
            </a:outerShdw>
          </a:effectLst>
          <a:scene3d>
            <a:camera prst="orthographicFront"/>
            <a:lightRig rig="threePt" dir="t"/>
          </a:scene3d>
          <a:sp3d>
            <a:bevelT w="1739900"/>
          </a:sp3d>
        </p:spPr>
        <p:txBody>
          <a:bodyPr wrap="square" rtlCol="0">
            <a:spAutoFit/>
          </a:bodyPr>
          <a:lstStyle/>
          <a:p>
            <a:pPr algn="ctr"/>
            <a:r>
              <a:rPr lang="es-US" sz="4400" dirty="0" smtClean="0">
                <a:solidFill>
                  <a:schemeClr val="bg1"/>
                </a:solidFill>
                <a:latin typeface="Bodoni MT Black" panose="02070A03080606020203" pitchFamily="18" charset="0"/>
                <a:cs typeface="Aharoni" panose="02010803020104030203" pitchFamily="2" charset="-79"/>
              </a:rPr>
              <a:t>Considera</a:t>
            </a:r>
            <a:endParaRPr lang="es-DO" sz="4400" dirty="0">
              <a:solidFill>
                <a:schemeClr val="bg1"/>
              </a:solidFill>
              <a:latin typeface="Bodoni MT Black" panose="02070A03080606020203" pitchFamily="18" charset="0"/>
              <a:cs typeface="Aharoni" panose="02010803020104030203" pitchFamily="2" charset="-79"/>
            </a:endParaRPr>
          </a:p>
        </p:txBody>
      </p:sp>
      <p:sp>
        <p:nvSpPr>
          <p:cNvPr id="7" name="CuadroTexto 6">
            <a:extLst>
              <a:ext uri="{FF2B5EF4-FFF2-40B4-BE49-F238E27FC236}">
                <a16:creationId xmlns:a16="http://schemas.microsoft.com/office/drawing/2014/main" id="{1BBDF06D-B11B-42C8-AE11-6D6E4C177720}"/>
              </a:ext>
            </a:extLst>
          </p:cNvPr>
          <p:cNvSpPr txBox="1"/>
          <p:nvPr/>
        </p:nvSpPr>
        <p:spPr>
          <a:xfrm>
            <a:off x="2795075" y="310617"/>
            <a:ext cx="8942223" cy="6247864"/>
          </a:xfrm>
          <a:prstGeom prst="rect">
            <a:avLst/>
          </a:prstGeom>
          <a:noFill/>
          <a:effectLst>
            <a:outerShdw blurRad="50800" dist="38100" dir="5400000" algn="ctr" rotWithShape="0">
              <a:srgbClr val="000000">
                <a:alpha val="99000"/>
              </a:srgbClr>
            </a:outerShdw>
          </a:effectLst>
          <a:scene3d>
            <a:camera prst="orthographicFront"/>
            <a:lightRig rig="sunset" dir="t">
              <a:rot lat="0" lon="0" rev="21594000"/>
            </a:lightRig>
          </a:scene3d>
          <a:sp3d extrusionH="139700" prstMaterial="flat">
            <a:bevelT w="1162050"/>
            <a:bevelB w="825500" h="279400"/>
          </a:sp3d>
        </p:spPr>
        <p:txBody>
          <a:bodyPr wrap="square" rtlCol="0">
            <a:spAutoFit/>
          </a:bodyPr>
          <a:lstStyle/>
          <a:p>
            <a:r>
              <a:rPr lang="es-ES" sz="4000" b="1" dirty="0" smtClean="0">
                <a:solidFill>
                  <a:srgbClr val="FFFF00"/>
                </a:solidFill>
              </a:rPr>
              <a:t>Quebrantará</a:t>
            </a:r>
            <a:r>
              <a:rPr lang="es-ES" sz="4000" b="1" dirty="0">
                <a:solidFill>
                  <a:schemeClr val="bg1"/>
                </a:solidFill>
              </a:rPr>
              <a:t>. El papado reconoce que ha perseguido y defiende tales hechos como el legítimo ejercicio del poder que pretende haber recibido de Cristo. </a:t>
            </a:r>
            <a:r>
              <a:rPr lang="es-ES" sz="4000" b="1" dirty="0" smtClean="0">
                <a:solidFill>
                  <a:schemeClr val="bg1"/>
                </a:solidFill>
              </a:rPr>
              <a:t>Durante la Inquisición, las </a:t>
            </a:r>
            <a:r>
              <a:rPr lang="es-ES" sz="4000" b="1" dirty="0">
                <a:solidFill>
                  <a:schemeClr val="bg1"/>
                </a:solidFill>
              </a:rPr>
              <a:t>autoridades civiles estaban obligadas </a:t>
            </a:r>
            <a:r>
              <a:rPr lang="es-ES" sz="4000" b="1" dirty="0" smtClean="0">
                <a:solidFill>
                  <a:schemeClr val="bg1"/>
                </a:solidFill>
              </a:rPr>
              <a:t>por los </a:t>
            </a:r>
            <a:r>
              <a:rPr lang="es-ES" sz="4000" b="1" dirty="0">
                <a:solidFill>
                  <a:schemeClr val="bg1"/>
                </a:solidFill>
              </a:rPr>
              <a:t>papas, so pena de excomunión, a ejecutar las sentencias legales </a:t>
            </a:r>
            <a:r>
              <a:rPr lang="es-ES" sz="4000" b="1" dirty="0" smtClean="0">
                <a:solidFill>
                  <a:schemeClr val="bg1"/>
                </a:solidFill>
              </a:rPr>
              <a:t>que condenaban </a:t>
            </a:r>
            <a:r>
              <a:rPr lang="es-ES" sz="4000" b="1" dirty="0">
                <a:solidFill>
                  <a:schemeClr val="bg1"/>
                </a:solidFill>
              </a:rPr>
              <a:t>a los herejes </a:t>
            </a:r>
            <a:r>
              <a:rPr lang="es-ES" sz="4000" b="1" dirty="0" smtClean="0">
                <a:solidFill>
                  <a:schemeClr val="bg1"/>
                </a:solidFill>
              </a:rPr>
              <a:t>impenitentes </a:t>
            </a:r>
            <a:r>
              <a:rPr lang="es-ES" sz="4000" b="1" dirty="0">
                <a:solidFill>
                  <a:schemeClr val="bg1"/>
                </a:solidFill>
              </a:rPr>
              <a:t>a la </a:t>
            </a:r>
            <a:r>
              <a:rPr lang="es-ES" sz="4000" b="1" dirty="0" smtClean="0">
                <a:solidFill>
                  <a:schemeClr val="bg1"/>
                </a:solidFill>
              </a:rPr>
              <a:t>hoguera. </a:t>
            </a:r>
            <a:r>
              <a:rPr lang="es-ES" sz="4000" b="1" dirty="0" smtClean="0">
                <a:solidFill>
                  <a:schemeClr val="accent6">
                    <a:lumMod val="20000"/>
                    <a:lumOff val="80000"/>
                  </a:schemeClr>
                </a:solidFill>
              </a:rPr>
              <a:t>CBA</a:t>
            </a:r>
            <a:r>
              <a:rPr lang="es-ES" sz="4000" b="1" dirty="0" smtClean="0">
                <a:solidFill>
                  <a:schemeClr val="bg1"/>
                </a:solidFill>
              </a:rPr>
              <a:t>.</a:t>
            </a:r>
            <a:endParaRPr lang="es-ES" sz="4000" b="1" dirty="0">
              <a:solidFill>
                <a:schemeClr val="bg1"/>
              </a:solidFill>
            </a:endParaRPr>
          </a:p>
        </p:txBody>
      </p:sp>
    </p:spTree>
    <p:extLst>
      <p:ext uri="{BB962C8B-B14F-4D97-AF65-F5344CB8AC3E}">
        <p14:creationId xmlns:p14="http://schemas.microsoft.com/office/powerpoint/2010/main" val="692867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83A34"/>
          </a:solidFill>
          <a:ln>
            <a:solidFill>
              <a:schemeClr val="accent5">
                <a:lumMod val="50000"/>
              </a:schemeClr>
            </a:solidFill>
          </a:ln>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2" name="Forma libre: forma 11">
            <a:extLst>
              <a:ext uri="{FF2B5EF4-FFF2-40B4-BE49-F238E27FC236}">
                <a16:creationId xmlns:a16="http://schemas.microsoft.com/office/drawing/2014/main" id="{CA343354-4228-439C-8A79-193A873D37DA}"/>
              </a:ext>
            </a:extLst>
          </p:cNvPr>
          <p:cNvSpPr/>
          <p:nvPr/>
        </p:nvSpPr>
        <p:spPr>
          <a:xfrm>
            <a:off x="-1" y="-15499"/>
            <a:ext cx="2650214" cy="4525506"/>
          </a:xfrm>
          <a:custGeom>
            <a:avLst/>
            <a:gdLst>
              <a:gd name="connsiteX0" fmla="*/ 317719 w 2650214"/>
              <a:gd name="connsiteY0" fmla="*/ 0 h 4525506"/>
              <a:gd name="connsiteX1" fmla="*/ 2650214 w 2650214"/>
              <a:gd name="connsiteY1" fmla="*/ 2262753 h 4525506"/>
              <a:gd name="connsiteX2" fmla="*/ 317719 w 2650214"/>
              <a:gd name="connsiteY2" fmla="*/ 4525506 h 4525506"/>
              <a:gd name="connsiteX3" fmla="*/ 79235 w 2650214"/>
              <a:gd name="connsiteY3" fmla="*/ 4513824 h 4525506"/>
              <a:gd name="connsiteX4" fmla="*/ 0 w 2650214"/>
              <a:gd name="connsiteY4" fmla="*/ 4502093 h 4525506"/>
              <a:gd name="connsiteX5" fmla="*/ 0 w 2650214"/>
              <a:gd name="connsiteY5" fmla="*/ 23413 h 4525506"/>
              <a:gd name="connsiteX6" fmla="*/ 79235 w 2650214"/>
              <a:gd name="connsiteY6" fmla="*/ 11682 h 4525506"/>
              <a:gd name="connsiteX7" fmla="*/ 317719 w 2650214"/>
              <a:gd name="connsiteY7" fmla="*/ 0 h 4525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0214" h="4525506">
                <a:moveTo>
                  <a:pt x="317719" y="0"/>
                </a:moveTo>
                <a:cubicBezTo>
                  <a:pt x="1605920" y="0"/>
                  <a:pt x="2650214" y="1013069"/>
                  <a:pt x="2650214" y="2262753"/>
                </a:cubicBezTo>
                <a:cubicBezTo>
                  <a:pt x="2650214" y="3512437"/>
                  <a:pt x="1605920" y="4525506"/>
                  <a:pt x="317719" y="4525506"/>
                </a:cubicBezTo>
                <a:cubicBezTo>
                  <a:pt x="237206" y="4525506"/>
                  <a:pt x="157647" y="4521549"/>
                  <a:pt x="79235" y="4513824"/>
                </a:cubicBezTo>
                <a:lnTo>
                  <a:pt x="0" y="4502093"/>
                </a:lnTo>
                <a:lnTo>
                  <a:pt x="0" y="23413"/>
                </a:lnTo>
                <a:lnTo>
                  <a:pt x="79235" y="11682"/>
                </a:lnTo>
                <a:cubicBezTo>
                  <a:pt x="157647" y="3957"/>
                  <a:pt x="237206" y="0"/>
                  <a:pt x="317719" y="0"/>
                </a:cubicBezTo>
                <a:close/>
              </a:path>
            </a:pathLst>
          </a:custGeom>
          <a:solidFill>
            <a:srgbClr val="A46A14"/>
          </a:solidFill>
          <a:ln>
            <a:solidFill>
              <a:srgbClr val="A46A14"/>
            </a:solidFill>
          </a:ln>
          <a:effectLst>
            <a:outerShdw blurRad="50800" dist="50800" dir="600000" algn="ctr" rotWithShape="0">
              <a:srgbClr val="000000">
                <a:alpha val="43137"/>
              </a:srgbClr>
            </a:outerShdw>
          </a:effectLst>
          <a:scene3d>
            <a:camera prst="orthographicFront"/>
            <a:lightRig rig="threePt" dir="t"/>
          </a:scene3d>
          <a:sp3d>
            <a:bevelT w="44450"/>
          </a:sp3d>
        </p:spPr>
        <p:style>
          <a:lnRef idx="1">
            <a:schemeClr val="accent4"/>
          </a:lnRef>
          <a:fillRef idx="3">
            <a:schemeClr val="accent4"/>
          </a:fillRef>
          <a:effectRef idx="2">
            <a:schemeClr val="accent4"/>
          </a:effectRef>
          <a:fontRef idx="minor">
            <a:schemeClr val="lt1"/>
          </a:fontRef>
        </p:style>
        <p:txBody>
          <a:bodyPr wrap="square" rtlCol="0" anchor="ctr">
            <a:noAutofit/>
          </a:bodyPr>
          <a:lstStyle/>
          <a:p>
            <a:pPr algn="ctr"/>
            <a:endParaRPr lang="es-DO"/>
          </a:p>
        </p:txBody>
      </p:sp>
      <p:sp>
        <p:nvSpPr>
          <p:cNvPr id="14" name="CuadroTexto 13">
            <a:extLst>
              <a:ext uri="{FF2B5EF4-FFF2-40B4-BE49-F238E27FC236}">
                <a16:creationId xmlns:a16="http://schemas.microsoft.com/office/drawing/2014/main" id="{23C94E7D-7AB5-4521-915D-863C27209662}"/>
              </a:ext>
            </a:extLst>
          </p:cNvPr>
          <p:cNvSpPr txBox="1"/>
          <p:nvPr/>
        </p:nvSpPr>
        <p:spPr>
          <a:xfrm rot="17598730">
            <a:off x="-427438" y="2186811"/>
            <a:ext cx="3063630" cy="769441"/>
          </a:xfrm>
          <a:prstGeom prst="rect">
            <a:avLst/>
          </a:prstGeom>
          <a:noFill/>
          <a:effectLst>
            <a:outerShdw blurRad="76200" dist="50800" dir="5400000" algn="ctr" rotWithShape="0">
              <a:srgbClr val="000000">
                <a:alpha val="99000"/>
              </a:srgbClr>
            </a:outerShdw>
          </a:effectLst>
          <a:scene3d>
            <a:camera prst="orthographicFront"/>
            <a:lightRig rig="threePt" dir="t"/>
          </a:scene3d>
          <a:sp3d>
            <a:bevelT w="1739900"/>
          </a:sp3d>
        </p:spPr>
        <p:txBody>
          <a:bodyPr wrap="square" rtlCol="0">
            <a:spAutoFit/>
          </a:bodyPr>
          <a:lstStyle/>
          <a:p>
            <a:pPr algn="ctr"/>
            <a:r>
              <a:rPr lang="es-US" sz="4400" dirty="0" smtClean="0">
                <a:solidFill>
                  <a:schemeClr val="bg1"/>
                </a:solidFill>
                <a:latin typeface="Bodoni MT Black" panose="02070A03080606020203" pitchFamily="18" charset="0"/>
                <a:cs typeface="Aharoni" panose="02010803020104030203" pitchFamily="2" charset="-79"/>
              </a:rPr>
              <a:t>Considera</a:t>
            </a:r>
            <a:endParaRPr lang="es-DO" sz="4400" dirty="0">
              <a:solidFill>
                <a:schemeClr val="bg1"/>
              </a:solidFill>
              <a:latin typeface="Bodoni MT Black" panose="02070A03080606020203" pitchFamily="18" charset="0"/>
              <a:cs typeface="Aharoni" panose="02010803020104030203" pitchFamily="2" charset="-79"/>
            </a:endParaRPr>
          </a:p>
        </p:txBody>
      </p:sp>
      <p:sp>
        <p:nvSpPr>
          <p:cNvPr id="7" name="CuadroTexto 6">
            <a:extLst>
              <a:ext uri="{FF2B5EF4-FFF2-40B4-BE49-F238E27FC236}">
                <a16:creationId xmlns:a16="http://schemas.microsoft.com/office/drawing/2014/main" id="{1BBDF06D-B11B-42C8-AE11-6D6E4C177720}"/>
              </a:ext>
            </a:extLst>
          </p:cNvPr>
          <p:cNvSpPr txBox="1"/>
          <p:nvPr/>
        </p:nvSpPr>
        <p:spPr>
          <a:xfrm>
            <a:off x="2795075" y="310617"/>
            <a:ext cx="8669633" cy="6247864"/>
          </a:xfrm>
          <a:prstGeom prst="rect">
            <a:avLst/>
          </a:prstGeom>
          <a:noFill/>
          <a:effectLst>
            <a:outerShdw blurRad="50800" dist="38100" dir="5400000" algn="ctr" rotWithShape="0">
              <a:srgbClr val="000000">
                <a:alpha val="99000"/>
              </a:srgbClr>
            </a:outerShdw>
          </a:effectLst>
          <a:scene3d>
            <a:camera prst="orthographicFront"/>
            <a:lightRig rig="sunset" dir="t">
              <a:rot lat="0" lon="0" rev="21594000"/>
            </a:lightRig>
          </a:scene3d>
          <a:sp3d extrusionH="139700" prstMaterial="flat">
            <a:bevelT w="1162050"/>
            <a:bevelB w="825500" h="279400"/>
          </a:sp3d>
        </p:spPr>
        <p:txBody>
          <a:bodyPr wrap="square" rtlCol="0">
            <a:spAutoFit/>
          </a:bodyPr>
          <a:lstStyle/>
          <a:p>
            <a:r>
              <a:rPr lang="es-ES" sz="4000" b="1" dirty="0">
                <a:solidFill>
                  <a:schemeClr val="bg1"/>
                </a:solidFill>
              </a:rPr>
              <a:t>Esta sorprendente profecía predice que un sistema político-religioso surgiría del antiguo </a:t>
            </a:r>
            <a:r>
              <a:rPr lang="es-ES" sz="4000" b="1" dirty="0" smtClean="0">
                <a:solidFill>
                  <a:schemeClr val="bg1"/>
                </a:solidFill>
              </a:rPr>
              <a:t>Imperio Romano </a:t>
            </a:r>
            <a:r>
              <a:rPr lang="es-ES" sz="4000" b="1" dirty="0">
                <a:solidFill>
                  <a:schemeClr val="bg1"/>
                </a:solidFill>
              </a:rPr>
              <a:t>en los primeros siglos d. C. Basado en la sabiduría humana, concilios eclesiásticos </a:t>
            </a:r>
            <a:r>
              <a:rPr lang="es-ES" sz="4000" b="1" dirty="0" smtClean="0">
                <a:solidFill>
                  <a:schemeClr val="bg1"/>
                </a:solidFill>
              </a:rPr>
              <a:t>y decretos </a:t>
            </a:r>
            <a:r>
              <a:rPr lang="es-ES" sz="4000" b="1" dirty="0">
                <a:solidFill>
                  <a:schemeClr val="bg1"/>
                </a:solidFill>
              </a:rPr>
              <a:t>hechos por el hombre, trataría de </a:t>
            </a:r>
            <a:r>
              <a:rPr lang="es-ES" sz="4000" b="1" dirty="0">
                <a:solidFill>
                  <a:srgbClr val="FFFF00"/>
                </a:solidFill>
              </a:rPr>
              <a:t>cambiar a la misma Ley de Dios</a:t>
            </a:r>
            <a:r>
              <a:rPr lang="es-ES" sz="4000" b="1" dirty="0">
                <a:solidFill>
                  <a:schemeClr val="bg1"/>
                </a:solidFill>
              </a:rPr>
              <a:t>. La Biblia predijo </a:t>
            </a:r>
            <a:r>
              <a:rPr lang="es-ES" sz="4000" b="1" dirty="0" smtClean="0">
                <a:solidFill>
                  <a:schemeClr val="bg1"/>
                </a:solidFill>
              </a:rPr>
              <a:t>que la </a:t>
            </a:r>
            <a:r>
              <a:rPr lang="es-ES" sz="4000" b="1" dirty="0">
                <a:solidFill>
                  <a:schemeClr val="bg1"/>
                </a:solidFill>
              </a:rPr>
              <a:t>iglesia primitiva ingresaría en un período de </a:t>
            </a:r>
            <a:r>
              <a:rPr lang="es-ES" sz="4000" b="1" dirty="0" smtClean="0">
                <a:solidFill>
                  <a:srgbClr val="FFFF00"/>
                </a:solidFill>
              </a:rPr>
              <a:t>apostasía</a:t>
            </a:r>
            <a:r>
              <a:rPr lang="es-ES" sz="4000" b="1" dirty="0" smtClean="0">
                <a:solidFill>
                  <a:schemeClr val="bg1"/>
                </a:solidFill>
              </a:rPr>
              <a:t>.</a:t>
            </a:r>
            <a:endParaRPr lang="es-ES" sz="4000" b="1" dirty="0">
              <a:solidFill>
                <a:schemeClr val="bg1"/>
              </a:solidFill>
            </a:endParaRPr>
          </a:p>
        </p:txBody>
      </p:sp>
    </p:spTree>
    <p:extLst>
      <p:ext uri="{BB962C8B-B14F-4D97-AF65-F5344CB8AC3E}">
        <p14:creationId xmlns:p14="http://schemas.microsoft.com/office/powerpoint/2010/main" val="16609945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31" name="Forma libre: forma 30">
            <a:extLst>
              <a:ext uri="{FF2B5EF4-FFF2-40B4-BE49-F238E27FC236}">
                <a16:creationId xmlns:a16="http://schemas.microsoft.com/office/drawing/2014/main" id="{398C7394-323C-48C9-B7C5-01C566893450}"/>
              </a:ext>
            </a:extLst>
          </p:cNvPr>
          <p:cNvSpPr/>
          <p:nvPr/>
        </p:nvSpPr>
        <p:spPr>
          <a:xfrm rot="20281858">
            <a:off x="3478903" y="-1795383"/>
            <a:ext cx="8622603" cy="4815761"/>
          </a:xfrm>
          <a:custGeom>
            <a:avLst/>
            <a:gdLst>
              <a:gd name="connsiteX0" fmla="*/ 0 w 8643068"/>
              <a:gd name="connsiteY0" fmla="*/ 0 h 4815761"/>
              <a:gd name="connsiteX1" fmla="*/ 8643068 w 8643068"/>
              <a:gd name="connsiteY1" fmla="*/ 3486594 h 4815761"/>
              <a:gd name="connsiteX2" fmla="*/ 8106885 w 8643068"/>
              <a:gd name="connsiteY2" fmla="*/ 4815761 h 4815761"/>
              <a:gd name="connsiteX3" fmla="*/ 8087749 w 8643068"/>
              <a:gd name="connsiteY3" fmla="*/ 4774961 h 4815761"/>
              <a:gd name="connsiteX4" fmla="*/ 2953648 w 8643068"/>
              <a:gd name="connsiteY4" fmla="*/ 1265075 h 4815761"/>
              <a:gd name="connsiteX5" fmla="*/ 174663 w 8643068"/>
              <a:gd name="connsiteY5" fmla="*/ 377905 h 4815761"/>
              <a:gd name="connsiteX6" fmla="*/ 0 w 8643068"/>
              <a:gd name="connsiteY6" fmla="*/ 340447 h 4815761"/>
              <a:gd name="connsiteX7" fmla="*/ 0 w 8643068"/>
              <a:gd name="connsiteY7" fmla="*/ 0 h 481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43068" h="4815761">
                <a:moveTo>
                  <a:pt x="0" y="0"/>
                </a:moveTo>
                <a:lnTo>
                  <a:pt x="8643068" y="3486594"/>
                </a:lnTo>
                <a:lnTo>
                  <a:pt x="8106885" y="4815761"/>
                </a:lnTo>
                <a:lnTo>
                  <a:pt x="8087749" y="4774961"/>
                </a:lnTo>
                <a:cubicBezTo>
                  <a:pt x="7538239" y="3713685"/>
                  <a:pt x="5541269" y="2308915"/>
                  <a:pt x="2953648" y="1265075"/>
                </a:cubicBezTo>
                <a:cubicBezTo>
                  <a:pt x="1983290" y="873635"/>
                  <a:pt x="1037525" y="576377"/>
                  <a:pt x="174663" y="377905"/>
                </a:cubicBezTo>
                <a:lnTo>
                  <a:pt x="0" y="340447"/>
                </a:lnTo>
                <a:lnTo>
                  <a:pt x="0" y="0"/>
                </a:lnTo>
                <a:close/>
              </a:path>
            </a:pathLst>
          </a:custGeom>
          <a:solidFill>
            <a:srgbClr val="C68018"/>
          </a:solidFill>
          <a:ln>
            <a:solidFill>
              <a:srgbClr val="C68018"/>
            </a:solidFill>
          </a:ln>
          <a:scene3d>
            <a:camera prst="orthographicFront"/>
            <a:lightRig rig="threePt" dir="t"/>
          </a:scene3d>
          <a:sp3d>
            <a:bevelT w="889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DO" dirty="0"/>
          </a:p>
        </p:txBody>
      </p:sp>
      <p:sp>
        <p:nvSpPr>
          <p:cNvPr id="10" name="Rectángulo 9">
            <a:extLst>
              <a:ext uri="{FF2B5EF4-FFF2-40B4-BE49-F238E27FC236}">
                <a16:creationId xmlns:a16="http://schemas.microsoft.com/office/drawing/2014/main" id="{2A19C5A1-68BF-46FF-B747-E81E58D3A2DD}"/>
              </a:ext>
            </a:extLst>
          </p:cNvPr>
          <p:cNvSpPr/>
          <p:nvPr/>
        </p:nvSpPr>
        <p:spPr>
          <a:xfrm rot="894461">
            <a:off x="2076246" y="-180464"/>
            <a:ext cx="1170569" cy="7234092"/>
          </a:xfrm>
          <a:custGeom>
            <a:avLst/>
            <a:gdLst>
              <a:gd name="connsiteX0" fmla="*/ 0 w 968991"/>
              <a:gd name="connsiteY0" fmla="*/ 0 h 6632480"/>
              <a:gd name="connsiteX1" fmla="*/ 968991 w 968991"/>
              <a:gd name="connsiteY1" fmla="*/ 0 h 6632480"/>
              <a:gd name="connsiteX2" fmla="*/ 968991 w 968991"/>
              <a:gd name="connsiteY2" fmla="*/ 6632480 h 6632480"/>
              <a:gd name="connsiteX3" fmla="*/ 0 w 968991"/>
              <a:gd name="connsiteY3" fmla="*/ 6632480 h 6632480"/>
              <a:gd name="connsiteX4" fmla="*/ 0 w 968991"/>
              <a:gd name="connsiteY4" fmla="*/ 0 h 6632480"/>
              <a:gd name="connsiteX0" fmla="*/ 0 w 968991"/>
              <a:gd name="connsiteY0" fmla="*/ 0 h 6632480"/>
              <a:gd name="connsiteX1" fmla="*/ 968991 w 968991"/>
              <a:gd name="connsiteY1" fmla="*/ 0 h 6632480"/>
              <a:gd name="connsiteX2" fmla="*/ 937668 w 968991"/>
              <a:gd name="connsiteY2" fmla="*/ 964432 h 6632480"/>
              <a:gd name="connsiteX3" fmla="*/ 968991 w 968991"/>
              <a:gd name="connsiteY3" fmla="*/ 6632480 h 6632480"/>
              <a:gd name="connsiteX4" fmla="*/ 0 w 968991"/>
              <a:gd name="connsiteY4" fmla="*/ 6632480 h 6632480"/>
              <a:gd name="connsiteX5" fmla="*/ 0 w 968991"/>
              <a:gd name="connsiteY5" fmla="*/ 0 h 6632480"/>
              <a:gd name="connsiteX0" fmla="*/ 438 w 969429"/>
              <a:gd name="connsiteY0" fmla="*/ 0 h 6632480"/>
              <a:gd name="connsiteX1" fmla="*/ 969429 w 969429"/>
              <a:gd name="connsiteY1" fmla="*/ 0 h 6632480"/>
              <a:gd name="connsiteX2" fmla="*/ 938106 w 969429"/>
              <a:gd name="connsiteY2" fmla="*/ 964432 h 6632480"/>
              <a:gd name="connsiteX3" fmla="*/ 969429 w 969429"/>
              <a:gd name="connsiteY3" fmla="*/ 6632480 h 6632480"/>
              <a:gd name="connsiteX4" fmla="*/ 438 w 969429"/>
              <a:gd name="connsiteY4" fmla="*/ 6632480 h 6632480"/>
              <a:gd name="connsiteX5" fmla="*/ 5463 w 969429"/>
              <a:gd name="connsiteY5" fmla="*/ 1055060 h 6632480"/>
              <a:gd name="connsiteX6" fmla="*/ 438 w 969429"/>
              <a:gd name="connsiteY6" fmla="*/ 0 h 6632480"/>
              <a:gd name="connsiteX0" fmla="*/ 0 w 1553116"/>
              <a:gd name="connsiteY0" fmla="*/ 320983 h 6632480"/>
              <a:gd name="connsiteX1" fmla="*/ 1553116 w 1553116"/>
              <a:gd name="connsiteY1" fmla="*/ 0 h 6632480"/>
              <a:gd name="connsiteX2" fmla="*/ 1521793 w 1553116"/>
              <a:gd name="connsiteY2" fmla="*/ 964432 h 6632480"/>
              <a:gd name="connsiteX3" fmla="*/ 1553116 w 1553116"/>
              <a:gd name="connsiteY3" fmla="*/ 6632480 h 6632480"/>
              <a:gd name="connsiteX4" fmla="*/ 584125 w 1553116"/>
              <a:gd name="connsiteY4" fmla="*/ 6632480 h 6632480"/>
              <a:gd name="connsiteX5" fmla="*/ 589150 w 1553116"/>
              <a:gd name="connsiteY5" fmla="*/ 1055060 h 6632480"/>
              <a:gd name="connsiteX6" fmla="*/ 0 w 1553116"/>
              <a:gd name="connsiteY6" fmla="*/ 320983 h 6632480"/>
              <a:gd name="connsiteX0" fmla="*/ 0 w 1553116"/>
              <a:gd name="connsiteY0" fmla="*/ 120762 h 6432259"/>
              <a:gd name="connsiteX1" fmla="*/ 986813 w 1553116"/>
              <a:gd name="connsiteY1" fmla="*/ 0 h 6432259"/>
              <a:gd name="connsiteX2" fmla="*/ 1521793 w 1553116"/>
              <a:gd name="connsiteY2" fmla="*/ 764211 h 6432259"/>
              <a:gd name="connsiteX3" fmla="*/ 1553116 w 1553116"/>
              <a:gd name="connsiteY3" fmla="*/ 6432259 h 6432259"/>
              <a:gd name="connsiteX4" fmla="*/ 584125 w 1553116"/>
              <a:gd name="connsiteY4" fmla="*/ 6432259 h 6432259"/>
              <a:gd name="connsiteX5" fmla="*/ 589150 w 1553116"/>
              <a:gd name="connsiteY5" fmla="*/ 854839 h 6432259"/>
              <a:gd name="connsiteX6" fmla="*/ 0 w 1553116"/>
              <a:gd name="connsiteY6" fmla="*/ 120762 h 6432259"/>
              <a:gd name="connsiteX0" fmla="*/ 0 w 1553116"/>
              <a:gd name="connsiteY0" fmla="*/ 120762 h 6432259"/>
              <a:gd name="connsiteX1" fmla="*/ 986813 w 1553116"/>
              <a:gd name="connsiteY1" fmla="*/ 0 h 6432259"/>
              <a:gd name="connsiteX2" fmla="*/ 1496859 w 1553116"/>
              <a:gd name="connsiteY2" fmla="*/ 556935 h 6432259"/>
              <a:gd name="connsiteX3" fmla="*/ 1553116 w 1553116"/>
              <a:gd name="connsiteY3" fmla="*/ 6432259 h 6432259"/>
              <a:gd name="connsiteX4" fmla="*/ 584125 w 1553116"/>
              <a:gd name="connsiteY4" fmla="*/ 6432259 h 6432259"/>
              <a:gd name="connsiteX5" fmla="*/ 589150 w 1553116"/>
              <a:gd name="connsiteY5" fmla="*/ 854839 h 6432259"/>
              <a:gd name="connsiteX6" fmla="*/ 0 w 1553116"/>
              <a:gd name="connsiteY6" fmla="*/ 120762 h 6432259"/>
              <a:gd name="connsiteX0" fmla="*/ 0 w 1553116"/>
              <a:gd name="connsiteY0" fmla="*/ 120762 h 6432259"/>
              <a:gd name="connsiteX1" fmla="*/ 986813 w 1553116"/>
              <a:gd name="connsiteY1" fmla="*/ 0 h 6432259"/>
              <a:gd name="connsiteX2" fmla="*/ 1484091 w 1553116"/>
              <a:gd name="connsiteY2" fmla="*/ 518032 h 6432259"/>
              <a:gd name="connsiteX3" fmla="*/ 1553116 w 1553116"/>
              <a:gd name="connsiteY3" fmla="*/ 6432259 h 6432259"/>
              <a:gd name="connsiteX4" fmla="*/ 584125 w 1553116"/>
              <a:gd name="connsiteY4" fmla="*/ 6432259 h 6432259"/>
              <a:gd name="connsiteX5" fmla="*/ 589150 w 1553116"/>
              <a:gd name="connsiteY5" fmla="*/ 854839 h 6432259"/>
              <a:gd name="connsiteX6" fmla="*/ 0 w 1553116"/>
              <a:gd name="connsiteY6" fmla="*/ 120762 h 6432259"/>
              <a:gd name="connsiteX0" fmla="*/ 0 w 1424443"/>
              <a:gd name="connsiteY0" fmla="*/ 293991 h 6432259"/>
              <a:gd name="connsiteX1" fmla="*/ 858140 w 1424443"/>
              <a:gd name="connsiteY1" fmla="*/ 0 h 6432259"/>
              <a:gd name="connsiteX2" fmla="*/ 1355418 w 1424443"/>
              <a:gd name="connsiteY2" fmla="*/ 518032 h 6432259"/>
              <a:gd name="connsiteX3" fmla="*/ 1424443 w 1424443"/>
              <a:gd name="connsiteY3" fmla="*/ 6432259 h 6432259"/>
              <a:gd name="connsiteX4" fmla="*/ 455452 w 1424443"/>
              <a:gd name="connsiteY4" fmla="*/ 6432259 h 6432259"/>
              <a:gd name="connsiteX5" fmla="*/ 460477 w 1424443"/>
              <a:gd name="connsiteY5" fmla="*/ 854839 h 6432259"/>
              <a:gd name="connsiteX6" fmla="*/ 0 w 1424443"/>
              <a:gd name="connsiteY6" fmla="*/ 293991 h 6432259"/>
              <a:gd name="connsiteX0" fmla="*/ 0 w 1426442"/>
              <a:gd name="connsiteY0" fmla="*/ 293991 h 6432259"/>
              <a:gd name="connsiteX1" fmla="*/ 858140 w 1426442"/>
              <a:gd name="connsiteY1" fmla="*/ 0 h 6432259"/>
              <a:gd name="connsiteX2" fmla="*/ 1355418 w 1426442"/>
              <a:gd name="connsiteY2" fmla="*/ 518032 h 6432259"/>
              <a:gd name="connsiteX3" fmla="*/ 1426442 w 1426442"/>
              <a:gd name="connsiteY3" fmla="*/ 6000683 h 6432259"/>
              <a:gd name="connsiteX4" fmla="*/ 455452 w 1426442"/>
              <a:gd name="connsiteY4" fmla="*/ 6432259 h 6432259"/>
              <a:gd name="connsiteX5" fmla="*/ 460477 w 1426442"/>
              <a:gd name="connsiteY5" fmla="*/ 854839 h 6432259"/>
              <a:gd name="connsiteX6" fmla="*/ 0 w 1426442"/>
              <a:gd name="connsiteY6" fmla="*/ 293991 h 6432259"/>
              <a:gd name="connsiteX0" fmla="*/ 0 w 1426442"/>
              <a:gd name="connsiteY0" fmla="*/ 293991 h 6074032"/>
              <a:gd name="connsiteX1" fmla="*/ 858140 w 1426442"/>
              <a:gd name="connsiteY1" fmla="*/ 0 h 6074032"/>
              <a:gd name="connsiteX2" fmla="*/ 1355418 w 1426442"/>
              <a:gd name="connsiteY2" fmla="*/ 518032 h 6074032"/>
              <a:gd name="connsiteX3" fmla="*/ 1426442 w 1426442"/>
              <a:gd name="connsiteY3" fmla="*/ 6000683 h 6074032"/>
              <a:gd name="connsiteX4" fmla="*/ 452795 w 1426442"/>
              <a:gd name="connsiteY4" fmla="*/ 6074032 h 6074032"/>
              <a:gd name="connsiteX5" fmla="*/ 460477 w 1426442"/>
              <a:gd name="connsiteY5" fmla="*/ 854839 h 6074032"/>
              <a:gd name="connsiteX6" fmla="*/ 0 w 1426442"/>
              <a:gd name="connsiteY6" fmla="*/ 293991 h 6074032"/>
              <a:gd name="connsiteX0" fmla="*/ 0 w 1418930"/>
              <a:gd name="connsiteY0" fmla="*/ 293991 h 6074032"/>
              <a:gd name="connsiteX1" fmla="*/ 858140 w 1418930"/>
              <a:gd name="connsiteY1" fmla="*/ 0 h 6074032"/>
              <a:gd name="connsiteX2" fmla="*/ 1355418 w 1418930"/>
              <a:gd name="connsiteY2" fmla="*/ 518032 h 6074032"/>
              <a:gd name="connsiteX3" fmla="*/ 1418930 w 1418930"/>
              <a:gd name="connsiteY3" fmla="*/ 5758960 h 6074032"/>
              <a:gd name="connsiteX4" fmla="*/ 452795 w 1418930"/>
              <a:gd name="connsiteY4" fmla="*/ 6074032 h 6074032"/>
              <a:gd name="connsiteX5" fmla="*/ 460477 w 1418930"/>
              <a:gd name="connsiteY5" fmla="*/ 854839 h 6074032"/>
              <a:gd name="connsiteX6" fmla="*/ 0 w 1418930"/>
              <a:gd name="connsiteY6" fmla="*/ 293991 h 6074032"/>
              <a:gd name="connsiteX0" fmla="*/ 0 w 1418930"/>
              <a:gd name="connsiteY0" fmla="*/ 289736 h 6069777"/>
              <a:gd name="connsiteX1" fmla="*/ 845173 w 1418930"/>
              <a:gd name="connsiteY1" fmla="*/ 0 h 6069777"/>
              <a:gd name="connsiteX2" fmla="*/ 1355418 w 1418930"/>
              <a:gd name="connsiteY2" fmla="*/ 513777 h 6069777"/>
              <a:gd name="connsiteX3" fmla="*/ 1418930 w 1418930"/>
              <a:gd name="connsiteY3" fmla="*/ 5754705 h 6069777"/>
              <a:gd name="connsiteX4" fmla="*/ 452795 w 1418930"/>
              <a:gd name="connsiteY4" fmla="*/ 6069777 h 6069777"/>
              <a:gd name="connsiteX5" fmla="*/ 460477 w 1418930"/>
              <a:gd name="connsiteY5" fmla="*/ 850584 h 6069777"/>
              <a:gd name="connsiteX6" fmla="*/ 0 w 1418930"/>
              <a:gd name="connsiteY6" fmla="*/ 289736 h 6069777"/>
              <a:gd name="connsiteX0" fmla="*/ 0 w 1410418"/>
              <a:gd name="connsiteY0" fmla="*/ 315671 h 6069777"/>
              <a:gd name="connsiteX1" fmla="*/ 836661 w 1410418"/>
              <a:gd name="connsiteY1" fmla="*/ 0 h 6069777"/>
              <a:gd name="connsiteX2" fmla="*/ 1346906 w 1410418"/>
              <a:gd name="connsiteY2" fmla="*/ 513777 h 6069777"/>
              <a:gd name="connsiteX3" fmla="*/ 1410418 w 1410418"/>
              <a:gd name="connsiteY3" fmla="*/ 5754705 h 6069777"/>
              <a:gd name="connsiteX4" fmla="*/ 444283 w 1410418"/>
              <a:gd name="connsiteY4" fmla="*/ 6069777 h 6069777"/>
              <a:gd name="connsiteX5" fmla="*/ 451965 w 1410418"/>
              <a:gd name="connsiteY5" fmla="*/ 850584 h 6069777"/>
              <a:gd name="connsiteX6" fmla="*/ 0 w 1410418"/>
              <a:gd name="connsiteY6" fmla="*/ 315671 h 6069777"/>
              <a:gd name="connsiteX0" fmla="*/ 0 w 1410418"/>
              <a:gd name="connsiteY0" fmla="*/ 319727 h 6073833"/>
              <a:gd name="connsiteX1" fmla="*/ 892786 w 1410418"/>
              <a:gd name="connsiteY1" fmla="*/ 0 h 6073833"/>
              <a:gd name="connsiteX2" fmla="*/ 1346906 w 1410418"/>
              <a:gd name="connsiteY2" fmla="*/ 517833 h 6073833"/>
              <a:gd name="connsiteX3" fmla="*/ 1410418 w 1410418"/>
              <a:gd name="connsiteY3" fmla="*/ 5758761 h 6073833"/>
              <a:gd name="connsiteX4" fmla="*/ 444283 w 1410418"/>
              <a:gd name="connsiteY4" fmla="*/ 6073833 h 6073833"/>
              <a:gd name="connsiteX5" fmla="*/ 451965 w 1410418"/>
              <a:gd name="connsiteY5" fmla="*/ 854640 h 6073833"/>
              <a:gd name="connsiteX6" fmla="*/ 0 w 1410418"/>
              <a:gd name="connsiteY6" fmla="*/ 319727 h 6073833"/>
              <a:gd name="connsiteX0" fmla="*/ 0 w 1410418"/>
              <a:gd name="connsiteY0" fmla="*/ 280825 h 6034931"/>
              <a:gd name="connsiteX1" fmla="*/ 908948 w 1410418"/>
              <a:gd name="connsiteY1" fmla="*/ 0 h 6034931"/>
              <a:gd name="connsiteX2" fmla="*/ 1346906 w 1410418"/>
              <a:gd name="connsiteY2" fmla="*/ 478931 h 6034931"/>
              <a:gd name="connsiteX3" fmla="*/ 1410418 w 1410418"/>
              <a:gd name="connsiteY3" fmla="*/ 5719859 h 6034931"/>
              <a:gd name="connsiteX4" fmla="*/ 444283 w 1410418"/>
              <a:gd name="connsiteY4" fmla="*/ 6034931 h 6034931"/>
              <a:gd name="connsiteX5" fmla="*/ 451965 w 1410418"/>
              <a:gd name="connsiteY5" fmla="*/ 815738 h 6034931"/>
              <a:gd name="connsiteX6" fmla="*/ 0 w 1410418"/>
              <a:gd name="connsiteY6" fmla="*/ 280825 h 6034931"/>
              <a:gd name="connsiteX0" fmla="*/ 0 w 1410418"/>
              <a:gd name="connsiteY0" fmla="*/ 280825 h 6034931"/>
              <a:gd name="connsiteX1" fmla="*/ 908948 w 1410418"/>
              <a:gd name="connsiteY1" fmla="*/ 0 h 6034931"/>
              <a:gd name="connsiteX2" fmla="*/ 1379228 w 1410418"/>
              <a:gd name="connsiteY2" fmla="*/ 556735 h 6034931"/>
              <a:gd name="connsiteX3" fmla="*/ 1410418 w 1410418"/>
              <a:gd name="connsiteY3" fmla="*/ 5719859 h 6034931"/>
              <a:gd name="connsiteX4" fmla="*/ 444283 w 1410418"/>
              <a:gd name="connsiteY4" fmla="*/ 6034931 h 6034931"/>
              <a:gd name="connsiteX5" fmla="*/ 451965 w 1410418"/>
              <a:gd name="connsiteY5" fmla="*/ 815738 h 6034931"/>
              <a:gd name="connsiteX6" fmla="*/ 0 w 1410418"/>
              <a:gd name="connsiteY6" fmla="*/ 280825 h 6034931"/>
              <a:gd name="connsiteX0" fmla="*/ 0 w 1410418"/>
              <a:gd name="connsiteY0" fmla="*/ 266986 h 6021092"/>
              <a:gd name="connsiteX1" fmla="*/ 914677 w 1410418"/>
              <a:gd name="connsiteY1" fmla="*/ 0 h 6021092"/>
              <a:gd name="connsiteX2" fmla="*/ 1379228 w 1410418"/>
              <a:gd name="connsiteY2" fmla="*/ 542896 h 6021092"/>
              <a:gd name="connsiteX3" fmla="*/ 1410418 w 1410418"/>
              <a:gd name="connsiteY3" fmla="*/ 5706020 h 6021092"/>
              <a:gd name="connsiteX4" fmla="*/ 444283 w 1410418"/>
              <a:gd name="connsiteY4" fmla="*/ 6021092 h 6021092"/>
              <a:gd name="connsiteX5" fmla="*/ 451965 w 1410418"/>
              <a:gd name="connsiteY5" fmla="*/ 801899 h 6021092"/>
              <a:gd name="connsiteX6" fmla="*/ 0 w 1410418"/>
              <a:gd name="connsiteY6" fmla="*/ 266986 h 6021092"/>
              <a:gd name="connsiteX0" fmla="*/ 0 w 1410418"/>
              <a:gd name="connsiteY0" fmla="*/ 253148 h 6007254"/>
              <a:gd name="connsiteX1" fmla="*/ 920407 w 1410418"/>
              <a:gd name="connsiteY1" fmla="*/ 0 h 6007254"/>
              <a:gd name="connsiteX2" fmla="*/ 1379228 w 1410418"/>
              <a:gd name="connsiteY2" fmla="*/ 529058 h 6007254"/>
              <a:gd name="connsiteX3" fmla="*/ 1410418 w 1410418"/>
              <a:gd name="connsiteY3" fmla="*/ 5692182 h 6007254"/>
              <a:gd name="connsiteX4" fmla="*/ 444283 w 1410418"/>
              <a:gd name="connsiteY4" fmla="*/ 6007254 h 6007254"/>
              <a:gd name="connsiteX5" fmla="*/ 451965 w 1410418"/>
              <a:gd name="connsiteY5" fmla="*/ 788061 h 6007254"/>
              <a:gd name="connsiteX6" fmla="*/ 0 w 1410418"/>
              <a:gd name="connsiteY6" fmla="*/ 253148 h 6007254"/>
              <a:gd name="connsiteX0" fmla="*/ 0 w 1428863"/>
              <a:gd name="connsiteY0" fmla="*/ 253148 h 6007254"/>
              <a:gd name="connsiteX1" fmla="*/ 920407 w 1428863"/>
              <a:gd name="connsiteY1" fmla="*/ 0 h 6007254"/>
              <a:gd name="connsiteX2" fmla="*/ 1379228 w 1428863"/>
              <a:gd name="connsiteY2" fmla="*/ 529058 h 6007254"/>
              <a:gd name="connsiteX3" fmla="*/ 1428863 w 1428863"/>
              <a:gd name="connsiteY3" fmla="*/ 5778814 h 6007254"/>
              <a:gd name="connsiteX4" fmla="*/ 444283 w 1428863"/>
              <a:gd name="connsiteY4" fmla="*/ 6007254 h 6007254"/>
              <a:gd name="connsiteX5" fmla="*/ 451965 w 1428863"/>
              <a:gd name="connsiteY5" fmla="*/ 788061 h 6007254"/>
              <a:gd name="connsiteX6" fmla="*/ 0 w 1428863"/>
              <a:gd name="connsiteY6" fmla="*/ 253148 h 6007254"/>
              <a:gd name="connsiteX0" fmla="*/ 0 w 1428863"/>
              <a:gd name="connsiteY0" fmla="*/ 253148 h 5999822"/>
              <a:gd name="connsiteX1" fmla="*/ 920407 w 1428863"/>
              <a:gd name="connsiteY1" fmla="*/ 0 h 5999822"/>
              <a:gd name="connsiteX2" fmla="*/ 1379228 w 1428863"/>
              <a:gd name="connsiteY2" fmla="*/ 529058 h 5999822"/>
              <a:gd name="connsiteX3" fmla="*/ 1428863 w 1428863"/>
              <a:gd name="connsiteY3" fmla="*/ 5778814 h 5999822"/>
              <a:gd name="connsiteX4" fmla="*/ 440523 w 1428863"/>
              <a:gd name="connsiteY4" fmla="*/ 5999822 h 5999822"/>
              <a:gd name="connsiteX5" fmla="*/ 451965 w 1428863"/>
              <a:gd name="connsiteY5" fmla="*/ 788061 h 5999822"/>
              <a:gd name="connsiteX6" fmla="*/ 0 w 1428863"/>
              <a:gd name="connsiteY6" fmla="*/ 253148 h 5999822"/>
              <a:gd name="connsiteX0" fmla="*/ 0 w 1428863"/>
              <a:gd name="connsiteY0" fmla="*/ 253148 h 5999822"/>
              <a:gd name="connsiteX1" fmla="*/ 920407 w 1428863"/>
              <a:gd name="connsiteY1" fmla="*/ 0 h 5999822"/>
              <a:gd name="connsiteX2" fmla="*/ 1379228 w 1428863"/>
              <a:gd name="connsiteY2" fmla="*/ 529058 h 5999822"/>
              <a:gd name="connsiteX3" fmla="*/ 1428863 w 1428863"/>
              <a:gd name="connsiteY3" fmla="*/ 5778814 h 5999822"/>
              <a:gd name="connsiteX4" fmla="*/ 440523 w 1428863"/>
              <a:gd name="connsiteY4" fmla="*/ 5999822 h 5999822"/>
              <a:gd name="connsiteX5" fmla="*/ 451965 w 1428863"/>
              <a:gd name="connsiteY5" fmla="*/ 788061 h 5999822"/>
              <a:gd name="connsiteX6" fmla="*/ 0 w 1428863"/>
              <a:gd name="connsiteY6" fmla="*/ 253148 h 5999822"/>
              <a:gd name="connsiteX0" fmla="*/ 0 w 1451598"/>
              <a:gd name="connsiteY0" fmla="*/ 253148 h 5999822"/>
              <a:gd name="connsiteX1" fmla="*/ 920407 w 1451598"/>
              <a:gd name="connsiteY1" fmla="*/ 0 h 5999822"/>
              <a:gd name="connsiteX2" fmla="*/ 1379228 w 1451598"/>
              <a:gd name="connsiteY2" fmla="*/ 529058 h 5999822"/>
              <a:gd name="connsiteX3" fmla="*/ 1451598 w 1451598"/>
              <a:gd name="connsiteY3" fmla="*/ 5798671 h 5999822"/>
              <a:gd name="connsiteX4" fmla="*/ 440523 w 1451598"/>
              <a:gd name="connsiteY4" fmla="*/ 5999822 h 5999822"/>
              <a:gd name="connsiteX5" fmla="*/ 451965 w 1451598"/>
              <a:gd name="connsiteY5" fmla="*/ 788061 h 5999822"/>
              <a:gd name="connsiteX6" fmla="*/ 0 w 1451598"/>
              <a:gd name="connsiteY6" fmla="*/ 253148 h 5999822"/>
              <a:gd name="connsiteX0" fmla="*/ 0 w 1436383"/>
              <a:gd name="connsiteY0" fmla="*/ 253148 h 5999822"/>
              <a:gd name="connsiteX1" fmla="*/ 920407 w 1436383"/>
              <a:gd name="connsiteY1" fmla="*/ 0 h 5999822"/>
              <a:gd name="connsiteX2" fmla="*/ 1379228 w 1436383"/>
              <a:gd name="connsiteY2" fmla="*/ 529058 h 5999822"/>
              <a:gd name="connsiteX3" fmla="*/ 1436384 w 1436383"/>
              <a:gd name="connsiteY3" fmla="*/ 5793678 h 5999822"/>
              <a:gd name="connsiteX4" fmla="*/ 440523 w 1436383"/>
              <a:gd name="connsiteY4" fmla="*/ 5999822 h 5999822"/>
              <a:gd name="connsiteX5" fmla="*/ 451965 w 1436383"/>
              <a:gd name="connsiteY5" fmla="*/ 788061 h 5999822"/>
              <a:gd name="connsiteX6" fmla="*/ 0 w 1436383"/>
              <a:gd name="connsiteY6" fmla="*/ 253148 h 5999822"/>
              <a:gd name="connsiteX0" fmla="*/ 0 w 1436384"/>
              <a:gd name="connsiteY0" fmla="*/ 253148 h 5999822"/>
              <a:gd name="connsiteX1" fmla="*/ 920407 w 1436384"/>
              <a:gd name="connsiteY1" fmla="*/ 0 h 5999822"/>
              <a:gd name="connsiteX2" fmla="*/ 1379228 w 1436384"/>
              <a:gd name="connsiteY2" fmla="*/ 529058 h 5999822"/>
              <a:gd name="connsiteX3" fmla="*/ 1436384 w 1436384"/>
              <a:gd name="connsiteY3" fmla="*/ 5793678 h 5999822"/>
              <a:gd name="connsiteX4" fmla="*/ 440523 w 1436384"/>
              <a:gd name="connsiteY4" fmla="*/ 5999822 h 5999822"/>
              <a:gd name="connsiteX5" fmla="*/ 451965 w 1436384"/>
              <a:gd name="connsiteY5" fmla="*/ 788061 h 5999822"/>
              <a:gd name="connsiteX6" fmla="*/ 0 w 1436384"/>
              <a:gd name="connsiteY6" fmla="*/ 253148 h 5999822"/>
              <a:gd name="connsiteX0" fmla="*/ 0 w 1436384"/>
              <a:gd name="connsiteY0" fmla="*/ 253148 h 5992505"/>
              <a:gd name="connsiteX1" fmla="*/ 920407 w 1436384"/>
              <a:gd name="connsiteY1" fmla="*/ 0 h 5992505"/>
              <a:gd name="connsiteX2" fmla="*/ 1379228 w 1436384"/>
              <a:gd name="connsiteY2" fmla="*/ 529058 h 5992505"/>
              <a:gd name="connsiteX3" fmla="*/ 1436384 w 1436384"/>
              <a:gd name="connsiteY3" fmla="*/ 5793678 h 5992505"/>
              <a:gd name="connsiteX4" fmla="*/ 474890 w 1436384"/>
              <a:gd name="connsiteY4" fmla="*/ 5992505 h 5992505"/>
              <a:gd name="connsiteX5" fmla="*/ 451965 w 1436384"/>
              <a:gd name="connsiteY5" fmla="*/ 788061 h 5992505"/>
              <a:gd name="connsiteX6" fmla="*/ 0 w 1436384"/>
              <a:gd name="connsiteY6" fmla="*/ 253148 h 5992505"/>
              <a:gd name="connsiteX0" fmla="*/ 0 w 1436384"/>
              <a:gd name="connsiteY0" fmla="*/ 253148 h 5999823"/>
              <a:gd name="connsiteX1" fmla="*/ 920407 w 1436384"/>
              <a:gd name="connsiteY1" fmla="*/ 0 h 5999823"/>
              <a:gd name="connsiteX2" fmla="*/ 1379228 w 1436384"/>
              <a:gd name="connsiteY2" fmla="*/ 529058 h 5999823"/>
              <a:gd name="connsiteX3" fmla="*/ 1436384 w 1436384"/>
              <a:gd name="connsiteY3" fmla="*/ 5793678 h 5999823"/>
              <a:gd name="connsiteX4" fmla="*/ 440525 w 1436384"/>
              <a:gd name="connsiteY4" fmla="*/ 5999823 h 5999823"/>
              <a:gd name="connsiteX5" fmla="*/ 451965 w 1436384"/>
              <a:gd name="connsiteY5" fmla="*/ 788061 h 5999823"/>
              <a:gd name="connsiteX6" fmla="*/ 0 w 1436384"/>
              <a:gd name="connsiteY6" fmla="*/ 253148 h 5999823"/>
              <a:gd name="connsiteX0" fmla="*/ 0 w 1481676"/>
              <a:gd name="connsiteY0" fmla="*/ 188697 h 5999823"/>
              <a:gd name="connsiteX1" fmla="*/ 965699 w 1481676"/>
              <a:gd name="connsiteY1" fmla="*/ 0 h 5999823"/>
              <a:gd name="connsiteX2" fmla="*/ 1424520 w 1481676"/>
              <a:gd name="connsiteY2" fmla="*/ 529058 h 5999823"/>
              <a:gd name="connsiteX3" fmla="*/ 1481676 w 1481676"/>
              <a:gd name="connsiteY3" fmla="*/ 5793678 h 5999823"/>
              <a:gd name="connsiteX4" fmla="*/ 485817 w 1481676"/>
              <a:gd name="connsiteY4" fmla="*/ 5999823 h 5999823"/>
              <a:gd name="connsiteX5" fmla="*/ 497257 w 1481676"/>
              <a:gd name="connsiteY5" fmla="*/ 788061 h 5999823"/>
              <a:gd name="connsiteX6" fmla="*/ 0 w 1481676"/>
              <a:gd name="connsiteY6" fmla="*/ 188697 h 5999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1676" h="5999823">
                <a:moveTo>
                  <a:pt x="0" y="188697"/>
                </a:moveTo>
                <a:lnTo>
                  <a:pt x="965699" y="0"/>
                </a:lnTo>
                <a:lnTo>
                  <a:pt x="1424520" y="529058"/>
                </a:lnTo>
                <a:lnTo>
                  <a:pt x="1481676" y="5793678"/>
                </a:lnTo>
                <a:cubicBezTo>
                  <a:pt x="1137075" y="5854109"/>
                  <a:pt x="1025161" y="5897926"/>
                  <a:pt x="485817" y="5999823"/>
                </a:cubicBezTo>
                <a:cubicBezTo>
                  <a:pt x="483170" y="4142102"/>
                  <a:pt x="499904" y="2645782"/>
                  <a:pt x="497257" y="788061"/>
                </a:cubicBezTo>
                <a:lnTo>
                  <a:pt x="0" y="188697"/>
                </a:lnTo>
                <a:close/>
              </a:path>
            </a:pathLst>
          </a:custGeom>
          <a:gradFill>
            <a:gsLst>
              <a:gs pos="0">
                <a:srgbClr val="C68018"/>
              </a:gs>
              <a:gs pos="30000">
                <a:schemeClr val="accent5">
                  <a:lumMod val="20000"/>
                  <a:lumOff val="80000"/>
                </a:schemeClr>
              </a:gs>
              <a:gs pos="53000">
                <a:schemeClr val="accent5">
                  <a:lumMod val="75000"/>
                </a:schemeClr>
              </a:gs>
              <a:gs pos="100000">
                <a:schemeClr val="accent5">
                  <a:lumMod val="50000"/>
                </a:schemeClr>
              </a:gs>
            </a:gsLst>
            <a:lin ang="5400000" scaled="1"/>
          </a:gradFill>
          <a:ln w="76200">
            <a:solidFill>
              <a:schemeClr val="bg1"/>
            </a:solidFill>
          </a:ln>
          <a:scene3d>
            <a:camera prst="orthographicFront"/>
            <a:lightRig rig="threePt" dir="t"/>
          </a:scene3d>
          <a:sp3d>
            <a:bevelT w="171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6" name="Rectángulo 5">
            <a:extLst>
              <a:ext uri="{FF2B5EF4-FFF2-40B4-BE49-F238E27FC236}">
                <a16:creationId xmlns:a16="http://schemas.microsoft.com/office/drawing/2014/main" id="{205C367E-17B1-4CAE-A55D-3F1651503034}"/>
              </a:ext>
            </a:extLst>
          </p:cNvPr>
          <p:cNvSpPr/>
          <p:nvPr/>
        </p:nvSpPr>
        <p:spPr>
          <a:xfrm>
            <a:off x="-34050" y="-23515"/>
            <a:ext cx="3130176" cy="6894076"/>
          </a:xfrm>
          <a:custGeom>
            <a:avLst/>
            <a:gdLst>
              <a:gd name="connsiteX0" fmla="*/ 0 w 1465943"/>
              <a:gd name="connsiteY0" fmla="*/ 0 h 5116218"/>
              <a:gd name="connsiteX1" fmla="*/ 1465943 w 1465943"/>
              <a:gd name="connsiteY1" fmla="*/ 0 h 5116218"/>
              <a:gd name="connsiteX2" fmla="*/ 1465943 w 1465943"/>
              <a:gd name="connsiteY2" fmla="*/ 5116218 h 5116218"/>
              <a:gd name="connsiteX3" fmla="*/ 0 w 1465943"/>
              <a:gd name="connsiteY3" fmla="*/ 5116218 h 5116218"/>
              <a:gd name="connsiteX4" fmla="*/ 0 w 1465943"/>
              <a:gd name="connsiteY4" fmla="*/ 0 h 5116218"/>
              <a:gd name="connsiteX0" fmla="*/ 0 w 1465943"/>
              <a:gd name="connsiteY0" fmla="*/ 0 h 5116218"/>
              <a:gd name="connsiteX1" fmla="*/ 1465943 w 1465943"/>
              <a:gd name="connsiteY1" fmla="*/ 0 h 5116218"/>
              <a:gd name="connsiteX2" fmla="*/ 1465943 w 1465943"/>
              <a:gd name="connsiteY2" fmla="*/ 2191657 h 5116218"/>
              <a:gd name="connsiteX3" fmla="*/ 1465943 w 1465943"/>
              <a:gd name="connsiteY3" fmla="*/ 5116218 h 5116218"/>
              <a:gd name="connsiteX4" fmla="*/ 0 w 1465943"/>
              <a:gd name="connsiteY4" fmla="*/ 5116218 h 5116218"/>
              <a:gd name="connsiteX5" fmla="*/ 0 w 1465943"/>
              <a:gd name="connsiteY5" fmla="*/ 0 h 5116218"/>
              <a:gd name="connsiteX0" fmla="*/ 0 w 1465943"/>
              <a:gd name="connsiteY0" fmla="*/ 0 h 5116218"/>
              <a:gd name="connsiteX1" fmla="*/ 1465943 w 1465943"/>
              <a:gd name="connsiteY1" fmla="*/ 0 h 5116218"/>
              <a:gd name="connsiteX2" fmla="*/ 1451429 w 1465943"/>
              <a:gd name="connsiteY2" fmla="*/ 972457 h 5116218"/>
              <a:gd name="connsiteX3" fmla="*/ 1465943 w 1465943"/>
              <a:gd name="connsiteY3" fmla="*/ 2191657 h 5116218"/>
              <a:gd name="connsiteX4" fmla="*/ 1465943 w 1465943"/>
              <a:gd name="connsiteY4" fmla="*/ 5116218 h 5116218"/>
              <a:gd name="connsiteX5" fmla="*/ 0 w 1465943"/>
              <a:gd name="connsiteY5" fmla="*/ 5116218 h 5116218"/>
              <a:gd name="connsiteX6" fmla="*/ 0 w 1465943"/>
              <a:gd name="connsiteY6" fmla="*/ 0 h 5116218"/>
              <a:gd name="connsiteX0" fmla="*/ 0 w 1465943"/>
              <a:gd name="connsiteY0" fmla="*/ 0 h 5116218"/>
              <a:gd name="connsiteX1" fmla="*/ 1465943 w 1465943"/>
              <a:gd name="connsiteY1" fmla="*/ 0 h 5116218"/>
              <a:gd name="connsiteX2" fmla="*/ 1451429 w 1465943"/>
              <a:gd name="connsiteY2" fmla="*/ 972457 h 5116218"/>
              <a:gd name="connsiteX3" fmla="*/ 1465943 w 1465943"/>
              <a:gd name="connsiteY3" fmla="*/ 2191657 h 5116218"/>
              <a:gd name="connsiteX4" fmla="*/ 1451429 w 1465943"/>
              <a:gd name="connsiteY4" fmla="*/ 3526971 h 5116218"/>
              <a:gd name="connsiteX5" fmla="*/ 1465943 w 1465943"/>
              <a:gd name="connsiteY5" fmla="*/ 5116218 h 5116218"/>
              <a:gd name="connsiteX6" fmla="*/ 0 w 1465943"/>
              <a:gd name="connsiteY6" fmla="*/ 5116218 h 5116218"/>
              <a:gd name="connsiteX7" fmla="*/ 0 w 1465943"/>
              <a:gd name="connsiteY7" fmla="*/ 0 h 5116218"/>
              <a:gd name="connsiteX0" fmla="*/ 29029 w 1494972"/>
              <a:gd name="connsiteY0" fmla="*/ 0 h 6828904"/>
              <a:gd name="connsiteX1" fmla="*/ 1494972 w 1494972"/>
              <a:gd name="connsiteY1" fmla="*/ 0 h 6828904"/>
              <a:gd name="connsiteX2" fmla="*/ 1480458 w 1494972"/>
              <a:gd name="connsiteY2" fmla="*/ 972457 h 6828904"/>
              <a:gd name="connsiteX3" fmla="*/ 1494972 w 1494972"/>
              <a:gd name="connsiteY3" fmla="*/ 2191657 h 6828904"/>
              <a:gd name="connsiteX4" fmla="*/ 1480458 w 1494972"/>
              <a:gd name="connsiteY4" fmla="*/ 3526971 h 6828904"/>
              <a:gd name="connsiteX5" fmla="*/ 1494972 w 1494972"/>
              <a:gd name="connsiteY5" fmla="*/ 5116218 h 6828904"/>
              <a:gd name="connsiteX6" fmla="*/ 0 w 1494972"/>
              <a:gd name="connsiteY6" fmla="*/ 6828904 h 6828904"/>
              <a:gd name="connsiteX7" fmla="*/ 29029 w 1494972"/>
              <a:gd name="connsiteY7" fmla="*/ 0 h 6828904"/>
              <a:gd name="connsiteX0" fmla="*/ 29029 w 1567543"/>
              <a:gd name="connsiteY0" fmla="*/ 0 h 6828904"/>
              <a:gd name="connsiteX1" fmla="*/ 1494972 w 1567543"/>
              <a:gd name="connsiteY1" fmla="*/ 0 h 6828904"/>
              <a:gd name="connsiteX2" fmla="*/ 1480458 w 1567543"/>
              <a:gd name="connsiteY2" fmla="*/ 972457 h 6828904"/>
              <a:gd name="connsiteX3" fmla="*/ 1494972 w 1567543"/>
              <a:gd name="connsiteY3" fmla="*/ 2191657 h 6828904"/>
              <a:gd name="connsiteX4" fmla="*/ 1480458 w 1567543"/>
              <a:gd name="connsiteY4" fmla="*/ 3526971 h 6828904"/>
              <a:gd name="connsiteX5" fmla="*/ 1567543 w 1567543"/>
              <a:gd name="connsiteY5" fmla="*/ 5435532 h 6828904"/>
              <a:gd name="connsiteX6" fmla="*/ 0 w 1567543"/>
              <a:gd name="connsiteY6" fmla="*/ 6828904 h 6828904"/>
              <a:gd name="connsiteX7" fmla="*/ 29029 w 1567543"/>
              <a:gd name="connsiteY7" fmla="*/ 0 h 6828904"/>
              <a:gd name="connsiteX0" fmla="*/ 29029 w 2888343"/>
              <a:gd name="connsiteY0" fmla="*/ 0 h 6828904"/>
              <a:gd name="connsiteX1" fmla="*/ 2888343 w 2888343"/>
              <a:gd name="connsiteY1" fmla="*/ 0 h 6828904"/>
              <a:gd name="connsiteX2" fmla="*/ 1480458 w 2888343"/>
              <a:gd name="connsiteY2" fmla="*/ 972457 h 6828904"/>
              <a:gd name="connsiteX3" fmla="*/ 1494972 w 2888343"/>
              <a:gd name="connsiteY3" fmla="*/ 2191657 h 6828904"/>
              <a:gd name="connsiteX4" fmla="*/ 1480458 w 2888343"/>
              <a:gd name="connsiteY4" fmla="*/ 3526971 h 6828904"/>
              <a:gd name="connsiteX5" fmla="*/ 1567543 w 2888343"/>
              <a:gd name="connsiteY5" fmla="*/ 5435532 h 6828904"/>
              <a:gd name="connsiteX6" fmla="*/ 0 w 2888343"/>
              <a:gd name="connsiteY6" fmla="*/ 6828904 h 6828904"/>
              <a:gd name="connsiteX7" fmla="*/ 29029 w 2888343"/>
              <a:gd name="connsiteY7" fmla="*/ 0 h 6828904"/>
              <a:gd name="connsiteX0" fmla="*/ 29029 w 3018972"/>
              <a:gd name="connsiteY0" fmla="*/ 0 h 6828904"/>
              <a:gd name="connsiteX1" fmla="*/ 2888343 w 3018972"/>
              <a:gd name="connsiteY1" fmla="*/ 0 h 6828904"/>
              <a:gd name="connsiteX2" fmla="*/ 3018972 w 3018972"/>
              <a:gd name="connsiteY2" fmla="*/ 638629 h 6828904"/>
              <a:gd name="connsiteX3" fmla="*/ 1494972 w 3018972"/>
              <a:gd name="connsiteY3" fmla="*/ 2191657 h 6828904"/>
              <a:gd name="connsiteX4" fmla="*/ 1480458 w 3018972"/>
              <a:gd name="connsiteY4" fmla="*/ 3526971 h 6828904"/>
              <a:gd name="connsiteX5" fmla="*/ 1567543 w 3018972"/>
              <a:gd name="connsiteY5" fmla="*/ 5435532 h 6828904"/>
              <a:gd name="connsiteX6" fmla="*/ 0 w 3018972"/>
              <a:gd name="connsiteY6" fmla="*/ 6828904 h 6828904"/>
              <a:gd name="connsiteX7" fmla="*/ 29029 w 3018972"/>
              <a:gd name="connsiteY7" fmla="*/ 0 h 6828904"/>
              <a:gd name="connsiteX0" fmla="*/ 29029 w 3018972"/>
              <a:gd name="connsiteY0" fmla="*/ 0 h 6828904"/>
              <a:gd name="connsiteX1" fmla="*/ 2888343 w 3018972"/>
              <a:gd name="connsiteY1" fmla="*/ 0 h 6828904"/>
              <a:gd name="connsiteX2" fmla="*/ 3018972 w 3018972"/>
              <a:gd name="connsiteY2" fmla="*/ 638629 h 6828904"/>
              <a:gd name="connsiteX3" fmla="*/ 2365829 w 3018972"/>
              <a:gd name="connsiteY3" fmla="*/ 2685143 h 6828904"/>
              <a:gd name="connsiteX4" fmla="*/ 1480458 w 3018972"/>
              <a:gd name="connsiteY4" fmla="*/ 3526971 h 6828904"/>
              <a:gd name="connsiteX5" fmla="*/ 1567543 w 3018972"/>
              <a:gd name="connsiteY5" fmla="*/ 5435532 h 6828904"/>
              <a:gd name="connsiteX6" fmla="*/ 0 w 3018972"/>
              <a:gd name="connsiteY6" fmla="*/ 6828904 h 6828904"/>
              <a:gd name="connsiteX7" fmla="*/ 29029 w 3018972"/>
              <a:gd name="connsiteY7" fmla="*/ 0 h 6828904"/>
              <a:gd name="connsiteX0" fmla="*/ 29029 w 3018972"/>
              <a:gd name="connsiteY0" fmla="*/ 0 h 6828904"/>
              <a:gd name="connsiteX1" fmla="*/ 2888343 w 3018972"/>
              <a:gd name="connsiteY1" fmla="*/ 0 h 6828904"/>
              <a:gd name="connsiteX2" fmla="*/ 3018972 w 3018972"/>
              <a:gd name="connsiteY2" fmla="*/ 638629 h 6828904"/>
              <a:gd name="connsiteX3" fmla="*/ 2365829 w 3018972"/>
              <a:gd name="connsiteY3" fmla="*/ 2685143 h 6828904"/>
              <a:gd name="connsiteX4" fmla="*/ 1915886 w 3018972"/>
              <a:gd name="connsiteY4" fmla="*/ 4049485 h 6828904"/>
              <a:gd name="connsiteX5" fmla="*/ 1567543 w 3018972"/>
              <a:gd name="connsiteY5" fmla="*/ 5435532 h 6828904"/>
              <a:gd name="connsiteX6" fmla="*/ 0 w 3018972"/>
              <a:gd name="connsiteY6" fmla="*/ 6828904 h 6828904"/>
              <a:gd name="connsiteX7" fmla="*/ 29029 w 3018972"/>
              <a:gd name="connsiteY7" fmla="*/ 0 h 6828904"/>
              <a:gd name="connsiteX0" fmla="*/ 29029 w 3018972"/>
              <a:gd name="connsiteY0" fmla="*/ 0 h 6828904"/>
              <a:gd name="connsiteX1" fmla="*/ 2888343 w 3018972"/>
              <a:gd name="connsiteY1" fmla="*/ 0 h 6828904"/>
              <a:gd name="connsiteX2" fmla="*/ 3018972 w 3018972"/>
              <a:gd name="connsiteY2" fmla="*/ 638629 h 6828904"/>
              <a:gd name="connsiteX3" fmla="*/ 2365829 w 3018972"/>
              <a:gd name="connsiteY3" fmla="*/ 2685143 h 6828904"/>
              <a:gd name="connsiteX4" fmla="*/ 1915886 w 3018972"/>
              <a:gd name="connsiteY4" fmla="*/ 4049485 h 6828904"/>
              <a:gd name="connsiteX5" fmla="*/ 1465943 w 3018972"/>
              <a:gd name="connsiteY5" fmla="*/ 5493589 h 6828904"/>
              <a:gd name="connsiteX6" fmla="*/ 0 w 3018972"/>
              <a:gd name="connsiteY6" fmla="*/ 6828904 h 6828904"/>
              <a:gd name="connsiteX7" fmla="*/ 29029 w 3018972"/>
              <a:gd name="connsiteY7" fmla="*/ 0 h 6828904"/>
              <a:gd name="connsiteX0" fmla="*/ 29029 w 3018972"/>
              <a:gd name="connsiteY0" fmla="*/ 0 h 6828904"/>
              <a:gd name="connsiteX1" fmla="*/ 2888343 w 3018972"/>
              <a:gd name="connsiteY1" fmla="*/ 0 h 6828904"/>
              <a:gd name="connsiteX2" fmla="*/ 3018972 w 3018972"/>
              <a:gd name="connsiteY2" fmla="*/ 638629 h 6828904"/>
              <a:gd name="connsiteX3" fmla="*/ 2365829 w 3018972"/>
              <a:gd name="connsiteY3" fmla="*/ 2685143 h 6828904"/>
              <a:gd name="connsiteX4" fmla="*/ 1915886 w 3018972"/>
              <a:gd name="connsiteY4" fmla="*/ 4049485 h 6828904"/>
              <a:gd name="connsiteX5" fmla="*/ 1407886 w 3018972"/>
              <a:gd name="connsiteY5" fmla="*/ 5493589 h 6828904"/>
              <a:gd name="connsiteX6" fmla="*/ 0 w 3018972"/>
              <a:gd name="connsiteY6" fmla="*/ 6828904 h 6828904"/>
              <a:gd name="connsiteX7" fmla="*/ 29029 w 3018972"/>
              <a:gd name="connsiteY7" fmla="*/ 0 h 6828904"/>
              <a:gd name="connsiteX0" fmla="*/ 29029 w 3018972"/>
              <a:gd name="connsiteY0" fmla="*/ 0 h 6828904"/>
              <a:gd name="connsiteX1" fmla="*/ 2888343 w 3018972"/>
              <a:gd name="connsiteY1" fmla="*/ 0 h 6828904"/>
              <a:gd name="connsiteX2" fmla="*/ 3018972 w 3018972"/>
              <a:gd name="connsiteY2" fmla="*/ 638629 h 6828904"/>
              <a:gd name="connsiteX3" fmla="*/ 2365829 w 3018972"/>
              <a:gd name="connsiteY3" fmla="*/ 2685143 h 6828904"/>
              <a:gd name="connsiteX4" fmla="*/ 1915886 w 3018972"/>
              <a:gd name="connsiteY4" fmla="*/ 4049485 h 6828904"/>
              <a:gd name="connsiteX5" fmla="*/ 1422400 w 3018972"/>
              <a:gd name="connsiteY5" fmla="*/ 5566160 h 6828904"/>
              <a:gd name="connsiteX6" fmla="*/ 0 w 3018972"/>
              <a:gd name="connsiteY6" fmla="*/ 6828904 h 6828904"/>
              <a:gd name="connsiteX7" fmla="*/ 29029 w 3018972"/>
              <a:gd name="connsiteY7" fmla="*/ 0 h 6828904"/>
              <a:gd name="connsiteX0" fmla="*/ 29029 w 3033486"/>
              <a:gd name="connsiteY0" fmla="*/ 0 h 6828904"/>
              <a:gd name="connsiteX1" fmla="*/ 2888343 w 3033486"/>
              <a:gd name="connsiteY1" fmla="*/ 0 h 6828904"/>
              <a:gd name="connsiteX2" fmla="*/ 3033486 w 3033486"/>
              <a:gd name="connsiteY2" fmla="*/ 725715 h 6828904"/>
              <a:gd name="connsiteX3" fmla="*/ 2365829 w 3033486"/>
              <a:gd name="connsiteY3" fmla="*/ 2685143 h 6828904"/>
              <a:gd name="connsiteX4" fmla="*/ 1915886 w 3033486"/>
              <a:gd name="connsiteY4" fmla="*/ 4049485 h 6828904"/>
              <a:gd name="connsiteX5" fmla="*/ 1422400 w 3033486"/>
              <a:gd name="connsiteY5" fmla="*/ 5566160 h 6828904"/>
              <a:gd name="connsiteX6" fmla="*/ 0 w 3033486"/>
              <a:gd name="connsiteY6" fmla="*/ 6828904 h 6828904"/>
              <a:gd name="connsiteX7" fmla="*/ 29029 w 3033486"/>
              <a:gd name="connsiteY7" fmla="*/ 0 h 6828904"/>
              <a:gd name="connsiteX0" fmla="*/ 29029 w 3033486"/>
              <a:gd name="connsiteY0" fmla="*/ 0 h 6828904"/>
              <a:gd name="connsiteX1" fmla="*/ 2859314 w 3033486"/>
              <a:gd name="connsiteY1" fmla="*/ 0 h 6828904"/>
              <a:gd name="connsiteX2" fmla="*/ 3033486 w 3033486"/>
              <a:gd name="connsiteY2" fmla="*/ 725715 h 6828904"/>
              <a:gd name="connsiteX3" fmla="*/ 2365829 w 3033486"/>
              <a:gd name="connsiteY3" fmla="*/ 2685143 h 6828904"/>
              <a:gd name="connsiteX4" fmla="*/ 1915886 w 3033486"/>
              <a:gd name="connsiteY4" fmla="*/ 4049485 h 6828904"/>
              <a:gd name="connsiteX5" fmla="*/ 1422400 w 3033486"/>
              <a:gd name="connsiteY5" fmla="*/ 5566160 h 6828904"/>
              <a:gd name="connsiteX6" fmla="*/ 0 w 3033486"/>
              <a:gd name="connsiteY6" fmla="*/ 6828904 h 6828904"/>
              <a:gd name="connsiteX7" fmla="*/ 29029 w 3033486"/>
              <a:gd name="connsiteY7" fmla="*/ 0 h 6828904"/>
              <a:gd name="connsiteX0" fmla="*/ 29029 w 3062514"/>
              <a:gd name="connsiteY0" fmla="*/ 0 h 6828904"/>
              <a:gd name="connsiteX1" fmla="*/ 2859314 w 3062514"/>
              <a:gd name="connsiteY1" fmla="*/ 0 h 6828904"/>
              <a:gd name="connsiteX2" fmla="*/ 3062514 w 3062514"/>
              <a:gd name="connsiteY2" fmla="*/ 682172 h 6828904"/>
              <a:gd name="connsiteX3" fmla="*/ 2365829 w 3062514"/>
              <a:gd name="connsiteY3" fmla="*/ 2685143 h 6828904"/>
              <a:gd name="connsiteX4" fmla="*/ 1915886 w 3062514"/>
              <a:gd name="connsiteY4" fmla="*/ 4049485 h 6828904"/>
              <a:gd name="connsiteX5" fmla="*/ 1422400 w 3062514"/>
              <a:gd name="connsiteY5" fmla="*/ 5566160 h 6828904"/>
              <a:gd name="connsiteX6" fmla="*/ 0 w 3062514"/>
              <a:gd name="connsiteY6" fmla="*/ 6828904 h 6828904"/>
              <a:gd name="connsiteX7" fmla="*/ 29029 w 3062514"/>
              <a:gd name="connsiteY7" fmla="*/ 0 h 6828904"/>
              <a:gd name="connsiteX0" fmla="*/ 29029 w 3033486"/>
              <a:gd name="connsiteY0" fmla="*/ 0 h 6828904"/>
              <a:gd name="connsiteX1" fmla="*/ 2859314 w 3033486"/>
              <a:gd name="connsiteY1" fmla="*/ 0 h 6828904"/>
              <a:gd name="connsiteX2" fmla="*/ 3033486 w 3033486"/>
              <a:gd name="connsiteY2" fmla="*/ 682172 h 6828904"/>
              <a:gd name="connsiteX3" fmla="*/ 2365829 w 3033486"/>
              <a:gd name="connsiteY3" fmla="*/ 2685143 h 6828904"/>
              <a:gd name="connsiteX4" fmla="*/ 1915886 w 3033486"/>
              <a:gd name="connsiteY4" fmla="*/ 4049485 h 6828904"/>
              <a:gd name="connsiteX5" fmla="*/ 1422400 w 3033486"/>
              <a:gd name="connsiteY5" fmla="*/ 5566160 h 6828904"/>
              <a:gd name="connsiteX6" fmla="*/ 0 w 3033486"/>
              <a:gd name="connsiteY6" fmla="*/ 6828904 h 6828904"/>
              <a:gd name="connsiteX7" fmla="*/ 29029 w 3033486"/>
              <a:gd name="connsiteY7" fmla="*/ 0 h 6828904"/>
              <a:gd name="connsiteX0" fmla="*/ 29029 w 3033486"/>
              <a:gd name="connsiteY0" fmla="*/ 0 h 6828904"/>
              <a:gd name="connsiteX1" fmla="*/ 2859314 w 3033486"/>
              <a:gd name="connsiteY1" fmla="*/ 0 h 6828904"/>
              <a:gd name="connsiteX2" fmla="*/ 3033486 w 3033486"/>
              <a:gd name="connsiteY2" fmla="*/ 682172 h 6828904"/>
              <a:gd name="connsiteX3" fmla="*/ 2380901 w 3033486"/>
              <a:gd name="connsiteY3" fmla="*/ 2695191 h 6828904"/>
              <a:gd name="connsiteX4" fmla="*/ 1915886 w 3033486"/>
              <a:gd name="connsiteY4" fmla="*/ 4049485 h 6828904"/>
              <a:gd name="connsiteX5" fmla="*/ 1422400 w 3033486"/>
              <a:gd name="connsiteY5" fmla="*/ 5566160 h 6828904"/>
              <a:gd name="connsiteX6" fmla="*/ 0 w 3033486"/>
              <a:gd name="connsiteY6" fmla="*/ 6828904 h 6828904"/>
              <a:gd name="connsiteX7" fmla="*/ 29029 w 3033486"/>
              <a:gd name="connsiteY7" fmla="*/ 0 h 6828904"/>
              <a:gd name="connsiteX0" fmla="*/ 29029 w 3033486"/>
              <a:gd name="connsiteY0" fmla="*/ 0 h 6828904"/>
              <a:gd name="connsiteX1" fmla="*/ 2859314 w 3033486"/>
              <a:gd name="connsiteY1" fmla="*/ 0 h 6828904"/>
              <a:gd name="connsiteX2" fmla="*/ 3033486 w 3033486"/>
              <a:gd name="connsiteY2" fmla="*/ 682172 h 6828904"/>
              <a:gd name="connsiteX3" fmla="*/ 2380901 w 3033486"/>
              <a:gd name="connsiteY3" fmla="*/ 2695191 h 6828904"/>
              <a:gd name="connsiteX4" fmla="*/ 1925934 w 3033486"/>
              <a:gd name="connsiteY4" fmla="*/ 4069581 h 6828904"/>
              <a:gd name="connsiteX5" fmla="*/ 1422400 w 3033486"/>
              <a:gd name="connsiteY5" fmla="*/ 5566160 h 6828904"/>
              <a:gd name="connsiteX6" fmla="*/ 0 w 3033486"/>
              <a:gd name="connsiteY6" fmla="*/ 6828904 h 6828904"/>
              <a:gd name="connsiteX7" fmla="*/ 29029 w 3033486"/>
              <a:gd name="connsiteY7" fmla="*/ 0 h 6828904"/>
              <a:gd name="connsiteX0" fmla="*/ 29029 w 3033486"/>
              <a:gd name="connsiteY0" fmla="*/ 0 h 6828904"/>
              <a:gd name="connsiteX1" fmla="*/ 2859314 w 3033486"/>
              <a:gd name="connsiteY1" fmla="*/ 0 h 6828904"/>
              <a:gd name="connsiteX2" fmla="*/ 3033486 w 3033486"/>
              <a:gd name="connsiteY2" fmla="*/ 682172 h 6828904"/>
              <a:gd name="connsiteX3" fmla="*/ 2380901 w 3033486"/>
              <a:gd name="connsiteY3" fmla="*/ 2695191 h 6828904"/>
              <a:gd name="connsiteX4" fmla="*/ 1925934 w 3033486"/>
              <a:gd name="connsiteY4" fmla="*/ 4069581 h 6828904"/>
              <a:gd name="connsiteX5" fmla="*/ 1432448 w 3033486"/>
              <a:gd name="connsiteY5" fmla="*/ 5561136 h 6828904"/>
              <a:gd name="connsiteX6" fmla="*/ 0 w 3033486"/>
              <a:gd name="connsiteY6" fmla="*/ 6828904 h 6828904"/>
              <a:gd name="connsiteX7" fmla="*/ 29029 w 3033486"/>
              <a:gd name="connsiteY7" fmla="*/ 0 h 6828904"/>
              <a:gd name="connsiteX0" fmla="*/ 34053 w 3038510"/>
              <a:gd name="connsiteY0" fmla="*/ 0 h 6869097"/>
              <a:gd name="connsiteX1" fmla="*/ 2864338 w 3038510"/>
              <a:gd name="connsiteY1" fmla="*/ 0 h 6869097"/>
              <a:gd name="connsiteX2" fmla="*/ 3038510 w 3038510"/>
              <a:gd name="connsiteY2" fmla="*/ 682172 h 6869097"/>
              <a:gd name="connsiteX3" fmla="*/ 2385925 w 3038510"/>
              <a:gd name="connsiteY3" fmla="*/ 2695191 h 6869097"/>
              <a:gd name="connsiteX4" fmla="*/ 1930958 w 3038510"/>
              <a:gd name="connsiteY4" fmla="*/ 4069581 h 6869097"/>
              <a:gd name="connsiteX5" fmla="*/ 1437472 w 3038510"/>
              <a:gd name="connsiteY5" fmla="*/ 5561136 h 6869097"/>
              <a:gd name="connsiteX6" fmla="*/ 0 w 3038510"/>
              <a:gd name="connsiteY6" fmla="*/ 6869097 h 6869097"/>
              <a:gd name="connsiteX7" fmla="*/ 34053 w 3038510"/>
              <a:gd name="connsiteY7" fmla="*/ 0 h 6869097"/>
              <a:gd name="connsiteX0" fmla="*/ 34053 w 3063631"/>
              <a:gd name="connsiteY0" fmla="*/ 0 h 6869097"/>
              <a:gd name="connsiteX1" fmla="*/ 2864338 w 3063631"/>
              <a:gd name="connsiteY1" fmla="*/ 0 h 6869097"/>
              <a:gd name="connsiteX2" fmla="*/ 3063631 w 3063631"/>
              <a:gd name="connsiteY2" fmla="*/ 652027 h 6869097"/>
              <a:gd name="connsiteX3" fmla="*/ 2385925 w 3063631"/>
              <a:gd name="connsiteY3" fmla="*/ 2695191 h 6869097"/>
              <a:gd name="connsiteX4" fmla="*/ 1930958 w 3063631"/>
              <a:gd name="connsiteY4" fmla="*/ 4069581 h 6869097"/>
              <a:gd name="connsiteX5" fmla="*/ 1437472 w 3063631"/>
              <a:gd name="connsiteY5" fmla="*/ 5561136 h 6869097"/>
              <a:gd name="connsiteX6" fmla="*/ 0 w 3063631"/>
              <a:gd name="connsiteY6" fmla="*/ 6869097 h 6869097"/>
              <a:gd name="connsiteX7" fmla="*/ 34053 w 3063631"/>
              <a:gd name="connsiteY7" fmla="*/ 0 h 6869097"/>
              <a:gd name="connsiteX0" fmla="*/ 34053 w 3063631"/>
              <a:gd name="connsiteY0" fmla="*/ 0 h 6869097"/>
              <a:gd name="connsiteX1" fmla="*/ 2884435 w 3063631"/>
              <a:gd name="connsiteY1" fmla="*/ 10049 h 6869097"/>
              <a:gd name="connsiteX2" fmla="*/ 3063631 w 3063631"/>
              <a:gd name="connsiteY2" fmla="*/ 652027 h 6869097"/>
              <a:gd name="connsiteX3" fmla="*/ 2385925 w 3063631"/>
              <a:gd name="connsiteY3" fmla="*/ 2695191 h 6869097"/>
              <a:gd name="connsiteX4" fmla="*/ 1930958 w 3063631"/>
              <a:gd name="connsiteY4" fmla="*/ 4069581 h 6869097"/>
              <a:gd name="connsiteX5" fmla="*/ 1437472 w 3063631"/>
              <a:gd name="connsiteY5" fmla="*/ 5561136 h 6869097"/>
              <a:gd name="connsiteX6" fmla="*/ 0 w 3063631"/>
              <a:gd name="connsiteY6" fmla="*/ 6869097 h 6869097"/>
              <a:gd name="connsiteX7" fmla="*/ 34053 w 3063631"/>
              <a:gd name="connsiteY7" fmla="*/ 0 h 6869097"/>
              <a:gd name="connsiteX0" fmla="*/ 34053 w 3063631"/>
              <a:gd name="connsiteY0" fmla="*/ 0 h 6869097"/>
              <a:gd name="connsiteX1" fmla="*/ 2884435 w 3063631"/>
              <a:gd name="connsiteY1" fmla="*/ 10049 h 6869097"/>
              <a:gd name="connsiteX2" fmla="*/ 3063631 w 3063631"/>
              <a:gd name="connsiteY2" fmla="*/ 652027 h 6869097"/>
              <a:gd name="connsiteX3" fmla="*/ 2385925 w 3063631"/>
              <a:gd name="connsiteY3" fmla="*/ 2695191 h 6869097"/>
              <a:gd name="connsiteX4" fmla="*/ 1941007 w 3063631"/>
              <a:gd name="connsiteY4" fmla="*/ 4079629 h 6869097"/>
              <a:gd name="connsiteX5" fmla="*/ 1437472 w 3063631"/>
              <a:gd name="connsiteY5" fmla="*/ 5561136 h 6869097"/>
              <a:gd name="connsiteX6" fmla="*/ 0 w 3063631"/>
              <a:gd name="connsiteY6" fmla="*/ 6869097 h 6869097"/>
              <a:gd name="connsiteX7" fmla="*/ 34053 w 3063631"/>
              <a:gd name="connsiteY7" fmla="*/ 0 h 6869097"/>
              <a:gd name="connsiteX0" fmla="*/ 34053 w 3063631"/>
              <a:gd name="connsiteY0" fmla="*/ 0 h 6869097"/>
              <a:gd name="connsiteX1" fmla="*/ 2884435 w 3063631"/>
              <a:gd name="connsiteY1" fmla="*/ 10049 h 6869097"/>
              <a:gd name="connsiteX2" fmla="*/ 3063631 w 3063631"/>
              <a:gd name="connsiteY2" fmla="*/ 652027 h 6869097"/>
              <a:gd name="connsiteX3" fmla="*/ 2385925 w 3063631"/>
              <a:gd name="connsiteY3" fmla="*/ 2695191 h 6869097"/>
              <a:gd name="connsiteX4" fmla="*/ 1941007 w 3063631"/>
              <a:gd name="connsiteY4" fmla="*/ 4079629 h 6869097"/>
              <a:gd name="connsiteX5" fmla="*/ 1447520 w 3063631"/>
              <a:gd name="connsiteY5" fmla="*/ 5556111 h 6869097"/>
              <a:gd name="connsiteX6" fmla="*/ 0 w 3063631"/>
              <a:gd name="connsiteY6" fmla="*/ 6869097 h 6869097"/>
              <a:gd name="connsiteX7" fmla="*/ 34053 w 3063631"/>
              <a:gd name="connsiteY7" fmla="*/ 0 h 6869097"/>
              <a:gd name="connsiteX0" fmla="*/ 34053 w 3063631"/>
              <a:gd name="connsiteY0" fmla="*/ 0 h 6869097"/>
              <a:gd name="connsiteX1" fmla="*/ 2884435 w 3063631"/>
              <a:gd name="connsiteY1" fmla="*/ 10049 h 6869097"/>
              <a:gd name="connsiteX2" fmla="*/ 3063631 w 3063631"/>
              <a:gd name="connsiteY2" fmla="*/ 652027 h 6869097"/>
              <a:gd name="connsiteX3" fmla="*/ 2390949 w 3063631"/>
              <a:gd name="connsiteY3" fmla="*/ 2680119 h 6869097"/>
              <a:gd name="connsiteX4" fmla="*/ 1941007 w 3063631"/>
              <a:gd name="connsiteY4" fmla="*/ 4079629 h 6869097"/>
              <a:gd name="connsiteX5" fmla="*/ 1447520 w 3063631"/>
              <a:gd name="connsiteY5" fmla="*/ 5556111 h 6869097"/>
              <a:gd name="connsiteX6" fmla="*/ 0 w 3063631"/>
              <a:gd name="connsiteY6" fmla="*/ 6869097 h 6869097"/>
              <a:gd name="connsiteX7" fmla="*/ 34053 w 3063631"/>
              <a:gd name="connsiteY7" fmla="*/ 0 h 6869097"/>
              <a:gd name="connsiteX0" fmla="*/ 34053 w 4045578"/>
              <a:gd name="connsiteY0" fmla="*/ 4465 h 6873562"/>
              <a:gd name="connsiteX1" fmla="*/ 4045578 w 4045578"/>
              <a:gd name="connsiteY1" fmla="*/ 0 h 6873562"/>
              <a:gd name="connsiteX2" fmla="*/ 3063631 w 4045578"/>
              <a:gd name="connsiteY2" fmla="*/ 656492 h 6873562"/>
              <a:gd name="connsiteX3" fmla="*/ 2390949 w 4045578"/>
              <a:gd name="connsiteY3" fmla="*/ 2684584 h 6873562"/>
              <a:gd name="connsiteX4" fmla="*/ 1941007 w 4045578"/>
              <a:gd name="connsiteY4" fmla="*/ 4084094 h 6873562"/>
              <a:gd name="connsiteX5" fmla="*/ 1447520 w 4045578"/>
              <a:gd name="connsiteY5" fmla="*/ 5560576 h 6873562"/>
              <a:gd name="connsiteX6" fmla="*/ 0 w 4045578"/>
              <a:gd name="connsiteY6" fmla="*/ 6873562 h 6873562"/>
              <a:gd name="connsiteX7" fmla="*/ 34053 w 4045578"/>
              <a:gd name="connsiteY7" fmla="*/ 4465 h 6873562"/>
              <a:gd name="connsiteX0" fmla="*/ 34053 w 4130431"/>
              <a:gd name="connsiteY0" fmla="*/ 4465 h 6873562"/>
              <a:gd name="connsiteX1" fmla="*/ 4045578 w 4130431"/>
              <a:gd name="connsiteY1" fmla="*/ 0 h 6873562"/>
              <a:gd name="connsiteX2" fmla="*/ 4130431 w 4130431"/>
              <a:gd name="connsiteY2" fmla="*/ 799367 h 6873562"/>
              <a:gd name="connsiteX3" fmla="*/ 2390949 w 4130431"/>
              <a:gd name="connsiteY3" fmla="*/ 2684584 h 6873562"/>
              <a:gd name="connsiteX4" fmla="*/ 1941007 w 4130431"/>
              <a:gd name="connsiteY4" fmla="*/ 4084094 h 6873562"/>
              <a:gd name="connsiteX5" fmla="*/ 1447520 w 4130431"/>
              <a:gd name="connsiteY5" fmla="*/ 5560576 h 6873562"/>
              <a:gd name="connsiteX6" fmla="*/ 0 w 4130431"/>
              <a:gd name="connsiteY6" fmla="*/ 6873562 h 6873562"/>
              <a:gd name="connsiteX7" fmla="*/ 34053 w 4130431"/>
              <a:gd name="connsiteY7" fmla="*/ 4465 h 6873562"/>
              <a:gd name="connsiteX0" fmla="*/ 34053 w 4130431"/>
              <a:gd name="connsiteY0" fmla="*/ 23515 h 6892612"/>
              <a:gd name="connsiteX1" fmla="*/ 4007478 w 4130431"/>
              <a:gd name="connsiteY1" fmla="*/ 0 h 6892612"/>
              <a:gd name="connsiteX2" fmla="*/ 4130431 w 4130431"/>
              <a:gd name="connsiteY2" fmla="*/ 818417 h 6892612"/>
              <a:gd name="connsiteX3" fmla="*/ 2390949 w 4130431"/>
              <a:gd name="connsiteY3" fmla="*/ 2703634 h 6892612"/>
              <a:gd name="connsiteX4" fmla="*/ 1941007 w 4130431"/>
              <a:gd name="connsiteY4" fmla="*/ 4103144 h 6892612"/>
              <a:gd name="connsiteX5" fmla="*/ 1447520 w 4130431"/>
              <a:gd name="connsiteY5" fmla="*/ 5579626 h 6892612"/>
              <a:gd name="connsiteX6" fmla="*/ 0 w 4130431"/>
              <a:gd name="connsiteY6" fmla="*/ 6892612 h 6892612"/>
              <a:gd name="connsiteX7" fmla="*/ 34053 w 4130431"/>
              <a:gd name="connsiteY7" fmla="*/ 23515 h 6892612"/>
              <a:gd name="connsiteX0" fmla="*/ 34053 w 4130431"/>
              <a:gd name="connsiteY0" fmla="*/ 23515 h 6892612"/>
              <a:gd name="connsiteX1" fmla="*/ 4007478 w 4130431"/>
              <a:gd name="connsiteY1" fmla="*/ 0 h 6892612"/>
              <a:gd name="connsiteX2" fmla="*/ 4130431 w 4130431"/>
              <a:gd name="connsiteY2" fmla="*/ 818417 h 6892612"/>
              <a:gd name="connsiteX3" fmla="*/ 3305349 w 4130431"/>
              <a:gd name="connsiteY3" fmla="*/ 3446584 h 6892612"/>
              <a:gd name="connsiteX4" fmla="*/ 1941007 w 4130431"/>
              <a:gd name="connsiteY4" fmla="*/ 4103144 h 6892612"/>
              <a:gd name="connsiteX5" fmla="*/ 1447520 w 4130431"/>
              <a:gd name="connsiteY5" fmla="*/ 5579626 h 6892612"/>
              <a:gd name="connsiteX6" fmla="*/ 0 w 4130431"/>
              <a:gd name="connsiteY6" fmla="*/ 6892612 h 6892612"/>
              <a:gd name="connsiteX7" fmla="*/ 34053 w 4130431"/>
              <a:gd name="connsiteY7" fmla="*/ 23515 h 6892612"/>
              <a:gd name="connsiteX0" fmla="*/ 34053 w 4130431"/>
              <a:gd name="connsiteY0" fmla="*/ 23515 h 6892612"/>
              <a:gd name="connsiteX1" fmla="*/ 4007478 w 4130431"/>
              <a:gd name="connsiteY1" fmla="*/ 0 h 6892612"/>
              <a:gd name="connsiteX2" fmla="*/ 4130431 w 4130431"/>
              <a:gd name="connsiteY2" fmla="*/ 818417 h 6892612"/>
              <a:gd name="connsiteX3" fmla="*/ 3305349 w 4130431"/>
              <a:gd name="connsiteY3" fmla="*/ 3446584 h 6892612"/>
              <a:gd name="connsiteX4" fmla="*/ 2674432 w 4130431"/>
              <a:gd name="connsiteY4" fmla="*/ 5246144 h 6892612"/>
              <a:gd name="connsiteX5" fmla="*/ 1447520 w 4130431"/>
              <a:gd name="connsiteY5" fmla="*/ 5579626 h 6892612"/>
              <a:gd name="connsiteX6" fmla="*/ 0 w 4130431"/>
              <a:gd name="connsiteY6" fmla="*/ 6892612 h 6892612"/>
              <a:gd name="connsiteX7" fmla="*/ 34053 w 4130431"/>
              <a:gd name="connsiteY7" fmla="*/ 23515 h 6892612"/>
              <a:gd name="connsiteX0" fmla="*/ 34053 w 4130431"/>
              <a:gd name="connsiteY0" fmla="*/ 23515 h 6892612"/>
              <a:gd name="connsiteX1" fmla="*/ 4007478 w 4130431"/>
              <a:gd name="connsiteY1" fmla="*/ 0 h 6892612"/>
              <a:gd name="connsiteX2" fmla="*/ 4130431 w 4130431"/>
              <a:gd name="connsiteY2" fmla="*/ 818417 h 6892612"/>
              <a:gd name="connsiteX3" fmla="*/ 3286299 w 4130431"/>
              <a:gd name="connsiteY3" fmla="*/ 3456109 h 6892612"/>
              <a:gd name="connsiteX4" fmla="*/ 2674432 w 4130431"/>
              <a:gd name="connsiteY4" fmla="*/ 5246144 h 6892612"/>
              <a:gd name="connsiteX5" fmla="*/ 1447520 w 4130431"/>
              <a:gd name="connsiteY5" fmla="*/ 5579626 h 6892612"/>
              <a:gd name="connsiteX6" fmla="*/ 0 w 4130431"/>
              <a:gd name="connsiteY6" fmla="*/ 6892612 h 6892612"/>
              <a:gd name="connsiteX7" fmla="*/ 34053 w 4130431"/>
              <a:gd name="connsiteY7" fmla="*/ 23515 h 6892612"/>
              <a:gd name="connsiteX0" fmla="*/ 34053 w 4130431"/>
              <a:gd name="connsiteY0" fmla="*/ 23515 h 6894076"/>
              <a:gd name="connsiteX1" fmla="*/ 4007478 w 4130431"/>
              <a:gd name="connsiteY1" fmla="*/ 0 h 6894076"/>
              <a:gd name="connsiteX2" fmla="*/ 4130431 w 4130431"/>
              <a:gd name="connsiteY2" fmla="*/ 818417 h 6894076"/>
              <a:gd name="connsiteX3" fmla="*/ 3286299 w 4130431"/>
              <a:gd name="connsiteY3" fmla="*/ 3456109 h 6894076"/>
              <a:gd name="connsiteX4" fmla="*/ 2674432 w 4130431"/>
              <a:gd name="connsiteY4" fmla="*/ 5246144 h 6894076"/>
              <a:gd name="connsiteX5" fmla="*/ 2142845 w 4130431"/>
              <a:gd name="connsiteY5" fmla="*/ 6894076 h 6894076"/>
              <a:gd name="connsiteX6" fmla="*/ 0 w 4130431"/>
              <a:gd name="connsiteY6" fmla="*/ 6892612 h 6894076"/>
              <a:gd name="connsiteX7" fmla="*/ 34053 w 4130431"/>
              <a:gd name="connsiteY7" fmla="*/ 23515 h 6894076"/>
              <a:gd name="connsiteX0" fmla="*/ 34053 w 4130431"/>
              <a:gd name="connsiteY0" fmla="*/ 23515 h 6894076"/>
              <a:gd name="connsiteX1" fmla="*/ 4007478 w 4130431"/>
              <a:gd name="connsiteY1" fmla="*/ 0 h 6894076"/>
              <a:gd name="connsiteX2" fmla="*/ 4130431 w 4130431"/>
              <a:gd name="connsiteY2" fmla="*/ 818417 h 6894076"/>
              <a:gd name="connsiteX3" fmla="*/ 3286299 w 4130431"/>
              <a:gd name="connsiteY3" fmla="*/ 3456109 h 6894076"/>
              <a:gd name="connsiteX4" fmla="*/ 2674432 w 4130431"/>
              <a:gd name="connsiteY4" fmla="*/ 5246144 h 6894076"/>
              <a:gd name="connsiteX5" fmla="*/ 2152370 w 4130431"/>
              <a:gd name="connsiteY5" fmla="*/ 6894076 h 6894076"/>
              <a:gd name="connsiteX6" fmla="*/ 0 w 4130431"/>
              <a:gd name="connsiteY6" fmla="*/ 6892612 h 6894076"/>
              <a:gd name="connsiteX7" fmla="*/ 34053 w 4130431"/>
              <a:gd name="connsiteY7" fmla="*/ 23515 h 689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30431" h="6894076">
                <a:moveTo>
                  <a:pt x="34053" y="23515"/>
                </a:moveTo>
                <a:lnTo>
                  <a:pt x="4007478" y="0"/>
                </a:lnTo>
                <a:lnTo>
                  <a:pt x="4130431" y="818417"/>
                </a:lnTo>
                <a:lnTo>
                  <a:pt x="3286299" y="3456109"/>
                </a:lnTo>
                <a:lnTo>
                  <a:pt x="2674432" y="5246144"/>
                </a:lnTo>
                <a:lnTo>
                  <a:pt x="2152370" y="6894076"/>
                </a:lnTo>
                <a:lnTo>
                  <a:pt x="0" y="6892612"/>
                </a:lnTo>
                <a:lnTo>
                  <a:pt x="34053" y="23515"/>
                </a:lnTo>
                <a:close/>
              </a:path>
            </a:pathLst>
          </a:custGeom>
          <a:solidFill>
            <a:srgbClr val="0E333A"/>
          </a:solidFill>
          <a:ln>
            <a:noFill/>
          </a:ln>
          <a:scene3d>
            <a:camera prst="orthographicFront"/>
            <a:lightRig rig="threePt" dir="t"/>
          </a:scene3d>
          <a:sp3d extrusionH="76200" contourW="12700">
            <a:bevelT w="190500" h="19050"/>
            <a:extrusionClr>
              <a:schemeClr val="bg1"/>
            </a:extrusionClr>
            <a:contourClr>
              <a:schemeClr val="bg1"/>
            </a:contourClr>
          </a:sp3d>
        </p:spPr>
        <p:style>
          <a:lnRef idx="0">
            <a:scrgbClr r="0" g="0" b="0"/>
          </a:lnRef>
          <a:fillRef idx="0">
            <a:scrgbClr r="0" g="0" b="0"/>
          </a:fillRef>
          <a:effectRef idx="0">
            <a:scrgbClr r="0" g="0" b="0"/>
          </a:effectRef>
          <a:fontRef idx="minor">
            <a:schemeClr val="lt1"/>
          </a:fontRef>
        </p:style>
        <p:txBody>
          <a:bodyPr rtlCol="0" anchor="ctr"/>
          <a:lstStyle/>
          <a:p>
            <a:pPr algn="ctr"/>
            <a:endParaRPr lang="es-DO" dirty="0"/>
          </a:p>
        </p:txBody>
      </p:sp>
      <p:pic>
        <p:nvPicPr>
          <p:cNvPr id="16" name="Imagen 15">
            <a:extLst>
              <a:ext uri="{FF2B5EF4-FFF2-40B4-BE49-F238E27FC236}">
                <a16:creationId xmlns:a16="http://schemas.microsoft.com/office/drawing/2014/main" id="{69B14A84-141A-4FA4-B05C-C82930255E1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70153" y="5213730"/>
            <a:ext cx="1627544" cy="1462868"/>
          </a:xfrm>
          <a:prstGeom prst="rect">
            <a:avLst/>
          </a:prstGeom>
          <a:effectLst>
            <a:outerShdw blurRad="50800" dist="50800" dir="5400000" algn="ctr" rotWithShape="0">
              <a:srgbClr val="000000">
                <a:alpha val="99000"/>
              </a:srgbClr>
            </a:outerShdw>
          </a:effectLst>
          <a:scene3d>
            <a:camera prst="orthographicFront"/>
            <a:lightRig rig="threePt" dir="t"/>
          </a:scene3d>
          <a:sp3d>
            <a:bevelT w="0" h="0"/>
          </a:sp3d>
        </p:spPr>
      </p:pic>
      <p:sp>
        <p:nvSpPr>
          <p:cNvPr id="3" name="Rectángulo 2"/>
          <p:cNvSpPr/>
          <p:nvPr/>
        </p:nvSpPr>
        <p:spPr>
          <a:xfrm>
            <a:off x="4091388" y="1998202"/>
            <a:ext cx="6371746" cy="1938992"/>
          </a:xfrm>
          <a:prstGeom prst="rect">
            <a:avLst/>
          </a:prstGeom>
        </p:spPr>
        <p:txBody>
          <a:bodyPr wrap="square">
            <a:spAutoFit/>
          </a:bodyPr>
          <a:lstStyle/>
          <a:p>
            <a:pPr algn="ctr"/>
            <a:r>
              <a:rPr lang="es-ES" sz="6000" b="1" dirty="0">
                <a:solidFill>
                  <a:schemeClr val="bg1"/>
                </a:solidFill>
                <a:latin typeface="Calibri" panose="020F0502020204030204" pitchFamily="34" charset="0"/>
                <a:cs typeface="Calibri" panose="020F0502020204030204" pitchFamily="34" charset="0"/>
              </a:rPr>
              <a:t>Una iglesia </a:t>
            </a:r>
            <a:r>
              <a:rPr lang="es-ES" sz="6000" b="1" dirty="0" smtClean="0">
                <a:solidFill>
                  <a:schemeClr val="bg1"/>
                </a:solidFill>
                <a:latin typeface="Calibri" panose="020F0502020204030204" pitchFamily="34" charset="0"/>
                <a:cs typeface="Calibri" panose="020F0502020204030204" pitchFamily="34" charset="0"/>
              </a:rPr>
              <a:t>permisiva</a:t>
            </a:r>
            <a:endParaRPr lang="es-ES" sz="6000" b="1" dirty="0" smtClean="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042891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E333A"/>
          </a:solidFill>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4" name="CuadroTexto 13">
            <a:extLst>
              <a:ext uri="{FF2B5EF4-FFF2-40B4-BE49-F238E27FC236}">
                <a16:creationId xmlns:a16="http://schemas.microsoft.com/office/drawing/2014/main" id="{23C94E7D-7AB5-4521-915D-863C27209662}"/>
              </a:ext>
            </a:extLst>
          </p:cNvPr>
          <p:cNvSpPr txBox="1"/>
          <p:nvPr/>
        </p:nvSpPr>
        <p:spPr>
          <a:xfrm>
            <a:off x="496709" y="163485"/>
            <a:ext cx="11198581" cy="1200329"/>
          </a:xfrm>
          <a:prstGeom prst="rect">
            <a:avLst/>
          </a:prstGeom>
          <a:noFill/>
          <a:effectLst>
            <a:outerShdw blurRad="50800" dist="50800" dir="5400000" algn="ctr" rotWithShape="0">
              <a:srgbClr val="000000">
                <a:alpha val="99000"/>
              </a:srgbClr>
            </a:outerShdw>
          </a:effectLst>
        </p:spPr>
        <p:txBody>
          <a:bodyPr wrap="square" rtlCol="0">
            <a:spAutoFit/>
          </a:bodyPr>
          <a:lstStyle/>
          <a:p>
            <a:r>
              <a:rPr lang="es-DO" sz="3600" b="1" dirty="0" smtClean="0">
                <a:solidFill>
                  <a:srgbClr val="FFFF00"/>
                </a:solidFill>
                <a:latin typeface="Calibri" panose="020F0502020204030204" pitchFamily="34" charset="0"/>
                <a:cs typeface="Calibri" panose="020F0502020204030204" pitchFamily="34" charset="0"/>
              </a:rPr>
              <a:t>10. </a:t>
            </a:r>
            <a:r>
              <a:rPr lang="es-ES" sz="3600" b="1" dirty="0">
                <a:solidFill>
                  <a:srgbClr val="FFFF00"/>
                </a:solidFill>
                <a:latin typeface="Calibri" panose="020F0502020204030204" pitchFamily="34" charset="0"/>
                <a:cs typeface="Calibri" panose="020F0502020204030204" pitchFamily="34" charset="0"/>
              </a:rPr>
              <a:t>¿Qué advertencia le hizo el apóstol Pablo a los primeros cristianos? Hechos 20:28-31</a:t>
            </a:r>
            <a:endParaRPr lang="es-DO" sz="3600" b="1" dirty="0">
              <a:solidFill>
                <a:srgbClr val="FFFF00"/>
              </a:solidFill>
              <a:latin typeface="Calibri" panose="020F050202020403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01A16D62-B7C9-4E85-BD15-FA714C634E05}"/>
              </a:ext>
            </a:extLst>
          </p:cNvPr>
          <p:cNvSpPr txBox="1"/>
          <p:nvPr/>
        </p:nvSpPr>
        <p:spPr>
          <a:xfrm>
            <a:off x="496709" y="1363814"/>
            <a:ext cx="11198581" cy="5324535"/>
          </a:xfrm>
          <a:prstGeom prst="rect">
            <a:avLst/>
          </a:prstGeom>
          <a:noFill/>
          <a:effectLst>
            <a:outerShdw blurRad="50800" dist="38100" dir="5400000" algn="ctr" rotWithShape="0">
              <a:srgbClr val="000000">
                <a:alpha val="99000"/>
              </a:srgbClr>
            </a:outerShdw>
          </a:effectLst>
          <a:scene3d>
            <a:camera prst="orthographicFront"/>
            <a:lightRig rig="threePt" dir="t"/>
          </a:scene3d>
          <a:sp3d>
            <a:bevelT w="5092700"/>
          </a:sp3d>
        </p:spPr>
        <p:txBody>
          <a:bodyPr wrap="square" rtlCol="0">
            <a:spAutoFit/>
          </a:bodyPr>
          <a:lstStyle/>
          <a:p>
            <a:r>
              <a:rPr lang="es-ES" sz="4000" b="1" dirty="0">
                <a:solidFill>
                  <a:srgbClr val="FFFF00"/>
                </a:solidFill>
                <a:latin typeface="Calibri" panose="020F0502020204030204" pitchFamily="34" charset="0"/>
                <a:cs typeface="Calibri" panose="020F0502020204030204" pitchFamily="34" charset="0"/>
              </a:rPr>
              <a:t>28</a:t>
            </a:r>
            <a:r>
              <a:rPr lang="es-ES" sz="4000" b="1" dirty="0">
                <a:solidFill>
                  <a:schemeClr val="bg1"/>
                </a:solidFill>
                <a:latin typeface="Calibri" panose="020F0502020204030204" pitchFamily="34" charset="0"/>
                <a:cs typeface="Calibri" panose="020F0502020204030204" pitchFamily="34" charset="0"/>
              </a:rPr>
              <a:t> Por tanto, </a:t>
            </a:r>
            <a:r>
              <a:rPr lang="es-ES" sz="4000" b="1" dirty="0">
                <a:solidFill>
                  <a:srgbClr val="FFFF00"/>
                </a:solidFill>
                <a:latin typeface="Calibri" panose="020F0502020204030204" pitchFamily="34" charset="0"/>
                <a:cs typeface="Calibri" panose="020F0502020204030204" pitchFamily="34" charset="0"/>
              </a:rPr>
              <a:t>mirad</a:t>
            </a:r>
            <a:r>
              <a:rPr lang="es-ES" sz="4000" b="1" dirty="0">
                <a:solidFill>
                  <a:schemeClr val="bg1"/>
                </a:solidFill>
                <a:latin typeface="Calibri" panose="020F0502020204030204" pitchFamily="34" charset="0"/>
                <a:cs typeface="Calibri" panose="020F0502020204030204" pitchFamily="34" charset="0"/>
              </a:rPr>
              <a:t> por vosotros, y por todo el rebaño en que el Espíritu Santo os ha puesto por supervisores, para apacentar la iglesia del Señor, la cual él adquirió para sí por medio de su propia sangre.</a:t>
            </a:r>
          </a:p>
          <a:p>
            <a:endParaRPr lang="es-ES" sz="2000" b="1" dirty="0">
              <a:solidFill>
                <a:schemeClr val="bg1"/>
              </a:solidFill>
              <a:latin typeface="Calibri" panose="020F0502020204030204" pitchFamily="34" charset="0"/>
              <a:cs typeface="Calibri" panose="020F0502020204030204" pitchFamily="34" charset="0"/>
            </a:endParaRPr>
          </a:p>
          <a:p>
            <a:r>
              <a:rPr lang="es-ES" sz="4000" b="1" dirty="0">
                <a:solidFill>
                  <a:srgbClr val="FFFF00"/>
                </a:solidFill>
                <a:latin typeface="Calibri" panose="020F0502020204030204" pitchFamily="34" charset="0"/>
                <a:cs typeface="Calibri" panose="020F0502020204030204" pitchFamily="34" charset="0"/>
              </a:rPr>
              <a:t>29 </a:t>
            </a:r>
            <a:r>
              <a:rPr lang="es-ES" sz="4000" b="1" dirty="0">
                <a:solidFill>
                  <a:schemeClr val="bg1"/>
                </a:solidFill>
                <a:latin typeface="Calibri" panose="020F0502020204030204" pitchFamily="34" charset="0"/>
                <a:cs typeface="Calibri" panose="020F0502020204030204" pitchFamily="34" charset="0"/>
              </a:rPr>
              <a:t>Porque yo sé que después de mi partida entrarán en medio de vosotros </a:t>
            </a:r>
            <a:r>
              <a:rPr lang="es-ES" sz="4000" b="1" dirty="0">
                <a:solidFill>
                  <a:srgbClr val="FFFF00"/>
                </a:solidFill>
                <a:latin typeface="Calibri" panose="020F0502020204030204" pitchFamily="34" charset="0"/>
                <a:cs typeface="Calibri" panose="020F0502020204030204" pitchFamily="34" charset="0"/>
              </a:rPr>
              <a:t>lobos rapaces</a:t>
            </a:r>
            <a:r>
              <a:rPr lang="es-ES" sz="4000" b="1" dirty="0">
                <a:solidFill>
                  <a:schemeClr val="bg1"/>
                </a:solidFill>
                <a:latin typeface="Calibri" panose="020F0502020204030204" pitchFamily="34" charset="0"/>
                <a:cs typeface="Calibri" panose="020F0502020204030204" pitchFamily="34" charset="0"/>
              </a:rPr>
              <a:t>, que no perdonarán al rebaño</a:t>
            </a:r>
            <a:r>
              <a:rPr lang="es-ES" sz="4000" b="1" dirty="0" smtClean="0">
                <a:solidFill>
                  <a:schemeClr val="bg1"/>
                </a:solidFill>
                <a:latin typeface="Calibri" panose="020F0502020204030204" pitchFamily="34" charset="0"/>
                <a:cs typeface="Calibri" panose="020F0502020204030204" pitchFamily="34" charset="0"/>
              </a:rPr>
              <a:t>.</a:t>
            </a:r>
            <a:endParaRPr lang="es-ES" sz="40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4436717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E333A"/>
          </a:solidFill>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3" name="CuadroTexto 2">
            <a:extLst>
              <a:ext uri="{FF2B5EF4-FFF2-40B4-BE49-F238E27FC236}">
                <a16:creationId xmlns:a16="http://schemas.microsoft.com/office/drawing/2014/main" id="{01A16D62-B7C9-4E85-BD15-FA714C634E05}"/>
              </a:ext>
            </a:extLst>
          </p:cNvPr>
          <p:cNvSpPr txBox="1"/>
          <p:nvPr/>
        </p:nvSpPr>
        <p:spPr>
          <a:xfrm>
            <a:off x="496709" y="894928"/>
            <a:ext cx="11198581" cy="4832092"/>
          </a:xfrm>
          <a:prstGeom prst="rect">
            <a:avLst/>
          </a:prstGeom>
          <a:noFill/>
          <a:effectLst>
            <a:outerShdw blurRad="50800" dist="38100" dir="5400000" algn="ctr" rotWithShape="0">
              <a:srgbClr val="000000">
                <a:alpha val="99000"/>
              </a:srgbClr>
            </a:outerShdw>
          </a:effectLst>
          <a:scene3d>
            <a:camera prst="orthographicFront"/>
            <a:lightRig rig="threePt" dir="t"/>
          </a:scene3d>
          <a:sp3d>
            <a:bevelT w="5092700"/>
          </a:sp3d>
        </p:spPr>
        <p:txBody>
          <a:bodyPr wrap="square" rtlCol="0">
            <a:spAutoFit/>
          </a:bodyPr>
          <a:lstStyle/>
          <a:p>
            <a:r>
              <a:rPr lang="es-ES" sz="4400" b="1" dirty="0" smtClean="0">
                <a:solidFill>
                  <a:srgbClr val="FFFF00"/>
                </a:solidFill>
                <a:latin typeface="Calibri" panose="020F0502020204030204" pitchFamily="34" charset="0"/>
                <a:cs typeface="Calibri" panose="020F0502020204030204" pitchFamily="34" charset="0"/>
              </a:rPr>
              <a:t>30</a:t>
            </a:r>
            <a:r>
              <a:rPr lang="es-ES" sz="4400" b="1" dirty="0" smtClean="0">
                <a:solidFill>
                  <a:schemeClr val="bg1"/>
                </a:solidFill>
                <a:latin typeface="Calibri" panose="020F0502020204030204" pitchFamily="34" charset="0"/>
                <a:cs typeface="Calibri" panose="020F0502020204030204" pitchFamily="34" charset="0"/>
              </a:rPr>
              <a:t> </a:t>
            </a:r>
            <a:r>
              <a:rPr lang="es-ES" sz="4400" b="1" dirty="0">
                <a:solidFill>
                  <a:schemeClr val="bg1"/>
                </a:solidFill>
                <a:latin typeface="Calibri" panose="020F0502020204030204" pitchFamily="34" charset="0"/>
                <a:cs typeface="Calibri" panose="020F0502020204030204" pitchFamily="34" charset="0"/>
              </a:rPr>
              <a:t>Y de vosotros mismos se levantarán hombres que hablen cosas </a:t>
            </a:r>
            <a:r>
              <a:rPr lang="es-ES" sz="4400" b="1" dirty="0">
                <a:solidFill>
                  <a:srgbClr val="FFFF00"/>
                </a:solidFill>
                <a:latin typeface="Calibri" panose="020F0502020204030204" pitchFamily="34" charset="0"/>
                <a:cs typeface="Calibri" panose="020F0502020204030204" pitchFamily="34" charset="0"/>
              </a:rPr>
              <a:t>perversas</a:t>
            </a:r>
            <a:r>
              <a:rPr lang="es-ES" sz="4400" b="1" dirty="0">
                <a:solidFill>
                  <a:schemeClr val="bg1"/>
                </a:solidFill>
                <a:latin typeface="Calibri" panose="020F0502020204030204" pitchFamily="34" charset="0"/>
                <a:cs typeface="Calibri" panose="020F0502020204030204" pitchFamily="34" charset="0"/>
              </a:rPr>
              <a:t> para </a:t>
            </a:r>
            <a:r>
              <a:rPr lang="es-ES" sz="4400" b="1" dirty="0">
                <a:solidFill>
                  <a:srgbClr val="FFFF00"/>
                </a:solidFill>
                <a:latin typeface="Calibri" panose="020F0502020204030204" pitchFamily="34" charset="0"/>
                <a:cs typeface="Calibri" panose="020F0502020204030204" pitchFamily="34" charset="0"/>
              </a:rPr>
              <a:t>arrastrar tras s</a:t>
            </a:r>
            <a:r>
              <a:rPr lang="es-ES" sz="4400" b="1" dirty="0">
                <a:solidFill>
                  <a:schemeClr val="bg1"/>
                </a:solidFill>
                <a:latin typeface="Calibri" panose="020F0502020204030204" pitchFamily="34" charset="0"/>
                <a:cs typeface="Calibri" panose="020F0502020204030204" pitchFamily="34" charset="0"/>
              </a:rPr>
              <a:t>í a los discípulos.</a:t>
            </a:r>
          </a:p>
          <a:p>
            <a:endParaRPr lang="es-ES" sz="4400" b="1" dirty="0">
              <a:solidFill>
                <a:schemeClr val="bg1"/>
              </a:solidFill>
              <a:latin typeface="Calibri" panose="020F0502020204030204" pitchFamily="34" charset="0"/>
              <a:cs typeface="Calibri" panose="020F0502020204030204" pitchFamily="34" charset="0"/>
            </a:endParaRPr>
          </a:p>
          <a:p>
            <a:r>
              <a:rPr lang="es-ES" sz="4400" b="1" dirty="0">
                <a:solidFill>
                  <a:srgbClr val="FFFF00"/>
                </a:solidFill>
                <a:latin typeface="Calibri" panose="020F0502020204030204" pitchFamily="34" charset="0"/>
                <a:cs typeface="Calibri" panose="020F0502020204030204" pitchFamily="34" charset="0"/>
              </a:rPr>
              <a:t>31</a:t>
            </a:r>
            <a:r>
              <a:rPr lang="es-ES" sz="4400" b="1" dirty="0">
                <a:solidFill>
                  <a:schemeClr val="bg1"/>
                </a:solidFill>
                <a:latin typeface="Calibri" panose="020F0502020204030204" pitchFamily="34" charset="0"/>
                <a:cs typeface="Calibri" panose="020F0502020204030204" pitchFamily="34" charset="0"/>
              </a:rPr>
              <a:t> Por tanto, </a:t>
            </a:r>
            <a:r>
              <a:rPr lang="es-ES" sz="4400" b="1" dirty="0">
                <a:solidFill>
                  <a:srgbClr val="FFFF00"/>
                </a:solidFill>
                <a:latin typeface="Calibri" panose="020F0502020204030204" pitchFamily="34" charset="0"/>
                <a:cs typeface="Calibri" panose="020F0502020204030204" pitchFamily="34" charset="0"/>
              </a:rPr>
              <a:t>velad</a:t>
            </a:r>
            <a:r>
              <a:rPr lang="es-ES" sz="4400" b="1" dirty="0">
                <a:solidFill>
                  <a:schemeClr val="bg1"/>
                </a:solidFill>
                <a:latin typeface="Calibri" panose="020F0502020204030204" pitchFamily="34" charset="0"/>
                <a:cs typeface="Calibri" panose="020F0502020204030204" pitchFamily="34" charset="0"/>
              </a:rPr>
              <a:t>, recordando que, por tres años, de noche y de día, no he cesado de amonestar con lágrimas a cada uno.</a:t>
            </a:r>
            <a:endParaRPr lang="es-ES" sz="44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220023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31" name="Forma libre: forma 30">
            <a:extLst>
              <a:ext uri="{FF2B5EF4-FFF2-40B4-BE49-F238E27FC236}">
                <a16:creationId xmlns:a16="http://schemas.microsoft.com/office/drawing/2014/main" id="{398C7394-323C-48C9-B7C5-01C566893450}"/>
              </a:ext>
            </a:extLst>
          </p:cNvPr>
          <p:cNvSpPr/>
          <p:nvPr/>
        </p:nvSpPr>
        <p:spPr>
          <a:xfrm rot="20281858">
            <a:off x="3478903" y="-1795383"/>
            <a:ext cx="8622603" cy="4815761"/>
          </a:xfrm>
          <a:custGeom>
            <a:avLst/>
            <a:gdLst>
              <a:gd name="connsiteX0" fmla="*/ 0 w 8643068"/>
              <a:gd name="connsiteY0" fmla="*/ 0 h 4815761"/>
              <a:gd name="connsiteX1" fmla="*/ 8643068 w 8643068"/>
              <a:gd name="connsiteY1" fmla="*/ 3486594 h 4815761"/>
              <a:gd name="connsiteX2" fmla="*/ 8106885 w 8643068"/>
              <a:gd name="connsiteY2" fmla="*/ 4815761 h 4815761"/>
              <a:gd name="connsiteX3" fmla="*/ 8087749 w 8643068"/>
              <a:gd name="connsiteY3" fmla="*/ 4774961 h 4815761"/>
              <a:gd name="connsiteX4" fmla="*/ 2953648 w 8643068"/>
              <a:gd name="connsiteY4" fmla="*/ 1265075 h 4815761"/>
              <a:gd name="connsiteX5" fmla="*/ 174663 w 8643068"/>
              <a:gd name="connsiteY5" fmla="*/ 377905 h 4815761"/>
              <a:gd name="connsiteX6" fmla="*/ 0 w 8643068"/>
              <a:gd name="connsiteY6" fmla="*/ 340447 h 4815761"/>
              <a:gd name="connsiteX7" fmla="*/ 0 w 8643068"/>
              <a:gd name="connsiteY7" fmla="*/ 0 h 481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43068" h="4815761">
                <a:moveTo>
                  <a:pt x="0" y="0"/>
                </a:moveTo>
                <a:lnTo>
                  <a:pt x="8643068" y="3486594"/>
                </a:lnTo>
                <a:lnTo>
                  <a:pt x="8106885" y="4815761"/>
                </a:lnTo>
                <a:lnTo>
                  <a:pt x="8087749" y="4774961"/>
                </a:lnTo>
                <a:cubicBezTo>
                  <a:pt x="7538239" y="3713685"/>
                  <a:pt x="5541269" y="2308915"/>
                  <a:pt x="2953648" y="1265075"/>
                </a:cubicBezTo>
                <a:cubicBezTo>
                  <a:pt x="1983290" y="873635"/>
                  <a:pt x="1037525" y="576377"/>
                  <a:pt x="174663" y="377905"/>
                </a:cubicBezTo>
                <a:lnTo>
                  <a:pt x="0" y="340447"/>
                </a:lnTo>
                <a:lnTo>
                  <a:pt x="0" y="0"/>
                </a:lnTo>
                <a:close/>
              </a:path>
            </a:pathLst>
          </a:custGeom>
          <a:solidFill>
            <a:srgbClr val="C68018"/>
          </a:solidFill>
          <a:ln>
            <a:solidFill>
              <a:srgbClr val="C68018"/>
            </a:solidFill>
          </a:ln>
          <a:scene3d>
            <a:camera prst="orthographicFront"/>
            <a:lightRig rig="threePt" dir="t"/>
          </a:scene3d>
          <a:sp3d>
            <a:bevelT w="889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DO" dirty="0"/>
          </a:p>
        </p:txBody>
      </p:sp>
      <p:sp>
        <p:nvSpPr>
          <p:cNvPr id="10" name="Rectángulo 9">
            <a:extLst>
              <a:ext uri="{FF2B5EF4-FFF2-40B4-BE49-F238E27FC236}">
                <a16:creationId xmlns:a16="http://schemas.microsoft.com/office/drawing/2014/main" id="{2A19C5A1-68BF-46FF-B747-E81E58D3A2DD}"/>
              </a:ext>
            </a:extLst>
          </p:cNvPr>
          <p:cNvSpPr/>
          <p:nvPr/>
        </p:nvSpPr>
        <p:spPr>
          <a:xfrm rot="894461">
            <a:off x="2076246" y="-180464"/>
            <a:ext cx="1170569" cy="7234092"/>
          </a:xfrm>
          <a:custGeom>
            <a:avLst/>
            <a:gdLst>
              <a:gd name="connsiteX0" fmla="*/ 0 w 968991"/>
              <a:gd name="connsiteY0" fmla="*/ 0 h 6632480"/>
              <a:gd name="connsiteX1" fmla="*/ 968991 w 968991"/>
              <a:gd name="connsiteY1" fmla="*/ 0 h 6632480"/>
              <a:gd name="connsiteX2" fmla="*/ 968991 w 968991"/>
              <a:gd name="connsiteY2" fmla="*/ 6632480 h 6632480"/>
              <a:gd name="connsiteX3" fmla="*/ 0 w 968991"/>
              <a:gd name="connsiteY3" fmla="*/ 6632480 h 6632480"/>
              <a:gd name="connsiteX4" fmla="*/ 0 w 968991"/>
              <a:gd name="connsiteY4" fmla="*/ 0 h 6632480"/>
              <a:gd name="connsiteX0" fmla="*/ 0 w 968991"/>
              <a:gd name="connsiteY0" fmla="*/ 0 h 6632480"/>
              <a:gd name="connsiteX1" fmla="*/ 968991 w 968991"/>
              <a:gd name="connsiteY1" fmla="*/ 0 h 6632480"/>
              <a:gd name="connsiteX2" fmla="*/ 937668 w 968991"/>
              <a:gd name="connsiteY2" fmla="*/ 964432 h 6632480"/>
              <a:gd name="connsiteX3" fmla="*/ 968991 w 968991"/>
              <a:gd name="connsiteY3" fmla="*/ 6632480 h 6632480"/>
              <a:gd name="connsiteX4" fmla="*/ 0 w 968991"/>
              <a:gd name="connsiteY4" fmla="*/ 6632480 h 6632480"/>
              <a:gd name="connsiteX5" fmla="*/ 0 w 968991"/>
              <a:gd name="connsiteY5" fmla="*/ 0 h 6632480"/>
              <a:gd name="connsiteX0" fmla="*/ 438 w 969429"/>
              <a:gd name="connsiteY0" fmla="*/ 0 h 6632480"/>
              <a:gd name="connsiteX1" fmla="*/ 969429 w 969429"/>
              <a:gd name="connsiteY1" fmla="*/ 0 h 6632480"/>
              <a:gd name="connsiteX2" fmla="*/ 938106 w 969429"/>
              <a:gd name="connsiteY2" fmla="*/ 964432 h 6632480"/>
              <a:gd name="connsiteX3" fmla="*/ 969429 w 969429"/>
              <a:gd name="connsiteY3" fmla="*/ 6632480 h 6632480"/>
              <a:gd name="connsiteX4" fmla="*/ 438 w 969429"/>
              <a:gd name="connsiteY4" fmla="*/ 6632480 h 6632480"/>
              <a:gd name="connsiteX5" fmla="*/ 5463 w 969429"/>
              <a:gd name="connsiteY5" fmla="*/ 1055060 h 6632480"/>
              <a:gd name="connsiteX6" fmla="*/ 438 w 969429"/>
              <a:gd name="connsiteY6" fmla="*/ 0 h 6632480"/>
              <a:gd name="connsiteX0" fmla="*/ 0 w 1553116"/>
              <a:gd name="connsiteY0" fmla="*/ 320983 h 6632480"/>
              <a:gd name="connsiteX1" fmla="*/ 1553116 w 1553116"/>
              <a:gd name="connsiteY1" fmla="*/ 0 h 6632480"/>
              <a:gd name="connsiteX2" fmla="*/ 1521793 w 1553116"/>
              <a:gd name="connsiteY2" fmla="*/ 964432 h 6632480"/>
              <a:gd name="connsiteX3" fmla="*/ 1553116 w 1553116"/>
              <a:gd name="connsiteY3" fmla="*/ 6632480 h 6632480"/>
              <a:gd name="connsiteX4" fmla="*/ 584125 w 1553116"/>
              <a:gd name="connsiteY4" fmla="*/ 6632480 h 6632480"/>
              <a:gd name="connsiteX5" fmla="*/ 589150 w 1553116"/>
              <a:gd name="connsiteY5" fmla="*/ 1055060 h 6632480"/>
              <a:gd name="connsiteX6" fmla="*/ 0 w 1553116"/>
              <a:gd name="connsiteY6" fmla="*/ 320983 h 6632480"/>
              <a:gd name="connsiteX0" fmla="*/ 0 w 1553116"/>
              <a:gd name="connsiteY0" fmla="*/ 120762 h 6432259"/>
              <a:gd name="connsiteX1" fmla="*/ 986813 w 1553116"/>
              <a:gd name="connsiteY1" fmla="*/ 0 h 6432259"/>
              <a:gd name="connsiteX2" fmla="*/ 1521793 w 1553116"/>
              <a:gd name="connsiteY2" fmla="*/ 764211 h 6432259"/>
              <a:gd name="connsiteX3" fmla="*/ 1553116 w 1553116"/>
              <a:gd name="connsiteY3" fmla="*/ 6432259 h 6432259"/>
              <a:gd name="connsiteX4" fmla="*/ 584125 w 1553116"/>
              <a:gd name="connsiteY4" fmla="*/ 6432259 h 6432259"/>
              <a:gd name="connsiteX5" fmla="*/ 589150 w 1553116"/>
              <a:gd name="connsiteY5" fmla="*/ 854839 h 6432259"/>
              <a:gd name="connsiteX6" fmla="*/ 0 w 1553116"/>
              <a:gd name="connsiteY6" fmla="*/ 120762 h 6432259"/>
              <a:gd name="connsiteX0" fmla="*/ 0 w 1553116"/>
              <a:gd name="connsiteY0" fmla="*/ 120762 h 6432259"/>
              <a:gd name="connsiteX1" fmla="*/ 986813 w 1553116"/>
              <a:gd name="connsiteY1" fmla="*/ 0 h 6432259"/>
              <a:gd name="connsiteX2" fmla="*/ 1496859 w 1553116"/>
              <a:gd name="connsiteY2" fmla="*/ 556935 h 6432259"/>
              <a:gd name="connsiteX3" fmla="*/ 1553116 w 1553116"/>
              <a:gd name="connsiteY3" fmla="*/ 6432259 h 6432259"/>
              <a:gd name="connsiteX4" fmla="*/ 584125 w 1553116"/>
              <a:gd name="connsiteY4" fmla="*/ 6432259 h 6432259"/>
              <a:gd name="connsiteX5" fmla="*/ 589150 w 1553116"/>
              <a:gd name="connsiteY5" fmla="*/ 854839 h 6432259"/>
              <a:gd name="connsiteX6" fmla="*/ 0 w 1553116"/>
              <a:gd name="connsiteY6" fmla="*/ 120762 h 6432259"/>
              <a:gd name="connsiteX0" fmla="*/ 0 w 1553116"/>
              <a:gd name="connsiteY0" fmla="*/ 120762 h 6432259"/>
              <a:gd name="connsiteX1" fmla="*/ 986813 w 1553116"/>
              <a:gd name="connsiteY1" fmla="*/ 0 h 6432259"/>
              <a:gd name="connsiteX2" fmla="*/ 1484091 w 1553116"/>
              <a:gd name="connsiteY2" fmla="*/ 518032 h 6432259"/>
              <a:gd name="connsiteX3" fmla="*/ 1553116 w 1553116"/>
              <a:gd name="connsiteY3" fmla="*/ 6432259 h 6432259"/>
              <a:gd name="connsiteX4" fmla="*/ 584125 w 1553116"/>
              <a:gd name="connsiteY4" fmla="*/ 6432259 h 6432259"/>
              <a:gd name="connsiteX5" fmla="*/ 589150 w 1553116"/>
              <a:gd name="connsiteY5" fmla="*/ 854839 h 6432259"/>
              <a:gd name="connsiteX6" fmla="*/ 0 w 1553116"/>
              <a:gd name="connsiteY6" fmla="*/ 120762 h 6432259"/>
              <a:gd name="connsiteX0" fmla="*/ 0 w 1424443"/>
              <a:gd name="connsiteY0" fmla="*/ 293991 h 6432259"/>
              <a:gd name="connsiteX1" fmla="*/ 858140 w 1424443"/>
              <a:gd name="connsiteY1" fmla="*/ 0 h 6432259"/>
              <a:gd name="connsiteX2" fmla="*/ 1355418 w 1424443"/>
              <a:gd name="connsiteY2" fmla="*/ 518032 h 6432259"/>
              <a:gd name="connsiteX3" fmla="*/ 1424443 w 1424443"/>
              <a:gd name="connsiteY3" fmla="*/ 6432259 h 6432259"/>
              <a:gd name="connsiteX4" fmla="*/ 455452 w 1424443"/>
              <a:gd name="connsiteY4" fmla="*/ 6432259 h 6432259"/>
              <a:gd name="connsiteX5" fmla="*/ 460477 w 1424443"/>
              <a:gd name="connsiteY5" fmla="*/ 854839 h 6432259"/>
              <a:gd name="connsiteX6" fmla="*/ 0 w 1424443"/>
              <a:gd name="connsiteY6" fmla="*/ 293991 h 6432259"/>
              <a:gd name="connsiteX0" fmla="*/ 0 w 1426442"/>
              <a:gd name="connsiteY0" fmla="*/ 293991 h 6432259"/>
              <a:gd name="connsiteX1" fmla="*/ 858140 w 1426442"/>
              <a:gd name="connsiteY1" fmla="*/ 0 h 6432259"/>
              <a:gd name="connsiteX2" fmla="*/ 1355418 w 1426442"/>
              <a:gd name="connsiteY2" fmla="*/ 518032 h 6432259"/>
              <a:gd name="connsiteX3" fmla="*/ 1426442 w 1426442"/>
              <a:gd name="connsiteY3" fmla="*/ 6000683 h 6432259"/>
              <a:gd name="connsiteX4" fmla="*/ 455452 w 1426442"/>
              <a:gd name="connsiteY4" fmla="*/ 6432259 h 6432259"/>
              <a:gd name="connsiteX5" fmla="*/ 460477 w 1426442"/>
              <a:gd name="connsiteY5" fmla="*/ 854839 h 6432259"/>
              <a:gd name="connsiteX6" fmla="*/ 0 w 1426442"/>
              <a:gd name="connsiteY6" fmla="*/ 293991 h 6432259"/>
              <a:gd name="connsiteX0" fmla="*/ 0 w 1426442"/>
              <a:gd name="connsiteY0" fmla="*/ 293991 h 6074032"/>
              <a:gd name="connsiteX1" fmla="*/ 858140 w 1426442"/>
              <a:gd name="connsiteY1" fmla="*/ 0 h 6074032"/>
              <a:gd name="connsiteX2" fmla="*/ 1355418 w 1426442"/>
              <a:gd name="connsiteY2" fmla="*/ 518032 h 6074032"/>
              <a:gd name="connsiteX3" fmla="*/ 1426442 w 1426442"/>
              <a:gd name="connsiteY3" fmla="*/ 6000683 h 6074032"/>
              <a:gd name="connsiteX4" fmla="*/ 452795 w 1426442"/>
              <a:gd name="connsiteY4" fmla="*/ 6074032 h 6074032"/>
              <a:gd name="connsiteX5" fmla="*/ 460477 w 1426442"/>
              <a:gd name="connsiteY5" fmla="*/ 854839 h 6074032"/>
              <a:gd name="connsiteX6" fmla="*/ 0 w 1426442"/>
              <a:gd name="connsiteY6" fmla="*/ 293991 h 6074032"/>
              <a:gd name="connsiteX0" fmla="*/ 0 w 1418930"/>
              <a:gd name="connsiteY0" fmla="*/ 293991 h 6074032"/>
              <a:gd name="connsiteX1" fmla="*/ 858140 w 1418930"/>
              <a:gd name="connsiteY1" fmla="*/ 0 h 6074032"/>
              <a:gd name="connsiteX2" fmla="*/ 1355418 w 1418930"/>
              <a:gd name="connsiteY2" fmla="*/ 518032 h 6074032"/>
              <a:gd name="connsiteX3" fmla="*/ 1418930 w 1418930"/>
              <a:gd name="connsiteY3" fmla="*/ 5758960 h 6074032"/>
              <a:gd name="connsiteX4" fmla="*/ 452795 w 1418930"/>
              <a:gd name="connsiteY4" fmla="*/ 6074032 h 6074032"/>
              <a:gd name="connsiteX5" fmla="*/ 460477 w 1418930"/>
              <a:gd name="connsiteY5" fmla="*/ 854839 h 6074032"/>
              <a:gd name="connsiteX6" fmla="*/ 0 w 1418930"/>
              <a:gd name="connsiteY6" fmla="*/ 293991 h 6074032"/>
              <a:gd name="connsiteX0" fmla="*/ 0 w 1418930"/>
              <a:gd name="connsiteY0" fmla="*/ 289736 h 6069777"/>
              <a:gd name="connsiteX1" fmla="*/ 845173 w 1418930"/>
              <a:gd name="connsiteY1" fmla="*/ 0 h 6069777"/>
              <a:gd name="connsiteX2" fmla="*/ 1355418 w 1418930"/>
              <a:gd name="connsiteY2" fmla="*/ 513777 h 6069777"/>
              <a:gd name="connsiteX3" fmla="*/ 1418930 w 1418930"/>
              <a:gd name="connsiteY3" fmla="*/ 5754705 h 6069777"/>
              <a:gd name="connsiteX4" fmla="*/ 452795 w 1418930"/>
              <a:gd name="connsiteY4" fmla="*/ 6069777 h 6069777"/>
              <a:gd name="connsiteX5" fmla="*/ 460477 w 1418930"/>
              <a:gd name="connsiteY5" fmla="*/ 850584 h 6069777"/>
              <a:gd name="connsiteX6" fmla="*/ 0 w 1418930"/>
              <a:gd name="connsiteY6" fmla="*/ 289736 h 6069777"/>
              <a:gd name="connsiteX0" fmla="*/ 0 w 1410418"/>
              <a:gd name="connsiteY0" fmla="*/ 315671 h 6069777"/>
              <a:gd name="connsiteX1" fmla="*/ 836661 w 1410418"/>
              <a:gd name="connsiteY1" fmla="*/ 0 h 6069777"/>
              <a:gd name="connsiteX2" fmla="*/ 1346906 w 1410418"/>
              <a:gd name="connsiteY2" fmla="*/ 513777 h 6069777"/>
              <a:gd name="connsiteX3" fmla="*/ 1410418 w 1410418"/>
              <a:gd name="connsiteY3" fmla="*/ 5754705 h 6069777"/>
              <a:gd name="connsiteX4" fmla="*/ 444283 w 1410418"/>
              <a:gd name="connsiteY4" fmla="*/ 6069777 h 6069777"/>
              <a:gd name="connsiteX5" fmla="*/ 451965 w 1410418"/>
              <a:gd name="connsiteY5" fmla="*/ 850584 h 6069777"/>
              <a:gd name="connsiteX6" fmla="*/ 0 w 1410418"/>
              <a:gd name="connsiteY6" fmla="*/ 315671 h 6069777"/>
              <a:gd name="connsiteX0" fmla="*/ 0 w 1410418"/>
              <a:gd name="connsiteY0" fmla="*/ 319727 h 6073833"/>
              <a:gd name="connsiteX1" fmla="*/ 892786 w 1410418"/>
              <a:gd name="connsiteY1" fmla="*/ 0 h 6073833"/>
              <a:gd name="connsiteX2" fmla="*/ 1346906 w 1410418"/>
              <a:gd name="connsiteY2" fmla="*/ 517833 h 6073833"/>
              <a:gd name="connsiteX3" fmla="*/ 1410418 w 1410418"/>
              <a:gd name="connsiteY3" fmla="*/ 5758761 h 6073833"/>
              <a:gd name="connsiteX4" fmla="*/ 444283 w 1410418"/>
              <a:gd name="connsiteY4" fmla="*/ 6073833 h 6073833"/>
              <a:gd name="connsiteX5" fmla="*/ 451965 w 1410418"/>
              <a:gd name="connsiteY5" fmla="*/ 854640 h 6073833"/>
              <a:gd name="connsiteX6" fmla="*/ 0 w 1410418"/>
              <a:gd name="connsiteY6" fmla="*/ 319727 h 6073833"/>
              <a:gd name="connsiteX0" fmla="*/ 0 w 1410418"/>
              <a:gd name="connsiteY0" fmla="*/ 280825 h 6034931"/>
              <a:gd name="connsiteX1" fmla="*/ 908948 w 1410418"/>
              <a:gd name="connsiteY1" fmla="*/ 0 h 6034931"/>
              <a:gd name="connsiteX2" fmla="*/ 1346906 w 1410418"/>
              <a:gd name="connsiteY2" fmla="*/ 478931 h 6034931"/>
              <a:gd name="connsiteX3" fmla="*/ 1410418 w 1410418"/>
              <a:gd name="connsiteY3" fmla="*/ 5719859 h 6034931"/>
              <a:gd name="connsiteX4" fmla="*/ 444283 w 1410418"/>
              <a:gd name="connsiteY4" fmla="*/ 6034931 h 6034931"/>
              <a:gd name="connsiteX5" fmla="*/ 451965 w 1410418"/>
              <a:gd name="connsiteY5" fmla="*/ 815738 h 6034931"/>
              <a:gd name="connsiteX6" fmla="*/ 0 w 1410418"/>
              <a:gd name="connsiteY6" fmla="*/ 280825 h 6034931"/>
              <a:gd name="connsiteX0" fmla="*/ 0 w 1410418"/>
              <a:gd name="connsiteY0" fmla="*/ 280825 h 6034931"/>
              <a:gd name="connsiteX1" fmla="*/ 908948 w 1410418"/>
              <a:gd name="connsiteY1" fmla="*/ 0 h 6034931"/>
              <a:gd name="connsiteX2" fmla="*/ 1379228 w 1410418"/>
              <a:gd name="connsiteY2" fmla="*/ 556735 h 6034931"/>
              <a:gd name="connsiteX3" fmla="*/ 1410418 w 1410418"/>
              <a:gd name="connsiteY3" fmla="*/ 5719859 h 6034931"/>
              <a:gd name="connsiteX4" fmla="*/ 444283 w 1410418"/>
              <a:gd name="connsiteY4" fmla="*/ 6034931 h 6034931"/>
              <a:gd name="connsiteX5" fmla="*/ 451965 w 1410418"/>
              <a:gd name="connsiteY5" fmla="*/ 815738 h 6034931"/>
              <a:gd name="connsiteX6" fmla="*/ 0 w 1410418"/>
              <a:gd name="connsiteY6" fmla="*/ 280825 h 6034931"/>
              <a:gd name="connsiteX0" fmla="*/ 0 w 1410418"/>
              <a:gd name="connsiteY0" fmla="*/ 266986 h 6021092"/>
              <a:gd name="connsiteX1" fmla="*/ 914677 w 1410418"/>
              <a:gd name="connsiteY1" fmla="*/ 0 h 6021092"/>
              <a:gd name="connsiteX2" fmla="*/ 1379228 w 1410418"/>
              <a:gd name="connsiteY2" fmla="*/ 542896 h 6021092"/>
              <a:gd name="connsiteX3" fmla="*/ 1410418 w 1410418"/>
              <a:gd name="connsiteY3" fmla="*/ 5706020 h 6021092"/>
              <a:gd name="connsiteX4" fmla="*/ 444283 w 1410418"/>
              <a:gd name="connsiteY4" fmla="*/ 6021092 h 6021092"/>
              <a:gd name="connsiteX5" fmla="*/ 451965 w 1410418"/>
              <a:gd name="connsiteY5" fmla="*/ 801899 h 6021092"/>
              <a:gd name="connsiteX6" fmla="*/ 0 w 1410418"/>
              <a:gd name="connsiteY6" fmla="*/ 266986 h 6021092"/>
              <a:gd name="connsiteX0" fmla="*/ 0 w 1410418"/>
              <a:gd name="connsiteY0" fmla="*/ 253148 h 6007254"/>
              <a:gd name="connsiteX1" fmla="*/ 920407 w 1410418"/>
              <a:gd name="connsiteY1" fmla="*/ 0 h 6007254"/>
              <a:gd name="connsiteX2" fmla="*/ 1379228 w 1410418"/>
              <a:gd name="connsiteY2" fmla="*/ 529058 h 6007254"/>
              <a:gd name="connsiteX3" fmla="*/ 1410418 w 1410418"/>
              <a:gd name="connsiteY3" fmla="*/ 5692182 h 6007254"/>
              <a:gd name="connsiteX4" fmla="*/ 444283 w 1410418"/>
              <a:gd name="connsiteY4" fmla="*/ 6007254 h 6007254"/>
              <a:gd name="connsiteX5" fmla="*/ 451965 w 1410418"/>
              <a:gd name="connsiteY5" fmla="*/ 788061 h 6007254"/>
              <a:gd name="connsiteX6" fmla="*/ 0 w 1410418"/>
              <a:gd name="connsiteY6" fmla="*/ 253148 h 6007254"/>
              <a:gd name="connsiteX0" fmla="*/ 0 w 1428863"/>
              <a:gd name="connsiteY0" fmla="*/ 253148 h 6007254"/>
              <a:gd name="connsiteX1" fmla="*/ 920407 w 1428863"/>
              <a:gd name="connsiteY1" fmla="*/ 0 h 6007254"/>
              <a:gd name="connsiteX2" fmla="*/ 1379228 w 1428863"/>
              <a:gd name="connsiteY2" fmla="*/ 529058 h 6007254"/>
              <a:gd name="connsiteX3" fmla="*/ 1428863 w 1428863"/>
              <a:gd name="connsiteY3" fmla="*/ 5778814 h 6007254"/>
              <a:gd name="connsiteX4" fmla="*/ 444283 w 1428863"/>
              <a:gd name="connsiteY4" fmla="*/ 6007254 h 6007254"/>
              <a:gd name="connsiteX5" fmla="*/ 451965 w 1428863"/>
              <a:gd name="connsiteY5" fmla="*/ 788061 h 6007254"/>
              <a:gd name="connsiteX6" fmla="*/ 0 w 1428863"/>
              <a:gd name="connsiteY6" fmla="*/ 253148 h 6007254"/>
              <a:gd name="connsiteX0" fmla="*/ 0 w 1428863"/>
              <a:gd name="connsiteY0" fmla="*/ 253148 h 5999822"/>
              <a:gd name="connsiteX1" fmla="*/ 920407 w 1428863"/>
              <a:gd name="connsiteY1" fmla="*/ 0 h 5999822"/>
              <a:gd name="connsiteX2" fmla="*/ 1379228 w 1428863"/>
              <a:gd name="connsiteY2" fmla="*/ 529058 h 5999822"/>
              <a:gd name="connsiteX3" fmla="*/ 1428863 w 1428863"/>
              <a:gd name="connsiteY3" fmla="*/ 5778814 h 5999822"/>
              <a:gd name="connsiteX4" fmla="*/ 440523 w 1428863"/>
              <a:gd name="connsiteY4" fmla="*/ 5999822 h 5999822"/>
              <a:gd name="connsiteX5" fmla="*/ 451965 w 1428863"/>
              <a:gd name="connsiteY5" fmla="*/ 788061 h 5999822"/>
              <a:gd name="connsiteX6" fmla="*/ 0 w 1428863"/>
              <a:gd name="connsiteY6" fmla="*/ 253148 h 5999822"/>
              <a:gd name="connsiteX0" fmla="*/ 0 w 1428863"/>
              <a:gd name="connsiteY0" fmla="*/ 253148 h 5999822"/>
              <a:gd name="connsiteX1" fmla="*/ 920407 w 1428863"/>
              <a:gd name="connsiteY1" fmla="*/ 0 h 5999822"/>
              <a:gd name="connsiteX2" fmla="*/ 1379228 w 1428863"/>
              <a:gd name="connsiteY2" fmla="*/ 529058 h 5999822"/>
              <a:gd name="connsiteX3" fmla="*/ 1428863 w 1428863"/>
              <a:gd name="connsiteY3" fmla="*/ 5778814 h 5999822"/>
              <a:gd name="connsiteX4" fmla="*/ 440523 w 1428863"/>
              <a:gd name="connsiteY4" fmla="*/ 5999822 h 5999822"/>
              <a:gd name="connsiteX5" fmla="*/ 451965 w 1428863"/>
              <a:gd name="connsiteY5" fmla="*/ 788061 h 5999822"/>
              <a:gd name="connsiteX6" fmla="*/ 0 w 1428863"/>
              <a:gd name="connsiteY6" fmla="*/ 253148 h 5999822"/>
              <a:gd name="connsiteX0" fmla="*/ 0 w 1451598"/>
              <a:gd name="connsiteY0" fmla="*/ 253148 h 5999822"/>
              <a:gd name="connsiteX1" fmla="*/ 920407 w 1451598"/>
              <a:gd name="connsiteY1" fmla="*/ 0 h 5999822"/>
              <a:gd name="connsiteX2" fmla="*/ 1379228 w 1451598"/>
              <a:gd name="connsiteY2" fmla="*/ 529058 h 5999822"/>
              <a:gd name="connsiteX3" fmla="*/ 1451598 w 1451598"/>
              <a:gd name="connsiteY3" fmla="*/ 5798671 h 5999822"/>
              <a:gd name="connsiteX4" fmla="*/ 440523 w 1451598"/>
              <a:gd name="connsiteY4" fmla="*/ 5999822 h 5999822"/>
              <a:gd name="connsiteX5" fmla="*/ 451965 w 1451598"/>
              <a:gd name="connsiteY5" fmla="*/ 788061 h 5999822"/>
              <a:gd name="connsiteX6" fmla="*/ 0 w 1451598"/>
              <a:gd name="connsiteY6" fmla="*/ 253148 h 5999822"/>
              <a:gd name="connsiteX0" fmla="*/ 0 w 1436383"/>
              <a:gd name="connsiteY0" fmla="*/ 253148 h 5999822"/>
              <a:gd name="connsiteX1" fmla="*/ 920407 w 1436383"/>
              <a:gd name="connsiteY1" fmla="*/ 0 h 5999822"/>
              <a:gd name="connsiteX2" fmla="*/ 1379228 w 1436383"/>
              <a:gd name="connsiteY2" fmla="*/ 529058 h 5999822"/>
              <a:gd name="connsiteX3" fmla="*/ 1436384 w 1436383"/>
              <a:gd name="connsiteY3" fmla="*/ 5793678 h 5999822"/>
              <a:gd name="connsiteX4" fmla="*/ 440523 w 1436383"/>
              <a:gd name="connsiteY4" fmla="*/ 5999822 h 5999822"/>
              <a:gd name="connsiteX5" fmla="*/ 451965 w 1436383"/>
              <a:gd name="connsiteY5" fmla="*/ 788061 h 5999822"/>
              <a:gd name="connsiteX6" fmla="*/ 0 w 1436383"/>
              <a:gd name="connsiteY6" fmla="*/ 253148 h 5999822"/>
              <a:gd name="connsiteX0" fmla="*/ 0 w 1436384"/>
              <a:gd name="connsiteY0" fmla="*/ 253148 h 5999822"/>
              <a:gd name="connsiteX1" fmla="*/ 920407 w 1436384"/>
              <a:gd name="connsiteY1" fmla="*/ 0 h 5999822"/>
              <a:gd name="connsiteX2" fmla="*/ 1379228 w 1436384"/>
              <a:gd name="connsiteY2" fmla="*/ 529058 h 5999822"/>
              <a:gd name="connsiteX3" fmla="*/ 1436384 w 1436384"/>
              <a:gd name="connsiteY3" fmla="*/ 5793678 h 5999822"/>
              <a:gd name="connsiteX4" fmla="*/ 440523 w 1436384"/>
              <a:gd name="connsiteY4" fmla="*/ 5999822 h 5999822"/>
              <a:gd name="connsiteX5" fmla="*/ 451965 w 1436384"/>
              <a:gd name="connsiteY5" fmla="*/ 788061 h 5999822"/>
              <a:gd name="connsiteX6" fmla="*/ 0 w 1436384"/>
              <a:gd name="connsiteY6" fmla="*/ 253148 h 5999822"/>
              <a:gd name="connsiteX0" fmla="*/ 0 w 1436384"/>
              <a:gd name="connsiteY0" fmla="*/ 253148 h 5992505"/>
              <a:gd name="connsiteX1" fmla="*/ 920407 w 1436384"/>
              <a:gd name="connsiteY1" fmla="*/ 0 h 5992505"/>
              <a:gd name="connsiteX2" fmla="*/ 1379228 w 1436384"/>
              <a:gd name="connsiteY2" fmla="*/ 529058 h 5992505"/>
              <a:gd name="connsiteX3" fmla="*/ 1436384 w 1436384"/>
              <a:gd name="connsiteY3" fmla="*/ 5793678 h 5992505"/>
              <a:gd name="connsiteX4" fmla="*/ 474890 w 1436384"/>
              <a:gd name="connsiteY4" fmla="*/ 5992505 h 5992505"/>
              <a:gd name="connsiteX5" fmla="*/ 451965 w 1436384"/>
              <a:gd name="connsiteY5" fmla="*/ 788061 h 5992505"/>
              <a:gd name="connsiteX6" fmla="*/ 0 w 1436384"/>
              <a:gd name="connsiteY6" fmla="*/ 253148 h 5992505"/>
              <a:gd name="connsiteX0" fmla="*/ 0 w 1436384"/>
              <a:gd name="connsiteY0" fmla="*/ 253148 h 5999823"/>
              <a:gd name="connsiteX1" fmla="*/ 920407 w 1436384"/>
              <a:gd name="connsiteY1" fmla="*/ 0 h 5999823"/>
              <a:gd name="connsiteX2" fmla="*/ 1379228 w 1436384"/>
              <a:gd name="connsiteY2" fmla="*/ 529058 h 5999823"/>
              <a:gd name="connsiteX3" fmla="*/ 1436384 w 1436384"/>
              <a:gd name="connsiteY3" fmla="*/ 5793678 h 5999823"/>
              <a:gd name="connsiteX4" fmla="*/ 440525 w 1436384"/>
              <a:gd name="connsiteY4" fmla="*/ 5999823 h 5999823"/>
              <a:gd name="connsiteX5" fmla="*/ 451965 w 1436384"/>
              <a:gd name="connsiteY5" fmla="*/ 788061 h 5999823"/>
              <a:gd name="connsiteX6" fmla="*/ 0 w 1436384"/>
              <a:gd name="connsiteY6" fmla="*/ 253148 h 5999823"/>
              <a:gd name="connsiteX0" fmla="*/ 0 w 1481676"/>
              <a:gd name="connsiteY0" fmla="*/ 188697 h 5999823"/>
              <a:gd name="connsiteX1" fmla="*/ 965699 w 1481676"/>
              <a:gd name="connsiteY1" fmla="*/ 0 h 5999823"/>
              <a:gd name="connsiteX2" fmla="*/ 1424520 w 1481676"/>
              <a:gd name="connsiteY2" fmla="*/ 529058 h 5999823"/>
              <a:gd name="connsiteX3" fmla="*/ 1481676 w 1481676"/>
              <a:gd name="connsiteY3" fmla="*/ 5793678 h 5999823"/>
              <a:gd name="connsiteX4" fmla="*/ 485817 w 1481676"/>
              <a:gd name="connsiteY4" fmla="*/ 5999823 h 5999823"/>
              <a:gd name="connsiteX5" fmla="*/ 497257 w 1481676"/>
              <a:gd name="connsiteY5" fmla="*/ 788061 h 5999823"/>
              <a:gd name="connsiteX6" fmla="*/ 0 w 1481676"/>
              <a:gd name="connsiteY6" fmla="*/ 188697 h 5999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1676" h="5999823">
                <a:moveTo>
                  <a:pt x="0" y="188697"/>
                </a:moveTo>
                <a:lnTo>
                  <a:pt x="965699" y="0"/>
                </a:lnTo>
                <a:lnTo>
                  <a:pt x="1424520" y="529058"/>
                </a:lnTo>
                <a:lnTo>
                  <a:pt x="1481676" y="5793678"/>
                </a:lnTo>
                <a:cubicBezTo>
                  <a:pt x="1137075" y="5854109"/>
                  <a:pt x="1025161" y="5897926"/>
                  <a:pt x="485817" y="5999823"/>
                </a:cubicBezTo>
                <a:cubicBezTo>
                  <a:pt x="483170" y="4142102"/>
                  <a:pt x="499904" y="2645782"/>
                  <a:pt x="497257" y="788061"/>
                </a:cubicBezTo>
                <a:lnTo>
                  <a:pt x="0" y="188697"/>
                </a:lnTo>
                <a:close/>
              </a:path>
            </a:pathLst>
          </a:custGeom>
          <a:gradFill>
            <a:gsLst>
              <a:gs pos="0">
                <a:srgbClr val="C68018"/>
              </a:gs>
              <a:gs pos="30000">
                <a:schemeClr val="accent5">
                  <a:lumMod val="20000"/>
                  <a:lumOff val="80000"/>
                </a:schemeClr>
              </a:gs>
              <a:gs pos="53000">
                <a:schemeClr val="accent5">
                  <a:lumMod val="75000"/>
                </a:schemeClr>
              </a:gs>
              <a:gs pos="100000">
                <a:schemeClr val="accent5">
                  <a:lumMod val="50000"/>
                </a:schemeClr>
              </a:gs>
            </a:gsLst>
            <a:lin ang="5400000" scaled="1"/>
          </a:gradFill>
          <a:ln w="76200">
            <a:solidFill>
              <a:schemeClr val="bg1"/>
            </a:solidFill>
          </a:ln>
          <a:scene3d>
            <a:camera prst="orthographicFront"/>
            <a:lightRig rig="threePt" dir="t"/>
          </a:scene3d>
          <a:sp3d>
            <a:bevelT w="171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6" name="Rectángulo 5">
            <a:extLst>
              <a:ext uri="{FF2B5EF4-FFF2-40B4-BE49-F238E27FC236}">
                <a16:creationId xmlns:a16="http://schemas.microsoft.com/office/drawing/2014/main" id="{205C367E-17B1-4CAE-A55D-3F1651503034}"/>
              </a:ext>
            </a:extLst>
          </p:cNvPr>
          <p:cNvSpPr/>
          <p:nvPr/>
        </p:nvSpPr>
        <p:spPr>
          <a:xfrm>
            <a:off x="-34050" y="-23515"/>
            <a:ext cx="3130176" cy="6894076"/>
          </a:xfrm>
          <a:custGeom>
            <a:avLst/>
            <a:gdLst>
              <a:gd name="connsiteX0" fmla="*/ 0 w 1465943"/>
              <a:gd name="connsiteY0" fmla="*/ 0 h 5116218"/>
              <a:gd name="connsiteX1" fmla="*/ 1465943 w 1465943"/>
              <a:gd name="connsiteY1" fmla="*/ 0 h 5116218"/>
              <a:gd name="connsiteX2" fmla="*/ 1465943 w 1465943"/>
              <a:gd name="connsiteY2" fmla="*/ 5116218 h 5116218"/>
              <a:gd name="connsiteX3" fmla="*/ 0 w 1465943"/>
              <a:gd name="connsiteY3" fmla="*/ 5116218 h 5116218"/>
              <a:gd name="connsiteX4" fmla="*/ 0 w 1465943"/>
              <a:gd name="connsiteY4" fmla="*/ 0 h 5116218"/>
              <a:gd name="connsiteX0" fmla="*/ 0 w 1465943"/>
              <a:gd name="connsiteY0" fmla="*/ 0 h 5116218"/>
              <a:gd name="connsiteX1" fmla="*/ 1465943 w 1465943"/>
              <a:gd name="connsiteY1" fmla="*/ 0 h 5116218"/>
              <a:gd name="connsiteX2" fmla="*/ 1465943 w 1465943"/>
              <a:gd name="connsiteY2" fmla="*/ 2191657 h 5116218"/>
              <a:gd name="connsiteX3" fmla="*/ 1465943 w 1465943"/>
              <a:gd name="connsiteY3" fmla="*/ 5116218 h 5116218"/>
              <a:gd name="connsiteX4" fmla="*/ 0 w 1465943"/>
              <a:gd name="connsiteY4" fmla="*/ 5116218 h 5116218"/>
              <a:gd name="connsiteX5" fmla="*/ 0 w 1465943"/>
              <a:gd name="connsiteY5" fmla="*/ 0 h 5116218"/>
              <a:gd name="connsiteX0" fmla="*/ 0 w 1465943"/>
              <a:gd name="connsiteY0" fmla="*/ 0 h 5116218"/>
              <a:gd name="connsiteX1" fmla="*/ 1465943 w 1465943"/>
              <a:gd name="connsiteY1" fmla="*/ 0 h 5116218"/>
              <a:gd name="connsiteX2" fmla="*/ 1451429 w 1465943"/>
              <a:gd name="connsiteY2" fmla="*/ 972457 h 5116218"/>
              <a:gd name="connsiteX3" fmla="*/ 1465943 w 1465943"/>
              <a:gd name="connsiteY3" fmla="*/ 2191657 h 5116218"/>
              <a:gd name="connsiteX4" fmla="*/ 1465943 w 1465943"/>
              <a:gd name="connsiteY4" fmla="*/ 5116218 h 5116218"/>
              <a:gd name="connsiteX5" fmla="*/ 0 w 1465943"/>
              <a:gd name="connsiteY5" fmla="*/ 5116218 h 5116218"/>
              <a:gd name="connsiteX6" fmla="*/ 0 w 1465943"/>
              <a:gd name="connsiteY6" fmla="*/ 0 h 5116218"/>
              <a:gd name="connsiteX0" fmla="*/ 0 w 1465943"/>
              <a:gd name="connsiteY0" fmla="*/ 0 h 5116218"/>
              <a:gd name="connsiteX1" fmla="*/ 1465943 w 1465943"/>
              <a:gd name="connsiteY1" fmla="*/ 0 h 5116218"/>
              <a:gd name="connsiteX2" fmla="*/ 1451429 w 1465943"/>
              <a:gd name="connsiteY2" fmla="*/ 972457 h 5116218"/>
              <a:gd name="connsiteX3" fmla="*/ 1465943 w 1465943"/>
              <a:gd name="connsiteY3" fmla="*/ 2191657 h 5116218"/>
              <a:gd name="connsiteX4" fmla="*/ 1451429 w 1465943"/>
              <a:gd name="connsiteY4" fmla="*/ 3526971 h 5116218"/>
              <a:gd name="connsiteX5" fmla="*/ 1465943 w 1465943"/>
              <a:gd name="connsiteY5" fmla="*/ 5116218 h 5116218"/>
              <a:gd name="connsiteX6" fmla="*/ 0 w 1465943"/>
              <a:gd name="connsiteY6" fmla="*/ 5116218 h 5116218"/>
              <a:gd name="connsiteX7" fmla="*/ 0 w 1465943"/>
              <a:gd name="connsiteY7" fmla="*/ 0 h 5116218"/>
              <a:gd name="connsiteX0" fmla="*/ 29029 w 1494972"/>
              <a:gd name="connsiteY0" fmla="*/ 0 h 6828904"/>
              <a:gd name="connsiteX1" fmla="*/ 1494972 w 1494972"/>
              <a:gd name="connsiteY1" fmla="*/ 0 h 6828904"/>
              <a:gd name="connsiteX2" fmla="*/ 1480458 w 1494972"/>
              <a:gd name="connsiteY2" fmla="*/ 972457 h 6828904"/>
              <a:gd name="connsiteX3" fmla="*/ 1494972 w 1494972"/>
              <a:gd name="connsiteY3" fmla="*/ 2191657 h 6828904"/>
              <a:gd name="connsiteX4" fmla="*/ 1480458 w 1494972"/>
              <a:gd name="connsiteY4" fmla="*/ 3526971 h 6828904"/>
              <a:gd name="connsiteX5" fmla="*/ 1494972 w 1494972"/>
              <a:gd name="connsiteY5" fmla="*/ 5116218 h 6828904"/>
              <a:gd name="connsiteX6" fmla="*/ 0 w 1494972"/>
              <a:gd name="connsiteY6" fmla="*/ 6828904 h 6828904"/>
              <a:gd name="connsiteX7" fmla="*/ 29029 w 1494972"/>
              <a:gd name="connsiteY7" fmla="*/ 0 h 6828904"/>
              <a:gd name="connsiteX0" fmla="*/ 29029 w 1567543"/>
              <a:gd name="connsiteY0" fmla="*/ 0 h 6828904"/>
              <a:gd name="connsiteX1" fmla="*/ 1494972 w 1567543"/>
              <a:gd name="connsiteY1" fmla="*/ 0 h 6828904"/>
              <a:gd name="connsiteX2" fmla="*/ 1480458 w 1567543"/>
              <a:gd name="connsiteY2" fmla="*/ 972457 h 6828904"/>
              <a:gd name="connsiteX3" fmla="*/ 1494972 w 1567543"/>
              <a:gd name="connsiteY3" fmla="*/ 2191657 h 6828904"/>
              <a:gd name="connsiteX4" fmla="*/ 1480458 w 1567543"/>
              <a:gd name="connsiteY4" fmla="*/ 3526971 h 6828904"/>
              <a:gd name="connsiteX5" fmla="*/ 1567543 w 1567543"/>
              <a:gd name="connsiteY5" fmla="*/ 5435532 h 6828904"/>
              <a:gd name="connsiteX6" fmla="*/ 0 w 1567543"/>
              <a:gd name="connsiteY6" fmla="*/ 6828904 h 6828904"/>
              <a:gd name="connsiteX7" fmla="*/ 29029 w 1567543"/>
              <a:gd name="connsiteY7" fmla="*/ 0 h 6828904"/>
              <a:gd name="connsiteX0" fmla="*/ 29029 w 2888343"/>
              <a:gd name="connsiteY0" fmla="*/ 0 h 6828904"/>
              <a:gd name="connsiteX1" fmla="*/ 2888343 w 2888343"/>
              <a:gd name="connsiteY1" fmla="*/ 0 h 6828904"/>
              <a:gd name="connsiteX2" fmla="*/ 1480458 w 2888343"/>
              <a:gd name="connsiteY2" fmla="*/ 972457 h 6828904"/>
              <a:gd name="connsiteX3" fmla="*/ 1494972 w 2888343"/>
              <a:gd name="connsiteY3" fmla="*/ 2191657 h 6828904"/>
              <a:gd name="connsiteX4" fmla="*/ 1480458 w 2888343"/>
              <a:gd name="connsiteY4" fmla="*/ 3526971 h 6828904"/>
              <a:gd name="connsiteX5" fmla="*/ 1567543 w 2888343"/>
              <a:gd name="connsiteY5" fmla="*/ 5435532 h 6828904"/>
              <a:gd name="connsiteX6" fmla="*/ 0 w 2888343"/>
              <a:gd name="connsiteY6" fmla="*/ 6828904 h 6828904"/>
              <a:gd name="connsiteX7" fmla="*/ 29029 w 2888343"/>
              <a:gd name="connsiteY7" fmla="*/ 0 h 6828904"/>
              <a:gd name="connsiteX0" fmla="*/ 29029 w 3018972"/>
              <a:gd name="connsiteY0" fmla="*/ 0 h 6828904"/>
              <a:gd name="connsiteX1" fmla="*/ 2888343 w 3018972"/>
              <a:gd name="connsiteY1" fmla="*/ 0 h 6828904"/>
              <a:gd name="connsiteX2" fmla="*/ 3018972 w 3018972"/>
              <a:gd name="connsiteY2" fmla="*/ 638629 h 6828904"/>
              <a:gd name="connsiteX3" fmla="*/ 1494972 w 3018972"/>
              <a:gd name="connsiteY3" fmla="*/ 2191657 h 6828904"/>
              <a:gd name="connsiteX4" fmla="*/ 1480458 w 3018972"/>
              <a:gd name="connsiteY4" fmla="*/ 3526971 h 6828904"/>
              <a:gd name="connsiteX5" fmla="*/ 1567543 w 3018972"/>
              <a:gd name="connsiteY5" fmla="*/ 5435532 h 6828904"/>
              <a:gd name="connsiteX6" fmla="*/ 0 w 3018972"/>
              <a:gd name="connsiteY6" fmla="*/ 6828904 h 6828904"/>
              <a:gd name="connsiteX7" fmla="*/ 29029 w 3018972"/>
              <a:gd name="connsiteY7" fmla="*/ 0 h 6828904"/>
              <a:gd name="connsiteX0" fmla="*/ 29029 w 3018972"/>
              <a:gd name="connsiteY0" fmla="*/ 0 h 6828904"/>
              <a:gd name="connsiteX1" fmla="*/ 2888343 w 3018972"/>
              <a:gd name="connsiteY1" fmla="*/ 0 h 6828904"/>
              <a:gd name="connsiteX2" fmla="*/ 3018972 w 3018972"/>
              <a:gd name="connsiteY2" fmla="*/ 638629 h 6828904"/>
              <a:gd name="connsiteX3" fmla="*/ 2365829 w 3018972"/>
              <a:gd name="connsiteY3" fmla="*/ 2685143 h 6828904"/>
              <a:gd name="connsiteX4" fmla="*/ 1480458 w 3018972"/>
              <a:gd name="connsiteY4" fmla="*/ 3526971 h 6828904"/>
              <a:gd name="connsiteX5" fmla="*/ 1567543 w 3018972"/>
              <a:gd name="connsiteY5" fmla="*/ 5435532 h 6828904"/>
              <a:gd name="connsiteX6" fmla="*/ 0 w 3018972"/>
              <a:gd name="connsiteY6" fmla="*/ 6828904 h 6828904"/>
              <a:gd name="connsiteX7" fmla="*/ 29029 w 3018972"/>
              <a:gd name="connsiteY7" fmla="*/ 0 h 6828904"/>
              <a:gd name="connsiteX0" fmla="*/ 29029 w 3018972"/>
              <a:gd name="connsiteY0" fmla="*/ 0 h 6828904"/>
              <a:gd name="connsiteX1" fmla="*/ 2888343 w 3018972"/>
              <a:gd name="connsiteY1" fmla="*/ 0 h 6828904"/>
              <a:gd name="connsiteX2" fmla="*/ 3018972 w 3018972"/>
              <a:gd name="connsiteY2" fmla="*/ 638629 h 6828904"/>
              <a:gd name="connsiteX3" fmla="*/ 2365829 w 3018972"/>
              <a:gd name="connsiteY3" fmla="*/ 2685143 h 6828904"/>
              <a:gd name="connsiteX4" fmla="*/ 1915886 w 3018972"/>
              <a:gd name="connsiteY4" fmla="*/ 4049485 h 6828904"/>
              <a:gd name="connsiteX5" fmla="*/ 1567543 w 3018972"/>
              <a:gd name="connsiteY5" fmla="*/ 5435532 h 6828904"/>
              <a:gd name="connsiteX6" fmla="*/ 0 w 3018972"/>
              <a:gd name="connsiteY6" fmla="*/ 6828904 h 6828904"/>
              <a:gd name="connsiteX7" fmla="*/ 29029 w 3018972"/>
              <a:gd name="connsiteY7" fmla="*/ 0 h 6828904"/>
              <a:gd name="connsiteX0" fmla="*/ 29029 w 3018972"/>
              <a:gd name="connsiteY0" fmla="*/ 0 h 6828904"/>
              <a:gd name="connsiteX1" fmla="*/ 2888343 w 3018972"/>
              <a:gd name="connsiteY1" fmla="*/ 0 h 6828904"/>
              <a:gd name="connsiteX2" fmla="*/ 3018972 w 3018972"/>
              <a:gd name="connsiteY2" fmla="*/ 638629 h 6828904"/>
              <a:gd name="connsiteX3" fmla="*/ 2365829 w 3018972"/>
              <a:gd name="connsiteY3" fmla="*/ 2685143 h 6828904"/>
              <a:gd name="connsiteX4" fmla="*/ 1915886 w 3018972"/>
              <a:gd name="connsiteY4" fmla="*/ 4049485 h 6828904"/>
              <a:gd name="connsiteX5" fmla="*/ 1465943 w 3018972"/>
              <a:gd name="connsiteY5" fmla="*/ 5493589 h 6828904"/>
              <a:gd name="connsiteX6" fmla="*/ 0 w 3018972"/>
              <a:gd name="connsiteY6" fmla="*/ 6828904 h 6828904"/>
              <a:gd name="connsiteX7" fmla="*/ 29029 w 3018972"/>
              <a:gd name="connsiteY7" fmla="*/ 0 h 6828904"/>
              <a:gd name="connsiteX0" fmla="*/ 29029 w 3018972"/>
              <a:gd name="connsiteY0" fmla="*/ 0 h 6828904"/>
              <a:gd name="connsiteX1" fmla="*/ 2888343 w 3018972"/>
              <a:gd name="connsiteY1" fmla="*/ 0 h 6828904"/>
              <a:gd name="connsiteX2" fmla="*/ 3018972 w 3018972"/>
              <a:gd name="connsiteY2" fmla="*/ 638629 h 6828904"/>
              <a:gd name="connsiteX3" fmla="*/ 2365829 w 3018972"/>
              <a:gd name="connsiteY3" fmla="*/ 2685143 h 6828904"/>
              <a:gd name="connsiteX4" fmla="*/ 1915886 w 3018972"/>
              <a:gd name="connsiteY4" fmla="*/ 4049485 h 6828904"/>
              <a:gd name="connsiteX5" fmla="*/ 1407886 w 3018972"/>
              <a:gd name="connsiteY5" fmla="*/ 5493589 h 6828904"/>
              <a:gd name="connsiteX6" fmla="*/ 0 w 3018972"/>
              <a:gd name="connsiteY6" fmla="*/ 6828904 h 6828904"/>
              <a:gd name="connsiteX7" fmla="*/ 29029 w 3018972"/>
              <a:gd name="connsiteY7" fmla="*/ 0 h 6828904"/>
              <a:gd name="connsiteX0" fmla="*/ 29029 w 3018972"/>
              <a:gd name="connsiteY0" fmla="*/ 0 h 6828904"/>
              <a:gd name="connsiteX1" fmla="*/ 2888343 w 3018972"/>
              <a:gd name="connsiteY1" fmla="*/ 0 h 6828904"/>
              <a:gd name="connsiteX2" fmla="*/ 3018972 w 3018972"/>
              <a:gd name="connsiteY2" fmla="*/ 638629 h 6828904"/>
              <a:gd name="connsiteX3" fmla="*/ 2365829 w 3018972"/>
              <a:gd name="connsiteY3" fmla="*/ 2685143 h 6828904"/>
              <a:gd name="connsiteX4" fmla="*/ 1915886 w 3018972"/>
              <a:gd name="connsiteY4" fmla="*/ 4049485 h 6828904"/>
              <a:gd name="connsiteX5" fmla="*/ 1422400 w 3018972"/>
              <a:gd name="connsiteY5" fmla="*/ 5566160 h 6828904"/>
              <a:gd name="connsiteX6" fmla="*/ 0 w 3018972"/>
              <a:gd name="connsiteY6" fmla="*/ 6828904 h 6828904"/>
              <a:gd name="connsiteX7" fmla="*/ 29029 w 3018972"/>
              <a:gd name="connsiteY7" fmla="*/ 0 h 6828904"/>
              <a:gd name="connsiteX0" fmla="*/ 29029 w 3033486"/>
              <a:gd name="connsiteY0" fmla="*/ 0 h 6828904"/>
              <a:gd name="connsiteX1" fmla="*/ 2888343 w 3033486"/>
              <a:gd name="connsiteY1" fmla="*/ 0 h 6828904"/>
              <a:gd name="connsiteX2" fmla="*/ 3033486 w 3033486"/>
              <a:gd name="connsiteY2" fmla="*/ 725715 h 6828904"/>
              <a:gd name="connsiteX3" fmla="*/ 2365829 w 3033486"/>
              <a:gd name="connsiteY3" fmla="*/ 2685143 h 6828904"/>
              <a:gd name="connsiteX4" fmla="*/ 1915886 w 3033486"/>
              <a:gd name="connsiteY4" fmla="*/ 4049485 h 6828904"/>
              <a:gd name="connsiteX5" fmla="*/ 1422400 w 3033486"/>
              <a:gd name="connsiteY5" fmla="*/ 5566160 h 6828904"/>
              <a:gd name="connsiteX6" fmla="*/ 0 w 3033486"/>
              <a:gd name="connsiteY6" fmla="*/ 6828904 h 6828904"/>
              <a:gd name="connsiteX7" fmla="*/ 29029 w 3033486"/>
              <a:gd name="connsiteY7" fmla="*/ 0 h 6828904"/>
              <a:gd name="connsiteX0" fmla="*/ 29029 w 3033486"/>
              <a:gd name="connsiteY0" fmla="*/ 0 h 6828904"/>
              <a:gd name="connsiteX1" fmla="*/ 2859314 w 3033486"/>
              <a:gd name="connsiteY1" fmla="*/ 0 h 6828904"/>
              <a:gd name="connsiteX2" fmla="*/ 3033486 w 3033486"/>
              <a:gd name="connsiteY2" fmla="*/ 725715 h 6828904"/>
              <a:gd name="connsiteX3" fmla="*/ 2365829 w 3033486"/>
              <a:gd name="connsiteY3" fmla="*/ 2685143 h 6828904"/>
              <a:gd name="connsiteX4" fmla="*/ 1915886 w 3033486"/>
              <a:gd name="connsiteY4" fmla="*/ 4049485 h 6828904"/>
              <a:gd name="connsiteX5" fmla="*/ 1422400 w 3033486"/>
              <a:gd name="connsiteY5" fmla="*/ 5566160 h 6828904"/>
              <a:gd name="connsiteX6" fmla="*/ 0 w 3033486"/>
              <a:gd name="connsiteY6" fmla="*/ 6828904 h 6828904"/>
              <a:gd name="connsiteX7" fmla="*/ 29029 w 3033486"/>
              <a:gd name="connsiteY7" fmla="*/ 0 h 6828904"/>
              <a:gd name="connsiteX0" fmla="*/ 29029 w 3062514"/>
              <a:gd name="connsiteY0" fmla="*/ 0 h 6828904"/>
              <a:gd name="connsiteX1" fmla="*/ 2859314 w 3062514"/>
              <a:gd name="connsiteY1" fmla="*/ 0 h 6828904"/>
              <a:gd name="connsiteX2" fmla="*/ 3062514 w 3062514"/>
              <a:gd name="connsiteY2" fmla="*/ 682172 h 6828904"/>
              <a:gd name="connsiteX3" fmla="*/ 2365829 w 3062514"/>
              <a:gd name="connsiteY3" fmla="*/ 2685143 h 6828904"/>
              <a:gd name="connsiteX4" fmla="*/ 1915886 w 3062514"/>
              <a:gd name="connsiteY4" fmla="*/ 4049485 h 6828904"/>
              <a:gd name="connsiteX5" fmla="*/ 1422400 w 3062514"/>
              <a:gd name="connsiteY5" fmla="*/ 5566160 h 6828904"/>
              <a:gd name="connsiteX6" fmla="*/ 0 w 3062514"/>
              <a:gd name="connsiteY6" fmla="*/ 6828904 h 6828904"/>
              <a:gd name="connsiteX7" fmla="*/ 29029 w 3062514"/>
              <a:gd name="connsiteY7" fmla="*/ 0 h 6828904"/>
              <a:gd name="connsiteX0" fmla="*/ 29029 w 3033486"/>
              <a:gd name="connsiteY0" fmla="*/ 0 h 6828904"/>
              <a:gd name="connsiteX1" fmla="*/ 2859314 w 3033486"/>
              <a:gd name="connsiteY1" fmla="*/ 0 h 6828904"/>
              <a:gd name="connsiteX2" fmla="*/ 3033486 w 3033486"/>
              <a:gd name="connsiteY2" fmla="*/ 682172 h 6828904"/>
              <a:gd name="connsiteX3" fmla="*/ 2365829 w 3033486"/>
              <a:gd name="connsiteY3" fmla="*/ 2685143 h 6828904"/>
              <a:gd name="connsiteX4" fmla="*/ 1915886 w 3033486"/>
              <a:gd name="connsiteY4" fmla="*/ 4049485 h 6828904"/>
              <a:gd name="connsiteX5" fmla="*/ 1422400 w 3033486"/>
              <a:gd name="connsiteY5" fmla="*/ 5566160 h 6828904"/>
              <a:gd name="connsiteX6" fmla="*/ 0 w 3033486"/>
              <a:gd name="connsiteY6" fmla="*/ 6828904 h 6828904"/>
              <a:gd name="connsiteX7" fmla="*/ 29029 w 3033486"/>
              <a:gd name="connsiteY7" fmla="*/ 0 h 6828904"/>
              <a:gd name="connsiteX0" fmla="*/ 29029 w 3033486"/>
              <a:gd name="connsiteY0" fmla="*/ 0 h 6828904"/>
              <a:gd name="connsiteX1" fmla="*/ 2859314 w 3033486"/>
              <a:gd name="connsiteY1" fmla="*/ 0 h 6828904"/>
              <a:gd name="connsiteX2" fmla="*/ 3033486 w 3033486"/>
              <a:gd name="connsiteY2" fmla="*/ 682172 h 6828904"/>
              <a:gd name="connsiteX3" fmla="*/ 2380901 w 3033486"/>
              <a:gd name="connsiteY3" fmla="*/ 2695191 h 6828904"/>
              <a:gd name="connsiteX4" fmla="*/ 1915886 w 3033486"/>
              <a:gd name="connsiteY4" fmla="*/ 4049485 h 6828904"/>
              <a:gd name="connsiteX5" fmla="*/ 1422400 w 3033486"/>
              <a:gd name="connsiteY5" fmla="*/ 5566160 h 6828904"/>
              <a:gd name="connsiteX6" fmla="*/ 0 w 3033486"/>
              <a:gd name="connsiteY6" fmla="*/ 6828904 h 6828904"/>
              <a:gd name="connsiteX7" fmla="*/ 29029 w 3033486"/>
              <a:gd name="connsiteY7" fmla="*/ 0 h 6828904"/>
              <a:gd name="connsiteX0" fmla="*/ 29029 w 3033486"/>
              <a:gd name="connsiteY0" fmla="*/ 0 h 6828904"/>
              <a:gd name="connsiteX1" fmla="*/ 2859314 w 3033486"/>
              <a:gd name="connsiteY1" fmla="*/ 0 h 6828904"/>
              <a:gd name="connsiteX2" fmla="*/ 3033486 w 3033486"/>
              <a:gd name="connsiteY2" fmla="*/ 682172 h 6828904"/>
              <a:gd name="connsiteX3" fmla="*/ 2380901 w 3033486"/>
              <a:gd name="connsiteY3" fmla="*/ 2695191 h 6828904"/>
              <a:gd name="connsiteX4" fmla="*/ 1925934 w 3033486"/>
              <a:gd name="connsiteY4" fmla="*/ 4069581 h 6828904"/>
              <a:gd name="connsiteX5" fmla="*/ 1422400 w 3033486"/>
              <a:gd name="connsiteY5" fmla="*/ 5566160 h 6828904"/>
              <a:gd name="connsiteX6" fmla="*/ 0 w 3033486"/>
              <a:gd name="connsiteY6" fmla="*/ 6828904 h 6828904"/>
              <a:gd name="connsiteX7" fmla="*/ 29029 w 3033486"/>
              <a:gd name="connsiteY7" fmla="*/ 0 h 6828904"/>
              <a:gd name="connsiteX0" fmla="*/ 29029 w 3033486"/>
              <a:gd name="connsiteY0" fmla="*/ 0 h 6828904"/>
              <a:gd name="connsiteX1" fmla="*/ 2859314 w 3033486"/>
              <a:gd name="connsiteY1" fmla="*/ 0 h 6828904"/>
              <a:gd name="connsiteX2" fmla="*/ 3033486 w 3033486"/>
              <a:gd name="connsiteY2" fmla="*/ 682172 h 6828904"/>
              <a:gd name="connsiteX3" fmla="*/ 2380901 w 3033486"/>
              <a:gd name="connsiteY3" fmla="*/ 2695191 h 6828904"/>
              <a:gd name="connsiteX4" fmla="*/ 1925934 w 3033486"/>
              <a:gd name="connsiteY4" fmla="*/ 4069581 h 6828904"/>
              <a:gd name="connsiteX5" fmla="*/ 1432448 w 3033486"/>
              <a:gd name="connsiteY5" fmla="*/ 5561136 h 6828904"/>
              <a:gd name="connsiteX6" fmla="*/ 0 w 3033486"/>
              <a:gd name="connsiteY6" fmla="*/ 6828904 h 6828904"/>
              <a:gd name="connsiteX7" fmla="*/ 29029 w 3033486"/>
              <a:gd name="connsiteY7" fmla="*/ 0 h 6828904"/>
              <a:gd name="connsiteX0" fmla="*/ 34053 w 3038510"/>
              <a:gd name="connsiteY0" fmla="*/ 0 h 6869097"/>
              <a:gd name="connsiteX1" fmla="*/ 2864338 w 3038510"/>
              <a:gd name="connsiteY1" fmla="*/ 0 h 6869097"/>
              <a:gd name="connsiteX2" fmla="*/ 3038510 w 3038510"/>
              <a:gd name="connsiteY2" fmla="*/ 682172 h 6869097"/>
              <a:gd name="connsiteX3" fmla="*/ 2385925 w 3038510"/>
              <a:gd name="connsiteY3" fmla="*/ 2695191 h 6869097"/>
              <a:gd name="connsiteX4" fmla="*/ 1930958 w 3038510"/>
              <a:gd name="connsiteY4" fmla="*/ 4069581 h 6869097"/>
              <a:gd name="connsiteX5" fmla="*/ 1437472 w 3038510"/>
              <a:gd name="connsiteY5" fmla="*/ 5561136 h 6869097"/>
              <a:gd name="connsiteX6" fmla="*/ 0 w 3038510"/>
              <a:gd name="connsiteY6" fmla="*/ 6869097 h 6869097"/>
              <a:gd name="connsiteX7" fmla="*/ 34053 w 3038510"/>
              <a:gd name="connsiteY7" fmla="*/ 0 h 6869097"/>
              <a:gd name="connsiteX0" fmla="*/ 34053 w 3063631"/>
              <a:gd name="connsiteY0" fmla="*/ 0 h 6869097"/>
              <a:gd name="connsiteX1" fmla="*/ 2864338 w 3063631"/>
              <a:gd name="connsiteY1" fmla="*/ 0 h 6869097"/>
              <a:gd name="connsiteX2" fmla="*/ 3063631 w 3063631"/>
              <a:gd name="connsiteY2" fmla="*/ 652027 h 6869097"/>
              <a:gd name="connsiteX3" fmla="*/ 2385925 w 3063631"/>
              <a:gd name="connsiteY3" fmla="*/ 2695191 h 6869097"/>
              <a:gd name="connsiteX4" fmla="*/ 1930958 w 3063631"/>
              <a:gd name="connsiteY4" fmla="*/ 4069581 h 6869097"/>
              <a:gd name="connsiteX5" fmla="*/ 1437472 w 3063631"/>
              <a:gd name="connsiteY5" fmla="*/ 5561136 h 6869097"/>
              <a:gd name="connsiteX6" fmla="*/ 0 w 3063631"/>
              <a:gd name="connsiteY6" fmla="*/ 6869097 h 6869097"/>
              <a:gd name="connsiteX7" fmla="*/ 34053 w 3063631"/>
              <a:gd name="connsiteY7" fmla="*/ 0 h 6869097"/>
              <a:gd name="connsiteX0" fmla="*/ 34053 w 3063631"/>
              <a:gd name="connsiteY0" fmla="*/ 0 h 6869097"/>
              <a:gd name="connsiteX1" fmla="*/ 2884435 w 3063631"/>
              <a:gd name="connsiteY1" fmla="*/ 10049 h 6869097"/>
              <a:gd name="connsiteX2" fmla="*/ 3063631 w 3063631"/>
              <a:gd name="connsiteY2" fmla="*/ 652027 h 6869097"/>
              <a:gd name="connsiteX3" fmla="*/ 2385925 w 3063631"/>
              <a:gd name="connsiteY3" fmla="*/ 2695191 h 6869097"/>
              <a:gd name="connsiteX4" fmla="*/ 1930958 w 3063631"/>
              <a:gd name="connsiteY4" fmla="*/ 4069581 h 6869097"/>
              <a:gd name="connsiteX5" fmla="*/ 1437472 w 3063631"/>
              <a:gd name="connsiteY5" fmla="*/ 5561136 h 6869097"/>
              <a:gd name="connsiteX6" fmla="*/ 0 w 3063631"/>
              <a:gd name="connsiteY6" fmla="*/ 6869097 h 6869097"/>
              <a:gd name="connsiteX7" fmla="*/ 34053 w 3063631"/>
              <a:gd name="connsiteY7" fmla="*/ 0 h 6869097"/>
              <a:gd name="connsiteX0" fmla="*/ 34053 w 3063631"/>
              <a:gd name="connsiteY0" fmla="*/ 0 h 6869097"/>
              <a:gd name="connsiteX1" fmla="*/ 2884435 w 3063631"/>
              <a:gd name="connsiteY1" fmla="*/ 10049 h 6869097"/>
              <a:gd name="connsiteX2" fmla="*/ 3063631 w 3063631"/>
              <a:gd name="connsiteY2" fmla="*/ 652027 h 6869097"/>
              <a:gd name="connsiteX3" fmla="*/ 2385925 w 3063631"/>
              <a:gd name="connsiteY3" fmla="*/ 2695191 h 6869097"/>
              <a:gd name="connsiteX4" fmla="*/ 1941007 w 3063631"/>
              <a:gd name="connsiteY4" fmla="*/ 4079629 h 6869097"/>
              <a:gd name="connsiteX5" fmla="*/ 1437472 w 3063631"/>
              <a:gd name="connsiteY5" fmla="*/ 5561136 h 6869097"/>
              <a:gd name="connsiteX6" fmla="*/ 0 w 3063631"/>
              <a:gd name="connsiteY6" fmla="*/ 6869097 h 6869097"/>
              <a:gd name="connsiteX7" fmla="*/ 34053 w 3063631"/>
              <a:gd name="connsiteY7" fmla="*/ 0 h 6869097"/>
              <a:gd name="connsiteX0" fmla="*/ 34053 w 3063631"/>
              <a:gd name="connsiteY0" fmla="*/ 0 h 6869097"/>
              <a:gd name="connsiteX1" fmla="*/ 2884435 w 3063631"/>
              <a:gd name="connsiteY1" fmla="*/ 10049 h 6869097"/>
              <a:gd name="connsiteX2" fmla="*/ 3063631 w 3063631"/>
              <a:gd name="connsiteY2" fmla="*/ 652027 h 6869097"/>
              <a:gd name="connsiteX3" fmla="*/ 2385925 w 3063631"/>
              <a:gd name="connsiteY3" fmla="*/ 2695191 h 6869097"/>
              <a:gd name="connsiteX4" fmla="*/ 1941007 w 3063631"/>
              <a:gd name="connsiteY4" fmla="*/ 4079629 h 6869097"/>
              <a:gd name="connsiteX5" fmla="*/ 1447520 w 3063631"/>
              <a:gd name="connsiteY5" fmla="*/ 5556111 h 6869097"/>
              <a:gd name="connsiteX6" fmla="*/ 0 w 3063631"/>
              <a:gd name="connsiteY6" fmla="*/ 6869097 h 6869097"/>
              <a:gd name="connsiteX7" fmla="*/ 34053 w 3063631"/>
              <a:gd name="connsiteY7" fmla="*/ 0 h 6869097"/>
              <a:gd name="connsiteX0" fmla="*/ 34053 w 3063631"/>
              <a:gd name="connsiteY0" fmla="*/ 0 h 6869097"/>
              <a:gd name="connsiteX1" fmla="*/ 2884435 w 3063631"/>
              <a:gd name="connsiteY1" fmla="*/ 10049 h 6869097"/>
              <a:gd name="connsiteX2" fmla="*/ 3063631 w 3063631"/>
              <a:gd name="connsiteY2" fmla="*/ 652027 h 6869097"/>
              <a:gd name="connsiteX3" fmla="*/ 2390949 w 3063631"/>
              <a:gd name="connsiteY3" fmla="*/ 2680119 h 6869097"/>
              <a:gd name="connsiteX4" fmla="*/ 1941007 w 3063631"/>
              <a:gd name="connsiteY4" fmla="*/ 4079629 h 6869097"/>
              <a:gd name="connsiteX5" fmla="*/ 1447520 w 3063631"/>
              <a:gd name="connsiteY5" fmla="*/ 5556111 h 6869097"/>
              <a:gd name="connsiteX6" fmla="*/ 0 w 3063631"/>
              <a:gd name="connsiteY6" fmla="*/ 6869097 h 6869097"/>
              <a:gd name="connsiteX7" fmla="*/ 34053 w 3063631"/>
              <a:gd name="connsiteY7" fmla="*/ 0 h 6869097"/>
              <a:gd name="connsiteX0" fmla="*/ 34053 w 4045578"/>
              <a:gd name="connsiteY0" fmla="*/ 4465 h 6873562"/>
              <a:gd name="connsiteX1" fmla="*/ 4045578 w 4045578"/>
              <a:gd name="connsiteY1" fmla="*/ 0 h 6873562"/>
              <a:gd name="connsiteX2" fmla="*/ 3063631 w 4045578"/>
              <a:gd name="connsiteY2" fmla="*/ 656492 h 6873562"/>
              <a:gd name="connsiteX3" fmla="*/ 2390949 w 4045578"/>
              <a:gd name="connsiteY3" fmla="*/ 2684584 h 6873562"/>
              <a:gd name="connsiteX4" fmla="*/ 1941007 w 4045578"/>
              <a:gd name="connsiteY4" fmla="*/ 4084094 h 6873562"/>
              <a:gd name="connsiteX5" fmla="*/ 1447520 w 4045578"/>
              <a:gd name="connsiteY5" fmla="*/ 5560576 h 6873562"/>
              <a:gd name="connsiteX6" fmla="*/ 0 w 4045578"/>
              <a:gd name="connsiteY6" fmla="*/ 6873562 h 6873562"/>
              <a:gd name="connsiteX7" fmla="*/ 34053 w 4045578"/>
              <a:gd name="connsiteY7" fmla="*/ 4465 h 6873562"/>
              <a:gd name="connsiteX0" fmla="*/ 34053 w 4130431"/>
              <a:gd name="connsiteY0" fmla="*/ 4465 h 6873562"/>
              <a:gd name="connsiteX1" fmla="*/ 4045578 w 4130431"/>
              <a:gd name="connsiteY1" fmla="*/ 0 h 6873562"/>
              <a:gd name="connsiteX2" fmla="*/ 4130431 w 4130431"/>
              <a:gd name="connsiteY2" fmla="*/ 799367 h 6873562"/>
              <a:gd name="connsiteX3" fmla="*/ 2390949 w 4130431"/>
              <a:gd name="connsiteY3" fmla="*/ 2684584 h 6873562"/>
              <a:gd name="connsiteX4" fmla="*/ 1941007 w 4130431"/>
              <a:gd name="connsiteY4" fmla="*/ 4084094 h 6873562"/>
              <a:gd name="connsiteX5" fmla="*/ 1447520 w 4130431"/>
              <a:gd name="connsiteY5" fmla="*/ 5560576 h 6873562"/>
              <a:gd name="connsiteX6" fmla="*/ 0 w 4130431"/>
              <a:gd name="connsiteY6" fmla="*/ 6873562 h 6873562"/>
              <a:gd name="connsiteX7" fmla="*/ 34053 w 4130431"/>
              <a:gd name="connsiteY7" fmla="*/ 4465 h 6873562"/>
              <a:gd name="connsiteX0" fmla="*/ 34053 w 4130431"/>
              <a:gd name="connsiteY0" fmla="*/ 23515 h 6892612"/>
              <a:gd name="connsiteX1" fmla="*/ 4007478 w 4130431"/>
              <a:gd name="connsiteY1" fmla="*/ 0 h 6892612"/>
              <a:gd name="connsiteX2" fmla="*/ 4130431 w 4130431"/>
              <a:gd name="connsiteY2" fmla="*/ 818417 h 6892612"/>
              <a:gd name="connsiteX3" fmla="*/ 2390949 w 4130431"/>
              <a:gd name="connsiteY3" fmla="*/ 2703634 h 6892612"/>
              <a:gd name="connsiteX4" fmla="*/ 1941007 w 4130431"/>
              <a:gd name="connsiteY4" fmla="*/ 4103144 h 6892612"/>
              <a:gd name="connsiteX5" fmla="*/ 1447520 w 4130431"/>
              <a:gd name="connsiteY5" fmla="*/ 5579626 h 6892612"/>
              <a:gd name="connsiteX6" fmla="*/ 0 w 4130431"/>
              <a:gd name="connsiteY6" fmla="*/ 6892612 h 6892612"/>
              <a:gd name="connsiteX7" fmla="*/ 34053 w 4130431"/>
              <a:gd name="connsiteY7" fmla="*/ 23515 h 6892612"/>
              <a:gd name="connsiteX0" fmla="*/ 34053 w 4130431"/>
              <a:gd name="connsiteY0" fmla="*/ 23515 h 6892612"/>
              <a:gd name="connsiteX1" fmla="*/ 4007478 w 4130431"/>
              <a:gd name="connsiteY1" fmla="*/ 0 h 6892612"/>
              <a:gd name="connsiteX2" fmla="*/ 4130431 w 4130431"/>
              <a:gd name="connsiteY2" fmla="*/ 818417 h 6892612"/>
              <a:gd name="connsiteX3" fmla="*/ 3305349 w 4130431"/>
              <a:gd name="connsiteY3" fmla="*/ 3446584 h 6892612"/>
              <a:gd name="connsiteX4" fmla="*/ 1941007 w 4130431"/>
              <a:gd name="connsiteY4" fmla="*/ 4103144 h 6892612"/>
              <a:gd name="connsiteX5" fmla="*/ 1447520 w 4130431"/>
              <a:gd name="connsiteY5" fmla="*/ 5579626 h 6892612"/>
              <a:gd name="connsiteX6" fmla="*/ 0 w 4130431"/>
              <a:gd name="connsiteY6" fmla="*/ 6892612 h 6892612"/>
              <a:gd name="connsiteX7" fmla="*/ 34053 w 4130431"/>
              <a:gd name="connsiteY7" fmla="*/ 23515 h 6892612"/>
              <a:gd name="connsiteX0" fmla="*/ 34053 w 4130431"/>
              <a:gd name="connsiteY0" fmla="*/ 23515 h 6892612"/>
              <a:gd name="connsiteX1" fmla="*/ 4007478 w 4130431"/>
              <a:gd name="connsiteY1" fmla="*/ 0 h 6892612"/>
              <a:gd name="connsiteX2" fmla="*/ 4130431 w 4130431"/>
              <a:gd name="connsiteY2" fmla="*/ 818417 h 6892612"/>
              <a:gd name="connsiteX3" fmla="*/ 3305349 w 4130431"/>
              <a:gd name="connsiteY3" fmla="*/ 3446584 h 6892612"/>
              <a:gd name="connsiteX4" fmla="*/ 2674432 w 4130431"/>
              <a:gd name="connsiteY4" fmla="*/ 5246144 h 6892612"/>
              <a:gd name="connsiteX5" fmla="*/ 1447520 w 4130431"/>
              <a:gd name="connsiteY5" fmla="*/ 5579626 h 6892612"/>
              <a:gd name="connsiteX6" fmla="*/ 0 w 4130431"/>
              <a:gd name="connsiteY6" fmla="*/ 6892612 h 6892612"/>
              <a:gd name="connsiteX7" fmla="*/ 34053 w 4130431"/>
              <a:gd name="connsiteY7" fmla="*/ 23515 h 6892612"/>
              <a:gd name="connsiteX0" fmla="*/ 34053 w 4130431"/>
              <a:gd name="connsiteY0" fmla="*/ 23515 h 6892612"/>
              <a:gd name="connsiteX1" fmla="*/ 4007478 w 4130431"/>
              <a:gd name="connsiteY1" fmla="*/ 0 h 6892612"/>
              <a:gd name="connsiteX2" fmla="*/ 4130431 w 4130431"/>
              <a:gd name="connsiteY2" fmla="*/ 818417 h 6892612"/>
              <a:gd name="connsiteX3" fmla="*/ 3286299 w 4130431"/>
              <a:gd name="connsiteY3" fmla="*/ 3456109 h 6892612"/>
              <a:gd name="connsiteX4" fmla="*/ 2674432 w 4130431"/>
              <a:gd name="connsiteY4" fmla="*/ 5246144 h 6892612"/>
              <a:gd name="connsiteX5" fmla="*/ 1447520 w 4130431"/>
              <a:gd name="connsiteY5" fmla="*/ 5579626 h 6892612"/>
              <a:gd name="connsiteX6" fmla="*/ 0 w 4130431"/>
              <a:gd name="connsiteY6" fmla="*/ 6892612 h 6892612"/>
              <a:gd name="connsiteX7" fmla="*/ 34053 w 4130431"/>
              <a:gd name="connsiteY7" fmla="*/ 23515 h 6892612"/>
              <a:gd name="connsiteX0" fmla="*/ 34053 w 4130431"/>
              <a:gd name="connsiteY0" fmla="*/ 23515 h 6894076"/>
              <a:gd name="connsiteX1" fmla="*/ 4007478 w 4130431"/>
              <a:gd name="connsiteY1" fmla="*/ 0 h 6894076"/>
              <a:gd name="connsiteX2" fmla="*/ 4130431 w 4130431"/>
              <a:gd name="connsiteY2" fmla="*/ 818417 h 6894076"/>
              <a:gd name="connsiteX3" fmla="*/ 3286299 w 4130431"/>
              <a:gd name="connsiteY3" fmla="*/ 3456109 h 6894076"/>
              <a:gd name="connsiteX4" fmla="*/ 2674432 w 4130431"/>
              <a:gd name="connsiteY4" fmla="*/ 5246144 h 6894076"/>
              <a:gd name="connsiteX5" fmla="*/ 2142845 w 4130431"/>
              <a:gd name="connsiteY5" fmla="*/ 6894076 h 6894076"/>
              <a:gd name="connsiteX6" fmla="*/ 0 w 4130431"/>
              <a:gd name="connsiteY6" fmla="*/ 6892612 h 6894076"/>
              <a:gd name="connsiteX7" fmla="*/ 34053 w 4130431"/>
              <a:gd name="connsiteY7" fmla="*/ 23515 h 6894076"/>
              <a:gd name="connsiteX0" fmla="*/ 34053 w 4130431"/>
              <a:gd name="connsiteY0" fmla="*/ 23515 h 6894076"/>
              <a:gd name="connsiteX1" fmla="*/ 4007478 w 4130431"/>
              <a:gd name="connsiteY1" fmla="*/ 0 h 6894076"/>
              <a:gd name="connsiteX2" fmla="*/ 4130431 w 4130431"/>
              <a:gd name="connsiteY2" fmla="*/ 818417 h 6894076"/>
              <a:gd name="connsiteX3" fmla="*/ 3286299 w 4130431"/>
              <a:gd name="connsiteY3" fmla="*/ 3456109 h 6894076"/>
              <a:gd name="connsiteX4" fmla="*/ 2674432 w 4130431"/>
              <a:gd name="connsiteY4" fmla="*/ 5246144 h 6894076"/>
              <a:gd name="connsiteX5" fmla="*/ 2152370 w 4130431"/>
              <a:gd name="connsiteY5" fmla="*/ 6894076 h 6894076"/>
              <a:gd name="connsiteX6" fmla="*/ 0 w 4130431"/>
              <a:gd name="connsiteY6" fmla="*/ 6892612 h 6894076"/>
              <a:gd name="connsiteX7" fmla="*/ 34053 w 4130431"/>
              <a:gd name="connsiteY7" fmla="*/ 23515 h 689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30431" h="6894076">
                <a:moveTo>
                  <a:pt x="34053" y="23515"/>
                </a:moveTo>
                <a:lnTo>
                  <a:pt x="4007478" y="0"/>
                </a:lnTo>
                <a:lnTo>
                  <a:pt x="4130431" y="818417"/>
                </a:lnTo>
                <a:lnTo>
                  <a:pt x="3286299" y="3456109"/>
                </a:lnTo>
                <a:lnTo>
                  <a:pt x="2674432" y="5246144"/>
                </a:lnTo>
                <a:lnTo>
                  <a:pt x="2152370" y="6894076"/>
                </a:lnTo>
                <a:lnTo>
                  <a:pt x="0" y="6892612"/>
                </a:lnTo>
                <a:lnTo>
                  <a:pt x="34053" y="23515"/>
                </a:lnTo>
                <a:close/>
              </a:path>
            </a:pathLst>
          </a:custGeom>
          <a:solidFill>
            <a:srgbClr val="0E333A"/>
          </a:solidFill>
          <a:ln>
            <a:noFill/>
          </a:ln>
          <a:scene3d>
            <a:camera prst="orthographicFront"/>
            <a:lightRig rig="threePt" dir="t"/>
          </a:scene3d>
          <a:sp3d extrusionH="76200" contourW="12700">
            <a:bevelT w="190500" h="19050"/>
            <a:extrusionClr>
              <a:schemeClr val="bg1"/>
            </a:extrusionClr>
            <a:contourClr>
              <a:schemeClr val="bg1"/>
            </a:contourClr>
          </a:sp3d>
        </p:spPr>
        <p:style>
          <a:lnRef idx="0">
            <a:scrgbClr r="0" g="0" b="0"/>
          </a:lnRef>
          <a:fillRef idx="0">
            <a:scrgbClr r="0" g="0" b="0"/>
          </a:fillRef>
          <a:effectRef idx="0">
            <a:scrgbClr r="0" g="0" b="0"/>
          </a:effectRef>
          <a:fontRef idx="minor">
            <a:schemeClr val="lt1"/>
          </a:fontRef>
        </p:style>
        <p:txBody>
          <a:bodyPr rtlCol="0" anchor="ctr"/>
          <a:lstStyle/>
          <a:p>
            <a:pPr algn="ctr"/>
            <a:endParaRPr lang="es-DO" dirty="0"/>
          </a:p>
        </p:txBody>
      </p:sp>
      <p:pic>
        <p:nvPicPr>
          <p:cNvPr id="16" name="Imagen 15">
            <a:extLst>
              <a:ext uri="{FF2B5EF4-FFF2-40B4-BE49-F238E27FC236}">
                <a16:creationId xmlns:a16="http://schemas.microsoft.com/office/drawing/2014/main" id="{69B14A84-141A-4FA4-B05C-C82930255E1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70153" y="5213730"/>
            <a:ext cx="1627544" cy="1462868"/>
          </a:xfrm>
          <a:prstGeom prst="rect">
            <a:avLst/>
          </a:prstGeom>
          <a:effectLst>
            <a:outerShdw blurRad="50800" dist="50800" dir="5400000" algn="ctr" rotWithShape="0">
              <a:srgbClr val="000000">
                <a:alpha val="99000"/>
              </a:srgbClr>
            </a:outerShdw>
          </a:effectLst>
          <a:scene3d>
            <a:camera prst="orthographicFront"/>
            <a:lightRig rig="threePt" dir="t"/>
          </a:scene3d>
          <a:sp3d>
            <a:bevelT w="0" h="0"/>
          </a:sp3d>
        </p:spPr>
      </p:pic>
      <p:sp>
        <p:nvSpPr>
          <p:cNvPr id="3" name="Rectángulo 2"/>
          <p:cNvSpPr/>
          <p:nvPr/>
        </p:nvSpPr>
        <p:spPr>
          <a:xfrm>
            <a:off x="4185993" y="305192"/>
            <a:ext cx="6206855" cy="1938992"/>
          </a:xfrm>
          <a:prstGeom prst="rect">
            <a:avLst/>
          </a:prstGeom>
        </p:spPr>
        <p:txBody>
          <a:bodyPr wrap="square">
            <a:spAutoFit/>
          </a:bodyPr>
          <a:lstStyle/>
          <a:p>
            <a:pPr algn="ctr"/>
            <a:r>
              <a:rPr lang="es-ES" sz="6000" b="1" dirty="0">
                <a:solidFill>
                  <a:schemeClr val="bg1"/>
                </a:solidFill>
                <a:latin typeface="Calibri" panose="020F0502020204030204" pitchFamily="34" charset="0"/>
                <a:cs typeface="Calibri" panose="020F0502020204030204" pitchFamily="34" charset="0"/>
              </a:rPr>
              <a:t>Comprendiendo la profecía bíblica</a:t>
            </a:r>
            <a:endParaRPr lang="en-US" sz="6000" dirty="0">
              <a:solidFill>
                <a:schemeClr val="bg1"/>
              </a:solidFill>
              <a:latin typeface="Calibri" panose="020F0502020204030204" pitchFamily="34" charset="0"/>
              <a:cs typeface="Calibri" panose="020F0502020204030204" pitchFamily="34" charset="0"/>
            </a:endParaRPr>
          </a:p>
        </p:txBody>
      </p:sp>
      <p:pic>
        <p:nvPicPr>
          <p:cNvPr id="2" name="Imagen 1"/>
          <p:cNvPicPr>
            <a:picLocks noChangeAspect="1"/>
          </p:cNvPicPr>
          <p:nvPr/>
        </p:nvPicPr>
        <p:blipFill>
          <a:blip r:embed="rId3"/>
          <a:stretch>
            <a:fillRect/>
          </a:stretch>
        </p:blipFill>
        <p:spPr>
          <a:xfrm>
            <a:off x="4076398" y="2428408"/>
            <a:ext cx="6426047" cy="3183726"/>
          </a:xfrm>
          <a:prstGeom prst="rect">
            <a:avLst/>
          </a:prstGeom>
        </p:spPr>
      </p:pic>
    </p:spTree>
    <p:extLst>
      <p:ext uri="{BB962C8B-B14F-4D97-AF65-F5344CB8AC3E}">
        <p14:creationId xmlns:p14="http://schemas.microsoft.com/office/powerpoint/2010/main" val="35036058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E333A"/>
          </a:solidFill>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4" name="CuadroTexto 13">
            <a:extLst>
              <a:ext uri="{FF2B5EF4-FFF2-40B4-BE49-F238E27FC236}">
                <a16:creationId xmlns:a16="http://schemas.microsoft.com/office/drawing/2014/main" id="{23C94E7D-7AB5-4521-915D-863C27209662}"/>
              </a:ext>
            </a:extLst>
          </p:cNvPr>
          <p:cNvSpPr txBox="1"/>
          <p:nvPr/>
        </p:nvSpPr>
        <p:spPr>
          <a:xfrm>
            <a:off x="496709" y="163485"/>
            <a:ext cx="11198581" cy="1200329"/>
          </a:xfrm>
          <a:prstGeom prst="rect">
            <a:avLst/>
          </a:prstGeom>
          <a:noFill/>
          <a:effectLst>
            <a:outerShdw blurRad="50800" dist="50800" dir="5400000" algn="ctr" rotWithShape="0">
              <a:srgbClr val="000000">
                <a:alpha val="99000"/>
              </a:srgbClr>
            </a:outerShdw>
          </a:effectLst>
        </p:spPr>
        <p:txBody>
          <a:bodyPr wrap="square" rtlCol="0">
            <a:spAutoFit/>
          </a:bodyPr>
          <a:lstStyle/>
          <a:p>
            <a:r>
              <a:rPr lang="es-DO" sz="3600" b="1" dirty="0" smtClean="0">
                <a:solidFill>
                  <a:srgbClr val="FFFF00"/>
                </a:solidFill>
                <a:latin typeface="Calibri" panose="020F0502020204030204" pitchFamily="34" charset="0"/>
                <a:cs typeface="Calibri" panose="020F0502020204030204" pitchFamily="34" charset="0"/>
              </a:rPr>
              <a:t>11. </a:t>
            </a:r>
            <a:r>
              <a:rPr lang="es-ES" sz="3600" b="1" dirty="0">
                <a:solidFill>
                  <a:srgbClr val="FFFF00"/>
                </a:solidFill>
                <a:latin typeface="Calibri" panose="020F0502020204030204" pitchFamily="34" charset="0"/>
                <a:cs typeface="Calibri" panose="020F0502020204030204" pitchFamily="34" charset="0"/>
              </a:rPr>
              <a:t>¿Cómo describe el apóstol esa apostasía en 2 Tesalonicenses 2:3, 4?</a:t>
            </a:r>
            <a:endParaRPr lang="es-DO" sz="3600" b="1" dirty="0">
              <a:solidFill>
                <a:srgbClr val="FFFF00"/>
              </a:solidFill>
              <a:latin typeface="Calibri" panose="020F050202020403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01A16D62-B7C9-4E85-BD15-FA714C634E05}"/>
              </a:ext>
            </a:extLst>
          </p:cNvPr>
          <p:cNvSpPr txBox="1"/>
          <p:nvPr/>
        </p:nvSpPr>
        <p:spPr>
          <a:xfrm>
            <a:off x="496709" y="1363814"/>
            <a:ext cx="11198581" cy="4832092"/>
          </a:xfrm>
          <a:prstGeom prst="rect">
            <a:avLst/>
          </a:prstGeom>
          <a:noFill/>
          <a:effectLst>
            <a:outerShdw blurRad="50800" dist="38100" dir="5400000" algn="ctr" rotWithShape="0">
              <a:srgbClr val="000000">
                <a:alpha val="99000"/>
              </a:srgbClr>
            </a:outerShdw>
          </a:effectLst>
          <a:scene3d>
            <a:camera prst="orthographicFront"/>
            <a:lightRig rig="threePt" dir="t"/>
          </a:scene3d>
          <a:sp3d>
            <a:bevelT w="5092700"/>
          </a:sp3d>
        </p:spPr>
        <p:txBody>
          <a:bodyPr wrap="square" rtlCol="0">
            <a:spAutoFit/>
          </a:bodyPr>
          <a:lstStyle/>
          <a:p>
            <a:r>
              <a:rPr lang="es-ES" sz="4400" b="1" dirty="0" smtClean="0">
                <a:solidFill>
                  <a:schemeClr val="bg1"/>
                </a:solidFill>
                <a:latin typeface="Calibri" panose="020F0502020204030204" pitchFamily="34" charset="0"/>
                <a:cs typeface="Calibri" panose="020F0502020204030204" pitchFamily="34" charset="0"/>
              </a:rPr>
              <a:t>Nadie </a:t>
            </a:r>
            <a:r>
              <a:rPr lang="es-ES" sz="4400" b="1" dirty="0">
                <a:solidFill>
                  <a:schemeClr val="bg1"/>
                </a:solidFill>
                <a:latin typeface="Calibri" panose="020F0502020204030204" pitchFamily="34" charset="0"/>
                <a:cs typeface="Calibri" panose="020F0502020204030204" pitchFamily="34" charset="0"/>
              </a:rPr>
              <a:t>os engañe en ninguna manera; porque no vendrá sin que antes venga la </a:t>
            </a:r>
            <a:r>
              <a:rPr lang="es-ES" sz="4400" b="1" dirty="0">
                <a:solidFill>
                  <a:srgbClr val="FFFF00"/>
                </a:solidFill>
                <a:latin typeface="Calibri" panose="020F0502020204030204" pitchFamily="34" charset="0"/>
                <a:cs typeface="Calibri" panose="020F0502020204030204" pitchFamily="34" charset="0"/>
              </a:rPr>
              <a:t>apostasía</a:t>
            </a:r>
            <a:r>
              <a:rPr lang="es-ES" sz="4400" b="1" dirty="0">
                <a:solidFill>
                  <a:schemeClr val="bg1"/>
                </a:solidFill>
                <a:latin typeface="Calibri" panose="020F0502020204030204" pitchFamily="34" charset="0"/>
                <a:cs typeface="Calibri" panose="020F0502020204030204" pitchFamily="34" charset="0"/>
              </a:rPr>
              <a:t>, y sea revelado el </a:t>
            </a:r>
            <a:r>
              <a:rPr lang="es-ES" sz="4400" b="1" dirty="0">
                <a:solidFill>
                  <a:srgbClr val="FFFF00"/>
                </a:solidFill>
                <a:latin typeface="Calibri" panose="020F0502020204030204" pitchFamily="34" charset="0"/>
                <a:cs typeface="Calibri" panose="020F0502020204030204" pitchFamily="34" charset="0"/>
              </a:rPr>
              <a:t>hombre de pecado</a:t>
            </a:r>
            <a:r>
              <a:rPr lang="es-ES" sz="4400" b="1" dirty="0">
                <a:solidFill>
                  <a:schemeClr val="bg1"/>
                </a:solidFill>
                <a:latin typeface="Calibri" panose="020F0502020204030204" pitchFamily="34" charset="0"/>
                <a:cs typeface="Calibri" panose="020F0502020204030204" pitchFamily="34" charset="0"/>
              </a:rPr>
              <a:t>, el </a:t>
            </a:r>
            <a:r>
              <a:rPr lang="es-ES" sz="4400" b="1" dirty="0">
                <a:solidFill>
                  <a:srgbClr val="FFFF00"/>
                </a:solidFill>
                <a:latin typeface="Calibri" panose="020F0502020204030204" pitchFamily="34" charset="0"/>
                <a:cs typeface="Calibri" panose="020F0502020204030204" pitchFamily="34" charset="0"/>
              </a:rPr>
              <a:t>hijo de perdición</a:t>
            </a:r>
            <a:r>
              <a:rPr lang="es-ES" sz="4400" b="1" dirty="0" smtClean="0">
                <a:solidFill>
                  <a:schemeClr val="bg1"/>
                </a:solidFill>
                <a:latin typeface="Calibri" panose="020F0502020204030204" pitchFamily="34" charset="0"/>
                <a:cs typeface="Calibri" panose="020F0502020204030204" pitchFamily="34" charset="0"/>
              </a:rPr>
              <a:t>, </a:t>
            </a:r>
            <a:r>
              <a:rPr lang="es-ES" sz="4400" b="1" dirty="0">
                <a:solidFill>
                  <a:schemeClr val="bg1"/>
                </a:solidFill>
                <a:latin typeface="Calibri" panose="020F0502020204030204" pitchFamily="34" charset="0"/>
                <a:cs typeface="Calibri" panose="020F0502020204030204" pitchFamily="34" charset="0"/>
              </a:rPr>
              <a:t>el cual </a:t>
            </a:r>
            <a:r>
              <a:rPr lang="es-ES" sz="4400" b="1" dirty="0">
                <a:solidFill>
                  <a:srgbClr val="FFFF00"/>
                </a:solidFill>
                <a:latin typeface="Calibri" panose="020F0502020204030204" pitchFamily="34" charset="0"/>
                <a:cs typeface="Calibri" panose="020F0502020204030204" pitchFamily="34" charset="0"/>
              </a:rPr>
              <a:t>se opone y se exalta </a:t>
            </a:r>
            <a:r>
              <a:rPr lang="es-ES" sz="4400" b="1" dirty="0">
                <a:solidFill>
                  <a:schemeClr val="bg1"/>
                </a:solidFill>
                <a:latin typeface="Calibri" panose="020F0502020204030204" pitchFamily="34" charset="0"/>
                <a:cs typeface="Calibri" panose="020F0502020204030204" pitchFamily="34" charset="0"/>
              </a:rPr>
              <a:t>sobre todo lo que se llama Dios o es objeto de culto; tanto que </a:t>
            </a:r>
            <a:r>
              <a:rPr lang="es-ES" sz="4400" b="1" dirty="0">
                <a:solidFill>
                  <a:srgbClr val="FFFF00"/>
                </a:solidFill>
                <a:latin typeface="Calibri" panose="020F0502020204030204" pitchFamily="34" charset="0"/>
                <a:cs typeface="Calibri" panose="020F0502020204030204" pitchFamily="34" charset="0"/>
              </a:rPr>
              <a:t>se sienta en el santuario de Dios como Dios</a:t>
            </a:r>
            <a:r>
              <a:rPr lang="es-ES" sz="4400" b="1" dirty="0">
                <a:solidFill>
                  <a:schemeClr val="bg1"/>
                </a:solidFill>
                <a:latin typeface="Calibri" panose="020F0502020204030204" pitchFamily="34" charset="0"/>
                <a:cs typeface="Calibri" panose="020F0502020204030204" pitchFamily="34" charset="0"/>
              </a:rPr>
              <a:t>, haciéndose pasar por Dios.</a:t>
            </a:r>
            <a:endParaRPr lang="es-ES" sz="44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4049749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E333A"/>
          </a:solidFill>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4" name="CuadroTexto 13">
            <a:extLst>
              <a:ext uri="{FF2B5EF4-FFF2-40B4-BE49-F238E27FC236}">
                <a16:creationId xmlns:a16="http://schemas.microsoft.com/office/drawing/2014/main" id="{23C94E7D-7AB5-4521-915D-863C27209662}"/>
              </a:ext>
            </a:extLst>
          </p:cNvPr>
          <p:cNvSpPr txBox="1"/>
          <p:nvPr/>
        </p:nvSpPr>
        <p:spPr>
          <a:xfrm>
            <a:off x="496709" y="163485"/>
            <a:ext cx="11198581" cy="1200329"/>
          </a:xfrm>
          <a:prstGeom prst="rect">
            <a:avLst/>
          </a:prstGeom>
          <a:noFill/>
          <a:effectLst>
            <a:outerShdw blurRad="50800" dist="50800" dir="5400000" algn="ctr" rotWithShape="0">
              <a:srgbClr val="000000">
                <a:alpha val="99000"/>
              </a:srgbClr>
            </a:outerShdw>
          </a:effectLst>
        </p:spPr>
        <p:txBody>
          <a:bodyPr wrap="square" rtlCol="0">
            <a:spAutoFit/>
          </a:bodyPr>
          <a:lstStyle/>
          <a:p>
            <a:r>
              <a:rPr lang="es-DO" sz="3600" b="1" dirty="0" smtClean="0">
                <a:solidFill>
                  <a:srgbClr val="FFFF00"/>
                </a:solidFill>
                <a:latin typeface="Calibri" panose="020F0502020204030204" pitchFamily="34" charset="0"/>
                <a:cs typeface="Calibri" panose="020F0502020204030204" pitchFamily="34" charset="0"/>
              </a:rPr>
              <a:t>12. </a:t>
            </a:r>
            <a:r>
              <a:rPr lang="es-ES" sz="3600" b="1" dirty="0">
                <a:solidFill>
                  <a:srgbClr val="FFFF00"/>
                </a:solidFill>
                <a:latin typeface="Calibri" panose="020F0502020204030204" pitchFamily="34" charset="0"/>
                <a:cs typeface="Calibri" panose="020F0502020204030204" pitchFamily="34" charset="0"/>
              </a:rPr>
              <a:t>¿Qué sucederá con la verdad, según afirma Daniel 8:12?</a:t>
            </a:r>
            <a:endParaRPr lang="es-DO" sz="3600" b="1" dirty="0">
              <a:solidFill>
                <a:srgbClr val="FFFF00"/>
              </a:solidFill>
              <a:latin typeface="Calibri" panose="020F050202020403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01A16D62-B7C9-4E85-BD15-FA714C634E05}"/>
              </a:ext>
            </a:extLst>
          </p:cNvPr>
          <p:cNvSpPr txBox="1"/>
          <p:nvPr/>
        </p:nvSpPr>
        <p:spPr>
          <a:xfrm>
            <a:off x="496709" y="1363814"/>
            <a:ext cx="11198581" cy="4247317"/>
          </a:xfrm>
          <a:prstGeom prst="rect">
            <a:avLst/>
          </a:prstGeom>
          <a:noFill/>
          <a:effectLst>
            <a:outerShdw blurRad="50800" dist="38100" dir="5400000" algn="ctr" rotWithShape="0">
              <a:srgbClr val="000000">
                <a:alpha val="99000"/>
              </a:srgbClr>
            </a:outerShdw>
          </a:effectLst>
          <a:scene3d>
            <a:camera prst="orthographicFront"/>
            <a:lightRig rig="threePt" dir="t"/>
          </a:scene3d>
          <a:sp3d>
            <a:bevelT w="5092700"/>
          </a:sp3d>
        </p:spPr>
        <p:txBody>
          <a:bodyPr wrap="square" rtlCol="0">
            <a:spAutoFit/>
          </a:bodyPr>
          <a:lstStyle/>
          <a:p>
            <a:r>
              <a:rPr lang="es-ES" sz="5400" b="1" dirty="0">
                <a:solidFill>
                  <a:schemeClr val="bg1"/>
                </a:solidFill>
                <a:latin typeface="Calibri" panose="020F0502020204030204" pitchFamily="34" charset="0"/>
                <a:cs typeface="Calibri" panose="020F0502020204030204" pitchFamily="34" charset="0"/>
              </a:rPr>
              <a:t>Y a causa de la iniquidad le fue entregado el ejército junto con el continuo sacrificio; y </a:t>
            </a:r>
            <a:r>
              <a:rPr lang="es-ES" sz="5400" b="1" dirty="0">
                <a:solidFill>
                  <a:srgbClr val="FFFF00"/>
                </a:solidFill>
                <a:latin typeface="Calibri" panose="020F0502020204030204" pitchFamily="34" charset="0"/>
                <a:cs typeface="Calibri" panose="020F0502020204030204" pitchFamily="34" charset="0"/>
              </a:rPr>
              <a:t>echó por tierra la verdad</a:t>
            </a:r>
            <a:r>
              <a:rPr lang="es-ES" sz="5400" b="1" dirty="0">
                <a:solidFill>
                  <a:schemeClr val="bg1"/>
                </a:solidFill>
                <a:latin typeface="Calibri" panose="020F0502020204030204" pitchFamily="34" charset="0"/>
                <a:cs typeface="Calibri" panose="020F0502020204030204" pitchFamily="34" charset="0"/>
              </a:rPr>
              <a:t>, e </a:t>
            </a:r>
            <a:r>
              <a:rPr lang="es-ES" sz="5400" b="1" dirty="0">
                <a:solidFill>
                  <a:srgbClr val="FFFF00"/>
                </a:solidFill>
                <a:latin typeface="Calibri" panose="020F0502020204030204" pitchFamily="34" charset="0"/>
                <a:cs typeface="Calibri" panose="020F0502020204030204" pitchFamily="34" charset="0"/>
              </a:rPr>
              <a:t>hizo cuanto quiso</a:t>
            </a:r>
            <a:r>
              <a:rPr lang="es-ES" sz="5400" b="1" dirty="0">
                <a:solidFill>
                  <a:schemeClr val="bg1"/>
                </a:solidFill>
                <a:latin typeface="Calibri" panose="020F0502020204030204" pitchFamily="34" charset="0"/>
                <a:cs typeface="Calibri" panose="020F0502020204030204" pitchFamily="34" charset="0"/>
              </a:rPr>
              <a:t>, y le </a:t>
            </a:r>
            <a:r>
              <a:rPr lang="es-ES" sz="5400" b="1" dirty="0">
                <a:solidFill>
                  <a:srgbClr val="FFFF00"/>
                </a:solidFill>
                <a:latin typeface="Calibri" panose="020F0502020204030204" pitchFamily="34" charset="0"/>
                <a:cs typeface="Calibri" panose="020F0502020204030204" pitchFamily="34" charset="0"/>
              </a:rPr>
              <a:t>acompañó el éxito</a:t>
            </a:r>
            <a:r>
              <a:rPr lang="es-ES" sz="5400" b="1" dirty="0">
                <a:solidFill>
                  <a:schemeClr val="bg1"/>
                </a:solidFill>
                <a:latin typeface="Calibri" panose="020F0502020204030204" pitchFamily="34" charset="0"/>
                <a:cs typeface="Calibri" panose="020F0502020204030204" pitchFamily="34" charset="0"/>
              </a:rPr>
              <a:t>.</a:t>
            </a:r>
            <a:endParaRPr lang="es-ES" sz="54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0428880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E333A"/>
          </a:solidFill>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4" name="CuadroTexto 13">
            <a:extLst>
              <a:ext uri="{FF2B5EF4-FFF2-40B4-BE49-F238E27FC236}">
                <a16:creationId xmlns:a16="http://schemas.microsoft.com/office/drawing/2014/main" id="{23C94E7D-7AB5-4521-915D-863C27209662}"/>
              </a:ext>
            </a:extLst>
          </p:cNvPr>
          <p:cNvSpPr txBox="1"/>
          <p:nvPr/>
        </p:nvSpPr>
        <p:spPr>
          <a:xfrm>
            <a:off x="496709" y="163485"/>
            <a:ext cx="11198581" cy="1200329"/>
          </a:xfrm>
          <a:prstGeom prst="rect">
            <a:avLst/>
          </a:prstGeom>
          <a:noFill/>
          <a:effectLst>
            <a:outerShdw blurRad="50800" dist="50800" dir="5400000" algn="ctr" rotWithShape="0">
              <a:srgbClr val="000000">
                <a:alpha val="99000"/>
              </a:srgbClr>
            </a:outerShdw>
          </a:effectLst>
        </p:spPr>
        <p:txBody>
          <a:bodyPr wrap="square" rtlCol="0">
            <a:spAutoFit/>
          </a:bodyPr>
          <a:lstStyle/>
          <a:p>
            <a:r>
              <a:rPr lang="es-DO" sz="3600" b="1" dirty="0" smtClean="0">
                <a:solidFill>
                  <a:srgbClr val="FFFF00"/>
                </a:solidFill>
                <a:latin typeface="Calibri" panose="020F0502020204030204" pitchFamily="34" charset="0"/>
                <a:cs typeface="Calibri" panose="020F0502020204030204" pitchFamily="34" charset="0"/>
              </a:rPr>
              <a:t>13. </a:t>
            </a:r>
            <a:r>
              <a:rPr lang="es-ES" sz="3600" b="1" dirty="0">
                <a:solidFill>
                  <a:srgbClr val="FFFF00"/>
                </a:solidFill>
                <a:latin typeface="Calibri" panose="020F0502020204030204" pitchFamily="34" charset="0"/>
                <a:cs typeface="Calibri" panose="020F0502020204030204" pitchFamily="34" charset="0"/>
              </a:rPr>
              <a:t>¿Por cuánto tiempo tendría la supremacía ese poder? Daniel 7:25</a:t>
            </a:r>
            <a:endParaRPr lang="es-DO" sz="3600" b="1" dirty="0">
              <a:solidFill>
                <a:srgbClr val="FFFF00"/>
              </a:solidFill>
              <a:latin typeface="Calibri" panose="020F050202020403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01A16D62-B7C9-4E85-BD15-FA714C634E05}"/>
              </a:ext>
            </a:extLst>
          </p:cNvPr>
          <p:cNvSpPr txBox="1"/>
          <p:nvPr/>
        </p:nvSpPr>
        <p:spPr>
          <a:xfrm>
            <a:off x="496709" y="1363814"/>
            <a:ext cx="11198581" cy="3139321"/>
          </a:xfrm>
          <a:prstGeom prst="rect">
            <a:avLst/>
          </a:prstGeom>
          <a:noFill/>
          <a:effectLst>
            <a:outerShdw blurRad="50800" dist="38100" dir="5400000" algn="ctr" rotWithShape="0">
              <a:srgbClr val="000000">
                <a:alpha val="99000"/>
              </a:srgbClr>
            </a:outerShdw>
          </a:effectLst>
          <a:scene3d>
            <a:camera prst="orthographicFront"/>
            <a:lightRig rig="threePt" dir="t"/>
          </a:scene3d>
          <a:sp3d>
            <a:bevelT w="5092700"/>
          </a:sp3d>
        </p:spPr>
        <p:txBody>
          <a:bodyPr wrap="square" rtlCol="0">
            <a:spAutoFit/>
          </a:bodyPr>
          <a:lstStyle/>
          <a:p>
            <a:r>
              <a:rPr lang="es-ES" sz="6600" b="1" dirty="0">
                <a:solidFill>
                  <a:schemeClr val="bg1"/>
                </a:solidFill>
                <a:latin typeface="Calibri" panose="020F0502020204030204" pitchFamily="34" charset="0"/>
                <a:cs typeface="Calibri" panose="020F0502020204030204" pitchFamily="34" charset="0"/>
              </a:rPr>
              <a:t>y serán entregados en su mano hasta </a:t>
            </a:r>
            <a:r>
              <a:rPr lang="es-ES" sz="6600" b="1" dirty="0">
                <a:solidFill>
                  <a:srgbClr val="FFFF00"/>
                </a:solidFill>
                <a:latin typeface="Calibri" panose="020F0502020204030204" pitchFamily="34" charset="0"/>
                <a:cs typeface="Calibri" panose="020F0502020204030204" pitchFamily="34" charset="0"/>
              </a:rPr>
              <a:t>tiempo, y tiempos, y medio tiempo</a:t>
            </a:r>
            <a:r>
              <a:rPr lang="es-ES" sz="6600" b="1" dirty="0">
                <a:solidFill>
                  <a:schemeClr val="bg1"/>
                </a:solidFill>
                <a:latin typeface="Calibri" panose="020F0502020204030204" pitchFamily="34" charset="0"/>
                <a:cs typeface="Calibri" panose="020F0502020204030204" pitchFamily="34" charset="0"/>
              </a:rPr>
              <a:t>.</a:t>
            </a:r>
            <a:endParaRPr lang="es-ES" sz="66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5537597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E333A"/>
          </a:solidFill>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3" name="CuadroTexto 2">
            <a:extLst>
              <a:ext uri="{FF2B5EF4-FFF2-40B4-BE49-F238E27FC236}">
                <a16:creationId xmlns:a16="http://schemas.microsoft.com/office/drawing/2014/main" id="{01A16D62-B7C9-4E85-BD15-FA714C634E05}"/>
              </a:ext>
            </a:extLst>
          </p:cNvPr>
          <p:cNvSpPr txBox="1"/>
          <p:nvPr/>
        </p:nvSpPr>
        <p:spPr>
          <a:xfrm>
            <a:off x="496709" y="509375"/>
            <a:ext cx="11198581" cy="5078313"/>
          </a:xfrm>
          <a:prstGeom prst="rect">
            <a:avLst/>
          </a:prstGeom>
          <a:noFill/>
          <a:effectLst>
            <a:outerShdw blurRad="50800" dist="38100" dir="5400000" algn="ctr" rotWithShape="0">
              <a:srgbClr val="000000">
                <a:alpha val="99000"/>
              </a:srgbClr>
            </a:outerShdw>
          </a:effectLst>
          <a:scene3d>
            <a:camera prst="orthographicFront"/>
            <a:lightRig rig="threePt" dir="t"/>
          </a:scene3d>
          <a:sp3d>
            <a:bevelT w="5092700"/>
          </a:sp3d>
        </p:spPr>
        <p:txBody>
          <a:bodyPr wrap="square" rtlCol="0">
            <a:spAutoFit/>
          </a:bodyPr>
          <a:lstStyle/>
          <a:p>
            <a:r>
              <a:rPr lang="es-ES" sz="5400" b="1" dirty="0">
                <a:solidFill>
                  <a:schemeClr val="bg1"/>
                </a:solidFill>
                <a:latin typeface="Calibri" panose="020F0502020204030204" pitchFamily="34" charset="0"/>
                <a:cs typeface="Calibri" panose="020F0502020204030204" pitchFamily="34" charset="0"/>
              </a:rPr>
              <a:t>Ese período de “</a:t>
            </a:r>
            <a:r>
              <a:rPr lang="es-ES" sz="5400" b="1" dirty="0">
                <a:solidFill>
                  <a:srgbClr val="FFFF00"/>
                </a:solidFill>
                <a:latin typeface="Calibri" panose="020F0502020204030204" pitchFamily="34" charset="0"/>
                <a:cs typeface="Calibri" panose="020F0502020204030204" pitchFamily="34" charset="0"/>
              </a:rPr>
              <a:t>tiempo, tiempos y la mitad de un tiempo</a:t>
            </a:r>
            <a:r>
              <a:rPr lang="es-ES" sz="5400" b="1" dirty="0">
                <a:solidFill>
                  <a:schemeClr val="bg1"/>
                </a:solidFill>
                <a:latin typeface="Calibri" panose="020F0502020204030204" pitchFamily="34" charset="0"/>
                <a:cs typeface="Calibri" panose="020F0502020204030204" pitchFamily="34" charset="0"/>
              </a:rPr>
              <a:t>” también se menciona en </a:t>
            </a:r>
            <a:r>
              <a:rPr lang="es-ES" sz="5400" b="1" dirty="0" smtClean="0">
                <a:solidFill>
                  <a:schemeClr val="bg1"/>
                </a:solidFill>
                <a:latin typeface="Calibri" panose="020F0502020204030204" pitchFamily="34" charset="0"/>
                <a:cs typeface="Calibri" panose="020F0502020204030204" pitchFamily="34" charset="0"/>
              </a:rPr>
              <a:t>Apocalipsis 12:14</a:t>
            </a:r>
            <a:r>
              <a:rPr lang="es-ES" sz="5400" b="1" dirty="0">
                <a:solidFill>
                  <a:schemeClr val="bg1"/>
                </a:solidFill>
                <a:latin typeface="Calibri" panose="020F0502020204030204" pitchFamily="34" charset="0"/>
                <a:cs typeface="Calibri" panose="020F0502020204030204" pitchFamily="34" charset="0"/>
              </a:rPr>
              <a:t>. De acuerdo con Apocalipsis 12:6 este período de tiempo equivale a 1.260 días proféticos.</a:t>
            </a:r>
            <a:endParaRPr lang="es-ES" sz="54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8523407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E333A"/>
          </a:solidFill>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 name="Imagen 1"/>
          <p:cNvPicPr>
            <a:picLocks noChangeAspect="1"/>
          </p:cNvPicPr>
          <p:nvPr/>
        </p:nvPicPr>
        <p:blipFill>
          <a:blip r:embed="rId2"/>
          <a:stretch>
            <a:fillRect/>
          </a:stretch>
        </p:blipFill>
        <p:spPr>
          <a:xfrm>
            <a:off x="-65063" y="599607"/>
            <a:ext cx="12228348" cy="5816183"/>
          </a:xfrm>
          <a:prstGeom prst="rect">
            <a:avLst/>
          </a:prstGeom>
        </p:spPr>
      </p:pic>
    </p:spTree>
    <p:extLst>
      <p:ext uri="{BB962C8B-B14F-4D97-AF65-F5344CB8AC3E}">
        <p14:creationId xmlns:p14="http://schemas.microsoft.com/office/powerpoint/2010/main" val="18864767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83A34"/>
          </a:solidFill>
          <a:ln>
            <a:solidFill>
              <a:schemeClr val="accent5">
                <a:lumMod val="50000"/>
              </a:schemeClr>
            </a:solidFill>
          </a:ln>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2" name="Forma libre: forma 11">
            <a:extLst>
              <a:ext uri="{FF2B5EF4-FFF2-40B4-BE49-F238E27FC236}">
                <a16:creationId xmlns:a16="http://schemas.microsoft.com/office/drawing/2014/main" id="{CA343354-4228-439C-8A79-193A873D37DA}"/>
              </a:ext>
            </a:extLst>
          </p:cNvPr>
          <p:cNvSpPr/>
          <p:nvPr/>
        </p:nvSpPr>
        <p:spPr>
          <a:xfrm>
            <a:off x="-1" y="-15499"/>
            <a:ext cx="2650214" cy="4525506"/>
          </a:xfrm>
          <a:custGeom>
            <a:avLst/>
            <a:gdLst>
              <a:gd name="connsiteX0" fmla="*/ 317719 w 2650214"/>
              <a:gd name="connsiteY0" fmla="*/ 0 h 4525506"/>
              <a:gd name="connsiteX1" fmla="*/ 2650214 w 2650214"/>
              <a:gd name="connsiteY1" fmla="*/ 2262753 h 4525506"/>
              <a:gd name="connsiteX2" fmla="*/ 317719 w 2650214"/>
              <a:gd name="connsiteY2" fmla="*/ 4525506 h 4525506"/>
              <a:gd name="connsiteX3" fmla="*/ 79235 w 2650214"/>
              <a:gd name="connsiteY3" fmla="*/ 4513824 h 4525506"/>
              <a:gd name="connsiteX4" fmla="*/ 0 w 2650214"/>
              <a:gd name="connsiteY4" fmla="*/ 4502093 h 4525506"/>
              <a:gd name="connsiteX5" fmla="*/ 0 w 2650214"/>
              <a:gd name="connsiteY5" fmla="*/ 23413 h 4525506"/>
              <a:gd name="connsiteX6" fmla="*/ 79235 w 2650214"/>
              <a:gd name="connsiteY6" fmla="*/ 11682 h 4525506"/>
              <a:gd name="connsiteX7" fmla="*/ 317719 w 2650214"/>
              <a:gd name="connsiteY7" fmla="*/ 0 h 4525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0214" h="4525506">
                <a:moveTo>
                  <a:pt x="317719" y="0"/>
                </a:moveTo>
                <a:cubicBezTo>
                  <a:pt x="1605920" y="0"/>
                  <a:pt x="2650214" y="1013069"/>
                  <a:pt x="2650214" y="2262753"/>
                </a:cubicBezTo>
                <a:cubicBezTo>
                  <a:pt x="2650214" y="3512437"/>
                  <a:pt x="1605920" y="4525506"/>
                  <a:pt x="317719" y="4525506"/>
                </a:cubicBezTo>
                <a:cubicBezTo>
                  <a:pt x="237206" y="4525506"/>
                  <a:pt x="157647" y="4521549"/>
                  <a:pt x="79235" y="4513824"/>
                </a:cubicBezTo>
                <a:lnTo>
                  <a:pt x="0" y="4502093"/>
                </a:lnTo>
                <a:lnTo>
                  <a:pt x="0" y="23413"/>
                </a:lnTo>
                <a:lnTo>
                  <a:pt x="79235" y="11682"/>
                </a:lnTo>
                <a:cubicBezTo>
                  <a:pt x="157647" y="3957"/>
                  <a:pt x="237206" y="0"/>
                  <a:pt x="317719" y="0"/>
                </a:cubicBezTo>
                <a:close/>
              </a:path>
            </a:pathLst>
          </a:custGeom>
          <a:solidFill>
            <a:srgbClr val="A46A14"/>
          </a:solidFill>
          <a:ln>
            <a:solidFill>
              <a:srgbClr val="A46A14"/>
            </a:solidFill>
          </a:ln>
          <a:effectLst>
            <a:outerShdw blurRad="50800" dist="50800" dir="600000" algn="ctr" rotWithShape="0">
              <a:srgbClr val="000000">
                <a:alpha val="43137"/>
              </a:srgbClr>
            </a:outerShdw>
          </a:effectLst>
          <a:scene3d>
            <a:camera prst="orthographicFront"/>
            <a:lightRig rig="threePt" dir="t"/>
          </a:scene3d>
          <a:sp3d>
            <a:bevelT w="44450"/>
          </a:sp3d>
        </p:spPr>
        <p:style>
          <a:lnRef idx="1">
            <a:schemeClr val="accent4"/>
          </a:lnRef>
          <a:fillRef idx="3">
            <a:schemeClr val="accent4"/>
          </a:fillRef>
          <a:effectRef idx="2">
            <a:schemeClr val="accent4"/>
          </a:effectRef>
          <a:fontRef idx="minor">
            <a:schemeClr val="lt1"/>
          </a:fontRef>
        </p:style>
        <p:txBody>
          <a:bodyPr wrap="square" rtlCol="0" anchor="ctr">
            <a:noAutofit/>
          </a:bodyPr>
          <a:lstStyle/>
          <a:p>
            <a:pPr algn="ctr"/>
            <a:endParaRPr lang="es-DO"/>
          </a:p>
        </p:txBody>
      </p:sp>
      <p:sp>
        <p:nvSpPr>
          <p:cNvPr id="14" name="CuadroTexto 13">
            <a:extLst>
              <a:ext uri="{FF2B5EF4-FFF2-40B4-BE49-F238E27FC236}">
                <a16:creationId xmlns:a16="http://schemas.microsoft.com/office/drawing/2014/main" id="{23C94E7D-7AB5-4521-915D-863C27209662}"/>
              </a:ext>
            </a:extLst>
          </p:cNvPr>
          <p:cNvSpPr txBox="1"/>
          <p:nvPr/>
        </p:nvSpPr>
        <p:spPr>
          <a:xfrm rot="17598730">
            <a:off x="-427438" y="2186811"/>
            <a:ext cx="3063630" cy="769441"/>
          </a:xfrm>
          <a:prstGeom prst="rect">
            <a:avLst/>
          </a:prstGeom>
          <a:noFill/>
          <a:effectLst>
            <a:outerShdw blurRad="76200" dist="50800" dir="5400000" algn="ctr" rotWithShape="0">
              <a:srgbClr val="000000">
                <a:alpha val="99000"/>
              </a:srgbClr>
            </a:outerShdw>
          </a:effectLst>
          <a:scene3d>
            <a:camera prst="orthographicFront"/>
            <a:lightRig rig="threePt" dir="t"/>
          </a:scene3d>
          <a:sp3d>
            <a:bevelT w="1739900"/>
          </a:sp3d>
        </p:spPr>
        <p:txBody>
          <a:bodyPr wrap="square" rtlCol="0">
            <a:spAutoFit/>
          </a:bodyPr>
          <a:lstStyle/>
          <a:p>
            <a:pPr algn="ctr"/>
            <a:r>
              <a:rPr lang="es-US" sz="4400" dirty="0" smtClean="0">
                <a:solidFill>
                  <a:schemeClr val="bg1"/>
                </a:solidFill>
                <a:latin typeface="Bodoni MT Black" panose="02070A03080606020203" pitchFamily="18" charset="0"/>
                <a:cs typeface="Aharoni" panose="02010803020104030203" pitchFamily="2" charset="-79"/>
              </a:rPr>
              <a:t>Considera</a:t>
            </a:r>
            <a:endParaRPr lang="es-DO" sz="4400" dirty="0">
              <a:solidFill>
                <a:schemeClr val="bg1"/>
              </a:solidFill>
              <a:latin typeface="Bodoni MT Black" panose="02070A03080606020203" pitchFamily="18" charset="0"/>
              <a:cs typeface="Aharoni" panose="02010803020104030203" pitchFamily="2" charset="-79"/>
            </a:endParaRPr>
          </a:p>
        </p:txBody>
      </p:sp>
      <p:sp>
        <p:nvSpPr>
          <p:cNvPr id="7" name="CuadroTexto 6">
            <a:extLst>
              <a:ext uri="{FF2B5EF4-FFF2-40B4-BE49-F238E27FC236}">
                <a16:creationId xmlns:a16="http://schemas.microsoft.com/office/drawing/2014/main" id="{1BBDF06D-B11B-42C8-AE11-6D6E4C177720}"/>
              </a:ext>
            </a:extLst>
          </p:cNvPr>
          <p:cNvSpPr txBox="1"/>
          <p:nvPr/>
        </p:nvSpPr>
        <p:spPr>
          <a:xfrm>
            <a:off x="2795075" y="303600"/>
            <a:ext cx="8717371" cy="6186309"/>
          </a:xfrm>
          <a:prstGeom prst="rect">
            <a:avLst/>
          </a:prstGeom>
          <a:noFill/>
          <a:effectLst>
            <a:outerShdw blurRad="50800" dist="38100" dir="5400000" algn="ctr" rotWithShape="0">
              <a:srgbClr val="000000">
                <a:alpha val="99000"/>
              </a:srgbClr>
            </a:outerShdw>
          </a:effectLst>
          <a:scene3d>
            <a:camera prst="orthographicFront"/>
            <a:lightRig rig="sunset" dir="t">
              <a:rot lat="0" lon="0" rev="21594000"/>
            </a:lightRig>
          </a:scene3d>
          <a:sp3d extrusionH="139700" prstMaterial="flat">
            <a:bevelT w="1162050"/>
            <a:bevelB w="825500" h="279400"/>
          </a:sp3d>
        </p:spPr>
        <p:txBody>
          <a:bodyPr wrap="square" rtlCol="0">
            <a:spAutoFit/>
          </a:bodyPr>
          <a:lstStyle/>
          <a:p>
            <a:r>
              <a:rPr lang="es-ES" sz="4400" b="1" dirty="0">
                <a:solidFill>
                  <a:schemeClr val="bg1"/>
                </a:solidFill>
              </a:rPr>
              <a:t>En la </a:t>
            </a:r>
            <a:r>
              <a:rPr lang="es-ES" sz="4400" b="1" dirty="0">
                <a:solidFill>
                  <a:srgbClr val="FFFF00"/>
                </a:solidFill>
              </a:rPr>
              <a:t>profecía bíblica</a:t>
            </a:r>
            <a:r>
              <a:rPr lang="es-ES" sz="4400" b="1" dirty="0">
                <a:solidFill>
                  <a:schemeClr val="bg1"/>
                </a:solidFill>
              </a:rPr>
              <a:t>, un </a:t>
            </a:r>
            <a:r>
              <a:rPr lang="es-ES" sz="4400" b="1" dirty="0">
                <a:solidFill>
                  <a:srgbClr val="FFFF00"/>
                </a:solidFill>
              </a:rPr>
              <a:t>día profético </a:t>
            </a:r>
            <a:r>
              <a:rPr lang="es-ES" sz="4400" b="1" dirty="0">
                <a:solidFill>
                  <a:schemeClr val="bg1"/>
                </a:solidFill>
              </a:rPr>
              <a:t>equivale a un </a:t>
            </a:r>
            <a:r>
              <a:rPr lang="es-ES" sz="4400" b="1" dirty="0">
                <a:solidFill>
                  <a:srgbClr val="FFFF00"/>
                </a:solidFill>
              </a:rPr>
              <a:t>año literal </a:t>
            </a:r>
            <a:r>
              <a:rPr lang="es-ES" sz="4400" b="1" dirty="0" smtClean="0">
                <a:solidFill>
                  <a:schemeClr val="bg1"/>
                </a:solidFill>
              </a:rPr>
              <a:t>(Números </a:t>
            </a:r>
            <a:r>
              <a:rPr lang="es-ES" sz="4400" b="1" dirty="0">
                <a:solidFill>
                  <a:schemeClr val="bg1"/>
                </a:solidFill>
              </a:rPr>
              <a:t>14:34; </a:t>
            </a:r>
            <a:r>
              <a:rPr lang="es-ES" sz="4400" b="1" dirty="0" smtClean="0">
                <a:solidFill>
                  <a:schemeClr val="bg1"/>
                </a:solidFill>
              </a:rPr>
              <a:t>Ezequiel 4:6</a:t>
            </a:r>
            <a:r>
              <a:rPr lang="es-ES" sz="4400" b="1" dirty="0">
                <a:solidFill>
                  <a:schemeClr val="bg1"/>
                </a:solidFill>
              </a:rPr>
              <a:t>). El cuerno pequeño, o el poder conformado por la iglesia y el estado, reinaría en </a:t>
            </a:r>
            <a:r>
              <a:rPr lang="es-ES" sz="4400" b="1" dirty="0" smtClean="0">
                <a:solidFill>
                  <a:schemeClr val="bg1"/>
                </a:solidFill>
              </a:rPr>
              <a:t>supremacía por </a:t>
            </a:r>
            <a:r>
              <a:rPr lang="es-ES" sz="4400" b="1" dirty="0">
                <a:solidFill>
                  <a:schemeClr val="bg1"/>
                </a:solidFill>
              </a:rPr>
              <a:t>1.260 años, o sea, durante los siglos oscuros de la Edad </a:t>
            </a:r>
            <a:r>
              <a:rPr lang="es-ES" sz="4400" b="1" dirty="0" smtClean="0">
                <a:solidFill>
                  <a:schemeClr val="bg1"/>
                </a:solidFill>
              </a:rPr>
              <a:t>Media [incluyendo la Inquisición].</a:t>
            </a:r>
            <a:endParaRPr lang="es-ES" sz="4400" b="1" dirty="0">
              <a:solidFill>
                <a:schemeClr val="bg1"/>
              </a:solidFill>
            </a:endParaRPr>
          </a:p>
        </p:txBody>
      </p:sp>
    </p:spTree>
    <p:extLst>
      <p:ext uri="{BB962C8B-B14F-4D97-AF65-F5344CB8AC3E}">
        <p14:creationId xmlns:p14="http://schemas.microsoft.com/office/powerpoint/2010/main" val="332268824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83A34"/>
          </a:solidFill>
          <a:ln>
            <a:solidFill>
              <a:schemeClr val="accent5">
                <a:lumMod val="50000"/>
              </a:schemeClr>
            </a:solidFill>
          </a:ln>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2" name="Forma libre: forma 11">
            <a:extLst>
              <a:ext uri="{FF2B5EF4-FFF2-40B4-BE49-F238E27FC236}">
                <a16:creationId xmlns:a16="http://schemas.microsoft.com/office/drawing/2014/main" id="{CA343354-4228-439C-8A79-193A873D37DA}"/>
              </a:ext>
            </a:extLst>
          </p:cNvPr>
          <p:cNvSpPr/>
          <p:nvPr/>
        </p:nvSpPr>
        <p:spPr>
          <a:xfrm>
            <a:off x="-1" y="-15499"/>
            <a:ext cx="2650214" cy="4525506"/>
          </a:xfrm>
          <a:custGeom>
            <a:avLst/>
            <a:gdLst>
              <a:gd name="connsiteX0" fmla="*/ 317719 w 2650214"/>
              <a:gd name="connsiteY0" fmla="*/ 0 h 4525506"/>
              <a:gd name="connsiteX1" fmla="*/ 2650214 w 2650214"/>
              <a:gd name="connsiteY1" fmla="*/ 2262753 h 4525506"/>
              <a:gd name="connsiteX2" fmla="*/ 317719 w 2650214"/>
              <a:gd name="connsiteY2" fmla="*/ 4525506 h 4525506"/>
              <a:gd name="connsiteX3" fmla="*/ 79235 w 2650214"/>
              <a:gd name="connsiteY3" fmla="*/ 4513824 h 4525506"/>
              <a:gd name="connsiteX4" fmla="*/ 0 w 2650214"/>
              <a:gd name="connsiteY4" fmla="*/ 4502093 h 4525506"/>
              <a:gd name="connsiteX5" fmla="*/ 0 w 2650214"/>
              <a:gd name="connsiteY5" fmla="*/ 23413 h 4525506"/>
              <a:gd name="connsiteX6" fmla="*/ 79235 w 2650214"/>
              <a:gd name="connsiteY6" fmla="*/ 11682 h 4525506"/>
              <a:gd name="connsiteX7" fmla="*/ 317719 w 2650214"/>
              <a:gd name="connsiteY7" fmla="*/ 0 h 4525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0214" h="4525506">
                <a:moveTo>
                  <a:pt x="317719" y="0"/>
                </a:moveTo>
                <a:cubicBezTo>
                  <a:pt x="1605920" y="0"/>
                  <a:pt x="2650214" y="1013069"/>
                  <a:pt x="2650214" y="2262753"/>
                </a:cubicBezTo>
                <a:cubicBezTo>
                  <a:pt x="2650214" y="3512437"/>
                  <a:pt x="1605920" y="4525506"/>
                  <a:pt x="317719" y="4525506"/>
                </a:cubicBezTo>
                <a:cubicBezTo>
                  <a:pt x="237206" y="4525506"/>
                  <a:pt x="157647" y="4521549"/>
                  <a:pt x="79235" y="4513824"/>
                </a:cubicBezTo>
                <a:lnTo>
                  <a:pt x="0" y="4502093"/>
                </a:lnTo>
                <a:lnTo>
                  <a:pt x="0" y="23413"/>
                </a:lnTo>
                <a:lnTo>
                  <a:pt x="79235" y="11682"/>
                </a:lnTo>
                <a:cubicBezTo>
                  <a:pt x="157647" y="3957"/>
                  <a:pt x="237206" y="0"/>
                  <a:pt x="317719" y="0"/>
                </a:cubicBezTo>
                <a:close/>
              </a:path>
            </a:pathLst>
          </a:custGeom>
          <a:solidFill>
            <a:srgbClr val="A46A14"/>
          </a:solidFill>
          <a:ln>
            <a:solidFill>
              <a:srgbClr val="A46A14"/>
            </a:solidFill>
          </a:ln>
          <a:effectLst>
            <a:outerShdw blurRad="50800" dist="50800" dir="600000" algn="ctr" rotWithShape="0">
              <a:srgbClr val="000000">
                <a:alpha val="43137"/>
              </a:srgbClr>
            </a:outerShdw>
          </a:effectLst>
          <a:scene3d>
            <a:camera prst="orthographicFront"/>
            <a:lightRig rig="threePt" dir="t"/>
          </a:scene3d>
          <a:sp3d>
            <a:bevelT w="44450"/>
          </a:sp3d>
        </p:spPr>
        <p:style>
          <a:lnRef idx="1">
            <a:schemeClr val="accent4"/>
          </a:lnRef>
          <a:fillRef idx="3">
            <a:schemeClr val="accent4"/>
          </a:fillRef>
          <a:effectRef idx="2">
            <a:schemeClr val="accent4"/>
          </a:effectRef>
          <a:fontRef idx="minor">
            <a:schemeClr val="lt1"/>
          </a:fontRef>
        </p:style>
        <p:txBody>
          <a:bodyPr wrap="square" rtlCol="0" anchor="ctr">
            <a:noAutofit/>
          </a:bodyPr>
          <a:lstStyle/>
          <a:p>
            <a:pPr algn="ctr"/>
            <a:endParaRPr lang="es-DO"/>
          </a:p>
        </p:txBody>
      </p:sp>
      <p:sp>
        <p:nvSpPr>
          <p:cNvPr id="14" name="CuadroTexto 13">
            <a:extLst>
              <a:ext uri="{FF2B5EF4-FFF2-40B4-BE49-F238E27FC236}">
                <a16:creationId xmlns:a16="http://schemas.microsoft.com/office/drawing/2014/main" id="{23C94E7D-7AB5-4521-915D-863C27209662}"/>
              </a:ext>
            </a:extLst>
          </p:cNvPr>
          <p:cNvSpPr txBox="1"/>
          <p:nvPr/>
        </p:nvSpPr>
        <p:spPr>
          <a:xfrm rot="17598730">
            <a:off x="-427438" y="2186811"/>
            <a:ext cx="3063630" cy="769441"/>
          </a:xfrm>
          <a:prstGeom prst="rect">
            <a:avLst/>
          </a:prstGeom>
          <a:noFill/>
          <a:effectLst>
            <a:outerShdw blurRad="76200" dist="50800" dir="5400000" algn="ctr" rotWithShape="0">
              <a:srgbClr val="000000">
                <a:alpha val="99000"/>
              </a:srgbClr>
            </a:outerShdw>
          </a:effectLst>
          <a:scene3d>
            <a:camera prst="orthographicFront"/>
            <a:lightRig rig="threePt" dir="t"/>
          </a:scene3d>
          <a:sp3d>
            <a:bevelT w="1739900"/>
          </a:sp3d>
        </p:spPr>
        <p:txBody>
          <a:bodyPr wrap="square" rtlCol="0">
            <a:spAutoFit/>
          </a:bodyPr>
          <a:lstStyle/>
          <a:p>
            <a:pPr algn="ctr"/>
            <a:r>
              <a:rPr lang="es-US" sz="4400" dirty="0" smtClean="0">
                <a:solidFill>
                  <a:schemeClr val="bg1"/>
                </a:solidFill>
                <a:latin typeface="Bodoni MT Black" panose="02070A03080606020203" pitchFamily="18" charset="0"/>
                <a:cs typeface="Aharoni" panose="02010803020104030203" pitchFamily="2" charset="-79"/>
              </a:rPr>
              <a:t>Considera</a:t>
            </a:r>
            <a:endParaRPr lang="es-DO" sz="4400" dirty="0">
              <a:solidFill>
                <a:schemeClr val="bg1"/>
              </a:solidFill>
              <a:latin typeface="Bodoni MT Black" panose="02070A03080606020203" pitchFamily="18" charset="0"/>
              <a:cs typeface="Aharoni" panose="02010803020104030203" pitchFamily="2" charset="-79"/>
            </a:endParaRPr>
          </a:p>
        </p:txBody>
      </p:sp>
      <p:sp>
        <p:nvSpPr>
          <p:cNvPr id="7" name="CuadroTexto 6">
            <a:extLst>
              <a:ext uri="{FF2B5EF4-FFF2-40B4-BE49-F238E27FC236}">
                <a16:creationId xmlns:a16="http://schemas.microsoft.com/office/drawing/2014/main" id="{1BBDF06D-B11B-42C8-AE11-6D6E4C177720}"/>
              </a:ext>
            </a:extLst>
          </p:cNvPr>
          <p:cNvSpPr txBox="1"/>
          <p:nvPr/>
        </p:nvSpPr>
        <p:spPr>
          <a:xfrm>
            <a:off x="2795075" y="303600"/>
            <a:ext cx="8717371" cy="6247864"/>
          </a:xfrm>
          <a:prstGeom prst="rect">
            <a:avLst/>
          </a:prstGeom>
          <a:noFill/>
          <a:effectLst>
            <a:outerShdw blurRad="50800" dist="38100" dir="5400000" algn="ctr" rotWithShape="0">
              <a:srgbClr val="000000">
                <a:alpha val="99000"/>
              </a:srgbClr>
            </a:outerShdw>
          </a:effectLst>
          <a:scene3d>
            <a:camera prst="orthographicFront"/>
            <a:lightRig rig="sunset" dir="t">
              <a:rot lat="0" lon="0" rev="21594000"/>
            </a:lightRig>
          </a:scene3d>
          <a:sp3d extrusionH="139700" prstMaterial="flat">
            <a:bevelT w="1162050"/>
            <a:bevelB w="825500" h="279400"/>
          </a:sp3d>
        </p:spPr>
        <p:txBody>
          <a:bodyPr wrap="square" rtlCol="0">
            <a:spAutoFit/>
          </a:bodyPr>
          <a:lstStyle/>
          <a:p>
            <a:r>
              <a:rPr lang="es-ES" sz="4000" b="1" dirty="0" smtClean="0">
                <a:solidFill>
                  <a:schemeClr val="bg1"/>
                </a:solidFill>
              </a:rPr>
              <a:t>Ese </a:t>
            </a:r>
            <a:r>
              <a:rPr lang="es-ES" sz="4000" b="1" dirty="0">
                <a:solidFill>
                  <a:schemeClr val="bg1"/>
                </a:solidFill>
              </a:rPr>
              <a:t>poder romano (la </a:t>
            </a:r>
            <a:r>
              <a:rPr lang="es-ES" sz="4000" b="1" dirty="0" smtClean="0">
                <a:solidFill>
                  <a:schemeClr val="bg1"/>
                </a:solidFill>
              </a:rPr>
              <a:t>iglesia Medieval, [el Papado]) </a:t>
            </a:r>
            <a:r>
              <a:rPr lang="es-ES" sz="4000" b="1" dirty="0">
                <a:solidFill>
                  <a:schemeClr val="bg1"/>
                </a:solidFill>
              </a:rPr>
              <a:t>sustituiría la Palabra de Dios con la tradición humana, la Ley de Dios con leyes </a:t>
            </a:r>
            <a:r>
              <a:rPr lang="es-ES" sz="4000" b="1" dirty="0" smtClean="0">
                <a:solidFill>
                  <a:schemeClr val="bg1"/>
                </a:solidFill>
              </a:rPr>
              <a:t>de hombres</a:t>
            </a:r>
            <a:r>
              <a:rPr lang="es-ES" sz="4000" b="1" dirty="0">
                <a:solidFill>
                  <a:schemeClr val="bg1"/>
                </a:solidFill>
              </a:rPr>
              <a:t>, y el perdón y el arrepentimiento prescriptos por Dios con las penitencias e </a:t>
            </a:r>
            <a:r>
              <a:rPr lang="es-ES" sz="4000" b="1" dirty="0" smtClean="0">
                <a:solidFill>
                  <a:schemeClr val="bg1"/>
                </a:solidFill>
              </a:rPr>
              <a:t>indulgencias prescriptas </a:t>
            </a:r>
            <a:r>
              <a:rPr lang="es-ES" sz="4000" b="1" dirty="0">
                <a:solidFill>
                  <a:schemeClr val="bg1"/>
                </a:solidFill>
              </a:rPr>
              <a:t>por la iglesia. Muchos fieles cristianos se negarían a someterse a esa unión entre </a:t>
            </a:r>
            <a:r>
              <a:rPr lang="es-ES" sz="4000" b="1" dirty="0" smtClean="0">
                <a:solidFill>
                  <a:schemeClr val="bg1"/>
                </a:solidFill>
              </a:rPr>
              <a:t>la iglesia </a:t>
            </a:r>
            <a:r>
              <a:rPr lang="es-ES" sz="4000" b="1" dirty="0">
                <a:solidFill>
                  <a:schemeClr val="bg1"/>
                </a:solidFill>
              </a:rPr>
              <a:t>y el estado, y serían perseguidos.</a:t>
            </a:r>
            <a:endParaRPr lang="es-ES" sz="4000" b="1" dirty="0">
              <a:solidFill>
                <a:schemeClr val="bg1"/>
              </a:solidFill>
            </a:endParaRPr>
          </a:p>
        </p:txBody>
      </p:sp>
    </p:spTree>
    <p:extLst>
      <p:ext uri="{BB962C8B-B14F-4D97-AF65-F5344CB8AC3E}">
        <p14:creationId xmlns:p14="http://schemas.microsoft.com/office/powerpoint/2010/main" val="154888916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E333A"/>
          </a:solidFill>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3" name="CuadroTexto 2">
            <a:extLst>
              <a:ext uri="{FF2B5EF4-FFF2-40B4-BE49-F238E27FC236}">
                <a16:creationId xmlns:a16="http://schemas.microsoft.com/office/drawing/2014/main" id="{01A16D62-B7C9-4E85-BD15-FA714C634E05}"/>
              </a:ext>
            </a:extLst>
          </p:cNvPr>
          <p:cNvSpPr txBox="1"/>
          <p:nvPr/>
        </p:nvSpPr>
        <p:spPr>
          <a:xfrm>
            <a:off x="496709" y="310617"/>
            <a:ext cx="11198581" cy="6247864"/>
          </a:xfrm>
          <a:prstGeom prst="rect">
            <a:avLst/>
          </a:prstGeom>
          <a:noFill/>
          <a:effectLst>
            <a:outerShdw blurRad="50800" dist="38100" dir="5400000" algn="ctr" rotWithShape="0">
              <a:srgbClr val="000000">
                <a:alpha val="99000"/>
              </a:srgbClr>
            </a:outerShdw>
          </a:effectLst>
          <a:scene3d>
            <a:camera prst="orthographicFront"/>
            <a:lightRig rig="threePt" dir="t"/>
          </a:scene3d>
          <a:sp3d>
            <a:bevelT w="5092700"/>
          </a:sp3d>
        </p:spPr>
        <p:txBody>
          <a:bodyPr wrap="square" rtlCol="0">
            <a:spAutoFit/>
          </a:bodyPr>
          <a:lstStyle/>
          <a:p>
            <a:r>
              <a:rPr lang="es-ES" sz="4000" b="1" dirty="0">
                <a:solidFill>
                  <a:schemeClr val="bg1"/>
                </a:solidFill>
                <a:latin typeface="Calibri" panose="020F0502020204030204" pitchFamily="34" charset="0"/>
                <a:cs typeface="Calibri" panose="020F0502020204030204" pitchFamily="34" charset="0"/>
              </a:rPr>
              <a:t>El período profético del cuerno pequeño comenzó en </a:t>
            </a:r>
            <a:r>
              <a:rPr lang="es-ES" sz="4000" b="1" dirty="0">
                <a:solidFill>
                  <a:srgbClr val="FFFF00"/>
                </a:solidFill>
                <a:latin typeface="Calibri" panose="020F0502020204030204" pitchFamily="34" charset="0"/>
                <a:cs typeface="Calibri" panose="020F0502020204030204" pitchFamily="34" charset="0"/>
              </a:rPr>
              <a:t>538 d. C., </a:t>
            </a:r>
            <a:r>
              <a:rPr lang="es-ES" sz="4000" b="1" dirty="0">
                <a:solidFill>
                  <a:schemeClr val="bg1"/>
                </a:solidFill>
                <a:latin typeface="Calibri" panose="020F0502020204030204" pitchFamily="34" charset="0"/>
                <a:cs typeface="Calibri" panose="020F0502020204030204" pitchFamily="34" charset="0"/>
              </a:rPr>
              <a:t>cuando los ostrogodos abandonaron el asedio a Roma, y el obispo de Roma, liberado del dominio arriano, quedó libre para ejercer las prerrogativas del decreto de Justiniano de 533, y aumentar de allí en adelante la autoridad de la "Santa Sede". Exactamente 1.260 años más tarde (</a:t>
            </a:r>
            <a:r>
              <a:rPr lang="es-ES" sz="4000" b="1" dirty="0">
                <a:solidFill>
                  <a:srgbClr val="FFFF00"/>
                </a:solidFill>
                <a:latin typeface="Calibri" panose="020F0502020204030204" pitchFamily="34" charset="0"/>
                <a:cs typeface="Calibri" panose="020F0502020204030204" pitchFamily="34" charset="0"/>
              </a:rPr>
              <a:t>1798</a:t>
            </a:r>
            <a:r>
              <a:rPr lang="es-ES" sz="4000" b="1" dirty="0">
                <a:solidFill>
                  <a:schemeClr val="bg1"/>
                </a:solidFill>
                <a:latin typeface="Calibri" panose="020F0502020204030204" pitchFamily="34" charset="0"/>
                <a:cs typeface="Calibri" panose="020F0502020204030204" pitchFamily="34" charset="0"/>
              </a:rPr>
              <a:t>) las espectaculares victorias de los ejércitos de Napoleón en Italia pusieron al papa a merced del gobierno revolucionario </a:t>
            </a:r>
            <a:r>
              <a:rPr lang="es-ES" sz="4000" b="1" dirty="0" smtClean="0">
                <a:solidFill>
                  <a:schemeClr val="bg1"/>
                </a:solidFill>
                <a:latin typeface="Calibri" panose="020F0502020204030204" pitchFamily="34" charset="0"/>
                <a:cs typeface="Calibri" panose="020F0502020204030204" pitchFamily="34" charset="0"/>
              </a:rPr>
              <a:t>francés. </a:t>
            </a:r>
            <a:r>
              <a:rPr lang="es-ES" sz="4000" b="1" dirty="0" smtClean="0">
                <a:solidFill>
                  <a:schemeClr val="accent6">
                    <a:lumMod val="20000"/>
                    <a:lumOff val="80000"/>
                  </a:schemeClr>
                </a:solidFill>
                <a:latin typeface="Calibri" panose="020F0502020204030204" pitchFamily="34" charset="0"/>
                <a:cs typeface="Calibri" panose="020F0502020204030204" pitchFamily="34" charset="0"/>
              </a:rPr>
              <a:t>CBA</a:t>
            </a:r>
            <a:r>
              <a:rPr lang="es-ES" sz="4000" b="1" dirty="0" smtClean="0">
                <a:solidFill>
                  <a:schemeClr val="bg1"/>
                </a:solidFill>
                <a:latin typeface="Calibri" panose="020F0502020204030204" pitchFamily="34" charset="0"/>
                <a:cs typeface="Calibri" panose="020F0502020204030204" pitchFamily="34" charset="0"/>
              </a:rPr>
              <a:t>.</a:t>
            </a:r>
            <a:endParaRPr lang="es-ES" sz="40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6166905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E333A"/>
          </a:solidFill>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3" name="CuadroTexto 2">
            <a:extLst>
              <a:ext uri="{FF2B5EF4-FFF2-40B4-BE49-F238E27FC236}">
                <a16:creationId xmlns:a16="http://schemas.microsoft.com/office/drawing/2014/main" id="{01A16D62-B7C9-4E85-BD15-FA714C634E05}"/>
              </a:ext>
            </a:extLst>
          </p:cNvPr>
          <p:cNvSpPr txBox="1"/>
          <p:nvPr/>
        </p:nvSpPr>
        <p:spPr>
          <a:xfrm>
            <a:off x="511699" y="5680"/>
            <a:ext cx="11435461" cy="6863417"/>
          </a:xfrm>
          <a:prstGeom prst="rect">
            <a:avLst/>
          </a:prstGeom>
          <a:noFill/>
          <a:effectLst>
            <a:outerShdw blurRad="50800" dist="38100" dir="5400000" algn="ctr" rotWithShape="0">
              <a:srgbClr val="000000">
                <a:alpha val="99000"/>
              </a:srgbClr>
            </a:outerShdw>
          </a:effectLst>
          <a:scene3d>
            <a:camera prst="orthographicFront"/>
            <a:lightRig rig="threePt" dir="t"/>
          </a:scene3d>
          <a:sp3d>
            <a:bevelT w="5092700"/>
          </a:sp3d>
        </p:spPr>
        <p:txBody>
          <a:bodyPr wrap="square" rtlCol="0">
            <a:spAutoFit/>
          </a:bodyPr>
          <a:lstStyle/>
          <a:p>
            <a:r>
              <a:rPr lang="es-ES" sz="4000" b="1" dirty="0" smtClean="0">
                <a:solidFill>
                  <a:schemeClr val="bg1"/>
                </a:solidFill>
                <a:latin typeface="Calibri" panose="020F0502020204030204" pitchFamily="34" charset="0"/>
                <a:cs typeface="Calibri" panose="020F0502020204030204" pitchFamily="34" charset="0"/>
              </a:rPr>
              <a:t>El Gobierno informó </a:t>
            </a:r>
            <a:r>
              <a:rPr lang="es-ES" sz="4000" b="1" dirty="0">
                <a:solidFill>
                  <a:schemeClr val="bg1"/>
                </a:solidFill>
                <a:latin typeface="Calibri" panose="020F0502020204030204" pitchFamily="34" charset="0"/>
                <a:cs typeface="Calibri" panose="020F0502020204030204" pitchFamily="34" charset="0"/>
              </a:rPr>
              <a:t>a Bonaparte que la religión romana sería siempre la enemiga irreconciliable de la </a:t>
            </a:r>
            <a:r>
              <a:rPr lang="es-ES" sz="4000" b="1" dirty="0" smtClean="0">
                <a:solidFill>
                  <a:schemeClr val="bg1"/>
                </a:solidFill>
                <a:latin typeface="Calibri" panose="020F0502020204030204" pitchFamily="34" charset="0"/>
                <a:cs typeface="Calibri" panose="020F0502020204030204" pitchFamily="34" charset="0"/>
              </a:rPr>
              <a:t>república. Por </a:t>
            </a:r>
            <a:r>
              <a:rPr lang="es-ES" sz="4000" b="1" dirty="0">
                <a:solidFill>
                  <a:schemeClr val="bg1"/>
                </a:solidFill>
                <a:latin typeface="Calibri" panose="020F0502020204030204" pitchFamily="34" charset="0"/>
                <a:cs typeface="Calibri" panose="020F0502020204030204" pitchFamily="34" charset="0"/>
              </a:rPr>
              <a:t>orden de Napoleón, el general </a:t>
            </a:r>
            <a:r>
              <a:rPr lang="es-ES" sz="4000" b="1" dirty="0" err="1">
                <a:solidFill>
                  <a:schemeClr val="bg1"/>
                </a:solidFill>
                <a:latin typeface="Calibri" panose="020F0502020204030204" pitchFamily="34" charset="0"/>
                <a:cs typeface="Calibri" panose="020F0502020204030204" pitchFamily="34" charset="0"/>
              </a:rPr>
              <a:t>Berthier</a:t>
            </a:r>
            <a:r>
              <a:rPr lang="es-ES" sz="4000" b="1" dirty="0">
                <a:solidFill>
                  <a:schemeClr val="bg1"/>
                </a:solidFill>
                <a:latin typeface="Calibri" panose="020F0502020204030204" pitchFamily="34" charset="0"/>
                <a:cs typeface="Calibri" panose="020F0502020204030204" pitchFamily="34" charset="0"/>
              </a:rPr>
              <a:t> entró en Roma con un ejército francés, proclamó que el régimen político del papado había concluido y llevó al papa prisionero a Francia, donde murió en el exilio. El derrocamiento del papado en 1798 marca el pináculo de una larga serie de acontecimientos vinculados con su decadencia progresiva, y también la conclusión del período profético de los 1.260 años. </a:t>
            </a:r>
            <a:r>
              <a:rPr lang="es-ES" sz="4000" b="1" dirty="0">
                <a:solidFill>
                  <a:schemeClr val="accent6">
                    <a:lumMod val="20000"/>
                    <a:lumOff val="80000"/>
                  </a:schemeClr>
                </a:solidFill>
                <a:latin typeface="Calibri" panose="020F0502020204030204" pitchFamily="34" charset="0"/>
                <a:cs typeface="Calibri" panose="020F0502020204030204" pitchFamily="34" charset="0"/>
              </a:rPr>
              <a:t>CBA</a:t>
            </a:r>
            <a:endParaRPr lang="es-ES" sz="4000" b="1" dirty="0">
              <a:solidFill>
                <a:schemeClr val="accent6">
                  <a:lumMod val="20000"/>
                  <a:lumOff val="8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9604783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p:cNvSpPr/>
          <p:nvPr/>
        </p:nvSpPr>
        <p:spPr>
          <a:xfrm>
            <a:off x="0" y="0"/>
            <a:ext cx="1652525" cy="6858000"/>
          </a:xfrm>
          <a:prstGeom prst="rect">
            <a:avLst/>
          </a:prstGeom>
          <a:solidFill>
            <a:schemeClr val="tx1"/>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A92322D2-0383-4B6C-88B5-80854FB1A7E0}"/>
              </a:ext>
            </a:extLst>
          </p:cNvPr>
          <p:cNvPicPr>
            <a:picLocks noChangeAspect="1"/>
          </p:cNvPicPr>
          <p:nvPr/>
        </p:nvPicPr>
        <p:blipFill>
          <a:blip r:embed="rId2"/>
          <a:stretch>
            <a:fillRect/>
          </a:stretch>
        </p:blipFill>
        <p:spPr>
          <a:xfrm>
            <a:off x="292880" y="5840986"/>
            <a:ext cx="1066763" cy="960086"/>
          </a:xfrm>
          <a:prstGeom prst="rect">
            <a:avLst/>
          </a:prstGeom>
        </p:spPr>
      </p:pic>
      <p:sp>
        <p:nvSpPr>
          <p:cNvPr id="3" name="CuadroTexto 2">
            <a:extLst>
              <a:ext uri="{FF2B5EF4-FFF2-40B4-BE49-F238E27FC236}">
                <a16:creationId xmlns:a16="http://schemas.microsoft.com/office/drawing/2014/main" id="{B7F75417-8BC0-431B-9DD0-3952FEF3CE45}"/>
              </a:ext>
            </a:extLst>
          </p:cNvPr>
          <p:cNvSpPr txBox="1"/>
          <p:nvPr/>
        </p:nvSpPr>
        <p:spPr>
          <a:xfrm>
            <a:off x="1870564" y="1291481"/>
            <a:ext cx="3511496" cy="584775"/>
          </a:xfrm>
          <a:prstGeom prst="rect">
            <a:avLst/>
          </a:prstGeom>
          <a:noFill/>
        </p:spPr>
        <p:txBody>
          <a:bodyPr wrap="square" rtlCol="0">
            <a:spAutoFit/>
          </a:bodyPr>
          <a:lstStyle/>
          <a:p>
            <a:pPr lvl="0">
              <a:defRPr/>
            </a:pPr>
            <a:r>
              <a:rPr lang="es-ES" sz="3200" dirty="0">
                <a:solidFill>
                  <a:srgbClr val="DF6613"/>
                </a:solidFill>
              </a:rPr>
              <a:t>cuerno pequeño</a:t>
            </a:r>
            <a:endParaRPr kumimoji="0" lang="es-ES" sz="3200" b="0" i="0" u="none" strike="noStrike" kern="1200" cap="none" spc="0" normalizeH="0" baseline="0" noProof="0" dirty="0">
              <a:ln>
                <a:noFill/>
              </a:ln>
              <a:solidFill>
                <a:srgbClr val="DF6613"/>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2B80B65F-4774-4B34-B211-5F7CCD9DB0D1}"/>
              </a:ext>
            </a:extLst>
          </p:cNvPr>
          <p:cNvSpPr txBox="1"/>
          <p:nvPr/>
        </p:nvSpPr>
        <p:spPr>
          <a:xfrm>
            <a:off x="1870564" y="234210"/>
            <a:ext cx="1434486" cy="584775"/>
          </a:xfrm>
          <a:prstGeom prst="rect">
            <a:avLst/>
          </a:prstGeom>
          <a:noFill/>
        </p:spPr>
        <p:txBody>
          <a:bodyPr wrap="square" rtlCol="0">
            <a:spAutoFit/>
          </a:bodyPr>
          <a:lstStyle/>
          <a:p>
            <a:pPr lvl="0">
              <a:defRPr/>
            </a:pPr>
            <a:r>
              <a:rPr lang="es-ES" sz="3200" dirty="0">
                <a:solidFill>
                  <a:srgbClr val="DF6613"/>
                </a:solidFill>
              </a:rPr>
              <a:t>ojos</a:t>
            </a:r>
            <a:endParaRPr kumimoji="0" lang="es-ES" sz="3200" b="0" i="0" u="none" strike="noStrike" kern="1200" cap="none" spc="0" normalizeH="0" baseline="0" noProof="0" dirty="0">
              <a:ln>
                <a:noFill/>
              </a:ln>
              <a:solidFill>
                <a:srgbClr val="DF6613"/>
              </a:solidFill>
              <a:effectLst/>
              <a:uLnTx/>
              <a:uFillTx/>
              <a:latin typeface="Calibri" panose="020F0502020204030204"/>
              <a:ea typeface="+mn-ea"/>
              <a:cs typeface="+mn-cs"/>
            </a:endParaRPr>
          </a:p>
        </p:txBody>
      </p:sp>
      <p:sp>
        <p:nvSpPr>
          <p:cNvPr id="14" name="CuadroTexto 13">
            <a:extLst>
              <a:ext uri="{FF2B5EF4-FFF2-40B4-BE49-F238E27FC236}">
                <a16:creationId xmlns:a16="http://schemas.microsoft.com/office/drawing/2014/main" id="{3C95100F-E8B5-4CF3-9E17-D707427B80EE}"/>
              </a:ext>
            </a:extLst>
          </p:cNvPr>
          <p:cNvSpPr txBox="1"/>
          <p:nvPr/>
        </p:nvSpPr>
        <p:spPr>
          <a:xfrm>
            <a:off x="1870563" y="4444161"/>
            <a:ext cx="4011750" cy="1077218"/>
          </a:xfrm>
          <a:prstGeom prst="rect">
            <a:avLst/>
          </a:prstGeom>
          <a:noFill/>
        </p:spPr>
        <p:txBody>
          <a:bodyPr wrap="square" rtlCol="0">
            <a:spAutoFit/>
          </a:bodyPr>
          <a:lstStyle/>
          <a:p>
            <a:pPr lvl="0">
              <a:defRPr/>
            </a:pPr>
            <a:r>
              <a:rPr lang="es-ES" sz="3200" dirty="0">
                <a:solidFill>
                  <a:srgbClr val="DF6613"/>
                </a:solidFill>
              </a:rPr>
              <a:t>fin periodo profético 1260 años</a:t>
            </a:r>
            <a:endParaRPr kumimoji="0" lang="es-ES" sz="3200" b="0" i="0" u="none" strike="noStrike" kern="1200" cap="none" spc="0" normalizeH="0" baseline="0" noProof="0" dirty="0">
              <a:ln>
                <a:noFill/>
              </a:ln>
              <a:solidFill>
                <a:srgbClr val="DF6613"/>
              </a:solidFill>
              <a:effectLst/>
              <a:uLnTx/>
              <a:uFillTx/>
              <a:latin typeface="Calibri" panose="020F0502020204030204"/>
              <a:ea typeface="+mn-ea"/>
              <a:cs typeface="+mn-cs"/>
            </a:endParaRPr>
          </a:p>
        </p:txBody>
      </p:sp>
      <p:sp>
        <p:nvSpPr>
          <p:cNvPr id="15" name="CuadroTexto 14">
            <a:extLst>
              <a:ext uri="{FF2B5EF4-FFF2-40B4-BE49-F238E27FC236}">
                <a16:creationId xmlns:a16="http://schemas.microsoft.com/office/drawing/2014/main" id="{484CE96C-CBE3-40DD-869A-7E653E50D465}"/>
              </a:ext>
            </a:extLst>
          </p:cNvPr>
          <p:cNvSpPr txBox="1"/>
          <p:nvPr/>
        </p:nvSpPr>
        <p:spPr>
          <a:xfrm>
            <a:off x="1847797" y="5809626"/>
            <a:ext cx="2221751" cy="584775"/>
          </a:xfrm>
          <a:prstGeom prst="rect">
            <a:avLst/>
          </a:prstGeom>
          <a:noFill/>
        </p:spPr>
        <p:txBody>
          <a:bodyPr wrap="square" rtlCol="0">
            <a:spAutoFit/>
          </a:bodyPr>
          <a:lstStyle/>
          <a:p>
            <a:pPr lvl="0">
              <a:defRPr/>
            </a:pPr>
            <a:r>
              <a:rPr lang="es-ES" sz="3200" dirty="0" err="1">
                <a:solidFill>
                  <a:srgbClr val="DF6613"/>
                </a:solidFill>
              </a:rPr>
              <a:t>Berthier</a:t>
            </a:r>
            <a:endParaRPr kumimoji="0" lang="es-ES" sz="3200" b="0" i="0" u="none" strike="noStrike" kern="1200" cap="none" spc="0" normalizeH="0" baseline="0" noProof="0" dirty="0">
              <a:ln>
                <a:noFill/>
              </a:ln>
              <a:solidFill>
                <a:srgbClr val="DF6613"/>
              </a:solidFill>
              <a:effectLst/>
              <a:uLnTx/>
              <a:uFillTx/>
              <a:latin typeface="Calibri" panose="020F0502020204030204"/>
              <a:ea typeface="+mn-ea"/>
              <a:cs typeface="+mn-cs"/>
            </a:endParaRPr>
          </a:p>
        </p:txBody>
      </p:sp>
      <p:sp>
        <p:nvSpPr>
          <p:cNvPr id="16" name="CuadroTexto 15">
            <a:extLst>
              <a:ext uri="{FF2B5EF4-FFF2-40B4-BE49-F238E27FC236}">
                <a16:creationId xmlns:a16="http://schemas.microsoft.com/office/drawing/2014/main" id="{BADEAE86-D7E0-4E67-860F-EC436B06AF60}"/>
              </a:ext>
            </a:extLst>
          </p:cNvPr>
          <p:cNvSpPr txBox="1"/>
          <p:nvPr/>
        </p:nvSpPr>
        <p:spPr>
          <a:xfrm>
            <a:off x="1929962" y="2370967"/>
            <a:ext cx="3795718" cy="1569660"/>
          </a:xfrm>
          <a:prstGeom prst="rect">
            <a:avLst/>
          </a:prstGeom>
          <a:noFill/>
        </p:spPr>
        <p:txBody>
          <a:bodyPr wrap="square" rtlCol="0">
            <a:spAutoFit/>
          </a:bodyPr>
          <a:lstStyle/>
          <a:p>
            <a:pPr lvl="0">
              <a:defRPr/>
            </a:pPr>
            <a:r>
              <a:rPr lang="es-ES" sz="3200" dirty="0">
                <a:solidFill>
                  <a:srgbClr val="DF6613"/>
                </a:solidFill>
              </a:rPr>
              <a:t>inicio período profético cuerno pequeño</a:t>
            </a:r>
            <a:endParaRPr kumimoji="0" lang="es-ES" sz="3200" b="0" i="0" u="none" strike="noStrike" kern="1200" cap="none" spc="0" normalizeH="0" baseline="0" noProof="0" dirty="0">
              <a:ln>
                <a:noFill/>
              </a:ln>
              <a:solidFill>
                <a:srgbClr val="DF6613"/>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DB4BBA2C-AD84-4635-BFED-A54A24D56E2B}"/>
              </a:ext>
            </a:extLst>
          </p:cNvPr>
          <p:cNvSpPr txBox="1"/>
          <p:nvPr/>
        </p:nvSpPr>
        <p:spPr>
          <a:xfrm>
            <a:off x="6609399" y="4690383"/>
            <a:ext cx="5110591" cy="584775"/>
          </a:xfrm>
          <a:prstGeom prst="rect">
            <a:avLst/>
          </a:prstGeom>
          <a:noFill/>
        </p:spPr>
        <p:txBody>
          <a:bodyPr wrap="square" rtlCol="0">
            <a:spAutoFit/>
          </a:bodyPr>
          <a:lstStyle/>
          <a:p>
            <a:r>
              <a:rPr lang="es-DO" sz="3200" dirty="0">
                <a:solidFill>
                  <a:srgbClr val="C00000"/>
                </a:solidFill>
              </a:rPr>
              <a:t>E</a:t>
            </a:r>
            <a:r>
              <a:rPr lang="es-DO" sz="3200" dirty="0" smtClean="0">
                <a:solidFill>
                  <a:srgbClr val="C00000"/>
                </a:solidFill>
              </a:rPr>
              <a:t>. </a:t>
            </a:r>
            <a:r>
              <a:rPr lang="es-ES" sz="3200" dirty="0"/>
              <a:t>poder religioso</a:t>
            </a:r>
          </a:p>
        </p:txBody>
      </p:sp>
      <p:sp>
        <p:nvSpPr>
          <p:cNvPr id="20" name="CuadroTexto 19">
            <a:extLst>
              <a:ext uri="{FF2B5EF4-FFF2-40B4-BE49-F238E27FC236}">
                <a16:creationId xmlns:a16="http://schemas.microsoft.com/office/drawing/2014/main" id="{8F3B8264-4C31-43B4-BA54-43EE83420FE7}"/>
              </a:ext>
            </a:extLst>
          </p:cNvPr>
          <p:cNvSpPr txBox="1"/>
          <p:nvPr/>
        </p:nvSpPr>
        <p:spPr>
          <a:xfrm>
            <a:off x="6609400" y="234210"/>
            <a:ext cx="4573262" cy="584775"/>
          </a:xfrm>
          <a:prstGeom prst="rect">
            <a:avLst/>
          </a:prstGeom>
          <a:noFill/>
        </p:spPr>
        <p:txBody>
          <a:bodyPr wrap="square" rtlCol="0">
            <a:spAutoFit/>
          </a:bodyPr>
          <a:lstStyle/>
          <a:p>
            <a:r>
              <a:rPr lang="es-DO" sz="3200" dirty="0">
                <a:solidFill>
                  <a:srgbClr val="C00000"/>
                </a:solidFill>
              </a:rPr>
              <a:t>A</a:t>
            </a:r>
            <a:r>
              <a:rPr lang="es-DO" sz="3200" dirty="0" smtClean="0">
                <a:solidFill>
                  <a:srgbClr val="C00000"/>
                </a:solidFill>
              </a:rPr>
              <a:t>. </a:t>
            </a:r>
            <a:r>
              <a:rPr lang="es-ES" sz="3200" dirty="0"/>
              <a:t>sabiduría</a:t>
            </a:r>
            <a:endParaRPr lang="es-ES" sz="3200" dirty="0"/>
          </a:p>
        </p:txBody>
      </p:sp>
      <p:sp>
        <p:nvSpPr>
          <p:cNvPr id="21" name="CuadroTexto 20">
            <a:extLst>
              <a:ext uri="{FF2B5EF4-FFF2-40B4-BE49-F238E27FC236}">
                <a16:creationId xmlns:a16="http://schemas.microsoft.com/office/drawing/2014/main" id="{707CBC07-791E-485A-931D-932FDFAF0D6C}"/>
              </a:ext>
            </a:extLst>
          </p:cNvPr>
          <p:cNvSpPr txBox="1"/>
          <p:nvPr/>
        </p:nvSpPr>
        <p:spPr>
          <a:xfrm>
            <a:off x="6609399" y="1256537"/>
            <a:ext cx="4137725" cy="584775"/>
          </a:xfrm>
          <a:prstGeom prst="rect">
            <a:avLst/>
          </a:prstGeom>
          <a:noFill/>
        </p:spPr>
        <p:txBody>
          <a:bodyPr wrap="square" rtlCol="0">
            <a:spAutoFit/>
          </a:bodyPr>
          <a:lstStyle/>
          <a:p>
            <a:r>
              <a:rPr lang="es-DO" sz="3200" dirty="0">
                <a:solidFill>
                  <a:srgbClr val="C00000"/>
                </a:solidFill>
              </a:rPr>
              <a:t>B</a:t>
            </a:r>
            <a:r>
              <a:rPr lang="es-DO" sz="3200" dirty="0" smtClean="0">
                <a:solidFill>
                  <a:srgbClr val="C00000"/>
                </a:solidFill>
              </a:rPr>
              <a:t>. </a:t>
            </a:r>
            <a:r>
              <a:rPr lang="es-ES" sz="3200" dirty="0"/>
              <a:t>1798 d.C.</a:t>
            </a:r>
          </a:p>
        </p:txBody>
      </p:sp>
      <p:sp>
        <p:nvSpPr>
          <p:cNvPr id="22" name="CuadroTexto 21">
            <a:extLst>
              <a:ext uri="{FF2B5EF4-FFF2-40B4-BE49-F238E27FC236}">
                <a16:creationId xmlns:a16="http://schemas.microsoft.com/office/drawing/2014/main" id="{4D4C28EC-9574-47D6-8D4C-A2D48F991BF0}"/>
              </a:ext>
            </a:extLst>
          </p:cNvPr>
          <p:cNvSpPr txBox="1"/>
          <p:nvPr/>
        </p:nvSpPr>
        <p:spPr>
          <a:xfrm>
            <a:off x="6609399" y="2290008"/>
            <a:ext cx="4453342" cy="1077218"/>
          </a:xfrm>
          <a:prstGeom prst="rect">
            <a:avLst/>
          </a:prstGeom>
          <a:noFill/>
        </p:spPr>
        <p:txBody>
          <a:bodyPr wrap="square" rtlCol="0">
            <a:spAutoFit/>
          </a:bodyPr>
          <a:lstStyle/>
          <a:p>
            <a:r>
              <a:rPr lang="es-DO" sz="3200" dirty="0">
                <a:solidFill>
                  <a:srgbClr val="C00000"/>
                </a:solidFill>
              </a:rPr>
              <a:t>C</a:t>
            </a:r>
            <a:r>
              <a:rPr lang="es-DO" sz="3200" dirty="0" smtClean="0">
                <a:solidFill>
                  <a:srgbClr val="C00000"/>
                </a:solidFill>
              </a:rPr>
              <a:t>. </a:t>
            </a:r>
            <a:r>
              <a:rPr lang="es-ES" sz="3200" dirty="0"/>
              <a:t>General que apresó al papa</a:t>
            </a:r>
            <a:endParaRPr lang="es-DO" sz="3200" dirty="0"/>
          </a:p>
        </p:txBody>
      </p:sp>
      <p:sp>
        <p:nvSpPr>
          <p:cNvPr id="23" name="CuadroTexto 22">
            <a:extLst>
              <a:ext uri="{FF2B5EF4-FFF2-40B4-BE49-F238E27FC236}">
                <a16:creationId xmlns:a16="http://schemas.microsoft.com/office/drawing/2014/main" id="{570408FA-21B6-4E50-A2CA-A06FB9771535}"/>
              </a:ext>
            </a:extLst>
          </p:cNvPr>
          <p:cNvSpPr txBox="1"/>
          <p:nvPr/>
        </p:nvSpPr>
        <p:spPr>
          <a:xfrm>
            <a:off x="6609400" y="5723854"/>
            <a:ext cx="5110590" cy="584775"/>
          </a:xfrm>
          <a:prstGeom prst="rect">
            <a:avLst/>
          </a:prstGeom>
          <a:noFill/>
        </p:spPr>
        <p:txBody>
          <a:bodyPr wrap="square" rtlCol="0">
            <a:spAutoFit/>
          </a:bodyPr>
          <a:lstStyle/>
          <a:p>
            <a:r>
              <a:rPr lang="es-DO" sz="3200" dirty="0" smtClean="0">
                <a:solidFill>
                  <a:srgbClr val="C00000"/>
                </a:solidFill>
              </a:rPr>
              <a:t>F. </a:t>
            </a:r>
            <a:r>
              <a:rPr lang="es-ES" sz="3200" dirty="0"/>
              <a:t>538 </a:t>
            </a:r>
            <a:r>
              <a:rPr lang="es-ES" sz="3200" dirty="0" err="1"/>
              <a:t>d.C</a:t>
            </a:r>
            <a:endParaRPr lang="es-ES" sz="3200" dirty="0"/>
          </a:p>
        </p:txBody>
      </p:sp>
      <p:sp>
        <p:nvSpPr>
          <p:cNvPr id="9" name="CuadroTexto 8">
            <a:extLst>
              <a:ext uri="{FF2B5EF4-FFF2-40B4-BE49-F238E27FC236}">
                <a16:creationId xmlns:a16="http://schemas.microsoft.com/office/drawing/2014/main" id="{D52AD20F-C77A-4B88-B6A1-2718AE27E03B}"/>
              </a:ext>
            </a:extLst>
          </p:cNvPr>
          <p:cNvSpPr txBox="1"/>
          <p:nvPr/>
        </p:nvSpPr>
        <p:spPr>
          <a:xfrm>
            <a:off x="6609399" y="3687689"/>
            <a:ext cx="3817709" cy="553998"/>
          </a:xfrm>
          <a:prstGeom prst="rect">
            <a:avLst/>
          </a:prstGeom>
          <a:noFill/>
        </p:spPr>
        <p:txBody>
          <a:bodyPr wrap="square" rtlCol="0">
            <a:spAutoFit/>
          </a:bodyPr>
          <a:lstStyle/>
          <a:p>
            <a:r>
              <a:rPr lang="es-DO" sz="3000" dirty="0">
                <a:solidFill>
                  <a:srgbClr val="C00000"/>
                </a:solidFill>
              </a:rPr>
              <a:t>D</a:t>
            </a:r>
            <a:r>
              <a:rPr lang="es-DO" sz="3000" dirty="0" smtClean="0">
                <a:solidFill>
                  <a:srgbClr val="C00000"/>
                </a:solidFill>
              </a:rPr>
              <a:t>. </a:t>
            </a:r>
            <a:r>
              <a:rPr lang="es-ES" sz="3000" dirty="0" smtClean="0"/>
              <a:t>476 d.C.</a:t>
            </a:r>
            <a:endParaRPr lang="es-ES" sz="3000" dirty="0"/>
          </a:p>
        </p:txBody>
      </p:sp>
      <p:sp>
        <p:nvSpPr>
          <p:cNvPr id="6" name="Rectángulo 5"/>
          <p:cNvSpPr/>
          <p:nvPr/>
        </p:nvSpPr>
        <p:spPr>
          <a:xfrm>
            <a:off x="0" y="5158374"/>
            <a:ext cx="1652525"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4000" b="1" cap="none" spc="0" dirty="0" smtClean="0">
                <a:ln/>
                <a:solidFill>
                  <a:schemeClr val="accent4"/>
                </a:solidFill>
                <a:effectLst/>
              </a:rPr>
              <a:t>Asocie</a:t>
            </a:r>
            <a:endParaRPr lang="es-ES" sz="4000" b="1" cap="none" spc="0" dirty="0">
              <a:ln/>
              <a:solidFill>
                <a:schemeClr val="accent4"/>
              </a:solidFill>
              <a:effectLst/>
            </a:endParaRPr>
          </a:p>
        </p:txBody>
      </p:sp>
      <p:cxnSp>
        <p:nvCxnSpPr>
          <p:cNvPr id="11" name="Conector recto 10"/>
          <p:cNvCxnSpPr/>
          <p:nvPr/>
        </p:nvCxnSpPr>
        <p:spPr>
          <a:xfrm>
            <a:off x="1652525" y="30409"/>
            <a:ext cx="0" cy="6827591"/>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2099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20"/>
                                        </p:tgtEl>
                                        <p:attrNameLst>
                                          <p:attrName>style.color</p:attrName>
                                        </p:attrNameLst>
                                      </p:cBhvr>
                                      <p:by>
                                        <p:hsl h="7200000" s="0" l="0"/>
                                      </p:by>
                                    </p:animClr>
                                    <p:animClr clrSpc="hsl" dir="cw">
                                      <p:cBhvr>
                                        <p:cTn id="11" dur="500" fill="hold"/>
                                        <p:tgtEl>
                                          <p:spTgt spid="20"/>
                                        </p:tgtEl>
                                        <p:attrNameLst>
                                          <p:attrName>fillcolor</p:attrName>
                                        </p:attrNameLst>
                                      </p:cBhvr>
                                      <p:by>
                                        <p:hsl h="7200000" s="0" l="0"/>
                                      </p:by>
                                    </p:animClr>
                                    <p:animClr clrSpc="hsl" dir="cw">
                                      <p:cBhvr>
                                        <p:cTn id="12" dur="500" fill="hold"/>
                                        <p:tgtEl>
                                          <p:spTgt spid="20"/>
                                        </p:tgtEl>
                                        <p:attrNameLst>
                                          <p:attrName>stroke.color</p:attrName>
                                        </p:attrNameLst>
                                      </p:cBhvr>
                                      <p:by>
                                        <p:hsl h="7200000" s="0" l="0"/>
                                      </p:by>
                                    </p:animClr>
                                    <p:set>
                                      <p:cBhvr>
                                        <p:cTn id="13" dur="500" fill="hold"/>
                                        <p:tgtEl>
                                          <p:spTgt spid="20"/>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8"/>
                                        </p:tgtEl>
                                        <p:attrNameLst>
                                          <p:attrName>style.color</p:attrName>
                                        </p:attrNameLst>
                                      </p:cBhvr>
                                      <p:by>
                                        <p:hsl h="7200000" s="0" l="0"/>
                                      </p:by>
                                    </p:animClr>
                                    <p:animClr clrSpc="hsl" dir="cw">
                                      <p:cBhvr>
                                        <p:cTn id="22" dur="500" fill="hold"/>
                                        <p:tgtEl>
                                          <p:spTgt spid="8"/>
                                        </p:tgtEl>
                                        <p:attrNameLst>
                                          <p:attrName>fillcolor</p:attrName>
                                        </p:attrNameLst>
                                      </p:cBhvr>
                                      <p:by>
                                        <p:hsl h="7200000" s="0" l="0"/>
                                      </p:by>
                                    </p:animClr>
                                    <p:animClr clrSpc="hsl" dir="cw">
                                      <p:cBhvr>
                                        <p:cTn id="23" dur="500" fill="hold"/>
                                        <p:tgtEl>
                                          <p:spTgt spid="8"/>
                                        </p:tgtEl>
                                        <p:attrNameLst>
                                          <p:attrName>stroke.color</p:attrName>
                                        </p:attrNameLst>
                                      </p:cBhvr>
                                      <p:by>
                                        <p:hsl h="7200000" s="0" l="0"/>
                                      </p:by>
                                    </p:animClr>
                                    <p:set>
                                      <p:cBhvr>
                                        <p:cTn id="24" dur="500" fill="hold"/>
                                        <p:tgtEl>
                                          <p:spTgt spid="8"/>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23"/>
                                        </p:tgtEl>
                                        <p:attrNameLst>
                                          <p:attrName>style.color</p:attrName>
                                        </p:attrNameLst>
                                      </p:cBhvr>
                                      <p:by>
                                        <p:hsl h="7200000" s="0" l="0"/>
                                      </p:by>
                                    </p:animClr>
                                    <p:animClr clrSpc="hsl" dir="cw">
                                      <p:cBhvr>
                                        <p:cTn id="33" dur="500" fill="hold"/>
                                        <p:tgtEl>
                                          <p:spTgt spid="23"/>
                                        </p:tgtEl>
                                        <p:attrNameLst>
                                          <p:attrName>fillcolor</p:attrName>
                                        </p:attrNameLst>
                                      </p:cBhvr>
                                      <p:by>
                                        <p:hsl h="7200000" s="0" l="0"/>
                                      </p:by>
                                    </p:animClr>
                                    <p:animClr clrSpc="hsl" dir="cw">
                                      <p:cBhvr>
                                        <p:cTn id="34" dur="500" fill="hold"/>
                                        <p:tgtEl>
                                          <p:spTgt spid="23"/>
                                        </p:tgtEl>
                                        <p:attrNameLst>
                                          <p:attrName>stroke.color</p:attrName>
                                        </p:attrNameLst>
                                      </p:cBhvr>
                                      <p:by>
                                        <p:hsl h="7200000" s="0" l="0"/>
                                      </p:by>
                                    </p:animClr>
                                    <p:set>
                                      <p:cBhvr>
                                        <p:cTn id="35" dur="500" fill="hold"/>
                                        <p:tgtEl>
                                          <p:spTgt spid="23"/>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21"/>
                                        </p:tgtEl>
                                        <p:attrNameLst>
                                          <p:attrName>style.color</p:attrName>
                                        </p:attrNameLst>
                                      </p:cBhvr>
                                      <p:by>
                                        <p:hsl h="7200000" s="0" l="0"/>
                                      </p:by>
                                    </p:animClr>
                                    <p:animClr clrSpc="hsl" dir="cw">
                                      <p:cBhvr>
                                        <p:cTn id="44" dur="500" fill="hold"/>
                                        <p:tgtEl>
                                          <p:spTgt spid="21"/>
                                        </p:tgtEl>
                                        <p:attrNameLst>
                                          <p:attrName>fillcolor</p:attrName>
                                        </p:attrNameLst>
                                      </p:cBhvr>
                                      <p:by>
                                        <p:hsl h="7200000" s="0" l="0"/>
                                      </p:by>
                                    </p:animClr>
                                    <p:animClr clrSpc="hsl" dir="cw">
                                      <p:cBhvr>
                                        <p:cTn id="45" dur="500" fill="hold"/>
                                        <p:tgtEl>
                                          <p:spTgt spid="21"/>
                                        </p:tgtEl>
                                        <p:attrNameLst>
                                          <p:attrName>stroke.color</p:attrName>
                                        </p:attrNameLst>
                                      </p:cBhvr>
                                      <p:by>
                                        <p:hsl h="7200000" s="0" l="0"/>
                                      </p:by>
                                    </p:animClr>
                                    <p:set>
                                      <p:cBhvr>
                                        <p:cTn id="46" dur="500" fill="hold"/>
                                        <p:tgtEl>
                                          <p:spTgt spid="21"/>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mph" presetSubtype="0" fill="hold" grpId="0" nodeType="clickEffect">
                                  <p:stCondLst>
                                    <p:cond delay="0"/>
                                  </p:stCondLst>
                                  <p:childTnLst>
                                    <p:animClr clrSpc="hsl" dir="cw">
                                      <p:cBhvr override="childStyle">
                                        <p:cTn id="54" dur="500" fill="hold"/>
                                        <p:tgtEl>
                                          <p:spTgt spid="22"/>
                                        </p:tgtEl>
                                        <p:attrNameLst>
                                          <p:attrName>style.color</p:attrName>
                                        </p:attrNameLst>
                                      </p:cBhvr>
                                      <p:by>
                                        <p:hsl h="7200000" s="0" l="0"/>
                                      </p:by>
                                    </p:animClr>
                                    <p:animClr clrSpc="hsl" dir="cw">
                                      <p:cBhvr>
                                        <p:cTn id="55" dur="500" fill="hold"/>
                                        <p:tgtEl>
                                          <p:spTgt spid="22"/>
                                        </p:tgtEl>
                                        <p:attrNameLst>
                                          <p:attrName>fillcolor</p:attrName>
                                        </p:attrNameLst>
                                      </p:cBhvr>
                                      <p:by>
                                        <p:hsl h="7200000" s="0" l="0"/>
                                      </p:by>
                                    </p:animClr>
                                    <p:animClr clrSpc="hsl" dir="cw">
                                      <p:cBhvr>
                                        <p:cTn id="56" dur="500" fill="hold"/>
                                        <p:tgtEl>
                                          <p:spTgt spid="22"/>
                                        </p:tgtEl>
                                        <p:attrNameLst>
                                          <p:attrName>stroke.color</p:attrName>
                                        </p:attrNameLst>
                                      </p:cBhvr>
                                      <p:by>
                                        <p:hsl h="7200000" s="0" l="0"/>
                                      </p:by>
                                    </p:animClr>
                                    <p:set>
                                      <p:cBhvr>
                                        <p:cTn id="57"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8" grpId="0"/>
      <p:bldP spid="20" grpId="0"/>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E333A"/>
          </a:solidFill>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4" name="CuadroTexto 13">
            <a:extLst>
              <a:ext uri="{FF2B5EF4-FFF2-40B4-BE49-F238E27FC236}">
                <a16:creationId xmlns:a16="http://schemas.microsoft.com/office/drawing/2014/main" id="{23C94E7D-7AB5-4521-915D-863C27209662}"/>
              </a:ext>
            </a:extLst>
          </p:cNvPr>
          <p:cNvSpPr txBox="1"/>
          <p:nvPr/>
        </p:nvSpPr>
        <p:spPr>
          <a:xfrm>
            <a:off x="496709" y="221227"/>
            <a:ext cx="11198581" cy="1200329"/>
          </a:xfrm>
          <a:prstGeom prst="rect">
            <a:avLst/>
          </a:prstGeom>
          <a:noFill/>
          <a:effectLst>
            <a:outerShdw blurRad="50800" dist="50800" dir="5400000" algn="ctr" rotWithShape="0">
              <a:srgbClr val="000000">
                <a:alpha val="99000"/>
              </a:srgbClr>
            </a:outerShdw>
          </a:effectLst>
        </p:spPr>
        <p:txBody>
          <a:bodyPr wrap="square" rtlCol="0">
            <a:spAutoFit/>
          </a:bodyPr>
          <a:lstStyle/>
          <a:p>
            <a:r>
              <a:rPr lang="es-DO" sz="3600" b="1" dirty="0" smtClean="0">
                <a:solidFill>
                  <a:srgbClr val="FFFF00"/>
                </a:solidFill>
                <a:latin typeface="Calibri" panose="020F0502020204030204" pitchFamily="34" charset="0"/>
                <a:cs typeface="Calibri" panose="020F0502020204030204" pitchFamily="34" charset="0"/>
              </a:rPr>
              <a:t>1. </a:t>
            </a:r>
            <a:r>
              <a:rPr lang="es-ES" sz="3600" b="1" dirty="0">
                <a:solidFill>
                  <a:srgbClr val="FFFF00"/>
                </a:solidFill>
                <a:latin typeface="Calibri" panose="020F0502020204030204" pitchFamily="34" charset="0"/>
                <a:cs typeface="Calibri" panose="020F0502020204030204" pitchFamily="34" charset="0"/>
              </a:rPr>
              <a:t>¿Qué escena describe Daniel en su sueño? ¿Qué es lo que vio? ¿Qué contiene esa </a:t>
            </a:r>
            <a:r>
              <a:rPr lang="es-ES" sz="3600" b="1" dirty="0" smtClean="0">
                <a:solidFill>
                  <a:srgbClr val="FFFF00"/>
                </a:solidFill>
                <a:latin typeface="Calibri" panose="020F0502020204030204" pitchFamily="34" charset="0"/>
                <a:cs typeface="Calibri" panose="020F0502020204030204" pitchFamily="34" charset="0"/>
              </a:rPr>
              <a:t>visión? Daniel </a:t>
            </a:r>
            <a:r>
              <a:rPr lang="es-ES" sz="3600" b="1" dirty="0">
                <a:solidFill>
                  <a:srgbClr val="FFFF00"/>
                </a:solidFill>
                <a:latin typeface="Calibri" panose="020F0502020204030204" pitchFamily="34" charset="0"/>
                <a:cs typeface="Calibri" panose="020F0502020204030204" pitchFamily="34" charset="0"/>
              </a:rPr>
              <a:t>7:1-3</a:t>
            </a:r>
            <a:endParaRPr lang="es-DO" sz="3600" b="1" dirty="0">
              <a:solidFill>
                <a:srgbClr val="FFFF00"/>
              </a:solidFill>
              <a:latin typeface="Calibri" panose="020F050202020403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01A16D62-B7C9-4E85-BD15-FA714C634E05}"/>
              </a:ext>
            </a:extLst>
          </p:cNvPr>
          <p:cNvSpPr txBox="1"/>
          <p:nvPr/>
        </p:nvSpPr>
        <p:spPr>
          <a:xfrm>
            <a:off x="496709" y="1492121"/>
            <a:ext cx="11344858" cy="5016758"/>
          </a:xfrm>
          <a:prstGeom prst="rect">
            <a:avLst/>
          </a:prstGeom>
          <a:noFill/>
          <a:effectLst>
            <a:outerShdw blurRad="50800" dist="38100" dir="5400000" algn="ctr" rotWithShape="0">
              <a:srgbClr val="000000">
                <a:alpha val="99000"/>
              </a:srgbClr>
            </a:outerShdw>
          </a:effectLst>
          <a:scene3d>
            <a:camera prst="orthographicFront"/>
            <a:lightRig rig="threePt" dir="t"/>
          </a:scene3d>
          <a:sp3d>
            <a:bevelT w="5092700"/>
          </a:sp3d>
        </p:spPr>
        <p:txBody>
          <a:bodyPr wrap="square" rtlCol="0">
            <a:spAutoFit/>
          </a:bodyPr>
          <a:lstStyle/>
          <a:p>
            <a:r>
              <a:rPr lang="es-ES" sz="4000" b="1" dirty="0">
                <a:solidFill>
                  <a:schemeClr val="bg1"/>
                </a:solidFill>
                <a:latin typeface="Calibri" panose="020F0502020204030204" pitchFamily="34" charset="0"/>
                <a:cs typeface="Calibri" panose="020F0502020204030204" pitchFamily="34" charset="0"/>
              </a:rPr>
              <a:t>En el primer año de </a:t>
            </a:r>
            <a:r>
              <a:rPr lang="es-ES" sz="4000" b="1" dirty="0" err="1">
                <a:solidFill>
                  <a:schemeClr val="bg1"/>
                </a:solidFill>
                <a:latin typeface="Calibri" panose="020F0502020204030204" pitchFamily="34" charset="0"/>
                <a:cs typeface="Calibri" panose="020F0502020204030204" pitchFamily="34" charset="0"/>
              </a:rPr>
              <a:t>Belsasar</a:t>
            </a:r>
            <a:r>
              <a:rPr lang="es-ES" sz="4000" b="1" dirty="0">
                <a:solidFill>
                  <a:schemeClr val="bg1"/>
                </a:solidFill>
                <a:latin typeface="Calibri" panose="020F0502020204030204" pitchFamily="34" charset="0"/>
                <a:cs typeface="Calibri" panose="020F0502020204030204" pitchFamily="34" charset="0"/>
              </a:rPr>
              <a:t> rey de Babilonia tuvo Daniel un sueño, y visiones de su cabeza mientras estaba en su lecho; luego escribió el sueño, y relató lo principal del </a:t>
            </a:r>
            <a:r>
              <a:rPr lang="es-ES" sz="4000" b="1" dirty="0" smtClean="0">
                <a:solidFill>
                  <a:schemeClr val="bg1"/>
                </a:solidFill>
                <a:latin typeface="Calibri" panose="020F0502020204030204" pitchFamily="34" charset="0"/>
                <a:cs typeface="Calibri" panose="020F0502020204030204" pitchFamily="34" charset="0"/>
              </a:rPr>
              <a:t>asunto. </a:t>
            </a:r>
            <a:r>
              <a:rPr lang="es-ES" sz="4000" b="1" dirty="0">
                <a:solidFill>
                  <a:schemeClr val="bg1"/>
                </a:solidFill>
                <a:latin typeface="Calibri" panose="020F0502020204030204" pitchFamily="34" charset="0"/>
                <a:cs typeface="Calibri" panose="020F0502020204030204" pitchFamily="34" charset="0"/>
              </a:rPr>
              <a:t>Daniel dijo: Miraba yo en mi visión de noche, y he aquí que los cuatro </a:t>
            </a:r>
            <a:r>
              <a:rPr lang="es-ES" sz="4000" b="1" dirty="0" smtClean="0">
                <a:solidFill>
                  <a:schemeClr val="bg1"/>
                </a:solidFill>
                <a:latin typeface="Calibri" panose="020F0502020204030204" pitchFamily="34" charset="0"/>
                <a:cs typeface="Calibri" panose="020F0502020204030204" pitchFamily="34" charset="0"/>
              </a:rPr>
              <a:t>_______ </a:t>
            </a:r>
            <a:r>
              <a:rPr lang="es-ES" sz="4000" b="1" dirty="0">
                <a:solidFill>
                  <a:schemeClr val="bg1"/>
                </a:solidFill>
                <a:latin typeface="Calibri" panose="020F0502020204030204" pitchFamily="34" charset="0"/>
                <a:cs typeface="Calibri" panose="020F0502020204030204" pitchFamily="34" charset="0"/>
              </a:rPr>
              <a:t>del cielo combatían en el gran </a:t>
            </a:r>
            <a:r>
              <a:rPr lang="es-ES" sz="4000" b="1" dirty="0" smtClean="0">
                <a:solidFill>
                  <a:schemeClr val="bg1"/>
                </a:solidFill>
                <a:latin typeface="Calibri" panose="020F0502020204030204" pitchFamily="34" charset="0"/>
                <a:cs typeface="Calibri" panose="020F0502020204030204" pitchFamily="34" charset="0"/>
              </a:rPr>
              <a:t>______. </a:t>
            </a:r>
            <a:r>
              <a:rPr lang="es-ES" sz="4000" b="1" dirty="0">
                <a:solidFill>
                  <a:schemeClr val="bg1"/>
                </a:solidFill>
                <a:latin typeface="Calibri" panose="020F0502020204030204" pitchFamily="34" charset="0"/>
                <a:cs typeface="Calibri" panose="020F0502020204030204" pitchFamily="34" charset="0"/>
              </a:rPr>
              <a:t>Y cuatro </a:t>
            </a:r>
            <a:r>
              <a:rPr lang="es-ES" sz="4000" b="1" dirty="0" smtClean="0">
                <a:solidFill>
                  <a:schemeClr val="bg1"/>
                </a:solidFill>
                <a:latin typeface="Calibri" panose="020F0502020204030204" pitchFamily="34" charset="0"/>
                <a:cs typeface="Calibri" panose="020F0502020204030204" pitchFamily="34" charset="0"/>
              </a:rPr>
              <a:t>_______ </a:t>
            </a:r>
            <a:r>
              <a:rPr lang="es-ES" sz="4000" b="1" dirty="0">
                <a:solidFill>
                  <a:schemeClr val="bg1"/>
                </a:solidFill>
                <a:latin typeface="Calibri" panose="020F0502020204030204" pitchFamily="34" charset="0"/>
                <a:cs typeface="Calibri" panose="020F0502020204030204" pitchFamily="34" charset="0"/>
              </a:rPr>
              <a:t>grandes, diferentes la una de la otra, subían del </a:t>
            </a:r>
            <a:r>
              <a:rPr lang="es-ES" sz="4000" b="1" dirty="0" smtClean="0">
                <a:solidFill>
                  <a:schemeClr val="bg1"/>
                </a:solidFill>
                <a:latin typeface="Calibri" panose="020F0502020204030204" pitchFamily="34" charset="0"/>
                <a:cs typeface="Calibri" panose="020F0502020204030204" pitchFamily="34" charset="0"/>
              </a:rPr>
              <a:t>_____.</a:t>
            </a:r>
            <a:endParaRPr lang="es-DO" sz="4000" b="1" dirty="0">
              <a:solidFill>
                <a:schemeClr val="bg1"/>
              </a:solidFill>
              <a:latin typeface="Calibri" panose="020F0502020204030204" pitchFamily="34" charset="0"/>
              <a:cs typeface="Calibri" panose="020F0502020204030204" pitchFamily="34" charset="0"/>
            </a:endParaRPr>
          </a:p>
        </p:txBody>
      </p:sp>
      <p:sp>
        <p:nvSpPr>
          <p:cNvPr id="5" name="CuadroTexto 4"/>
          <p:cNvSpPr txBox="1"/>
          <p:nvPr/>
        </p:nvSpPr>
        <p:spPr>
          <a:xfrm>
            <a:off x="9264936" y="3905149"/>
            <a:ext cx="1834565" cy="707886"/>
          </a:xfrm>
          <a:prstGeom prst="rect">
            <a:avLst/>
          </a:prstGeom>
          <a:noFill/>
        </p:spPr>
        <p:txBody>
          <a:bodyPr wrap="square" rtlCol="0">
            <a:spAutoFit/>
          </a:bodyPr>
          <a:lstStyle/>
          <a:p>
            <a:r>
              <a:rPr lang="es-ES" sz="4000" b="1" dirty="0">
                <a:solidFill>
                  <a:srgbClr val="FFFF00"/>
                </a:solidFill>
                <a:latin typeface="Calibri" panose="020F0502020204030204" pitchFamily="34" charset="0"/>
                <a:cs typeface="Calibri" panose="020F0502020204030204" pitchFamily="34" charset="0"/>
              </a:rPr>
              <a:t>vientos</a:t>
            </a:r>
            <a:endParaRPr lang="en-US" sz="4000" dirty="0">
              <a:solidFill>
                <a:srgbClr val="FFFF00"/>
              </a:solidFill>
            </a:endParaRPr>
          </a:p>
        </p:txBody>
      </p:sp>
      <p:sp>
        <p:nvSpPr>
          <p:cNvPr id="6" name="CuadroTexto 5"/>
          <p:cNvSpPr txBox="1"/>
          <p:nvPr/>
        </p:nvSpPr>
        <p:spPr>
          <a:xfrm>
            <a:off x="7168319" y="4501739"/>
            <a:ext cx="1172499" cy="707886"/>
          </a:xfrm>
          <a:prstGeom prst="rect">
            <a:avLst/>
          </a:prstGeom>
          <a:noFill/>
        </p:spPr>
        <p:txBody>
          <a:bodyPr wrap="square" rtlCol="0">
            <a:spAutoFit/>
          </a:bodyPr>
          <a:lstStyle/>
          <a:p>
            <a:r>
              <a:rPr lang="es-ES" sz="4000" b="1" dirty="0">
                <a:solidFill>
                  <a:srgbClr val="FFFF00"/>
                </a:solidFill>
                <a:latin typeface="Calibri" panose="020F0502020204030204" pitchFamily="34" charset="0"/>
                <a:cs typeface="Calibri" panose="020F0502020204030204" pitchFamily="34" charset="0"/>
              </a:rPr>
              <a:t>mar</a:t>
            </a:r>
            <a:endParaRPr lang="en-US" sz="4000" dirty="0">
              <a:solidFill>
                <a:srgbClr val="FFFF00"/>
              </a:solidFill>
            </a:endParaRPr>
          </a:p>
        </p:txBody>
      </p:sp>
      <p:sp>
        <p:nvSpPr>
          <p:cNvPr id="7" name="CuadroTexto 6"/>
          <p:cNvSpPr txBox="1"/>
          <p:nvPr/>
        </p:nvSpPr>
        <p:spPr>
          <a:xfrm>
            <a:off x="663382" y="5148813"/>
            <a:ext cx="1754617" cy="707886"/>
          </a:xfrm>
          <a:prstGeom prst="rect">
            <a:avLst/>
          </a:prstGeom>
          <a:noFill/>
        </p:spPr>
        <p:txBody>
          <a:bodyPr wrap="square" rtlCol="0">
            <a:spAutoFit/>
          </a:bodyPr>
          <a:lstStyle/>
          <a:p>
            <a:r>
              <a:rPr lang="es-ES" sz="4000" b="1" dirty="0" smtClean="0">
                <a:solidFill>
                  <a:srgbClr val="FFFF00"/>
                </a:solidFill>
                <a:latin typeface="Calibri" panose="020F0502020204030204" pitchFamily="34" charset="0"/>
                <a:cs typeface="Calibri" panose="020F0502020204030204" pitchFamily="34" charset="0"/>
              </a:rPr>
              <a:t>bestias</a:t>
            </a:r>
            <a:endParaRPr lang="en-US" sz="4000" dirty="0">
              <a:solidFill>
                <a:srgbClr val="FFFF00"/>
              </a:solidFill>
            </a:endParaRPr>
          </a:p>
        </p:txBody>
      </p:sp>
      <p:sp>
        <p:nvSpPr>
          <p:cNvPr id="8" name="CuadroTexto 7"/>
          <p:cNvSpPr txBox="1"/>
          <p:nvPr/>
        </p:nvSpPr>
        <p:spPr>
          <a:xfrm>
            <a:off x="1456460" y="5725509"/>
            <a:ext cx="1226695" cy="707886"/>
          </a:xfrm>
          <a:prstGeom prst="rect">
            <a:avLst/>
          </a:prstGeom>
          <a:noFill/>
        </p:spPr>
        <p:txBody>
          <a:bodyPr wrap="square" rtlCol="0">
            <a:spAutoFit/>
          </a:bodyPr>
          <a:lstStyle/>
          <a:p>
            <a:r>
              <a:rPr lang="es-ES" sz="4000" b="1" dirty="0">
                <a:solidFill>
                  <a:srgbClr val="FFFF00"/>
                </a:solidFill>
                <a:latin typeface="Calibri" panose="020F0502020204030204" pitchFamily="34" charset="0"/>
                <a:cs typeface="Calibri" panose="020F0502020204030204" pitchFamily="34" charset="0"/>
              </a:rPr>
              <a:t>mar</a:t>
            </a:r>
            <a:endParaRPr lang="en-US" sz="4000" dirty="0">
              <a:solidFill>
                <a:srgbClr val="FFFF00"/>
              </a:solidFill>
            </a:endParaRPr>
          </a:p>
        </p:txBody>
      </p:sp>
    </p:spTree>
    <p:extLst>
      <p:ext uri="{BB962C8B-B14F-4D97-AF65-F5344CB8AC3E}">
        <p14:creationId xmlns:p14="http://schemas.microsoft.com/office/powerpoint/2010/main" val="3875793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31" name="Forma libre: forma 30">
            <a:extLst>
              <a:ext uri="{FF2B5EF4-FFF2-40B4-BE49-F238E27FC236}">
                <a16:creationId xmlns:a16="http://schemas.microsoft.com/office/drawing/2014/main" id="{398C7394-323C-48C9-B7C5-01C566893450}"/>
              </a:ext>
            </a:extLst>
          </p:cNvPr>
          <p:cNvSpPr/>
          <p:nvPr/>
        </p:nvSpPr>
        <p:spPr>
          <a:xfrm rot="20281858">
            <a:off x="3478903" y="-1795383"/>
            <a:ext cx="8622603" cy="4815761"/>
          </a:xfrm>
          <a:custGeom>
            <a:avLst/>
            <a:gdLst>
              <a:gd name="connsiteX0" fmla="*/ 0 w 8643068"/>
              <a:gd name="connsiteY0" fmla="*/ 0 h 4815761"/>
              <a:gd name="connsiteX1" fmla="*/ 8643068 w 8643068"/>
              <a:gd name="connsiteY1" fmla="*/ 3486594 h 4815761"/>
              <a:gd name="connsiteX2" fmla="*/ 8106885 w 8643068"/>
              <a:gd name="connsiteY2" fmla="*/ 4815761 h 4815761"/>
              <a:gd name="connsiteX3" fmla="*/ 8087749 w 8643068"/>
              <a:gd name="connsiteY3" fmla="*/ 4774961 h 4815761"/>
              <a:gd name="connsiteX4" fmla="*/ 2953648 w 8643068"/>
              <a:gd name="connsiteY4" fmla="*/ 1265075 h 4815761"/>
              <a:gd name="connsiteX5" fmla="*/ 174663 w 8643068"/>
              <a:gd name="connsiteY5" fmla="*/ 377905 h 4815761"/>
              <a:gd name="connsiteX6" fmla="*/ 0 w 8643068"/>
              <a:gd name="connsiteY6" fmla="*/ 340447 h 4815761"/>
              <a:gd name="connsiteX7" fmla="*/ 0 w 8643068"/>
              <a:gd name="connsiteY7" fmla="*/ 0 h 481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43068" h="4815761">
                <a:moveTo>
                  <a:pt x="0" y="0"/>
                </a:moveTo>
                <a:lnTo>
                  <a:pt x="8643068" y="3486594"/>
                </a:lnTo>
                <a:lnTo>
                  <a:pt x="8106885" y="4815761"/>
                </a:lnTo>
                <a:lnTo>
                  <a:pt x="8087749" y="4774961"/>
                </a:lnTo>
                <a:cubicBezTo>
                  <a:pt x="7538239" y="3713685"/>
                  <a:pt x="5541269" y="2308915"/>
                  <a:pt x="2953648" y="1265075"/>
                </a:cubicBezTo>
                <a:cubicBezTo>
                  <a:pt x="1983290" y="873635"/>
                  <a:pt x="1037525" y="576377"/>
                  <a:pt x="174663" y="377905"/>
                </a:cubicBezTo>
                <a:lnTo>
                  <a:pt x="0" y="340447"/>
                </a:lnTo>
                <a:lnTo>
                  <a:pt x="0" y="0"/>
                </a:lnTo>
                <a:close/>
              </a:path>
            </a:pathLst>
          </a:custGeom>
          <a:solidFill>
            <a:srgbClr val="C68018"/>
          </a:solidFill>
          <a:ln>
            <a:solidFill>
              <a:srgbClr val="C68018"/>
            </a:solidFill>
          </a:ln>
          <a:scene3d>
            <a:camera prst="orthographicFront"/>
            <a:lightRig rig="threePt" dir="t"/>
          </a:scene3d>
          <a:sp3d>
            <a:bevelT w="889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DO" dirty="0"/>
          </a:p>
        </p:txBody>
      </p:sp>
      <p:sp>
        <p:nvSpPr>
          <p:cNvPr id="10" name="Rectángulo 9">
            <a:extLst>
              <a:ext uri="{FF2B5EF4-FFF2-40B4-BE49-F238E27FC236}">
                <a16:creationId xmlns:a16="http://schemas.microsoft.com/office/drawing/2014/main" id="{2A19C5A1-68BF-46FF-B747-E81E58D3A2DD}"/>
              </a:ext>
            </a:extLst>
          </p:cNvPr>
          <p:cNvSpPr/>
          <p:nvPr/>
        </p:nvSpPr>
        <p:spPr>
          <a:xfrm rot="894461">
            <a:off x="2076246" y="-180464"/>
            <a:ext cx="1170569" cy="7234092"/>
          </a:xfrm>
          <a:custGeom>
            <a:avLst/>
            <a:gdLst>
              <a:gd name="connsiteX0" fmla="*/ 0 w 968991"/>
              <a:gd name="connsiteY0" fmla="*/ 0 h 6632480"/>
              <a:gd name="connsiteX1" fmla="*/ 968991 w 968991"/>
              <a:gd name="connsiteY1" fmla="*/ 0 h 6632480"/>
              <a:gd name="connsiteX2" fmla="*/ 968991 w 968991"/>
              <a:gd name="connsiteY2" fmla="*/ 6632480 h 6632480"/>
              <a:gd name="connsiteX3" fmla="*/ 0 w 968991"/>
              <a:gd name="connsiteY3" fmla="*/ 6632480 h 6632480"/>
              <a:gd name="connsiteX4" fmla="*/ 0 w 968991"/>
              <a:gd name="connsiteY4" fmla="*/ 0 h 6632480"/>
              <a:gd name="connsiteX0" fmla="*/ 0 w 968991"/>
              <a:gd name="connsiteY0" fmla="*/ 0 h 6632480"/>
              <a:gd name="connsiteX1" fmla="*/ 968991 w 968991"/>
              <a:gd name="connsiteY1" fmla="*/ 0 h 6632480"/>
              <a:gd name="connsiteX2" fmla="*/ 937668 w 968991"/>
              <a:gd name="connsiteY2" fmla="*/ 964432 h 6632480"/>
              <a:gd name="connsiteX3" fmla="*/ 968991 w 968991"/>
              <a:gd name="connsiteY3" fmla="*/ 6632480 h 6632480"/>
              <a:gd name="connsiteX4" fmla="*/ 0 w 968991"/>
              <a:gd name="connsiteY4" fmla="*/ 6632480 h 6632480"/>
              <a:gd name="connsiteX5" fmla="*/ 0 w 968991"/>
              <a:gd name="connsiteY5" fmla="*/ 0 h 6632480"/>
              <a:gd name="connsiteX0" fmla="*/ 438 w 969429"/>
              <a:gd name="connsiteY0" fmla="*/ 0 h 6632480"/>
              <a:gd name="connsiteX1" fmla="*/ 969429 w 969429"/>
              <a:gd name="connsiteY1" fmla="*/ 0 h 6632480"/>
              <a:gd name="connsiteX2" fmla="*/ 938106 w 969429"/>
              <a:gd name="connsiteY2" fmla="*/ 964432 h 6632480"/>
              <a:gd name="connsiteX3" fmla="*/ 969429 w 969429"/>
              <a:gd name="connsiteY3" fmla="*/ 6632480 h 6632480"/>
              <a:gd name="connsiteX4" fmla="*/ 438 w 969429"/>
              <a:gd name="connsiteY4" fmla="*/ 6632480 h 6632480"/>
              <a:gd name="connsiteX5" fmla="*/ 5463 w 969429"/>
              <a:gd name="connsiteY5" fmla="*/ 1055060 h 6632480"/>
              <a:gd name="connsiteX6" fmla="*/ 438 w 969429"/>
              <a:gd name="connsiteY6" fmla="*/ 0 h 6632480"/>
              <a:gd name="connsiteX0" fmla="*/ 0 w 1553116"/>
              <a:gd name="connsiteY0" fmla="*/ 320983 h 6632480"/>
              <a:gd name="connsiteX1" fmla="*/ 1553116 w 1553116"/>
              <a:gd name="connsiteY1" fmla="*/ 0 h 6632480"/>
              <a:gd name="connsiteX2" fmla="*/ 1521793 w 1553116"/>
              <a:gd name="connsiteY2" fmla="*/ 964432 h 6632480"/>
              <a:gd name="connsiteX3" fmla="*/ 1553116 w 1553116"/>
              <a:gd name="connsiteY3" fmla="*/ 6632480 h 6632480"/>
              <a:gd name="connsiteX4" fmla="*/ 584125 w 1553116"/>
              <a:gd name="connsiteY4" fmla="*/ 6632480 h 6632480"/>
              <a:gd name="connsiteX5" fmla="*/ 589150 w 1553116"/>
              <a:gd name="connsiteY5" fmla="*/ 1055060 h 6632480"/>
              <a:gd name="connsiteX6" fmla="*/ 0 w 1553116"/>
              <a:gd name="connsiteY6" fmla="*/ 320983 h 6632480"/>
              <a:gd name="connsiteX0" fmla="*/ 0 w 1553116"/>
              <a:gd name="connsiteY0" fmla="*/ 120762 h 6432259"/>
              <a:gd name="connsiteX1" fmla="*/ 986813 w 1553116"/>
              <a:gd name="connsiteY1" fmla="*/ 0 h 6432259"/>
              <a:gd name="connsiteX2" fmla="*/ 1521793 w 1553116"/>
              <a:gd name="connsiteY2" fmla="*/ 764211 h 6432259"/>
              <a:gd name="connsiteX3" fmla="*/ 1553116 w 1553116"/>
              <a:gd name="connsiteY3" fmla="*/ 6432259 h 6432259"/>
              <a:gd name="connsiteX4" fmla="*/ 584125 w 1553116"/>
              <a:gd name="connsiteY4" fmla="*/ 6432259 h 6432259"/>
              <a:gd name="connsiteX5" fmla="*/ 589150 w 1553116"/>
              <a:gd name="connsiteY5" fmla="*/ 854839 h 6432259"/>
              <a:gd name="connsiteX6" fmla="*/ 0 w 1553116"/>
              <a:gd name="connsiteY6" fmla="*/ 120762 h 6432259"/>
              <a:gd name="connsiteX0" fmla="*/ 0 w 1553116"/>
              <a:gd name="connsiteY0" fmla="*/ 120762 h 6432259"/>
              <a:gd name="connsiteX1" fmla="*/ 986813 w 1553116"/>
              <a:gd name="connsiteY1" fmla="*/ 0 h 6432259"/>
              <a:gd name="connsiteX2" fmla="*/ 1496859 w 1553116"/>
              <a:gd name="connsiteY2" fmla="*/ 556935 h 6432259"/>
              <a:gd name="connsiteX3" fmla="*/ 1553116 w 1553116"/>
              <a:gd name="connsiteY3" fmla="*/ 6432259 h 6432259"/>
              <a:gd name="connsiteX4" fmla="*/ 584125 w 1553116"/>
              <a:gd name="connsiteY4" fmla="*/ 6432259 h 6432259"/>
              <a:gd name="connsiteX5" fmla="*/ 589150 w 1553116"/>
              <a:gd name="connsiteY5" fmla="*/ 854839 h 6432259"/>
              <a:gd name="connsiteX6" fmla="*/ 0 w 1553116"/>
              <a:gd name="connsiteY6" fmla="*/ 120762 h 6432259"/>
              <a:gd name="connsiteX0" fmla="*/ 0 w 1553116"/>
              <a:gd name="connsiteY0" fmla="*/ 120762 h 6432259"/>
              <a:gd name="connsiteX1" fmla="*/ 986813 w 1553116"/>
              <a:gd name="connsiteY1" fmla="*/ 0 h 6432259"/>
              <a:gd name="connsiteX2" fmla="*/ 1484091 w 1553116"/>
              <a:gd name="connsiteY2" fmla="*/ 518032 h 6432259"/>
              <a:gd name="connsiteX3" fmla="*/ 1553116 w 1553116"/>
              <a:gd name="connsiteY3" fmla="*/ 6432259 h 6432259"/>
              <a:gd name="connsiteX4" fmla="*/ 584125 w 1553116"/>
              <a:gd name="connsiteY4" fmla="*/ 6432259 h 6432259"/>
              <a:gd name="connsiteX5" fmla="*/ 589150 w 1553116"/>
              <a:gd name="connsiteY5" fmla="*/ 854839 h 6432259"/>
              <a:gd name="connsiteX6" fmla="*/ 0 w 1553116"/>
              <a:gd name="connsiteY6" fmla="*/ 120762 h 6432259"/>
              <a:gd name="connsiteX0" fmla="*/ 0 w 1424443"/>
              <a:gd name="connsiteY0" fmla="*/ 293991 h 6432259"/>
              <a:gd name="connsiteX1" fmla="*/ 858140 w 1424443"/>
              <a:gd name="connsiteY1" fmla="*/ 0 h 6432259"/>
              <a:gd name="connsiteX2" fmla="*/ 1355418 w 1424443"/>
              <a:gd name="connsiteY2" fmla="*/ 518032 h 6432259"/>
              <a:gd name="connsiteX3" fmla="*/ 1424443 w 1424443"/>
              <a:gd name="connsiteY3" fmla="*/ 6432259 h 6432259"/>
              <a:gd name="connsiteX4" fmla="*/ 455452 w 1424443"/>
              <a:gd name="connsiteY4" fmla="*/ 6432259 h 6432259"/>
              <a:gd name="connsiteX5" fmla="*/ 460477 w 1424443"/>
              <a:gd name="connsiteY5" fmla="*/ 854839 h 6432259"/>
              <a:gd name="connsiteX6" fmla="*/ 0 w 1424443"/>
              <a:gd name="connsiteY6" fmla="*/ 293991 h 6432259"/>
              <a:gd name="connsiteX0" fmla="*/ 0 w 1426442"/>
              <a:gd name="connsiteY0" fmla="*/ 293991 h 6432259"/>
              <a:gd name="connsiteX1" fmla="*/ 858140 w 1426442"/>
              <a:gd name="connsiteY1" fmla="*/ 0 h 6432259"/>
              <a:gd name="connsiteX2" fmla="*/ 1355418 w 1426442"/>
              <a:gd name="connsiteY2" fmla="*/ 518032 h 6432259"/>
              <a:gd name="connsiteX3" fmla="*/ 1426442 w 1426442"/>
              <a:gd name="connsiteY3" fmla="*/ 6000683 h 6432259"/>
              <a:gd name="connsiteX4" fmla="*/ 455452 w 1426442"/>
              <a:gd name="connsiteY4" fmla="*/ 6432259 h 6432259"/>
              <a:gd name="connsiteX5" fmla="*/ 460477 w 1426442"/>
              <a:gd name="connsiteY5" fmla="*/ 854839 h 6432259"/>
              <a:gd name="connsiteX6" fmla="*/ 0 w 1426442"/>
              <a:gd name="connsiteY6" fmla="*/ 293991 h 6432259"/>
              <a:gd name="connsiteX0" fmla="*/ 0 w 1426442"/>
              <a:gd name="connsiteY0" fmla="*/ 293991 h 6074032"/>
              <a:gd name="connsiteX1" fmla="*/ 858140 w 1426442"/>
              <a:gd name="connsiteY1" fmla="*/ 0 h 6074032"/>
              <a:gd name="connsiteX2" fmla="*/ 1355418 w 1426442"/>
              <a:gd name="connsiteY2" fmla="*/ 518032 h 6074032"/>
              <a:gd name="connsiteX3" fmla="*/ 1426442 w 1426442"/>
              <a:gd name="connsiteY3" fmla="*/ 6000683 h 6074032"/>
              <a:gd name="connsiteX4" fmla="*/ 452795 w 1426442"/>
              <a:gd name="connsiteY4" fmla="*/ 6074032 h 6074032"/>
              <a:gd name="connsiteX5" fmla="*/ 460477 w 1426442"/>
              <a:gd name="connsiteY5" fmla="*/ 854839 h 6074032"/>
              <a:gd name="connsiteX6" fmla="*/ 0 w 1426442"/>
              <a:gd name="connsiteY6" fmla="*/ 293991 h 6074032"/>
              <a:gd name="connsiteX0" fmla="*/ 0 w 1418930"/>
              <a:gd name="connsiteY0" fmla="*/ 293991 h 6074032"/>
              <a:gd name="connsiteX1" fmla="*/ 858140 w 1418930"/>
              <a:gd name="connsiteY1" fmla="*/ 0 h 6074032"/>
              <a:gd name="connsiteX2" fmla="*/ 1355418 w 1418930"/>
              <a:gd name="connsiteY2" fmla="*/ 518032 h 6074032"/>
              <a:gd name="connsiteX3" fmla="*/ 1418930 w 1418930"/>
              <a:gd name="connsiteY3" fmla="*/ 5758960 h 6074032"/>
              <a:gd name="connsiteX4" fmla="*/ 452795 w 1418930"/>
              <a:gd name="connsiteY4" fmla="*/ 6074032 h 6074032"/>
              <a:gd name="connsiteX5" fmla="*/ 460477 w 1418930"/>
              <a:gd name="connsiteY5" fmla="*/ 854839 h 6074032"/>
              <a:gd name="connsiteX6" fmla="*/ 0 w 1418930"/>
              <a:gd name="connsiteY6" fmla="*/ 293991 h 6074032"/>
              <a:gd name="connsiteX0" fmla="*/ 0 w 1418930"/>
              <a:gd name="connsiteY0" fmla="*/ 289736 h 6069777"/>
              <a:gd name="connsiteX1" fmla="*/ 845173 w 1418930"/>
              <a:gd name="connsiteY1" fmla="*/ 0 h 6069777"/>
              <a:gd name="connsiteX2" fmla="*/ 1355418 w 1418930"/>
              <a:gd name="connsiteY2" fmla="*/ 513777 h 6069777"/>
              <a:gd name="connsiteX3" fmla="*/ 1418930 w 1418930"/>
              <a:gd name="connsiteY3" fmla="*/ 5754705 h 6069777"/>
              <a:gd name="connsiteX4" fmla="*/ 452795 w 1418930"/>
              <a:gd name="connsiteY4" fmla="*/ 6069777 h 6069777"/>
              <a:gd name="connsiteX5" fmla="*/ 460477 w 1418930"/>
              <a:gd name="connsiteY5" fmla="*/ 850584 h 6069777"/>
              <a:gd name="connsiteX6" fmla="*/ 0 w 1418930"/>
              <a:gd name="connsiteY6" fmla="*/ 289736 h 6069777"/>
              <a:gd name="connsiteX0" fmla="*/ 0 w 1410418"/>
              <a:gd name="connsiteY0" fmla="*/ 315671 h 6069777"/>
              <a:gd name="connsiteX1" fmla="*/ 836661 w 1410418"/>
              <a:gd name="connsiteY1" fmla="*/ 0 h 6069777"/>
              <a:gd name="connsiteX2" fmla="*/ 1346906 w 1410418"/>
              <a:gd name="connsiteY2" fmla="*/ 513777 h 6069777"/>
              <a:gd name="connsiteX3" fmla="*/ 1410418 w 1410418"/>
              <a:gd name="connsiteY3" fmla="*/ 5754705 h 6069777"/>
              <a:gd name="connsiteX4" fmla="*/ 444283 w 1410418"/>
              <a:gd name="connsiteY4" fmla="*/ 6069777 h 6069777"/>
              <a:gd name="connsiteX5" fmla="*/ 451965 w 1410418"/>
              <a:gd name="connsiteY5" fmla="*/ 850584 h 6069777"/>
              <a:gd name="connsiteX6" fmla="*/ 0 w 1410418"/>
              <a:gd name="connsiteY6" fmla="*/ 315671 h 6069777"/>
              <a:gd name="connsiteX0" fmla="*/ 0 w 1410418"/>
              <a:gd name="connsiteY0" fmla="*/ 319727 h 6073833"/>
              <a:gd name="connsiteX1" fmla="*/ 892786 w 1410418"/>
              <a:gd name="connsiteY1" fmla="*/ 0 h 6073833"/>
              <a:gd name="connsiteX2" fmla="*/ 1346906 w 1410418"/>
              <a:gd name="connsiteY2" fmla="*/ 517833 h 6073833"/>
              <a:gd name="connsiteX3" fmla="*/ 1410418 w 1410418"/>
              <a:gd name="connsiteY3" fmla="*/ 5758761 h 6073833"/>
              <a:gd name="connsiteX4" fmla="*/ 444283 w 1410418"/>
              <a:gd name="connsiteY4" fmla="*/ 6073833 h 6073833"/>
              <a:gd name="connsiteX5" fmla="*/ 451965 w 1410418"/>
              <a:gd name="connsiteY5" fmla="*/ 854640 h 6073833"/>
              <a:gd name="connsiteX6" fmla="*/ 0 w 1410418"/>
              <a:gd name="connsiteY6" fmla="*/ 319727 h 6073833"/>
              <a:gd name="connsiteX0" fmla="*/ 0 w 1410418"/>
              <a:gd name="connsiteY0" fmla="*/ 280825 h 6034931"/>
              <a:gd name="connsiteX1" fmla="*/ 908948 w 1410418"/>
              <a:gd name="connsiteY1" fmla="*/ 0 h 6034931"/>
              <a:gd name="connsiteX2" fmla="*/ 1346906 w 1410418"/>
              <a:gd name="connsiteY2" fmla="*/ 478931 h 6034931"/>
              <a:gd name="connsiteX3" fmla="*/ 1410418 w 1410418"/>
              <a:gd name="connsiteY3" fmla="*/ 5719859 h 6034931"/>
              <a:gd name="connsiteX4" fmla="*/ 444283 w 1410418"/>
              <a:gd name="connsiteY4" fmla="*/ 6034931 h 6034931"/>
              <a:gd name="connsiteX5" fmla="*/ 451965 w 1410418"/>
              <a:gd name="connsiteY5" fmla="*/ 815738 h 6034931"/>
              <a:gd name="connsiteX6" fmla="*/ 0 w 1410418"/>
              <a:gd name="connsiteY6" fmla="*/ 280825 h 6034931"/>
              <a:gd name="connsiteX0" fmla="*/ 0 w 1410418"/>
              <a:gd name="connsiteY0" fmla="*/ 280825 h 6034931"/>
              <a:gd name="connsiteX1" fmla="*/ 908948 w 1410418"/>
              <a:gd name="connsiteY1" fmla="*/ 0 h 6034931"/>
              <a:gd name="connsiteX2" fmla="*/ 1379228 w 1410418"/>
              <a:gd name="connsiteY2" fmla="*/ 556735 h 6034931"/>
              <a:gd name="connsiteX3" fmla="*/ 1410418 w 1410418"/>
              <a:gd name="connsiteY3" fmla="*/ 5719859 h 6034931"/>
              <a:gd name="connsiteX4" fmla="*/ 444283 w 1410418"/>
              <a:gd name="connsiteY4" fmla="*/ 6034931 h 6034931"/>
              <a:gd name="connsiteX5" fmla="*/ 451965 w 1410418"/>
              <a:gd name="connsiteY5" fmla="*/ 815738 h 6034931"/>
              <a:gd name="connsiteX6" fmla="*/ 0 w 1410418"/>
              <a:gd name="connsiteY6" fmla="*/ 280825 h 6034931"/>
              <a:gd name="connsiteX0" fmla="*/ 0 w 1410418"/>
              <a:gd name="connsiteY0" fmla="*/ 266986 h 6021092"/>
              <a:gd name="connsiteX1" fmla="*/ 914677 w 1410418"/>
              <a:gd name="connsiteY1" fmla="*/ 0 h 6021092"/>
              <a:gd name="connsiteX2" fmla="*/ 1379228 w 1410418"/>
              <a:gd name="connsiteY2" fmla="*/ 542896 h 6021092"/>
              <a:gd name="connsiteX3" fmla="*/ 1410418 w 1410418"/>
              <a:gd name="connsiteY3" fmla="*/ 5706020 h 6021092"/>
              <a:gd name="connsiteX4" fmla="*/ 444283 w 1410418"/>
              <a:gd name="connsiteY4" fmla="*/ 6021092 h 6021092"/>
              <a:gd name="connsiteX5" fmla="*/ 451965 w 1410418"/>
              <a:gd name="connsiteY5" fmla="*/ 801899 h 6021092"/>
              <a:gd name="connsiteX6" fmla="*/ 0 w 1410418"/>
              <a:gd name="connsiteY6" fmla="*/ 266986 h 6021092"/>
              <a:gd name="connsiteX0" fmla="*/ 0 w 1410418"/>
              <a:gd name="connsiteY0" fmla="*/ 253148 h 6007254"/>
              <a:gd name="connsiteX1" fmla="*/ 920407 w 1410418"/>
              <a:gd name="connsiteY1" fmla="*/ 0 h 6007254"/>
              <a:gd name="connsiteX2" fmla="*/ 1379228 w 1410418"/>
              <a:gd name="connsiteY2" fmla="*/ 529058 h 6007254"/>
              <a:gd name="connsiteX3" fmla="*/ 1410418 w 1410418"/>
              <a:gd name="connsiteY3" fmla="*/ 5692182 h 6007254"/>
              <a:gd name="connsiteX4" fmla="*/ 444283 w 1410418"/>
              <a:gd name="connsiteY4" fmla="*/ 6007254 h 6007254"/>
              <a:gd name="connsiteX5" fmla="*/ 451965 w 1410418"/>
              <a:gd name="connsiteY5" fmla="*/ 788061 h 6007254"/>
              <a:gd name="connsiteX6" fmla="*/ 0 w 1410418"/>
              <a:gd name="connsiteY6" fmla="*/ 253148 h 6007254"/>
              <a:gd name="connsiteX0" fmla="*/ 0 w 1428863"/>
              <a:gd name="connsiteY0" fmla="*/ 253148 h 6007254"/>
              <a:gd name="connsiteX1" fmla="*/ 920407 w 1428863"/>
              <a:gd name="connsiteY1" fmla="*/ 0 h 6007254"/>
              <a:gd name="connsiteX2" fmla="*/ 1379228 w 1428863"/>
              <a:gd name="connsiteY2" fmla="*/ 529058 h 6007254"/>
              <a:gd name="connsiteX3" fmla="*/ 1428863 w 1428863"/>
              <a:gd name="connsiteY3" fmla="*/ 5778814 h 6007254"/>
              <a:gd name="connsiteX4" fmla="*/ 444283 w 1428863"/>
              <a:gd name="connsiteY4" fmla="*/ 6007254 h 6007254"/>
              <a:gd name="connsiteX5" fmla="*/ 451965 w 1428863"/>
              <a:gd name="connsiteY5" fmla="*/ 788061 h 6007254"/>
              <a:gd name="connsiteX6" fmla="*/ 0 w 1428863"/>
              <a:gd name="connsiteY6" fmla="*/ 253148 h 6007254"/>
              <a:gd name="connsiteX0" fmla="*/ 0 w 1428863"/>
              <a:gd name="connsiteY0" fmla="*/ 253148 h 5999822"/>
              <a:gd name="connsiteX1" fmla="*/ 920407 w 1428863"/>
              <a:gd name="connsiteY1" fmla="*/ 0 h 5999822"/>
              <a:gd name="connsiteX2" fmla="*/ 1379228 w 1428863"/>
              <a:gd name="connsiteY2" fmla="*/ 529058 h 5999822"/>
              <a:gd name="connsiteX3" fmla="*/ 1428863 w 1428863"/>
              <a:gd name="connsiteY3" fmla="*/ 5778814 h 5999822"/>
              <a:gd name="connsiteX4" fmla="*/ 440523 w 1428863"/>
              <a:gd name="connsiteY4" fmla="*/ 5999822 h 5999822"/>
              <a:gd name="connsiteX5" fmla="*/ 451965 w 1428863"/>
              <a:gd name="connsiteY5" fmla="*/ 788061 h 5999822"/>
              <a:gd name="connsiteX6" fmla="*/ 0 w 1428863"/>
              <a:gd name="connsiteY6" fmla="*/ 253148 h 5999822"/>
              <a:gd name="connsiteX0" fmla="*/ 0 w 1428863"/>
              <a:gd name="connsiteY0" fmla="*/ 253148 h 5999822"/>
              <a:gd name="connsiteX1" fmla="*/ 920407 w 1428863"/>
              <a:gd name="connsiteY1" fmla="*/ 0 h 5999822"/>
              <a:gd name="connsiteX2" fmla="*/ 1379228 w 1428863"/>
              <a:gd name="connsiteY2" fmla="*/ 529058 h 5999822"/>
              <a:gd name="connsiteX3" fmla="*/ 1428863 w 1428863"/>
              <a:gd name="connsiteY3" fmla="*/ 5778814 h 5999822"/>
              <a:gd name="connsiteX4" fmla="*/ 440523 w 1428863"/>
              <a:gd name="connsiteY4" fmla="*/ 5999822 h 5999822"/>
              <a:gd name="connsiteX5" fmla="*/ 451965 w 1428863"/>
              <a:gd name="connsiteY5" fmla="*/ 788061 h 5999822"/>
              <a:gd name="connsiteX6" fmla="*/ 0 w 1428863"/>
              <a:gd name="connsiteY6" fmla="*/ 253148 h 5999822"/>
              <a:gd name="connsiteX0" fmla="*/ 0 w 1451598"/>
              <a:gd name="connsiteY0" fmla="*/ 253148 h 5999822"/>
              <a:gd name="connsiteX1" fmla="*/ 920407 w 1451598"/>
              <a:gd name="connsiteY1" fmla="*/ 0 h 5999822"/>
              <a:gd name="connsiteX2" fmla="*/ 1379228 w 1451598"/>
              <a:gd name="connsiteY2" fmla="*/ 529058 h 5999822"/>
              <a:gd name="connsiteX3" fmla="*/ 1451598 w 1451598"/>
              <a:gd name="connsiteY3" fmla="*/ 5798671 h 5999822"/>
              <a:gd name="connsiteX4" fmla="*/ 440523 w 1451598"/>
              <a:gd name="connsiteY4" fmla="*/ 5999822 h 5999822"/>
              <a:gd name="connsiteX5" fmla="*/ 451965 w 1451598"/>
              <a:gd name="connsiteY5" fmla="*/ 788061 h 5999822"/>
              <a:gd name="connsiteX6" fmla="*/ 0 w 1451598"/>
              <a:gd name="connsiteY6" fmla="*/ 253148 h 5999822"/>
              <a:gd name="connsiteX0" fmla="*/ 0 w 1436383"/>
              <a:gd name="connsiteY0" fmla="*/ 253148 h 5999822"/>
              <a:gd name="connsiteX1" fmla="*/ 920407 w 1436383"/>
              <a:gd name="connsiteY1" fmla="*/ 0 h 5999822"/>
              <a:gd name="connsiteX2" fmla="*/ 1379228 w 1436383"/>
              <a:gd name="connsiteY2" fmla="*/ 529058 h 5999822"/>
              <a:gd name="connsiteX3" fmla="*/ 1436384 w 1436383"/>
              <a:gd name="connsiteY3" fmla="*/ 5793678 h 5999822"/>
              <a:gd name="connsiteX4" fmla="*/ 440523 w 1436383"/>
              <a:gd name="connsiteY4" fmla="*/ 5999822 h 5999822"/>
              <a:gd name="connsiteX5" fmla="*/ 451965 w 1436383"/>
              <a:gd name="connsiteY5" fmla="*/ 788061 h 5999822"/>
              <a:gd name="connsiteX6" fmla="*/ 0 w 1436383"/>
              <a:gd name="connsiteY6" fmla="*/ 253148 h 5999822"/>
              <a:gd name="connsiteX0" fmla="*/ 0 w 1436384"/>
              <a:gd name="connsiteY0" fmla="*/ 253148 h 5999822"/>
              <a:gd name="connsiteX1" fmla="*/ 920407 w 1436384"/>
              <a:gd name="connsiteY1" fmla="*/ 0 h 5999822"/>
              <a:gd name="connsiteX2" fmla="*/ 1379228 w 1436384"/>
              <a:gd name="connsiteY2" fmla="*/ 529058 h 5999822"/>
              <a:gd name="connsiteX3" fmla="*/ 1436384 w 1436384"/>
              <a:gd name="connsiteY3" fmla="*/ 5793678 h 5999822"/>
              <a:gd name="connsiteX4" fmla="*/ 440523 w 1436384"/>
              <a:gd name="connsiteY4" fmla="*/ 5999822 h 5999822"/>
              <a:gd name="connsiteX5" fmla="*/ 451965 w 1436384"/>
              <a:gd name="connsiteY5" fmla="*/ 788061 h 5999822"/>
              <a:gd name="connsiteX6" fmla="*/ 0 w 1436384"/>
              <a:gd name="connsiteY6" fmla="*/ 253148 h 5999822"/>
              <a:gd name="connsiteX0" fmla="*/ 0 w 1436384"/>
              <a:gd name="connsiteY0" fmla="*/ 253148 h 5992505"/>
              <a:gd name="connsiteX1" fmla="*/ 920407 w 1436384"/>
              <a:gd name="connsiteY1" fmla="*/ 0 h 5992505"/>
              <a:gd name="connsiteX2" fmla="*/ 1379228 w 1436384"/>
              <a:gd name="connsiteY2" fmla="*/ 529058 h 5992505"/>
              <a:gd name="connsiteX3" fmla="*/ 1436384 w 1436384"/>
              <a:gd name="connsiteY3" fmla="*/ 5793678 h 5992505"/>
              <a:gd name="connsiteX4" fmla="*/ 474890 w 1436384"/>
              <a:gd name="connsiteY4" fmla="*/ 5992505 h 5992505"/>
              <a:gd name="connsiteX5" fmla="*/ 451965 w 1436384"/>
              <a:gd name="connsiteY5" fmla="*/ 788061 h 5992505"/>
              <a:gd name="connsiteX6" fmla="*/ 0 w 1436384"/>
              <a:gd name="connsiteY6" fmla="*/ 253148 h 5992505"/>
              <a:gd name="connsiteX0" fmla="*/ 0 w 1436384"/>
              <a:gd name="connsiteY0" fmla="*/ 253148 h 5999823"/>
              <a:gd name="connsiteX1" fmla="*/ 920407 w 1436384"/>
              <a:gd name="connsiteY1" fmla="*/ 0 h 5999823"/>
              <a:gd name="connsiteX2" fmla="*/ 1379228 w 1436384"/>
              <a:gd name="connsiteY2" fmla="*/ 529058 h 5999823"/>
              <a:gd name="connsiteX3" fmla="*/ 1436384 w 1436384"/>
              <a:gd name="connsiteY3" fmla="*/ 5793678 h 5999823"/>
              <a:gd name="connsiteX4" fmla="*/ 440525 w 1436384"/>
              <a:gd name="connsiteY4" fmla="*/ 5999823 h 5999823"/>
              <a:gd name="connsiteX5" fmla="*/ 451965 w 1436384"/>
              <a:gd name="connsiteY5" fmla="*/ 788061 h 5999823"/>
              <a:gd name="connsiteX6" fmla="*/ 0 w 1436384"/>
              <a:gd name="connsiteY6" fmla="*/ 253148 h 5999823"/>
              <a:gd name="connsiteX0" fmla="*/ 0 w 1481676"/>
              <a:gd name="connsiteY0" fmla="*/ 188697 h 5999823"/>
              <a:gd name="connsiteX1" fmla="*/ 965699 w 1481676"/>
              <a:gd name="connsiteY1" fmla="*/ 0 h 5999823"/>
              <a:gd name="connsiteX2" fmla="*/ 1424520 w 1481676"/>
              <a:gd name="connsiteY2" fmla="*/ 529058 h 5999823"/>
              <a:gd name="connsiteX3" fmla="*/ 1481676 w 1481676"/>
              <a:gd name="connsiteY3" fmla="*/ 5793678 h 5999823"/>
              <a:gd name="connsiteX4" fmla="*/ 485817 w 1481676"/>
              <a:gd name="connsiteY4" fmla="*/ 5999823 h 5999823"/>
              <a:gd name="connsiteX5" fmla="*/ 497257 w 1481676"/>
              <a:gd name="connsiteY5" fmla="*/ 788061 h 5999823"/>
              <a:gd name="connsiteX6" fmla="*/ 0 w 1481676"/>
              <a:gd name="connsiteY6" fmla="*/ 188697 h 5999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1676" h="5999823">
                <a:moveTo>
                  <a:pt x="0" y="188697"/>
                </a:moveTo>
                <a:lnTo>
                  <a:pt x="965699" y="0"/>
                </a:lnTo>
                <a:lnTo>
                  <a:pt x="1424520" y="529058"/>
                </a:lnTo>
                <a:lnTo>
                  <a:pt x="1481676" y="5793678"/>
                </a:lnTo>
                <a:cubicBezTo>
                  <a:pt x="1137075" y="5854109"/>
                  <a:pt x="1025161" y="5897926"/>
                  <a:pt x="485817" y="5999823"/>
                </a:cubicBezTo>
                <a:cubicBezTo>
                  <a:pt x="483170" y="4142102"/>
                  <a:pt x="499904" y="2645782"/>
                  <a:pt x="497257" y="788061"/>
                </a:cubicBezTo>
                <a:lnTo>
                  <a:pt x="0" y="188697"/>
                </a:lnTo>
                <a:close/>
              </a:path>
            </a:pathLst>
          </a:custGeom>
          <a:gradFill>
            <a:gsLst>
              <a:gs pos="0">
                <a:srgbClr val="C68018"/>
              </a:gs>
              <a:gs pos="30000">
                <a:schemeClr val="accent5">
                  <a:lumMod val="20000"/>
                  <a:lumOff val="80000"/>
                </a:schemeClr>
              </a:gs>
              <a:gs pos="53000">
                <a:schemeClr val="accent5">
                  <a:lumMod val="75000"/>
                </a:schemeClr>
              </a:gs>
              <a:gs pos="100000">
                <a:schemeClr val="accent5">
                  <a:lumMod val="50000"/>
                </a:schemeClr>
              </a:gs>
            </a:gsLst>
            <a:lin ang="5400000" scaled="1"/>
          </a:gradFill>
          <a:ln w="76200">
            <a:solidFill>
              <a:schemeClr val="bg1"/>
            </a:solidFill>
          </a:ln>
          <a:scene3d>
            <a:camera prst="orthographicFront"/>
            <a:lightRig rig="threePt" dir="t"/>
          </a:scene3d>
          <a:sp3d>
            <a:bevelT w="171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6" name="Rectángulo 5">
            <a:extLst>
              <a:ext uri="{FF2B5EF4-FFF2-40B4-BE49-F238E27FC236}">
                <a16:creationId xmlns:a16="http://schemas.microsoft.com/office/drawing/2014/main" id="{205C367E-17B1-4CAE-A55D-3F1651503034}"/>
              </a:ext>
            </a:extLst>
          </p:cNvPr>
          <p:cNvSpPr/>
          <p:nvPr/>
        </p:nvSpPr>
        <p:spPr>
          <a:xfrm>
            <a:off x="-34050" y="-23515"/>
            <a:ext cx="3130176" cy="6894076"/>
          </a:xfrm>
          <a:custGeom>
            <a:avLst/>
            <a:gdLst>
              <a:gd name="connsiteX0" fmla="*/ 0 w 1465943"/>
              <a:gd name="connsiteY0" fmla="*/ 0 h 5116218"/>
              <a:gd name="connsiteX1" fmla="*/ 1465943 w 1465943"/>
              <a:gd name="connsiteY1" fmla="*/ 0 h 5116218"/>
              <a:gd name="connsiteX2" fmla="*/ 1465943 w 1465943"/>
              <a:gd name="connsiteY2" fmla="*/ 5116218 h 5116218"/>
              <a:gd name="connsiteX3" fmla="*/ 0 w 1465943"/>
              <a:gd name="connsiteY3" fmla="*/ 5116218 h 5116218"/>
              <a:gd name="connsiteX4" fmla="*/ 0 w 1465943"/>
              <a:gd name="connsiteY4" fmla="*/ 0 h 5116218"/>
              <a:gd name="connsiteX0" fmla="*/ 0 w 1465943"/>
              <a:gd name="connsiteY0" fmla="*/ 0 h 5116218"/>
              <a:gd name="connsiteX1" fmla="*/ 1465943 w 1465943"/>
              <a:gd name="connsiteY1" fmla="*/ 0 h 5116218"/>
              <a:gd name="connsiteX2" fmla="*/ 1465943 w 1465943"/>
              <a:gd name="connsiteY2" fmla="*/ 2191657 h 5116218"/>
              <a:gd name="connsiteX3" fmla="*/ 1465943 w 1465943"/>
              <a:gd name="connsiteY3" fmla="*/ 5116218 h 5116218"/>
              <a:gd name="connsiteX4" fmla="*/ 0 w 1465943"/>
              <a:gd name="connsiteY4" fmla="*/ 5116218 h 5116218"/>
              <a:gd name="connsiteX5" fmla="*/ 0 w 1465943"/>
              <a:gd name="connsiteY5" fmla="*/ 0 h 5116218"/>
              <a:gd name="connsiteX0" fmla="*/ 0 w 1465943"/>
              <a:gd name="connsiteY0" fmla="*/ 0 h 5116218"/>
              <a:gd name="connsiteX1" fmla="*/ 1465943 w 1465943"/>
              <a:gd name="connsiteY1" fmla="*/ 0 h 5116218"/>
              <a:gd name="connsiteX2" fmla="*/ 1451429 w 1465943"/>
              <a:gd name="connsiteY2" fmla="*/ 972457 h 5116218"/>
              <a:gd name="connsiteX3" fmla="*/ 1465943 w 1465943"/>
              <a:gd name="connsiteY3" fmla="*/ 2191657 h 5116218"/>
              <a:gd name="connsiteX4" fmla="*/ 1465943 w 1465943"/>
              <a:gd name="connsiteY4" fmla="*/ 5116218 h 5116218"/>
              <a:gd name="connsiteX5" fmla="*/ 0 w 1465943"/>
              <a:gd name="connsiteY5" fmla="*/ 5116218 h 5116218"/>
              <a:gd name="connsiteX6" fmla="*/ 0 w 1465943"/>
              <a:gd name="connsiteY6" fmla="*/ 0 h 5116218"/>
              <a:gd name="connsiteX0" fmla="*/ 0 w 1465943"/>
              <a:gd name="connsiteY0" fmla="*/ 0 h 5116218"/>
              <a:gd name="connsiteX1" fmla="*/ 1465943 w 1465943"/>
              <a:gd name="connsiteY1" fmla="*/ 0 h 5116218"/>
              <a:gd name="connsiteX2" fmla="*/ 1451429 w 1465943"/>
              <a:gd name="connsiteY2" fmla="*/ 972457 h 5116218"/>
              <a:gd name="connsiteX3" fmla="*/ 1465943 w 1465943"/>
              <a:gd name="connsiteY3" fmla="*/ 2191657 h 5116218"/>
              <a:gd name="connsiteX4" fmla="*/ 1451429 w 1465943"/>
              <a:gd name="connsiteY4" fmla="*/ 3526971 h 5116218"/>
              <a:gd name="connsiteX5" fmla="*/ 1465943 w 1465943"/>
              <a:gd name="connsiteY5" fmla="*/ 5116218 h 5116218"/>
              <a:gd name="connsiteX6" fmla="*/ 0 w 1465943"/>
              <a:gd name="connsiteY6" fmla="*/ 5116218 h 5116218"/>
              <a:gd name="connsiteX7" fmla="*/ 0 w 1465943"/>
              <a:gd name="connsiteY7" fmla="*/ 0 h 5116218"/>
              <a:gd name="connsiteX0" fmla="*/ 29029 w 1494972"/>
              <a:gd name="connsiteY0" fmla="*/ 0 h 6828904"/>
              <a:gd name="connsiteX1" fmla="*/ 1494972 w 1494972"/>
              <a:gd name="connsiteY1" fmla="*/ 0 h 6828904"/>
              <a:gd name="connsiteX2" fmla="*/ 1480458 w 1494972"/>
              <a:gd name="connsiteY2" fmla="*/ 972457 h 6828904"/>
              <a:gd name="connsiteX3" fmla="*/ 1494972 w 1494972"/>
              <a:gd name="connsiteY3" fmla="*/ 2191657 h 6828904"/>
              <a:gd name="connsiteX4" fmla="*/ 1480458 w 1494972"/>
              <a:gd name="connsiteY4" fmla="*/ 3526971 h 6828904"/>
              <a:gd name="connsiteX5" fmla="*/ 1494972 w 1494972"/>
              <a:gd name="connsiteY5" fmla="*/ 5116218 h 6828904"/>
              <a:gd name="connsiteX6" fmla="*/ 0 w 1494972"/>
              <a:gd name="connsiteY6" fmla="*/ 6828904 h 6828904"/>
              <a:gd name="connsiteX7" fmla="*/ 29029 w 1494972"/>
              <a:gd name="connsiteY7" fmla="*/ 0 h 6828904"/>
              <a:gd name="connsiteX0" fmla="*/ 29029 w 1567543"/>
              <a:gd name="connsiteY0" fmla="*/ 0 h 6828904"/>
              <a:gd name="connsiteX1" fmla="*/ 1494972 w 1567543"/>
              <a:gd name="connsiteY1" fmla="*/ 0 h 6828904"/>
              <a:gd name="connsiteX2" fmla="*/ 1480458 w 1567543"/>
              <a:gd name="connsiteY2" fmla="*/ 972457 h 6828904"/>
              <a:gd name="connsiteX3" fmla="*/ 1494972 w 1567543"/>
              <a:gd name="connsiteY3" fmla="*/ 2191657 h 6828904"/>
              <a:gd name="connsiteX4" fmla="*/ 1480458 w 1567543"/>
              <a:gd name="connsiteY4" fmla="*/ 3526971 h 6828904"/>
              <a:gd name="connsiteX5" fmla="*/ 1567543 w 1567543"/>
              <a:gd name="connsiteY5" fmla="*/ 5435532 h 6828904"/>
              <a:gd name="connsiteX6" fmla="*/ 0 w 1567543"/>
              <a:gd name="connsiteY6" fmla="*/ 6828904 h 6828904"/>
              <a:gd name="connsiteX7" fmla="*/ 29029 w 1567543"/>
              <a:gd name="connsiteY7" fmla="*/ 0 h 6828904"/>
              <a:gd name="connsiteX0" fmla="*/ 29029 w 2888343"/>
              <a:gd name="connsiteY0" fmla="*/ 0 h 6828904"/>
              <a:gd name="connsiteX1" fmla="*/ 2888343 w 2888343"/>
              <a:gd name="connsiteY1" fmla="*/ 0 h 6828904"/>
              <a:gd name="connsiteX2" fmla="*/ 1480458 w 2888343"/>
              <a:gd name="connsiteY2" fmla="*/ 972457 h 6828904"/>
              <a:gd name="connsiteX3" fmla="*/ 1494972 w 2888343"/>
              <a:gd name="connsiteY3" fmla="*/ 2191657 h 6828904"/>
              <a:gd name="connsiteX4" fmla="*/ 1480458 w 2888343"/>
              <a:gd name="connsiteY4" fmla="*/ 3526971 h 6828904"/>
              <a:gd name="connsiteX5" fmla="*/ 1567543 w 2888343"/>
              <a:gd name="connsiteY5" fmla="*/ 5435532 h 6828904"/>
              <a:gd name="connsiteX6" fmla="*/ 0 w 2888343"/>
              <a:gd name="connsiteY6" fmla="*/ 6828904 h 6828904"/>
              <a:gd name="connsiteX7" fmla="*/ 29029 w 2888343"/>
              <a:gd name="connsiteY7" fmla="*/ 0 h 6828904"/>
              <a:gd name="connsiteX0" fmla="*/ 29029 w 3018972"/>
              <a:gd name="connsiteY0" fmla="*/ 0 h 6828904"/>
              <a:gd name="connsiteX1" fmla="*/ 2888343 w 3018972"/>
              <a:gd name="connsiteY1" fmla="*/ 0 h 6828904"/>
              <a:gd name="connsiteX2" fmla="*/ 3018972 w 3018972"/>
              <a:gd name="connsiteY2" fmla="*/ 638629 h 6828904"/>
              <a:gd name="connsiteX3" fmla="*/ 1494972 w 3018972"/>
              <a:gd name="connsiteY3" fmla="*/ 2191657 h 6828904"/>
              <a:gd name="connsiteX4" fmla="*/ 1480458 w 3018972"/>
              <a:gd name="connsiteY4" fmla="*/ 3526971 h 6828904"/>
              <a:gd name="connsiteX5" fmla="*/ 1567543 w 3018972"/>
              <a:gd name="connsiteY5" fmla="*/ 5435532 h 6828904"/>
              <a:gd name="connsiteX6" fmla="*/ 0 w 3018972"/>
              <a:gd name="connsiteY6" fmla="*/ 6828904 h 6828904"/>
              <a:gd name="connsiteX7" fmla="*/ 29029 w 3018972"/>
              <a:gd name="connsiteY7" fmla="*/ 0 h 6828904"/>
              <a:gd name="connsiteX0" fmla="*/ 29029 w 3018972"/>
              <a:gd name="connsiteY0" fmla="*/ 0 h 6828904"/>
              <a:gd name="connsiteX1" fmla="*/ 2888343 w 3018972"/>
              <a:gd name="connsiteY1" fmla="*/ 0 h 6828904"/>
              <a:gd name="connsiteX2" fmla="*/ 3018972 w 3018972"/>
              <a:gd name="connsiteY2" fmla="*/ 638629 h 6828904"/>
              <a:gd name="connsiteX3" fmla="*/ 2365829 w 3018972"/>
              <a:gd name="connsiteY3" fmla="*/ 2685143 h 6828904"/>
              <a:gd name="connsiteX4" fmla="*/ 1480458 w 3018972"/>
              <a:gd name="connsiteY4" fmla="*/ 3526971 h 6828904"/>
              <a:gd name="connsiteX5" fmla="*/ 1567543 w 3018972"/>
              <a:gd name="connsiteY5" fmla="*/ 5435532 h 6828904"/>
              <a:gd name="connsiteX6" fmla="*/ 0 w 3018972"/>
              <a:gd name="connsiteY6" fmla="*/ 6828904 h 6828904"/>
              <a:gd name="connsiteX7" fmla="*/ 29029 w 3018972"/>
              <a:gd name="connsiteY7" fmla="*/ 0 h 6828904"/>
              <a:gd name="connsiteX0" fmla="*/ 29029 w 3018972"/>
              <a:gd name="connsiteY0" fmla="*/ 0 h 6828904"/>
              <a:gd name="connsiteX1" fmla="*/ 2888343 w 3018972"/>
              <a:gd name="connsiteY1" fmla="*/ 0 h 6828904"/>
              <a:gd name="connsiteX2" fmla="*/ 3018972 w 3018972"/>
              <a:gd name="connsiteY2" fmla="*/ 638629 h 6828904"/>
              <a:gd name="connsiteX3" fmla="*/ 2365829 w 3018972"/>
              <a:gd name="connsiteY3" fmla="*/ 2685143 h 6828904"/>
              <a:gd name="connsiteX4" fmla="*/ 1915886 w 3018972"/>
              <a:gd name="connsiteY4" fmla="*/ 4049485 h 6828904"/>
              <a:gd name="connsiteX5" fmla="*/ 1567543 w 3018972"/>
              <a:gd name="connsiteY5" fmla="*/ 5435532 h 6828904"/>
              <a:gd name="connsiteX6" fmla="*/ 0 w 3018972"/>
              <a:gd name="connsiteY6" fmla="*/ 6828904 h 6828904"/>
              <a:gd name="connsiteX7" fmla="*/ 29029 w 3018972"/>
              <a:gd name="connsiteY7" fmla="*/ 0 h 6828904"/>
              <a:gd name="connsiteX0" fmla="*/ 29029 w 3018972"/>
              <a:gd name="connsiteY0" fmla="*/ 0 h 6828904"/>
              <a:gd name="connsiteX1" fmla="*/ 2888343 w 3018972"/>
              <a:gd name="connsiteY1" fmla="*/ 0 h 6828904"/>
              <a:gd name="connsiteX2" fmla="*/ 3018972 w 3018972"/>
              <a:gd name="connsiteY2" fmla="*/ 638629 h 6828904"/>
              <a:gd name="connsiteX3" fmla="*/ 2365829 w 3018972"/>
              <a:gd name="connsiteY3" fmla="*/ 2685143 h 6828904"/>
              <a:gd name="connsiteX4" fmla="*/ 1915886 w 3018972"/>
              <a:gd name="connsiteY4" fmla="*/ 4049485 h 6828904"/>
              <a:gd name="connsiteX5" fmla="*/ 1465943 w 3018972"/>
              <a:gd name="connsiteY5" fmla="*/ 5493589 h 6828904"/>
              <a:gd name="connsiteX6" fmla="*/ 0 w 3018972"/>
              <a:gd name="connsiteY6" fmla="*/ 6828904 h 6828904"/>
              <a:gd name="connsiteX7" fmla="*/ 29029 w 3018972"/>
              <a:gd name="connsiteY7" fmla="*/ 0 h 6828904"/>
              <a:gd name="connsiteX0" fmla="*/ 29029 w 3018972"/>
              <a:gd name="connsiteY0" fmla="*/ 0 h 6828904"/>
              <a:gd name="connsiteX1" fmla="*/ 2888343 w 3018972"/>
              <a:gd name="connsiteY1" fmla="*/ 0 h 6828904"/>
              <a:gd name="connsiteX2" fmla="*/ 3018972 w 3018972"/>
              <a:gd name="connsiteY2" fmla="*/ 638629 h 6828904"/>
              <a:gd name="connsiteX3" fmla="*/ 2365829 w 3018972"/>
              <a:gd name="connsiteY3" fmla="*/ 2685143 h 6828904"/>
              <a:gd name="connsiteX4" fmla="*/ 1915886 w 3018972"/>
              <a:gd name="connsiteY4" fmla="*/ 4049485 h 6828904"/>
              <a:gd name="connsiteX5" fmla="*/ 1407886 w 3018972"/>
              <a:gd name="connsiteY5" fmla="*/ 5493589 h 6828904"/>
              <a:gd name="connsiteX6" fmla="*/ 0 w 3018972"/>
              <a:gd name="connsiteY6" fmla="*/ 6828904 h 6828904"/>
              <a:gd name="connsiteX7" fmla="*/ 29029 w 3018972"/>
              <a:gd name="connsiteY7" fmla="*/ 0 h 6828904"/>
              <a:gd name="connsiteX0" fmla="*/ 29029 w 3018972"/>
              <a:gd name="connsiteY0" fmla="*/ 0 h 6828904"/>
              <a:gd name="connsiteX1" fmla="*/ 2888343 w 3018972"/>
              <a:gd name="connsiteY1" fmla="*/ 0 h 6828904"/>
              <a:gd name="connsiteX2" fmla="*/ 3018972 w 3018972"/>
              <a:gd name="connsiteY2" fmla="*/ 638629 h 6828904"/>
              <a:gd name="connsiteX3" fmla="*/ 2365829 w 3018972"/>
              <a:gd name="connsiteY3" fmla="*/ 2685143 h 6828904"/>
              <a:gd name="connsiteX4" fmla="*/ 1915886 w 3018972"/>
              <a:gd name="connsiteY4" fmla="*/ 4049485 h 6828904"/>
              <a:gd name="connsiteX5" fmla="*/ 1422400 w 3018972"/>
              <a:gd name="connsiteY5" fmla="*/ 5566160 h 6828904"/>
              <a:gd name="connsiteX6" fmla="*/ 0 w 3018972"/>
              <a:gd name="connsiteY6" fmla="*/ 6828904 h 6828904"/>
              <a:gd name="connsiteX7" fmla="*/ 29029 w 3018972"/>
              <a:gd name="connsiteY7" fmla="*/ 0 h 6828904"/>
              <a:gd name="connsiteX0" fmla="*/ 29029 w 3033486"/>
              <a:gd name="connsiteY0" fmla="*/ 0 h 6828904"/>
              <a:gd name="connsiteX1" fmla="*/ 2888343 w 3033486"/>
              <a:gd name="connsiteY1" fmla="*/ 0 h 6828904"/>
              <a:gd name="connsiteX2" fmla="*/ 3033486 w 3033486"/>
              <a:gd name="connsiteY2" fmla="*/ 725715 h 6828904"/>
              <a:gd name="connsiteX3" fmla="*/ 2365829 w 3033486"/>
              <a:gd name="connsiteY3" fmla="*/ 2685143 h 6828904"/>
              <a:gd name="connsiteX4" fmla="*/ 1915886 w 3033486"/>
              <a:gd name="connsiteY4" fmla="*/ 4049485 h 6828904"/>
              <a:gd name="connsiteX5" fmla="*/ 1422400 w 3033486"/>
              <a:gd name="connsiteY5" fmla="*/ 5566160 h 6828904"/>
              <a:gd name="connsiteX6" fmla="*/ 0 w 3033486"/>
              <a:gd name="connsiteY6" fmla="*/ 6828904 h 6828904"/>
              <a:gd name="connsiteX7" fmla="*/ 29029 w 3033486"/>
              <a:gd name="connsiteY7" fmla="*/ 0 h 6828904"/>
              <a:gd name="connsiteX0" fmla="*/ 29029 w 3033486"/>
              <a:gd name="connsiteY0" fmla="*/ 0 h 6828904"/>
              <a:gd name="connsiteX1" fmla="*/ 2859314 w 3033486"/>
              <a:gd name="connsiteY1" fmla="*/ 0 h 6828904"/>
              <a:gd name="connsiteX2" fmla="*/ 3033486 w 3033486"/>
              <a:gd name="connsiteY2" fmla="*/ 725715 h 6828904"/>
              <a:gd name="connsiteX3" fmla="*/ 2365829 w 3033486"/>
              <a:gd name="connsiteY3" fmla="*/ 2685143 h 6828904"/>
              <a:gd name="connsiteX4" fmla="*/ 1915886 w 3033486"/>
              <a:gd name="connsiteY4" fmla="*/ 4049485 h 6828904"/>
              <a:gd name="connsiteX5" fmla="*/ 1422400 w 3033486"/>
              <a:gd name="connsiteY5" fmla="*/ 5566160 h 6828904"/>
              <a:gd name="connsiteX6" fmla="*/ 0 w 3033486"/>
              <a:gd name="connsiteY6" fmla="*/ 6828904 h 6828904"/>
              <a:gd name="connsiteX7" fmla="*/ 29029 w 3033486"/>
              <a:gd name="connsiteY7" fmla="*/ 0 h 6828904"/>
              <a:gd name="connsiteX0" fmla="*/ 29029 w 3062514"/>
              <a:gd name="connsiteY0" fmla="*/ 0 h 6828904"/>
              <a:gd name="connsiteX1" fmla="*/ 2859314 w 3062514"/>
              <a:gd name="connsiteY1" fmla="*/ 0 h 6828904"/>
              <a:gd name="connsiteX2" fmla="*/ 3062514 w 3062514"/>
              <a:gd name="connsiteY2" fmla="*/ 682172 h 6828904"/>
              <a:gd name="connsiteX3" fmla="*/ 2365829 w 3062514"/>
              <a:gd name="connsiteY3" fmla="*/ 2685143 h 6828904"/>
              <a:gd name="connsiteX4" fmla="*/ 1915886 w 3062514"/>
              <a:gd name="connsiteY4" fmla="*/ 4049485 h 6828904"/>
              <a:gd name="connsiteX5" fmla="*/ 1422400 w 3062514"/>
              <a:gd name="connsiteY5" fmla="*/ 5566160 h 6828904"/>
              <a:gd name="connsiteX6" fmla="*/ 0 w 3062514"/>
              <a:gd name="connsiteY6" fmla="*/ 6828904 h 6828904"/>
              <a:gd name="connsiteX7" fmla="*/ 29029 w 3062514"/>
              <a:gd name="connsiteY7" fmla="*/ 0 h 6828904"/>
              <a:gd name="connsiteX0" fmla="*/ 29029 w 3033486"/>
              <a:gd name="connsiteY0" fmla="*/ 0 h 6828904"/>
              <a:gd name="connsiteX1" fmla="*/ 2859314 w 3033486"/>
              <a:gd name="connsiteY1" fmla="*/ 0 h 6828904"/>
              <a:gd name="connsiteX2" fmla="*/ 3033486 w 3033486"/>
              <a:gd name="connsiteY2" fmla="*/ 682172 h 6828904"/>
              <a:gd name="connsiteX3" fmla="*/ 2365829 w 3033486"/>
              <a:gd name="connsiteY3" fmla="*/ 2685143 h 6828904"/>
              <a:gd name="connsiteX4" fmla="*/ 1915886 w 3033486"/>
              <a:gd name="connsiteY4" fmla="*/ 4049485 h 6828904"/>
              <a:gd name="connsiteX5" fmla="*/ 1422400 w 3033486"/>
              <a:gd name="connsiteY5" fmla="*/ 5566160 h 6828904"/>
              <a:gd name="connsiteX6" fmla="*/ 0 w 3033486"/>
              <a:gd name="connsiteY6" fmla="*/ 6828904 h 6828904"/>
              <a:gd name="connsiteX7" fmla="*/ 29029 w 3033486"/>
              <a:gd name="connsiteY7" fmla="*/ 0 h 6828904"/>
              <a:gd name="connsiteX0" fmla="*/ 29029 w 3033486"/>
              <a:gd name="connsiteY0" fmla="*/ 0 h 6828904"/>
              <a:gd name="connsiteX1" fmla="*/ 2859314 w 3033486"/>
              <a:gd name="connsiteY1" fmla="*/ 0 h 6828904"/>
              <a:gd name="connsiteX2" fmla="*/ 3033486 w 3033486"/>
              <a:gd name="connsiteY2" fmla="*/ 682172 h 6828904"/>
              <a:gd name="connsiteX3" fmla="*/ 2380901 w 3033486"/>
              <a:gd name="connsiteY3" fmla="*/ 2695191 h 6828904"/>
              <a:gd name="connsiteX4" fmla="*/ 1915886 w 3033486"/>
              <a:gd name="connsiteY4" fmla="*/ 4049485 h 6828904"/>
              <a:gd name="connsiteX5" fmla="*/ 1422400 w 3033486"/>
              <a:gd name="connsiteY5" fmla="*/ 5566160 h 6828904"/>
              <a:gd name="connsiteX6" fmla="*/ 0 w 3033486"/>
              <a:gd name="connsiteY6" fmla="*/ 6828904 h 6828904"/>
              <a:gd name="connsiteX7" fmla="*/ 29029 w 3033486"/>
              <a:gd name="connsiteY7" fmla="*/ 0 h 6828904"/>
              <a:gd name="connsiteX0" fmla="*/ 29029 w 3033486"/>
              <a:gd name="connsiteY0" fmla="*/ 0 h 6828904"/>
              <a:gd name="connsiteX1" fmla="*/ 2859314 w 3033486"/>
              <a:gd name="connsiteY1" fmla="*/ 0 h 6828904"/>
              <a:gd name="connsiteX2" fmla="*/ 3033486 w 3033486"/>
              <a:gd name="connsiteY2" fmla="*/ 682172 h 6828904"/>
              <a:gd name="connsiteX3" fmla="*/ 2380901 w 3033486"/>
              <a:gd name="connsiteY3" fmla="*/ 2695191 h 6828904"/>
              <a:gd name="connsiteX4" fmla="*/ 1925934 w 3033486"/>
              <a:gd name="connsiteY4" fmla="*/ 4069581 h 6828904"/>
              <a:gd name="connsiteX5" fmla="*/ 1422400 w 3033486"/>
              <a:gd name="connsiteY5" fmla="*/ 5566160 h 6828904"/>
              <a:gd name="connsiteX6" fmla="*/ 0 w 3033486"/>
              <a:gd name="connsiteY6" fmla="*/ 6828904 h 6828904"/>
              <a:gd name="connsiteX7" fmla="*/ 29029 w 3033486"/>
              <a:gd name="connsiteY7" fmla="*/ 0 h 6828904"/>
              <a:gd name="connsiteX0" fmla="*/ 29029 w 3033486"/>
              <a:gd name="connsiteY0" fmla="*/ 0 h 6828904"/>
              <a:gd name="connsiteX1" fmla="*/ 2859314 w 3033486"/>
              <a:gd name="connsiteY1" fmla="*/ 0 h 6828904"/>
              <a:gd name="connsiteX2" fmla="*/ 3033486 w 3033486"/>
              <a:gd name="connsiteY2" fmla="*/ 682172 h 6828904"/>
              <a:gd name="connsiteX3" fmla="*/ 2380901 w 3033486"/>
              <a:gd name="connsiteY3" fmla="*/ 2695191 h 6828904"/>
              <a:gd name="connsiteX4" fmla="*/ 1925934 w 3033486"/>
              <a:gd name="connsiteY4" fmla="*/ 4069581 h 6828904"/>
              <a:gd name="connsiteX5" fmla="*/ 1432448 w 3033486"/>
              <a:gd name="connsiteY5" fmla="*/ 5561136 h 6828904"/>
              <a:gd name="connsiteX6" fmla="*/ 0 w 3033486"/>
              <a:gd name="connsiteY6" fmla="*/ 6828904 h 6828904"/>
              <a:gd name="connsiteX7" fmla="*/ 29029 w 3033486"/>
              <a:gd name="connsiteY7" fmla="*/ 0 h 6828904"/>
              <a:gd name="connsiteX0" fmla="*/ 34053 w 3038510"/>
              <a:gd name="connsiteY0" fmla="*/ 0 h 6869097"/>
              <a:gd name="connsiteX1" fmla="*/ 2864338 w 3038510"/>
              <a:gd name="connsiteY1" fmla="*/ 0 h 6869097"/>
              <a:gd name="connsiteX2" fmla="*/ 3038510 w 3038510"/>
              <a:gd name="connsiteY2" fmla="*/ 682172 h 6869097"/>
              <a:gd name="connsiteX3" fmla="*/ 2385925 w 3038510"/>
              <a:gd name="connsiteY3" fmla="*/ 2695191 h 6869097"/>
              <a:gd name="connsiteX4" fmla="*/ 1930958 w 3038510"/>
              <a:gd name="connsiteY4" fmla="*/ 4069581 h 6869097"/>
              <a:gd name="connsiteX5" fmla="*/ 1437472 w 3038510"/>
              <a:gd name="connsiteY5" fmla="*/ 5561136 h 6869097"/>
              <a:gd name="connsiteX6" fmla="*/ 0 w 3038510"/>
              <a:gd name="connsiteY6" fmla="*/ 6869097 h 6869097"/>
              <a:gd name="connsiteX7" fmla="*/ 34053 w 3038510"/>
              <a:gd name="connsiteY7" fmla="*/ 0 h 6869097"/>
              <a:gd name="connsiteX0" fmla="*/ 34053 w 3063631"/>
              <a:gd name="connsiteY0" fmla="*/ 0 h 6869097"/>
              <a:gd name="connsiteX1" fmla="*/ 2864338 w 3063631"/>
              <a:gd name="connsiteY1" fmla="*/ 0 h 6869097"/>
              <a:gd name="connsiteX2" fmla="*/ 3063631 w 3063631"/>
              <a:gd name="connsiteY2" fmla="*/ 652027 h 6869097"/>
              <a:gd name="connsiteX3" fmla="*/ 2385925 w 3063631"/>
              <a:gd name="connsiteY3" fmla="*/ 2695191 h 6869097"/>
              <a:gd name="connsiteX4" fmla="*/ 1930958 w 3063631"/>
              <a:gd name="connsiteY4" fmla="*/ 4069581 h 6869097"/>
              <a:gd name="connsiteX5" fmla="*/ 1437472 w 3063631"/>
              <a:gd name="connsiteY5" fmla="*/ 5561136 h 6869097"/>
              <a:gd name="connsiteX6" fmla="*/ 0 w 3063631"/>
              <a:gd name="connsiteY6" fmla="*/ 6869097 h 6869097"/>
              <a:gd name="connsiteX7" fmla="*/ 34053 w 3063631"/>
              <a:gd name="connsiteY7" fmla="*/ 0 h 6869097"/>
              <a:gd name="connsiteX0" fmla="*/ 34053 w 3063631"/>
              <a:gd name="connsiteY0" fmla="*/ 0 h 6869097"/>
              <a:gd name="connsiteX1" fmla="*/ 2884435 w 3063631"/>
              <a:gd name="connsiteY1" fmla="*/ 10049 h 6869097"/>
              <a:gd name="connsiteX2" fmla="*/ 3063631 w 3063631"/>
              <a:gd name="connsiteY2" fmla="*/ 652027 h 6869097"/>
              <a:gd name="connsiteX3" fmla="*/ 2385925 w 3063631"/>
              <a:gd name="connsiteY3" fmla="*/ 2695191 h 6869097"/>
              <a:gd name="connsiteX4" fmla="*/ 1930958 w 3063631"/>
              <a:gd name="connsiteY4" fmla="*/ 4069581 h 6869097"/>
              <a:gd name="connsiteX5" fmla="*/ 1437472 w 3063631"/>
              <a:gd name="connsiteY5" fmla="*/ 5561136 h 6869097"/>
              <a:gd name="connsiteX6" fmla="*/ 0 w 3063631"/>
              <a:gd name="connsiteY6" fmla="*/ 6869097 h 6869097"/>
              <a:gd name="connsiteX7" fmla="*/ 34053 w 3063631"/>
              <a:gd name="connsiteY7" fmla="*/ 0 h 6869097"/>
              <a:gd name="connsiteX0" fmla="*/ 34053 w 3063631"/>
              <a:gd name="connsiteY0" fmla="*/ 0 h 6869097"/>
              <a:gd name="connsiteX1" fmla="*/ 2884435 w 3063631"/>
              <a:gd name="connsiteY1" fmla="*/ 10049 h 6869097"/>
              <a:gd name="connsiteX2" fmla="*/ 3063631 w 3063631"/>
              <a:gd name="connsiteY2" fmla="*/ 652027 h 6869097"/>
              <a:gd name="connsiteX3" fmla="*/ 2385925 w 3063631"/>
              <a:gd name="connsiteY3" fmla="*/ 2695191 h 6869097"/>
              <a:gd name="connsiteX4" fmla="*/ 1941007 w 3063631"/>
              <a:gd name="connsiteY4" fmla="*/ 4079629 h 6869097"/>
              <a:gd name="connsiteX5" fmla="*/ 1437472 w 3063631"/>
              <a:gd name="connsiteY5" fmla="*/ 5561136 h 6869097"/>
              <a:gd name="connsiteX6" fmla="*/ 0 w 3063631"/>
              <a:gd name="connsiteY6" fmla="*/ 6869097 h 6869097"/>
              <a:gd name="connsiteX7" fmla="*/ 34053 w 3063631"/>
              <a:gd name="connsiteY7" fmla="*/ 0 h 6869097"/>
              <a:gd name="connsiteX0" fmla="*/ 34053 w 3063631"/>
              <a:gd name="connsiteY0" fmla="*/ 0 h 6869097"/>
              <a:gd name="connsiteX1" fmla="*/ 2884435 w 3063631"/>
              <a:gd name="connsiteY1" fmla="*/ 10049 h 6869097"/>
              <a:gd name="connsiteX2" fmla="*/ 3063631 w 3063631"/>
              <a:gd name="connsiteY2" fmla="*/ 652027 h 6869097"/>
              <a:gd name="connsiteX3" fmla="*/ 2385925 w 3063631"/>
              <a:gd name="connsiteY3" fmla="*/ 2695191 h 6869097"/>
              <a:gd name="connsiteX4" fmla="*/ 1941007 w 3063631"/>
              <a:gd name="connsiteY4" fmla="*/ 4079629 h 6869097"/>
              <a:gd name="connsiteX5" fmla="*/ 1447520 w 3063631"/>
              <a:gd name="connsiteY5" fmla="*/ 5556111 h 6869097"/>
              <a:gd name="connsiteX6" fmla="*/ 0 w 3063631"/>
              <a:gd name="connsiteY6" fmla="*/ 6869097 h 6869097"/>
              <a:gd name="connsiteX7" fmla="*/ 34053 w 3063631"/>
              <a:gd name="connsiteY7" fmla="*/ 0 h 6869097"/>
              <a:gd name="connsiteX0" fmla="*/ 34053 w 3063631"/>
              <a:gd name="connsiteY0" fmla="*/ 0 h 6869097"/>
              <a:gd name="connsiteX1" fmla="*/ 2884435 w 3063631"/>
              <a:gd name="connsiteY1" fmla="*/ 10049 h 6869097"/>
              <a:gd name="connsiteX2" fmla="*/ 3063631 w 3063631"/>
              <a:gd name="connsiteY2" fmla="*/ 652027 h 6869097"/>
              <a:gd name="connsiteX3" fmla="*/ 2390949 w 3063631"/>
              <a:gd name="connsiteY3" fmla="*/ 2680119 h 6869097"/>
              <a:gd name="connsiteX4" fmla="*/ 1941007 w 3063631"/>
              <a:gd name="connsiteY4" fmla="*/ 4079629 h 6869097"/>
              <a:gd name="connsiteX5" fmla="*/ 1447520 w 3063631"/>
              <a:gd name="connsiteY5" fmla="*/ 5556111 h 6869097"/>
              <a:gd name="connsiteX6" fmla="*/ 0 w 3063631"/>
              <a:gd name="connsiteY6" fmla="*/ 6869097 h 6869097"/>
              <a:gd name="connsiteX7" fmla="*/ 34053 w 3063631"/>
              <a:gd name="connsiteY7" fmla="*/ 0 h 6869097"/>
              <a:gd name="connsiteX0" fmla="*/ 34053 w 4045578"/>
              <a:gd name="connsiteY0" fmla="*/ 4465 h 6873562"/>
              <a:gd name="connsiteX1" fmla="*/ 4045578 w 4045578"/>
              <a:gd name="connsiteY1" fmla="*/ 0 h 6873562"/>
              <a:gd name="connsiteX2" fmla="*/ 3063631 w 4045578"/>
              <a:gd name="connsiteY2" fmla="*/ 656492 h 6873562"/>
              <a:gd name="connsiteX3" fmla="*/ 2390949 w 4045578"/>
              <a:gd name="connsiteY3" fmla="*/ 2684584 h 6873562"/>
              <a:gd name="connsiteX4" fmla="*/ 1941007 w 4045578"/>
              <a:gd name="connsiteY4" fmla="*/ 4084094 h 6873562"/>
              <a:gd name="connsiteX5" fmla="*/ 1447520 w 4045578"/>
              <a:gd name="connsiteY5" fmla="*/ 5560576 h 6873562"/>
              <a:gd name="connsiteX6" fmla="*/ 0 w 4045578"/>
              <a:gd name="connsiteY6" fmla="*/ 6873562 h 6873562"/>
              <a:gd name="connsiteX7" fmla="*/ 34053 w 4045578"/>
              <a:gd name="connsiteY7" fmla="*/ 4465 h 6873562"/>
              <a:gd name="connsiteX0" fmla="*/ 34053 w 4130431"/>
              <a:gd name="connsiteY0" fmla="*/ 4465 h 6873562"/>
              <a:gd name="connsiteX1" fmla="*/ 4045578 w 4130431"/>
              <a:gd name="connsiteY1" fmla="*/ 0 h 6873562"/>
              <a:gd name="connsiteX2" fmla="*/ 4130431 w 4130431"/>
              <a:gd name="connsiteY2" fmla="*/ 799367 h 6873562"/>
              <a:gd name="connsiteX3" fmla="*/ 2390949 w 4130431"/>
              <a:gd name="connsiteY3" fmla="*/ 2684584 h 6873562"/>
              <a:gd name="connsiteX4" fmla="*/ 1941007 w 4130431"/>
              <a:gd name="connsiteY4" fmla="*/ 4084094 h 6873562"/>
              <a:gd name="connsiteX5" fmla="*/ 1447520 w 4130431"/>
              <a:gd name="connsiteY5" fmla="*/ 5560576 h 6873562"/>
              <a:gd name="connsiteX6" fmla="*/ 0 w 4130431"/>
              <a:gd name="connsiteY6" fmla="*/ 6873562 h 6873562"/>
              <a:gd name="connsiteX7" fmla="*/ 34053 w 4130431"/>
              <a:gd name="connsiteY7" fmla="*/ 4465 h 6873562"/>
              <a:gd name="connsiteX0" fmla="*/ 34053 w 4130431"/>
              <a:gd name="connsiteY0" fmla="*/ 23515 h 6892612"/>
              <a:gd name="connsiteX1" fmla="*/ 4007478 w 4130431"/>
              <a:gd name="connsiteY1" fmla="*/ 0 h 6892612"/>
              <a:gd name="connsiteX2" fmla="*/ 4130431 w 4130431"/>
              <a:gd name="connsiteY2" fmla="*/ 818417 h 6892612"/>
              <a:gd name="connsiteX3" fmla="*/ 2390949 w 4130431"/>
              <a:gd name="connsiteY3" fmla="*/ 2703634 h 6892612"/>
              <a:gd name="connsiteX4" fmla="*/ 1941007 w 4130431"/>
              <a:gd name="connsiteY4" fmla="*/ 4103144 h 6892612"/>
              <a:gd name="connsiteX5" fmla="*/ 1447520 w 4130431"/>
              <a:gd name="connsiteY5" fmla="*/ 5579626 h 6892612"/>
              <a:gd name="connsiteX6" fmla="*/ 0 w 4130431"/>
              <a:gd name="connsiteY6" fmla="*/ 6892612 h 6892612"/>
              <a:gd name="connsiteX7" fmla="*/ 34053 w 4130431"/>
              <a:gd name="connsiteY7" fmla="*/ 23515 h 6892612"/>
              <a:gd name="connsiteX0" fmla="*/ 34053 w 4130431"/>
              <a:gd name="connsiteY0" fmla="*/ 23515 h 6892612"/>
              <a:gd name="connsiteX1" fmla="*/ 4007478 w 4130431"/>
              <a:gd name="connsiteY1" fmla="*/ 0 h 6892612"/>
              <a:gd name="connsiteX2" fmla="*/ 4130431 w 4130431"/>
              <a:gd name="connsiteY2" fmla="*/ 818417 h 6892612"/>
              <a:gd name="connsiteX3" fmla="*/ 3305349 w 4130431"/>
              <a:gd name="connsiteY3" fmla="*/ 3446584 h 6892612"/>
              <a:gd name="connsiteX4" fmla="*/ 1941007 w 4130431"/>
              <a:gd name="connsiteY4" fmla="*/ 4103144 h 6892612"/>
              <a:gd name="connsiteX5" fmla="*/ 1447520 w 4130431"/>
              <a:gd name="connsiteY5" fmla="*/ 5579626 h 6892612"/>
              <a:gd name="connsiteX6" fmla="*/ 0 w 4130431"/>
              <a:gd name="connsiteY6" fmla="*/ 6892612 h 6892612"/>
              <a:gd name="connsiteX7" fmla="*/ 34053 w 4130431"/>
              <a:gd name="connsiteY7" fmla="*/ 23515 h 6892612"/>
              <a:gd name="connsiteX0" fmla="*/ 34053 w 4130431"/>
              <a:gd name="connsiteY0" fmla="*/ 23515 h 6892612"/>
              <a:gd name="connsiteX1" fmla="*/ 4007478 w 4130431"/>
              <a:gd name="connsiteY1" fmla="*/ 0 h 6892612"/>
              <a:gd name="connsiteX2" fmla="*/ 4130431 w 4130431"/>
              <a:gd name="connsiteY2" fmla="*/ 818417 h 6892612"/>
              <a:gd name="connsiteX3" fmla="*/ 3305349 w 4130431"/>
              <a:gd name="connsiteY3" fmla="*/ 3446584 h 6892612"/>
              <a:gd name="connsiteX4" fmla="*/ 2674432 w 4130431"/>
              <a:gd name="connsiteY4" fmla="*/ 5246144 h 6892612"/>
              <a:gd name="connsiteX5" fmla="*/ 1447520 w 4130431"/>
              <a:gd name="connsiteY5" fmla="*/ 5579626 h 6892612"/>
              <a:gd name="connsiteX6" fmla="*/ 0 w 4130431"/>
              <a:gd name="connsiteY6" fmla="*/ 6892612 h 6892612"/>
              <a:gd name="connsiteX7" fmla="*/ 34053 w 4130431"/>
              <a:gd name="connsiteY7" fmla="*/ 23515 h 6892612"/>
              <a:gd name="connsiteX0" fmla="*/ 34053 w 4130431"/>
              <a:gd name="connsiteY0" fmla="*/ 23515 h 6892612"/>
              <a:gd name="connsiteX1" fmla="*/ 4007478 w 4130431"/>
              <a:gd name="connsiteY1" fmla="*/ 0 h 6892612"/>
              <a:gd name="connsiteX2" fmla="*/ 4130431 w 4130431"/>
              <a:gd name="connsiteY2" fmla="*/ 818417 h 6892612"/>
              <a:gd name="connsiteX3" fmla="*/ 3286299 w 4130431"/>
              <a:gd name="connsiteY3" fmla="*/ 3456109 h 6892612"/>
              <a:gd name="connsiteX4" fmla="*/ 2674432 w 4130431"/>
              <a:gd name="connsiteY4" fmla="*/ 5246144 h 6892612"/>
              <a:gd name="connsiteX5" fmla="*/ 1447520 w 4130431"/>
              <a:gd name="connsiteY5" fmla="*/ 5579626 h 6892612"/>
              <a:gd name="connsiteX6" fmla="*/ 0 w 4130431"/>
              <a:gd name="connsiteY6" fmla="*/ 6892612 h 6892612"/>
              <a:gd name="connsiteX7" fmla="*/ 34053 w 4130431"/>
              <a:gd name="connsiteY7" fmla="*/ 23515 h 6892612"/>
              <a:gd name="connsiteX0" fmla="*/ 34053 w 4130431"/>
              <a:gd name="connsiteY0" fmla="*/ 23515 h 6894076"/>
              <a:gd name="connsiteX1" fmla="*/ 4007478 w 4130431"/>
              <a:gd name="connsiteY1" fmla="*/ 0 h 6894076"/>
              <a:gd name="connsiteX2" fmla="*/ 4130431 w 4130431"/>
              <a:gd name="connsiteY2" fmla="*/ 818417 h 6894076"/>
              <a:gd name="connsiteX3" fmla="*/ 3286299 w 4130431"/>
              <a:gd name="connsiteY3" fmla="*/ 3456109 h 6894076"/>
              <a:gd name="connsiteX4" fmla="*/ 2674432 w 4130431"/>
              <a:gd name="connsiteY4" fmla="*/ 5246144 h 6894076"/>
              <a:gd name="connsiteX5" fmla="*/ 2142845 w 4130431"/>
              <a:gd name="connsiteY5" fmla="*/ 6894076 h 6894076"/>
              <a:gd name="connsiteX6" fmla="*/ 0 w 4130431"/>
              <a:gd name="connsiteY6" fmla="*/ 6892612 h 6894076"/>
              <a:gd name="connsiteX7" fmla="*/ 34053 w 4130431"/>
              <a:gd name="connsiteY7" fmla="*/ 23515 h 6894076"/>
              <a:gd name="connsiteX0" fmla="*/ 34053 w 4130431"/>
              <a:gd name="connsiteY0" fmla="*/ 23515 h 6894076"/>
              <a:gd name="connsiteX1" fmla="*/ 4007478 w 4130431"/>
              <a:gd name="connsiteY1" fmla="*/ 0 h 6894076"/>
              <a:gd name="connsiteX2" fmla="*/ 4130431 w 4130431"/>
              <a:gd name="connsiteY2" fmla="*/ 818417 h 6894076"/>
              <a:gd name="connsiteX3" fmla="*/ 3286299 w 4130431"/>
              <a:gd name="connsiteY3" fmla="*/ 3456109 h 6894076"/>
              <a:gd name="connsiteX4" fmla="*/ 2674432 w 4130431"/>
              <a:gd name="connsiteY4" fmla="*/ 5246144 h 6894076"/>
              <a:gd name="connsiteX5" fmla="*/ 2152370 w 4130431"/>
              <a:gd name="connsiteY5" fmla="*/ 6894076 h 6894076"/>
              <a:gd name="connsiteX6" fmla="*/ 0 w 4130431"/>
              <a:gd name="connsiteY6" fmla="*/ 6892612 h 6894076"/>
              <a:gd name="connsiteX7" fmla="*/ 34053 w 4130431"/>
              <a:gd name="connsiteY7" fmla="*/ 23515 h 689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30431" h="6894076">
                <a:moveTo>
                  <a:pt x="34053" y="23515"/>
                </a:moveTo>
                <a:lnTo>
                  <a:pt x="4007478" y="0"/>
                </a:lnTo>
                <a:lnTo>
                  <a:pt x="4130431" y="818417"/>
                </a:lnTo>
                <a:lnTo>
                  <a:pt x="3286299" y="3456109"/>
                </a:lnTo>
                <a:lnTo>
                  <a:pt x="2674432" y="5246144"/>
                </a:lnTo>
                <a:lnTo>
                  <a:pt x="2152370" y="6894076"/>
                </a:lnTo>
                <a:lnTo>
                  <a:pt x="0" y="6892612"/>
                </a:lnTo>
                <a:lnTo>
                  <a:pt x="34053" y="23515"/>
                </a:lnTo>
                <a:close/>
              </a:path>
            </a:pathLst>
          </a:custGeom>
          <a:solidFill>
            <a:srgbClr val="0E333A"/>
          </a:solidFill>
          <a:ln>
            <a:noFill/>
          </a:ln>
          <a:scene3d>
            <a:camera prst="orthographicFront"/>
            <a:lightRig rig="threePt" dir="t"/>
          </a:scene3d>
          <a:sp3d extrusionH="76200" contourW="12700">
            <a:bevelT w="190500" h="19050"/>
            <a:extrusionClr>
              <a:schemeClr val="bg1"/>
            </a:extrusionClr>
            <a:contourClr>
              <a:schemeClr val="bg1"/>
            </a:contourClr>
          </a:sp3d>
        </p:spPr>
        <p:style>
          <a:lnRef idx="0">
            <a:scrgbClr r="0" g="0" b="0"/>
          </a:lnRef>
          <a:fillRef idx="0">
            <a:scrgbClr r="0" g="0" b="0"/>
          </a:fillRef>
          <a:effectRef idx="0">
            <a:scrgbClr r="0" g="0" b="0"/>
          </a:effectRef>
          <a:fontRef idx="minor">
            <a:schemeClr val="lt1"/>
          </a:fontRef>
        </p:style>
        <p:txBody>
          <a:bodyPr rtlCol="0" anchor="ctr"/>
          <a:lstStyle/>
          <a:p>
            <a:pPr algn="ctr"/>
            <a:endParaRPr lang="es-DO" dirty="0"/>
          </a:p>
        </p:txBody>
      </p:sp>
      <p:pic>
        <p:nvPicPr>
          <p:cNvPr id="16" name="Imagen 15">
            <a:extLst>
              <a:ext uri="{FF2B5EF4-FFF2-40B4-BE49-F238E27FC236}">
                <a16:creationId xmlns:a16="http://schemas.microsoft.com/office/drawing/2014/main" id="{69B14A84-141A-4FA4-B05C-C82930255E1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70153" y="5213730"/>
            <a:ext cx="1627544" cy="1462868"/>
          </a:xfrm>
          <a:prstGeom prst="rect">
            <a:avLst/>
          </a:prstGeom>
          <a:effectLst>
            <a:outerShdw blurRad="50800" dist="50800" dir="5400000" algn="ctr" rotWithShape="0">
              <a:srgbClr val="000000">
                <a:alpha val="99000"/>
              </a:srgbClr>
            </a:outerShdw>
          </a:effectLst>
          <a:scene3d>
            <a:camera prst="orthographicFront"/>
            <a:lightRig rig="threePt" dir="t"/>
          </a:scene3d>
          <a:sp3d>
            <a:bevelT w="0" h="0"/>
          </a:sp3d>
        </p:spPr>
      </p:pic>
      <p:sp>
        <p:nvSpPr>
          <p:cNvPr id="3" name="Rectángulo 2"/>
          <p:cNvSpPr/>
          <p:nvPr/>
        </p:nvSpPr>
        <p:spPr>
          <a:xfrm>
            <a:off x="4091388" y="1998202"/>
            <a:ext cx="6371746" cy="1938992"/>
          </a:xfrm>
          <a:prstGeom prst="rect">
            <a:avLst/>
          </a:prstGeom>
        </p:spPr>
        <p:txBody>
          <a:bodyPr wrap="square">
            <a:spAutoFit/>
          </a:bodyPr>
          <a:lstStyle/>
          <a:p>
            <a:pPr algn="ctr"/>
            <a:r>
              <a:rPr lang="es-ES" sz="6000" b="1" dirty="0">
                <a:solidFill>
                  <a:schemeClr val="bg1"/>
                </a:solidFill>
                <a:latin typeface="Calibri" panose="020F0502020204030204" pitchFamily="34" charset="0"/>
                <a:cs typeface="Calibri" panose="020F0502020204030204" pitchFamily="34" charset="0"/>
              </a:rPr>
              <a:t>La verdad triunfante</a:t>
            </a:r>
            <a:endParaRPr lang="es-ES" sz="6000" b="1" dirty="0" smtClean="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9293503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E333A"/>
          </a:solidFill>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4" name="CuadroTexto 13">
            <a:extLst>
              <a:ext uri="{FF2B5EF4-FFF2-40B4-BE49-F238E27FC236}">
                <a16:creationId xmlns:a16="http://schemas.microsoft.com/office/drawing/2014/main" id="{23C94E7D-7AB5-4521-915D-863C27209662}"/>
              </a:ext>
            </a:extLst>
          </p:cNvPr>
          <p:cNvSpPr txBox="1"/>
          <p:nvPr/>
        </p:nvSpPr>
        <p:spPr>
          <a:xfrm>
            <a:off x="496709" y="163485"/>
            <a:ext cx="11198581" cy="1200329"/>
          </a:xfrm>
          <a:prstGeom prst="rect">
            <a:avLst/>
          </a:prstGeom>
          <a:noFill/>
          <a:effectLst>
            <a:outerShdw blurRad="50800" dist="50800" dir="5400000" algn="ctr" rotWithShape="0">
              <a:srgbClr val="000000">
                <a:alpha val="99000"/>
              </a:srgbClr>
            </a:outerShdw>
          </a:effectLst>
        </p:spPr>
        <p:txBody>
          <a:bodyPr wrap="square" rtlCol="0">
            <a:spAutoFit/>
          </a:bodyPr>
          <a:lstStyle/>
          <a:p>
            <a:r>
              <a:rPr lang="es-DO" sz="3600" b="1" dirty="0" smtClean="0">
                <a:solidFill>
                  <a:srgbClr val="FFFF00"/>
                </a:solidFill>
                <a:latin typeface="Calibri" panose="020F0502020204030204" pitchFamily="34" charset="0"/>
                <a:cs typeface="Calibri" panose="020F0502020204030204" pitchFamily="34" charset="0"/>
              </a:rPr>
              <a:t>14. </a:t>
            </a:r>
            <a:r>
              <a:rPr lang="es-ES" sz="3600" b="1" dirty="0">
                <a:solidFill>
                  <a:srgbClr val="FFFF00"/>
                </a:solidFill>
                <a:latin typeface="Calibri" panose="020F0502020204030204" pitchFamily="34" charset="0"/>
                <a:cs typeface="Calibri" panose="020F0502020204030204" pitchFamily="34" charset="0"/>
              </a:rPr>
              <a:t>¿Cuál es la respuesta de Dios a la lucha por el trono de la tierra? Daniel 7:9, 10</a:t>
            </a:r>
            <a:endParaRPr lang="es-DO" sz="3600" b="1" dirty="0">
              <a:solidFill>
                <a:srgbClr val="FFFF00"/>
              </a:solidFill>
              <a:latin typeface="Calibri" panose="020F050202020403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01A16D62-B7C9-4E85-BD15-FA714C634E05}"/>
              </a:ext>
            </a:extLst>
          </p:cNvPr>
          <p:cNvSpPr txBox="1"/>
          <p:nvPr/>
        </p:nvSpPr>
        <p:spPr>
          <a:xfrm>
            <a:off x="496709" y="1363814"/>
            <a:ext cx="11198581" cy="5016758"/>
          </a:xfrm>
          <a:prstGeom prst="rect">
            <a:avLst/>
          </a:prstGeom>
          <a:noFill/>
          <a:effectLst>
            <a:outerShdw blurRad="50800" dist="38100" dir="5400000" algn="ctr" rotWithShape="0">
              <a:srgbClr val="000000">
                <a:alpha val="99000"/>
              </a:srgbClr>
            </a:outerShdw>
          </a:effectLst>
          <a:scene3d>
            <a:camera prst="orthographicFront"/>
            <a:lightRig rig="threePt" dir="t"/>
          </a:scene3d>
          <a:sp3d>
            <a:bevelT w="5092700"/>
          </a:sp3d>
        </p:spPr>
        <p:txBody>
          <a:bodyPr wrap="square" rtlCol="0">
            <a:spAutoFit/>
          </a:bodyPr>
          <a:lstStyle/>
          <a:p>
            <a:r>
              <a:rPr lang="es-ES" sz="4000" b="1" dirty="0" smtClean="0">
                <a:solidFill>
                  <a:schemeClr val="bg1"/>
                </a:solidFill>
                <a:latin typeface="Calibri" panose="020F0502020204030204" pitchFamily="34" charset="0"/>
                <a:cs typeface="Calibri" panose="020F0502020204030204" pitchFamily="34" charset="0"/>
              </a:rPr>
              <a:t>Estuve </a:t>
            </a:r>
            <a:r>
              <a:rPr lang="es-ES" sz="4000" b="1" dirty="0">
                <a:solidFill>
                  <a:schemeClr val="bg1"/>
                </a:solidFill>
                <a:latin typeface="Calibri" panose="020F0502020204030204" pitchFamily="34" charset="0"/>
                <a:cs typeface="Calibri" panose="020F0502020204030204" pitchFamily="34" charset="0"/>
              </a:rPr>
              <a:t>mirando hasta que fueron puestos tronos, y se sentó un Anciano de días, cuyo vestido era blanco como la nieve, y el pelo de su cabeza como lana limpia; su trono llama de fuego, y las ruedas del mismo, fuego </a:t>
            </a:r>
            <a:r>
              <a:rPr lang="es-ES" sz="4000" b="1" dirty="0" smtClean="0">
                <a:solidFill>
                  <a:schemeClr val="bg1"/>
                </a:solidFill>
                <a:latin typeface="Calibri" panose="020F0502020204030204" pitchFamily="34" charset="0"/>
                <a:cs typeface="Calibri" panose="020F0502020204030204" pitchFamily="34" charset="0"/>
              </a:rPr>
              <a:t>ardiente. Un </a:t>
            </a:r>
            <a:r>
              <a:rPr lang="es-ES" sz="4000" b="1" dirty="0">
                <a:solidFill>
                  <a:schemeClr val="bg1"/>
                </a:solidFill>
                <a:latin typeface="Calibri" panose="020F0502020204030204" pitchFamily="34" charset="0"/>
                <a:cs typeface="Calibri" panose="020F0502020204030204" pitchFamily="34" charset="0"/>
              </a:rPr>
              <a:t>río de fuego procedía y salía de delante de él; millares de millares le servían, y millones de millones asistían delante de él; el </a:t>
            </a:r>
            <a:r>
              <a:rPr lang="es-ES" sz="4000" b="1" dirty="0">
                <a:solidFill>
                  <a:srgbClr val="FFFF00"/>
                </a:solidFill>
                <a:latin typeface="Calibri" panose="020F0502020204030204" pitchFamily="34" charset="0"/>
                <a:cs typeface="Calibri" panose="020F0502020204030204" pitchFamily="34" charset="0"/>
              </a:rPr>
              <a:t>Juez se sentó</a:t>
            </a:r>
            <a:r>
              <a:rPr lang="es-ES" sz="4000" b="1" dirty="0">
                <a:solidFill>
                  <a:schemeClr val="bg1"/>
                </a:solidFill>
                <a:latin typeface="Calibri" panose="020F0502020204030204" pitchFamily="34" charset="0"/>
                <a:cs typeface="Calibri" panose="020F0502020204030204" pitchFamily="34" charset="0"/>
              </a:rPr>
              <a:t>, y </a:t>
            </a:r>
            <a:r>
              <a:rPr lang="es-ES" sz="4000" b="1" dirty="0">
                <a:solidFill>
                  <a:srgbClr val="FFFF00"/>
                </a:solidFill>
                <a:latin typeface="Calibri" panose="020F0502020204030204" pitchFamily="34" charset="0"/>
                <a:cs typeface="Calibri" panose="020F0502020204030204" pitchFamily="34" charset="0"/>
              </a:rPr>
              <a:t>los libros fueron abiertos</a:t>
            </a:r>
            <a:r>
              <a:rPr lang="es-ES" sz="4000" b="1" dirty="0">
                <a:solidFill>
                  <a:schemeClr val="bg1"/>
                </a:solidFill>
                <a:latin typeface="Calibri" panose="020F0502020204030204" pitchFamily="34" charset="0"/>
                <a:cs typeface="Calibri" panose="020F0502020204030204" pitchFamily="34" charset="0"/>
              </a:rPr>
              <a:t>.</a:t>
            </a:r>
            <a:endParaRPr lang="es-ES" sz="40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8543766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83A34"/>
          </a:solidFill>
          <a:ln>
            <a:solidFill>
              <a:schemeClr val="accent5">
                <a:lumMod val="50000"/>
              </a:schemeClr>
            </a:solidFill>
          </a:ln>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2" name="Forma libre: forma 11">
            <a:extLst>
              <a:ext uri="{FF2B5EF4-FFF2-40B4-BE49-F238E27FC236}">
                <a16:creationId xmlns:a16="http://schemas.microsoft.com/office/drawing/2014/main" id="{CA343354-4228-439C-8A79-193A873D37DA}"/>
              </a:ext>
            </a:extLst>
          </p:cNvPr>
          <p:cNvSpPr/>
          <p:nvPr/>
        </p:nvSpPr>
        <p:spPr>
          <a:xfrm>
            <a:off x="-1" y="-15499"/>
            <a:ext cx="2650214" cy="4525506"/>
          </a:xfrm>
          <a:custGeom>
            <a:avLst/>
            <a:gdLst>
              <a:gd name="connsiteX0" fmla="*/ 317719 w 2650214"/>
              <a:gd name="connsiteY0" fmla="*/ 0 h 4525506"/>
              <a:gd name="connsiteX1" fmla="*/ 2650214 w 2650214"/>
              <a:gd name="connsiteY1" fmla="*/ 2262753 h 4525506"/>
              <a:gd name="connsiteX2" fmla="*/ 317719 w 2650214"/>
              <a:gd name="connsiteY2" fmla="*/ 4525506 h 4525506"/>
              <a:gd name="connsiteX3" fmla="*/ 79235 w 2650214"/>
              <a:gd name="connsiteY3" fmla="*/ 4513824 h 4525506"/>
              <a:gd name="connsiteX4" fmla="*/ 0 w 2650214"/>
              <a:gd name="connsiteY4" fmla="*/ 4502093 h 4525506"/>
              <a:gd name="connsiteX5" fmla="*/ 0 w 2650214"/>
              <a:gd name="connsiteY5" fmla="*/ 23413 h 4525506"/>
              <a:gd name="connsiteX6" fmla="*/ 79235 w 2650214"/>
              <a:gd name="connsiteY6" fmla="*/ 11682 h 4525506"/>
              <a:gd name="connsiteX7" fmla="*/ 317719 w 2650214"/>
              <a:gd name="connsiteY7" fmla="*/ 0 h 4525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0214" h="4525506">
                <a:moveTo>
                  <a:pt x="317719" y="0"/>
                </a:moveTo>
                <a:cubicBezTo>
                  <a:pt x="1605920" y="0"/>
                  <a:pt x="2650214" y="1013069"/>
                  <a:pt x="2650214" y="2262753"/>
                </a:cubicBezTo>
                <a:cubicBezTo>
                  <a:pt x="2650214" y="3512437"/>
                  <a:pt x="1605920" y="4525506"/>
                  <a:pt x="317719" y="4525506"/>
                </a:cubicBezTo>
                <a:cubicBezTo>
                  <a:pt x="237206" y="4525506"/>
                  <a:pt x="157647" y="4521549"/>
                  <a:pt x="79235" y="4513824"/>
                </a:cubicBezTo>
                <a:lnTo>
                  <a:pt x="0" y="4502093"/>
                </a:lnTo>
                <a:lnTo>
                  <a:pt x="0" y="23413"/>
                </a:lnTo>
                <a:lnTo>
                  <a:pt x="79235" y="11682"/>
                </a:lnTo>
                <a:cubicBezTo>
                  <a:pt x="157647" y="3957"/>
                  <a:pt x="237206" y="0"/>
                  <a:pt x="317719" y="0"/>
                </a:cubicBezTo>
                <a:close/>
              </a:path>
            </a:pathLst>
          </a:custGeom>
          <a:solidFill>
            <a:srgbClr val="A46A14"/>
          </a:solidFill>
          <a:ln>
            <a:solidFill>
              <a:srgbClr val="A46A14"/>
            </a:solidFill>
          </a:ln>
          <a:effectLst>
            <a:outerShdw blurRad="50800" dist="50800" dir="600000" algn="ctr" rotWithShape="0">
              <a:srgbClr val="000000">
                <a:alpha val="43137"/>
              </a:srgbClr>
            </a:outerShdw>
          </a:effectLst>
          <a:scene3d>
            <a:camera prst="orthographicFront"/>
            <a:lightRig rig="threePt" dir="t"/>
          </a:scene3d>
          <a:sp3d>
            <a:bevelT w="44450"/>
          </a:sp3d>
        </p:spPr>
        <p:style>
          <a:lnRef idx="1">
            <a:schemeClr val="accent4"/>
          </a:lnRef>
          <a:fillRef idx="3">
            <a:schemeClr val="accent4"/>
          </a:fillRef>
          <a:effectRef idx="2">
            <a:schemeClr val="accent4"/>
          </a:effectRef>
          <a:fontRef idx="minor">
            <a:schemeClr val="lt1"/>
          </a:fontRef>
        </p:style>
        <p:txBody>
          <a:bodyPr wrap="square" rtlCol="0" anchor="ctr">
            <a:noAutofit/>
          </a:bodyPr>
          <a:lstStyle/>
          <a:p>
            <a:pPr algn="ctr"/>
            <a:endParaRPr lang="es-DO"/>
          </a:p>
        </p:txBody>
      </p:sp>
      <p:sp>
        <p:nvSpPr>
          <p:cNvPr id="14" name="CuadroTexto 13">
            <a:extLst>
              <a:ext uri="{FF2B5EF4-FFF2-40B4-BE49-F238E27FC236}">
                <a16:creationId xmlns:a16="http://schemas.microsoft.com/office/drawing/2014/main" id="{23C94E7D-7AB5-4521-915D-863C27209662}"/>
              </a:ext>
            </a:extLst>
          </p:cNvPr>
          <p:cNvSpPr txBox="1"/>
          <p:nvPr/>
        </p:nvSpPr>
        <p:spPr>
          <a:xfrm rot="17598730">
            <a:off x="-427438" y="2186811"/>
            <a:ext cx="3063630" cy="769441"/>
          </a:xfrm>
          <a:prstGeom prst="rect">
            <a:avLst/>
          </a:prstGeom>
          <a:noFill/>
          <a:effectLst>
            <a:outerShdw blurRad="76200" dist="50800" dir="5400000" algn="ctr" rotWithShape="0">
              <a:srgbClr val="000000">
                <a:alpha val="99000"/>
              </a:srgbClr>
            </a:outerShdw>
          </a:effectLst>
          <a:scene3d>
            <a:camera prst="orthographicFront"/>
            <a:lightRig rig="threePt" dir="t"/>
          </a:scene3d>
          <a:sp3d>
            <a:bevelT w="1739900"/>
          </a:sp3d>
        </p:spPr>
        <p:txBody>
          <a:bodyPr wrap="square" rtlCol="0">
            <a:spAutoFit/>
          </a:bodyPr>
          <a:lstStyle/>
          <a:p>
            <a:pPr algn="ctr"/>
            <a:r>
              <a:rPr lang="es-US" sz="4400" dirty="0" smtClean="0">
                <a:solidFill>
                  <a:schemeClr val="bg1"/>
                </a:solidFill>
                <a:latin typeface="Bodoni MT Black" panose="02070A03080606020203" pitchFamily="18" charset="0"/>
                <a:cs typeface="Aharoni" panose="02010803020104030203" pitchFamily="2" charset="-79"/>
              </a:rPr>
              <a:t>Considera</a:t>
            </a:r>
            <a:endParaRPr lang="es-DO" sz="4400" dirty="0">
              <a:solidFill>
                <a:schemeClr val="bg1"/>
              </a:solidFill>
              <a:latin typeface="Bodoni MT Black" panose="02070A03080606020203" pitchFamily="18" charset="0"/>
              <a:cs typeface="Aharoni" panose="02010803020104030203" pitchFamily="2" charset="-79"/>
            </a:endParaRPr>
          </a:p>
        </p:txBody>
      </p:sp>
      <p:sp>
        <p:nvSpPr>
          <p:cNvPr id="7" name="CuadroTexto 6">
            <a:extLst>
              <a:ext uri="{FF2B5EF4-FFF2-40B4-BE49-F238E27FC236}">
                <a16:creationId xmlns:a16="http://schemas.microsoft.com/office/drawing/2014/main" id="{1BBDF06D-B11B-42C8-AE11-6D6E4C177720}"/>
              </a:ext>
            </a:extLst>
          </p:cNvPr>
          <p:cNvSpPr txBox="1"/>
          <p:nvPr/>
        </p:nvSpPr>
        <p:spPr>
          <a:xfrm>
            <a:off x="2650213" y="144290"/>
            <a:ext cx="9162036" cy="6740307"/>
          </a:xfrm>
          <a:prstGeom prst="rect">
            <a:avLst/>
          </a:prstGeom>
          <a:noFill/>
          <a:effectLst>
            <a:outerShdw blurRad="50800" dist="38100" dir="5400000" algn="ctr" rotWithShape="0">
              <a:srgbClr val="000000">
                <a:alpha val="99000"/>
              </a:srgbClr>
            </a:outerShdw>
          </a:effectLst>
          <a:scene3d>
            <a:camera prst="orthographicFront"/>
            <a:lightRig rig="sunset" dir="t">
              <a:rot lat="0" lon="0" rev="21594000"/>
            </a:lightRig>
          </a:scene3d>
          <a:sp3d extrusionH="139700" prstMaterial="flat">
            <a:bevelT w="1162050"/>
            <a:bevelB w="825500" h="279400"/>
          </a:sp3d>
        </p:spPr>
        <p:txBody>
          <a:bodyPr wrap="square" rtlCol="0">
            <a:spAutoFit/>
          </a:bodyPr>
          <a:lstStyle/>
          <a:p>
            <a:r>
              <a:rPr lang="es-ES" sz="5400" b="1" dirty="0">
                <a:solidFill>
                  <a:schemeClr val="bg1"/>
                </a:solidFill>
              </a:rPr>
              <a:t>En una magnífica escena de juicio en el cielo, Dios pone las cosas en su lugar. Los </a:t>
            </a:r>
            <a:r>
              <a:rPr lang="es-ES" sz="5400" b="1" dirty="0" smtClean="0">
                <a:solidFill>
                  <a:schemeClr val="bg1"/>
                </a:solidFill>
              </a:rPr>
              <a:t>gobernantes impíos </a:t>
            </a:r>
            <a:r>
              <a:rPr lang="es-ES" sz="5400" b="1" dirty="0">
                <a:solidFill>
                  <a:schemeClr val="bg1"/>
                </a:solidFill>
              </a:rPr>
              <a:t>son condenados. Los sistemas engañosos son </a:t>
            </a:r>
            <a:r>
              <a:rPr lang="es-ES" sz="5400" b="1" dirty="0" smtClean="0">
                <a:solidFill>
                  <a:schemeClr val="bg1"/>
                </a:solidFill>
              </a:rPr>
              <a:t>desenmascarados</a:t>
            </a:r>
            <a:r>
              <a:rPr lang="es-ES" sz="5400" b="1" dirty="0">
                <a:solidFill>
                  <a:schemeClr val="bg1"/>
                </a:solidFill>
              </a:rPr>
              <a:t>. Sólo el nombre de </a:t>
            </a:r>
            <a:r>
              <a:rPr lang="es-ES" sz="5400" b="1" dirty="0" smtClean="0">
                <a:solidFill>
                  <a:schemeClr val="bg1"/>
                </a:solidFill>
              </a:rPr>
              <a:t>Dios es </a:t>
            </a:r>
            <a:r>
              <a:rPr lang="es-ES" sz="5400" b="1" dirty="0">
                <a:solidFill>
                  <a:schemeClr val="bg1"/>
                </a:solidFill>
              </a:rPr>
              <a:t>exaltado.</a:t>
            </a:r>
            <a:endParaRPr lang="es-ES" sz="5400" b="1" dirty="0">
              <a:solidFill>
                <a:schemeClr val="bg1"/>
              </a:solidFill>
            </a:endParaRPr>
          </a:p>
        </p:txBody>
      </p:sp>
    </p:spTree>
    <p:extLst>
      <p:ext uri="{BB962C8B-B14F-4D97-AF65-F5344CB8AC3E}">
        <p14:creationId xmlns:p14="http://schemas.microsoft.com/office/powerpoint/2010/main" val="216455044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E333A"/>
          </a:solidFill>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4" name="CuadroTexto 13">
            <a:extLst>
              <a:ext uri="{FF2B5EF4-FFF2-40B4-BE49-F238E27FC236}">
                <a16:creationId xmlns:a16="http://schemas.microsoft.com/office/drawing/2014/main" id="{23C94E7D-7AB5-4521-915D-863C27209662}"/>
              </a:ext>
            </a:extLst>
          </p:cNvPr>
          <p:cNvSpPr txBox="1"/>
          <p:nvPr/>
        </p:nvSpPr>
        <p:spPr>
          <a:xfrm>
            <a:off x="496709" y="36457"/>
            <a:ext cx="11198581" cy="1200329"/>
          </a:xfrm>
          <a:prstGeom prst="rect">
            <a:avLst/>
          </a:prstGeom>
          <a:noFill/>
          <a:effectLst>
            <a:outerShdw blurRad="50800" dist="50800" dir="5400000" algn="ctr" rotWithShape="0">
              <a:srgbClr val="000000">
                <a:alpha val="99000"/>
              </a:srgbClr>
            </a:outerShdw>
          </a:effectLst>
        </p:spPr>
        <p:txBody>
          <a:bodyPr wrap="square" rtlCol="0">
            <a:spAutoFit/>
          </a:bodyPr>
          <a:lstStyle/>
          <a:p>
            <a:r>
              <a:rPr lang="es-DO" sz="3600" b="1" dirty="0" smtClean="0">
                <a:solidFill>
                  <a:srgbClr val="FFFF00"/>
                </a:solidFill>
                <a:latin typeface="Calibri" panose="020F0502020204030204" pitchFamily="34" charset="0"/>
                <a:cs typeface="Calibri" panose="020F0502020204030204" pitchFamily="34" charset="0"/>
              </a:rPr>
              <a:t>15. </a:t>
            </a:r>
            <a:r>
              <a:rPr lang="es-ES" sz="3600" b="1" dirty="0">
                <a:solidFill>
                  <a:srgbClr val="FFFF00"/>
                </a:solidFill>
                <a:latin typeface="Calibri" panose="020F0502020204030204" pitchFamily="34" charset="0"/>
                <a:cs typeface="Calibri" panose="020F0502020204030204" pitchFamily="34" charset="0"/>
              </a:rPr>
              <a:t>¿Qué frases empleó Daniel para decirnos que el reino de Dios es permanente? </a:t>
            </a:r>
            <a:r>
              <a:rPr lang="es-ES" sz="3600" b="1" dirty="0" smtClean="0">
                <a:solidFill>
                  <a:srgbClr val="FFFF00"/>
                </a:solidFill>
                <a:latin typeface="Calibri" panose="020F0502020204030204" pitchFamily="34" charset="0"/>
                <a:cs typeface="Calibri" panose="020F0502020204030204" pitchFamily="34" charset="0"/>
              </a:rPr>
              <a:t>Daniel 7:14</a:t>
            </a:r>
            <a:r>
              <a:rPr lang="es-ES" sz="3600" b="1" dirty="0">
                <a:solidFill>
                  <a:srgbClr val="FFFF00"/>
                </a:solidFill>
                <a:latin typeface="Calibri" panose="020F0502020204030204" pitchFamily="34" charset="0"/>
                <a:cs typeface="Calibri" panose="020F0502020204030204" pitchFamily="34" charset="0"/>
              </a:rPr>
              <a:t>, 27</a:t>
            </a:r>
            <a:endParaRPr lang="es-DO" sz="3600" b="1" dirty="0">
              <a:solidFill>
                <a:srgbClr val="FFFF00"/>
              </a:solidFill>
              <a:latin typeface="Calibri" panose="020F050202020403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01A16D62-B7C9-4E85-BD15-FA714C634E05}"/>
              </a:ext>
            </a:extLst>
          </p:cNvPr>
          <p:cNvSpPr txBox="1"/>
          <p:nvPr/>
        </p:nvSpPr>
        <p:spPr>
          <a:xfrm>
            <a:off x="496709" y="1363814"/>
            <a:ext cx="11198581" cy="5632311"/>
          </a:xfrm>
          <a:prstGeom prst="rect">
            <a:avLst/>
          </a:prstGeom>
          <a:noFill/>
          <a:effectLst>
            <a:outerShdw blurRad="50800" dist="38100" dir="5400000" algn="ctr" rotWithShape="0">
              <a:srgbClr val="000000">
                <a:alpha val="99000"/>
              </a:srgbClr>
            </a:outerShdw>
          </a:effectLst>
          <a:scene3d>
            <a:camera prst="orthographicFront"/>
            <a:lightRig rig="threePt" dir="t"/>
          </a:scene3d>
          <a:sp3d>
            <a:bevelT w="5092700"/>
          </a:sp3d>
        </p:spPr>
        <p:txBody>
          <a:bodyPr wrap="square" rtlCol="0">
            <a:spAutoFit/>
          </a:bodyPr>
          <a:lstStyle/>
          <a:p>
            <a:r>
              <a:rPr lang="es-ES" sz="4000" b="1" dirty="0">
                <a:solidFill>
                  <a:srgbClr val="FFFF00"/>
                </a:solidFill>
                <a:latin typeface="Calibri" panose="020F0502020204030204" pitchFamily="34" charset="0"/>
                <a:cs typeface="Calibri" panose="020F0502020204030204" pitchFamily="34" charset="0"/>
              </a:rPr>
              <a:t>14</a:t>
            </a:r>
            <a:r>
              <a:rPr lang="es-ES" sz="4000" b="1" dirty="0">
                <a:solidFill>
                  <a:schemeClr val="bg1"/>
                </a:solidFill>
                <a:latin typeface="Calibri" panose="020F0502020204030204" pitchFamily="34" charset="0"/>
                <a:cs typeface="Calibri" panose="020F0502020204030204" pitchFamily="34" charset="0"/>
              </a:rPr>
              <a:t> Y le fue dado dominio, gloria y reino, para que todos los pueblos, naciones y lenguas le sirvieran; su dominio es </a:t>
            </a:r>
            <a:r>
              <a:rPr lang="es-ES" sz="4000" b="1" dirty="0">
                <a:solidFill>
                  <a:srgbClr val="FFFF00"/>
                </a:solidFill>
                <a:latin typeface="Calibri" panose="020F0502020204030204" pitchFamily="34" charset="0"/>
                <a:cs typeface="Calibri" panose="020F0502020204030204" pitchFamily="34" charset="0"/>
              </a:rPr>
              <a:t>dominio eterno</a:t>
            </a:r>
            <a:r>
              <a:rPr lang="es-ES" sz="4000" b="1" dirty="0">
                <a:solidFill>
                  <a:schemeClr val="bg1"/>
                </a:solidFill>
                <a:latin typeface="Calibri" panose="020F0502020204030204" pitchFamily="34" charset="0"/>
                <a:cs typeface="Calibri" panose="020F0502020204030204" pitchFamily="34" charset="0"/>
              </a:rPr>
              <a:t>, que </a:t>
            </a:r>
            <a:r>
              <a:rPr lang="es-ES" sz="4000" b="1" dirty="0">
                <a:solidFill>
                  <a:srgbClr val="FFFF00"/>
                </a:solidFill>
                <a:latin typeface="Calibri" panose="020F0502020204030204" pitchFamily="34" charset="0"/>
                <a:cs typeface="Calibri" panose="020F0502020204030204" pitchFamily="34" charset="0"/>
              </a:rPr>
              <a:t>nunca pasará</a:t>
            </a:r>
            <a:r>
              <a:rPr lang="es-ES" sz="4000" b="1" dirty="0">
                <a:solidFill>
                  <a:schemeClr val="bg1"/>
                </a:solidFill>
                <a:latin typeface="Calibri" panose="020F0502020204030204" pitchFamily="34" charset="0"/>
                <a:cs typeface="Calibri" panose="020F0502020204030204" pitchFamily="34" charset="0"/>
              </a:rPr>
              <a:t>, y su reino uno que </a:t>
            </a:r>
            <a:r>
              <a:rPr lang="es-ES" sz="4000" b="1" dirty="0">
                <a:solidFill>
                  <a:srgbClr val="FFFF00"/>
                </a:solidFill>
                <a:latin typeface="Calibri" panose="020F0502020204030204" pitchFamily="34" charset="0"/>
                <a:cs typeface="Calibri" panose="020F0502020204030204" pitchFamily="34" charset="0"/>
              </a:rPr>
              <a:t>no será destruido</a:t>
            </a:r>
            <a:r>
              <a:rPr lang="es-ES" sz="4000" b="1" dirty="0" smtClean="0">
                <a:solidFill>
                  <a:schemeClr val="bg1"/>
                </a:solidFill>
                <a:latin typeface="Calibri" panose="020F0502020204030204" pitchFamily="34" charset="0"/>
                <a:cs typeface="Calibri" panose="020F0502020204030204" pitchFamily="34" charset="0"/>
              </a:rPr>
              <a:t>.</a:t>
            </a:r>
          </a:p>
          <a:p>
            <a:r>
              <a:rPr lang="es-ES" sz="4000" b="1" dirty="0" smtClean="0">
                <a:solidFill>
                  <a:srgbClr val="FFFF00"/>
                </a:solidFill>
                <a:latin typeface="Calibri" panose="020F0502020204030204" pitchFamily="34" charset="0"/>
                <a:cs typeface="Calibri" panose="020F0502020204030204" pitchFamily="34" charset="0"/>
              </a:rPr>
              <a:t>27</a:t>
            </a:r>
            <a:r>
              <a:rPr lang="es-ES" sz="4000" b="1" dirty="0" smtClean="0">
                <a:solidFill>
                  <a:schemeClr val="bg1"/>
                </a:solidFill>
                <a:latin typeface="Calibri" panose="020F0502020204030204" pitchFamily="34" charset="0"/>
                <a:cs typeface="Calibri" panose="020F0502020204030204" pitchFamily="34" charset="0"/>
              </a:rPr>
              <a:t> y </a:t>
            </a:r>
            <a:r>
              <a:rPr lang="es-ES" sz="4000" b="1" dirty="0">
                <a:solidFill>
                  <a:schemeClr val="bg1"/>
                </a:solidFill>
                <a:latin typeface="Calibri" panose="020F0502020204030204" pitchFamily="34" charset="0"/>
                <a:cs typeface="Calibri" panose="020F0502020204030204" pitchFamily="34" charset="0"/>
              </a:rPr>
              <a:t>que el reino, y el dominio y la majestad de los reinos debajo de todo el cielo, sea dado al pueblo de los santos del Altísimo, cuyo reino es </a:t>
            </a:r>
            <a:r>
              <a:rPr lang="es-ES" sz="4000" b="1" dirty="0">
                <a:solidFill>
                  <a:srgbClr val="FFFF00"/>
                </a:solidFill>
                <a:latin typeface="Calibri" panose="020F0502020204030204" pitchFamily="34" charset="0"/>
                <a:cs typeface="Calibri" panose="020F0502020204030204" pitchFamily="34" charset="0"/>
              </a:rPr>
              <a:t>reino eterno</a:t>
            </a:r>
            <a:r>
              <a:rPr lang="es-ES" sz="4000" b="1" dirty="0">
                <a:solidFill>
                  <a:schemeClr val="bg1"/>
                </a:solidFill>
                <a:latin typeface="Calibri" panose="020F0502020204030204" pitchFamily="34" charset="0"/>
                <a:cs typeface="Calibri" panose="020F0502020204030204" pitchFamily="34" charset="0"/>
              </a:rPr>
              <a:t>, y todos los dominios le servirán y obedecerán.</a:t>
            </a:r>
            <a:endParaRPr lang="es-ES" sz="40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978607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83A34"/>
          </a:solidFill>
          <a:ln>
            <a:solidFill>
              <a:schemeClr val="accent5">
                <a:lumMod val="50000"/>
              </a:schemeClr>
            </a:solidFill>
          </a:ln>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2" name="Forma libre: forma 11">
            <a:extLst>
              <a:ext uri="{FF2B5EF4-FFF2-40B4-BE49-F238E27FC236}">
                <a16:creationId xmlns:a16="http://schemas.microsoft.com/office/drawing/2014/main" id="{CA343354-4228-439C-8A79-193A873D37DA}"/>
              </a:ext>
            </a:extLst>
          </p:cNvPr>
          <p:cNvSpPr/>
          <p:nvPr/>
        </p:nvSpPr>
        <p:spPr>
          <a:xfrm>
            <a:off x="-1" y="-15499"/>
            <a:ext cx="2650214" cy="4525506"/>
          </a:xfrm>
          <a:custGeom>
            <a:avLst/>
            <a:gdLst>
              <a:gd name="connsiteX0" fmla="*/ 317719 w 2650214"/>
              <a:gd name="connsiteY0" fmla="*/ 0 h 4525506"/>
              <a:gd name="connsiteX1" fmla="*/ 2650214 w 2650214"/>
              <a:gd name="connsiteY1" fmla="*/ 2262753 h 4525506"/>
              <a:gd name="connsiteX2" fmla="*/ 317719 w 2650214"/>
              <a:gd name="connsiteY2" fmla="*/ 4525506 h 4525506"/>
              <a:gd name="connsiteX3" fmla="*/ 79235 w 2650214"/>
              <a:gd name="connsiteY3" fmla="*/ 4513824 h 4525506"/>
              <a:gd name="connsiteX4" fmla="*/ 0 w 2650214"/>
              <a:gd name="connsiteY4" fmla="*/ 4502093 h 4525506"/>
              <a:gd name="connsiteX5" fmla="*/ 0 w 2650214"/>
              <a:gd name="connsiteY5" fmla="*/ 23413 h 4525506"/>
              <a:gd name="connsiteX6" fmla="*/ 79235 w 2650214"/>
              <a:gd name="connsiteY6" fmla="*/ 11682 h 4525506"/>
              <a:gd name="connsiteX7" fmla="*/ 317719 w 2650214"/>
              <a:gd name="connsiteY7" fmla="*/ 0 h 4525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0214" h="4525506">
                <a:moveTo>
                  <a:pt x="317719" y="0"/>
                </a:moveTo>
                <a:cubicBezTo>
                  <a:pt x="1605920" y="0"/>
                  <a:pt x="2650214" y="1013069"/>
                  <a:pt x="2650214" y="2262753"/>
                </a:cubicBezTo>
                <a:cubicBezTo>
                  <a:pt x="2650214" y="3512437"/>
                  <a:pt x="1605920" y="4525506"/>
                  <a:pt x="317719" y="4525506"/>
                </a:cubicBezTo>
                <a:cubicBezTo>
                  <a:pt x="237206" y="4525506"/>
                  <a:pt x="157647" y="4521549"/>
                  <a:pt x="79235" y="4513824"/>
                </a:cubicBezTo>
                <a:lnTo>
                  <a:pt x="0" y="4502093"/>
                </a:lnTo>
                <a:lnTo>
                  <a:pt x="0" y="23413"/>
                </a:lnTo>
                <a:lnTo>
                  <a:pt x="79235" y="11682"/>
                </a:lnTo>
                <a:cubicBezTo>
                  <a:pt x="157647" y="3957"/>
                  <a:pt x="237206" y="0"/>
                  <a:pt x="317719" y="0"/>
                </a:cubicBezTo>
                <a:close/>
              </a:path>
            </a:pathLst>
          </a:custGeom>
          <a:solidFill>
            <a:srgbClr val="A46A14"/>
          </a:solidFill>
          <a:ln>
            <a:solidFill>
              <a:srgbClr val="A46A14"/>
            </a:solidFill>
          </a:ln>
          <a:effectLst>
            <a:outerShdw blurRad="50800" dist="50800" dir="600000" algn="ctr" rotWithShape="0">
              <a:srgbClr val="000000">
                <a:alpha val="43137"/>
              </a:srgbClr>
            </a:outerShdw>
          </a:effectLst>
          <a:scene3d>
            <a:camera prst="orthographicFront"/>
            <a:lightRig rig="threePt" dir="t"/>
          </a:scene3d>
          <a:sp3d>
            <a:bevelT w="44450"/>
          </a:sp3d>
        </p:spPr>
        <p:style>
          <a:lnRef idx="1">
            <a:schemeClr val="accent4"/>
          </a:lnRef>
          <a:fillRef idx="3">
            <a:schemeClr val="accent4"/>
          </a:fillRef>
          <a:effectRef idx="2">
            <a:schemeClr val="accent4"/>
          </a:effectRef>
          <a:fontRef idx="minor">
            <a:schemeClr val="lt1"/>
          </a:fontRef>
        </p:style>
        <p:txBody>
          <a:bodyPr wrap="square" rtlCol="0" anchor="ctr">
            <a:noAutofit/>
          </a:bodyPr>
          <a:lstStyle/>
          <a:p>
            <a:pPr algn="ctr"/>
            <a:endParaRPr lang="es-DO"/>
          </a:p>
        </p:txBody>
      </p:sp>
      <p:sp>
        <p:nvSpPr>
          <p:cNvPr id="14" name="CuadroTexto 13">
            <a:extLst>
              <a:ext uri="{FF2B5EF4-FFF2-40B4-BE49-F238E27FC236}">
                <a16:creationId xmlns:a16="http://schemas.microsoft.com/office/drawing/2014/main" id="{23C94E7D-7AB5-4521-915D-863C27209662}"/>
              </a:ext>
            </a:extLst>
          </p:cNvPr>
          <p:cNvSpPr txBox="1"/>
          <p:nvPr/>
        </p:nvSpPr>
        <p:spPr>
          <a:xfrm rot="17598730">
            <a:off x="-427438" y="2186811"/>
            <a:ext cx="3063630" cy="769441"/>
          </a:xfrm>
          <a:prstGeom prst="rect">
            <a:avLst/>
          </a:prstGeom>
          <a:noFill/>
          <a:effectLst>
            <a:outerShdw blurRad="76200" dist="50800" dir="5400000" algn="ctr" rotWithShape="0">
              <a:srgbClr val="000000">
                <a:alpha val="99000"/>
              </a:srgbClr>
            </a:outerShdw>
          </a:effectLst>
          <a:scene3d>
            <a:camera prst="orthographicFront"/>
            <a:lightRig rig="threePt" dir="t"/>
          </a:scene3d>
          <a:sp3d>
            <a:bevelT w="1739900"/>
          </a:sp3d>
        </p:spPr>
        <p:txBody>
          <a:bodyPr wrap="square" rtlCol="0">
            <a:spAutoFit/>
          </a:bodyPr>
          <a:lstStyle/>
          <a:p>
            <a:pPr algn="ctr"/>
            <a:r>
              <a:rPr lang="es-US" sz="4400" dirty="0" smtClean="0">
                <a:solidFill>
                  <a:schemeClr val="bg1"/>
                </a:solidFill>
                <a:latin typeface="Bodoni MT Black" panose="02070A03080606020203" pitchFamily="18" charset="0"/>
                <a:cs typeface="Aharoni" panose="02010803020104030203" pitchFamily="2" charset="-79"/>
              </a:rPr>
              <a:t>Considera</a:t>
            </a:r>
            <a:endParaRPr lang="es-DO" sz="4400" dirty="0">
              <a:solidFill>
                <a:schemeClr val="bg1"/>
              </a:solidFill>
              <a:latin typeface="Bodoni MT Black" panose="02070A03080606020203" pitchFamily="18" charset="0"/>
              <a:cs typeface="Aharoni" panose="02010803020104030203" pitchFamily="2" charset="-79"/>
            </a:endParaRPr>
          </a:p>
        </p:txBody>
      </p:sp>
      <p:sp>
        <p:nvSpPr>
          <p:cNvPr id="7" name="CuadroTexto 6">
            <a:extLst>
              <a:ext uri="{FF2B5EF4-FFF2-40B4-BE49-F238E27FC236}">
                <a16:creationId xmlns:a16="http://schemas.microsoft.com/office/drawing/2014/main" id="{1BBDF06D-B11B-42C8-AE11-6D6E4C177720}"/>
              </a:ext>
            </a:extLst>
          </p:cNvPr>
          <p:cNvSpPr txBox="1"/>
          <p:nvPr/>
        </p:nvSpPr>
        <p:spPr>
          <a:xfrm>
            <a:off x="2650213" y="144290"/>
            <a:ext cx="9162036" cy="6186309"/>
          </a:xfrm>
          <a:prstGeom prst="rect">
            <a:avLst/>
          </a:prstGeom>
          <a:noFill/>
          <a:effectLst>
            <a:outerShdw blurRad="50800" dist="38100" dir="5400000" algn="ctr" rotWithShape="0">
              <a:srgbClr val="000000">
                <a:alpha val="99000"/>
              </a:srgbClr>
            </a:outerShdw>
          </a:effectLst>
          <a:scene3d>
            <a:camera prst="orthographicFront"/>
            <a:lightRig rig="sunset" dir="t">
              <a:rot lat="0" lon="0" rev="21594000"/>
            </a:lightRig>
          </a:scene3d>
          <a:sp3d extrusionH="139700" prstMaterial="flat">
            <a:bevelT w="1162050"/>
            <a:bevelB w="825500" h="279400"/>
          </a:sp3d>
        </p:spPr>
        <p:txBody>
          <a:bodyPr wrap="square" rtlCol="0">
            <a:spAutoFit/>
          </a:bodyPr>
          <a:lstStyle/>
          <a:p>
            <a:r>
              <a:rPr lang="es-ES" sz="4400" b="1" dirty="0">
                <a:solidFill>
                  <a:schemeClr val="bg1"/>
                </a:solidFill>
              </a:rPr>
              <a:t>El reino de Dios es eterno, y dura para siempre. Los reinos humanos surgen y caen, pero el reino de Dios </a:t>
            </a:r>
            <a:r>
              <a:rPr lang="es-ES" sz="4400" b="1" dirty="0" smtClean="0">
                <a:solidFill>
                  <a:schemeClr val="bg1"/>
                </a:solidFill>
              </a:rPr>
              <a:t>permanece eternamente</a:t>
            </a:r>
            <a:r>
              <a:rPr lang="es-ES" sz="4400" b="1" dirty="0">
                <a:solidFill>
                  <a:schemeClr val="bg1"/>
                </a:solidFill>
              </a:rPr>
              <a:t>. Los dirigentes políticos pueden tratar de </a:t>
            </a:r>
            <a:r>
              <a:rPr lang="es-ES" sz="4400" b="1" dirty="0" smtClean="0">
                <a:solidFill>
                  <a:schemeClr val="bg1"/>
                </a:solidFill>
              </a:rPr>
              <a:t>destruirlo</a:t>
            </a:r>
            <a:r>
              <a:rPr lang="es-ES" sz="4400" b="1" dirty="0">
                <a:solidFill>
                  <a:schemeClr val="bg1"/>
                </a:solidFill>
              </a:rPr>
              <a:t> </a:t>
            </a:r>
            <a:r>
              <a:rPr lang="es-ES" sz="4400" b="1" dirty="0" smtClean="0">
                <a:solidFill>
                  <a:schemeClr val="bg1"/>
                </a:solidFill>
              </a:rPr>
              <a:t>pero este perdurará</a:t>
            </a:r>
            <a:r>
              <a:rPr lang="es-ES" sz="4400" b="1" dirty="0">
                <a:solidFill>
                  <a:schemeClr val="bg1"/>
                </a:solidFill>
              </a:rPr>
              <a:t>. Los falsos dirigentes religiosos pueden traicionar los objetivos sagrados, pero el </a:t>
            </a:r>
            <a:r>
              <a:rPr lang="es-ES" sz="4400" b="1" dirty="0" smtClean="0">
                <a:solidFill>
                  <a:schemeClr val="bg1"/>
                </a:solidFill>
              </a:rPr>
              <a:t>reino de </a:t>
            </a:r>
            <a:r>
              <a:rPr lang="es-ES" sz="4400" b="1" dirty="0">
                <a:solidFill>
                  <a:schemeClr val="bg1"/>
                </a:solidFill>
              </a:rPr>
              <a:t>Dios permanecerá.</a:t>
            </a:r>
            <a:endParaRPr lang="es-ES" sz="4400" b="1" dirty="0">
              <a:solidFill>
                <a:schemeClr val="bg1"/>
              </a:solidFill>
            </a:endParaRPr>
          </a:p>
        </p:txBody>
      </p:sp>
    </p:spTree>
    <p:extLst>
      <p:ext uri="{BB962C8B-B14F-4D97-AF65-F5344CB8AC3E}">
        <p14:creationId xmlns:p14="http://schemas.microsoft.com/office/powerpoint/2010/main" val="416663766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83A34"/>
          </a:solidFill>
          <a:ln>
            <a:solidFill>
              <a:schemeClr val="accent5">
                <a:lumMod val="50000"/>
              </a:schemeClr>
            </a:solidFill>
          </a:ln>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2" name="Forma libre: forma 11">
            <a:extLst>
              <a:ext uri="{FF2B5EF4-FFF2-40B4-BE49-F238E27FC236}">
                <a16:creationId xmlns:a16="http://schemas.microsoft.com/office/drawing/2014/main" id="{CA343354-4228-439C-8A79-193A873D37DA}"/>
              </a:ext>
            </a:extLst>
          </p:cNvPr>
          <p:cNvSpPr/>
          <p:nvPr/>
        </p:nvSpPr>
        <p:spPr>
          <a:xfrm>
            <a:off x="-1" y="-15499"/>
            <a:ext cx="2650214" cy="4525506"/>
          </a:xfrm>
          <a:custGeom>
            <a:avLst/>
            <a:gdLst>
              <a:gd name="connsiteX0" fmla="*/ 317719 w 2650214"/>
              <a:gd name="connsiteY0" fmla="*/ 0 h 4525506"/>
              <a:gd name="connsiteX1" fmla="*/ 2650214 w 2650214"/>
              <a:gd name="connsiteY1" fmla="*/ 2262753 h 4525506"/>
              <a:gd name="connsiteX2" fmla="*/ 317719 w 2650214"/>
              <a:gd name="connsiteY2" fmla="*/ 4525506 h 4525506"/>
              <a:gd name="connsiteX3" fmla="*/ 79235 w 2650214"/>
              <a:gd name="connsiteY3" fmla="*/ 4513824 h 4525506"/>
              <a:gd name="connsiteX4" fmla="*/ 0 w 2650214"/>
              <a:gd name="connsiteY4" fmla="*/ 4502093 h 4525506"/>
              <a:gd name="connsiteX5" fmla="*/ 0 w 2650214"/>
              <a:gd name="connsiteY5" fmla="*/ 23413 h 4525506"/>
              <a:gd name="connsiteX6" fmla="*/ 79235 w 2650214"/>
              <a:gd name="connsiteY6" fmla="*/ 11682 h 4525506"/>
              <a:gd name="connsiteX7" fmla="*/ 317719 w 2650214"/>
              <a:gd name="connsiteY7" fmla="*/ 0 h 4525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0214" h="4525506">
                <a:moveTo>
                  <a:pt x="317719" y="0"/>
                </a:moveTo>
                <a:cubicBezTo>
                  <a:pt x="1605920" y="0"/>
                  <a:pt x="2650214" y="1013069"/>
                  <a:pt x="2650214" y="2262753"/>
                </a:cubicBezTo>
                <a:cubicBezTo>
                  <a:pt x="2650214" y="3512437"/>
                  <a:pt x="1605920" y="4525506"/>
                  <a:pt x="317719" y="4525506"/>
                </a:cubicBezTo>
                <a:cubicBezTo>
                  <a:pt x="237206" y="4525506"/>
                  <a:pt x="157647" y="4521549"/>
                  <a:pt x="79235" y="4513824"/>
                </a:cubicBezTo>
                <a:lnTo>
                  <a:pt x="0" y="4502093"/>
                </a:lnTo>
                <a:lnTo>
                  <a:pt x="0" y="23413"/>
                </a:lnTo>
                <a:lnTo>
                  <a:pt x="79235" y="11682"/>
                </a:lnTo>
                <a:cubicBezTo>
                  <a:pt x="157647" y="3957"/>
                  <a:pt x="237206" y="0"/>
                  <a:pt x="317719" y="0"/>
                </a:cubicBezTo>
                <a:close/>
              </a:path>
            </a:pathLst>
          </a:custGeom>
          <a:solidFill>
            <a:srgbClr val="A46A14"/>
          </a:solidFill>
          <a:ln>
            <a:solidFill>
              <a:srgbClr val="A46A14"/>
            </a:solidFill>
          </a:ln>
          <a:effectLst>
            <a:outerShdw blurRad="50800" dist="50800" dir="600000" algn="ctr" rotWithShape="0">
              <a:srgbClr val="000000">
                <a:alpha val="43137"/>
              </a:srgbClr>
            </a:outerShdw>
          </a:effectLst>
          <a:scene3d>
            <a:camera prst="orthographicFront"/>
            <a:lightRig rig="threePt" dir="t"/>
          </a:scene3d>
          <a:sp3d>
            <a:bevelT w="44450"/>
          </a:sp3d>
        </p:spPr>
        <p:style>
          <a:lnRef idx="1">
            <a:schemeClr val="accent4"/>
          </a:lnRef>
          <a:fillRef idx="3">
            <a:schemeClr val="accent4"/>
          </a:fillRef>
          <a:effectRef idx="2">
            <a:schemeClr val="accent4"/>
          </a:effectRef>
          <a:fontRef idx="minor">
            <a:schemeClr val="lt1"/>
          </a:fontRef>
        </p:style>
        <p:txBody>
          <a:bodyPr wrap="square" rtlCol="0" anchor="ctr">
            <a:noAutofit/>
          </a:bodyPr>
          <a:lstStyle/>
          <a:p>
            <a:pPr algn="ctr"/>
            <a:endParaRPr lang="es-DO"/>
          </a:p>
        </p:txBody>
      </p:sp>
      <p:sp>
        <p:nvSpPr>
          <p:cNvPr id="14" name="CuadroTexto 13">
            <a:extLst>
              <a:ext uri="{FF2B5EF4-FFF2-40B4-BE49-F238E27FC236}">
                <a16:creationId xmlns:a16="http://schemas.microsoft.com/office/drawing/2014/main" id="{23C94E7D-7AB5-4521-915D-863C27209662}"/>
              </a:ext>
            </a:extLst>
          </p:cNvPr>
          <p:cNvSpPr txBox="1"/>
          <p:nvPr/>
        </p:nvSpPr>
        <p:spPr>
          <a:xfrm rot="17598730">
            <a:off x="-427438" y="2186811"/>
            <a:ext cx="3063630" cy="769441"/>
          </a:xfrm>
          <a:prstGeom prst="rect">
            <a:avLst/>
          </a:prstGeom>
          <a:noFill/>
          <a:effectLst>
            <a:outerShdw blurRad="76200" dist="50800" dir="5400000" algn="ctr" rotWithShape="0">
              <a:srgbClr val="000000">
                <a:alpha val="99000"/>
              </a:srgbClr>
            </a:outerShdw>
          </a:effectLst>
          <a:scene3d>
            <a:camera prst="orthographicFront"/>
            <a:lightRig rig="threePt" dir="t"/>
          </a:scene3d>
          <a:sp3d>
            <a:bevelT w="1739900"/>
          </a:sp3d>
        </p:spPr>
        <p:txBody>
          <a:bodyPr wrap="square" rtlCol="0">
            <a:spAutoFit/>
          </a:bodyPr>
          <a:lstStyle/>
          <a:p>
            <a:pPr algn="ctr"/>
            <a:r>
              <a:rPr lang="es-US" sz="4400" dirty="0" smtClean="0">
                <a:solidFill>
                  <a:schemeClr val="bg1"/>
                </a:solidFill>
                <a:latin typeface="Bodoni MT Black" panose="02070A03080606020203" pitchFamily="18" charset="0"/>
                <a:cs typeface="Aharoni" panose="02010803020104030203" pitchFamily="2" charset="-79"/>
              </a:rPr>
              <a:t>Considera</a:t>
            </a:r>
            <a:endParaRPr lang="es-DO" sz="4400" dirty="0">
              <a:solidFill>
                <a:schemeClr val="bg1"/>
              </a:solidFill>
              <a:latin typeface="Bodoni MT Black" panose="02070A03080606020203" pitchFamily="18" charset="0"/>
              <a:cs typeface="Aharoni" panose="02010803020104030203" pitchFamily="2" charset="-79"/>
            </a:endParaRPr>
          </a:p>
        </p:txBody>
      </p:sp>
      <p:sp>
        <p:nvSpPr>
          <p:cNvPr id="7" name="CuadroTexto 6">
            <a:extLst>
              <a:ext uri="{FF2B5EF4-FFF2-40B4-BE49-F238E27FC236}">
                <a16:creationId xmlns:a16="http://schemas.microsoft.com/office/drawing/2014/main" id="{1BBDF06D-B11B-42C8-AE11-6D6E4C177720}"/>
              </a:ext>
            </a:extLst>
          </p:cNvPr>
          <p:cNvSpPr txBox="1"/>
          <p:nvPr/>
        </p:nvSpPr>
        <p:spPr>
          <a:xfrm>
            <a:off x="2650213" y="144290"/>
            <a:ext cx="9162036" cy="5632311"/>
          </a:xfrm>
          <a:prstGeom prst="rect">
            <a:avLst/>
          </a:prstGeom>
          <a:noFill/>
          <a:effectLst>
            <a:outerShdw blurRad="50800" dist="38100" dir="5400000" algn="ctr" rotWithShape="0">
              <a:srgbClr val="000000">
                <a:alpha val="99000"/>
              </a:srgbClr>
            </a:outerShdw>
          </a:effectLst>
          <a:scene3d>
            <a:camera prst="orthographicFront"/>
            <a:lightRig rig="sunset" dir="t">
              <a:rot lat="0" lon="0" rev="21594000"/>
            </a:lightRig>
          </a:scene3d>
          <a:sp3d extrusionH="139700" prstMaterial="flat">
            <a:bevelT w="1162050"/>
            <a:bevelB w="825500" h="279400"/>
          </a:sp3d>
        </p:spPr>
        <p:txBody>
          <a:bodyPr wrap="square" rtlCol="0">
            <a:spAutoFit/>
          </a:bodyPr>
          <a:lstStyle/>
          <a:p>
            <a:r>
              <a:rPr lang="es-ES" sz="6000" b="1" dirty="0">
                <a:solidFill>
                  <a:schemeClr val="bg1"/>
                </a:solidFill>
              </a:rPr>
              <a:t>Aunque es enfrentado, oprimido, agredido por todos los flancos, y atacado por el enemigo, </a:t>
            </a:r>
            <a:r>
              <a:rPr lang="es-ES" sz="6000" b="1" dirty="0" smtClean="0">
                <a:solidFill>
                  <a:schemeClr val="bg1"/>
                </a:solidFill>
              </a:rPr>
              <a:t>el reino </a:t>
            </a:r>
            <a:r>
              <a:rPr lang="es-ES" sz="6000" b="1" dirty="0">
                <a:solidFill>
                  <a:schemeClr val="bg1"/>
                </a:solidFill>
              </a:rPr>
              <a:t>de Dios finalmente triunfará por completo.</a:t>
            </a:r>
            <a:endParaRPr lang="es-ES" sz="6000" b="1" dirty="0">
              <a:solidFill>
                <a:schemeClr val="bg1"/>
              </a:solidFill>
            </a:endParaRPr>
          </a:p>
        </p:txBody>
      </p:sp>
    </p:spTree>
    <p:extLst>
      <p:ext uri="{BB962C8B-B14F-4D97-AF65-F5344CB8AC3E}">
        <p14:creationId xmlns:p14="http://schemas.microsoft.com/office/powerpoint/2010/main" val="190695939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accent5">
            <a:lumMod val="50000"/>
            <a:alpha val="94000"/>
          </a:schemeClr>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8249AB7-8669-43F5-A233-69921FC6B9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809708" cy="6858000"/>
          </a:xfrm>
          <a:prstGeom prst="rect">
            <a:avLst/>
          </a:prstGeom>
        </p:spPr>
      </p:pic>
      <p:sp>
        <p:nvSpPr>
          <p:cNvPr id="4" name="CuadroTexto 3">
            <a:extLst>
              <a:ext uri="{FF2B5EF4-FFF2-40B4-BE49-F238E27FC236}">
                <a16:creationId xmlns:a16="http://schemas.microsoft.com/office/drawing/2014/main" id="{29766930-DDD3-4474-A139-FC6B1654B62E}"/>
              </a:ext>
            </a:extLst>
          </p:cNvPr>
          <p:cNvSpPr txBox="1"/>
          <p:nvPr/>
        </p:nvSpPr>
        <p:spPr>
          <a:xfrm>
            <a:off x="1642820" y="1627323"/>
            <a:ext cx="6059837" cy="707886"/>
          </a:xfrm>
          <a:prstGeom prst="rect">
            <a:avLst/>
          </a:prstGeom>
          <a:noFill/>
          <a:effectLst>
            <a:outerShdw blurRad="50800" dist="50800" dir="5400000" algn="ctr" rotWithShape="0">
              <a:srgbClr val="000000">
                <a:alpha val="99000"/>
              </a:srgbClr>
            </a:outerShdw>
          </a:effectLst>
          <a:scene3d>
            <a:camera prst="orthographicFront"/>
            <a:lightRig rig="threePt" dir="t"/>
          </a:scene3d>
          <a:sp3d>
            <a:bevelT w="7956550"/>
          </a:sp3d>
        </p:spPr>
        <p:txBody>
          <a:bodyPr wrap="square" rtlCol="0">
            <a:spAutoFit/>
          </a:bodyPr>
          <a:lstStyle/>
          <a:p>
            <a:r>
              <a:rPr lang="es-US" sz="4000" b="1" dirty="0" smtClean="0">
                <a:solidFill>
                  <a:schemeClr val="accent2"/>
                </a:solidFill>
              </a:rPr>
              <a:t>MI DECISIÓN</a:t>
            </a:r>
            <a:endParaRPr lang="es-US" sz="4000" b="1" dirty="0">
              <a:solidFill>
                <a:schemeClr val="accent2"/>
              </a:solidFill>
            </a:endParaRPr>
          </a:p>
        </p:txBody>
      </p:sp>
      <p:sp>
        <p:nvSpPr>
          <p:cNvPr id="5" name="CuadroTexto 4">
            <a:extLst>
              <a:ext uri="{FF2B5EF4-FFF2-40B4-BE49-F238E27FC236}">
                <a16:creationId xmlns:a16="http://schemas.microsoft.com/office/drawing/2014/main" id="{4CFB634D-72CB-45B3-96DF-E5D038C86841}"/>
              </a:ext>
            </a:extLst>
          </p:cNvPr>
          <p:cNvSpPr txBox="1"/>
          <p:nvPr/>
        </p:nvSpPr>
        <p:spPr>
          <a:xfrm>
            <a:off x="2734741" y="2971800"/>
            <a:ext cx="7853939" cy="1938992"/>
          </a:xfrm>
          <a:prstGeom prst="rect">
            <a:avLst/>
          </a:prstGeom>
          <a:noFill/>
          <a:effectLst>
            <a:outerShdw blurRad="50800" dist="50800" dir="5400000" algn="ctr" rotWithShape="0">
              <a:srgbClr val="000000">
                <a:alpha val="99000"/>
              </a:srgbClr>
            </a:outerShdw>
          </a:effectLst>
          <a:scene3d>
            <a:camera prst="orthographicFront"/>
            <a:lightRig rig="threePt" dir="t"/>
          </a:scene3d>
          <a:sp3d>
            <a:bevelT w="2139950"/>
          </a:sp3d>
        </p:spPr>
        <p:txBody>
          <a:bodyPr wrap="square" rtlCol="0">
            <a:spAutoFit/>
          </a:bodyPr>
          <a:lstStyle/>
          <a:p>
            <a:r>
              <a:rPr lang="es-ES" sz="6000" dirty="0" smtClean="0">
                <a:solidFill>
                  <a:srgbClr val="551315"/>
                </a:solidFill>
              </a:rPr>
              <a:t>Exaltaré el nombre de Dios siempre.</a:t>
            </a:r>
            <a:endParaRPr lang="es-DO" sz="6000" dirty="0">
              <a:solidFill>
                <a:srgbClr val="551315"/>
              </a:solidFill>
            </a:endParaRPr>
          </a:p>
        </p:txBody>
      </p:sp>
    </p:spTree>
    <p:extLst>
      <p:ext uri="{BB962C8B-B14F-4D97-AF65-F5344CB8AC3E}">
        <p14:creationId xmlns:p14="http://schemas.microsoft.com/office/powerpoint/2010/main" val="97577826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accent5">
            <a:lumMod val="50000"/>
            <a:alpha val="94000"/>
          </a:schemeClr>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8249AB7-8669-43F5-A233-69921FC6B9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809708" cy="6858000"/>
          </a:xfrm>
          <a:prstGeom prst="rect">
            <a:avLst/>
          </a:prstGeom>
        </p:spPr>
      </p:pic>
      <p:sp>
        <p:nvSpPr>
          <p:cNvPr id="4" name="CuadroTexto 3">
            <a:extLst>
              <a:ext uri="{FF2B5EF4-FFF2-40B4-BE49-F238E27FC236}">
                <a16:creationId xmlns:a16="http://schemas.microsoft.com/office/drawing/2014/main" id="{29766930-DDD3-4474-A139-FC6B1654B62E}"/>
              </a:ext>
            </a:extLst>
          </p:cNvPr>
          <p:cNvSpPr txBox="1"/>
          <p:nvPr/>
        </p:nvSpPr>
        <p:spPr>
          <a:xfrm>
            <a:off x="1642820" y="1627323"/>
            <a:ext cx="6059837" cy="707886"/>
          </a:xfrm>
          <a:prstGeom prst="rect">
            <a:avLst/>
          </a:prstGeom>
          <a:noFill/>
          <a:effectLst>
            <a:outerShdw blurRad="50800" dist="50800" dir="5400000" algn="ctr" rotWithShape="0">
              <a:srgbClr val="000000">
                <a:alpha val="99000"/>
              </a:srgbClr>
            </a:outerShdw>
          </a:effectLst>
          <a:scene3d>
            <a:camera prst="orthographicFront"/>
            <a:lightRig rig="threePt" dir="t"/>
          </a:scene3d>
          <a:sp3d>
            <a:bevelT w="7956550"/>
          </a:sp3d>
        </p:spPr>
        <p:txBody>
          <a:bodyPr wrap="square" rtlCol="0">
            <a:spAutoFit/>
          </a:bodyPr>
          <a:lstStyle/>
          <a:p>
            <a:r>
              <a:rPr lang="es-US" sz="4000" b="1" dirty="0" smtClean="0">
                <a:solidFill>
                  <a:schemeClr val="accent2"/>
                </a:solidFill>
              </a:rPr>
              <a:t>MI DECISIÓN</a:t>
            </a:r>
            <a:endParaRPr lang="es-US" sz="4000" b="1" dirty="0">
              <a:solidFill>
                <a:schemeClr val="accent2"/>
              </a:solidFill>
            </a:endParaRPr>
          </a:p>
        </p:txBody>
      </p:sp>
      <p:sp>
        <p:nvSpPr>
          <p:cNvPr id="5" name="CuadroTexto 4">
            <a:extLst>
              <a:ext uri="{FF2B5EF4-FFF2-40B4-BE49-F238E27FC236}">
                <a16:creationId xmlns:a16="http://schemas.microsoft.com/office/drawing/2014/main" id="{4CFB634D-72CB-45B3-96DF-E5D038C86841}"/>
              </a:ext>
            </a:extLst>
          </p:cNvPr>
          <p:cNvSpPr txBox="1"/>
          <p:nvPr/>
        </p:nvSpPr>
        <p:spPr>
          <a:xfrm>
            <a:off x="2953062" y="2970571"/>
            <a:ext cx="6766188" cy="2862322"/>
          </a:xfrm>
          <a:prstGeom prst="rect">
            <a:avLst/>
          </a:prstGeom>
          <a:noFill/>
          <a:effectLst>
            <a:outerShdw blurRad="50800" dist="50800" dir="5400000" algn="ctr" rotWithShape="0">
              <a:srgbClr val="000000">
                <a:alpha val="99000"/>
              </a:srgbClr>
            </a:outerShdw>
          </a:effectLst>
          <a:scene3d>
            <a:camera prst="orthographicFront"/>
            <a:lightRig rig="threePt" dir="t"/>
          </a:scene3d>
          <a:sp3d>
            <a:bevelT w="2139950"/>
          </a:sp3d>
        </p:spPr>
        <p:txBody>
          <a:bodyPr wrap="square" rtlCol="0">
            <a:spAutoFit/>
          </a:bodyPr>
          <a:lstStyle/>
          <a:p>
            <a:r>
              <a:rPr lang="es-ES" sz="6000" dirty="0" smtClean="0">
                <a:solidFill>
                  <a:srgbClr val="551315"/>
                </a:solidFill>
              </a:rPr>
              <a:t>Permitiré que Dios cumpla sus objetivos en mi vida .</a:t>
            </a:r>
            <a:endParaRPr lang="es-DO" sz="6000" dirty="0">
              <a:solidFill>
                <a:srgbClr val="551315"/>
              </a:solidFill>
            </a:endParaRPr>
          </a:p>
        </p:txBody>
      </p:sp>
    </p:spTree>
    <p:extLst>
      <p:ext uri="{BB962C8B-B14F-4D97-AF65-F5344CB8AC3E}">
        <p14:creationId xmlns:p14="http://schemas.microsoft.com/office/powerpoint/2010/main" val="797953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E333A"/>
          </a:solidFill>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3" name="CuadroTexto 2">
            <a:extLst>
              <a:ext uri="{FF2B5EF4-FFF2-40B4-BE49-F238E27FC236}">
                <a16:creationId xmlns:a16="http://schemas.microsoft.com/office/drawing/2014/main" id="{01A16D62-B7C9-4E85-BD15-FA714C634E05}"/>
              </a:ext>
            </a:extLst>
          </p:cNvPr>
          <p:cNvSpPr txBox="1"/>
          <p:nvPr/>
        </p:nvSpPr>
        <p:spPr>
          <a:xfrm>
            <a:off x="610948" y="341394"/>
            <a:ext cx="10970103" cy="6186309"/>
          </a:xfrm>
          <a:prstGeom prst="rect">
            <a:avLst/>
          </a:prstGeom>
          <a:noFill/>
          <a:effectLst>
            <a:outerShdw blurRad="50800" dist="38100" dir="5400000" algn="ctr" rotWithShape="0">
              <a:srgbClr val="000000">
                <a:alpha val="99000"/>
              </a:srgbClr>
            </a:outerShdw>
          </a:effectLst>
          <a:scene3d>
            <a:camera prst="orthographicFront"/>
            <a:lightRig rig="threePt" dir="t"/>
          </a:scene3d>
          <a:sp3d>
            <a:bevelT w="5092700"/>
          </a:sp3d>
        </p:spPr>
        <p:txBody>
          <a:bodyPr wrap="square" rtlCol="0">
            <a:spAutoFit/>
          </a:bodyPr>
          <a:lstStyle/>
          <a:p>
            <a:r>
              <a:rPr lang="es-ES" sz="4400" b="1" dirty="0" smtClean="0">
                <a:solidFill>
                  <a:schemeClr val="bg1"/>
                </a:solidFill>
                <a:latin typeface="Calibri" panose="020F0502020204030204" pitchFamily="34" charset="0"/>
                <a:cs typeface="Calibri" panose="020F0502020204030204" pitchFamily="34" charset="0"/>
              </a:rPr>
              <a:t>Las </a:t>
            </a:r>
            <a:r>
              <a:rPr lang="es-ES" sz="4400" b="1" dirty="0" smtClean="0">
                <a:solidFill>
                  <a:srgbClr val="FFFF00"/>
                </a:solidFill>
                <a:latin typeface="Calibri" panose="020F0502020204030204" pitchFamily="34" charset="0"/>
                <a:cs typeface="Calibri" panose="020F0502020204030204" pitchFamily="34" charset="0"/>
              </a:rPr>
              <a:t>bestias</a:t>
            </a:r>
            <a:r>
              <a:rPr lang="es-ES" sz="4400" b="1" dirty="0" smtClean="0">
                <a:solidFill>
                  <a:schemeClr val="bg1"/>
                </a:solidFill>
                <a:latin typeface="Calibri" panose="020F0502020204030204" pitchFamily="34" charset="0"/>
                <a:cs typeface="Calibri" panose="020F0502020204030204" pitchFamily="34" charset="0"/>
              </a:rPr>
              <a:t> representan </a:t>
            </a:r>
            <a:r>
              <a:rPr lang="es-ES" sz="4400" b="1" dirty="0" smtClean="0">
                <a:solidFill>
                  <a:srgbClr val="FFFF00"/>
                </a:solidFill>
                <a:latin typeface="Calibri" panose="020F0502020204030204" pitchFamily="34" charset="0"/>
                <a:cs typeface="Calibri" panose="020F0502020204030204" pitchFamily="34" charset="0"/>
              </a:rPr>
              <a:t>reinos (</a:t>
            </a:r>
            <a:r>
              <a:rPr lang="es-ES" sz="4400" b="1" dirty="0" smtClean="0">
                <a:solidFill>
                  <a:srgbClr val="FF0000"/>
                </a:solidFill>
                <a:latin typeface="Calibri" panose="020F0502020204030204" pitchFamily="34" charset="0"/>
                <a:cs typeface="Calibri" panose="020F0502020204030204" pitchFamily="34" charset="0"/>
              </a:rPr>
              <a:t>Daniel 17, 23</a:t>
            </a:r>
            <a:r>
              <a:rPr lang="es-ES" sz="4400" b="1" dirty="0" smtClean="0">
                <a:solidFill>
                  <a:srgbClr val="FFFF00"/>
                </a:solidFill>
                <a:latin typeface="Calibri" panose="020F0502020204030204" pitchFamily="34" charset="0"/>
                <a:cs typeface="Calibri" panose="020F0502020204030204" pitchFamily="34" charset="0"/>
              </a:rPr>
              <a:t>)</a:t>
            </a:r>
          </a:p>
          <a:p>
            <a:endParaRPr lang="es-ES" sz="4400" b="1" dirty="0" smtClean="0">
              <a:solidFill>
                <a:schemeClr val="bg1"/>
              </a:solidFill>
              <a:latin typeface="Calibri" panose="020F0502020204030204" pitchFamily="34" charset="0"/>
              <a:cs typeface="Calibri" panose="020F0502020204030204" pitchFamily="34" charset="0"/>
            </a:endParaRPr>
          </a:p>
          <a:p>
            <a:r>
              <a:rPr lang="es-ES" sz="4400" b="1" dirty="0" smtClean="0">
                <a:solidFill>
                  <a:srgbClr val="FF0000"/>
                </a:solidFill>
                <a:latin typeface="Calibri" panose="020F0502020204030204" pitchFamily="34" charset="0"/>
                <a:cs typeface="Calibri" panose="020F0502020204030204" pitchFamily="34" charset="0"/>
              </a:rPr>
              <a:t>17</a:t>
            </a:r>
            <a:r>
              <a:rPr lang="es-ES" sz="4400" b="1" dirty="0" smtClean="0">
                <a:solidFill>
                  <a:schemeClr val="bg1"/>
                </a:solidFill>
                <a:latin typeface="Calibri" panose="020F0502020204030204" pitchFamily="34" charset="0"/>
                <a:cs typeface="Calibri" panose="020F0502020204030204" pitchFamily="34" charset="0"/>
              </a:rPr>
              <a:t> </a:t>
            </a:r>
            <a:r>
              <a:rPr lang="es-ES" sz="4400" b="1" dirty="0">
                <a:solidFill>
                  <a:schemeClr val="bg1"/>
                </a:solidFill>
                <a:latin typeface="Calibri" panose="020F0502020204030204" pitchFamily="34" charset="0"/>
                <a:cs typeface="Calibri" panose="020F0502020204030204" pitchFamily="34" charset="0"/>
              </a:rPr>
              <a:t>Estas cuatro grandes </a:t>
            </a:r>
            <a:r>
              <a:rPr lang="es-ES" sz="4400" b="1" dirty="0">
                <a:solidFill>
                  <a:srgbClr val="FFFF00"/>
                </a:solidFill>
                <a:latin typeface="Calibri" panose="020F0502020204030204" pitchFamily="34" charset="0"/>
                <a:cs typeface="Calibri" panose="020F0502020204030204" pitchFamily="34" charset="0"/>
              </a:rPr>
              <a:t>bestias</a:t>
            </a:r>
            <a:r>
              <a:rPr lang="es-ES" sz="4400" b="1" dirty="0">
                <a:solidFill>
                  <a:schemeClr val="bg1"/>
                </a:solidFill>
                <a:latin typeface="Calibri" panose="020F0502020204030204" pitchFamily="34" charset="0"/>
                <a:cs typeface="Calibri" panose="020F0502020204030204" pitchFamily="34" charset="0"/>
              </a:rPr>
              <a:t> son cuatro </a:t>
            </a:r>
            <a:r>
              <a:rPr lang="es-ES" sz="4400" b="1" dirty="0" smtClean="0">
                <a:solidFill>
                  <a:srgbClr val="FFFF00"/>
                </a:solidFill>
                <a:latin typeface="Calibri" panose="020F0502020204030204" pitchFamily="34" charset="0"/>
                <a:cs typeface="Calibri" panose="020F0502020204030204" pitchFamily="34" charset="0"/>
              </a:rPr>
              <a:t>reyes</a:t>
            </a:r>
            <a:r>
              <a:rPr lang="es-ES" sz="4400" b="1" dirty="0" smtClean="0">
                <a:solidFill>
                  <a:schemeClr val="bg1"/>
                </a:solidFill>
                <a:latin typeface="Calibri" panose="020F0502020204030204" pitchFamily="34" charset="0"/>
                <a:cs typeface="Calibri" panose="020F0502020204030204" pitchFamily="34" charset="0"/>
              </a:rPr>
              <a:t> [reinos] </a:t>
            </a:r>
            <a:r>
              <a:rPr lang="es-ES" sz="4400" b="1" dirty="0">
                <a:solidFill>
                  <a:schemeClr val="bg1"/>
                </a:solidFill>
                <a:latin typeface="Calibri" panose="020F0502020204030204" pitchFamily="34" charset="0"/>
                <a:cs typeface="Calibri" panose="020F0502020204030204" pitchFamily="34" charset="0"/>
              </a:rPr>
              <a:t>que se levantarán en la tierra</a:t>
            </a:r>
            <a:r>
              <a:rPr lang="es-ES" sz="4400" b="1" dirty="0" smtClean="0">
                <a:solidFill>
                  <a:schemeClr val="bg1"/>
                </a:solidFill>
                <a:latin typeface="Calibri" panose="020F0502020204030204" pitchFamily="34" charset="0"/>
                <a:cs typeface="Calibri" panose="020F0502020204030204" pitchFamily="34" charset="0"/>
              </a:rPr>
              <a:t>.</a:t>
            </a:r>
          </a:p>
          <a:p>
            <a:endParaRPr lang="es-ES" sz="4400" b="1" dirty="0">
              <a:solidFill>
                <a:schemeClr val="bg1"/>
              </a:solidFill>
              <a:latin typeface="Calibri" panose="020F0502020204030204" pitchFamily="34" charset="0"/>
              <a:cs typeface="Calibri" panose="020F0502020204030204" pitchFamily="34" charset="0"/>
            </a:endParaRPr>
          </a:p>
          <a:p>
            <a:r>
              <a:rPr lang="es-ES" sz="4400" b="1" dirty="0">
                <a:solidFill>
                  <a:srgbClr val="FF0000"/>
                </a:solidFill>
                <a:latin typeface="Calibri" panose="020F0502020204030204" pitchFamily="34" charset="0"/>
                <a:cs typeface="Calibri" panose="020F0502020204030204" pitchFamily="34" charset="0"/>
              </a:rPr>
              <a:t>23</a:t>
            </a:r>
            <a:r>
              <a:rPr lang="es-ES" sz="4400" b="1" dirty="0">
                <a:solidFill>
                  <a:schemeClr val="bg1"/>
                </a:solidFill>
                <a:latin typeface="Calibri" panose="020F0502020204030204" pitchFamily="34" charset="0"/>
                <a:cs typeface="Calibri" panose="020F0502020204030204" pitchFamily="34" charset="0"/>
              </a:rPr>
              <a:t> Dijo así: La cuarta </a:t>
            </a:r>
            <a:r>
              <a:rPr lang="es-ES" sz="4400" b="1" dirty="0">
                <a:solidFill>
                  <a:srgbClr val="FFFF00"/>
                </a:solidFill>
                <a:latin typeface="Calibri" panose="020F0502020204030204" pitchFamily="34" charset="0"/>
                <a:cs typeface="Calibri" panose="020F0502020204030204" pitchFamily="34" charset="0"/>
              </a:rPr>
              <a:t>bestia</a:t>
            </a:r>
            <a:r>
              <a:rPr lang="es-ES" sz="4400" b="1" dirty="0">
                <a:solidFill>
                  <a:schemeClr val="bg1"/>
                </a:solidFill>
                <a:latin typeface="Calibri" panose="020F0502020204030204" pitchFamily="34" charset="0"/>
                <a:cs typeface="Calibri" panose="020F0502020204030204" pitchFamily="34" charset="0"/>
              </a:rPr>
              <a:t> será un cuarto </a:t>
            </a:r>
            <a:r>
              <a:rPr lang="es-ES" sz="4400" b="1" dirty="0">
                <a:solidFill>
                  <a:srgbClr val="FFFF00"/>
                </a:solidFill>
                <a:latin typeface="Calibri" panose="020F0502020204030204" pitchFamily="34" charset="0"/>
                <a:cs typeface="Calibri" panose="020F0502020204030204" pitchFamily="34" charset="0"/>
              </a:rPr>
              <a:t>reino</a:t>
            </a:r>
            <a:r>
              <a:rPr lang="es-ES" sz="4400" b="1" dirty="0">
                <a:solidFill>
                  <a:schemeClr val="bg1"/>
                </a:solidFill>
                <a:latin typeface="Calibri" panose="020F0502020204030204" pitchFamily="34" charset="0"/>
                <a:cs typeface="Calibri" panose="020F0502020204030204" pitchFamily="34" charset="0"/>
              </a:rPr>
              <a:t> en la tierra, el cual será diferente de todos los otros </a:t>
            </a:r>
            <a:r>
              <a:rPr lang="es-ES" sz="4400" b="1" dirty="0">
                <a:solidFill>
                  <a:srgbClr val="FFFF00"/>
                </a:solidFill>
                <a:latin typeface="Calibri" panose="020F0502020204030204" pitchFamily="34" charset="0"/>
                <a:cs typeface="Calibri" panose="020F0502020204030204" pitchFamily="34" charset="0"/>
              </a:rPr>
              <a:t>reinos</a:t>
            </a:r>
            <a:r>
              <a:rPr lang="es-ES" sz="4400" b="1" dirty="0">
                <a:solidFill>
                  <a:schemeClr val="bg1"/>
                </a:solidFill>
                <a:latin typeface="Calibri" panose="020F0502020204030204" pitchFamily="34" charset="0"/>
                <a:cs typeface="Calibri" panose="020F0502020204030204" pitchFamily="34" charset="0"/>
              </a:rPr>
              <a:t>, y a toda la tierra devorará, trillará y despedazará.</a:t>
            </a:r>
            <a:endParaRPr lang="es-DO" sz="44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336002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E333A"/>
          </a:solidFill>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3" name="CuadroTexto 2">
            <a:extLst>
              <a:ext uri="{FF2B5EF4-FFF2-40B4-BE49-F238E27FC236}">
                <a16:creationId xmlns:a16="http://schemas.microsoft.com/office/drawing/2014/main" id="{01A16D62-B7C9-4E85-BD15-FA714C634E05}"/>
              </a:ext>
            </a:extLst>
          </p:cNvPr>
          <p:cNvSpPr txBox="1"/>
          <p:nvPr/>
        </p:nvSpPr>
        <p:spPr>
          <a:xfrm>
            <a:off x="610948" y="191492"/>
            <a:ext cx="10970103" cy="6555641"/>
          </a:xfrm>
          <a:prstGeom prst="rect">
            <a:avLst/>
          </a:prstGeom>
          <a:noFill/>
          <a:effectLst>
            <a:outerShdw blurRad="50800" dist="38100" dir="5400000" algn="ctr" rotWithShape="0">
              <a:srgbClr val="000000">
                <a:alpha val="99000"/>
              </a:srgbClr>
            </a:outerShdw>
          </a:effectLst>
          <a:scene3d>
            <a:camera prst="orthographicFront"/>
            <a:lightRig rig="threePt" dir="t"/>
          </a:scene3d>
          <a:sp3d>
            <a:bevelT w="5092700"/>
          </a:sp3d>
        </p:spPr>
        <p:txBody>
          <a:bodyPr wrap="square" rtlCol="0">
            <a:spAutoFit/>
          </a:bodyPr>
          <a:lstStyle/>
          <a:p>
            <a:r>
              <a:rPr lang="es-ES" sz="3600" b="1" dirty="0">
                <a:solidFill>
                  <a:schemeClr val="bg1"/>
                </a:solidFill>
                <a:latin typeface="Calibri" panose="020F0502020204030204" pitchFamily="34" charset="0"/>
                <a:cs typeface="Calibri" panose="020F0502020204030204" pitchFamily="34" charset="0"/>
              </a:rPr>
              <a:t>Los </a:t>
            </a:r>
            <a:r>
              <a:rPr lang="es-ES" sz="3600" b="1" dirty="0">
                <a:solidFill>
                  <a:srgbClr val="FFFF00"/>
                </a:solidFill>
                <a:latin typeface="Calibri" panose="020F0502020204030204" pitchFamily="34" charset="0"/>
                <a:cs typeface="Calibri" panose="020F0502020204030204" pitchFamily="34" charset="0"/>
              </a:rPr>
              <a:t>vientos</a:t>
            </a:r>
            <a:r>
              <a:rPr lang="es-ES" sz="3600" b="1" dirty="0">
                <a:solidFill>
                  <a:schemeClr val="bg1"/>
                </a:solidFill>
                <a:latin typeface="Calibri" panose="020F0502020204030204" pitchFamily="34" charset="0"/>
                <a:cs typeface="Calibri" panose="020F0502020204030204" pitchFamily="34" charset="0"/>
              </a:rPr>
              <a:t> representan </a:t>
            </a:r>
            <a:r>
              <a:rPr lang="es-ES" sz="3600" b="1" dirty="0">
                <a:solidFill>
                  <a:srgbClr val="FFFF00"/>
                </a:solidFill>
                <a:latin typeface="Calibri" panose="020F0502020204030204" pitchFamily="34" charset="0"/>
                <a:cs typeface="Calibri" panose="020F0502020204030204" pitchFamily="34" charset="0"/>
              </a:rPr>
              <a:t>contiendas, guerras o conflictos</a:t>
            </a:r>
            <a:r>
              <a:rPr lang="es-ES" sz="3600" b="1" dirty="0">
                <a:solidFill>
                  <a:schemeClr val="bg1"/>
                </a:solidFill>
                <a:latin typeface="Calibri" panose="020F0502020204030204" pitchFamily="34" charset="0"/>
                <a:cs typeface="Calibri" panose="020F0502020204030204" pitchFamily="34" charset="0"/>
              </a:rPr>
              <a:t> </a:t>
            </a:r>
            <a:r>
              <a:rPr lang="es-ES" sz="3600" b="1" dirty="0" smtClean="0">
                <a:solidFill>
                  <a:srgbClr val="FF0000"/>
                </a:solidFill>
                <a:latin typeface="Calibri" panose="020F0502020204030204" pitchFamily="34" charset="0"/>
                <a:cs typeface="Calibri" panose="020F0502020204030204" pitchFamily="34" charset="0"/>
              </a:rPr>
              <a:t>Jeremías </a:t>
            </a:r>
            <a:r>
              <a:rPr lang="es-ES" sz="3600" b="1" dirty="0">
                <a:solidFill>
                  <a:srgbClr val="FF0000"/>
                </a:solidFill>
                <a:latin typeface="Calibri" panose="020F0502020204030204" pitchFamily="34" charset="0"/>
                <a:cs typeface="Calibri" panose="020F0502020204030204" pitchFamily="34" charset="0"/>
              </a:rPr>
              <a:t>49:36, </a:t>
            </a:r>
            <a:r>
              <a:rPr lang="es-ES" sz="3600" b="1" dirty="0" smtClean="0">
                <a:solidFill>
                  <a:srgbClr val="FF0000"/>
                </a:solidFill>
                <a:latin typeface="Calibri" panose="020F0502020204030204" pitchFamily="34" charset="0"/>
                <a:cs typeface="Calibri" panose="020F0502020204030204" pitchFamily="34" charset="0"/>
              </a:rPr>
              <a:t>37</a:t>
            </a:r>
            <a:r>
              <a:rPr lang="es-ES" sz="3600" b="1" dirty="0" smtClean="0">
                <a:solidFill>
                  <a:schemeClr val="bg1"/>
                </a:solidFill>
                <a:latin typeface="Calibri" panose="020F0502020204030204" pitchFamily="34" charset="0"/>
                <a:cs typeface="Calibri" panose="020F0502020204030204" pitchFamily="34" charset="0"/>
              </a:rPr>
              <a:t>.</a:t>
            </a:r>
          </a:p>
          <a:p>
            <a:endParaRPr lang="es-ES" sz="2400" b="1" dirty="0">
              <a:solidFill>
                <a:schemeClr val="bg1"/>
              </a:solidFill>
              <a:latin typeface="Calibri" panose="020F0502020204030204" pitchFamily="34" charset="0"/>
              <a:cs typeface="Calibri" panose="020F0502020204030204" pitchFamily="34" charset="0"/>
            </a:endParaRPr>
          </a:p>
          <a:p>
            <a:r>
              <a:rPr lang="es-ES" sz="4000" b="1" dirty="0" smtClean="0">
                <a:solidFill>
                  <a:schemeClr val="bg1"/>
                </a:solidFill>
                <a:latin typeface="Calibri" panose="020F0502020204030204" pitchFamily="34" charset="0"/>
                <a:cs typeface="Calibri" panose="020F0502020204030204" pitchFamily="34" charset="0"/>
              </a:rPr>
              <a:t>Traeré </a:t>
            </a:r>
            <a:r>
              <a:rPr lang="es-ES" sz="4000" b="1" dirty="0">
                <a:solidFill>
                  <a:schemeClr val="bg1"/>
                </a:solidFill>
                <a:latin typeface="Calibri" panose="020F0502020204030204" pitchFamily="34" charset="0"/>
                <a:cs typeface="Calibri" panose="020F0502020204030204" pitchFamily="34" charset="0"/>
              </a:rPr>
              <a:t>sobre </a:t>
            </a:r>
            <a:r>
              <a:rPr lang="es-ES" sz="4000" b="1" dirty="0" err="1">
                <a:solidFill>
                  <a:schemeClr val="bg1"/>
                </a:solidFill>
                <a:latin typeface="Calibri" panose="020F0502020204030204" pitchFamily="34" charset="0"/>
                <a:cs typeface="Calibri" panose="020F0502020204030204" pitchFamily="34" charset="0"/>
              </a:rPr>
              <a:t>Elam</a:t>
            </a:r>
            <a:r>
              <a:rPr lang="es-ES" sz="4000" b="1" dirty="0">
                <a:solidFill>
                  <a:schemeClr val="bg1"/>
                </a:solidFill>
                <a:latin typeface="Calibri" panose="020F0502020204030204" pitchFamily="34" charset="0"/>
                <a:cs typeface="Calibri" panose="020F0502020204030204" pitchFamily="34" charset="0"/>
              </a:rPr>
              <a:t> los cuatro </a:t>
            </a:r>
            <a:r>
              <a:rPr lang="es-ES" sz="4000" b="1" dirty="0">
                <a:solidFill>
                  <a:srgbClr val="FFFF00"/>
                </a:solidFill>
                <a:latin typeface="Calibri" panose="020F0502020204030204" pitchFamily="34" charset="0"/>
                <a:cs typeface="Calibri" panose="020F0502020204030204" pitchFamily="34" charset="0"/>
              </a:rPr>
              <a:t>vientos</a:t>
            </a:r>
            <a:r>
              <a:rPr lang="es-ES" sz="4000" b="1" dirty="0">
                <a:solidFill>
                  <a:schemeClr val="bg1"/>
                </a:solidFill>
                <a:latin typeface="Calibri" panose="020F0502020204030204" pitchFamily="34" charset="0"/>
                <a:cs typeface="Calibri" panose="020F0502020204030204" pitchFamily="34" charset="0"/>
              </a:rPr>
              <a:t> de los cuatro puntos del cielo, y los aventaré a todos estos vientos; y no habrá nación a donde no vayan fugitivos de </a:t>
            </a:r>
            <a:r>
              <a:rPr lang="es-ES" sz="4000" b="1" dirty="0" err="1" smtClean="0">
                <a:solidFill>
                  <a:schemeClr val="bg1"/>
                </a:solidFill>
                <a:latin typeface="Calibri" panose="020F0502020204030204" pitchFamily="34" charset="0"/>
                <a:cs typeface="Calibri" panose="020F0502020204030204" pitchFamily="34" charset="0"/>
              </a:rPr>
              <a:t>Elam</a:t>
            </a:r>
            <a:r>
              <a:rPr lang="es-ES" sz="4000" b="1" dirty="0" smtClean="0">
                <a:solidFill>
                  <a:schemeClr val="bg1"/>
                </a:solidFill>
                <a:latin typeface="Calibri" panose="020F0502020204030204" pitchFamily="34" charset="0"/>
                <a:cs typeface="Calibri" panose="020F0502020204030204" pitchFamily="34" charset="0"/>
              </a:rPr>
              <a:t>. Y </a:t>
            </a:r>
            <a:r>
              <a:rPr lang="es-ES" sz="4000" b="1" dirty="0">
                <a:solidFill>
                  <a:schemeClr val="bg1"/>
                </a:solidFill>
                <a:latin typeface="Calibri" panose="020F0502020204030204" pitchFamily="34" charset="0"/>
                <a:cs typeface="Calibri" panose="020F0502020204030204" pitchFamily="34" charset="0"/>
              </a:rPr>
              <a:t>haré que </a:t>
            </a:r>
            <a:r>
              <a:rPr lang="es-ES" sz="4000" b="1" dirty="0" err="1">
                <a:solidFill>
                  <a:schemeClr val="bg1"/>
                </a:solidFill>
                <a:latin typeface="Calibri" panose="020F0502020204030204" pitchFamily="34" charset="0"/>
                <a:cs typeface="Calibri" panose="020F0502020204030204" pitchFamily="34" charset="0"/>
              </a:rPr>
              <a:t>Elam</a:t>
            </a:r>
            <a:r>
              <a:rPr lang="es-ES" sz="4000" b="1" dirty="0">
                <a:solidFill>
                  <a:schemeClr val="bg1"/>
                </a:solidFill>
                <a:latin typeface="Calibri" panose="020F0502020204030204" pitchFamily="34" charset="0"/>
                <a:cs typeface="Calibri" panose="020F0502020204030204" pitchFamily="34" charset="0"/>
              </a:rPr>
              <a:t> se intimide delante de sus enemigos, y delante de los que buscan su vida; y traeré sobre ellos </a:t>
            </a:r>
            <a:r>
              <a:rPr lang="es-ES" sz="4000" b="1" dirty="0">
                <a:solidFill>
                  <a:srgbClr val="FF0000"/>
                </a:solidFill>
                <a:latin typeface="Calibri" panose="020F0502020204030204" pitchFamily="34" charset="0"/>
                <a:cs typeface="Calibri" panose="020F0502020204030204" pitchFamily="34" charset="0"/>
              </a:rPr>
              <a:t>mal</a:t>
            </a:r>
            <a:r>
              <a:rPr lang="es-ES" sz="4000" b="1" dirty="0">
                <a:solidFill>
                  <a:schemeClr val="bg1"/>
                </a:solidFill>
                <a:latin typeface="Calibri" panose="020F0502020204030204" pitchFamily="34" charset="0"/>
                <a:cs typeface="Calibri" panose="020F0502020204030204" pitchFamily="34" charset="0"/>
              </a:rPr>
              <a:t>, y el ardor de mi </a:t>
            </a:r>
            <a:r>
              <a:rPr lang="es-ES" sz="4000" b="1" dirty="0">
                <a:solidFill>
                  <a:srgbClr val="FF0000"/>
                </a:solidFill>
                <a:latin typeface="Calibri" panose="020F0502020204030204" pitchFamily="34" charset="0"/>
                <a:cs typeface="Calibri" panose="020F0502020204030204" pitchFamily="34" charset="0"/>
              </a:rPr>
              <a:t>ira</a:t>
            </a:r>
            <a:r>
              <a:rPr lang="es-ES" sz="4000" b="1" dirty="0">
                <a:solidFill>
                  <a:schemeClr val="bg1"/>
                </a:solidFill>
                <a:latin typeface="Calibri" panose="020F0502020204030204" pitchFamily="34" charset="0"/>
                <a:cs typeface="Calibri" panose="020F0502020204030204" pitchFamily="34" charset="0"/>
              </a:rPr>
              <a:t>, dice Jehová; y enviaré en pos de ellos </a:t>
            </a:r>
            <a:r>
              <a:rPr lang="es-ES" sz="4000" b="1" dirty="0">
                <a:solidFill>
                  <a:srgbClr val="FF0000"/>
                </a:solidFill>
                <a:latin typeface="Calibri" panose="020F0502020204030204" pitchFamily="34" charset="0"/>
                <a:cs typeface="Calibri" panose="020F0502020204030204" pitchFamily="34" charset="0"/>
              </a:rPr>
              <a:t>espada</a:t>
            </a:r>
            <a:r>
              <a:rPr lang="es-ES" sz="4000" b="1" dirty="0">
                <a:solidFill>
                  <a:schemeClr val="bg1"/>
                </a:solidFill>
                <a:latin typeface="Calibri" panose="020F0502020204030204" pitchFamily="34" charset="0"/>
                <a:cs typeface="Calibri" panose="020F0502020204030204" pitchFamily="34" charset="0"/>
              </a:rPr>
              <a:t> hasta que los acabe.</a:t>
            </a:r>
            <a:endParaRPr lang="es-DO" sz="40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256731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E333A"/>
          </a:solidFill>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3" name="CuadroTexto 2">
            <a:extLst>
              <a:ext uri="{FF2B5EF4-FFF2-40B4-BE49-F238E27FC236}">
                <a16:creationId xmlns:a16="http://schemas.microsoft.com/office/drawing/2014/main" id="{01A16D62-B7C9-4E85-BD15-FA714C634E05}"/>
              </a:ext>
            </a:extLst>
          </p:cNvPr>
          <p:cNvSpPr txBox="1"/>
          <p:nvPr/>
        </p:nvSpPr>
        <p:spPr>
          <a:xfrm>
            <a:off x="610948" y="803059"/>
            <a:ext cx="10970103" cy="5262979"/>
          </a:xfrm>
          <a:prstGeom prst="rect">
            <a:avLst/>
          </a:prstGeom>
          <a:noFill/>
          <a:effectLst>
            <a:outerShdw blurRad="50800" dist="38100" dir="5400000" algn="ctr" rotWithShape="0">
              <a:srgbClr val="000000">
                <a:alpha val="99000"/>
              </a:srgbClr>
            </a:outerShdw>
          </a:effectLst>
          <a:scene3d>
            <a:camera prst="orthographicFront"/>
            <a:lightRig rig="threePt" dir="t"/>
          </a:scene3d>
          <a:sp3d>
            <a:bevelT w="5092700"/>
          </a:sp3d>
        </p:spPr>
        <p:txBody>
          <a:bodyPr wrap="square" rtlCol="0">
            <a:spAutoFit/>
          </a:bodyPr>
          <a:lstStyle/>
          <a:p>
            <a:r>
              <a:rPr lang="es-ES" sz="4800" b="1" dirty="0">
                <a:solidFill>
                  <a:schemeClr val="bg1"/>
                </a:solidFill>
                <a:latin typeface="Calibri" panose="020F0502020204030204" pitchFamily="34" charset="0"/>
                <a:cs typeface="Calibri" panose="020F0502020204030204" pitchFamily="34" charset="0"/>
              </a:rPr>
              <a:t>Las </a:t>
            </a:r>
            <a:r>
              <a:rPr lang="es-ES" sz="4800" b="1" dirty="0" smtClean="0">
                <a:solidFill>
                  <a:srgbClr val="FFFF00"/>
                </a:solidFill>
                <a:latin typeface="Calibri" panose="020F0502020204030204" pitchFamily="34" charset="0"/>
                <a:cs typeface="Calibri" panose="020F0502020204030204" pitchFamily="34" charset="0"/>
              </a:rPr>
              <a:t>aguas [mares]</a:t>
            </a:r>
            <a:r>
              <a:rPr lang="es-ES" sz="4800" b="1" dirty="0" smtClean="0">
                <a:solidFill>
                  <a:schemeClr val="bg1"/>
                </a:solidFill>
                <a:latin typeface="Calibri" panose="020F0502020204030204" pitchFamily="34" charset="0"/>
                <a:cs typeface="Calibri" panose="020F0502020204030204" pitchFamily="34" charset="0"/>
              </a:rPr>
              <a:t> </a:t>
            </a:r>
            <a:r>
              <a:rPr lang="es-ES" sz="4800" b="1" dirty="0">
                <a:solidFill>
                  <a:schemeClr val="bg1"/>
                </a:solidFill>
                <a:latin typeface="Calibri" panose="020F0502020204030204" pitchFamily="34" charset="0"/>
                <a:cs typeface="Calibri" panose="020F0502020204030204" pitchFamily="34" charset="0"/>
              </a:rPr>
              <a:t>representan </a:t>
            </a:r>
            <a:r>
              <a:rPr lang="es-ES" sz="4800" b="1" dirty="0">
                <a:solidFill>
                  <a:srgbClr val="FFFF00"/>
                </a:solidFill>
                <a:latin typeface="Calibri" panose="020F0502020204030204" pitchFamily="34" charset="0"/>
                <a:cs typeface="Calibri" panose="020F0502020204030204" pitchFamily="34" charset="0"/>
              </a:rPr>
              <a:t>multitudes, pueblos o naciones</a:t>
            </a:r>
            <a:r>
              <a:rPr lang="es-ES" sz="4800" b="1" dirty="0">
                <a:solidFill>
                  <a:schemeClr val="bg1"/>
                </a:solidFill>
                <a:latin typeface="Calibri" panose="020F0502020204030204" pitchFamily="34" charset="0"/>
                <a:cs typeface="Calibri" panose="020F0502020204030204" pitchFamily="34" charset="0"/>
              </a:rPr>
              <a:t> (</a:t>
            </a:r>
            <a:r>
              <a:rPr lang="es-ES" sz="4800" b="1" dirty="0">
                <a:solidFill>
                  <a:srgbClr val="FF0000"/>
                </a:solidFill>
                <a:latin typeface="Calibri" panose="020F0502020204030204" pitchFamily="34" charset="0"/>
                <a:cs typeface="Calibri" panose="020F0502020204030204" pitchFamily="34" charset="0"/>
              </a:rPr>
              <a:t>Apocalipsis 17:15</a:t>
            </a:r>
            <a:r>
              <a:rPr lang="es-ES" sz="4800" b="1" dirty="0">
                <a:solidFill>
                  <a:schemeClr val="bg1"/>
                </a:solidFill>
                <a:latin typeface="Calibri" panose="020F0502020204030204" pitchFamily="34" charset="0"/>
                <a:cs typeface="Calibri" panose="020F0502020204030204" pitchFamily="34" charset="0"/>
              </a:rPr>
              <a:t>).</a:t>
            </a:r>
            <a:endParaRPr lang="es-ES" sz="4800" b="1" dirty="0" smtClean="0">
              <a:solidFill>
                <a:schemeClr val="bg1"/>
              </a:solidFill>
              <a:latin typeface="Calibri" panose="020F0502020204030204" pitchFamily="34" charset="0"/>
              <a:cs typeface="Calibri" panose="020F0502020204030204" pitchFamily="34" charset="0"/>
            </a:endParaRPr>
          </a:p>
          <a:p>
            <a:endParaRPr lang="es-ES" sz="4800" b="1" dirty="0" smtClean="0">
              <a:solidFill>
                <a:schemeClr val="bg1"/>
              </a:solidFill>
              <a:latin typeface="Calibri" panose="020F0502020204030204" pitchFamily="34" charset="0"/>
              <a:cs typeface="Calibri" panose="020F0502020204030204" pitchFamily="34" charset="0"/>
            </a:endParaRPr>
          </a:p>
          <a:p>
            <a:endParaRPr lang="es-ES" sz="4800" b="1" dirty="0">
              <a:solidFill>
                <a:schemeClr val="bg1"/>
              </a:solidFill>
              <a:latin typeface="Calibri" panose="020F0502020204030204" pitchFamily="34" charset="0"/>
              <a:cs typeface="Calibri" panose="020F0502020204030204" pitchFamily="34" charset="0"/>
            </a:endParaRPr>
          </a:p>
          <a:p>
            <a:r>
              <a:rPr lang="es-ES" sz="4800" b="1" dirty="0" smtClean="0">
                <a:solidFill>
                  <a:schemeClr val="bg1"/>
                </a:solidFill>
                <a:latin typeface="Calibri" panose="020F0502020204030204" pitchFamily="34" charset="0"/>
                <a:cs typeface="Calibri" panose="020F0502020204030204" pitchFamily="34" charset="0"/>
              </a:rPr>
              <a:t>Me </a:t>
            </a:r>
            <a:r>
              <a:rPr lang="es-ES" sz="4800" b="1" dirty="0">
                <a:solidFill>
                  <a:schemeClr val="bg1"/>
                </a:solidFill>
                <a:latin typeface="Calibri" panose="020F0502020204030204" pitchFamily="34" charset="0"/>
                <a:cs typeface="Calibri" panose="020F0502020204030204" pitchFamily="34" charset="0"/>
              </a:rPr>
              <a:t>dijo también: Las </a:t>
            </a:r>
            <a:r>
              <a:rPr lang="es-ES" sz="4800" b="1" dirty="0">
                <a:solidFill>
                  <a:srgbClr val="FFFF00"/>
                </a:solidFill>
                <a:latin typeface="Calibri" panose="020F0502020204030204" pitchFamily="34" charset="0"/>
                <a:cs typeface="Calibri" panose="020F0502020204030204" pitchFamily="34" charset="0"/>
              </a:rPr>
              <a:t>aguas</a:t>
            </a:r>
            <a:r>
              <a:rPr lang="es-ES" sz="4800" b="1" dirty="0">
                <a:solidFill>
                  <a:schemeClr val="bg1"/>
                </a:solidFill>
                <a:latin typeface="Calibri" panose="020F0502020204030204" pitchFamily="34" charset="0"/>
                <a:cs typeface="Calibri" panose="020F0502020204030204" pitchFamily="34" charset="0"/>
              </a:rPr>
              <a:t> que has visto donde la ramera se sienta, son </a:t>
            </a:r>
            <a:r>
              <a:rPr lang="es-ES" sz="4800" b="1" dirty="0">
                <a:solidFill>
                  <a:srgbClr val="FFFF00"/>
                </a:solidFill>
                <a:latin typeface="Calibri" panose="020F0502020204030204" pitchFamily="34" charset="0"/>
                <a:cs typeface="Calibri" panose="020F0502020204030204" pitchFamily="34" charset="0"/>
              </a:rPr>
              <a:t>pueblos, muchedumbres, naciones y lenguas</a:t>
            </a:r>
            <a:r>
              <a:rPr lang="es-ES" sz="4800" b="1" dirty="0" smtClean="0">
                <a:solidFill>
                  <a:schemeClr val="bg1"/>
                </a:solidFill>
                <a:latin typeface="Calibri" panose="020F0502020204030204" pitchFamily="34" charset="0"/>
                <a:cs typeface="Calibri" panose="020F0502020204030204" pitchFamily="34" charset="0"/>
              </a:rPr>
              <a:t>.</a:t>
            </a:r>
            <a:endParaRPr lang="es-DO" sz="48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04523077"/>
      </p:ext>
    </p:extLst>
  </p:cSld>
  <p:clrMapOvr>
    <a:masterClrMapping/>
  </p:clrMapOvr>
  <p:timing>
    <p:tnLst>
      <p:par>
        <p:cTn id="1" dur="indefinite" restart="never" nodeType="tmRoot"/>
      </p:par>
    </p:tnLst>
  </p:timing>
</p:sld>
</file>

<file path=ppt/theme/theme1.xml><?xml version="1.0" encoding="utf-8"?>
<a:theme xmlns:a="http://schemas.openxmlformats.org/drawingml/2006/main" name="Marco">
  <a:themeElements>
    <a:clrScheme name="Marco">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Marco">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arco">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TM03457475[[fn=Marco]]</Template>
  <TotalTime>4155</TotalTime>
  <Words>3530</Words>
  <Application>Microsoft Office PowerPoint</Application>
  <PresentationFormat>Panorámica</PresentationFormat>
  <Paragraphs>208</Paragraphs>
  <Slides>67</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67</vt:i4>
      </vt:variant>
    </vt:vector>
  </HeadingPairs>
  <TitlesOfParts>
    <vt:vector size="75" baseType="lpstr">
      <vt:lpstr>Aharoni</vt:lpstr>
      <vt:lpstr>Arial</vt:lpstr>
      <vt:lpstr>Bahnschrift SemiBold</vt:lpstr>
      <vt:lpstr>Bodoni MT Black</vt:lpstr>
      <vt:lpstr>Calibri</vt:lpstr>
      <vt:lpstr>Corbel</vt:lpstr>
      <vt:lpstr>Wingdings 2</vt:lpstr>
      <vt:lpstr>Marco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Jacquilove.music</dc:creator>
  <cp:lastModifiedBy>Ulises Aguero Arroyo</cp:lastModifiedBy>
  <cp:revision>378</cp:revision>
  <dcterms:created xsi:type="dcterms:W3CDTF">2021-06-19T11:36:48Z</dcterms:created>
  <dcterms:modified xsi:type="dcterms:W3CDTF">2021-09-12T04:16:56Z</dcterms:modified>
</cp:coreProperties>
</file>